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58" r:id="rId5"/>
    <p:sldId id="263" r:id="rId6"/>
    <p:sldId id="271" r:id="rId7"/>
    <p:sldId id="273" r:id="rId8"/>
    <p:sldId id="272" r:id="rId9"/>
    <p:sldId id="27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 varScale="1">
        <p:scale>
          <a:sx n="83" d="100"/>
          <a:sy n="83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1/28/2017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Engineering Competition 2017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Complete grid implementation in GUI</a:t>
            </a:r>
          </a:p>
          <a:p>
            <a:endParaRPr lang="en-CA" dirty="0"/>
          </a:p>
          <a:p>
            <a:r>
              <a:rPr lang="en-CA" dirty="0" smtClean="0"/>
              <a:t>Add extra features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easy to use, autonomous power management and control system</a:t>
            </a:r>
          </a:p>
          <a:p>
            <a:endParaRPr lang="en-CA" dirty="0" smtClean="0"/>
          </a:p>
          <a:p>
            <a:r>
              <a:rPr lang="en-CA" dirty="0" smtClean="0"/>
              <a:t>Handle power outages and interruptions</a:t>
            </a:r>
          </a:p>
          <a:p>
            <a:endParaRPr lang="en-CA" dirty="0" smtClean="0"/>
          </a:p>
          <a:p>
            <a:r>
              <a:rPr lang="en-CA" dirty="0" smtClean="0"/>
              <a:t>Minimize costs and ensure quality services</a:t>
            </a:r>
          </a:p>
          <a:p>
            <a:endParaRPr lang="en-CA" dirty="0" smtClean="0"/>
          </a:p>
          <a:p>
            <a:r>
              <a:rPr lang="en-CA" dirty="0" smtClean="0"/>
              <a:t>Provide all information graphically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Dynamic path calculation</a:t>
            </a:r>
          </a:p>
          <a:p>
            <a:pPr lvl="1"/>
            <a:r>
              <a:rPr lang="en-CA" dirty="0" smtClean="0"/>
              <a:t>Dijkstra's Algorithm for optimal path finding</a:t>
            </a:r>
          </a:p>
          <a:p>
            <a:r>
              <a:rPr lang="en-CA" dirty="0" smtClean="0"/>
              <a:t>Backup generator rerouting</a:t>
            </a:r>
          </a:p>
          <a:p>
            <a:r>
              <a:rPr lang="en-CA" dirty="0" smtClean="0"/>
              <a:t>Easily scalable backend due to </a:t>
            </a:r>
            <a:r>
              <a:rPr lang="en-CA" dirty="0" err="1" smtClean="0"/>
              <a:t>config</a:t>
            </a:r>
            <a:r>
              <a:rPr lang="en-CA" dirty="0" smtClean="0"/>
              <a:t> files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pPr lvl="1"/>
            <a:r>
              <a:rPr lang="en-CA" dirty="0" smtClean="0"/>
              <a:t>GUI, path searching, metrics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Deciding on path finding algorithm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Cycle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AGILE team meetings to discuss progress and obstacles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Challenges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Path Searching Algorithm</a:t>
            </a:r>
          </a:p>
          <a:p>
            <a:pPr lvl="1"/>
            <a:r>
              <a:rPr lang="en-CA" dirty="0" err="1" smtClean="0"/>
              <a:t>Djikstras</a:t>
            </a:r>
            <a:r>
              <a:rPr lang="en-CA" dirty="0" smtClean="0"/>
              <a:t>, Bellman Ford</a:t>
            </a:r>
          </a:p>
          <a:p>
            <a:pPr lvl="1"/>
            <a:endParaRPr lang="en-CA" dirty="0"/>
          </a:p>
          <a:p>
            <a:r>
              <a:rPr lang="en-CA" dirty="0" smtClean="0"/>
              <a:t>Metrics</a:t>
            </a:r>
          </a:p>
          <a:p>
            <a:pPr lvl="1"/>
            <a:r>
              <a:rPr lang="en-CA" dirty="0" smtClean="0"/>
              <a:t>How to collect data as we traverse path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5" name="Picture 4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8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Challenges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GUI grid representation</a:t>
            </a:r>
          </a:p>
          <a:p>
            <a:pPr lvl="1"/>
            <a:r>
              <a:rPr lang="en-CA" dirty="0" smtClean="0"/>
              <a:t>Learn a new library, or rely on current skills</a:t>
            </a:r>
          </a:p>
          <a:p>
            <a:pPr lvl="1"/>
            <a:r>
              <a:rPr lang="en-CA" dirty="0" smtClean="0"/>
              <a:t>Reprioritize tasks</a:t>
            </a:r>
          </a:p>
          <a:p>
            <a:pPr lvl="1"/>
            <a:r>
              <a:rPr lang="en-CA" dirty="0" smtClean="0"/>
              <a:t>Focus on our strengths</a:t>
            </a:r>
          </a:p>
          <a:p>
            <a:pPr lvl="1"/>
            <a:endParaRPr lang="en-CA" dirty="0"/>
          </a:p>
          <a:p>
            <a:r>
              <a:rPr lang="en-CA" dirty="0" smtClean="0"/>
              <a:t>Node Link representation</a:t>
            </a:r>
          </a:p>
          <a:p>
            <a:pPr lvl="1"/>
            <a:r>
              <a:rPr lang="en-CA" dirty="0" smtClean="0"/>
              <a:t>How to initialize?</a:t>
            </a:r>
          </a:p>
          <a:p>
            <a:pPr lvl="1"/>
            <a:r>
              <a:rPr lang="en-CA" dirty="0" smtClean="0"/>
              <a:t>Scaling both the backend and frontend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5" name="Picture 4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2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65297" cy="5040560"/>
          </a:xfrm>
        </p:spPr>
      </p:pic>
    </p:spTree>
    <p:extLst>
      <p:ext uri="{BB962C8B-B14F-4D97-AF65-F5344CB8AC3E}">
        <p14:creationId xmlns:p14="http://schemas.microsoft.com/office/powerpoint/2010/main" val="2056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Documentation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Developer README</a:t>
            </a:r>
          </a:p>
          <a:p>
            <a:endParaRPr lang="en-CA" dirty="0" smtClean="0"/>
          </a:p>
          <a:p>
            <a:r>
              <a:rPr lang="en-CA" dirty="0" smtClean="0"/>
              <a:t>User Manual</a:t>
            </a:r>
          </a:p>
          <a:p>
            <a:endParaRPr lang="en-CA" dirty="0" smtClean="0"/>
          </a:p>
          <a:p>
            <a:r>
              <a:rPr lang="en-CA" dirty="0" smtClean="0"/>
              <a:t>UML Diagrams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192</Words>
  <Application>Microsoft Office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Ontario Engineering Competition 2017 Programming</vt:lpstr>
      <vt:lpstr>The Challenge</vt:lpstr>
      <vt:lpstr>Features Of Our Program</vt:lpstr>
      <vt:lpstr>Initial Challenge Approach</vt:lpstr>
      <vt:lpstr>Development Cycle</vt:lpstr>
      <vt:lpstr>Development Challenges</vt:lpstr>
      <vt:lpstr>Development Challenges</vt:lpstr>
      <vt:lpstr>PowerPoint Presentation</vt:lpstr>
      <vt:lpstr>Documentation</vt:lpstr>
      <vt:lpstr>Next Steps / Future Goals</vt:lpstr>
    </vt:vector>
  </TitlesOfParts>
  <Company>Statistics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puih123</cp:lastModifiedBy>
  <cp:revision>211</cp:revision>
  <dcterms:created xsi:type="dcterms:W3CDTF">2015-01-04T01:23:51Z</dcterms:created>
  <dcterms:modified xsi:type="dcterms:W3CDTF">2017-01-28T07:45:50Z</dcterms:modified>
</cp:coreProperties>
</file>