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9" r:id="rId4"/>
    <p:sldId id="267" r:id="rId5"/>
    <p:sldId id="261" r:id="rId6"/>
    <p:sldId id="258" r:id="rId7"/>
    <p:sldId id="268" r:id="rId8"/>
    <p:sldId id="263" r:id="rId9"/>
    <p:sldId id="27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7" autoAdjust="0"/>
    <p:restoredTop sz="93357" autoAdjust="0"/>
  </p:normalViewPr>
  <p:slideViewPr>
    <p:cSldViewPr>
      <p:cViewPr varScale="1">
        <p:scale>
          <a:sx n="105" d="100"/>
          <a:sy n="105" d="100"/>
        </p:scale>
        <p:origin x="-19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51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58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Ontario Engineering Competition 2017</a:t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ability to manually edit more fields</a:t>
            </a:r>
          </a:p>
          <a:p>
            <a:endParaRPr lang="en-CA" dirty="0" smtClean="0"/>
          </a:p>
          <a:p>
            <a:r>
              <a:rPr lang="en-CA" dirty="0" smtClean="0"/>
              <a:t>Add searching and sorting of fields</a:t>
            </a:r>
          </a:p>
          <a:p>
            <a:endParaRPr lang="en-CA" dirty="0" smtClean="0"/>
          </a:p>
          <a:p>
            <a:r>
              <a:rPr lang="en-CA" dirty="0" smtClean="0"/>
              <a:t>Improve on scheduling algorithms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Create easy to use, </a:t>
            </a:r>
            <a:r>
              <a:rPr lang="en-CA" dirty="0" smtClean="0"/>
              <a:t>autonomous power management and control </a:t>
            </a:r>
            <a:r>
              <a:rPr lang="en-CA" dirty="0" smtClean="0"/>
              <a:t>system</a:t>
            </a:r>
          </a:p>
          <a:p>
            <a:endParaRPr lang="en-CA" dirty="0" smtClean="0"/>
          </a:p>
          <a:p>
            <a:r>
              <a:rPr lang="en-CA" dirty="0" smtClean="0"/>
              <a:t>Handle power outages and interruptions</a:t>
            </a:r>
          </a:p>
          <a:p>
            <a:endParaRPr lang="en-CA" dirty="0" smtClean="0"/>
          </a:p>
          <a:p>
            <a:r>
              <a:rPr lang="en-CA" dirty="0" smtClean="0"/>
              <a:t>Maximize profit and ensure quality services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Provide all information graphically</a:t>
            </a:r>
            <a:endParaRPr lang="en-CA" dirty="0" smtClean="0"/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latin typeface="Constantia" pitchFamily="18" charset="0"/>
              </a:rPr>
              <a:t>GPC Power Monitoring and Control System</a:t>
            </a:r>
            <a:endParaRPr lang="en-US" b="1" i="1" dirty="0">
              <a:latin typeface="Constant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Entire grid view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Dynamic path calculation</a:t>
            </a:r>
            <a:endParaRPr lang="en-CA" dirty="0" smtClean="0"/>
          </a:p>
          <a:p>
            <a:pPr lvl="1"/>
            <a:r>
              <a:rPr lang="en-CA" dirty="0" err="1" smtClean="0"/>
              <a:t>Dijkstra's</a:t>
            </a:r>
            <a:r>
              <a:rPr lang="en-CA" dirty="0" smtClean="0"/>
              <a:t> Algorithm </a:t>
            </a:r>
            <a:r>
              <a:rPr lang="en-CA" dirty="0" smtClean="0"/>
              <a:t>based path finding</a:t>
            </a:r>
          </a:p>
          <a:p>
            <a:endParaRPr lang="en-CA" dirty="0" smtClean="0"/>
          </a:p>
          <a:p>
            <a:r>
              <a:rPr lang="en-CA" dirty="0" smtClean="0"/>
              <a:t>Individual node power information</a:t>
            </a:r>
          </a:p>
          <a:p>
            <a:endParaRPr lang="en-CA" dirty="0" smtClean="0"/>
          </a:p>
          <a:p>
            <a:r>
              <a:rPr lang="en-CA" dirty="0" smtClean="0"/>
              <a:t>Something else</a:t>
            </a:r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Benefits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Easily maintainable and scalable</a:t>
            </a:r>
          </a:p>
          <a:p>
            <a:endParaRPr lang="en-CA" dirty="0" smtClean="0"/>
          </a:p>
          <a:p>
            <a:r>
              <a:rPr lang="en-CA" dirty="0" smtClean="0"/>
              <a:t>User friendly, simple intuitive design</a:t>
            </a:r>
          </a:p>
          <a:p>
            <a:endParaRPr lang="en-CA" dirty="0" smtClean="0"/>
          </a:p>
          <a:p>
            <a:r>
              <a:rPr lang="en-CA" dirty="0" smtClean="0"/>
              <a:t>Designed for long-term use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Recognize major obstacles, priorities</a:t>
            </a:r>
          </a:p>
          <a:p>
            <a:endParaRPr lang="en-CA" dirty="0" smtClean="0"/>
          </a:p>
          <a:p>
            <a:r>
              <a:rPr lang="en-CA" dirty="0" smtClean="0"/>
              <a:t>Programming language selection </a:t>
            </a:r>
          </a:p>
          <a:p>
            <a:pPr lvl="1"/>
            <a:r>
              <a:rPr lang="en-CA" dirty="0" smtClean="0"/>
              <a:t>Java</a:t>
            </a:r>
          </a:p>
          <a:p>
            <a:endParaRPr lang="en-CA" dirty="0" smtClean="0"/>
          </a:p>
          <a:p>
            <a:r>
              <a:rPr lang="en-CA" dirty="0" smtClean="0"/>
              <a:t>Delegation of tasks</a:t>
            </a:r>
          </a:p>
          <a:p>
            <a:endParaRPr lang="en-CA" dirty="0" smtClean="0"/>
          </a:p>
          <a:p>
            <a:r>
              <a:rPr lang="en-CA" dirty="0" smtClean="0"/>
              <a:t>Deciding on path finding algorithm</a:t>
            </a:r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Design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to display the data?</a:t>
            </a:r>
          </a:p>
          <a:p>
            <a:endParaRPr lang="en-CA" dirty="0" smtClean="0"/>
          </a:p>
          <a:p>
            <a:r>
              <a:rPr lang="en-CA" dirty="0" smtClean="0"/>
              <a:t>How to represent the nodes in the system?</a:t>
            </a:r>
            <a:endParaRPr lang="en-CA" dirty="0" smtClean="0"/>
          </a:p>
          <a:p>
            <a:pPr lvl="1"/>
            <a:r>
              <a:rPr lang="en-CA" dirty="0" smtClean="0"/>
              <a:t>Important information up front, details when asked</a:t>
            </a:r>
          </a:p>
          <a:p>
            <a:endParaRPr lang="en-CA" dirty="0" smtClean="0"/>
          </a:p>
          <a:p>
            <a:r>
              <a:rPr lang="en-CA" dirty="0" smtClean="0"/>
              <a:t>Keep things simple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Research into specific problem solutions</a:t>
            </a:r>
          </a:p>
          <a:p>
            <a:endParaRPr lang="en-CA" dirty="0" smtClean="0"/>
          </a:p>
          <a:p>
            <a:r>
              <a:rPr lang="en-CA" dirty="0" smtClean="0"/>
              <a:t>End-to-End development cycle</a:t>
            </a:r>
          </a:p>
          <a:p>
            <a:endParaRPr lang="en-CA" dirty="0" smtClean="0"/>
          </a:p>
          <a:p>
            <a:r>
              <a:rPr lang="en-CA" dirty="0" smtClean="0"/>
              <a:t>Quick, regular team meetings to discuss major obstacles and progress</a:t>
            </a:r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Documentation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Developer README</a:t>
            </a:r>
          </a:p>
          <a:p>
            <a:endParaRPr lang="en-CA" dirty="0" smtClean="0"/>
          </a:p>
          <a:p>
            <a:r>
              <a:rPr lang="en-CA" dirty="0" smtClean="0"/>
              <a:t>User Manual</a:t>
            </a:r>
          </a:p>
          <a:p>
            <a:endParaRPr lang="en-CA" dirty="0" smtClean="0"/>
          </a:p>
          <a:p>
            <a:r>
              <a:rPr lang="en-CA" dirty="0" smtClean="0"/>
              <a:t>UML Diagrams</a:t>
            </a:r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194</Words>
  <Application>Microsoft Office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Ontario Engineering Competition 2017 Programming</vt:lpstr>
      <vt:lpstr>The Challenge</vt:lpstr>
      <vt:lpstr>GPC Power Monitoring and Control System</vt:lpstr>
      <vt:lpstr>Features Of Our Program</vt:lpstr>
      <vt:lpstr>Benefits Of Our Program</vt:lpstr>
      <vt:lpstr>Initial Challenge Approach</vt:lpstr>
      <vt:lpstr>Design Process</vt:lpstr>
      <vt:lpstr>Development Process</vt:lpstr>
      <vt:lpstr>Documentation</vt:lpstr>
      <vt:lpstr>Next Steps / Future Goals</vt:lpstr>
    </vt:vector>
  </TitlesOfParts>
  <Company>Statistics Canada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Chris B</cp:lastModifiedBy>
  <cp:revision>195</cp:revision>
  <dcterms:created xsi:type="dcterms:W3CDTF">2015-01-04T01:23:51Z</dcterms:created>
  <dcterms:modified xsi:type="dcterms:W3CDTF">2017-01-28T02:53:57Z</dcterms:modified>
</cp:coreProperties>
</file>