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60" r:id="rId2"/>
    <p:sldMasterId id="2147483653" r:id="rId3"/>
  </p:sldMasterIdLst>
  <p:notesMasterIdLst>
    <p:notesMasterId r:id="rId5"/>
  </p:notesMasterIdLst>
  <p:handoutMasterIdLst>
    <p:handoutMasterId r:id="rId6"/>
  </p:handoutMasterIdLst>
  <p:sldIdLst>
    <p:sldId id="257" r:id="rId4"/>
  </p:sldIdLst>
  <p:sldSz cx="30275213" cy="42840275"/>
  <p:notesSz cx="6858000" cy="9144000"/>
  <p:defaultTextStyle>
    <a:defPPr>
      <a:defRPr lang="en-US"/>
    </a:defPPr>
    <a:lvl1pPr marL="0" algn="l" defTabSz="4298410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1pPr>
    <a:lvl2pPr marL="2149205" algn="l" defTabSz="4298410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2pPr>
    <a:lvl3pPr marL="4298410" algn="l" defTabSz="4298410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3pPr>
    <a:lvl4pPr marL="6447613" algn="l" defTabSz="4298410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4pPr>
    <a:lvl5pPr marL="8596817" algn="l" defTabSz="4298410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5pPr>
    <a:lvl6pPr marL="10746023" algn="l" defTabSz="4298410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6pPr>
    <a:lvl7pPr marL="12895229" algn="l" defTabSz="4298410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7pPr>
    <a:lvl8pPr marL="15044432" algn="l" defTabSz="4298410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8pPr>
    <a:lvl9pPr marL="17193637" algn="l" defTabSz="4298410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20" userDrawn="1">
          <p15:clr>
            <a:srgbClr val="A4A3A4"/>
          </p15:clr>
        </p15:guide>
        <p15:guide id="2" orient="horz" pos="375" userDrawn="1">
          <p15:clr>
            <a:srgbClr val="A4A3A4"/>
          </p15:clr>
        </p15:guide>
        <p15:guide id="3" orient="horz" pos="26236" userDrawn="1">
          <p15:clr>
            <a:srgbClr val="A4A3A4"/>
          </p15:clr>
        </p15:guide>
        <p15:guide id="4" orient="horz" userDrawn="1">
          <p15:clr>
            <a:srgbClr val="A4A3A4"/>
          </p15:clr>
        </p15:guide>
        <p15:guide id="5" pos="401" userDrawn="1">
          <p15:clr>
            <a:srgbClr val="A4A3A4"/>
          </p15:clr>
        </p15:guide>
        <p15:guide id="6" pos="1867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.KOTOULAS" initials="AK" lastIdx="2" clrIdx="0"/>
  <p:cmAuthor id="1" name="A.KOTOULAS" initials="HELP" lastIdx="1" clrIdx="1"/>
  <p:cmAuthor id="2" name="A.KOTOULAS" initials="HELP - " lastIdx="1" clrIdx="2"/>
  <p:cmAuthor id="3" name="PosterPresentations.com - 510.649.3001" initials="HELP - " lastIdx="1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212D"/>
    <a:srgbClr val="DC202C"/>
    <a:srgbClr val="E85E68"/>
    <a:srgbClr val="EF8D94"/>
    <a:srgbClr val="F6C0C4"/>
    <a:srgbClr val="D9EAF7"/>
    <a:srgbClr val="FDF6E3"/>
    <a:srgbClr val="DE202D"/>
    <a:srgbClr val="DB0000"/>
    <a:srgbClr val="E8EC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32" autoAdjust="0"/>
    <p:restoredTop sz="94694" autoAdjust="0"/>
  </p:normalViewPr>
  <p:slideViewPr>
    <p:cSldViewPr snapToGrid="0" snapToObjects="1" showGuides="1">
      <p:cViewPr>
        <p:scale>
          <a:sx n="15" d="100"/>
          <a:sy n="15" d="100"/>
        </p:scale>
        <p:origin x="2784" y="-96"/>
      </p:cViewPr>
      <p:guideLst>
        <p:guide orient="horz" pos="4320"/>
        <p:guide orient="horz" pos="375"/>
        <p:guide orient="horz" pos="26236"/>
        <p:guide orient="horz"/>
        <p:guide pos="401"/>
        <p:guide pos="186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53" d="100"/>
          <a:sy n="53" d="100"/>
        </p:scale>
        <p:origin x="2922" y="3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58C5BC-9A70-462C-B28D-9600239EAC64}" type="datetimeFigureOut">
              <a:rPr lang="en-US" smtClean="0"/>
              <a:pPr/>
              <a:t>1/18/2025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C131B7-05CA-4AEE-9267-6D0ED4DC84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1135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CC2317-6751-4CD4-9995-8782DD78E936}" type="datetimeFigureOut">
              <a:rPr lang="en-US" smtClean="0"/>
              <a:pPr/>
              <a:t>1/18/2025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17738" y="685800"/>
            <a:ext cx="242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A1A87D-CAF7-4BDC-A0D3-C0DBEDE8161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1008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29841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1pPr>
    <a:lvl2pPr marL="2149205" algn="l" defTabSz="429841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2pPr>
    <a:lvl3pPr marL="4298410" algn="l" defTabSz="429841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3pPr>
    <a:lvl4pPr marL="6447613" algn="l" defTabSz="429841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4pPr>
    <a:lvl5pPr marL="8596817" algn="l" defTabSz="429841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5pPr>
    <a:lvl6pPr marL="10746023" algn="l" defTabSz="429841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6pPr>
    <a:lvl7pPr marL="12895229" algn="l" defTabSz="429841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7pPr>
    <a:lvl8pPr marL="15044432" algn="l" defTabSz="429841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8pPr>
    <a:lvl9pPr marL="17193637" algn="l" defTabSz="429841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A1A87D-CAF7-4BDC-A0D3-C0DBEDE81619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0593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andard 4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23691" y="7592433"/>
            <a:ext cx="14299153" cy="898371"/>
          </a:xfrm>
          <a:prstGeom prst="rect">
            <a:avLst/>
          </a:prstGeom>
        </p:spPr>
        <p:txBody>
          <a:bodyPr wrap="square" lIns="223877" tIns="223877" rIns="223877" bIns="223877" anchor="t" anchorCtr="0">
            <a:spAutoFit/>
          </a:bodyPr>
          <a:lstStyle>
            <a:lvl1pPr marL="0" indent="0">
              <a:buNone/>
              <a:defRPr sz="280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1455191" indent="-559688">
              <a:defRPr sz="2500">
                <a:latin typeface="Trebuchet MS" pitchFamily="34" charset="0"/>
              </a:defRPr>
            </a:lvl2pPr>
            <a:lvl3pPr marL="2014879" indent="-559688">
              <a:defRPr sz="2500">
                <a:latin typeface="Trebuchet MS" pitchFamily="34" charset="0"/>
              </a:defRPr>
            </a:lvl3pPr>
            <a:lvl4pPr marL="2630537" indent="-615658">
              <a:defRPr sz="2500">
                <a:latin typeface="Trebuchet MS" pitchFamily="34" charset="0"/>
              </a:defRPr>
            </a:lvl4pPr>
            <a:lvl5pPr marL="3078288" indent="-447751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/>
              <a:t>Type in or paste your text here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36213" y="6852877"/>
            <a:ext cx="14287866" cy="800948"/>
          </a:xfrm>
          <a:prstGeom prst="rect">
            <a:avLst/>
          </a:prstGeom>
          <a:noFill/>
        </p:spPr>
        <p:txBody>
          <a:bodyPr wrap="square" lIns="89551" tIns="89551" rIns="89551" bIns="89551" anchor="t" anchorCtr="0">
            <a:spAutoFit/>
          </a:bodyPr>
          <a:lstStyle>
            <a:lvl1pPr marL="0" indent="0" algn="ctr">
              <a:buNone/>
              <a:defRPr sz="39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(click to edit) INTRODUCTION or ABSTRACT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636211" y="18496282"/>
            <a:ext cx="14291358" cy="800948"/>
          </a:xfrm>
          <a:prstGeom prst="rect">
            <a:avLst/>
          </a:prstGeom>
          <a:noFill/>
        </p:spPr>
        <p:txBody>
          <a:bodyPr wrap="square" lIns="89551" tIns="89551" rIns="89551" bIns="89551" anchor="t" anchorCtr="0">
            <a:spAutoFit/>
          </a:bodyPr>
          <a:lstStyle>
            <a:lvl1pPr marL="0" indent="0" algn="ctr">
              <a:buNone/>
              <a:defRPr sz="39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(click to edit)  OBJECTIVES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15353328" y="6852877"/>
            <a:ext cx="14287682" cy="800948"/>
          </a:xfrm>
          <a:prstGeom prst="rect">
            <a:avLst/>
          </a:prstGeom>
          <a:noFill/>
        </p:spPr>
        <p:txBody>
          <a:bodyPr wrap="square" lIns="89551" tIns="89551" rIns="89551" bIns="89551" anchor="t" anchorCtr="0">
            <a:spAutoFit/>
          </a:bodyPr>
          <a:lstStyle>
            <a:lvl1pPr marL="0" indent="0" algn="ctr">
              <a:buNone/>
              <a:defRPr sz="39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(click to edit)  CONCLUSIONS</a:t>
            </a:r>
          </a:p>
        </p:txBody>
      </p:sp>
      <p:sp>
        <p:nvSpPr>
          <p:cNvPr id="26" name="Text Placeholder 3"/>
          <p:cNvSpPr>
            <a:spLocks noGrp="1"/>
          </p:cNvSpPr>
          <p:nvPr>
            <p:ph type="body" sz="quarter" idx="26" hasCustomPrompt="1"/>
          </p:nvPr>
        </p:nvSpPr>
        <p:spPr>
          <a:xfrm>
            <a:off x="15353328" y="7592433"/>
            <a:ext cx="14287682" cy="898371"/>
          </a:xfrm>
          <a:prstGeom prst="rect">
            <a:avLst/>
          </a:prstGeom>
        </p:spPr>
        <p:txBody>
          <a:bodyPr wrap="square" lIns="223877" tIns="223877" rIns="223877" bIns="223877" anchor="t" anchorCtr="0">
            <a:spAutoFit/>
          </a:bodyPr>
          <a:lstStyle>
            <a:lvl1pPr marL="0" indent="0">
              <a:buNone/>
              <a:defRPr sz="280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1455191" indent="-559688">
              <a:defRPr sz="2500">
                <a:latin typeface="Trebuchet MS" pitchFamily="34" charset="0"/>
              </a:defRPr>
            </a:lvl2pPr>
            <a:lvl3pPr marL="2014879" indent="-559688">
              <a:defRPr sz="2500">
                <a:latin typeface="Trebuchet MS" pitchFamily="34" charset="0"/>
              </a:defRPr>
            </a:lvl3pPr>
            <a:lvl4pPr marL="2630537" indent="-615658">
              <a:defRPr sz="2500">
                <a:latin typeface="Trebuchet MS" pitchFamily="34" charset="0"/>
              </a:defRPr>
            </a:lvl4pPr>
            <a:lvl5pPr marL="3078288" indent="-447751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/>
              <a:t>Type in or paste your text here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15353329" y="18518879"/>
            <a:ext cx="14283756" cy="800948"/>
          </a:xfrm>
          <a:prstGeom prst="rect">
            <a:avLst/>
          </a:prstGeom>
          <a:noFill/>
        </p:spPr>
        <p:txBody>
          <a:bodyPr wrap="square" lIns="89551" tIns="89551" rIns="89551" bIns="89551" anchor="t" anchorCtr="0">
            <a:spAutoFit/>
          </a:bodyPr>
          <a:lstStyle>
            <a:lvl1pPr marL="0" indent="0" algn="ctr">
              <a:buNone/>
              <a:defRPr sz="39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(click to edit)  REFERENCES</a:t>
            </a:r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15347853" y="19312838"/>
            <a:ext cx="14289232" cy="898371"/>
          </a:xfrm>
          <a:prstGeom prst="rect">
            <a:avLst/>
          </a:prstGeom>
        </p:spPr>
        <p:txBody>
          <a:bodyPr wrap="square" lIns="223877" tIns="223877" rIns="223877" bIns="223877" anchor="t" anchorCtr="0">
            <a:spAutoFit/>
          </a:bodyPr>
          <a:lstStyle>
            <a:lvl1pPr marL="0" indent="0">
              <a:buNone/>
              <a:defRPr sz="280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1455191" indent="-559688">
              <a:defRPr sz="2500">
                <a:latin typeface="Trebuchet MS" pitchFamily="34" charset="0"/>
              </a:defRPr>
            </a:lvl2pPr>
            <a:lvl3pPr marL="2014879" indent="-559688">
              <a:defRPr sz="2500">
                <a:latin typeface="Trebuchet MS" pitchFamily="34" charset="0"/>
              </a:defRPr>
            </a:lvl3pPr>
            <a:lvl4pPr marL="2630537" indent="-615658">
              <a:defRPr sz="2500">
                <a:latin typeface="Trebuchet MS" pitchFamily="34" charset="0"/>
              </a:defRPr>
            </a:lvl4pPr>
            <a:lvl5pPr marL="3078288" indent="-447751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/>
              <a:t>Type in or paste your text here</a:t>
            </a:r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29" hasCustomPrompt="1"/>
          </p:nvPr>
        </p:nvSpPr>
        <p:spPr>
          <a:xfrm>
            <a:off x="15364405" y="33419384"/>
            <a:ext cx="14276605" cy="800948"/>
          </a:xfrm>
          <a:prstGeom prst="rect">
            <a:avLst/>
          </a:prstGeom>
          <a:noFill/>
        </p:spPr>
        <p:txBody>
          <a:bodyPr wrap="square" lIns="89551" tIns="89551" rIns="89551" bIns="89551" anchor="t" anchorCtr="0">
            <a:spAutoFit/>
          </a:bodyPr>
          <a:lstStyle>
            <a:lvl1pPr marL="0" indent="0" algn="ctr">
              <a:buNone/>
              <a:defRPr sz="39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(click to edit)  ACKNOWLEDGEMENTS or  CONTACT</a:t>
            </a:r>
          </a:p>
        </p:txBody>
      </p:sp>
      <p:sp>
        <p:nvSpPr>
          <p:cNvPr id="30" name="Text Placeholder 3"/>
          <p:cNvSpPr>
            <a:spLocks noGrp="1"/>
          </p:cNvSpPr>
          <p:nvPr>
            <p:ph type="body" sz="quarter" idx="30" hasCustomPrompt="1"/>
          </p:nvPr>
        </p:nvSpPr>
        <p:spPr>
          <a:xfrm>
            <a:off x="15353329" y="34233361"/>
            <a:ext cx="14283756" cy="898371"/>
          </a:xfrm>
          <a:prstGeom prst="rect">
            <a:avLst/>
          </a:prstGeom>
        </p:spPr>
        <p:txBody>
          <a:bodyPr wrap="square" lIns="223877" tIns="223877" rIns="223877" bIns="223877" anchor="t" anchorCtr="0">
            <a:spAutoFit/>
          </a:bodyPr>
          <a:lstStyle>
            <a:lvl1pPr marL="0" indent="0">
              <a:buNone/>
              <a:defRPr sz="280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1455191" indent="-559688">
              <a:defRPr sz="2500">
                <a:latin typeface="Trebuchet MS" pitchFamily="34" charset="0"/>
              </a:defRPr>
            </a:lvl2pPr>
            <a:lvl3pPr marL="2014879" indent="-559688">
              <a:defRPr sz="2500">
                <a:latin typeface="Trebuchet MS" pitchFamily="34" charset="0"/>
              </a:defRPr>
            </a:lvl3pPr>
            <a:lvl4pPr marL="2630537" indent="-615658">
              <a:defRPr sz="2500">
                <a:latin typeface="Trebuchet MS" pitchFamily="34" charset="0"/>
              </a:defRPr>
            </a:lvl4pPr>
            <a:lvl5pPr marL="3078288" indent="-447751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/>
              <a:t>Type in or paste your text here</a:t>
            </a:r>
          </a:p>
        </p:txBody>
      </p:sp>
      <p:sp>
        <p:nvSpPr>
          <p:cNvPr id="60" name="Text Placeholder 3"/>
          <p:cNvSpPr>
            <a:spLocks noGrp="1"/>
          </p:cNvSpPr>
          <p:nvPr>
            <p:ph type="body" sz="quarter" idx="96" hasCustomPrompt="1"/>
          </p:nvPr>
        </p:nvSpPr>
        <p:spPr>
          <a:xfrm>
            <a:off x="623691" y="19292105"/>
            <a:ext cx="14300387" cy="898371"/>
          </a:xfrm>
          <a:prstGeom prst="rect">
            <a:avLst/>
          </a:prstGeom>
        </p:spPr>
        <p:txBody>
          <a:bodyPr wrap="square" lIns="223877" tIns="223877" rIns="223877" bIns="223877" anchor="t" anchorCtr="0">
            <a:spAutoFit/>
          </a:bodyPr>
          <a:lstStyle>
            <a:lvl1pPr marL="0" indent="0">
              <a:buNone/>
              <a:defRPr sz="280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1455191" indent="-559688">
              <a:defRPr sz="2500">
                <a:latin typeface="Trebuchet MS" pitchFamily="34" charset="0"/>
              </a:defRPr>
            </a:lvl2pPr>
            <a:lvl3pPr marL="2014879" indent="-559688">
              <a:defRPr sz="2500">
                <a:latin typeface="Trebuchet MS" pitchFamily="34" charset="0"/>
              </a:defRPr>
            </a:lvl3pPr>
            <a:lvl4pPr marL="2630537" indent="-615658">
              <a:defRPr sz="2500">
                <a:latin typeface="Trebuchet MS" pitchFamily="34" charset="0"/>
              </a:defRPr>
            </a:lvl4pPr>
            <a:lvl5pPr marL="3078288" indent="-447751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/>
              <a:t>Type in or paste your text here</a:t>
            </a:r>
          </a:p>
        </p:txBody>
      </p:sp>
      <p:sp>
        <p:nvSpPr>
          <p:cNvPr id="76" name="Text Placeholder 76"/>
          <p:cNvSpPr>
            <a:spLocks noGrp="1"/>
          </p:cNvSpPr>
          <p:nvPr>
            <p:ph type="body" sz="quarter" idx="150" hasCustomPrompt="1"/>
          </p:nvPr>
        </p:nvSpPr>
        <p:spPr>
          <a:xfrm>
            <a:off x="4090900" y="4114382"/>
            <a:ext cx="22093415" cy="909877"/>
          </a:xfrm>
          <a:prstGeom prst="rect">
            <a:avLst/>
          </a:prstGeom>
        </p:spPr>
        <p:txBody>
          <a:bodyPr lIns="77349" tIns="38675" rIns="77349" bIns="38675" anchor="t" anchorCtr="0">
            <a:spAutoFit/>
          </a:bodyPr>
          <a:lstStyle>
            <a:lvl1pPr marL="0" indent="0" algn="ctr">
              <a:buFontTx/>
              <a:buNone/>
              <a:defRPr sz="540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  <a:lvl2pPr>
              <a:buFontTx/>
              <a:buNone/>
              <a:defRPr sz="6100"/>
            </a:lvl2pPr>
            <a:lvl3pPr>
              <a:buFontTx/>
              <a:buNone/>
              <a:defRPr sz="6100"/>
            </a:lvl3pPr>
            <a:lvl4pPr>
              <a:buFontTx/>
              <a:buNone/>
              <a:defRPr sz="6100"/>
            </a:lvl4pPr>
            <a:lvl5pPr>
              <a:buFontTx/>
              <a:buNone/>
              <a:defRPr sz="6100"/>
            </a:lvl5pPr>
          </a:lstStyle>
          <a:p>
            <a:pPr lvl="0"/>
            <a:r>
              <a:rPr lang="en-US" dirty="0"/>
              <a:t>Click here to add affiliations</a:t>
            </a:r>
          </a:p>
        </p:txBody>
      </p:sp>
      <p:sp>
        <p:nvSpPr>
          <p:cNvPr id="79" name="Text Placeholder 76"/>
          <p:cNvSpPr>
            <a:spLocks noGrp="1"/>
          </p:cNvSpPr>
          <p:nvPr>
            <p:ph type="body" sz="quarter" idx="151" hasCustomPrompt="1"/>
          </p:nvPr>
        </p:nvSpPr>
        <p:spPr>
          <a:xfrm>
            <a:off x="4090900" y="2560646"/>
            <a:ext cx="22093415" cy="1187113"/>
          </a:xfrm>
          <a:prstGeom prst="rect">
            <a:avLst/>
          </a:prstGeom>
        </p:spPr>
        <p:txBody>
          <a:bodyPr lIns="77349" tIns="38675" rIns="77349" bIns="38675" anchor="t" anchorCtr="0">
            <a:spAutoFit/>
          </a:bodyPr>
          <a:lstStyle>
            <a:lvl1pPr marL="0" indent="0" algn="ctr">
              <a:buFontTx/>
              <a:buNone/>
              <a:defRPr sz="720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  <a:lvl2pPr>
              <a:buFontTx/>
              <a:buNone/>
              <a:defRPr sz="6100"/>
            </a:lvl2pPr>
            <a:lvl3pPr>
              <a:buFontTx/>
              <a:buNone/>
              <a:defRPr sz="6100"/>
            </a:lvl3pPr>
            <a:lvl4pPr>
              <a:buFontTx/>
              <a:buNone/>
              <a:defRPr sz="6100"/>
            </a:lvl4pPr>
            <a:lvl5pPr>
              <a:buFontTx/>
              <a:buNone/>
              <a:defRPr sz="6100"/>
            </a:lvl5pPr>
          </a:lstStyle>
          <a:p>
            <a:pPr lvl="0"/>
            <a:r>
              <a:rPr lang="en-US" dirty="0"/>
              <a:t>Click here to add authors</a:t>
            </a:r>
          </a:p>
        </p:txBody>
      </p:sp>
      <p:sp>
        <p:nvSpPr>
          <p:cNvPr id="80" name="Text Placeholder 76"/>
          <p:cNvSpPr>
            <a:spLocks noGrp="1"/>
          </p:cNvSpPr>
          <p:nvPr>
            <p:ph type="body" sz="quarter" idx="153" hasCustomPrompt="1"/>
          </p:nvPr>
        </p:nvSpPr>
        <p:spPr>
          <a:xfrm>
            <a:off x="4090900" y="493361"/>
            <a:ext cx="22093415" cy="1556760"/>
          </a:xfrm>
          <a:prstGeom prst="rect">
            <a:avLst/>
          </a:prstGeom>
        </p:spPr>
        <p:txBody>
          <a:bodyPr lIns="77349" tIns="38675" rIns="77349" bIns="38675" anchor="t" anchorCtr="0">
            <a:spAutoFit/>
          </a:bodyPr>
          <a:lstStyle>
            <a:lvl1pPr marL="0" indent="0" algn="ctr">
              <a:buFontTx/>
              <a:buNone/>
              <a:defRPr sz="9600" b="1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  <a:lvl2pPr>
              <a:buFontTx/>
              <a:buNone/>
              <a:defRPr sz="6100"/>
            </a:lvl2pPr>
            <a:lvl3pPr>
              <a:buFontTx/>
              <a:buNone/>
              <a:defRPr sz="6100"/>
            </a:lvl3pPr>
            <a:lvl4pPr>
              <a:buFontTx/>
              <a:buNone/>
              <a:defRPr sz="6100"/>
            </a:lvl4pPr>
            <a:lvl5pPr>
              <a:buFontTx/>
              <a:buNone/>
              <a:defRPr sz="6100"/>
            </a:lvl5pPr>
          </a:lstStyle>
          <a:p>
            <a:pPr lvl="0"/>
            <a:r>
              <a:rPr lang="en-US" dirty="0"/>
              <a:t>Click here to add title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thout Quick Gu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23691" y="7592433"/>
            <a:ext cx="14299153" cy="898371"/>
          </a:xfrm>
          <a:prstGeom prst="rect">
            <a:avLst/>
          </a:prstGeom>
        </p:spPr>
        <p:txBody>
          <a:bodyPr wrap="square" lIns="223877" tIns="223877" rIns="223877" bIns="223877" anchor="t" anchorCtr="0">
            <a:spAutoFit/>
          </a:bodyPr>
          <a:lstStyle>
            <a:lvl1pPr marL="0" indent="0">
              <a:buNone/>
              <a:defRPr sz="280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1455191" indent="-559688">
              <a:defRPr sz="2500">
                <a:latin typeface="Trebuchet MS" pitchFamily="34" charset="0"/>
              </a:defRPr>
            </a:lvl2pPr>
            <a:lvl3pPr marL="2014879" indent="-559688">
              <a:defRPr sz="2500">
                <a:latin typeface="Trebuchet MS" pitchFamily="34" charset="0"/>
              </a:defRPr>
            </a:lvl3pPr>
            <a:lvl4pPr marL="2630537" indent="-615658">
              <a:defRPr sz="2500">
                <a:latin typeface="Trebuchet MS" pitchFamily="34" charset="0"/>
              </a:defRPr>
            </a:lvl4pPr>
            <a:lvl5pPr marL="3078288" indent="-447751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/>
              <a:t>Type in or paste your text here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36213" y="6852877"/>
            <a:ext cx="14287866" cy="800948"/>
          </a:xfrm>
          <a:prstGeom prst="rect">
            <a:avLst/>
          </a:prstGeom>
          <a:noFill/>
        </p:spPr>
        <p:txBody>
          <a:bodyPr wrap="square" lIns="89551" tIns="89551" rIns="89551" bIns="89551" anchor="t" anchorCtr="0">
            <a:spAutoFit/>
          </a:bodyPr>
          <a:lstStyle>
            <a:lvl1pPr marL="0" indent="0" algn="ctr">
              <a:buNone/>
              <a:defRPr sz="39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(click to edit) INTRODUCTION or ABSTRACT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636211" y="18496282"/>
            <a:ext cx="14291358" cy="800948"/>
          </a:xfrm>
          <a:prstGeom prst="rect">
            <a:avLst/>
          </a:prstGeom>
          <a:noFill/>
        </p:spPr>
        <p:txBody>
          <a:bodyPr wrap="square" lIns="89551" tIns="89551" rIns="89551" bIns="89551" anchor="t" anchorCtr="0">
            <a:spAutoFit/>
          </a:bodyPr>
          <a:lstStyle>
            <a:lvl1pPr marL="0" indent="0" algn="ctr">
              <a:buNone/>
              <a:defRPr sz="39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(click to edit)  OBJECTIVES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15353328" y="6852877"/>
            <a:ext cx="14287682" cy="800948"/>
          </a:xfrm>
          <a:prstGeom prst="rect">
            <a:avLst/>
          </a:prstGeom>
          <a:noFill/>
        </p:spPr>
        <p:txBody>
          <a:bodyPr wrap="square" lIns="89551" tIns="89551" rIns="89551" bIns="89551" anchor="t" anchorCtr="0">
            <a:spAutoFit/>
          </a:bodyPr>
          <a:lstStyle>
            <a:lvl1pPr marL="0" indent="0" algn="ctr">
              <a:buNone/>
              <a:defRPr sz="39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(click to edit)  CONCLUSIONS</a:t>
            </a:r>
          </a:p>
        </p:txBody>
      </p:sp>
      <p:sp>
        <p:nvSpPr>
          <p:cNvPr id="26" name="Text Placeholder 3"/>
          <p:cNvSpPr>
            <a:spLocks noGrp="1"/>
          </p:cNvSpPr>
          <p:nvPr>
            <p:ph type="body" sz="quarter" idx="26" hasCustomPrompt="1"/>
          </p:nvPr>
        </p:nvSpPr>
        <p:spPr>
          <a:xfrm>
            <a:off x="15353328" y="7592433"/>
            <a:ext cx="14287682" cy="898371"/>
          </a:xfrm>
          <a:prstGeom prst="rect">
            <a:avLst/>
          </a:prstGeom>
        </p:spPr>
        <p:txBody>
          <a:bodyPr wrap="square" lIns="223877" tIns="223877" rIns="223877" bIns="223877" anchor="t" anchorCtr="0">
            <a:spAutoFit/>
          </a:bodyPr>
          <a:lstStyle>
            <a:lvl1pPr marL="0" indent="0">
              <a:buNone/>
              <a:defRPr sz="280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1455191" indent="-559688">
              <a:defRPr sz="2500">
                <a:latin typeface="Trebuchet MS" pitchFamily="34" charset="0"/>
              </a:defRPr>
            </a:lvl2pPr>
            <a:lvl3pPr marL="2014879" indent="-559688">
              <a:defRPr sz="2500">
                <a:latin typeface="Trebuchet MS" pitchFamily="34" charset="0"/>
              </a:defRPr>
            </a:lvl3pPr>
            <a:lvl4pPr marL="2630537" indent="-615658">
              <a:defRPr sz="2500">
                <a:latin typeface="Trebuchet MS" pitchFamily="34" charset="0"/>
              </a:defRPr>
            </a:lvl4pPr>
            <a:lvl5pPr marL="3078288" indent="-447751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/>
              <a:t>Type in or paste your text here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15353329" y="18518879"/>
            <a:ext cx="14283756" cy="800948"/>
          </a:xfrm>
          <a:prstGeom prst="rect">
            <a:avLst/>
          </a:prstGeom>
          <a:noFill/>
        </p:spPr>
        <p:txBody>
          <a:bodyPr wrap="square" lIns="89551" tIns="89551" rIns="89551" bIns="89551" anchor="t" anchorCtr="0">
            <a:spAutoFit/>
          </a:bodyPr>
          <a:lstStyle>
            <a:lvl1pPr marL="0" indent="0" algn="ctr">
              <a:buNone/>
              <a:defRPr sz="39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(click to edit)  REFERENCES</a:t>
            </a:r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15347853" y="19312838"/>
            <a:ext cx="14289232" cy="898371"/>
          </a:xfrm>
          <a:prstGeom prst="rect">
            <a:avLst/>
          </a:prstGeom>
        </p:spPr>
        <p:txBody>
          <a:bodyPr wrap="square" lIns="223877" tIns="223877" rIns="223877" bIns="223877" anchor="t" anchorCtr="0">
            <a:spAutoFit/>
          </a:bodyPr>
          <a:lstStyle>
            <a:lvl1pPr marL="0" indent="0">
              <a:buNone/>
              <a:defRPr sz="280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1455191" indent="-559688">
              <a:defRPr sz="2500">
                <a:latin typeface="Trebuchet MS" pitchFamily="34" charset="0"/>
              </a:defRPr>
            </a:lvl2pPr>
            <a:lvl3pPr marL="2014879" indent="-559688">
              <a:defRPr sz="2500">
                <a:latin typeface="Trebuchet MS" pitchFamily="34" charset="0"/>
              </a:defRPr>
            </a:lvl3pPr>
            <a:lvl4pPr marL="2630537" indent="-615658">
              <a:defRPr sz="2500">
                <a:latin typeface="Trebuchet MS" pitchFamily="34" charset="0"/>
              </a:defRPr>
            </a:lvl4pPr>
            <a:lvl5pPr marL="3078288" indent="-447751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/>
              <a:t>Type in or paste your text here</a:t>
            </a:r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29" hasCustomPrompt="1"/>
          </p:nvPr>
        </p:nvSpPr>
        <p:spPr>
          <a:xfrm>
            <a:off x="15364405" y="33419384"/>
            <a:ext cx="14276605" cy="800948"/>
          </a:xfrm>
          <a:prstGeom prst="rect">
            <a:avLst/>
          </a:prstGeom>
          <a:noFill/>
        </p:spPr>
        <p:txBody>
          <a:bodyPr wrap="square" lIns="89551" tIns="89551" rIns="89551" bIns="89551" anchor="t" anchorCtr="0">
            <a:spAutoFit/>
          </a:bodyPr>
          <a:lstStyle>
            <a:lvl1pPr marL="0" indent="0" algn="ctr">
              <a:buNone/>
              <a:defRPr sz="39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(click to edit)  ACKNOWLEDGEMENTS or  CONTACT</a:t>
            </a:r>
          </a:p>
        </p:txBody>
      </p:sp>
      <p:sp>
        <p:nvSpPr>
          <p:cNvPr id="30" name="Text Placeholder 3"/>
          <p:cNvSpPr>
            <a:spLocks noGrp="1"/>
          </p:cNvSpPr>
          <p:nvPr>
            <p:ph type="body" sz="quarter" idx="30" hasCustomPrompt="1"/>
          </p:nvPr>
        </p:nvSpPr>
        <p:spPr>
          <a:xfrm>
            <a:off x="15353329" y="34233361"/>
            <a:ext cx="14283756" cy="898371"/>
          </a:xfrm>
          <a:prstGeom prst="rect">
            <a:avLst/>
          </a:prstGeom>
        </p:spPr>
        <p:txBody>
          <a:bodyPr wrap="square" lIns="223877" tIns="223877" rIns="223877" bIns="223877" anchor="t" anchorCtr="0">
            <a:spAutoFit/>
          </a:bodyPr>
          <a:lstStyle>
            <a:lvl1pPr marL="0" indent="0">
              <a:buNone/>
              <a:defRPr sz="280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1455191" indent="-559688">
              <a:defRPr sz="2500">
                <a:latin typeface="Trebuchet MS" pitchFamily="34" charset="0"/>
              </a:defRPr>
            </a:lvl2pPr>
            <a:lvl3pPr marL="2014879" indent="-559688">
              <a:defRPr sz="2500">
                <a:latin typeface="Trebuchet MS" pitchFamily="34" charset="0"/>
              </a:defRPr>
            </a:lvl3pPr>
            <a:lvl4pPr marL="2630537" indent="-615658">
              <a:defRPr sz="2500">
                <a:latin typeface="Trebuchet MS" pitchFamily="34" charset="0"/>
              </a:defRPr>
            </a:lvl4pPr>
            <a:lvl5pPr marL="3078288" indent="-447751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/>
              <a:t>Type in or paste your text here</a:t>
            </a:r>
          </a:p>
        </p:txBody>
      </p:sp>
      <p:sp>
        <p:nvSpPr>
          <p:cNvPr id="60" name="Text Placeholder 3"/>
          <p:cNvSpPr>
            <a:spLocks noGrp="1"/>
          </p:cNvSpPr>
          <p:nvPr>
            <p:ph type="body" sz="quarter" idx="96" hasCustomPrompt="1"/>
          </p:nvPr>
        </p:nvSpPr>
        <p:spPr>
          <a:xfrm>
            <a:off x="623691" y="19292105"/>
            <a:ext cx="14300387" cy="898371"/>
          </a:xfrm>
          <a:prstGeom prst="rect">
            <a:avLst/>
          </a:prstGeom>
        </p:spPr>
        <p:txBody>
          <a:bodyPr wrap="square" lIns="223877" tIns="223877" rIns="223877" bIns="223877" anchor="t" anchorCtr="0">
            <a:spAutoFit/>
          </a:bodyPr>
          <a:lstStyle>
            <a:lvl1pPr marL="0" indent="0">
              <a:buNone/>
              <a:defRPr sz="280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1455191" indent="-559688">
              <a:defRPr sz="2500">
                <a:latin typeface="Trebuchet MS" pitchFamily="34" charset="0"/>
              </a:defRPr>
            </a:lvl2pPr>
            <a:lvl3pPr marL="2014879" indent="-559688">
              <a:defRPr sz="2500">
                <a:latin typeface="Trebuchet MS" pitchFamily="34" charset="0"/>
              </a:defRPr>
            </a:lvl3pPr>
            <a:lvl4pPr marL="2630537" indent="-615658">
              <a:defRPr sz="2500">
                <a:latin typeface="Trebuchet MS" pitchFamily="34" charset="0"/>
              </a:defRPr>
            </a:lvl4pPr>
            <a:lvl5pPr marL="3078288" indent="-447751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/>
              <a:t>Type in or paste your text here</a:t>
            </a:r>
          </a:p>
        </p:txBody>
      </p:sp>
      <p:sp>
        <p:nvSpPr>
          <p:cNvPr id="76" name="Text Placeholder 76"/>
          <p:cNvSpPr>
            <a:spLocks noGrp="1"/>
          </p:cNvSpPr>
          <p:nvPr>
            <p:ph type="body" sz="quarter" idx="150" hasCustomPrompt="1"/>
          </p:nvPr>
        </p:nvSpPr>
        <p:spPr>
          <a:xfrm>
            <a:off x="4090900" y="4114382"/>
            <a:ext cx="22093415" cy="909877"/>
          </a:xfrm>
          <a:prstGeom prst="rect">
            <a:avLst/>
          </a:prstGeom>
        </p:spPr>
        <p:txBody>
          <a:bodyPr lIns="77349" tIns="38675" rIns="77349" bIns="38675" anchor="t" anchorCtr="0">
            <a:spAutoFit/>
          </a:bodyPr>
          <a:lstStyle>
            <a:lvl1pPr marL="0" indent="0" algn="ctr">
              <a:buFontTx/>
              <a:buNone/>
              <a:defRPr sz="540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  <a:lvl2pPr>
              <a:buFontTx/>
              <a:buNone/>
              <a:defRPr sz="6100"/>
            </a:lvl2pPr>
            <a:lvl3pPr>
              <a:buFontTx/>
              <a:buNone/>
              <a:defRPr sz="6100"/>
            </a:lvl3pPr>
            <a:lvl4pPr>
              <a:buFontTx/>
              <a:buNone/>
              <a:defRPr sz="6100"/>
            </a:lvl4pPr>
            <a:lvl5pPr>
              <a:buFontTx/>
              <a:buNone/>
              <a:defRPr sz="6100"/>
            </a:lvl5pPr>
          </a:lstStyle>
          <a:p>
            <a:pPr lvl="0"/>
            <a:r>
              <a:rPr lang="en-US" dirty="0"/>
              <a:t>Click here to add affiliations</a:t>
            </a:r>
          </a:p>
        </p:txBody>
      </p:sp>
      <p:sp>
        <p:nvSpPr>
          <p:cNvPr id="79" name="Text Placeholder 76"/>
          <p:cNvSpPr>
            <a:spLocks noGrp="1"/>
          </p:cNvSpPr>
          <p:nvPr>
            <p:ph type="body" sz="quarter" idx="151" hasCustomPrompt="1"/>
          </p:nvPr>
        </p:nvSpPr>
        <p:spPr>
          <a:xfrm>
            <a:off x="4090900" y="2560646"/>
            <a:ext cx="22093415" cy="1187113"/>
          </a:xfrm>
          <a:prstGeom prst="rect">
            <a:avLst/>
          </a:prstGeom>
        </p:spPr>
        <p:txBody>
          <a:bodyPr lIns="77349" tIns="38675" rIns="77349" bIns="38675" anchor="t" anchorCtr="0">
            <a:spAutoFit/>
          </a:bodyPr>
          <a:lstStyle>
            <a:lvl1pPr marL="0" indent="0" algn="ctr">
              <a:buFontTx/>
              <a:buNone/>
              <a:defRPr sz="720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  <a:lvl2pPr>
              <a:buFontTx/>
              <a:buNone/>
              <a:defRPr sz="6100"/>
            </a:lvl2pPr>
            <a:lvl3pPr>
              <a:buFontTx/>
              <a:buNone/>
              <a:defRPr sz="6100"/>
            </a:lvl3pPr>
            <a:lvl4pPr>
              <a:buFontTx/>
              <a:buNone/>
              <a:defRPr sz="6100"/>
            </a:lvl4pPr>
            <a:lvl5pPr>
              <a:buFontTx/>
              <a:buNone/>
              <a:defRPr sz="6100"/>
            </a:lvl5pPr>
          </a:lstStyle>
          <a:p>
            <a:pPr lvl="0"/>
            <a:r>
              <a:rPr lang="en-US" dirty="0"/>
              <a:t>Click here to add authors</a:t>
            </a:r>
          </a:p>
        </p:txBody>
      </p:sp>
      <p:sp>
        <p:nvSpPr>
          <p:cNvPr id="80" name="Text Placeholder 76"/>
          <p:cNvSpPr>
            <a:spLocks noGrp="1"/>
          </p:cNvSpPr>
          <p:nvPr>
            <p:ph type="body" sz="quarter" idx="153" hasCustomPrompt="1"/>
          </p:nvPr>
        </p:nvSpPr>
        <p:spPr>
          <a:xfrm>
            <a:off x="4090900" y="493361"/>
            <a:ext cx="22093415" cy="1556760"/>
          </a:xfrm>
          <a:prstGeom prst="rect">
            <a:avLst/>
          </a:prstGeom>
        </p:spPr>
        <p:txBody>
          <a:bodyPr lIns="77349" tIns="38675" rIns="77349" bIns="38675" anchor="t" anchorCtr="0">
            <a:spAutoFit/>
          </a:bodyPr>
          <a:lstStyle>
            <a:lvl1pPr marL="0" indent="0" algn="ctr">
              <a:buFontTx/>
              <a:buNone/>
              <a:defRPr sz="9600" b="1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  <a:lvl2pPr>
              <a:buFontTx/>
              <a:buNone/>
              <a:defRPr sz="6100"/>
            </a:lvl2pPr>
            <a:lvl3pPr>
              <a:buFontTx/>
              <a:buNone/>
              <a:defRPr sz="6100"/>
            </a:lvl3pPr>
            <a:lvl4pPr>
              <a:buFontTx/>
              <a:buNone/>
              <a:defRPr sz="6100"/>
            </a:lvl4pPr>
            <a:lvl5pPr>
              <a:buFontTx/>
              <a:buNone/>
              <a:defRPr sz="6100"/>
            </a:lvl5pPr>
          </a:lstStyle>
          <a:p>
            <a:pPr lvl="0"/>
            <a:r>
              <a:rPr lang="en-US" dirty="0"/>
              <a:t>Click here to add title</a:t>
            </a:r>
          </a:p>
        </p:txBody>
      </p:sp>
    </p:spTree>
    <p:extLst>
      <p:ext uri="{BB962C8B-B14F-4D97-AF65-F5344CB8AC3E}">
        <p14:creationId xmlns:p14="http://schemas.microsoft.com/office/powerpoint/2010/main" val="1096756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center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23692" y="7887676"/>
            <a:ext cx="6936975" cy="898371"/>
          </a:xfrm>
          <a:prstGeom prst="rect">
            <a:avLst/>
          </a:prstGeom>
        </p:spPr>
        <p:txBody>
          <a:bodyPr wrap="square" lIns="223877" tIns="223877" rIns="223877" bIns="223877" anchor="t" anchorCtr="0">
            <a:spAutoFit/>
          </a:bodyPr>
          <a:lstStyle>
            <a:lvl1pPr marL="0" indent="0">
              <a:buNone/>
              <a:defRPr sz="280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1455191" indent="-559688">
              <a:defRPr sz="2500">
                <a:latin typeface="Trebuchet MS" pitchFamily="34" charset="0"/>
              </a:defRPr>
            </a:lvl2pPr>
            <a:lvl3pPr marL="2014879" indent="-559688">
              <a:defRPr sz="2500">
                <a:latin typeface="Trebuchet MS" pitchFamily="34" charset="0"/>
              </a:defRPr>
            </a:lvl3pPr>
            <a:lvl4pPr marL="2630537" indent="-615658">
              <a:defRPr sz="2500">
                <a:latin typeface="Trebuchet MS" pitchFamily="34" charset="0"/>
              </a:defRPr>
            </a:lvl4pPr>
            <a:lvl5pPr marL="3078288" indent="-447751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/>
              <a:t>Enter your text here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36214" y="7093712"/>
            <a:ext cx="6931501" cy="783684"/>
          </a:xfrm>
          <a:prstGeom prst="rect">
            <a:avLst/>
          </a:prstGeom>
          <a:noFill/>
        </p:spPr>
        <p:txBody>
          <a:bodyPr lIns="89551" tIns="89551" rIns="89551" bIns="89551" anchor="t" anchorCtr="0">
            <a:spAutoFit/>
          </a:bodyPr>
          <a:lstStyle>
            <a:lvl1pPr marL="0" indent="0" algn="ctr">
              <a:buNone/>
              <a:defRPr sz="39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(click to add) ABSTRACT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622595" y="19248458"/>
            <a:ext cx="6938069" cy="898371"/>
          </a:xfrm>
          <a:prstGeom prst="rect">
            <a:avLst/>
          </a:prstGeom>
        </p:spPr>
        <p:txBody>
          <a:bodyPr wrap="square" lIns="223877" tIns="223877" rIns="223877" bIns="223877" anchor="t" anchorCtr="0">
            <a:spAutoFit/>
          </a:bodyPr>
          <a:lstStyle>
            <a:lvl1pPr marL="0" indent="0">
              <a:buNone/>
              <a:defRPr sz="280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1455191" indent="-559688">
              <a:defRPr sz="2500">
                <a:latin typeface="Trebuchet MS" pitchFamily="34" charset="0"/>
              </a:defRPr>
            </a:lvl2pPr>
            <a:lvl3pPr marL="2014879" indent="-559688">
              <a:defRPr sz="2500">
                <a:latin typeface="Trebuchet MS" pitchFamily="34" charset="0"/>
              </a:defRPr>
            </a:lvl3pPr>
            <a:lvl4pPr marL="2630537" indent="-615658">
              <a:defRPr sz="2500">
                <a:latin typeface="Trebuchet MS" pitchFamily="34" charset="0"/>
              </a:defRPr>
            </a:lvl4pPr>
            <a:lvl5pPr marL="3078288" indent="-447751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/>
              <a:t>Enter your text here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636211" y="18496282"/>
            <a:ext cx="6932594" cy="800948"/>
          </a:xfrm>
          <a:prstGeom prst="rect">
            <a:avLst/>
          </a:prstGeom>
          <a:noFill/>
        </p:spPr>
        <p:txBody>
          <a:bodyPr wrap="square" lIns="89551" tIns="89551" rIns="89551" bIns="89551" anchor="t" anchorCtr="0">
            <a:spAutoFit/>
          </a:bodyPr>
          <a:lstStyle>
            <a:lvl1pPr marL="0" indent="0" algn="ctr">
              <a:buNone/>
              <a:defRPr sz="39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(click to add)  OBJECTIVES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7992579" y="7877345"/>
            <a:ext cx="14292247" cy="898371"/>
          </a:xfrm>
          <a:prstGeom prst="rect">
            <a:avLst/>
          </a:prstGeom>
        </p:spPr>
        <p:txBody>
          <a:bodyPr wrap="square" lIns="223877" tIns="223877" rIns="223877" bIns="223877" anchor="t" anchorCtr="0">
            <a:spAutoFit/>
          </a:bodyPr>
          <a:lstStyle>
            <a:lvl1pPr marL="0" indent="0">
              <a:buNone/>
              <a:defRPr sz="280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1455191" indent="-559688">
              <a:defRPr sz="2500">
                <a:latin typeface="Trebuchet MS" pitchFamily="34" charset="0"/>
              </a:defRPr>
            </a:lvl2pPr>
            <a:lvl3pPr marL="2014879" indent="-559688">
              <a:defRPr sz="2500">
                <a:latin typeface="Trebuchet MS" pitchFamily="34" charset="0"/>
              </a:defRPr>
            </a:lvl3pPr>
            <a:lvl4pPr marL="2630537" indent="-615658">
              <a:defRPr sz="2500">
                <a:latin typeface="Trebuchet MS" pitchFamily="34" charset="0"/>
              </a:defRPr>
            </a:lvl4pPr>
            <a:lvl5pPr marL="3078288" indent="-447751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/>
              <a:t>Enter your text here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7992581" y="7093712"/>
            <a:ext cx="14292247" cy="800948"/>
          </a:xfrm>
          <a:prstGeom prst="rect">
            <a:avLst/>
          </a:prstGeom>
          <a:noFill/>
        </p:spPr>
        <p:txBody>
          <a:bodyPr wrap="square" lIns="89551" tIns="89551" rIns="89551" bIns="89551" anchor="t" anchorCtr="0">
            <a:spAutoFit/>
          </a:bodyPr>
          <a:lstStyle>
            <a:lvl1pPr marL="0" indent="0" algn="ctr">
              <a:buNone/>
              <a:defRPr sz="39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(header)  MATERIALS &amp; METHODS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23" hasCustomPrompt="1"/>
          </p:nvPr>
        </p:nvSpPr>
        <p:spPr>
          <a:xfrm>
            <a:off x="7992581" y="28220808"/>
            <a:ext cx="14292247" cy="898371"/>
          </a:xfrm>
          <a:prstGeom prst="rect">
            <a:avLst/>
          </a:prstGeom>
        </p:spPr>
        <p:txBody>
          <a:bodyPr wrap="square" lIns="223877" tIns="223877" rIns="223877" bIns="223877" anchor="t" anchorCtr="0">
            <a:spAutoFit/>
          </a:bodyPr>
          <a:lstStyle>
            <a:lvl1pPr marL="0" indent="0">
              <a:buNone/>
              <a:defRPr sz="280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1455191" indent="-559688">
              <a:defRPr sz="2500">
                <a:latin typeface="Trebuchet MS" pitchFamily="34" charset="0"/>
              </a:defRPr>
            </a:lvl2pPr>
            <a:lvl3pPr marL="2014879" indent="-559688">
              <a:defRPr sz="2500">
                <a:latin typeface="Trebuchet MS" pitchFamily="34" charset="0"/>
              </a:defRPr>
            </a:lvl3pPr>
            <a:lvl4pPr marL="2630537" indent="-615658">
              <a:defRPr sz="2500">
                <a:latin typeface="Trebuchet MS" pitchFamily="34" charset="0"/>
              </a:defRPr>
            </a:lvl4pPr>
            <a:lvl5pPr marL="3078288" indent="-447751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/>
              <a:t>Enter your text here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7992581" y="27426849"/>
            <a:ext cx="14292247" cy="800948"/>
          </a:xfrm>
          <a:prstGeom prst="rect">
            <a:avLst/>
          </a:prstGeom>
          <a:noFill/>
        </p:spPr>
        <p:txBody>
          <a:bodyPr wrap="square" lIns="89551" tIns="89551" rIns="89551" bIns="89551" anchor="t" anchorCtr="0">
            <a:spAutoFit/>
          </a:bodyPr>
          <a:lstStyle>
            <a:lvl1pPr marL="0" indent="0" algn="ctr">
              <a:buNone/>
              <a:defRPr sz="39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(click to add)  RESULTS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22710790" y="7093712"/>
            <a:ext cx="6930218" cy="800948"/>
          </a:xfrm>
          <a:prstGeom prst="rect">
            <a:avLst/>
          </a:prstGeom>
          <a:noFill/>
        </p:spPr>
        <p:txBody>
          <a:bodyPr wrap="square" lIns="89551" tIns="89551" rIns="89551" bIns="89551" anchor="t" anchorCtr="0">
            <a:spAutoFit/>
          </a:bodyPr>
          <a:lstStyle>
            <a:lvl1pPr marL="0" indent="0" algn="ctr">
              <a:buNone/>
              <a:defRPr sz="39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(click to add) CONCLUSIONS</a:t>
            </a:r>
          </a:p>
        </p:txBody>
      </p:sp>
      <p:sp>
        <p:nvSpPr>
          <p:cNvPr id="26" name="Text Placeholder 3"/>
          <p:cNvSpPr>
            <a:spLocks noGrp="1"/>
          </p:cNvSpPr>
          <p:nvPr>
            <p:ph type="body" sz="quarter" idx="26" hasCustomPrompt="1"/>
          </p:nvPr>
        </p:nvSpPr>
        <p:spPr>
          <a:xfrm>
            <a:off x="22710790" y="7887676"/>
            <a:ext cx="6930218" cy="898371"/>
          </a:xfrm>
          <a:prstGeom prst="rect">
            <a:avLst/>
          </a:prstGeom>
        </p:spPr>
        <p:txBody>
          <a:bodyPr wrap="square" lIns="223877" tIns="223877" rIns="223877" bIns="223877" anchor="t" anchorCtr="0">
            <a:spAutoFit/>
          </a:bodyPr>
          <a:lstStyle>
            <a:lvl1pPr marL="0" indent="0">
              <a:buNone/>
              <a:defRPr sz="280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1455191" indent="-559688">
              <a:defRPr sz="2500">
                <a:latin typeface="Trebuchet MS" pitchFamily="34" charset="0"/>
              </a:defRPr>
            </a:lvl2pPr>
            <a:lvl3pPr marL="2014879" indent="-559688">
              <a:defRPr sz="2500">
                <a:latin typeface="Trebuchet MS" pitchFamily="34" charset="0"/>
              </a:defRPr>
            </a:lvl3pPr>
            <a:lvl4pPr marL="2630537" indent="-615658">
              <a:defRPr sz="2500">
                <a:latin typeface="Trebuchet MS" pitchFamily="34" charset="0"/>
              </a:defRPr>
            </a:lvl4pPr>
            <a:lvl5pPr marL="3078288" indent="-447751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/>
              <a:t>Enter your text here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22706864" y="18574660"/>
            <a:ext cx="6930218" cy="800948"/>
          </a:xfrm>
          <a:prstGeom prst="rect">
            <a:avLst/>
          </a:prstGeom>
          <a:noFill/>
        </p:spPr>
        <p:txBody>
          <a:bodyPr wrap="square" lIns="89551" tIns="89551" rIns="89551" bIns="89551" anchor="t" anchorCtr="0">
            <a:spAutoFit/>
          </a:bodyPr>
          <a:lstStyle>
            <a:lvl1pPr marL="0" indent="0" algn="ctr">
              <a:buNone/>
              <a:defRPr sz="39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(click to add) REFERENCES</a:t>
            </a:r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22751309" y="19368620"/>
            <a:ext cx="6879920" cy="898371"/>
          </a:xfrm>
          <a:prstGeom prst="rect">
            <a:avLst/>
          </a:prstGeom>
        </p:spPr>
        <p:txBody>
          <a:bodyPr wrap="square" lIns="223877" tIns="223877" rIns="223877" bIns="223877" anchor="t" anchorCtr="0">
            <a:spAutoFit/>
          </a:bodyPr>
          <a:lstStyle>
            <a:lvl1pPr marL="0" indent="0">
              <a:buNone/>
              <a:defRPr sz="280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1455191" indent="-559688">
              <a:defRPr sz="2500">
                <a:latin typeface="Trebuchet MS" pitchFamily="34" charset="0"/>
              </a:defRPr>
            </a:lvl2pPr>
            <a:lvl3pPr marL="2014879" indent="-559688">
              <a:defRPr sz="2500">
                <a:latin typeface="Trebuchet MS" pitchFamily="34" charset="0"/>
              </a:defRPr>
            </a:lvl3pPr>
            <a:lvl4pPr marL="2630537" indent="-615658">
              <a:defRPr sz="2500">
                <a:latin typeface="Trebuchet MS" pitchFamily="34" charset="0"/>
              </a:defRPr>
            </a:lvl4pPr>
            <a:lvl5pPr marL="3078288" indent="-447751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/>
              <a:t>Enter your text here</a:t>
            </a:r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29" hasCustomPrompt="1"/>
          </p:nvPr>
        </p:nvSpPr>
        <p:spPr>
          <a:xfrm>
            <a:off x="22710790" y="34031457"/>
            <a:ext cx="6930218" cy="783684"/>
          </a:xfrm>
          <a:prstGeom prst="rect">
            <a:avLst/>
          </a:prstGeom>
          <a:noFill/>
        </p:spPr>
        <p:txBody>
          <a:bodyPr wrap="square" lIns="89551" tIns="89551" rIns="89551" bIns="89551" anchor="t" anchorCtr="0">
            <a:spAutoFit/>
          </a:bodyPr>
          <a:lstStyle>
            <a:lvl1pPr marL="0" indent="0" algn="ctr">
              <a:buNone/>
              <a:defRPr sz="39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(click to add)  CONTACT</a:t>
            </a:r>
          </a:p>
        </p:txBody>
      </p:sp>
      <p:sp>
        <p:nvSpPr>
          <p:cNvPr id="30" name="Text Placeholder 3"/>
          <p:cNvSpPr>
            <a:spLocks noGrp="1"/>
          </p:cNvSpPr>
          <p:nvPr>
            <p:ph type="body" sz="quarter" idx="30" hasCustomPrompt="1"/>
          </p:nvPr>
        </p:nvSpPr>
        <p:spPr>
          <a:xfrm>
            <a:off x="22697538" y="34894178"/>
            <a:ext cx="6933690" cy="898371"/>
          </a:xfrm>
          <a:prstGeom prst="rect">
            <a:avLst/>
          </a:prstGeom>
        </p:spPr>
        <p:txBody>
          <a:bodyPr wrap="square" lIns="223877" tIns="223877" rIns="223877" bIns="223877" anchor="t" anchorCtr="0">
            <a:spAutoFit/>
          </a:bodyPr>
          <a:lstStyle>
            <a:lvl1pPr marL="0" indent="0">
              <a:buNone/>
              <a:defRPr sz="280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1455191" indent="-559688">
              <a:defRPr sz="2500">
                <a:latin typeface="Trebuchet MS" pitchFamily="34" charset="0"/>
              </a:defRPr>
            </a:lvl2pPr>
            <a:lvl3pPr marL="2014879" indent="-559688">
              <a:defRPr sz="2500">
                <a:latin typeface="Trebuchet MS" pitchFamily="34" charset="0"/>
              </a:defRPr>
            </a:lvl3pPr>
            <a:lvl4pPr marL="2630537" indent="-615658">
              <a:defRPr sz="2500">
                <a:latin typeface="Trebuchet MS" pitchFamily="34" charset="0"/>
              </a:defRPr>
            </a:lvl4pPr>
            <a:lvl5pPr marL="3078288" indent="-447751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/>
              <a:t>Enter your text here</a:t>
            </a:r>
          </a:p>
        </p:txBody>
      </p:sp>
      <p:sp>
        <p:nvSpPr>
          <p:cNvPr id="84" name="Text Placeholder 76"/>
          <p:cNvSpPr>
            <a:spLocks noGrp="1"/>
          </p:cNvSpPr>
          <p:nvPr>
            <p:ph type="body" sz="quarter" idx="150" hasCustomPrompt="1"/>
          </p:nvPr>
        </p:nvSpPr>
        <p:spPr>
          <a:xfrm>
            <a:off x="4101964" y="3799469"/>
            <a:ext cx="22093415" cy="909877"/>
          </a:xfrm>
          <a:prstGeom prst="rect">
            <a:avLst/>
          </a:prstGeom>
        </p:spPr>
        <p:txBody>
          <a:bodyPr lIns="77349" tIns="38675" rIns="77349" bIns="38675" anchor="t" anchorCtr="0">
            <a:spAutoFit/>
          </a:bodyPr>
          <a:lstStyle>
            <a:lvl1pPr marL="0" indent="0" algn="ctr">
              <a:buFontTx/>
              <a:buNone/>
              <a:defRPr sz="540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  <a:lvl2pPr>
              <a:buFontTx/>
              <a:buNone/>
              <a:defRPr sz="6100"/>
            </a:lvl2pPr>
            <a:lvl3pPr>
              <a:buFontTx/>
              <a:buNone/>
              <a:defRPr sz="6100"/>
            </a:lvl3pPr>
            <a:lvl4pPr>
              <a:buFontTx/>
              <a:buNone/>
              <a:defRPr sz="6100"/>
            </a:lvl4pPr>
            <a:lvl5pPr>
              <a:buFontTx/>
              <a:buNone/>
              <a:defRPr sz="6100"/>
            </a:lvl5pPr>
          </a:lstStyle>
          <a:p>
            <a:pPr lvl="0"/>
            <a:r>
              <a:rPr lang="en-US" dirty="0"/>
              <a:t>Click here to add affiliations</a:t>
            </a:r>
          </a:p>
        </p:txBody>
      </p:sp>
      <p:sp>
        <p:nvSpPr>
          <p:cNvPr id="85" name="Text Placeholder 76"/>
          <p:cNvSpPr>
            <a:spLocks noGrp="1"/>
          </p:cNvSpPr>
          <p:nvPr>
            <p:ph type="body" sz="quarter" idx="151" hasCustomPrompt="1"/>
          </p:nvPr>
        </p:nvSpPr>
        <p:spPr>
          <a:xfrm>
            <a:off x="4101964" y="2199601"/>
            <a:ext cx="22093415" cy="1187113"/>
          </a:xfrm>
          <a:prstGeom prst="rect">
            <a:avLst/>
          </a:prstGeom>
        </p:spPr>
        <p:txBody>
          <a:bodyPr lIns="77349" tIns="38675" rIns="77349" bIns="38675" anchor="t" anchorCtr="0">
            <a:spAutoFit/>
          </a:bodyPr>
          <a:lstStyle>
            <a:lvl1pPr marL="0" indent="0" algn="ctr">
              <a:buFontTx/>
              <a:buNone/>
              <a:defRPr sz="720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  <a:lvl2pPr>
              <a:buFontTx/>
              <a:buNone/>
              <a:defRPr sz="6100"/>
            </a:lvl2pPr>
            <a:lvl3pPr>
              <a:buFontTx/>
              <a:buNone/>
              <a:defRPr sz="6100"/>
            </a:lvl3pPr>
            <a:lvl4pPr>
              <a:buFontTx/>
              <a:buNone/>
              <a:defRPr sz="6100"/>
            </a:lvl4pPr>
            <a:lvl5pPr>
              <a:buFontTx/>
              <a:buNone/>
              <a:defRPr sz="6100"/>
            </a:lvl5pPr>
          </a:lstStyle>
          <a:p>
            <a:pPr lvl="0"/>
            <a:r>
              <a:rPr lang="en-US" dirty="0"/>
              <a:t>Click here to add authors</a:t>
            </a:r>
          </a:p>
        </p:txBody>
      </p:sp>
      <p:sp>
        <p:nvSpPr>
          <p:cNvPr id="86" name="Text Placeholder 76"/>
          <p:cNvSpPr>
            <a:spLocks noGrp="1"/>
          </p:cNvSpPr>
          <p:nvPr>
            <p:ph type="body" sz="quarter" idx="178" hasCustomPrompt="1"/>
          </p:nvPr>
        </p:nvSpPr>
        <p:spPr>
          <a:xfrm>
            <a:off x="4090900" y="356084"/>
            <a:ext cx="22093415" cy="1556760"/>
          </a:xfrm>
          <a:prstGeom prst="rect">
            <a:avLst/>
          </a:prstGeom>
        </p:spPr>
        <p:txBody>
          <a:bodyPr lIns="77349" tIns="38675" rIns="77349" bIns="38675" anchor="t" anchorCtr="0">
            <a:spAutoFit/>
          </a:bodyPr>
          <a:lstStyle>
            <a:lvl1pPr marL="0" indent="0" algn="ctr">
              <a:buFontTx/>
              <a:buNone/>
              <a:defRPr sz="9600" b="1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  <a:lvl2pPr>
              <a:buFontTx/>
              <a:buNone/>
              <a:defRPr sz="6100"/>
            </a:lvl2pPr>
            <a:lvl3pPr>
              <a:buFontTx/>
              <a:buNone/>
              <a:defRPr sz="6100"/>
            </a:lvl3pPr>
            <a:lvl4pPr>
              <a:buFontTx/>
              <a:buNone/>
              <a:defRPr sz="6100"/>
            </a:lvl4pPr>
            <a:lvl5pPr>
              <a:buFontTx/>
              <a:buNone/>
              <a:defRPr sz="6100"/>
            </a:lvl5pPr>
          </a:lstStyle>
          <a:p>
            <a:pPr lvl="0"/>
            <a:r>
              <a:rPr lang="en-US" dirty="0"/>
              <a:t>Click here to add title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33BFC236-82CD-414F-B21C-AAD9ED14DB24}"/>
              </a:ext>
            </a:extLst>
          </p:cNvPr>
          <p:cNvGrpSpPr/>
          <p:nvPr userDrawn="1"/>
        </p:nvGrpSpPr>
        <p:grpSpPr>
          <a:xfrm>
            <a:off x="-53788" y="1"/>
            <a:ext cx="30275213" cy="42840275"/>
            <a:chOff x="-168590" y="-228600"/>
            <a:chExt cx="30602624" cy="43260963"/>
          </a:xfrm>
        </p:grpSpPr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B24C811D-2041-5949-8B50-48CD2B793C88}"/>
                </a:ext>
              </a:extLst>
            </p:cNvPr>
            <p:cNvSpPr/>
            <p:nvPr userDrawn="1"/>
          </p:nvSpPr>
          <p:spPr>
            <a:xfrm>
              <a:off x="-118869" y="-204883"/>
              <a:ext cx="30552903" cy="43237246"/>
            </a:xfrm>
            <a:custGeom>
              <a:avLst/>
              <a:gdLst>
                <a:gd name="connsiteX0" fmla="*/ 0 w 44005500"/>
                <a:gd name="connsiteY0" fmla="*/ 0 h 32956500"/>
                <a:gd name="connsiteX1" fmla="*/ 44005500 w 44005500"/>
                <a:gd name="connsiteY1" fmla="*/ 32956500 h 32956500"/>
                <a:gd name="connsiteX2" fmla="*/ 38100 w 44005500"/>
                <a:gd name="connsiteY2" fmla="*/ 32918400 h 32956500"/>
                <a:gd name="connsiteX3" fmla="*/ 0 w 44005500"/>
                <a:gd name="connsiteY3" fmla="*/ 0 h 32956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05500" h="32956500">
                  <a:moveTo>
                    <a:pt x="0" y="0"/>
                  </a:moveTo>
                  <a:lnTo>
                    <a:pt x="44005500" y="32956500"/>
                  </a:lnTo>
                  <a:lnTo>
                    <a:pt x="38100" y="3291840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79000">
                  <a:schemeClr val="accent1">
                    <a:lumMod val="40000"/>
                    <a:lumOff val="60000"/>
                  </a:schemeClr>
                </a:gs>
                <a:gs pos="13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500" dirty="0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6FECA194-925B-5347-8A8D-96391C4DB89D}"/>
                </a:ext>
              </a:extLst>
            </p:cNvPr>
            <p:cNvSpPr/>
            <p:nvPr userDrawn="1"/>
          </p:nvSpPr>
          <p:spPr>
            <a:xfrm flipH="1" flipV="1">
              <a:off x="-118870" y="-204883"/>
              <a:ext cx="30552902" cy="43214998"/>
            </a:xfrm>
            <a:custGeom>
              <a:avLst/>
              <a:gdLst>
                <a:gd name="connsiteX0" fmla="*/ 0 w 44005500"/>
                <a:gd name="connsiteY0" fmla="*/ 0 h 32956500"/>
                <a:gd name="connsiteX1" fmla="*/ 44005500 w 44005500"/>
                <a:gd name="connsiteY1" fmla="*/ 32956500 h 32956500"/>
                <a:gd name="connsiteX2" fmla="*/ 38100 w 44005500"/>
                <a:gd name="connsiteY2" fmla="*/ 32918400 h 32956500"/>
                <a:gd name="connsiteX3" fmla="*/ 0 w 44005500"/>
                <a:gd name="connsiteY3" fmla="*/ 0 h 32956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05500" h="32956500">
                  <a:moveTo>
                    <a:pt x="0" y="0"/>
                  </a:moveTo>
                  <a:lnTo>
                    <a:pt x="44005500" y="32956500"/>
                  </a:lnTo>
                  <a:lnTo>
                    <a:pt x="38100" y="3291840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41000">
                  <a:schemeClr val="bg2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50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0717771B-BB64-1741-9B54-188CA7F6BDC1}"/>
                </a:ext>
              </a:extLst>
            </p:cNvPr>
            <p:cNvSpPr/>
            <p:nvPr userDrawn="1"/>
          </p:nvSpPr>
          <p:spPr>
            <a:xfrm>
              <a:off x="-168590" y="-228600"/>
              <a:ext cx="30602624" cy="43260963"/>
            </a:xfrm>
            <a:custGeom>
              <a:avLst/>
              <a:gdLst>
                <a:gd name="connsiteX0" fmla="*/ 36576 w 39026592"/>
                <a:gd name="connsiteY0" fmla="*/ 0 h 30614112"/>
                <a:gd name="connsiteX1" fmla="*/ 15837408 w 39026592"/>
                <a:gd name="connsiteY1" fmla="*/ 30614112 h 30614112"/>
                <a:gd name="connsiteX2" fmla="*/ 39026592 w 39026592"/>
                <a:gd name="connsiteY2" fmla="*/ 13350240 h 30614112"/>
                <a:gd name="connsiteX3" fmla="*/ 0 w 39026592"/>
                <a:gd name="connsiteY3" fmla="*/ 73152 h 30614112"/>
                <a:gd name="connsiteX4" fmla="*/ 109728 w 39026592"/>
                <a:gd name="connsiteY4" fmla="*/ 146304 h 30614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026592" h="30614112">
                  <a:moveTo>
                    <a:pt x="36576" y="0"/>
                  </a:moveTo>
                  <a:lnTo>
                    <a:pt x="15837408" y="30614112"/>
                  </a:lnTo>
                  <a:lnTo>
                    <a:pt x="39026592" y="13350240"/>
                  </a:lnTo>
                  <a:lnTo>
                    <a:pt x="0" y="73152"/>
                  </a:lnTo>
                  <a:lnTo>
                    <a:pt x="109728" y="146304"/>
                  </a:lnTo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76000">
                  <a:schemeClr val="accent1">
                    <a:lumMod val="30000"/>
                    <a:lumOff val="70000"/>
                    <a:alpha val="0"/>
                  </a:schemeClr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500" dirty="0"/>
            </a:p>
          </p:txBody>
        </p:sp>
        <p:sp>
          <p:nvSpPr>
            <p:cNvPr id="15" name="Text Box 14">
              <a:extLst>
                <a:ext uri="{FF2B5EF4-FFF2-40B4-BE49-F238E27FC236}">
                  <a16:creationId xmlns:a16="http://schemas.microsoft.com/office/drawing/2014/main" id="{44AE7168-A6A0-8642-A95F-FDE734D3F23C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538296" y="41883654"/>
              <a:ext cx="2234591" cy="3349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89381" tIns="44682" rIns="89381" bIns="44682">
              <a:spAutoFit/>
            </a:bodyPr>
            <a:lstStyle/>
            <a:p>
              <a:pPr eaLnBrk="0" hangingPunct="0">
                <a:lnSpc>
                  <a:spcPct val="65000"/>
                </a:lnSpc>
                <a:spcBef>
                  <a:spcPct val="50000"/>
                </a:spcBef>
                <a:defRPr/>
              </a:pPr>
              <a:r>
                <a:rPr lang="en-US" sz="600" b="1" dirty="0">
                  <a:solidFill>
                    <a:schemeClr val="bg1">
                      <a:lumMod val="75000"/>
                    </a:schemeClr>
                  </a:solidFill>
                  <a:latin typeface="Arial" charset="0"/>
                </a:rPr>
                <a:t>RESEARCH POSTER PRESENTATION DESIGN © 2019</a:t>
              </a:r>
            </a:p>
            <a:p>
              <a:pPr eaLnBrk="0" hangingPunct="0">
                <a:lnSpc>
                  <a:spcPct val="65000"/>
                </a:lnSpc>
                <a:spcBef>
                  <a:spcPct val="50000"/>
                </a:spcBef>
                <a:defRPr/>
              </a:pPr>
              <a:r>
                <a:rPr lang="en-US" sz="1000" b="1" dirty="0">
                  <a:solidFill>
                    <a:schemeClr val="bg1">
                      <a:lumMod val="75000"/>
                    </a:schemeClr>
                  </a:solidFill>
                  <a:latin typeface="Arial" charset="0"/>
                </a:rPr>
                <a:t>www.PosterPresentations.com</a:t>
              </a: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xStyles>
    <p:titleStyle>
      <a:lvl1pPr algn="ctr" defTabSz="4298410" rtl="0" eaLnBrk="1" latinLnBrk="0" hangingPunct="1">
        <a:spcBef>
          <a:spcPct val="0"/>
        </a:spcBef>
        <a:buNone/>
        <a:defRPr sz="8500" kern="1200">
          <a:solidFill>
            <a:schemeClr val="bg1"/>
          </a:solidFill>
          <a:latin typeface="Trebuchet MS" pitchFamily="34" charset="0"/>
          <a:ea typeface="+mj-ea"/>
          <a:cs typeface="+mj-cs"/>
        </a:defRPr>
      </a:lvl1pPr>
    </p:titleStyle>
    <p:bodyStyle>
      <a:lvl1pPr marL="1611903" indent="-1611903" algn="l" defTabSz="4298410" rtl="0" eaLnBrk="1" latinLnBrk="0" hangingPunct="1">
        <a:spcBef>
          <a:spcPct val="20000"/>
        </a:spcBef>
        <a:buFont typeface="Arial" pitchFamily="34" charset="0"/>
        <a:buChar char="•"/>
        <a:defRPr sz="15100" kern="1200">
          <a:solidFill>
            <a:schemeClr val="tx1"/>
          </a:solidFill>
          <a:latin typeface="+mn-lt"/>
          <a:ea typeface="+mn-ea"/>
          <a:cs typeface="+mn-cs"/>
        </a:defRPr>
      </a:lvl1pPr>
      <a:lvl2pPr marL="3492457" indent="-1343252" algn="l" defTabSz="4298410" rtl="0" eaLnBrk="1" latinLnBrk="0" hangingPunct="1">
        <a:spcBef>
          <a:spcPct val="20000"/>
        </a:spcBef>
        <a:buFont typeface="Arial" pitchFamily="34" charset="0"/>
        <a:buChar char="–"/>
        <a:defRPr sz="13300" kern="1200">
          <a:solidFill>
            <a:schemeClr val="tx1"/>
          </a:solidFill>
          <a:latin typeface="+mn-lt"/>
          <a:ea typeface="+mn-ea"/>
          <a:cs typeface="+mn-cs"/>
        </a:defRPr>
      </a:lvl2pPr>
      <a:lvl3pPr marL="5373012" indent="-1074603" algn="l" defTabSz="4298410" rtl="0" eaLnBrk="1" latinLnBrk="0" hangingPunct="1">
        <a:spcBef>
          <a:spcPct val="20000"/>
        </a:spcBef>
        <a:buFont typeface="Arial" pitchFamily="34" charset="0"/>
        <a:buChar char="•"/>
        <a:defRPr sz="11300" kern="1200">
          <a:solidFill>
            <a:schemeClr val="tx1"/>
          </a:solidFill>
          <a:latin typeface="+mn-lt"/>
          <a:ea typeface="+mn-ea"/>
          <a:cs typeface="+mn-cs"/>
        </a:defRPr>
      </a:lvl3pPr>
      <a:lvl4pPr marL="7522217" indent="-1074603" algn="l" defTabSz="4298410" rtl="0" eaLnBrk="1" latinLnBrk="0" hangingPunct="1">
        <a:spcBef>
          <a:spcPct val="20000"/>
        </a:spcBef>
        <a:buFont typeface="Arial" pitchFamily="34" charset="0"/>
        <a:buChar char="–"/>
        <a:defRPr sz="9500" kern="1200">
          <a:solidFill>
            <a:schemeClr val="tx1"/>
          </a:solidFill>
          <a:latin typeface="+mn-lt"/>
          <a:ea typeface="+mn-ea"/>
          <a:cs typeface="+mn-cs"/>
        </a:defRPr>
      </a:lvl4pPr>
      <a:lvl5pPr marL="9671420" indent="-1074603" algn="l" defTabSz="4298410" rtl="0" eaLnBrk="1" latinLnBrk="0" hangingPunct="1">
        <a:spcBef>
          <a:spcPct val="20000"/>
        </a:spcBef>
        <a:buFont typeface="Arial" pitchFamily="34" charset="0"/>
        <a:buChar char="»"/>
        <a:defRPr sz="9500" kern="1200">
          <a:solidFill>
            <a:schemeClr val="tx1"/>
          </a:solidFill>
          <a:latin typeface="+mn-lt"/>
          <a:ea typeface="+mn-ea"/>
          <a:cs typeface="+mn-cs"/>
        </a:defRPr>
      </a:lvl5pPr>
      <a:lvl6pPr marL="11820625" indent="-1074603" algn="l" defTabSz="4298410" rtl="0" eaLnBrk="1" latinLnBrk="0" hangingPunct="1">
        <a:spcBef>
          <a:spcPct val="20000"/>
        </a:spcBef>
        <a:buFont typeface="Arial" pitchFamily="34" charset="0"/>
        <a:buChar char="•"/>
        <a:defRPr sz="9500" kern="1200">
          <a:solidFill>
            <a:schemeClr val="tx1"/>
          </a:solidFill>
          <a:latin typeface="+mn-lt"/>
          <a:ea typeface="+mn-ea"/>
          <a:cs typeface="+mn-cs"/>
        </a:defRPr>
      </a:lvl6pPr>
      <a:lvl7pPr marL="13969828" indent="-1074603" algn="l" defTabSz="4298410" rtl="0" eaLnBrk="1" latinLnBrk="0" hangingPunct="1">
        <a:spcBef>
          <a:spcPct val="20000"/>
        </a:spcBef>
        <a:buFont typeface="Arial" pitchFamily="34" charset="0"/>
        <a:buChar char="•"/>
        <a:defRPr sz="9500" kern="1200">
          <a:solidFill>
            <a:schemeClr val="tx1"/>
          </a:solidFill>
          <a:latin typeface="+mn-lt"/>
          <a:ea typeface="+mn-ea"/>
          <a:cs typeface="+mn-cs"/>
        </a:defRPr>
      </a:lvl7pPr>
      <a:lvl8pPr marL="16119034" indent="-1074603" algn="l" defTabSz="4298410" rtl="0" eaLnBrk="1" latinLnBrk="0" hangingPunct="1">
        <a:spcBef>
          <a:spcPct val="20000"/>
        </a:spcBef>
        <a:buFont typeface="Arial" pitchFamily="34" charset="0"/>
        <a:buChar char="•"/>
        <a:defRPr sz="9500" kern="1200">
          <a:solidFill>
            <a:schemeClr val="tx1"/>
          </a:solidFill>
          <a:latin typeface="+mn-lt"/>
          <a:ea typeface="+mn-ea"/>
          <a:cs typeface="+mn-cs"/>
        </a:defRPr>
      </a:lvl8pPr>
      <a:lvl9pPr marL="18268238" indent="-1074603" algn="l" defTabSz="4298410" rtl="0" eaLnBrk="1" latinLnBrk="0" hangingPunct="1">
        <a:spcBef>
          <a:spcPct val="20000"/>
        </a:spcBef>
        <a:buFont typeface="Arial" pitchFamily="34" charset="0"/>
        <a:buChar char="•"/>
        <a:defRPr sz="9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29841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1pPr>
      <a:lvl2pPr marL="2149205" algn="l" defTabSz="429841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2pPr>
      <a:lvl3pPr marL="4298410" algn="l" defTabSz="429841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3pPr>
      <a:lvl4pPr marL="6447613" algn="l" defTabSz="429841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4pPr>
      <a:lvl5pPr marL="8596817" algn="l" defTabSz="429841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5pPr>
      <a:lvl6pPr marL="10746023" algn="l" defTabSz="429841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6pPr>
      <a:lvl7pPr marL="12895229" algn="l" defTabSz="429841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7pPr>
      <a:lvl8pPr marL="15044432" algn="l" defTabSz="429841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8pPr>
      <a:lvl9pPr marL="17193637" algn="l" defTabSz="429841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C123442-6B48-9B42-9BF6-87901923596D}"/>
              </a:ext>
            </a:extLst>
          </p:cNvPr>
          <p:cNvGrpSpPr/>
          <p:nvPr userDrawn="1"/>
        </p:nvGrpSpPr>
        <p:grpSpPr>
          <a:xfrm>
            <a:off x="-53788" y="1"/>
            <a:ext cx="30275213" cy="42840275"/>
            <a:chOff x="-168590" y="-228600"/>
            <a:chExt cx="30602624" cy="43260963"/>
          </a:xfrm>
        </p:grpSpPr>
        <p:sp>
          <p:nvSpPr>
            <p:cNvPr id="40" name="Freeform 39"/>
            <p:cNvSpPr/>
            <p:nvPr userDrawn="1"/>
          </p:nvSpPr>
          <p:spPr>
            <a:xfrm>
              <a:off x="-118869" y="-204883"/>
              <a:ext cx="30552903" cy="43237246"/>
            </a:xfrm>
            <a:custGeom>
              <a:avLst/>
              <a:gdLst>
                <a:gd name="connsiteX0" fmla="*/ 0 w 44005500"/>
                <a:gd name="connsiteY0" fmla="*/ 0 h 32956500"/>
                <a:gd name="connsiteX1" fmla="*/ 44005500 w 44005500"/>
                <a:gd name="connsiteY1" fmla="*/ 32956500 h 32956500"/>
                <a:gd name="connsiteX2" fmla="*/ 38100 w 44005500"/>
                <a:gd name="connsiteY2" fmla="*/ 32918400 h 32956500"/>
                <a:gd name="connsiteX3" fmla="*/ 0 w 44005500"/>
                <a:gd name="connsiteY3" fmla="*/ 0 h 32956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05500" h="32956500">
                  <a:moveTo>
                    <a:pt x="0" y="0"/>
                  </a:moveTo>
                  <a:lnTo>
                    <a:pt x="44005500" y="32956500"/>
                  </a:lnTo>
                  <a:lnTo>
                    <a:pt x="38100" y="3291840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79000">
                  <a:schemeClr val="accent1">
                    <a:lumMod val="40000"/>
                    <a:lumOff val="60000"/>
                  </a:schemeClr>
                </a:gs>
                <a:gs pos="13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500" dirty="0"/>
            </a:p>
          </p:txBody>
        </p:sp>
        <p:sp>
          <p:nvSpPr>
            <p:cNvPr id="42" name="Freeform 41"/>
            <p:cNvSpPr/>
            <p:nvPr userDrawn="1"/>
          </p:nvSpPr>
          <p:spPr>
            <a:xfrm flipH="1" flipV="1">
              <a:off x="-118870" y="-204883"/>
              <a:ext cx="30552902" cy="43214998"/>
            </a:xfrm>
            <a:custGeom>
              <a:avLst/>
              <a:gdLst>
                <a:gd name="connsiteX0" fmla="*/ 0 w 44005500"/>
                <a:gd name="connsiteY0" fmla="*/ 0 h 32956500"/>
                <a:gd name="connsiteX1" fmla="*/ 44005500 w 44005500"/>
                <a:gd name="connsiteY1" fmla="*/ 32956500 h 32956500"/>
                <a:gd name="connsiteX2" fmla="*/ 38100 w 44005500"/>
                <a:gd name="connsiteY2" fmla="*/ 32918400 h 32956500"/>
                <a:gd name="connsiteX3" fmla="*/ 0 w 44005500"/>
                <a:gd name="connsiteY3" fmla="*/ 0 h 32956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05500" h="32956500">
                  <a:moveTo>
                    <a:pt x="0" y="0"/>
                  </a:moveTo>
                  <a:lnTo>
                    <a:pt x="44005500" y="32956500"/>
                  </a:lnTo>
                  <a:lnTo>
                    <a:pt x="38100" y="3291840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41000">
                  <a:schemeClr val="bg2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500"/>
            </a:p>
          </p:txBody>
        </p:sp>
        <p:sp>
          <p:nvSpPr>
            <p:cNvPr id="43" name="Freeform 42"/>
            <p:cNvSpPr/>
            <p:nvPr userDrawn="1"/>
          </p:nvSpPr>
          <p:spPr>
            <a:xfrm>
              <a:off x="-168590" y="-228600"/>
              <a:ext cx="30602624" cy="43260963"/>
            </a:xfrm>
            <a:custGeom>
              <a:avLst/>
              <a:gdLst>
                <a:gd name="connsiteX0" fmla="*/ 36576 w 39026592"/>
                <a:gd name="connsiteY0" fmla="*/ 0 h 30614112"/>
                <a:gd name="connsiteX1" fmla="*/ 15837408 w 39026592"/>
                <a:gd name="connsiteY1" fmla="*/ 30614112 h 30614112"/>
                <a:gd name="connsiteX2" fmla="*/ 39026592 w 39026592"/>
                <a:gd name="connsiteY2" fmla="*/ 13350240 h 30614112"/>
                <a:gd name="connsiteX3" fmla="*/ 0 w 39026592"/>
                <a:gd name="connsiteY3" fmla="*/ 73152 h 30614112"/>
                <a:gd name="connsiteX4" fmla="*/ 109728 w 39026592"/>
                <a:gd name="connsiteY4" fmla="*/ 146304 h 30614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026592" h="30614112">
                  <a:moveTo>
                    <a:pt x="36576" y="0"/>
                  </a:moveTo>
                  <a:lnTo>
                    <a:pt x="15837408" y="30614112"/>
                  </a:lnTo>
                  <a:lnTo>
                    <a:pt x="39026592" y="13350240"/>
                  </a:lnTo>
                  <a:lnTo>
                    <a:pt x="0" y="73152"/>
                  </a:lnTo>
                  <a:lnTo>
                    <a:pt x="109728" y="146304"/>
                  </a:lnTo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76000">
                  <a:schemeClr val="accent1">
                    <a:lumMod val="30000"/>
                    <a:lumOff val="70000"/>
                    <a:alpha val="0"/>
                  </a:schemeClr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500"/>
            </a:p>
          </p:txBody>
        </p:sp>
        <p:sp>
          <p:nvSpPr>
            <p:cNvPr id="10" name="Text Box 14"/>
            <p:cNvSpPr txBox="1">
              <a:spLocks noChangeArrowheads="1"/>
            </p:cNvSpPr>
            <p:nvPr userDrawn="1"/>
          </p:nvSpPr>
          <p:spPr bwMode="auto">
            <a:xfrm>
              <a:off x="1538296" y="41883654"/>
              <a:ext cx="2234591" cy="3349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89381" tIns="44682" rIns="89381" bIns="44682">
              <a:spAutoFit/>
            </a:bodyPr>
            <a:lstStyle/>
            <a:p>
              <a:pPr eaLnBrk="0" hangingPunct="0">
                <a:lnSpc>
                  <a:spcPct val="65000"/>
                </a:lnSpc>
                <a:spcBef>
                  <a:spcPct val="50000"/>
                </a:spcBef>
                <a:defRPr/>
              </a:pPr>
              <a:r>
                <a:rPr lang="en-US" sz="600" b="1" dirty="0">
                  <a:solidFill>
                    <a:schemeClr val="bg1">
                      <a:lumMod val="75000"/>
                    </a:schemeClr>
                  </a:solidFill>
                  <a:latin typeface="Arial" charset="0"/>
                </a:rPr>
                <a:t>RESEARCH POSTER PRESENTATION DESIGN © 2019</a:t>
              </a:r>
            </a:p>
            <a:p>
              <a:pPr eaLnBrk="0" hangingPunct="0">
                <a:lnSpc>
                  <a:spcPct val="65000"/>
                </a:lnSpc>
                <a:spcBef>
                  <a:spcPct val="50000"/>
                </a:spcBef>
                <a:defRPr/>
              </a:pPr>
              <a:r>
                <a:rPr lang="en-US" sz="1000" b="1" dirty="0">
                  <a:solidFill>
                    <a:schemeClr val="bg1">
                      <a:lumMod val="75000"/>
                    </a:schemeClr>
                  </a:solidFill>
                  <a:latin typeface="Arial" charset="0"/>
                </a:rPr>
                <a:t>www.PosterPresentations.com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21796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4298410" rtl="0" eaLnBrk="1" latinLnBrk="0" hangingPunct="1">
        <a:spcBef>
          <a:spcPct val="0"/>
        </a:spcBef>
        <a:buNone/>
        <a:defRPr sz="8500" kern="1200">
          <a:solidFill>
            <a:schemeClr val="bg1"/>
          </a:solidFill>
          <a:latin typeface="Trebuchet MS" pitchFamily="34" charset="0"/>
          <a:ea typeface="+mj-ea"/>
          <a:cs typeface="+mj-cs"/>
        </a:defRPr>
      </a:lvl1pPr>
    </p:titleStyle>
    <p:bodyStyle>
      <a:lvl1pPr marL="1611903" indent="-1611903" algn="l" defTabSz="4298410" rtl="0" eaLnBrk="1" latinLnBrk="0" hangingPunct="1">
        <a:spcBef>
          <a:spcPct val="20000"/>
        </a:spcBef>
        <a:buFont typeface="Arial" pitchFamily="34" charset="0"/>
        <a:buChar char="•"/>
        <a:defRPr sz="15100" kern="1200">
          <a:solidFill>
            <a:schemeClr val="tx1"/>
          </a:solidFill>
          <a:latin typeface="+mn-lt"/>
          <a:ea typeface="+mn-ea"/>
          <a:cs typeface="+mn-cs"/>
        </a:defRPr>
      </a:lvl1pPr>
      <a:lvl2pPr marL="3492457" indent="-1343252" algn="l" defTabSz="4298410" rtl="0" eaLnBrk="1" latinLnBrk="0" hangingPunct="1">
        <a:spcBef>
          <a:spcPct val="20000"/>
        </a:spcBef>
        <a:buFont typeface="Arial" pitchFamily="34" charset="0"/>
        <a:buChar char="–"/>
        <a:defRPr sz="13300" kern="1200">
          <a:solidFill>
            <a:schemeClr val="tx1"/>
          </a:solidFill>
          <a:latin typeface="+mn-lt"/>
          <a:ea typeface="+mn-ea"/>
          <a:cs typeface="+mn-cs"/>
        </a:defRPr>
      </a:lvl2pPr>
      <a:lvl3pPr marL="5373012" indent="-1074603" algn="l" defTabSz="4298410" rtl="0" eaLnBrk="1" latinLnBrk="0" hangingPunct="1">
        <a:spcBef>
          <a:spcPct val="20000"/>
        </a:spcBef>
        <a:buFont typeface="Arial" pitchFamily="34" charset="0"/>
        <a:buChar char="•"/>
        <a:defRPr sz="11300" kern="1200">
          <a:solidFill>
            <a:schemeClr val="tx1"/>
          </a:solidFill>
          <a:latin typeface="+mn-lt"/>
          <a:ea typeface="+mn-ea"/>
          <a:cs typeface="+mn-cs"/>
        </a:defRPr>
      </a:lvl3pPr>
      <a:lvl4pPr marL="7522217" indent="-1074603" algn="l" defTabSz="4298410" rtl="0" eaLnBrk="1" latinLnBrk="0" hangingPunct="1">
        <a:spcBef>
          <a:spcPct val="20000"/>
        </a:spcBef>
        <a:buFont typeface="Arial" pitchFamily="34" charset="0"/>
        <a:buChar char="–"/>
        <a:defRPr sz="9500" kern="1200">
          <a:solidFill>
            <a:schemeClr val="tx1"/>
          </a:solidFill>
          <a:latin typeface="+mn-lt"/>
          <a:ea typeface="+mn-ea"/>
          <a:cs typeface="+mn-cs"/>
        </a:defRPr>
      </a:lvl4pPr>
      <a:lvl5pPr marL="9671420" indent="-1074603" algn="l" defTabSz="4298410" rtl="0" eaLnBrk="1" latinLnBrk="0" hangingPunct="1">
        <a:spcBef>
          <a:spcPct val="20000"/>
        </a:spcBef>
        <a:buFont typeface="Arial" pitchFamily="34" charset="0"/>
        <a:buChar char="»"/>
        <a:defRPr sz="9500" kern="1200">
          <a:solidFill>
            <a:schemeClr val="tx1"/>
          </a:solidFill>
          <a:latin typeface="+mn-lt"/>
          <a:ea typeface="+mn-ea"/>
          <a:cs typeface="+mn-cs"/>
        </a:defRPr>
      </a:lvl5pPr>
      <a:lvl6pPr marL="11820625" indent="-1074603" algn="l" defTabSz="4298410" rtl="0" eaLnBrk="1" latinLnBrk="0" hangingPunct="1">
        <a:spcBef>
          <a:spcPct val="20000"/>
        </a:spcBef>
        <a:buFont typeface="Arial" pitchFamily="34" charset="0"/>
        <a:buChar char="•"/>
        <a:defRPr sz="9500" kern="1200">
          <a:solidFill>
            <a:schemeClr val="tx1"/>
          </a:solidFill>
          <a:latin typeface="+mn-lt"/>
          <a:ea typeface="+mn-ea"/>
          <a:cs typeface="+mn-cs"/>
        </a:defRPr>
      </a:lvl6pPr>
      <a:lvl7pPr marL="13969828" indent="-1074603" algn="l" defTabSz="4298410" rtl="0" eaLnBrk="1" latinLnBrk="0" hangingPunct="1">
        <a:spcBef>
          <a:spcPct val="20000"/>
        </a:spcBef>
        <a:buFont typeface="Arial" pitchFamily="34" charset="0"/>
        <a:buChar char="•"/>
        <a:defRPr sz="9500" kern="1200">
          <a:solidFill>
            <a:schemeClr val="tx1"/>
          </a:solidFill>
          <a:latin typeface="+mn-lt"/>
          <a:ea typeface="+mn-ea"/>
          <a:cs typeface="+mn-cs"/>
        </a:defRPr>
      </a:lvl7pPr>
      <a:lvl8pPr marL="16119034" indent="-1074603" algn="l" defTabSz="4298410" rtl="0" eaLnBrk="1" latinLnBrk="0" hangingPunct="1">
        <a:spcBef>
          <a:spcPct val="20000"/>
        </a:spcBef>
        <a:buFont typeface="Arial" pitchFamily="34" charset="0"/>
        <a:buChar char="•"/>
        <a:defRPr sz="9500" kern="1200">
          <a:solidFill>
            <a:schemeClr val="tx1"/>
          </a:solidFill>
          <a:latin typeface="+mn-lt"/>
          <a:ea typeface="+mn-ea"/>
          <a:cs typeface="+mn-cs"/>
        </a:defRPr>
      </a:lvl8pPr>
      <a:lvl9pPr marL="18268238" indent="-1074603" algn="l" defTabSz="4298410" rtl="0" eaLnBrk="1" latinLnBrk="0" hangingPunct="1">
        <a:spcBef>
          <a:spcPct val="20000"/>
        </a:spcBef>
        <a:buFont typeface="Arial" pitchFamily="34" charset="0"/>
        <a:buChar char="•"/>
        <a:defRPr sz="9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29841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1pPr>
      <a:lvl2pPr marL="2149205" algn="l" defTabSz="429841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2pPr>
      <a:lvl3pPr marL="4298410" algn="l" defTabSz="429841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3pPr>
      <a:lvl4pPr marL="6447613" algn="l" defTabSz="429841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4pPr>
      <a:lvl5pPr marL="8596817" algn="l" defTabSz="429841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5pPr>
      <a:lvl6pPr marL="10746023" algn="l" defTabSz="429841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6pPr>
      <a:lvl7pPr marL="12895229" algn="l" defTabSz="429841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7pPr>
      <a:lvl8pPr marL="15044432" algn="l" defTabSz="429841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8pPr>
      <a:lvl9pPr marL="17193637" algn="l" defTabSz="429841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7E06FA09-675E-1246-B9EB-861515C837B9}"/>
              </a:ext>
            </a:extLst>
          </p:cNvPr>
          <p:cNvGrpSpPr/>
          <p:nvPr userDrawn="1"/>
        </p:nvGrpSpPr>
        <p:grpSpPr>
          <a:xfrm>
            <a:off x="1" y="1"/>
            <a:ext cx="30275213" cy="42840275"/>
            <a:chOff x="-168590" y="-228600"/>
            <a:chExt cx="30602624" cy="43260963"/>
          </a:xfrm>
        </p:grpSpPr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E006F6D7-CCFC-E044-959A-F912839516C2}"/>
                </a:ext>
              </a:extLst>
            </p:cNvPr>
            <p:cNvSpPr/>
            <p:nvPr userDrawn="1"/>
          </p:nvSpPr>
          <p:spPr>
            <a:xfrm>
              <a:off x="-118869" y="-204883"/>
              <a:ext cx="30552903" cy="43237246"/>
            </a:xfrm>
            <a:custGeom>
              <a:avLst/>
              <a:gdLst>
                <a:gd name="connsiteX0" fmla="*/ 0 w 44005500"/>
                <a:gd name="connsiteY0" fmla="*/ 0 h 32956500"/>
                <a:gd name="connsiteX1" fmla="*/ 44005500 w 44005500"/>
                <a:gd name="connsiteY1" fmla="*/ 32956500 h 32956500"/>
                <a:gd name="connsiteX2" fmla="*/ 38100 w 44005500"/>
                <a:gd name="connsiteY2" fmla="*/ 32918400 h 32956500"/>
                <a:gd name="connsiteX3" fmla="*/ 0 w 44005500"/>
                <a:gd name="connsiteY3" fmla="*/ 0 h 32956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05500" h="32956500">
                  <a:moveTo>
                    <a:pt x="0" y="0"/>
                  </a:moveTo>
                  <a:lnTo>
                    <a:pt x="44005500" y="32956500"/>
                  </a:lnTo>
                  <a:lnTo>
                    <a:pt x="38100" y="3291840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79000">
                  <a:schemeClr val="accent1">
                    <a:lumMod val="40000"/>
                    <a:lumOff val="60000"/>
                  </a:schemeClr>
                </a:gs>
                <a:gs pos="13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500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26C56D18-3655-3747-951C-555513715F37}"/>
                </a:ext>
              </a:extLst>
            </p:cNvPr>
            <p:cNvSpPr/>
            <p:nvPr userDrawn="1"/>
          </p:nvSpPr>
          <p:spPr>
            <a:xfrm flipH="1" flipV="1">
              <a:off x="-118870" y="-204883"/>
              <a:ext cx="30552902" cy="43214998"/>
            </a:xfrm>
            <a:custGeom>
              <a:avLst/>
              <a:gdLst>
                <a:gd name="connsiteX0" fmla="*/ 0 w 44005500"/>
                <a:gd name="connsiteY0" fmla="*/ 0 h 32956500"/>
                <a:gd name="connsiteX1" fmla="*/ 44005500 w 44005500"/>
                <a:gd name="connsiteY1" fmla="*/ 32956500 h 32956500"/>
                <a:gd name="connsiteX2" fmla="*/ 38100 w 44005500"/>
                <a:gd name="connsiteY2" fmla="*/ 32918400 h 32956500"/>
                <a:gd name="connsiteX3" fmla="*/ 0 w 44005500"/>
                <a:gd name="connsiteY3" fmla="*/ 0 h 32956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05500" h="32956500">
                  <a:moveTo>
                    <a:pt x="0" y="0"/>
                  </a:moveTo>
                  <a:lnTo>
                    <a:pt x="44005500" y="32956500"/>
                  </a:lnTo>
                  <a:lnTo>
                    <a:pt x="38100" y="3291840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41000">
                  <a:schemeClr val="bg2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500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4CE72B1E-B47B-3147-AA5D-BA8C51B971C5}"/>
                </a:ext>
              </a:extLst>
            </p:cNvPr>
            <p:cNvSpPr/>
            <p:nvPr userDrawn="1"/>
          </p:nvSpPr>
          <p:spPr>
            <a:xfrm>
              <a:off x="-168590" y="-228600"/>
              <a:ext cx="30602624" cy="43260963"/>
            </a:xfrm>
            <a:custGeom>
              <a:avLst/>
              <a:gdLst>
                <a:gd name="connsiteX0" fmla="*/ 36576 w 39026592"/>
                <a:gd name="connsiteY0" fmla="*/ 0 h 30614112"/>
                <a:gd name="connsiteX1" fmla="*/ 15837408 w 39026592"/>
                <a:gd name="connsiteY1" fmla="*/ 30614112 h 30614112"/>
                <a:gd name="connsiteX2" fmla="*/ 39026592 w 39026592"/>
                <a:gd name="connsiteY2" fmla="*/ 13350240 h 30614112"/>
                <a:gd name="connsiteX3" fmla="*/ 0 w 39026592"/>
                <a:gd name="connsiteY3" fmla="*/ 73152 h 30614112"/>
                <a:gd name="connsiteX4" fmla="*/ 109728 w 39026592"/>
                <a:gd name="connsiteY4" fmla="*/ 146304 h 30614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026592" h="30614112">
                  <a:moveTo>
                    <a:pt x="36576" y="0"/>
                  </a:moveTo>
                  <a:lnTo>
                    <a:pt x="15837408" y="30614112"/>
                  </a:lnTo>
                  <a:lnTo>
                    <a:pt x="39026592" y="13350240"/>
                  </a:lnTo>
                  <a:lnTo>
                    <a:pt x="0" y="73152"/>
                  </a:lnTo>
                  <a:lnTo>
                    <a:pt x="109728" y="146304"/>
                  </a:lnTo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76000">
                  <a:schemeClr val="accent1">
                    <a:lumMod val="30000"/>
                    <a:lumOff val="70000"/>
                    <a:alpha val="0"/>
                  </a:schemeClr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500"/>
            </a:p>
          </p:txBody>
        </p:sp>
        <p:sp>
          <p:nvSpPr>
            <p:cNvPr id="14" name="Text Box 14">
              <a:extLst>
                <a:ext uri="{FF2B5EF4-FFF2-40B4-BE49-F238E27FC236}">
                  <a16:creationId xmlns:a16="http://schemas.microsoft.com/office/drawing/2014/main" id="{917A8846-C6D5-4E46-8040-799BB67DBBC0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538296" y="41883654"/>
              <a:ext cx="2234591" cy="3349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89381" tIns="44682" rIns="89381" bIns="44682">
              <a:spAutoFit/>
            </a:bodyPr>
            <a:lstStyle/>
            <a:p>
              <a:pPr eaLnBrk="0" hangingPunct="0">
                <a:lnSpc>
                  <a:spcPct val="65000"/>
                </a:lnSpc>
                <a:spcBef>
                  <a:spcPct val="50000"/>
                </a:spcBef>
                <a:defRPr/>
              </a:pPr>
              <a:r>
                <a:rPr lang="en-US" sz="600" b="1" dirty="0">
                  <a:solidFill>
                    <a:schemeClr val="bg1">
                      <a:lumMod val="75000"/>
                    </a:schemeClr>
                  </a:solidFill>
                  <a:latin typeface="Arial" charset="0"/>
                </a:rPr>
                <a:t>RESEARCH POSTER PRESENTATION DESIGN © 2019</a:t>
              </a:r>
            </a:p>
            <a:p>
              <a:pPr eaLnBrk="0" hangingPunct="0">
                <a:lnSpc>
                  <a:spcPct val="65000"/>
                </a:lnSpc>
                <a:spcBef>
                  <a:spcPct val="50000"/>
                </a:spcBef>
                <a:defRPr/>
              </a:pPr>
              <a:r>
                <a:rPr lang="en-US" sz="1000" b="1" dirty="0">
                  <a:solidFill>
                    <a:schemeClr val="bg1">
                      <a:lumMod val="75000"/>
                    </a:schemeClr>
                  </a:solidFill>
                  <a:latin typeface="Arial" charset="0"/>
                </a:rPr>
                <a:t>www.PosterPresentations.com</a:t>
              </a: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4298410" rtl="0" eaLnBrk="1" latinLnBrk="0" hangingPunct="1">
        <a:spcBef>
          <a:spcPct val="0"/>
        </a:spcBef>
        <a:buNone/>
        <a:defRPr sz="8500" kern="1200">
          <a:solidFill>
            <a:schemeClr val="bg1"/>
          </a:solidFill>
          <a:latin typeface="Trebuchet MS" pitchFamily="34" charset="0"/>
          <a:ea typeface="+mj-ea"/>
          <a:cs typeface="+mj-cs"/>
        </a:defRPr>
      </a:lvl1pPr>
    </p:titleStyle>
    <p:bodyStyle>
      <a:lvl1pPr marL="1611903" indent="-1611903" algn="l" defTabSz="4298410" rtl="0" eaLnBrk="1" latinLnBrk="0" hangingPunct="1">
        <a:spcBef>
          <a:spcPct val="20000"/>
        </a:spcBef>
        <a:buFont typeface="Arial" pitchFamily="34" charset="0"/>
        <a:buChar char="•"/>
        <a:defRPr sz="15100" kern="1200">
          <a:solidFill>
            <a:schemeClr val="tx1"/>
          </a:solidFill>
          <a:latin typeface="+mn-lt"/>
          <a:ea typeface="+mn-ea"/>
          <a:cs typeface="+mn-cs"/>
        </a:defRPr>
      </a:lvl1pPr>
      <a:lvl2pPr marL="3492457" indent="-1343252" algn="l" defTabSz="4298410" rtl="0" eaLnBrk="1" latinLnBrk="0" hangingPunct="1">
        <a:spcBef>
          <a:spcPct val="20000"/>
        </a:spcBef>
        <a:buFont typeface="Arial" pitchFamily="34" charset="0"/>
        <a:buChar char="–"/>
        <a:defRPr sz="13300" kern="1200">
          <a:solidFill>
            <a:schemeClr val="tx1"/>
          </a:solidFill>
          <a:latin typeface="+mn-lt"/>
          <a:ea typeface="+mn-ea"/>
          <a:cs typeface="+mn-cs"/>
        </a:defRPr>
      </a:lvl2pPr>
      <a:lvl3pPr marL="5373012" indent="-1074603" algn="l" defTabSz="4298410" rtl="0" eaLnBrk="1" latinLnBrk="0" hangingPunct="1">
        <a:spcBef>
          <a:spcPct val="20000"/>
        </a:spcBef>
        <a:buFont typeface="Arial" pitchFamily="34" charset="0"/>
        <a:buChar char="•"/>
        <a:defRPr sz="11300" kern="1200">
          <a:solidFill>
            <a:schemeClr val="tx1"/>
          </a:solidFill>
          <a:latin typeface="+mn-lt"/>
          <a:ea typeface="+mn-ea"/>
          <a:cs typeface="+mn-cs"/>
        </a:defRPr>
      </a:lvl3pPr>
      <a:lvl4pPr marL="7522217" indent="-1074603" algn="l" defTabSz="4298410" rtl="0" eaLnBrk="1" latinLnBrk="0" hangingPunct="1">
        <a:spcBef>
          <a:spcPct val="20000"/>
        </a:spcBef>
        <a:buFont typeface="Arial" pitchFamily="34" charset="0"/>
        <a:buChar char="–"/>
        <a:defRPr sz="9500" kern="1200">
          <a:solidFill>
            <a:schemeClr val="tx1"/>
          </a:solidFill>
          <a:latin typeface="+mn-lt"/>
          <a:ea typeface="+mn-ea"/>
          <a:cs typeface="+mn-cs"/>
        </a:defRPr>
      </a:lvl4pPr>
      <a:lvl5pPr marL="9671420" indent="-1074603" algn="l" defTabSz="4298410" rtl="0" eaLnBrk="1" latinLnBrk="0" hangingPunct="1">
        <a:spcBef>
          <a:spcPct val="20000"/>
        </a:spcBef>
        <a:buFont typeface="Arial" pitchFamily="34" charset="0"/>
        <a:buChar char="»"/>
        <a:defRPr sz="9500" kern="1200">
          <a:solidFill>
            <a:schemeClr val="tx1"/>
          </a:solidFill>
          <a:latin typeface="+mn-lt"/>
          <a:ea typeface="+mn-ea"/>
          <a:cs typeface="+mn-cs"/>
        </a:defRPr>
      </a:lvl5pPr>
      <a:lvl6pPr marL="11820625" indent="-1074603" algn="l" defTabSz="4298410" rtl="0" eaLnBrk="1" latinLnBrk="0" hangingPunct="1">
        <a:spcBef>
          <a:spcPct val="20000"/>
        </a:spcBef>
        <a:buFont typeface="Arial" pitchFamily="34" charset="0"/>
        <a:buChar char="•"/>
        <a:defRPr sz="9500" kern="1200">
          <a:solidFill>
            <a:schemeClr val="tx1"/>
          </a:solidFill>
          <a:latin typeface="+mn-lt"/>
          <a:ea typeface="+mn-ea"/>
          <a:cs typeface="+mn-cs"/>
        </a:defRPr>
      </a:lvl6pPr>
      <a:lvl7pPr marL="13969828" indent="-1074603" algn="l" defTabSz="4298410" rtl="0" eaLnBrk="1" latinLnBrk="0" hangingPunct="1">
        <a:spcBef>
          <a:spcPct val="20000"/>
        </a:spcBef>
        <a:buFont typeface="Arial" pitchFamily="34" charset="0"/>
        <a:buChar char="•"/>
        <a:defRPr sz="9500" kern="1200">
          <a:solidFill>
            <a:schemeClr val="tx1"/>
          </a:solidFill>
          <a:latin typeface="+mn-lt"/>
          <a:ea typeface="+mn-ea"/>
          <a:cs typeface="+mn-cs"/>
        </a:defRPr>
      </a:lvl7pPr>
      <a:lvl8pPr marL="16119034" indent="-1074603" algn="l" defTabSz="4298410" rtl="0" eaLnBrk="1" latinLnBrk="0" hangingPunct="1">
        <a:spcBef>
          <a:spcPct val="20000"/>
        </a:spcBef>
        <a:buFont typeface="Arial" pitchFamily="34" charset="0"/>
        <a:buChar char="•"/>
        <a:defRPr sz="9500" kern="1200">
          <a:solidFill>
            <a:schemeClr val="tx1"/>
          </a:solidFill>
          <a:latin typeface="+mn-lt"/>
          <a:ea typeface="+mn-ea"/>
          <a:cs typeface="+mn-cs"/>
        </a:defRPr>
      </a:lvl8pPr>
      <a:lvl9pPr marL="18268238" indent="-1074603" algn="l" defTabSz="4298410" rtl="0" eaLnBrk="1" latinLnBrk="0" hangingPunct="1">
        <a:spcBef>
          <a:spcPct val="20000"/>
        </a:spcBef>
        <a:buFont typeface="Arial" pitchFamily="34" charset="0"/>
        <a:buChar char="•"/>
        <a:defRPr sz="9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29841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1pPr>
      <a:lvl2pPr marL="2149205" algn="l" defTabSz="429841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2pPr>
      <a:lvl3pPr marL="4298410" algn="l" defTabSz="429841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3pPr>
      <a:lvl4pPr marL="6447613" algn="l" defTabSz="429841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4pPr>
      <a:lvl5pPr marL="8596817" algn="l" defTabSz="429841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5pPr>
      <a:lvl6pPr marL="10746023" algn="l" defTabSz="429841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6pPr>
      <a:lvl7pPr marL="12895229" algn="l" defTabSz="429841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7pPr>
      <a:lvl8pPr marL="15044432" algn="l" defTabSz="429841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8pPr>
      <a:lvl9pPr marL="17193637" algn="l" defTabSz="429841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26FF364-44DE-AB2E-8FDA-9A85E232C6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3691" y="6235914"/>
            <a:ext cx="15489520" cy="8478939"/>
          </a:xfrm>
          <a:noFill/>
          <a:ln>
            <a:solidFill>
              <a:srgbClr val="E2212D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marL="514350" indent="-514350" algn="just">
              <a:buAutoNum type="arabicPeriod"/>
            </a:pPr>
            <a:r>
              <a:rPr lang="en-US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 Movies (a) or Shows (b) on Netflix with an </a:t>
            </a:r>
            <a:r>
              <a:rPr lang="en-US" sz="4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older release year </a:t>
            </a:r>
            <a:r>
              <a:rPr lang="en-US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have better average IMDb </a:t>
            </a:r>
            <a:r>
              <a:rPr lang="en-US" sz="4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ratings</a:t>
            </a:r>
            <a:r>
              <a:rPr lang="en-US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marL="514350" indent="-514350" algn="just">
              <a:buAutoNum type="arabicPeriod"/>
            </a:pPr>
            <a:endParaRPr lang="en-US" sz="4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 algn="just">
              <a:buAutoNum type="arabicPeriod"/>
            </a:pPr>
            <a:r>
              <a:rPr lang="en-US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 Movies (a) or Shows (b)* on Netflix with a more positive </a:t>
            </a:r>
            <a:r>
              <a:rPr lang="en-US" sz="4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description</a:t>
            </a:r>
            <a:r>
              <a:rPr lang="en-US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get better IMDb </a:t>
            </a:r>
            <a:r>
              <a:rPr lang="en-US" sz="4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ratings</a:t>
            </a:r>
            <a:r>
              <a:rPr lang="en-US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marL="514350" indent="-514350" algn="just">
              <a:buAutoNum type="arabicPeriod"/>
            </a:pPr>
            <a:endParaRPr lang="en-US" sz="4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 algn="just">
              <a:buAutoNum type="arabicPeriod"/>
            </a:pPr>
            <a:r>
              <a:rPr lang="en-US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 Movies or Shows on Netflix get better IMDb </a:t>
            </a:r>
            <a:r>
              <a:rPr lang="en-US" sz="4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ratings</a:t>
            </a:r>
            <a:r>
              <a:rPr lang="en-US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(a) or more IMDb </a:t>
            </a:r>
            <a:r>
              <a:rPr lang="en-US" sz="4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votes</a:t>
            </a:r>
            <a:r>
              <a:rPr lang="en-US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(b)* and do they differ in </a:t>
            </a:r>
            <a:r>
              <a:rPr lang="en-US" sz="4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runtime</a:t>
            </a:r>
            <a:r>
              <a:rPr lang="en-US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(c)*?</a:t>
            </a:r>
          </a:p>
          <a:p>
            <a:pPr marL="514350" indent="-514350" algn="just">
              <a:buAutoNum type="arabicPeriod"/>
            </a:pPr>
            <a:endParaRPr lang="en-US" sz="4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 algn="just">
              <a:buAutoNum type="arabicPeriod"/>
            </a:pPr>
            <a:r>
              <a:rPr lang="en-US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Did the </a:t>
            </a:r>
            <a:r>
              <a:rPr lang="en-US" sz="4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runtime</a:t>
            </a:r>
            <a:r>
              <a:rPr lang="en-US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Movies (a) or Shows (b) that are on Netflix change </a:t>
            </a:r>
            <a:r>
              <a:rPr lang="en-US" sz="4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 the years</a:t>
            </a:r>
            <a:r>
              <a:rPr lang="en-US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algn="just"/>
            <a:r>
              <a:rPr lang="en-US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 you can find the answers to these and more research questions on GitHub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896F0A-4E88-40DD-9EC5-3FD7A9B99D5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3691" y="5046070"/>
            <a:ext cx="15489520" cy="1011848"/>
          </a:xfrm>
          <a:solidFill>
            <a:srgbClr val="E2212D"/>
          </a:solidFill>
          <a:ln>
            <a:solidFill>
              <a:srgbClr val="F6C0C4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r>
              <a:rPr lang="en-US" sz="5400" u="none" dirty="0">
                <a:solidFill>
                  <a:schemeClr val="bg1"/>
                </a:solidFill>
              </a:rPr>
              <a:t>Research Questions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EB2E6D1-2092-563D-AA29-276C1A9A91A2}"/>
              </a:ext>
            </a:extLst>
          </p:cNvPr>
          <p:cNvSpPr>
            <a:spLocks noGrp="1"/>
          </p:cNvSpPr>
          <p:nvPr>
            <p:ph type="body" sz="quarter" idx="150"/>
          </p:nvPr>
        </p:nvSpPr>
        <p:spPr>
          <a:xfrm>
            <a:off x="4090900" y="3427163"/>
            <a:ext cx="22093415" cy="570548"/>
          </a:xfrm>
        </p:spPr>
        <p:txBody>
          <a:bodyPr/>
          <a:lstStyle/>
          <a:p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TU Graz University - Austria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F3924A2-BD9A-B5D3-6B2A-F20C028EC1E8}"/>
              </a:ext>
            </a:extLst>
          </p:cNvPr>
          <p:cNvSpPr>
            <a:spLocks noGrp="1"/>
          </p:cNvSpPr>
          <p:nvPr>
            <p:ph type="body" sz="quarter" idx="151"/>
          </p:nvPr>
        </p:nvSpPr>
        <p:spPr>
          <a:xfrm>
            <a:off x="2646249" y="2633887"/>
            <a:ext cx="24982714" cy="632103"/>
          </a:xfrm>
        </p:spPr>
        <p:txBody>
          <a:bodyPr/>
          <a:lstStyle/>
          <a:p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Group 23: </a:t>
            </a: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Daniel Schipfer </a:t>
            </a: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Aptos Narrow" panose="020B0004020202020204" pitchFamily="34" charset="0"/>
              </a:rPr>
              <a:t>• Monika Windhager • Kaniz Fatema  • Abdelrahman Ali </a:t>
            </a:r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2DA73B15-404D-393D-6EC8-065E9D91AC4E}"/>
              </a:ext>
            </a:extLst>
          </p:cNvPr>
          <p:cNvSpPr>
            <a:spLocks noGrp="1"/>
          </p:cNvSpPr>
          <p:nvPr>
            <p:ph type="body" sz="quarter" idx="153"/>
          </p:nvPr>
        </p:nvSpPr>
        <p:spPr>
          <a:xfrm>
            <a:off x="7051389" y="-19699655"/>
            <a:ext cx="25865377" cy="2173748"/>
          </a:xfrm>
        </p:spPr>
        <p:txBody>
          <a:bodyPr/>
          <a:lstStyle/>
          <a:p>
            <a:endParaRPr lang="en-US" sz="8800" dirty="0">
              <a:solidFill>
                <a:srgbClr val="002060"/>
              </a:solidFill>
            </a:endParaRPr>
          </a:p>
        </p:txBody>
      </p:sp>
      <p:sp>
        <p:nvSpPr>
          <p:cNvPr id="22" name="Text Placeholder 1">
            <a:extLst>
              <a:ext uri="{FF2B5EF4-FFF2-40B4-BE49-F238E27FC236}">
                <a16:creationId xmlns:a16="http://schemas.microsoft.com/office/drawing/2014/main" id="{9ADB6FE5-4712-63C5-2C30-3FF56C170560}"/>
              </a:ext>
            </a:extLst>
          </p:cNvPr>
          <p:cNvSpPr txBox="1">
            <a:spLocks/>
          </p:cNvSpPr>
          <p:nvPr/>
        </p:nvSpPr>
        <p:spPr>
          <a:xfrm>
            <a:off x="610751" y="16498029"/>
            <a:ext cx="15502460" cy="5376552"/>
          </a:xfrm>
          <a:prstGeom prst="rect">
            <a:avLst/>
          </a:prstGeom>
          <a:noFill/>
          <a:ln>
            <a:solidFill>
              <a:srgbClr val="E2212D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223877" tIns="223877" rIns="223877" bIns="223877" anchor="t" anchorCtr="0">
            <a:spAutoFit/>
          </a:bodyPr>
          <a:lstStyle>
            <a:lvl1pPr marL="0" indent="0" algn="l" defTabSz="429841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1455191" indent="-559688" algn="l" defTabSz="429841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500" kern="1200">
                <a:solidFill>
                  <a:schemeClr val="dk1"/>
                </a:solidFill>
                <a:latin typeface="Trebuchet MS" pitchFamily="34" charset="0"/>
                <a:ea typeface="+mn-ea"/>
                <a:cs typeface="+mn-cs"/>
              </a:defRPr>
            </a:lvl2pPr>
            <a:lvl3pPr marL="2014879" indent="-559688" algn="l" defTabSz="429841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00" kern="1200">
                <a:solidFill>
                  <a:schemeClr val="dk1"/>
                </a:solidFill>
                <a:latin typeface="Trebuchet MS" pitchFamily="34" charset="0"/>
                <a:ea typeface="+mn-ea"/>
                <a:cs typeface="+mn-cs"/>
              </a:defRPr>
            </a:lvl3pPr>
            <a:lvl4pPr marL="2630537" indent="-615658" algn="l" defTabSz="429841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500" kern="1200">
                <a:solidFill>
                  <a:schemeClr val="dk1"/>
                </a:solidFill>
                <a:latin typeface="Trebuchet MS" pitchFamily="34" charset="0"/>
                <a:ea typeface="+mn-ea"/>
                <a:cs typeface="+mn-cs"/>
              </a:defRPr>
            </a:lvl4pPr>
            <a:lvl5pPr marL="3078288" indent="-447751" algn="l" defTabSz="429841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500" kern="1200">
                <a:solidFill>
                  <a:schemeClr val="dk1"/>
                </a:solidFill>
                <a:latin typeface="Trebuchet MS" pitchFamily="34" charset="0"/>
                <a:ea typeface="+mn-ea"/>
                <a:cs typeface="+mn-cs"/>
              </a:defRPr>
            </a:lvl5pPr>
            <a:lvl6pPr marL="11820625" indent="-1074603" algn="l" defTabSz="429841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3969828" indent="-1074603" algn="l" defTabSz="429841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6119034" indent="-1074603" algn="l" defTabSz="429841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8268238" indent="-1074603" algn="l" defTabSz="429841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indent="-685800" algn="just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tx1"/>
                </a:solidFill>
              </a:rPr>
              <a:t>The </a:t>
            </a:r>
            <a:r>
              <a:rPr lang="en-US" sz="4000" b="1" dirty="0">
                <a:solidFill>
                  <a:schemeClr val="tx1"/>
                </a:solidFill>
              </a:rPr>
              <a:t>dataset</a:t>
            </a:r>
            <a:r>
              <a:rPr lang="en-US" sz="4000" dirty="0">
                <a:solidFill>
                  <a:schemeClr val="tx1"/>
                </a:solidFill>
              </a:rPr>
              <a:t> used contains information about Netflix’s content as “Titles”, “Types”, “Release Year”, “Runtime”, “Votes”, and “Scores”.</a:t>
            </a:r>
          </a:p>
          <a:p>
            <a:pPr marL="685800" indent="-685800" algn="just">
              <a:buFont typeface="Arial" panose="020B0604020202020204" pitchFamily="34" charset="0"/>
              <a:buChar char="•"/>
            </a:pPr>
            <a:endParaRPr lang="en-US" sz="4000" dirty="0">
              <a:solidFill>
                <a:schemeClr val="tx1"/>
              </a:solidFill>
            </a:endParaRPr>
          </a:p>
          <a:p>
            <a:pPr marL="685800" indent="-685800" algn="just">
              <a:buFont typeface="Arial" panose="020B0604020202020204" pitchFamily="34" charset="0"/>
              <a:buChar char="•"/>
            </a:pPr>
            <a:r>
              <a:rPr lang="en-US" sz="4000" b="1" dirty="0">
                <a:solidFill>
                  <a:schemeClr val="tx1"/>
                </a:solidFill>
              </a:rPr>
              <a:t>Methods</a:t>
            </a:r>
            <a:r>
              <a:rPr lang="en-US" sz="4000" dirty="0">
                <a:solidFill>
                  <a:schemeClr val="tx1"/>
                </a:solidFill>
              </a:rPr>
              <a:t>:</a:t>
            </a:r>
          </a:p>
          <a:p>
            <a:pPr algn="just"/>
            <a:r>
              <a:rPr lang="en-US" sz="4000" dirty="0">
                <a:solidFill>
                  <a:schemeClr val="tx1"/>
                </a:solidFill>
              </a:rPr>
              <a:t>    1. Pearson Correlation</a:t>
            </a:r>
          </a:p>
          <a:p>
            <a:pPr algn="just"/>
            <a:r>
              <a:rPr lang="en-US" sz="4000" dirty="0">
                <a:solidFill>
                  <a:schemeClr val="tx1"/>
                </a:solidFill>
              </a:rPr>
              <a:t>    2. PERMANOVA and Permutation Test</a:t>
            </a:r>
          </a:p>
          <a:p>
            <a:pPr algn="just"/>
            <a:r>
              <a:rPr lang="en-US" sz="4000" dirty="0">
                <a:solidFill>
                  <a:schemeClr val="tx1"/>
                </a:solidFill>
              </a:rPr>
              <a:t>    3. Sentiment Analysis using a BART model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E83DA7AC-9E9E-B44D-3F56-69B1655FC7BF}"/>
              </a:ext>
            </a:extLst>
          </p:cNvPr>
          <p:cNvSpPr txBox="1">
            <a:spLocks/>
          </p:cNvSpPr>
          <p:nvPr/>
        </p:nvSpPr>
        <p:spPr>
          <a:xfrm>
            <a:off x="610751" y="15308183"/>
            <a:ext cx="15489520" cy="1011848"/>
          </a:xfrm>
          <a:prstGeom prst="rect">
            <a:avLst/>
          </a:prstGeom>
          <a:solidFill>
            <a:srgbClr val="E2212D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89551" tIns="89551" rIns="89551" bIns="89551" anchor="t" anchorCtr="0">
            <a:spAutoFit/>
          </a:bodyPr>
          <a:lstStyle>
            <a:lvl1pPr marL="0" indent="0" algn="ctr" defTabSz="4298410" rtl="0" eaLnBrk="1" latinLnBrk="0" hangingPunct="1">
              <a:spcBef>
                <a:spcPct val="20000"/>
              </a:spcBef>
              <a:buFont typeface="Arial" pitchFamily="34" charset="0"/>
              <a:buNone/>
              <a:defRPr sz="3900" b="1" u="sng" kern="1200" baseline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92457" indent="-1343252" algn="l" defTabSz="429841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3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5373012" indent="-1074603" algn="l" defTabSz="429841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7522217" indent="-1074603" algn="l" defTabSz="429841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9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9671420" indent="-1074603" algn="l" defTabSz="429841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9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1820625" indent="-1074603" algn="l" defTabSz="429841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3969828" indent="-1074603" algn="l" defTabSz="429841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6119034" indent="-1074603" algn="l" defTabSz="429841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8268238" indent="-1074603" algn="l" defTabSz="429841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u="none" dirty="0">
                <a:solidFill>
                  <a:schemeClr val="bg1"/>
                </a:solidFill>
              </a:rPr>
              <a:t>Data and Methods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F67E6FED-8F82-BCB7-3858-B9E60975B796}"/>
              </a:ext>
            </a:extLst>
          </p:cNvPr>
          <p:cNvSpPr txBox="1">
            <a:spLocks/>
          </p:cNvSpPr>
          <p:nvPr/>
        </p:nvSpPr>
        <p:spPr>
          <a:xfrm>
            <a:off x="632523" y="22316366"/>
            <a:ext cx="19223068" cy="1011848"/>
          </a:xfrm>
          <a:prstGeom prst="rect">
            <a:avLst/>
          </a:prstGeom>
          <a:solidFill>
            <a:srgbClr val="E2212D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89551" tIns="89551" rIns="89551" bIns="89551" anchor="t" anchorCtr="0">
            <a:spAutoFit/>
          </a:bodyPr>
          <a:lstStyle>
            <a:lvl1pPr marL="0" indent="0" algn="ctr" defTabSz="4298410" rtl="0" eaLnBrk="1" latinLnBrk="0" hangingPunct="1">
              <a:spcBef>
                <a:spcPct val="20000"/>
              </a:spcBef>
              <a:buFont typeface="Arial" pitchFamily="34" charset="0"/>
              <a:buNone/>
              <a:defRPr sz="3900" b="1" u="sng" kern="1200" baseline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92457" indent="-1343252" algn="l" defTabSz="429841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3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5373012" indent="-1074603" algn="l" defTabSz="429841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7522217" indent="-1074603" algn="l" defTabSz="429841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9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9671420" indent="-1074603" algn="l" defTabSz="429841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9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1820625" indent="-1074603" algn="l" defTabSz="429841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3969828" indent="-1074603" algn="l" defTabSz="429841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6119034" indent="-1074603" algn="l" defTabSz="429841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8268238" indent="-1074603" algn="l" defTabSz="429841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u="none" dirty="0">
                <a:solidFill>
                  <a:schemeClr val="bg1"/>
                </a:solidFill>
              </a:rPr>
              <a:t>Results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610ECF-1CD3-EF05-5D0B-12B42BF06E40}"/>
              </a:ext>
            </a:extLst>
          </p:cNvPr>
          <p:cNvSpPr/>
          <p:nvPr/>
        </p:nvSpPr>
        <p:spPr>
          <a:xfrm>
            <a:off x="1588168" y="41581136"/>
            <a:ext cx="2502732" cy="502803"/>
          </a:xfrm>
          <a:prstGeom prst="rect">
            <a:avLst/>
          </a:prstGeom>
          <a:solidFill>
            <a:srgbClr val="DBE1D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graph showing the average imb score&#10;&#10;Description automatically generated">
            <a:extLst>
              <a:ext uri="{FF2B5EF4-FFF2-40B4-BE49-F238E27FC236}">
                <a16:creationId xmlns:a16="http://schemas.microsoft.com/office/drawing/2014/main" id="{10A08F59-124E-CBB5-369C-3241EB3258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35309" y="5110432"/>
            <a:ext cx="12313953" cy="6816152"/>
          </a:xfrm>
          <a:prstGeom prst="rect">
            <a:avLst/>
          </a:prstGeom>
        </p:spPr>
      </p:pic>
      <p:pic>
        <p:nvPicPr>
          <p:cNvPr id="10" name="Picture 9" descr="A screenshot of a graph&#10;&#10;Description automatically generated">
            <a:extLst>
              <a:ext uri="{FF2B5EF4-FFF2-40B4-BE49-F238E27FC236}">
                <a16:creationId xmlns:a16="http://schemas.microsoft.com/office/drawing/2014/main" id="{8FA0E97F-3A74-474A-A06C-43CCEB49B45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1" r="230" b="-8"/>
          <a:stretch/>
        </p:blipFill>
        <p:spPr bwMode="auto">
          <a:xfrm>
            <a:off x="632524" y="23892477"/>
            <a:ext cx="19223066" cy="715333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1" name="Picture 10" descr="A screenshot of a graph&#10;&#10;Description automatically generated">
            <a:extLst>
              <a:ext uri="{FF2B5EF4-FFF2-40B4-BE49-F238E27FC236}">
                <a16:creationId xmlns:a16="http://schemas.microsoft.com/office/drawing/2014/main" id="{5C442339-6F6B-E5AF-FCA5-20A655149C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524" y="31529102"/>
            <a:ext cx="19223066" cy="9555688"/>
          </a:xfrm>
          <a:prstGeom prst="rect">
            <a:avLst/>
          </a:prstGeom>
        </p:spPr>
      </p:pic>
      <p:pic>
        <p:nvPicPr>
          <p:cNvPr id="15" name="Picture 14" descr="A graph of a number of different colored lines&#10;&#10;Description automatically generated with medium confidence">
            <a:extLst>
              <a:ext uri="{FF2B5EF4-FFF2-40B4-BE49-F238E27FC236}">
                <a16:creationId xmlns:a16="http://schemas.microsoft.com/office/drawing/2014/main" id="{072EC0A4-7921-25E4-9100-35ED726CDD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161329" y="13970777"/>
            <a:ext cx="12287933" cy="6687426"/>
          </a:xfrm>
          <a:prstGeom prst="rect">
            <a:avLst/>
          </a:prstGeom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FB2F9B05-A1E9-BCFD-E1FE-C45E312F5D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5106" y="839249"/>
            <a:ext cx="26705896" cy="1266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43C8EE35-AB19-7710-EF15-4BAA568357B5}"/>
              </a:ext>
            </a:extLst>
          </p:cNvPr>
          <p:cNvSpPr txBox="1">
            <a:spLocks/>
          </p:cNvSpPr>
          <p:nvPr/>
        </p:nvSpPr>
        <p:spPr>
          <a:xfrm>
            <a:off x="20160343" y="22316366"/>
            <a:ext cx="9482348" cy="1011848"/>
          </a:xfrm>
          <a:prstGeom prst="rect">
            <a:avLst/>
          </a:prstGeom>
          <a:solidFill>
            <a:srgbClr val="E2212D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89551" tIns="89551" rIns="89551" bIns="89551" anchor="t" anchorCtr="0">
            <a:spAutoFit/>
          </a:bodyPr>
          <a:lstStyle>
            <a:lvl1pPr marL="0" indent="0" algn="ctr" defTabSz="4298410" rtl="0" eaLnBrk="1" latinLnBrk="0" hangingPunct="1">
              <a:spcBef>
                <a:spcPct val="20000"/>
              </a:spcBef>
              <a:buFont typeface="Arial" pitchFamily="34" charset="0"/>
              <a:buNone/>
              <a:defRPr sz="3900" b="1" u="sng" kern="1200" baseline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92457" indent="-1343252" algn="l" defTabSz="429841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3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5373012" indent="-1074603" algn="l" defTabSz="429841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7522217" indent="-1074603" algn="l" defTabSz="429841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9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9671420" indent="-1074603" algn="l" defTabSz="429841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9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1820625" indent="-1074603" algn="l" defTabSz="429841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3969828" indent="-1074603" algn="l" defTabSz="429841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6119034" indent="-1074603" algn="l" defTabSz="429841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8268238" indent="-1074603" algn="l" defTabSz="429841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u="none" dirty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17" name="Text Placeholder 1">
            <a:extLst>
              <a:ext uri="{FF2B5EF4-FFF2-40B4-BE49-F238E27FC236}">
                <a16:creationId xmlns:a16="http://schemas.microsoft.com/office/drawing/2014/main" id="{9BCC81EB-7297-78D4-DC47-3E4F0B33B00E}"/>
              </a:ext>
            </a:extLst>
          </p:cNvPr>
          <p:cNvSpPr txBox="1">
            <a:spLocks/>
          </p:cNvSpPr>
          <p:nvPr/>
        </p:nvSpPr>
        <p:spPr>
          <a:xfrm>
            <a:off x="20160342" y="23833224"/>
            <a:ext cx="9482349" cy="12775500"/>
          </a:xfrm>
          <a:prstGeom prst="rect">
            <a:avLst/>
          </a:prstGeom>
          <a:noFill/>
          <a:ln>
            <a:solidFill>
              <a:srgbClr val="E2212D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223877" tIns="223877" rIns="223877" bIns="223877" anchor="t" anchorCtr="0">
            <a:spAutoFit/>
          </a:bodyPr>
          <a:lstStyle>
            <a:lvl1pPr marL="0" indent="0" algn="l" defTabSz="429841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1455191" indent="-559688" algn="l" defTabSz="429841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500" kern="1200">
                <a:solidFill>
                  <a:schemeClr val="dk1"/>
                </a:solidFill>
                <a:latin typeface="Trebuchet MS" pitchFamily="34" charset="0"/>
                <a:ea typeface="+mn-ea"/>
                <a:cs typeface="+mn-cs"/>
              </a:defRPr>
            </a:lvl2pPr>
            <a:lvl3pPr marL="2014879" indent="-559688" algn="l" defTabSz="429841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00" kern="1200">
                <a:solidFill>
                  <a:schemeClr val="dk1"/>
                </a:solidFill>
                <a:latin typeface="Trebuchet MS" pitchFamily="34" charset="0"/>
                <a:ea typeface="+mn-ea"/>
                <a:cs typeface="+mn-cs"/>
              </a:defRPr>
            </a:lvl3pPr>
            <a:lvl4pPr marL="2630537" indent="-615658" algn="l" defTabSz="429841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500" kern="1200">
                <a:solidFill>
                  <a:schemeClr val="dk1"/>
                </a:solidFill>
                <a:latin typeface="Trebuchet MS" pitchFamily="34" charset="0"/>
                <a:ea typeface="+mn-ea"/>
                <a:cs typeface="+mn-cs"/>
              </a:defRPr>
            </a:lvl4pPr>
            <a:lvl5pPr marL="3078288" indent="-447751" algn="l" defTabSz="429841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500" kern="1200">
                <a:solidFill>
                  <a:schemeClr val="dk1"/>
                </a:solidFill>
                <a:latin typeface="Trebuchet MS" pitchFamily="34" charset="0"/>
                <a:ea typeface="+mn-ea"/>
                <a:cs typeface="+mn-cs"/>
              </a:defRPr>
            </a:lvl5pPr>
            <a:lvl6pPr marL="11820625" indent="-1074603" algn="l" defTabSz="429841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3969828" indent="-1074603" algn="l" defTabSz="429841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6119034" indent="-1074603" algn="l" defTabSz="429841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8268238" indent="-1074603" algn="l" defTabSz="429841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indent="-685800" algn="just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tx1"/>
                </a:solidFill>
              </a:rPr>
              <a:t>The IMDb score for movies and shows on Netflix  is decreasing over the years – either movies or shows get worse or “hindsight bias”.</a:t>
            </a:r>
          </a:p>
          <a:p>
            <a:pPr marL="685800" indent="-685800" algn="just">
              <a:buFont typeface="Arial" panose="020B0604020202020204" pitchFamily="34" charset="0"/>
              <a:buChar char="•"/>
            </a:pPr>
            <a:endParaRPr lang="en-US" sz="4400" dirty="0">
              <a:solidFill>
                <a:schemeClr val="tx1"/>
              </a:solidFill>
            </a:endParaRPr>
          </a:p>
          <a:p>
            <a:pPr marL="685800" indent="-685800" algn="just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tx1"/>
                </a:solidFill>
              </a:rPr>
              <a:t>The runtime for movies is decreasing while the runtime for shows is increasing on Netflix.</a:t>
            </a:r>
          </a:p>
          <a:p>
            <a:pPr marL="685800" indent="-685800" algn="just">
              <a:buFont typeface="Arial" panose="020B0604020202020204" pitchFamily="34" charset="0"/>
              <a:buChar char="•"/>
            </a:pPr>
            <a:endParaRPr lang="en-US" sz="4400" dirty="0">
              <a:solidFill>
                <a:schemeClr val="tx1"/>
              </a:solidFill>
            </a:endParaRPr>
          </a:p>
          <a:p>
            <a:pPr marL="685800" indent="-685800" algn="just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tx1"/>
                </a:solidFill>
              </a:rPr>
              <a:t>More positive movies on Netflix achieve a slightly higher IMDb rating as neutral and negative movies (based on the sentiment of the movies description).</a:t>
            </a:r>
          </a:p>
          <a:p>
            <a:pPr marL="685800" indent="-685800" algn="just">
              <a:buFont typeface="Arial" panose="020B0604020202020204" pitchFamily="34" charset="0"/>
              <a:buChar char="•"/>
            </a:pPr>
            <a:endParaRPr lang="en-US" sz="4400" dirty="0">
              <a:solidFill>
                <a:schemeClr val="tx1"/>
              </a:solidFill>
            </a:endParaRPr>
          </a:p>
          <a:p>
            <a:pPr marL="685800" indent="-685800" algn="just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tx1"/>
                </a:solidFill>
              </a:rPr>
              <a:t>Shows achieve a higher IMDb score compared to movies on Netflix.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5C38BD1-6788-639E-A86C-C1A91301B53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493978" y="37012614"/>
            <a:ext cx="5369819" cy="5397404"/>
          </a:xfrm>
          <a:prstGeom prst="rect">
            <a:avLst/>
          </a:prstGeom>
        </p:spPr>
      </p:pic>
      <p:sp>
        <p:nvSpPr>
          <p:cNvPr id="24" name="Text Placeholder 1">
            <a:extLst>
              <a:ext uri="{FF2B5EF4-FFF2-40B4-BE49-F238E27FC236}">
                <a16:creationId xmlns:a16="http://schemas.microsoft.com/office/drawing/2014/main" id="{B78AB1AC-D006-C099-911B-565FEAE79C69}"/>
              </a:ext>
            </a:extLst>
          </p:cNvPr>
          <p:cNvSpPr txBox="1">
            <a:spLocks/>
          </p:cNvSpPr>
          <p:nvPr/>
        </p:nvSpPr>
        <p:spPr>
          <a:xfrm>
            <a:off x="16982425" y="11788039"/>
            <a:ext cx="12466837" cy="11969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223877" tIns="223877" rIns="223877" bIns="223877" anchor="t" anchorCtr="0">
            <a:spAutoFit/>
          </a:bodyPr>
          <a:lstStyle>
            <a:lvl1pPr marL="0" indent="0" algn="l" defTabSz="429841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1455191" indent="-559688" algn="l" defTabSz="429841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500" kern="1200">
                <a:solidFill>
                  <a:schemeClr val="dk1"/>
                </a:solidFill>
                <a:latin typeface="Trebuchet MS" pitchFamily="34" charset="0"/>
                <a:ea typeface="+mn-ea"/>
                <a:cs typeface="+mn-cs"/>
              </a:defRPr>
            </a:lvl2pPr>
            <a:lvl3pPr marL="2014879" indent="-559688" algn="l" defTabSz="429841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00" kern="1200">
                <a:solidFill>
                  <a:schemeClr val="dk1"/>
                </a:solidFill>
                <a:latin typeface="Trebuchet MS" pitchFamily="34" charset="0"/>
                <a:ea typeface="+mn-ea"/>
                <a:cs typeface="+mn-cs"/>
              </a:defRPr>
            </a:lvl3pPr>
            <a:lvl4pPr marL="2630537" indent="-615658" algn="l" defTabSz="429841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500" kern="1200">
                <a:solidFill>
                  <a:schemeClr val="dk1"/>
                </a:solidFill>
                <a:latin typeface="Trebuchet MS" pitchFamily="34" charset="0"/>
                <a:ea typeface="+mn-ea"/>
                <a:cs typeface="+mn-cs"/>
              </a:defRPr>
            </a:lvl4pPr>
            <a:lvl5pPr marL="3078288" indent="-447751" algn="l" defTabSz="429841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500" kern="1200">
                <a:solidFill>
                  <a:schemeClr val="dk1"/>
                </a:solidFill>
                <a:latin typeface="Trebuchet MS" pitchFamily="34" charset="0"/>
                <a:ea typeface="+mn-ea"/>
                <a:cs typeface="+mn-cs"/>
              </a:defRPr>
            </a:lvl5pPr>
            <a:lvl6pPr marL="11820625" indent="-1074603" algn="l" defTabSz="429841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3969828" indent="-1074603" algn="l" defTabSz="429841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6119034" indent="-1074603" algn="l" defTabSz="429841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8268238" indent="-1074603" algn="l" defTabSz="429841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de-AT" sz="22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Movies: </a:t>
            </a:r>
            <a:r>
              <a:rPr lang="de-AT" sz="2200" b="0" i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de-AT" sz="22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 = -0.43, </a:t>
            </a:r>
            <a:r>
              <a:rPr lang="de-AT" sz="2200" b="0" i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de-AT" sz="22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de-AT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0.001. </a:t>
            </a:r>
            <a:r>
              <a:rPr lang="de-AT" sz="2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Starting</a:t>
            </a:r>
            <a:r>
              <a:rPr lang="de-AT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e-AT" sz="2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from</a:t>
            </a:r>
            <a:r>
              <a:rPr lang="de-AT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e-AT" sz="2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year</a:t>
            </a:r>
            <a:r>
              <a:rPr lang="de-AT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2000: </a:t>
            </a:r>
            <a:r>
              <a:rPr lang="de-AT" sz="22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r</a:t>
            </a:r>
            <a:r>
              <a:rPr lang="de-AT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= -0.87, </a:t>
            </a:r>
            <a:r>
              <a:rPr lang="de-AT" sz="22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p</a:t>
            </a:r>
            <a:r>
              <a:rPr lang="de-AT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&lt; 0.001</a:t>
            </a:r>
          </a:p>
          <a:p>
            <a:pPr algn="just"/>
            <a:r>
              <a:rPr lang="de-AT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Shows: </a:t>
            </a:r>
            <a:r>
              <a:rPr lang="de-AT" sz="22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r</a:t>
            </a:r>
            <a:r>
              <a:rPr lang="de-AT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= 0.01, </a:t>
            </a:r>
            <a:r>
              <a:rPr lang="de-AT" sz="22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p</a:t>
            </a:r>
            <a:r>
              <a:rPr lang="de-AT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= 0.956. </a:t>
            </a:r>
            <a:r>
              <a:rPr lang="de-AT" sz="2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Starting</a:t>
            </a:r>
            <a:r>
              <a:rPr lang="de-AT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e-AT" sz="2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from</a:t>
            </a:r>
            <a:r>
              <a:rPr lang="de-AT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e-AT" sz="2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year</a:t>
            </a:r>
            <a:r>
              <a:rPr lang="de-AT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2000: </a:t>
            </a:r>
            <a:r>
              <a:rPr lang="de-AT" sz="22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r</a:t>
            </a:r>
            <a:r>
              <a:rPr lang="de-AT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= -0.68, </a:t>
            </a:r>
            <a:r>
              <a:rPr lang="de-AT" sz="22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p</a:t>
            </a:r>
            <a:r>
              <a:rPr lang="de-AT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&lt; 0.001</a:t>
            </a:r>
            <a:endParaRPr lang="en-US" sz="22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6" name="Text Placeholder 1">
            <a:extLst>
              <a:ext uri="{FF2B5EF4-FFF2-40B4-BE49-F238E27FC236}">
                <a16:creationId xmlns:a16="http://schemas.microsoft.com/office/drawing/2014/main" id="{C85F5AF3-7284-EF69-32A8-6D2F59FC87C5}"/>
              </a:ext>
            </a:extLst>
          </p:cNvPr>
          <p:cNvSpPr txBox="1">
            <a:spLocks/>
          </p:cNvSpPr>
          <p:nvPr/>
        </p:nvSpPr>
        <p:spPr>
          <a:xfrm>
            <a:off x="17135308" y="20561296"/>
            <a:ext cx="12313953" cy="11969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223877" tIns="223877" rIns="223877" bIns="223877" anchor="t" anchorCtr="0">
            <a:spAutoFit/>
          </a:bodyPr>
          <a:lstStyle>
            <a:lvl1pPr marL="0" indent="0" algn="l" defTabSz="429841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1455191" indent="-559688" algn="l" defTabSz="429841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500" kern="1200">
                <a:solidFill>
                  <a:schemeClr val="dk1"/>
                </a:solidFill>
                <a:latin typeface="Trebuchet MS" pitchFamily="34" charset="0"/>
                <a:ea typeface="+mn-ea"/>
                <a:cs typeface="+mn-cs"/>
              </a:defRPr>
            </a:lvl2pPr>
            <a:lvl3pPr marL="2014879" indent="-559688" algn="l" defTabSz="429841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00" kern="1200">
                <a:solidFill>
                  <a:schemeClr val="dk1"/>
                </a:solidFill>
                <a:latin typeface="Trebuchet MS" pitchFamily="34" charset="0"/>
                <a:ea typeface="+mn-ea"/>
                <a:cs typeface="+mn-cs"/>
              </a:defRPr>
            </a:lvl3pPr>
            <a:lvl4pPr marL="2630537" indent="-615658" algn="l" defTabSz="429841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500" kern="1200">
                <a:solidFill>
                  <a:schemeClr val="dk1"/>
                </a:solidFill>
                <a:latin typeface="Trebuchet MS" pitchFamily="34" charset="0"/>
                <a:ea typeface="+mn-ea"/>
                <a:cs typeface="+mn-cs"/>
              </a:defRPr>
            </a:lvl4pPr>
            <a:lvl5pPr marL="3078288" indent="-447751" algn="l" defTabSz="429841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500" kern="1200">
                <a:solidFill>
                  <a:schemeClr val="dk1"/>
                </a:solidFill>
                <a:latin typeface="Trebuchet MS" pitchFamily="34" charset="0"/>
                <a:ea typeface="+mn-ea"/>
                <a:cs typeface="+mn-cs"/>
              </a:defRPr>
            </a:lvl5pPr>
            <a:lvl6pPr marL="11820625" indent="-1074603" algn="l" defTabSz="429841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3969828" indent="-1074603" algn="l" defTabSz="429841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6119034" indent="-1074603" algn="l" defTabSz="429841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8268238" indent="-1074603" algn="l" defTabSz="429841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de-AT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Movies: </a:t>
            </a:r>
            <a:r>
              <a:rPr lang="de-AT" sz="22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r </a:t>
            </a:r>
            <a:r>
              <a:rPr lang="de-AT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= -0.41, </a:t>
            </a:r>
            <a:r>
              <a:rPr lang="de-AT" sz="22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p</a:t>
            </a:r>
            <a:r>
              <a:rPr lang="de-AT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&lt; 0.001. </a:t>
            </a:r>
            <a:r>
              <a:rPr lang="de-AT" sz="2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Starting</a:t>
            </a:r>
            <a:r>
              <a:rPr lang="de-AT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e-AT" sz="2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from</a:t>
            </a:r>
            <a:r>
              <a:rPr lang="de-AT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e-AT" sz="2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year</a:t>
            </a:r>
            <a:r>
              <a:rPr lang="de-AT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2000: </a:t>
            </a:r>
            <a:r>
              <a:rPr lang="de-AT" sz="22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r</a:t>
            </a:r>
            <a:r>
              <a:rPr lang="de-AT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= -0.93, p &lt; 0.001</a:t>
            </a:r>
          </a:p>
          <a:p>
            <a:pPr algn="just"/>
            <a:r>
              <a:rPr lang="de-AT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Shows: </a:t>
            </a:r>
            <a:r>
              <a:rPr lang="de-AT" sz="22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r</a:t>
            </a:r>
            <a:r>
              <a:rPr lang="de-AT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= 0.37, </a:t>
            </a:r>
            <a:r>
              <a:rPr lang="de-AT" sz="22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p</a:t>
            </a:r>
            <a:r>
              <a:rPr lang="de-AT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= 0.019. </a:t>
            </a:r>
            <a:r>
              <a:rPr lang="de-AT" sz="2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Starting</a:t>
            </a:r>
            <a:r>
              <a:rPr lang="de-AT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e-AT" sz="2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from</a:t>
            </a:r>
            <a:r>
              <a:rPr lang="de-AT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e-AT" sz="2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year</a:t>
            </a:r>
            <a:r>
              <a:rPr lang="de-AT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2000: </a:t>
            </a:r>
            <a:r>
              <a:rPr lang="de-AT" sz="22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r</a:t>
            </a:r>
            <a:r>
              <a:rPr lang="de-AT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= 0.68, </a:t>
            </a:r>
            <a:r>
              <a:rPr lang="de-AT" sz="22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p</a:t>
            </a:r>
            <a:r>
              <a:rPr lang="de-AT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&lt; 0.001</a:t>
            </a:r>
            <a:endParaRPr lang="en-US" sz="22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0994048"/>
      </p:ext>
    </p:extLst>
  </p:cSld>
  <p:clrMapOvr>
    <a:masterClrMapping/>
  </p:clrMapOvr>
</p:sld>
</file>

<file path=ppt/theme/theme1.xml><?xml version="1.0" encoding="utf-8"?>
<a:theme xmlns:a="http://schemas.openxmlformats.org/drawingml/2006/main" name="PosterPresentations.com-100CMx140CM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800" dirty="0">
            <a:latin typeface="Times New Roman" panose="02020603050405020304" pitchFamily="18" charset="0"/>
            <a:cs typeface="Times New Roman" panose="02020603050405020304" pitchFamily="18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Without Quick Guides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800" dirty="0">
            <a:latin typeface="Times New Roman" panose="02020603050405020304" pitchFamily="18" charset="0"/>
            <a:cs typeface="Times New Roman" panose="02020603050405020304" pitchFamily="18" charset="0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Classic - Wide Center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800" dirty="0">
            <a:latin typeface="Times New Roman" panose="02020603050405020304" pitchFamily="18" charset="0"/>
            <a:cs typeface="Times New Roman" panose="02020603050405020304" pitchFamily="18" charset="0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PosterPresentations.com-100CMx140CM</Template>
  <TotalTime>0</TotalTime>
  <Words>362</Words>
  <Application>Microsoft Office PowerPoint</Application>
  <PresentationFormat>Custom</PresentationFormat>
  <Paragraphs>32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Aptos Narrow</vt:lpstr>
      <vt:lpstr>Arial</vt:lpstr>
      <vt:lpstr>Calibri</vt:lpstr>
      <vt:lpstr>Consolas</vt:lpstr>
      <vt:lpstr>Times New Roman</vt:lpstr>
      <vt:lpstr>Trebuchet MS</vt:lpstr>
      <vt:lpstr>PosterPresentations.com-100CMx140CM</vt:lpstr>
      <vt:lpstr>Without Quick Guides</vt:lpstr>
      <vt:lpstr>Classic - Wide Center</vt:lpstr>
      <vt:lpstr>PowerPoint Presentation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CanterburyMedia</dc:creator>
  <dc:description>This template is the property of PosterPresentations.com. Call us if you need help with this poster template._x000d_
1-866-649-3004           _x000d_
 (c)PosterPresentations.com</dc:description>
  <cp:lastModifiedBy>Schipfer, Daniel</cp:lastModifiedBy>
  <cp:revision>39</cp:revision>
  <cp:lastPrinted>2025-01-17T15:10:44Z</cp:lastPrinted>
  <dcterms:created xsi:type="dcterms:W3CDTF">2012-02-10T00:21:22Z</dcterms:created>
  <dcterms:modified xsi:type="dcterms:W3CDTF">2025-01-18T18:50:24Z</dcterms:modified>
</cp:coreProperties>
</file>