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0" r:id="rId2"/>
    <p:sldMasterId id="2147483653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30275213" cy="42840275"/>
  <p:notesSz cx="6858000" cy="9144000"/>
  <p:defaultTextStyle>
    <a:defPPr>
      <a:defRPr lang="en-US"/>
    </a:defPPr>
    <a:lvl1pPr marL="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orient="horz" pos="26236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401" userDrawn="1">
          <p15:clr>
            <a:srgbClr val="A4A3A4"/>
          </p15:clr>
        </p15:guide>
        <p15:guide id="6" pos="18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1D3"/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94" autoAdjust="0"/>
  </p:normalViewPr>
  <p:slideViewPr>
    <p:cSldViewPr snapToGrid="0" snapToObjects="1" showGuides="1">
      <p:cViewPr>
        <p:scale>
          <a:sx n="20" d="100"/>
          <a:sy n="20" d="100"/>
        </p:scale>
        <p:origin x="1854" y="-2412"/>
      </p:cViewPr>
      <p:guideLst>
        <p:guide orient="horz" pos="4320"/>
        <p:guide orient="horz" pos="375"/>
        <p:guide orient="horz" pos="26236"/>
        <p:guide orient="horz"/>
        <p:guide pos="401"/>
        <p:guide pos="18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3" d="100"/>
          <a:sy n="53" d="100"/>
        </p:scale>
        <p:origin x="2922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5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1" y="7592433"/>
            <a:ext cx="14299153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3" y="6852877"/>
            <a:ext cx="1428786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1429135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353328" y="6852877"/>
            <a:ext cx="14287682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5353328" y="7592433"/>
            <a:ext cx="1428768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353329" y="18518879"/>
            <a:ext cx="1428375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347853" y="19312838"/>
            <a:ext cx="1428923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364405" y="33419384"/>
            <a:ext cx="14276605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353329" y="34233361"/>
            <a:ext cx="14283756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23691" y="19292105"/>
            <a:ext cx="1430038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90900" y="4114382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090900" y="2560646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090900" y="493361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Quick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1" y="7592433"/>
            <a:ext cx="14299153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3" y="6852877"/>
            <a:ext cx="1428786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1429135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353328" y="6852877"/>
            <a:ext cx="14287682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5353328" y="7592433"/>
            <a:ext cx="1428768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353329" y="18518879"/>
            <a:ext cx="1428375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347853" y="19312838"/>
            <a:ext cx="1428923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364405" y="33419384"/>
            <a:ext cx="14276605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353329" y="34233361"/>
            <a:ext cx="14283756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23691" y="19292105"/>
            <a:ext cx="1430038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90900" y="4114382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090900" y="2560646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090900" y="493361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9675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2" y="7887676"/>
            <a:ext cx="6936975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4" y="7093712"/>
            <a:ext cx="6931501" cy="783684"/>
          </a:xfrm>
          <a:prstGeom prst="rect">
            <a:avLst/>
          </a:prstGeom>
          <a:noFill/>
        </p:spPr>
        <p:txBody>
          <a:bodyPr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ABSTRACT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22595" y="19248458"/>
            <a:ext cx="6938069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6932594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OBJECTIVES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992579" y="7877345"/>
            <a:ext cx="1429224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992581" y="7093712"/>
            <a:ext cx="14292247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(header)  MATERIALS &amp; METHODS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992581" y="28220808"/>
            <a:ext cx="1429224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992581" y="27426849"/>
            <a:ext cx="14292247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RESULTS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710790" y="7093712"/>
            <a:ext cx="693021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710790" y="7887676"/>
            <a:ext cx="6930218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06864" y="18574660"/>
            <a:ext cx="693021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751309" y="19368620"/>
            <a:ext cx="6879920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710790" y="34031457"/>
            <a:ext cx="6930218" cy="783684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697538" y="34894178"/>
            <a:ext cx="6933690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101964" y="3799469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101964" y="2199601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178" hasCustomPrompt="1"/>
          </p:nvPr>
        </p:nvSpPr>
        <p:spPr>
          <a:xfrm>
            <a:off x="4090900" y="356084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BFC236-82CD-414F-B21C-AAD9ED14DB24}"/>
              </a:ext>
            </a:extLst>
          </p:cNvPr>
          <p:cNvGrpSpPr/>
          <p:nvPr userDrawn="1"/>
        </p:nvGrpSpPr>
        <p:grpSpPr>
          <a:xfrm>
            <a:off x="-53788" y="1"/>
            <a:ext cx="30275213" cy="42840275"/>
            <a:chOff x="-168590" y="-228600"/>
            <a:chExt cx="30602624" cy="43260963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C811D-2041-5949-8B50-48CD2B793C88}"/>
                </a:ext>
              </a:extLst>
            </p:cNvPr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FECA194-925B-5347-8A8D-96391C4DB89D}"/>
                </a:ext>
              </a:extLst>
            </p:cNvPr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717771B-BB64-1741-9B54-188CA7F6BDC1}"/>
                </a:ext>
              </a:extLst>
            </p:cNvPr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44AE7168-A6A0-8642-A95F-FDE734D3F23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123442-6B48-9B42-9BF6-87901923596D}"/>
              </a:ext>
            </a:extLst>
          </p:cNvPr>
          <p:cNvGrpSpPr/>
          <p:nvPr userDrawn="1"/>
        </p:nvGrpSpPr>
        <p:grpSpPr>
          <a:xfrm>
            <a:off x="-53788" y="1"/>
            <a:ext cx="30275213" cy="42840275"/>
            <a:chOff x="-168590" y="-228600"/>
            <a:chExt cx="30602624" cy="43260963"/>
          </a:xfrm>
        </p:grpSpPr>
        <p:sp>
          <p:nvSpPr>
            <p:cNvPr id="40" name="Freeform 39"/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42" name="Freeform 41"/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43" name="Freeform 42"/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0" name="Text Box 14"/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7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E06FA09-675E-1246-B9EB-861515C837B9}"/>
              </a:ext>
            </a:extLst>
          </p:cNvPr>
          <p:cNvGrpSpPr/>
          <p:nvPr userDrawn="1"/>
        </p:nvGrpSpPr>
        <p:grpSpPr>
          <a:xfrm>
            <a:off x="1" y="1"/>
            <a:ext cx="30275213" cy="42840275"/>
            <a:chOff x="-168590" y="-228600"/>
            <a:chExt cx="30602624" cy="4326096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06F6D7-CCFC-E044-959A-F912839516C2}"/>
                </a:ext>
              </a:extLst>
            </p:cNvPr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C56D18-3655-3747-951C-555513715F37}"/>
                </a:ext>
              </a:extLst>
            </p:cNvPr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CE72B1E-B47B-3147-AA5D-BA8C51B971C5}"/>
                </a:ext>
              </a:extLst>
            </p:cNvPr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917A8846-C6D5-4E46-8040-799BB67DBBC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FF364-44DE-AB2E-8FDA-9A85E232C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691" y="5940661"/>
            <a:ext cx="14287683" cy="5745883"/>
          </a:xfr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(a) or Shows (b) on Netflix with an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 release year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better average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(a) or Shows (b) on Netflix with a more positive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better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?**</a:t>
            </a: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or Shows on Netflix get better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(a) or more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(b) and do they differ in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(c)?</a:t>
            </a: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the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Movies (a) or Shows (b) that are on Netflix change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years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6F0A-4E88-40DD-9EC5-3FD7A9B99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691" y="4750817"/>
            <a:ext cx="14287866" cy="101184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5400" u="none" dirty="0">
                <a:solidFill>
                  <a:srgbClr val="002060"/>
                </a:solidFill>
              </a:rPr>
              <a:t>Research Questions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EB2E6D1-2092-563D-AA29-276C1A9A91A2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>
          <a:xfrm>
            <a:off x="4090900" y="3461241"/>
            <a:ext cx="22093415" cy="909102"/>
          </a:xfrm>
        </p:spPr>
        <p:txBody>
          <a:bodyPr/>
          <a:lstStyle/>
          <a:p>
            <a:r>
              <a:rPr lang="en-US" dirty="0"/>
              <a:t>TU Graz University - Austria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3924A2-BD9A-B5D3-6B2A-F20C028EC1E8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2646249" y="2477504"/>
            <a:ext cx="24982714" cy="909102"/>
          </a:xfrm>
        </p:spPr>
        <p:txBody>
          <a:bodyPr/>
          <a:lstStyle/>
          <a:p>
            <a:r>
              <a:rPr lang="en-US" sz="5400" b="1" dirty="0"/>
              <a:t>Group 23: </a:t>
            </a:r>
            <a:r>
              <a:rPr lang="en-US" sz="5400" dirty="0"/>
              <a:t>Daniel Schipfer </a:t>
            </a:r>
            <a:r>
              <a:rPr lang="en-US" sz="5400" dirty="0">
                <a:latin typeface="Aptos Narrow" panose="020B0004020202020204" pitchFamily="34" charset="0"/>
              </a:rPr>
              <a:t>• Monika Windhager • Kaniz Fatema  • Abdelrahman Ali </a:t>
            </a:r>
            <a:endParaRPr lang="en-US" sz="5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A73B15-404D-393D-6EC8-065E9D91AC4E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610752" y="852588"/>
            <a:ext cx="29026150" cy="1432322"/>
          </a:xfrm>
        </p:spPr>
        <p:txBody>
          <a:bodyPr/>
          <a:lstStyle/>
          <a:p>
            <a:r>
              <a:rPr lang="en-US" sz="8800" dirty="0">
                <a:solidFill>
                  <a:srgbClr val="002060"/>
                </a:solidFill>
              </a:rPr>
              <a:t>Netflix Analysis: A Statistical View on Movies and Shows</a:t>
            </a: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9ADB6FE5-4712-63C5-2C30-3FF56C170560}"/>
              </a:ext>
            </a:extLst>
          </p:cNvPr>
          <p:cNvSpPr txBox="1">
            <a:spLocks/>
          </p:cNvSpPr>
          <p:nvPr/>
        </p:nvSpPr>
        <p:spPr>
          <a:xfrm>
            <a:off x="610751" y="13152162"/>
            <a:ext cx="14287683" cy="57335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b="1" dirty="0">
                <a:solidFill>
                  <a:schemeClr val="tx1"/>
                </a:solidFill>
              </a:rPr>
              <a:t>dataset</a:t>
            </a:r>
            <a:r>
              <a:rPr lang="en-US" sz="4400" dirty="0">
                <a:solidFill>
                  <a:schemeClr val="tx1"/>
                </a:solidFill>
              </a:rPr>
              <a:t> used contains information about Netflix’s content as “Titles”, “Types”, “Release Year”, “Runtime”, “Votes”, and “Scores”.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/>
                </a:solidFill>
              </a:rPr>
              <a:t>Methods</a:t>
            </a:r>
            <a:r>
              <a:rPr lang="en-US" sz="4400" dirty="0">
                <a:solidFill>
                  <a:schemeClr val="tx1"/>
                </a:solidFill>
              </a:rPr>
              <a:t> Used include: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</a:rPr>
              <a:t>    1. Trend Analysis with Line Plot.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</a:rPr>
              <a:t>    2. Correlation Analysis with Scatter Plot.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</a:rPr>
              <a:t>    3. Statistical T-Test with Box Plot.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83DA7AC-9E9E-B44D-3F56-69B1655FC7BF}"/>
              </a:ext>
            </a:extLst>
          </p:cNvPr>
          <p:cNvSpPr txBox="1">
            <a:spLocks/>
          </p:cNvSpPr>
          <p:nvPr/>
        </p:nvSpPr>
        <p:spPr>
          <a:xfrm>
            <a:off x="610751" y="11962316"/>
            <a:ext cx="14287866" cy="101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none" dirty="0">
                <a:solidFill>
                  <a:srgbClr val="002060"/>
                </a:solidFill>
              </a:rPr>
              <a:t>Data and Methods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67E6FED-8F82-BCB7-3858-B9E60975B796}"/>
              </a:ext>
            </a:extLst>
          </p:cNvPr>
          <p:cNvSpPr txBox="1">
            <a:spLocks/>
          </p:cNvSpPr>
          <p:nvPr/>
        </p:nvSpPr>
        <p:spPr>
          <a:xfrm>
            <a:off x="632523" y="19127396"/>
            <a:ext cx="14287866" cy="101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none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10ECF-1CD3-EF05-5D0B-12B42BF06E40}"/>
              </a:ext>
            </a:extLst>
          </p:cNvPr>
          <p:cNvSpPr/>
          <p:nvPr/>
        </p:nvSpPr>
        <p:spPr>
          <a:xfrm>
            <a:off x="1588168" y="41581136"/>
            <a:ext cx="2502732" cy="502803"/>
          </a:xfrm>
          <a:prstGeom prst="rect">
            <a:avLst/>
          </a:prstGeom>
          <a:solidFill>
            <a:srgbClr val="DBE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average imb score&#10;&#10;Description automatically generated">
            <a:extLst>
              <a:ext uri="{FF2B5EF4-FFF2-40B4-BE49-F238E27FC236}">
                <a16:creationId xmlns:a16="http://schemas.microsoft.com/office/drawing/2014/main" id="{10A08F59-124E-CBB5-369C-3241EB32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746" y="4874237"/>
            <a:ext cx="14233590" cy="787873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79693F0-1AAD-FE9A-C1A3-A70273EF37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" r="49461" b="-7"/>
          <a:stretch/>
        </p:blipFill>
        <p:spPr bwMode="auto">
          <a:xfrm>
            <a:off x="610751" y="20415016"/>
            <a:ext cx="14287682" cy="104970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9271AD21-0CA8-8B84-3BF1-593991AFE2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33" r="-9524" b="-7"/>
          <a:stretch/>
        </p:blipFill>
        <p:spPr bwMode="auto">
          <a:xfrm>
            <a:off x="632522" y="31183725"/>
            <a:ext cx="16981709" cy="106877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FFFE86B2-140E-5D78-0C55-F75EC106F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305"/>
          <a:stretch/>
        </p:blipFill>
        <p:spPr bwMode="auto">
          <a:xfrm>
            <a:off x="15382746" y="13574197"/>
            <a:ext cx="14281716" cy="14005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BC1345AA-233C-7C9E-9600-5E00DAA493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344"/>
          <a:stretch/>
        </p:blipFill>
        <p:spPr bwMode="auto">
          <a:xfrm>
            <a:off x="15527124" y="27851083"/>
            <a:ext cx="13987062" cy="14005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0994048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100CMx140CM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ithout Quick Guide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lassic - Wide Cent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PosterPresentations.com-100CMx140CM</Template>
  <TotalTime>1381</TotalTime>
  <Words>193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 Narrow</vt:lpstr>
      <vt:lpstr>Arial</vt:lpstr>
      <vt:lpstr>Calibri</vt:lpstr>
      <vt:lpstr>Times New Roman</vt:lpstr>
      <vt:lpstr>Trebuchet MS</vt:lpstr>
      <vt:lpstr>PosterPresentations.com-100CMx140CM</vt:lpstr>
      <vt:lpstr>Without Quick Guides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lenovo</cp:lastModifiedBy>
  <cp:revision>36</cp:revision>
  <cp:lastPrinted>2025-01-17T15:10:44Z</cp:lastPrinted>
  <dcterms:created xsi:type="dcterms:W3CDTF">2012-02-10T00:21:22Z</dcterms:created>
  <dcterms:modified xsi:type="dcterms:W3CDTF">2025-01-17T21:17:13Z</dcterms:modified>
</cp:coreProperties>
</file>