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4" r:id="rId5"/>
    <p:sldId id="265" r:id="rId6"/>
    <p:sldId id="266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71"/>
    <a:srgbClr val="FF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455494-DF79-4459-9468-3B6CCDEE9B9A}" v="9" dt="2025-02-04T14:54:46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97" autoAdjust="0"/>
  </p:normalViewPr>
  <p:slideViewPr>
    <p:cSldViewPr snapToGrid="0">
      <p:cViewPr>
        <p:scale>
          <a:sx n="85" d="100"/>
          <a:sy n="85" d="100"/>
        </p:scale>
        <p:origin x="562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Walchhofer" userId="c08abf49-14a8-4d2f-8f58-9f17fd209c28" providerId="ADAL" clId="{75455494-DF79-4459-9468-3B6CCDEE9B9A}"/>
    <pc:docChg chg="undo redo custSel addSld delSld modSld">
      <pc:chgData name="Thomas Walchhofer" userId="c08abf49-14a8-4d2f-8f58-9f17fd209c28" providerId="ADAL" clId="{75455494-DF79-4459-9468-3B6CCDEE9B9A}" dt="2025-02-04T14:58:09.177" v="1240" actId="14100"/>
      <pc:docMkLst>
        <pc:docMk/>
      </pc:docMkLst>
      <pc:sldChg chg="delSp modSp mod">
        <pc:chgData name="Thomas Walchhofer" userId="c08abf49-14a8-4d2f-8f58-9f17fd209c28" providerId="ADAL" clId="{75455494-DF79-4459-9468-3B6CCDEE9B9A}" dt="2025-02-04T12:26:42.252" v="118" actId="403"/>
        <pc:sldMkLst>
          <pc:docMk/>
          <pc:sldMk cId="0" sldId="256"/>
        </pc:sldMkLst>
        <pc:spChg chg="mod">
          <ac:chgData name="Thomas Walchhofer" userId="c08abf49-14a8-4d2f-8f58-9f17fd209c28" providerId="ADAL" clId="{75455494-DF79-4459-9468-3B6CCDEE9B9A}" dt="2025-02-04T12:24:09.774" v="32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Thomas Walchhofer" userId="c08abf49-14a8-4d2f-8f58-9f17fd209c28" providerId="ADAL" clId="{75455494-DF79-4459-9468-3B6CCDEE9B9A}" dt="2025-02-04T12:26:42.252" v="118" actId="403"/>
          <ac:spMkLst>
            <pc:docMk/>
            <pc:sldMk cId="0" sldId="256"/>
            <ac:spMk id="3" creationId="{00000000-0000-0000-0000-000000000000}"/>
          </ac:spMkLst>
        </pc:spChg>
        <pc:spChg chg="mod">
          <ac:chgData name="Thomas Walchhofer" userId="c08abf49-14a8-4d2f-8f58-9f17fd209c28" providerId="ADAL" clId="{75455494-DF79-4459-9468-3B6CCDEE9B9A}" dt="2025-02-04T12:26:05.225" v="95" actId="1076"/>
          <ac:spMkLst>
            <pc:docMk/>
            <pc:sldMk cId="0" sldId="256"/>
            <ac:spMk id="598872063" creationId="{00000000-0000-0000-0000-000000000000}"/>
          </ac:spMkLst>
        </pc:spChg>
        <pc:spChg chg="del">
          <ac:chgData name="Thomas Walchhofer" userId="c08abf49-14a8-4d2f-8f58-9f17fd209c28" providerId="ADAL" clId="{75455494-DF79-4459-9468-3B6CCDEE9B9A}" dt="2025-02-04T12:25:26.524" v="92" actId="478"/>
          <ac:spMkLst>
            <pc:docMk/>
            <pc:sldMk cId="0" sldId="256"/>
            <ac:spMk id="1125295912" creationId="{00000000-0000-0000-0000-000000000000}"/>
          </ac:spMkLst>
        </pc:spChg>
        <pc:spChg chg="mod">
          <ac:chgData name="Thomas Walchhofer" userId="c08abf49-14a8-4d2f-8f58-9f17fd209c28" providerId="ADAL" clId="{75455494-DF79-4459-9468-3B6CCDEE9B9A}" dt="2025-02-04T12:26:05.225" v="95" actId="1076"/>
          <ac:spMkLst>
            <pc:docMk/>
            <pc:sldMk cId="0" sldId="256"/>
            <ac:spMk id="1517960610" creationId="{00000000-0000-0000-0000-000000000000}"/>
          </ac:spMkLst>
        </pc:spChg>
      </pc:sldChg>
      <pc:sldChg chg="modSp mod">
        <pc:chgData name="Thomas Walchhofer" userId="c08abf49-14a8-4d2f-8f58-9f17fd209c28" providerId="ADAL" clId="{75455494-DF79-4459-9468-3B6CCDEE9B9A}" dt="2025-02-04T14:54:11.691" v="1182" actId="6549"/>
        <pc:sldMkLst>
          <pc:docMk/>
          <pc:sldMk cId="0" sldId="257"/>
        </pc:sldMkLst>
        <pc:spChg chg="mod">
          <ac:chgData name="Thomas Walchhofer" userId="c08abf49-14a8-4d2f-8f58-9f17fd209c28" providerId="ADAL" clId="{75455494-DF79-4459-9468-3B6CCDEE9B9A}" dt="2025-02-04T12:27:19.516" v="143" actId="20577"/>
          <ac:spMkLst>
            <pc:docMk/>
            <pc:sldMk cId="0" sldId="257"/>
            <ac:spMk id="4" creationId="{EAD6D41E-161B-36AD-F1D8-CC9DAB730CC5}"/>
          </ac:spMkLst>
        </pc:spChg>
        <pc:spChg chg="mod">
          <ac:chgData name="Thomas Walchhofer" userId="c08abf49-14a8-4d2f-8f58-9f17fd209c28" providerId="ADAL" clId="{75455494-DF79-4459-9468-3B6CCDEE9B9A}" dt="2025-02-04T14:54:11.691" v="1182" actId="6549"/>
          <ac:spMkLst>
            <pc:docMk/>
            <pc:sldMk cId="0" sldId="257"/>
            <ac:spMk id="316663598" creationId="{00000000-0000-0000-0000-000000000000}"/>
          </ac:spMkLst>
        </pc:spChg>
      </pc:sldChg>
      <pc:sldChg chg="addSp delSp modSp add mod">
        <pc:chgData name="Thomas Walchhofer" userId="c08abf49-14a8-4d2f-8f58-9f17fd209c28" providerId="ADAL" clId="{75455494-DF79-4459-9468-3B6CCDEE9B9A}" dt="2025-02-04T14:55:01.883" v="1205" actId="1076"/>
        <pc:sldMkLst>
          <pc:docMk/>
          <pc:sldMk cId="32863691" sldId="258"/>
        </pc:sldMkLst>
        <pc:spChg chg="add del mod">
          <ac:chgData name="Thomas Walchhofer" userId="c08abf49-14a8-4d2f-8f58-9f17fd209c28" providerId="ADAL" clId="{75455494-DF79-4459-9468-3B6CCDEE9B9A}" dt="2025-02-04T14:54:49.087" v="1202" actId="478"/>
          <ac:spMkLst>
            <pc:docMk/>
            <pc:sldMk cId="32863691" sldId="258"/>
            <ac:spMk id="3" creationId="{79386367-39AC-EDB1-9DA5-A09AD465B394}"/>
          </ac:spMkLst>
        </pc:spChg>
        <pc:spChg chg="mod">
          <ac:chgData name="Thomas Walchhofer" userId="c08abf49-14a8-4d2f-8f58-9f17fd209c28" providerId="ADAL" clId="{75455494-DF79-4459-9468-3B6CCDEE9B9A}" dt="2025-02-04T14:54:38.122" v="1198" actId="20577"/>
          <ac:spMkLst>
            <pc:docMk/>
            <pc:sldMk cId="32863691" sldId="258"/>
            <ac:spMk id="4" creationId="{2BF58A06-0490-53ED-B7F7-1B0AB0ABC48B}"/>
          </ac:spMkLst>
        </pc:spChg>
        <pc:spChg chg="del mod">
          <ac:chgData name="Thomas Walchhofer" userId="c08abf49-14a8-4d2f-8f58-9f17fd209c28" providerId="ADAL" clId="{75455494-DF79-4459-9468-3B6CCDEE9B9A}" dt="2025-02-04T14:54:45.784" v="1200" actId="478"/>
          <ac:spMkLst>
            <pc:docMk/>
            <pc:sldMk cId="32863691" sldId="258"/>
            <ac:spMk id="316663598" creationId="{4897361A-3D07-2684-CF2A-B2F1D7E69EFD}"/>
          </ac:spMkLst>
        </pc:spChg>
        <pc:picChg chg="add mod">
          <ac:chgData name="Thomas Walchhofer" userId="c08abf49-14a8-4d2f-8f58-9f17fd209c28" providerId="ADAL" clId="{75455494-DF79-4459-9468-3B6CCDEE9B9A}" dt="2025-02-04T14:55:01.883" v="1205" actId="1076"/>
          <ac:picMkLst>
            <pc:docMk/>
            <pc:sldMk cId="32863691" sldId="258"/>
            <ac:picMk id="5" creationId="{AA69274C-C816-8E29-35CC-E788F6CE026C}"/>
          </ac:picMkLst>
        </pc:picChg>
      </pc:sldChg>
      <pc:sldChg chg="addSp delSp modSp add del mod setBg addAnim delAnim setClrOvrMap modNotesTx">
        <pc:chgData name="Thomas Walchhofer" userId="c08abf49-14a8-4d2f-8f58-9f17fd209c28" providerId="ADAL" clId="{75455494-DF79-4459-9468-3B6CCDEE9B9A}" dt="2025-02-04T14:29:48.193" v="342" actId="2696"/>
        <pc:sldMkLst>
          <pc:docMk/>
          <pc:sldMk cId="2053219442" sldId="259"/>
        </pc:sldMkLst>
        <pc:spChg chg="add del mod">
          <ac:chgData name="Thomas Walchhofer" userId="c08abf49-14a8-4d2f-8f58-9f17fd209c28" providerId="ADAL" clId="{75455494-DF79-4459-9468-3B6CCDEE9B9A}" dt="2025-02-04T14:24:49.406" v="239" actId="478"/>
          <ac:spMkLst>
            <pc:docMk/>
            <pc:sldMk cId="2053219442" sldId="259"/>
            <ac:spMk id="3" creationId="{E7B48917-C83D-AD27-4739-EBD7AFE4FE3E}"/>
          </ac:spMkLst>
        </pc:spChg>
        <pc:spChg chg="del mod">
          <ac:chgData name="Thomas Walchhofer" userId="c08abf49-14a8-4d2f-8f58-9f17fd209c28" providerId="ADAL" clId="{75455494-DF79-4459-9468-3B6CCDEE9B9A}" dt="2025-02-04T14:25:20.208" v="244" actId="478"/>
          <ac:spMkLst>
            <pc:docMk/>
            <pc:sldMk cId="2053219442" sldId="259"/>
            <ac:spMk id="4" creationId="{BE7883D6-31E1-99EF-A4D9-304001C0AEA6}"/>
          </ac:spMkLst>
        </pc:spChg>
        <pc:spChg chg="add del mod">
          <ac:chgData name="Thomas Walchhofer" userId="c08abf49-14a8-4d2f-8f58-9f17fd209c28" providerId="ADAL" clId="{75455494-DF79-4459-9468-3B6CCDEE9B9A}" dt="2025-02-04T14:25:21.398" v="245" actId="478"/>
          <ac:spMkLst>
            <pc:docMk/>
            <pc:sldMk cId="2053219442" sldId="259"/>
            <ac:spMk id="10" creationId="{F8046E51-0FF8-FEDE-308C-9748E445CA39}"/>
          </ac:spMkLst>
        </pc:spChg>
        <pc:spChg chg="add mod">
          <ac:chgData name="Thomas Walchhofer" userId="c08abf49-14a8-4d2f-8f58-9f17fd209c28" providerId="ADAL" clId="{75455494-DF79-4459-9468-3B6CCDEE9B9A}" dt="2025-02-04T14:25:35.719" v="268" actId="20577"/>
          <ac:spMkLst>
            <pc:docMk/>
            <pc:sldMk cId="2053219442" sldId="259"/>
            <ac:spMk id="11" creationId="{52E45A88-188D-536D-8B5A-641D862AC532}"/>
          </ac:spMkLst>
        </pc:spChg>
        <pc:spChg chg="add mod">
          <ac:chgData name="Thomas Walchhofer" userId="c08abf49-14a8-4d2f-8f58-9f17fd209c28" providerId="ADAL" clId="{75455494-DF79-4459-9468-3B6CCDEE9B9A}" dt="2025-02-04T14:27:05.892" v="305" actId="20577"/>
          <ac:spMkLst>
            <pc:docMk/>
            <pc:sldMk cId="2053219442" sldId="259"/>
            <ac:spMk id="12" creationId="{B49B856A-A17F-24B0-949E-4624BF68A406}"/>
          </ac:spMkLst>
        </pc:spChg>
        <pc:spChg chg="add mod">
          <ac:chgData name="Thomas Walchhofer" userId="c08abf49-14a8-4d2f-8f58-9f17fd209c28" providerId="ADAL" clId="{75455494-DF79-4459-9468-3B6CCDEE9B9A}" dt="2025-02-04T14:27:28.708" v="316" actId="20577"/>
          <ac:spMkLst>
            <pc:docMk/>
            <pc:sldMk cId="2053219442" sldId="259"/>
            <ac:spMk id="13" creationId="{6667AAA7-D71E-D3C8-70DD-7B0654BE43D6}"/>
          </ac:spMkLst>
        </pc:spChg>
        <pc:spChg chg="del">
          <ac:chgData name="Thomas Walchhofer" userId="c08abf49-14a8-4d2f-8f58-9f17fd209c28" providerId="ADAL" clId="{75455494-DF79-4459-9468-3B6CCDEE9B9A}" dt="2025-02-04T14:24:47.907" v="238" actId="478"/>
          <ac:spMkLst>
            <pc:docMk/>
            <pc:sldMk cId="2053219442" sldId="259"/>
            <ac:spMk id="316663598" creationId="{58819534-968D-34E2-EFC1-2C077E5AF224}"/>
          </ac:spMkLst>
        </pc:spChg>
        <pc:spChg chg="add">
          <ac:chgData name="Thomas Walchhofer" userId="c08abf49-14a8-4d2f-8f58-9f17fd209c28" providerId="ADAL" clId="{75455494-DF79-4459-9468-3B6CCDEE9B9A}" dt="2025-02-04T14:25:15.790" v="242" actId="26606"/>
          <ac:spMkLst>
            <pc:docMk/>
            <pc:sldMk cId="2053219442" sldId="259"/>
            <ac:spMk id="1224306512" creationId="{022BDE4A-8A20-4A69-9C5A-581C82036A4D}"/>
          </ac:spMkLst>
        </pc:spChg>
        <pc:picChg chg="add del mod ord">
          <ac:chgData name="Thomas Walchhofer" userId="c08abf49-14a8-4d2f-8f58-9f17fd209c28" providerId="ADAL" clId="{75455494-DF79-4459-9468-3B6CCDEE9B9A}" dt="2025-02-04T14:29:45.863" v="341" actId="478"/>
          <ac:picMkLst>
            <pc:docMk/>
            <pc:sldMk cId="2053219442" sldId="259"/>
            <ac:picMk id="6" creationId="{ED75EF85-34FB-7A46-EE61-F99D9154802E}"/>
          </ac:picMkLst>
        </pc:picChg>
        <pc:picChg chg="add del mod">
          <ac:chgData name="Thomas Walchhofer" userId="c08abf49-14a8-4d2f-8f58-9f17fd209c28" providerId="ADAL" clId="{75455494-DF79-4459-9468-3B6CCDEE9B9A}" dt="2025-02-04T14:29:45.415" v="340" actId="478"/>
          <ac:picMkLst>
            <pc:docMk/>
            <pc:sldMk cId="2053219442" sldId="259"/>
            <ac:picMk id="8" creationId="{02D92229-E511-BA33-0A10-F846072A8B52}"/>
          </ac:picMkLst>
        </pc:picChg>
        <pc:picChg chg="ord">
          <ac:chgData name="Thomas Walchhofer" userId="c08abf49-14a8-4d2f-8f58-9f17fd209c28" providerId="ADAL" clId="{75455494-DF79-4459-9468-3B6CCDEE9B9A}" dt="2025-02-04T14:25:15.790" v="242" actId="26606"/>
          <ac:picMkLst>
            <pc:docMk/>
            <pc:sldMk cId="2053219442" sldId="259"/>
            <ac:picMk id="1224306507" creationId="{DBC92B77-32A9-FD15-5870-4BF2B5E6D881}"/>
          </ac:picMkLst>
        </pc:picChg>
      </pc:sldChg>
      <pc:sldChg chg="modSp add del mod">
        <pc:chgData name="Thomas Walchhofer" userId="c08abf49-14a8-4d2f-8f58-9f17fd209c28" providerId="ADAL" clId="{75455494-DF79-4459-9468-3B6CCDEE9B9A}" dt="2025-02-04T14:39:12.538" v="428" actId="47"/>
        <pc:sldMkLst>
          <pc:docMk/>
          <pc:sldMk cId="268666926" sldId="260"/>
        </pc:sldMkLst>
        <pc:spChg chg="mod">
          <ac:chgData name="Thomas Walchhofer" userId="c08abf49-14a8-4d2f-8f58-9f17fd209c28" providerId="ADAL" clId="{75455494-DF79-4459-9468-3B6CCDEE9B9A}" dt="2025-02-04T12:28:27.364" v="211" actId="20577"/>
          <ac:spMkLst>
            <pc:docMk/>
            <pc:sldMk cId="268666926" sldId="260"/>
            <ac:spMk id="4" creationId="{9E842751-658C-0880-6E55-E0B71D13D9CA}"/>
          </ac:spMkLst>
        </pc:spChg>
        <pc:spChg chg="mod">
          <ac:chgData name="Thomas Walchhofer" userId="c08abf49-14a8-4d2f-8f58-9f17fd209c28" providerId="ADAL" clId="{75455494-DF79-4459-9468-3B6CCDEE9B9A}" dt="2025-02-04T14:26:17.392" v="274" actId="14100"/>
          <ac:spMkLst>
            <pc:docMk/>
            <pc:sldMk cId="268666926" sldId="260"/>
            <ac:spMk id="316663598" creationId="{D01C5877-DE76-60AE-2CA1-C6A59222367D}"/>
          </ac:spMkLst>
        </pc:spChg>
      </pc:sldChg>
      <pc:sldChg chg="modSp add del mod">
        <pc:chgData name="Thomas Walchhofer" userId="c08abf49-14a8-4d2f-8f58-9f17fd209c28" providerId="ADAL" clId="{75455494-DF79-4459-9468-3B6CCDEE9B9A}" dt="2025-02-04T14:39:14.165" v="429" actId="47"/>
        <pc:sldMkLst>
          <pc:docMk/>
          <pc:sldMk cId="2813929982" sldId="261"/>
        </pc:sldMkLst>
        <pc:spChg chg="mod">
          <ac:chgData name="Thomas Walchhofer" userId="c08abf49-14a8-4d2f-8f58-9f17fd209c28" providerId="ADAL" clId="{75455494-DF79-4459-9468-3B6CCDEE9B9A}" dt="2025-02-04T12:28:43.428" v="225" actId="20577"/>
          <ac:spMkLst>
            <pc:docMk/>
            <pc:sldMk cId="2813929982" sldId="261"/>
            <ac:spMk id="4" creationId="{732BA01A-AAAE-29E2-F96A-46F4CCF7F5BE}"/>
          </ac:spMkLst>
        </pc:spChg>
      </pc:sldChg>
      <pc:sldChg chg="addSp delSp modSp add mod setBg setClrOvrMap">
        <pc:chgData name="Thomas Walchhofer" userId="c08abf49-14a8-4d2f-8f58-9f17fd209c28" providerId="ADAL" clId="{75455494-DF79-4459-9468-3B6CCDEE9B9A}" dt="2025-02-04T14:58:09.177" v="1240" actId="14100"/>
        <pc:sldMkLst>
          <pc:docMk/>
          <pc:sldMk cId="779330942" sldId="262"/>
        </pc:sldMkLst>
        <pc:spChg chg="mod">
          <ac:chgData name="Thomas Walchhofer" userId="c08abf49-14a8-4d2f-8f58-9f17fd209c28" providerId="ADAL" clId="{75455494-DF79-4459-9468-3B6CCDEE9B9A}" dt="2025-02-04T14:57:51.850" v="1236" actId="26606"/>
          <ac:spMkLst>
            <pc:docMk/>
            <pc:sldMk cId="779330942" sldId="262"/>
            <ac:spMk id="4" creationId="{44BD0E30-521B-BFA3-234D-6F4C3B2CD9A9}"/>
          </ac:spMkLst>
        </pc:spChg>
        <pc:spChg chg="add del mod">
          <ac:chgData name="Thomas Walchhofer" userId="c08abf49-14a8-4d2f-8f58-9f17fd209c28" providerId="ADAL" clId="{75455494-DF79-4459-9468-3B6CCDEE9B9A}" dt="2025-02-04T14:57:51.878" v="1237" actId="26606"/>
          <ac:spMkLst>
            <pc:docMk/>
            <pc:sldMk cId="779330942" sldId="262"/>
            <ac:spMk id="316663598" creationId="{AA72C0CA-338A-CC32-9AFC-66EC4F72899B}"/>
          </ac:spMkLst>
        </pc:spChg>
        <pc:spChg chg="add del">
          <ac:chgData name="Thomas Walchhofer" userId="c08abf49-14a8-4d2f-8f58-9f17fd209c28" providerId="ADAL" clId="{75455494-DF79-4459-9468-3B6CCDEE9B9A}" dt="2025-02-04T14:57:51.850" v="1236" actId="26606"/>
          <ac:spMkLst>
            <pc:docMk/>
            <pc:sldMk cId="779330942" sldId="262"/>
            <ac:spMk id="1224306513" creationId="{BACC6370-2D7E-4714-9D71-7542949D7D5D}"/>
          </ac:spMkLst>
        </pc:spChg>
        <pc:spChg chg="add del">
          <ac:chgData name="Thomas Walchhofer" userId="c08abf49-14a8-4d2f-8f58-9f17fd209c28" providerId="ADAL" clId="{75455494-DF79-4459-9468-3B6CCDEE9B9A}" dt="2025-02-04T14:57:51.850" v="1236" actId="26606"/>
          <ac:spMkLst>
            <pc:docMk/>
            <pc:sldMk cId="779330942" sldId="262"/>
            <ac:spMk id="1224306515" creationId="{F68B3F68-107C-434F-AA38-110D5EA91B85}"/>
          </ac:spMkLst>
        </pc:spChg>
        <pc:spChg chg="add del">
          <ac:chgData name="Thomas Walchhofer" userId="c08abf49-14a8-4d2f-8f58-9f17fd209c28" providerId="ADAL" clId="{75455494-DF79-4459-9468-3B6CCDEE9B9A}" dt="2025-02-04T14:57:51.850" v="1236" actId="26606"/>
          <ac:spMkLst>
            <pc:docMk/>
            <pc:sldMk cId="779330942" sldId="262"/>
            <ac:spMk id="1224306517" creationId="{AAD0DBB9-1A4B-4391-81D4-CB19F9AB918A}"/>
          </ac:spMkLst>
        </pc:spChg>
        <pc:spChg chg="add del">
          <ac:chgData name="Thomas Walchhofer" userId="c08abf49-14a8-4d2f-8f58-9f17fd209c28" providerId="ADAL" clId="{75455494-DF79-4459-9468-3B6CCDEE9B9A}" dt="2025-02-04T14:57:51.850" v="1236" actId="26606"/>
          <ac:spMkLst>
            <pc:docMk/>
            <pc:sldMk cId="779330942" sldId="262"/>
            <ac:spMk id="1224306519" creationId="{063BBA22-50EA-4C4D-BE05-F1CE4E63AA56}"/>
          </ac:spMkLst>
        </pc:spChg>
        <pc:graphicFrameChg chg="add del">
          <ac:chgData name="Thomas Walchhofer" userId="c08abf49-14a8-4d2f-8f58-9f17fd209c28" providerId="ADAL" clId="{75455494-DF79-4459-9468-3B6CCDEE9B9A}" dt="2025-02-04T14:57:51.850" v="1236" actId="26606"/>
          <ac:graphicFrameMkLst>
            <pc:docMk/>
            <pc:sldMk cId="779330942" sldId="262"/>
            <ac:graphicFrameMk id="1224306509" creationId="{A08DCDF4-95BD-0225-E303-159C535E5197}"/>
          </ac:graphicFrameMkLst>
        </pc:graphicFrameChg>
        <pc:graphicFrameChg chg="add mod">
          <ac:chgData name="Thomas Walchhofer" userId="c08abf49-14a8-4d2f-8f58-9f17fd209c28" providerId="ADAL" clId="{75455494-DF79-4459-9468-3B6CCDEE9B9A}" dt="2025-02-04T14:58:09.177" v="1240" actId="14100"/>
          <ac:graphicFrameMkLst>
            <pc:docMk/>
            <pc:sldMk cId="779330942" sldId="262"/>
            <ac:graphicFrameMk id="1224306521" creationId="{43F4B2C2-DBE1-9BC8-BA03-7B38CD778C91}"/>
          </ac:graphicFrameMkLst>
        </pc:graphicFrameChg>
        <pc:picChg chg="mod">
          <ac:chgData name="Thomas Walchhofer" userId="c08abf49-14a8-4d2f-8f58-9f17fd209c28" providerId="ADAL" clId="{75455494-DF79-4459-9468-3B6CCDEE9B9A}" dt="2025-02-04T14:58:01.475" v="1238" actId="27614"/>
          <ac:picMkLst>
            <pc:docMk/>
            <pc:sldMk cId="779330942" sldId="262"/>
            <ac:picMk id="1224306507" creationId="{B1FC2548-C4FE-1353-A05B-1813011BD316}"/>
          </ac:picMkLst>
        </pc:picChg>
      </pc:sldChg>
      <pc:sldChg chg="addSp delSp modSp add del mod">
        <pc:chgData name="Thomas Walchhofer" userId="c08abf49-14a8-4d2f-8f58-9f17fd209c28" providerId="ADAL" clId="{75455494-DF79-4459-9468-3B6CCDEE9B9A}" dt="2025-02-04T14:39:09.297" v="427" actId="47"/>
        <pc:sldMkLst>
          <pc:docMk/>
          <pc:sldMk cId="187866341" sldId="263"/>
        </pc:sldMkLst>
        <pc:spChg chg="add del mod">
          <ac:chgData name="Thomas Walchhofer" userId="c08abf49-14a8-4d2f-8f58-9f17fd209c28" providerId="ADAL" clId="{75455494-DF79-4459-9468-3B6CCDEE9B9A}" dt="2025-02-04T14:28:20.143" v="326" actId="478"/>
          <ac:spMkLst>
            <pc:docMk/>
            <pc:sldMk cId="187866341" sldId="263"/>
            <ac:spMk id="3" creationId="{58BD49E7-670B-CA67-717C-C703AB579CC1}"/>
          </ac:spMkLst>
        </pc:spChg>
        <pc:spChg chg="add del mod">
          <ac:chgData name="Thomas Walchhofer" userId="c08abf49-14a8-4d2f-8f58-9f17fd209c28" providerId="ADAL" clId="{75455494-DF79-4459-9468-3B6CCDEE9B9A}" dt="2025-02-04T14:31:02.222" v="353" actId="478"/>
          <ac:spMkLst>
            <pc:docMk/>
            <pc:sldMk cId="187866341" sldId="263"/>
            <ac:spMk id="10" creationId="{1C740B07-BA7E-0D95-D2AD-4F9938D701E8}"/>
          </ac:spMkLst>
        </pc:spChg>
        <pc:spChg chg="del">
          <ac:chgData name="Thomas Walchhofer" userId="c08abf49-14a8-4d2f-8f58-9f17fd209c28" providerId="ADAL" clId="{75455494-DF79-4459-9468-3B6CCDEE9B9A}" dt="2025-02-04T14:28:18.359" v="325" actId="478"/>
          <ac:spMkLst>
            <pc:docMk/>
            <pc:sldMk cId="187866341" sldId="263"/>
            <ac:spMk id="12" creationId="{79A11439-50EF-791B-0852-159DC976DB47}"/>
          </ac:spMkLst>
        </pc:spChg>
        <pc:spChg chg="del">
          <ac:chgData name="Thomas Walchhofer" userId="c08abf49-14a8-4d2f-8f58-9f17fd209c28" providerId="ADAL" clId="{75455494-DF79-4459-9468-3B6CCDEE9B9A}" dt="2025-02-04T14:28:17.007" v="324" actId="478"/>
          <ac:spMkLst>
            <pc:docMk/>
            <pc:sldMk cId="187866341" sldId="263"/>
            <ac:spMk id="13" creationId="{574FFD8E-2D0B-E378-958F-72DCF7D79C88}"/>
          </ac:spMkLst>
        </pc:spChg>
        <pc:spChg chg="add del mod">
          <ac:chgData name="Thomas Walchhofer" userId="c08abf49-14a8-4d2f-8f58-9f17fd209c28" providerId="ADAL" clId="{75455494-DF79-4459-9468-3B6CCDEE9B9A}" dt="2025-02-04T14:31:04.456" v="354" actId="478"/>
          <ac:spMkLst>
            <pc:docMk/>
            <pc:sldMk cId="187866341" sldId="263"/>
            <ac:spMk id="15" creationId="{7F17F1F6-DCF9-D3B3-27AB-BD4C148C990E}"/>
          </ac:spMkLst>
        </pc:spChg>
        <pc:picChg chg="add mod">
          <ac:chgData name="Thomas Walchhofer" userId="c08abf49-14a8-4d2f-8f58-9f17fd209c28" providerId="ADAL" clId="{75455494-DF79-4459-9468-3B6CCDEE9B9A}" dt="2025-02-04T14:29:21.369" v="337" actId="1076"/>
          <ac:picMkLst>
            <pc:docMk/>
            <pc:sldMk cId="187866341" sldId="263"/>
            <ac:picMk id="5" creationId="{6937C06D-44EE-958E-119A-BDF1363D4A4A}"/>
          </ac:picMkLst>
        </pc:picChg>
        <pc:picChg chg="del">
          <ac:chgData name="Thomas Walchhofer" userId="c08abf49-14a8-4d2f-8f58-9f17fd209c28" providerId="ADAL" clId="{75455494-DF79-4459-9468-3B6CCDEE9B9A}" dt="2025-02-04T14:28:15.728" v="323" actId="478"/>
          <ac:picMkLst>
            <pc:docMk/>
            <pc:sldMk cId="187866341" sldId="263"/>
            <ac:picMk id="6" creationId="{E7866963-0190-79CB-152D-469B2338095B}"/>
          </ac:picMkLst>
        </pc:picChg>
        <pc:picChg chg="del">
          <ac:chgData name="Thomas Walchhofer" userId="c08abf49-14a8-4d2f-8f58-9f17fd209c28" providerId="ADAL" clId="{75455494-DF79-4459-9468-3B6CCDEE9B9A}" dt="2025-02-04T14:28:15.177" v="322" actId="478"/>
          <ac:picMkLst>
            <pc:docMk/>
            <pc:sldMk cId="187866341" sldId="263"/>
            <ac:picMk id="8" creationId="{6C9B809B-F1AF-5C55-D8C1-DDA88D6DD7C8}"/>
          </ac:picMkLst>
        </pc:picChg>
        <pc:picChg chg="add mod">
          <ac:chgData name="Thomas Walchhofer" userId="c08abf49-14a8-4d2f-8f58-9f17fd209c28" providerId="ADAL" clId="{75455494-DF79-4459-9468-3B6CCDEE9B9A}" dt="2025-02-04T14:29:27.945" v="338" actId="14100"/>
          <ac:picMkLst>
            <pc:docMk/>
            <pc:sldMk cId="187866341" sldId="263"/>
            <ac:picMk id="9" creationId="{F1882D99-4C2C-44C9-D2EA-3CBB76F33BF8}"/>
          </ac:picMkLst>
        </pc:picChg>
        <pc:picChg chg="mod ord">
          <ac:chgData name="Thomas Walchhofer" userId="c08abf49-14a8-4d2f-8f58-9f17fd209c28" providerId="ADAL" clId="{75455494-DF79-4459-9468-3B6CCDEE9B9A}" dt="2025-02-04T14:29:32.606" v="339" actId="166"/>
          <ac:picMkLst>
            <pc:docMk/>
            <pc:sldMk cId="187866341" sldId="263"/>
            <ac:picMk id="1224306507" creationId="{D102A1BD-53F1-8305-ED49-608A48DD58F1}"/>
          </ac:picMkLst>
        </pc:picChg>
      </pc:sldChg>
      <pc:sldChg chg="del">
        <pc:chgData name="Thomas Walchhofer" userId="c08abf49-14a8-4d2f-8f58-9f17fd209c28" providerId="ADAL" clId="{75455494-DF79-4459-9468-3B6CCDEE9B9A}" dt="2025-02-04T12:26:52.898" v="121" actId="47"/>
        <pc:sldMkLst>
          <pc:docMk/>
          <pc:sldMk cId="283093659" sldId="263"/>
        </pc:sldMkLst>
      </pc:sldChg>
      <pc:sldChg chg="addSp delSp modSp add mod">
        <pc:chgData name="Thomas Walchhofer" userId="c08abf49-14a8-4d2f-8f58-9f17fd209c28" providerId="ADAL" clId="{75455494-DF79-4459-9468-3B6CCDEE9B9A}" dt="2025-02-04T14:34:19.848" v="383" actId="1076"/>
        <pc:sldMkLst>
          <pc:docMk/>
          <pc:sldMk cId="7783070" sldId="264"/>
        </pc:sldMkLst>
        <pc:spChg chg="add del">
          <ac:chgData name="Thomas Walchhofer" userId="c08abf49-14a8-4d2f-8f58-9f17fd209c28" providerId="ADAL" clId="{75455494-DF79-4459-9468-3B6CCDEE9B9A}" dt="2025-02-04T14:31:29.434" v="357" actId="22"/>
          <ac:spMkLst>
            <pc:docMk/>
            <pc:sldMk cId="7783070" sldId="264"/>
            <ac:spMk id="3" creationId="{74367EAE-4D40-B0F6-98A9-FD5CEDC974B2}"/>
          </ac:spMkLst>
        </pc:spChg>
        <pc:spChg chg="mod">
          <ac:chgData name="Thomas Walchhofer" userId="c08abf49-14a8-4d2f-8f58-9f17fd209c28" providerId="ADAL" clId="{75455494-DF79-4459-9468-3B6CCDEE9B9A}" dt="2025-02-04T14:33:53.925" v="379" actId="1076"/>
          <ac:spMkLst>
            <pc:docMk/>
            <pc:sldMk cId="7783070" sldId="264"/>
            <ac:spMk id="11" creationId="{E8EA7E0D-C8AB-23CE-6C8B-B200A471F126}"/>
          </ac:spMkLst>
        </pc:spChg>
        <pc:picChg chg="mod">
          <ac:chgData name="Thomas Walchhofer" userId="c08abf49-14a8-4d2f-8f58-9f17fd209c28" providerId="ADAL" clId="{75455494-DF79-4459-9468-3B6CCDEE9B9A}" dt="2025-02-04T14:34:19.848" v="383" actId="1076"/>
          <ac:picMkLst>
            <pc:docMk/>
            <pc:sldMk cId="7783070" sldId="264"/>
            <ac:picMk id="5" creationId="{8698791A-2ABA-4513-274F-62F700AA19D5}"/>
          </ac:picMkLst>
        </pc:picChg>
        <pc:picChg chg="add mod">
          <ac:chgData name="Thomas Walchhofer" userId="c08abf49-14a8-4d2f-8f58-9f17fd209c28" providerId="ADAL" clId="{75455494-DF79-4459-9468-3B6CCDEE9B9A}" dt="2025-02-04T14:33:40.116" v="378" actId="1076"/>
          <ac:picMkLst>
            <pc:docMk/>
            <pc:sldMk cId="7783070" sldId="264"/>
            <ac:picMk id="6" creationId="{6AA7ABC4-F640-1162-B23C-9FFBC175C70F}"/>
          </ac:picMkLst>
        </pc:picChg>
        <pc:picChg chg="add mod">
          <ac:chgData name="Thomas Walchhofer" userId="c08abf49-14a8-4d2f-8f58-9f17fd209c28" providerId="ADAL" clId="{75455494-DF79-4459-9468-3B6CCDEE9B9A}" dt="2025-02-04T14:33:36.284" v="377" actId="1076"/>
          <ac:picMkLst>
            <pc:docMk/>
            <pc:sldMk cId="7783070" sldId="264"/>
            <ac:picMk id="8" creationId="{8B8DB9CA-A020-3947-AF20-C22878545771}"/>
          </ac:picMkLst>
        </pc:picChg>
        <pc:picChg chg="mod">
          <ac:chgData name="Thomas Walchhofer" userId="c08abf49-14a8-4d2f-8f58-9f17fd209c28" providerId="ADAL" clId="{75455494-DF79-4459-9468-3B6CCDEE9B9A}" dt="2025-02-04T14:34:19.848" v="383" actId="1076"/>
          <ac:picMkLst>
            <pc:docMk/>
            <pc:sldMk cId="7783070" sldId="264"/>
            <ac:picMk id="9" creationId="{0FFD01A9-FE52-29D6-5A1D-F4226144313A}"/>
          </ac:picMkLst>
        </pc:picChg>
      </pc:sldChg>
      <pc:sldChg chg="del">
        <pc:chgData name="Thomas Walchhofer" userId="c08abf49-14a8-4d2f-8f58-9f17fd209c28" providerId="ADAL" clId="{75455494-DF79-4459-9468-3B6CCDEE9B9A}" dt="2025-02-04T12:26:51.389" v="120" actId="47"/>
        <pc:sldMkLst>
          <pc:docMk/>
          <pc:sldMk cId="2723764585" sldId="264"/>
        </pc:sldMkLst>
      </pc:sldChg>
      <pc:sldChg chg="modSp add mod">
        <pc:chgData name="Thomas Walchhofer" userId="c08abf49-14a8-4d2f-8f58-9f17fd209c28" providerId="ADAL" clId="{75455494-DF79-4459-9468-3B6CCDEE9B9A}" dt="2025-02-04T14:36:28.878" v="404" actId="14826"/>
        <pc:sldMkLst>
          <pc:docMk/>
          <pc:sldMk cId="1418109239" sldId="265"/>
        </pc:sldMkLst>
        <pc:spChg chg="mod">
          <ac:chgData name="Thomas Walchhofer" userId="c08abf49-14a8-4d2f-8f58-9f17fd209c28" providerId="ADAL" clId="{75455494-DF79-4459-9468-3B6CCDEE9B9A}" dt="2025-02-04T14:34:46.326" v="400" actId="6549"/>
          <ac:spMkLst>
            <pc:docMk/>
            <pc:sldMk cId="1418109239" sldId="265"/>
            <ac:spMk id="11" creationId="{0B60C46F-A9F7-57A2-4703-1DE0F16A38A4}"/>
          </ac:spMkLst>
        </pc:spChg>
        <pc:picChg chg="mod">
          <ac:chgData name="Thomas Walchhofer" userId="c08abf49-14a8-4d2f-8f58-9f17fd209c28" providerId="ADAL" clId="{75455494-DF79-4459-9468-3B6CCDEE9B9A}" dt="2025-02-04T14:35:25.887" v="402" actId="14826"/>
          <ac:picMkLst>
            <pc:docMk/>
            <pc:sldMk cId="1418109239" sldId="265"/>
            <ac:picMk id="5" creationId="{E68921D4-E56F-30F3-48D6-6A2C5FC54C2E}"/>
          </ac:picMkLst>
        </pc:picChg>
        <pc:picChg chg="mod">
          <ac:chgData name="Thomas Walchhofer" userId="c08abf49-14a8-4d2f-8f58-9f17fd209c28" providerId="ADAL" clId="{75455494-DF79-4459-9468-3B6CCDEE9B9A}" dt="2025-02-04T14:36:02.252" v="403" actId="14826"/>
          <ac:picMkLst>
            <pc:docMk/>
            <pc:sldMk cId="1418109239" sldId="265"/>
            <ac:picMk id="6" creationId="{8E68A319-2444-BEFF-3448-C674ACB78324}"/>
          </ac:picMkLst>
        </pc:picChg>
        <pc:picChg chg="mod">
          <ac:chgData name="Thomas Walchhofer" userId="c08abf49-14a8-4d2f-8f58-9f17fd209c28" providerId="ADAL" clId="{75455494-DF79-4459-9468-3B6CCDEE9B9A}" dt="2025-02-04T14:36:28.878" v="404" actId="14826"/>
          <ac:picMkLst>
            <pc:docMk/>
            <pc:sldMk cId="1418109239" sldId="265"/>
            <ac:picMk id="8" creationId="{4BAEBDFC-CF9B-FC3E-92E3-40F779CF8A21}"/>
          </ac:picMkLst>
        </pc:picChg>
        <pc:picChg chg="mod">
          <ac:chgData name="Thomas Walchhofer" userId="c08abf49-14a8-4d2f-8f58-9f17fd209c28" providerId="ADAL" clId="{75455494-DF79-4459-9468-3B6CCDEE9B9A}" dt="2025-02-04T14:35:14.455" v="401" actId="14826"/>
          <ac:picMkLst>
            <pc:docMk/>
            <pc:sldMk cId="1418109239" sldId="265"/>
            <ac:picMk id="9" creationId="{F87C2932-A143-00D7-C4D6-F827A427718E}"/>
          </ac:picMkLst>
        </pc:picChg>
      </pc:sldChg>
      <pc:sldChg chg="del">
        <pc:chgData name="Thomas Walchhofer" userId="c08abf49-14a8-4d2f-8f58-9f17fd209c28" providerId="ADAL" clId="{75455494-DF79-4459-9468-3B6CCDEE9B9A}" dt="2025-02-04T12:26:54.600" v="122" actId="47"/>
        <pc:sldMkLst>
          <pc:docMk/>
          <pc:sldMk cId="4111581040" sldId="265"/>
        </pc:sldMkLst>
      </pc:sldChg>
      <pc:sldChg chg="del">
        <pc:chgData name="Thomas Walchhofer" userId="c08abf49-14a8-4d2f-8f58-9f17fd209c28" providerId="ADAL" clId="{75455494-DF79-4459-9468-3B6CCDEE9B9A}" dt="2025-02-04T12:26:50.302" v="119" actId="47"/>
        <pc:sldMkLst>
          <pc:docMk/>
          <pc:sldMk cId="1886731281" sldId="266"/>
        </pc:sldMkLst>
      </pc:sldChg>
      <pc:sldChg chg="modSp add mod">
        <pc:chgData name="Thomas Walchhofer" userId="c08abf49-14a8-4d2f-8f58-9f17fd209c28" providerId="ADAL" clId="{75455494-DF79-4459-9468-3B6CCDEE9B9A}" dt="2025-02-04T14:38:51.407" v="426" actId="14100"/>
        <pc:sldMkLst>
          <pc:docMk/>
          <pc:sldMk cId="3244722592" sldId="266"/>
        </pc:sldMkLst>
        <pc:spChg chg="mod">
          <ac:chgData name="Thomas Walchhofer" userId="c08abf49-14a8-4d2f-8f58-9f17fd209c28" providerId="ADAL" clId="{75455494-DF79-4459-9468-3B6CCDEE9B9A}" dt="2025-02-04T14:36:55.863" v="418" actId="20577"/>
          <ac:spMkLst>
            <pc:docMk/>
            <pc:sldMk cId="3244722592" sldId="266"/>
            <ac:spMk id="11" creationId="{A01380E7-DC59-3165-9A8D-83A87D52D6A3}"/>
          </ac:spMkLst>
        </pc:spChg>
        <pc:picChg chg="mod">
          <ac:chgData name="Thomas Walchhofer" userId="c08abf49-14a8-4d2f-8f58-9f17fd209c28" providerId="ADAL" clId="{75455494-DF79-4459-9468-3B6CCDEE9B9A}" dt="2025-02-04T14:37:22.366" v="420" actId="14826"/>
          <ac:picMkLst>
            <pc:docMk/>
            <pc:sldMk cId="3244722592" sldId="266"/>
            <ac:picMk id="5" creationId="{C661794F-374C-5401-15E0-59DED5EF6080}"/>
          </ac:picMkLst>
        </pc:picChg>
        <pc:picChg chg="mod">
          <ac:chgData name="Thomas Walchhofer" userId="c08abf49-14a8-4d2f-8f58-9f17fd209c28" providerId="ADAL" clId="{75455494-DF79-4459-9468-3B6CCDEE9B9A}" dt="2025-02-04T14:38:22.813" v="424" actId="14100"/>
          <ac:picMkLst>
            <pc:docMk/>
            <pc:sldMk cId="3244722592" sldId="266"/>
            <ac:picMk id="6" creationId="{1AB0A48E-7D3C-9846-B6BA-B3350F859F13}"/>
          </ac:picMkLst>
        </pc:picChg>
        <pc:picChg chg="mod">
          <ac:chgData name="Thomas Walchhofer" userId="c08abf49-14a8-4d2f-8f58-9f17fd209c28" providerId="ADAL" clId="{75455494-DF79-4459-9468-3B6CCDEE9B9A}" dt="2025-02-04T14:38:51.407" v="426" actId="14100"/>
          <ac:picMkLst>
            <pc:docMk/>
            <pc:sldMk cId="3244722592" sldId="266"/>
            <ac:picMk id="8" creationId="{79DC449B-9F8F-4EEC-0B75-3451130F1320}"/>
          </ac:picMkLst>
        </pc:picChg>
        <pc:picChg chg="mod">
          <ac:chgData name="Thomas Walchhofer" userId="c08abf49-14a8-4d2f-8f58-9f17fd209c28" providerId="ADAL" clId="{75455494-DF79-4459-9468-3B6CCDEE9B9A}" dt="2025-02-04T14:37:09.941" v="419" actId="14826"/>
          <ac:picMkLst>
            <pc:docMk/>
            <pc:sldMk cId="3244722592" sldId="266"/>
            <ac:picMk id="9" creationId="{3801CC81-3D29-3A2E-BAA7-875BC96347E5}"/>
          </ac:picMkLst>
        </pc:picChg>
      </pc:sldChg>
      <pc:sldChg chg="addSp modSp add del mod">
        <pc:chgData name="Thomas Walchhofer" userId="c08abf49-14a8-4d2f-8f58-9f17fd209c28" providerId="ADAL" clId="{75455494-DF79-4459-9468-3B6CCDEE9B9A}" dt="2025-02-04T14:55:09.917" v="1206" actId="47"/>
        <pc:sldMkLst>
          <pc:docMk/>
          <pc:sldMk cId="3023552692" sldId="267"/>
        </pc:sldMkLst>
        <pc:spChg chg="mod">
          <ac:chgData name="Thomas Walchhofer" userId="c08abf49-14a8-4d2f-8f58-9f17fd209c28" providerId="ADAL" clId="{75455494-DF79-4459-9468-3B6CCDEE9B9A}" dt="2025-02-04T14:46:45.994" v="1062" actId="20577"/>
          <ac:spMkLst>
            <pc:docMk/>
            <pc:sldMk cId="3023552692" sldId="267"/>
            <ac:spMk id="316663598" creationId="{8281FB76-B1A8-CE49-097D-8342A3B66BC2}"/>
          </ac:spMkLst>
        </pc:spChg>
        <pc:picChg chg="add mod">
          <ac:chgData name="Thomas Walchhofer" userId="c08abf49-14a8-4d2f-8f58-9f17fd209c28" providerId="ADAL" clId="{75455494-DF79-4459-9468-3B6CCDEE9B9A}" dt="2025-02-04T14:47:21.723" v="1066" actId="1076"/>
          <ac:picMkLst>
            <pc:docMk/>
            <pc:sldMk cId="3023552692" sldId="267"/>
            <ac:picMk id="3" creationId="{DBD2BD98-821A-0120-42F9-A8841B95C377}"/>
          </ac:picMkLst>
        </pc:picChg>
      </pc:sldChg>
    </pc:docChg>
  </pc:docChgLst>
  <pc:docChgLst>
    <pc:chgData name="Thomas Walchhofer" userId="c08abf49-14a8-4d2f-8f58-9f17fd209c28" providerId="ADAL" clId="{C9B958F4-AF1C-4CAB-9FE6-2BCF928C9DF0}"/>
    <pc:docChg chg="undo custSel addSld delSld modSld sldOrd">
      <pc:chgData name="Thomas Walchhofer" userId="c08abf49-14a8-4d2f-8f58-9f17fd209c28" providerId="ADAL" clId="{C9B958F4-AF1C-4CAB-9FE6-2BCF928C9DF0}" dt="2025-01-08T08:19:09.797" v="732" actId="47"/>
      <pc:docMkLst>
        <pc:docMk/>
      </pc:docMkLst>
      <pc:sldChg chg="modSp mod">
        <pc:chgData name="Thomas Walchhofer" userId="c08abf49-14a8-4d2f-8f58-9f17fd209c28" providerId="ADAL" clId="{C9B958F4-AF1C-4CAB-9FE6-2BCF928C9DF0}" dt="2025-01-08T08:07:31.485" v="569" actId="404"/>
        <pc:sldMkLst>
          <pc:docMk/>
          <pc:sldMk cId="0" sldId="256"/>
        </pc:sldMkLst>
        <pc:spChg chg="mod">
          <ac:chgData name="Thomas Walchhofer" userId="c08abf49-14a8-4d2f-8f58-9f17fd209c28" providerId="ADAL" clId="{C9B958F4-AF1C-4CAB-9FE6-2BCF928C9DF0}" dt="2025-01-08T08:07:31.485" v="569" actId="404"/>
          <ac:spMkLst>
            <pc:docMk/>
            <pc:sldMk cId="0" sldId="256"/>
            <ac:spMk id="2" creationId="{00000000-0000-0000-0000-000000000000}"/>
          </ac:spMkLst>
        </pc:spChg>
        <pc:spChg chg="mod">
          <ac:chgData name="Thomas Walchhofer" userId="c08abf49-14a8-4d2f-8f58-9f17fd209c28" providerId="ADAL" clId="{C9B958F4-AF1C-4CAB-9FE6-2BCF928C9DF0}" dt="2025-01-08T08:06:51.916" v="562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Thomas Walchhofer" userId="c08abf49-14a8-4d2f-8f58-9f17fd209c28" providerId="ADAL" clId="{C9B958F4-AF1C-4CAB-9FE6-2BCF928C9DF0}" dt="2025-01-07T18:07:57.410" v="24" actId="27636"/>
          <ac:spMkLst>
            <pc:docMk/>
            <pc:sldMk cId="0" sldId="256"/>
            <ac:spMk id="598872063" creationId="{00000000-0000-0000-0000-000000000000}"/>
          </ac:spMkLst>
        </pc:spChg>
        <pc:spChg chg="mod">
          <ac:chgData name="Thomas Walchhofer" userId="c08abf49-14a8-4d2f-8f58-9f17fd209c28" providerId="ADAL" clId="{C9B958F4-AF1C-4CAB-9FE6-2BCF928C9DF0}" dt="2025-01-07T18:07:57.421" v="26" actId="27636"/>
          <ac:spMkLst>
            <pc:docMk/>
            <pc:sldMk cId="0" sldId="256"/>
            <ac:spMk id="1517960610" creationId="{00000000-0000-0000-0000-000000000000}"/>
          </ac:spMkLst>
        </pc:spChg>
      </pc:sldChg>
      <pc:sldChg chg="addSp delSp modSp mod setBg">
        <pc:chgData name="Thomas Walchhofer" userId="c08abf49-14a8-4d2f-8f58-9f17fd209c28" providerId="ADAL" clId="{C9B958F4-AF1C-4CAB-9FE6-2BCF928C9DF0}" dt="2025-01-08T08:13:15.720" v="609" actId="1076"/>
        <pc:sldMkLst>
          <pc:docMk/>
          <pc:sldMk cId="0" sldId="257"/>
        </pc:sldMkLst>
        <pc:spChg chg="add mod">
          <ac:chgData name="Thomas Walchhofer" userId="c08abf49-14a8-4d2f-8f58-9f17fd209c28" providerId="ADAL" clId="{C9B958F4-AF1C-4CAB-9FE6-2BCF928C9DF0}" dt="2025-01-08T08:09:08.466" v="608" actId="20577"/>
          <ac:spMkLst>
            <pc:docMk/>
            <pc:sldMk cId="0" sldId="257"/>
            <ac:spMk id="4" creationId="{EAD6D41E-161B-36AD-F1D8-CC9DAB730CC5}"/>
          </ac:spMkLst>
        </pc:spChg>
        <pc:spChg chg="mod">
          <ac:chgData name="Thomas Walchhofer" userId="c08abf49-14a8-4d2f-8f58-9f17fd209c28" providerId="ADAL" clId="{C9B958F4-AF1C-4CAB-9FE6-2BCF928C9DF0}" dt="2025-01-08T08:13:15.720" v="609" actId="1076"/>
          <ac:spMkLst>
            <pc:docMk/>
            <pc:sldMk cId="0" sldId="257"/>
            <ac:spMk id="316663598" creationId="{00000000-0000-0000-0000-000000000000}"/>
          </ac:spMkLst>
        </pc:spChg>
      </pc:sldChg>
      <pc:sldChg chg="add del ord">
        <pc:chgData name="Thomas Walchhofer" userId="c08abf49-14a8-4d2f-8f58-9f17fd209c28" providerId="ADAL" clId="{C9B958F4-AF1C-4CAB-9FE6-2BCF928C9DF0}" dt="2025-01-08T08:19:09.797" v="732" actId="47"/>
        <pc:sldMkLst>
          <pc:docMk/>
          <pc:sldMk cId="0" sldId="258"/>
        </pc:sldMkLst>
      </pc:sldChg>
      <pc:sldChg chg="add del ord">
        <pc:chgData name="Thomas Walchhofer" userId="c08abf49-14a8-4d2f-8f58-9f17fd209c28" providerId="ADAL" clId="{C9B958F4-AF1C-4CAB-9FE6-2BCF928C9DF0}" dt="2025-01-08T08:19:08.318" v="731" actId="47"/>
        <pc:sldMkLst>
          <pc:docMk/>
          <pc:sldMk cId="0" sldId="259"/>
        </pc:sldMkLst>
      </pc:sldChg>
      <pc:sldChg chg="addSp delSp modSp add del mod ord">
        <pc:chgData name="Thomas Walchhofer" userId="c08abf49-14a8-4d2f-8f58-9f17fd209c28" providerId="ADAL" clId="{C9B958F4-AF1C-4CAB-9FE6-2BCF928C9DF0}" dt="2025-01-08T08:19:02.779" v="730" actId="47"/>
        <pc:sldMkLst>
          <pc:docMk/>
          <pc:sldMk cId="0" sldId="260"/>
        </pc:sldMkLst>
      </pc:sldChg>
      <pc:sldChg chg="modSp add del mod">
        <pc:chgData name="Thomas Walchhofer" userId="c08abf49-14a8-4d2f-8f58-9f17fd209c28" providerId="ADAL" clId="{C9B958F4-AF1C-4CAB-9FE6-2BCF928C9DF0}" dt="2025-01-08T08:13:40.259" v="612" actId="47"/>
        <pc:sldMkLst>
          <pc:docMk/>
          <pc:sldMk cId="0" sldId="261"/>
        </pc:sldMkLst>
      </pc:sldChg>
      <pc:sldChg chg="delSp modSp add del mod">
        <pc:chgData name="Thomas Walchhofer" userId="c08abf49-14a8-4d2f-8f58-9f17fd209c28" providerId="ADAL" clId="{C9B958F4-AF1C-4CAB-9FE6-2BCF928C9DF0}" dt="2025-01-07T18:08:03.138" v="27" actId="47"/>
        <pc:sldMkLst>
          <pc:docMk/>
          <pc:sldMk cId="2785290431" sldId="262"/>
        </pc:sldMkLst>
      </pc:sldChg>
      <pc:sldChg chg="addSp delSp modSp add del mod">
        <pc:chgData name="Thomas Walchhofer" userId="c08abf49-14a8-4d2f-8f58-9f17fd209c28" providerId="ADAL" clId="{C9B958F4-AF1C-4CAB-9FE6-2BCF928C9DF0}" dt="2025-01-07T18:17:55.880" v="123" actId="47"/>
        <pc:sldMkLst>
          <pc:docMk/>
          <pc:sldMk cId="3449963655" sldId="262"/>
        </pc:sldMkLst>
      </pc:sldChg>
      <pc:sldChg chg="addSp delSp modSp add mod setBg modNotesTx">
        <pc:chgData name="Thomas Walchhofer" userId="c08abf49-14a8-4d2f-8f58-9f17fd209c28" providerId="ADAL" clId="{C9B958F4-AF1C-4CAB-9FE6-2BCF928C9DF0}" dt="2025-01-08T08:18:43.031" v="729" actId="20577"/>
        <pc:sldMkLst>
          <pc:docMk/>
          <pc:sldMk cId="283093659" sldId="263"/>
        </pc:sldMkLst>
      </pc:sldChg>
      <pc:sldChg chg="addSp delSp modSp add mod">
        <pc:chgData name="Thomas Walchhofer" userId="c08abf49-14a8-4d2f-8f58-9f17fd209c28" providerId="ADAL" clId="{C9B958F4-AF1C-4CAB-9FE6-2BCF928C9DF0}" dt="2025-01-07T18:46:57.376" v="486" actId="1582"/>
        <pc:sldMkLst>
          <pc:docMk/>
          <pc:sldMk cId="2723764585" sldId="264"/>
        </pc:sldMkLst>
      </pc:sldChg>
      <pc:sldChg chg="delSp modSp add mod ord">
        <pc:chgData name="Thomas Walchhofer" userId="c08abf49-14a8-4d2f-8f58-9f17fd209c28" providerId="ADAL" clId="{C9B958F4-AF1C-4CAB-9FE6-2BCF928C9DF0}" dt="2025-01-07T18:41:23.742" v="377"/>
        <pc:sldMkLst>
          <pc:docMk/>
          <pc:sldMk cId="4111581040" sldId="265"/>
        </pc:sldMkLst>
      </pc:sldChg>
      <pc:sldChg chg="addSp delSp modSp add mod setBg">
        <pc:chgData name="Thomas Walchhofer" userId="c08abf49-14a8-4d2f-8f58-9f17fd209c28" providerId="ADAL" clId="{C9B958F4-AF1C-4CAB-9FE6-2BCF928C9DF0}" dt="2025-01-07T18:50:53.195" v="537" actId="1076"/>
        <pc:sldMkLst>
          <pc:docMk/>
          <pc:sldMk cId="1886731281" sldId="266"/>
        </pc:sldMkLst>
      </pc:sldChg>
      <pc:sldChg chg="delSp modSp add del mod">
        <pc:chgData name="Thomas Walchhofer" userId="c08abf49-14a8-4d2f-8f58-9f17fd209c28" providerId="ADAL" clId="{C9B958F4-AF1C-4CAB-9FE6-2BCF928C9DF0}" dt="2025-01-07T18:51:03.848" v="538" actId="47"/>
        <pc:sldMkLst>
          <pc:docMk/>
          <pc:sldMk cId="396628417" sldId="267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863562-F39F-4193-B39A-57D09D75F43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FDEB29-CC10-4F92-AB01-1697377DF0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analysis provided a comprehensive exploration of social and economic trends through visualizations. </a:t>
          </a:r>
        </a:p>
      </dgm:t>
    </dgm:pt>
    <dgm:pt modelId="{AC01EAFF-2F80-4EB4-809F-1E19D980C834}" type="parTrans" cxnId="{C35E8AB5-E2E3-4ED6-96EA-4383FB4C1E66}">
      <dgm:prSet/>
      <dgm:spPr/>
      <dgm:t>
        <a:bodyPr/>
        <a:lstStyle/>
        <a:p>
          <a:endParaRPr lang="en-US"/>
        </a:p>
      </dgm:t>
    </dgm:pt>
    <dgm:pt modelId="{262C4ACA-1BA3-4786-8493-DD6B60893121}" type="sibTrans" cxnId="{C35E8AB5-E2E3-4ED6-96EA-4383FB4C1E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B60A15B-DBFC-4FDD-AD6F-B167927FF8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modular and reusable design of the code ensured flexibility and efficiency in handling diverse datasets. </a:t>
          </a:r>
        </a:p>
      </dgm:t>
    </dgm:pt>
    <dgm:pt modelId="{0BA5C63C-8A5B-4055-AC9A-2BD9770329EF}" type="parTrans" cxnId="{3A4949EF-BE56-4555-ABC2-4994A01700DC}">
      <dgm:prSet/>
      <dgm:spPr/>
      <dgm:t>
        <a:bodyPr/>
        <a:lstStyle/>
        <a:p>
          <a:endParaRPr lang="en-US"/>
        </a:p>
      </dgm:t>
    </dgm:pt>
    <dgm:pt modelId="{4570C790-B498-420F-B912-D9DF48C711D0}" type="sibTrans" cxnId="{3A4949EF-BE56-4555-ABC2-4994A01700D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77F3CF0-7889-4665-B51D-1A9DABFA9A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findings reveal some significant patterns, such as the relationship between GDP and calorie intake. </a:t>
          </a:r>
        </a:p>
      </dgm:t>
    </dgm:pt>
    <dgm:pt modelId="{8A0F1E81-E9EE-4AAE-8E30-B48ABA366FFC}" type="parTrans" cxnId="{9C99B2E0-830E-4B5D-ADDF-693623D6042F}">
      <dgm:prSet/>
      <dgm:spPr/>
      <dgm:t>
        <a:bodyPr/>
        <a:lstStyle/>
        <a:p>
          <a:endParaRPr lang="en-US"/>
        </a:p>
      </dgm:t>
    </dgm:pt>
    <dgm:pt modelId="{D80B4CAE-FC20-44C4-970A-933000154FA8}" type="sibTrans" cxnId="{9C99B2E0-830E-4B5D-ADDF-693623D604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DE36AFD-3B22-4D49-A2F8-A78646D855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Future work could include deeper analyses, such as regression modeling for the relationship between the GDP per capita and daily calorie intake to gain further insight.</a:t>
          </a:r>
        </a:p>
      </dgm:t>
    </dgm:pt>
    <dgm:pt modelId="{4BC74132-C609-45E0-9777-73570DB3D545}" type="parTrans" cxnId="{F1C80128-DBFD-42B6-B653-14F3A0F8BE8C}">
      <dgm:prSet/>
      <dgm:spPr/>
      <dgm:t>
        <a:bodyPr/>
        <a:lstStyle/>
        <a:p>
          <a:endParaRPr lang="en-US"/>
        </a:p>
      </dgm:t>
    </dgm:pt>
    <dgm:pt modelId="{B2F4867B-3010-4483-A798-18B2788CB2D6}" type="sibTrans" cxnId="{F1C80128-DBFD-42B6-B653-14F3A0F8BE8C}">
      <dgm:prSet/>
      <dgm:spPr/>
      <dgm:t>
        <a:bodyPr/>
        <a:lstStyle/>
        <a:p>
          <a:endParaRPr lang="en-US"/>
        </a:p>
      </dgm:t>
    </dgm:pt>
    <dgm:pt modelId="{4557D1BC-4662-4FA9-9BDA-B71B1112BB71}" type="pres">
      <dgm:prSet presAssocID="{34863562-F39F-4193-B39A-57D09D75F43A}" presName="root" presStyleCnt="0">
        <dgm:presLayoutVars>
          <dgm:dir/>
          <dgm:resizeHandles val="exact"/>
        </dgm:presLayoutVars>
      </dgm:prSet>
      <dgm:spPr/>
    </dgm:pt>
    <dgm:pt modelId="{F2A71D86-A08A-4D96-AF39-5EA7804DC4DA}" type="pres">
      <dgm:prSet presAssocID="{34863562-F39F-4193-B39A-57D09D75F43A}" presName="container" presStyleCnt="0">
        <dgm:presLayoutVars>
          <dgm:dir/>
          <dgm:resizeHandles val="exact"/>
        </dgm:presLayoutVars>
      </dgm:prSet>
      <dgm:spPr/>
    </dgm:pt>
    <dgm:pt modelId="{45F58DBC-1593-4FE5-A7CC-57290868CE35}" type="pres">
      <dgm:prSet presAssocID="{81FDEB29-CC10-4F92-AB01-1697377DF083}" presName="compNode" presStyleCnt="0"/>
      <dgm:spPr/>
    </dgm:pt>
    <dgm:pt modelId="{CCEC4C0B-98B6-4808-94AB-791F5FB3A74A}" type="pres">
      <dgm:prSet presAssocID="{81FDEB29-CC10-4F92-AB01-1697377DF083}" presName="iconBgRect" presStyleLbl="bgShp" presStyleIdx="0" presStyleCnt="4"/>
      <dgm:spPr/>
    </dgm:pt>
    <dgm:pt modelId="{01506CED-D18B-4CE1-941C-ADB82AAED5BE}" type="pres">
      <dgm:prSet presAssocID="{81FDEB29-CC10-4F92-AB01-1697377DF08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hematik"/>
        </a:ext>
      </dgm:extLst>
    </dgm:pt>
    <dgm:pt modelId="{DFAA444B-C99F-4C6C-9BBC-C7CB5F53DD17}" type="pres">
      <dgm:prSet presAssocID="{81FDEB29-CC10-4F92-AB01-1697377DF083}" presName="spaceRect" presStyleCnt="0"/>
      <dgm:spPr/>
    </dgm:pt>
    <dgm:pt modelId="{37E99DB1-C174-4AB2-82E0-127111D8180C}" type="pres">
      <dgm:prSet presAssocID="{81FDEB29-CC10-4F92-AB01-1697377DF083}" presName="textRect" presStyleLbl="revTx" presStyleIdx="0" presStyleCnt="4">
        <dgm:presLayoutVars>
          <dgm:chMax val="1"/>
          <dgm:chPref val="1"/>
        </dgm:presLayoutVars>
      </dgm:prSet>
      <dgm:spPr/>
    </dgm:pt>
    <dgm:pt modelId="{37D684B1-3BD3-43A7-AB14-11A726AF3E67}" type="pres">
      <dgm:prSet presAssocID="{262C4ACA-1BA3-4786-8493-DD6B60893121}" presName="sibTrans" presStyleLbl="sibTrans2D1" presStyleIdx="0" presStyleCnt="0"/>
      <dgm:spPr/>
    </dgm:pt>
    <dgm:pt modelId="{0A36805A-48E8-4F02-96A4-2C0D61A0BACD}" type="pres">
      <dgm:prSet presAssocID="{7B60A15B-DBFC-4FDD-AD6F-B167927FF8B7}" presName="compNode" presStyleCnt="0"/>
      <dgm:spPr/>
    </dgm:pt>
    <dgm:pt modelId="{693F78F9-D248-40F3-B36A-DFC375A0C01F}" type="pres">
      <dgm:prSet presAssocID="{7B60A15B-DBFC-4FDD-AD6F-B167927FF8B7}" presName="iconBgRect" presStyleLbl="bgShp" presStyleIdx="1" presStyleCnt="4"/>
      <dgm:spPr/>
    </dgm:pt>
    <dgm:pt modelId="{4A5786E7-A4E8-4034-BD66-5896FE4B589F}" type="pres">
      <dgm:prSet presAssocID="{7B60A15B-DBFC-4FDD-AD6F-B167927FF8B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1DEEFEF9-A22C-4B73-942F-B51E054EE149}" type="pres">
      <dgm:prSet presAssocID="{7B60A15B-DBFC-4FDD-AD6F-B167927FF8B7}" presName="spaceRect" presStyleCnt="0"/>
      <dgm:spPr/>
    </dgm:pt>
    <dgm:pt modelId="{5C21DD88-2463-4D00-82A5-1B71B268CFE8}" type="pres">
      <dgm:prSet presAssocID="{7B60A15B-DBFC-4FDD-AD6F-B167927FF8B7}" presName="textRect" presStyleLbl="revTx" presStyleIdx="1" presStyleCnt="4">
        <dgm:presLayoutVars>
          <dgm:chMax val="1"/>
          <dgm:chPref val="1"/>
        </dgm:presLayoutVars>
      </dgm:prSet>
      <dgm:spPr/>
    </dgm:pt>
    <dgm:pt modelId="{31810F3A-D034-423E-98B2-C19CE995DD52}" type="pres">
      <dgm:prSet presAssocID="{4570C790-B498-420F-B912-D9DF48C711D0}" presName="sibTrans" presStyleLbl="sibTrans2D1" presStyleIdx="0" presStyleCnt="0"/>
      <dgm:spPr/>
    </dgm:pt>
    <dgm:pt modelId="{A35F27E0-5506-4B1B-A3F9-9F25BA362B65}" type="pres">
      <dgm:prSet presAssocID="{477F3CF0-7889-4665-B51D-1A9DABFA9A54}" presName="compNode" presStyleCnt="0"/>
      <dgm:spPr/>
    </dgm:pt>
    <dgm:pt modelId="{5EF2FB13-FFD9-4598-9911-CAFF0C05DCF5}" type="pres">
      <dgm:prSet presAssocID="{477F3CF0-7889-4665-B51D-1A9DABFA9A54}" presName="iconBgRect" presStyleLbl="bgShp" presStyleIdx="2" presStyleCnt="4"/>
      <dgm:spPr/>
    </dgm:pt>
    <dgm:pt modelId="{A8232C0A-7EEF-4411-BE52-748A98DD5AB4}" type="pres">
      <dgm:prSet presAssocID="{477F3CF0-7889-4665-B51D-1A9DABFA9A5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ssermelone"/>
        </a:ext>
      </dgm:extLst>
    </dgm:pt>
    <dgm:pt modelId="{40C98CA8-BE8E-486C-9EB5-3AACF4A4DD60}" type="pres">
      <dgm:prSet presAssocID="{477F3CF0-7889-4665-B51D-1A9DABFA9A54}" presName="spaceRect" presStyleCnt="0"/>
      <dgm:spPr/>
    </dgm:pt>
    <dgm:pt modelId="{6EF93C07-228C-4E82-92C1-D171AFF5EA02}" type="pres">
      <dgm:prSet presAssocID="{477F3CF0-7889-4665-B51D-1A9DABFA9A54}" presName="textRect" presStyleLbl="revTx" presStyleIdx="2" presStyleCnt="4">
        <dgm:presLayoutVars>
          <dgm:chMax val="1"/>
          <dgm:chPref val="1"/>
        </dgm:presLayoutVars>
      </dgm:prSet>
      <dgm:spPr/>
    </dgm:pt>
    <dgm:pt modelId="{15FFF377-AD33-4BD9-9DDB-D4827551FEE0}" type="pres">
      <dgm:prSet presAssocID="{D80B4CAE-FC20-44C4-970A-933000154FA8}" presName="sibTrans" presStyleLbl="sibTrans2D1" presStyleIdx="0" presStyleCnt="0"/>
      <dgm:spPr/>
    </dgm:pt>
    <dgm:pt modelId="{57ED94C4-E405-4A62-87BE-0991D6A6DA81}" type="pres">
      <dgm:prSet presAssocID="{5DE36AFD-3B22-4D49-A2F8-A78646D855CF}" presName="compNode" presStyleCnt="0"/>
      <dgm:spPr/>
    </dgm:pt>
    <dgm:pt modelId="{4F888099-FCB2-4DED-88B0-6405C013BBC7}" type="pres">
      <dgm:prSet presAssocID="{5DE36AFD-3B22-4D49-A2F8-A78646D855CF}" presName="iconBgRect" presStyleLbl="bgShp" presStyleIdx="3" presStyleCnt="4"/>
      <dgm:spPr/>
    </dgm:pt>
    <dgm:pt modelId="{3EDDE608-D68F-461E-858B-DBF374756711}" type="pres">
      <dgm:prSet presAssocID="{5DE36AFD-3B22-4D49-A2F8-A78646D855C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933DF5AF-DF42-4A19-8D60-9E0BFA0CB0B5}" type="pres">
      <dgm:prSet presAssocID="{5DE36AFD-3B22-4D49-A2F8-A78646D855CF}" presName="spaceRect" presStyleCnt="0"/>
      <dgm:spPr/>
    </dgm:pt>
    <dgm:pt modelId="{78864DC7-A349-4588-9A86-14F94B3F948E}" type="pres">
      <dgm:prSet presAssocID="{5DE36AFD-3B22-4D49-A2F8-A78646D855C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500A717-DFEB-4719-970A-C712DB419A05}" type="presOf" srcId="{477F3CF0-7889-4665-B51D-1A9DABFA9A54}" destId="{6EF93C07-228C-4E82-92C1-D171AFF5EA02}" srcOrd="0" destOrd="0" presId="urn:microsoft.com/office/officeart/2018/2/layout/IconCircleList"/>
    <dgm:cxn modelId="{F1C80128-DBFD-42B6-B653-14F3A0F8BE8C}" srcId="{34863562-F39F-4193-B39A-57D09D75F43A}" destId="{5DE36AFD-3B22-4D49-A2F8-A78646D855CF}" srcOrd="3" destOrd="0" parTransId="{4BC74132-C609-45E0-9777-73570DB3D545}" sibTransId="{B2F4867B-3010-4483-A798-18B2788CB2D6}"/>
    <dgm:cxn modelId="{8DF43D40-611F-48A9-A2DC-6A5CE89C65F6}" type="presOf" srcId="{4570C790-B498-420F-B912-D9DF48C711D0}" destId="{31810F3A-D034-423E-98B2-C19CE995DD52}" srcOrd="0" destOrd="0" presId="urn:microsoft.com/office/officeart/2018/2/layout/IconCircleList"/>
    <dgm:cxn modelId="{ACE32A4C-EF1F-4148-AD1A-6FA904AD3673}" type="presOf" srcId="{D80B4CAE-FC20-44C4-970A-933000154FA8}" destId="{15FFF377-AD33-4BD9-9DDB-D4827551FEE0}" srcOrd="0" destOrd="0" presId="urn:microsoft.com/office/officeart/2018/2/layout/IconCircleList"/>
    <dgm:cxn modelId="{A1C9CF72-972B-4A78-824A-365DA79A3440}" type="presOf" srcId="{5DE36AFD-3B22-4D49-A2F8-A78646D855CF}" destId="{78864DC7-A349-4588-9A86-14F94B3F948E}" srcOrd="0" destOrd="0" presId="urn:microsoft.com/office/officeart/2018/2/layout/IconCircleList"/>
    <dgm:cxn modelId="{092F5388-B3C5-461C-A311-4C7A0A99AD69}" type="presOf" srcId="{7B60A15B-DBFC-4FDD-AD6F-B167927FF8B7}" destId="{5C21DD88-2463-4D00-82A5-1B71B268CFE8}" srcOrd="0" destOrd="0" presId="urn:microsoft.com/office/officeart/2018/2/layout/IconCircleList"/>
    <dgm:cxn modelId="{FEB66DA0-7DC8-4197-978E-862CC26D4BF3}" type="presOf" srcId="{262C4ACA-1BA3-4786-8493-DD6B60893121}" destId="{37D684B1-3BD3-43A7-AB14-11A726AF3E67}" srcOrd="0" destOrd="0" presId="urn:microsoft.com/office/officeart/2018/2/layout/IconCircleList"/>
    <dgm:cxn modelId="{C35E8AB5-E2E3-4ED6-96EA-4383FB4C1E66}" srcId="{34863562-F39F-4193-B39A-57D09D75F43A}" destId="{81FDEB29-CC10-4F92-AB01-1697377DF083}" srcOrd="0" destOrd="0" parTransId="{AC01EAFF-2F80-4EB4-809F-1E19D980C834}" sibTransId="{262C4ACA-1BA3-4786-8493-DD6B60893121}"/>
    <dgm:cxn modelId="{E76C40BB-F2B4-48D0-9565-B0A87B3FD94B}" type="presOf" srcId="{34863562-F39F-4193-B39A-57D09D75F43A}" destId="{4557D1BC-4662-4FA9-9BDA-B71B1112BB71}" srcOrd="0" destOrd="0" presId="urn:microsoft.com/office/officeart/2018/2/layout/IconCircleList"/>
    <dgm:cxn modelId="{9C99B2E0-830E-4B5D-ADDF-693623D6042F}" srcId="{34863562-F39F-4193-B39A-57D09D75F43A}" destId="{477F3CF0-7889-4665-B51D-1A9DABFA9A54}" srcOrd="2" destOrd="0" parTransId="{8A0F1E81-E9EE-4AAE-8E30-B48ABA366FFC}" sibTransId="{D80B4CAE-FC20-44C4-970A-933000154FA8}"/>
    <dgm:cxn modelId="{8E7FFEEE-8C3F-4BE8-969C-7A83C974F75D}" type="presOf" srcId="{81FDEB29-CC10-4F92-AB01-1697377DF083}" destId="{37E99DB1-C174-4AB2-82E0-127111D8180C}" srcOrd="0" destOrd="0" presId="urn:microsoft.com/office/officeart/2018/2/layout/IconCircleList"/>
    <dgm:cxn modelId="{3A4949EF-BE56-4555-ABC2-4994A01700DC}" srcId="{34863562-F39F-4193-B39A-57D09D75F43A}" destId="{7B60A15B-DBFC-4FDD-AD6F-B167927FF8B7}" srcOrd="1" destOrd="0" parTransId="{0BA5C63C-8A5B-4055-AC9A-2BD9770329EF}" sibTransId="{4570C790-B498-420F-B912-D9DF48C711D0}"/>
    <dgm:cxn modelId="{33E09AAB-062F-4286-8573-BF07CC7AD505}" type="presParOf" srcId="{4557D1BC-4662-4FA9-9BDA-B71B1112BB71}" destId="{F2A71D86-A08A-4D96-AF39-5EA7804DC4DA}" srcOrd="0" destOrd="0" presId="urn:microsoft.com/office/officeart/2018/2/layout/IconCircleList"/>
    <dgm:cxn modelId="{64F3B317-B6E1-4DE6-8145-E4C3A769E20D}" type="presParOf" srcId="{F2A71D86-A08A-4D96-AF39-5EA7804DC4DA}" destId="{45F58DBC-1593-4FE5-A7CC-57290868CE35}" srcOrd="0" destOrd="0" presId="urn:microsoft.com/office/officeart/2018/2/layout/IconCircleList"/>
    <dgm:cxn modelId="{C5A1975E-9CB3-432C-8771-930ED4B42D26}" type="presParOf" srcId="{45F58DBC-1593-4FE5-A7CC-57290868CE35}" destId="{CCEC4C0B-98B6-4808-94AB-791F5FB3A74A}" srcOrd="0" destOrd="0" presId="urn:microsoft.com/office/officeart/2018/2/layout/IconCircleList"/>
    <dgm:cxn modelId="{B03247DA-1FBC-4549-AB39-446B981B836B}" type="presParOf" srcId="{45F58DBC-1593-4FE5-A7CC-57290868CE35}" destId="{01506CED-D18B-4CE1-941C-ADB82AAED5BE}" srcOrd="1" destOrd="0" presId="urn:microsoft.com/office/officeart/2018/2/layout/IconCircleList"/>
    <dgm:cxn modelId="{DF83C248-8C7A-44EB-B177-A785E06FA370}" type="presParOf" srcId="{45F58DBC-1593-4FE5-A7CC-57290868CE35}" destId="{DFAA444B-C99F-4C6C-9BBC-C7CB5F53DD17}" srcOrd="2" destOrd="0" presId="urn:microsoft.com/office/officeart/2018/2/layout/IconCircleList"/>
    <dgm:cxn modelId="{E2FCF3AC-ECC6-410C-BD66-D0217A95E04F}" type="presParOf" srcId="{45F58DBC-1593-4FE5-A7CC-57290868CE35}" destId="{37E99DB1-C174-4AB2-82E0-127111D8180C}" srcOrd="3" destOrd="0" presId="urn:microsoft.com/office/officeart/2018/2/layout/IconCircleList"/>
    <dgm:cxn modelId="{FFE588E8-7E7D-4845-BCAA-A9013A175BDC}" type="presParOf" srcId="{F2A71D86-A08A-4D96-AF39-5EA7804DC4DA}" destId="{37D684B1-3BD3-43A7-AB14-11A726AF3E67}" srcOrd="1" destOrd="0" presId="urn:microsoft.com/office/officeart/2018/2/layout/IconCircleList"/>
    <dgm:cxn modelId="{9CFE9780-9711-48EF-ABF6-650C333CA354}" type="presParOf" srcId="{F2A71D86-A08A-4D96-AF39-5EA7804DC4DA}" destId="{0A36805A-48E8-4F02-96A4-2C0D61A0BACD}" srcOrd="2" destOrd="0" presId="urn:microsoft.com/office/officeart/2018/2/layout/IconCircleList"/>
    <dgm:cxn modelId="{B3EC01EA-D498-468D-8D9F-1D8D73DB827D}" type="presParOf" srcId="{0A36805A-48E8-4F02-96A4-2C0D61A0BACD}" destId="{693F78F9-D248-40F3-B36A-DFC375A0C01F}" srcOrd="0" destOrd="0" presId="urn:microsoft.com/office/officeart/2018/2/layout/IconCircleList"/>
    <dgm:cxn modelId="{386B582F-B13E-428B-9507-DCA8A9B202F7}" type="presParOf" srcId="{0A36805A-48E8-4F02-96A4-2C0D61A0BACD}" destId="{4A5786E7-A4E8-4034-BD66-5896FE4B589F}" srcOrd="1" destOrd="0" presId="urn:microsoft.com/office/officeart/2018/2/layout/IconCircleList"/>
    <dgm:cxn modelId="{7BB71326-18D7-4764-A677-2E521FCDDDDC}" type="presParOf" srcId="{0A36805A-48E8-4F02-96A4-2C0D61A0BACD}" destId="{1DEEFEF9-A22C-4B73-942F-B51E054EE149}" srcOrd="2" destOrd="0" presId="urn:microsoft.com/office/officeart/2018/2/layout/IconCircleList"/>
    <dgm:cxn modelId="{E653D424-63FB-4CA9-975C-EC25766A5D58}" type="presParOf" srcId="{0A36805A-48E8-4F02-96A4-2C0D61A0BACD}" destId="{5C21DD88-2463-4D00-82A5-1B71B268CFE8}" srcOrd="3" destOrd="0" presId="urn:microsoft.com/office/officeart/2018/2/layout/IconCircleList"/>
    <dgm:cxn modelId="{110F879E-9090-4DA9-B5AA-ABA6A8343650}" type="presParOf" srcId="{F2A71D86-A08A-4D96-AF39-5EA7804DC4DA}" destId="{31810F3A-D034-423E-98B2-C19CE995DD52}" srcOrd="3" destOrd="0" presId="urn:microsoft.com/office/officeart/2018/2/layout/IconCircleList"/>
    <dgm:cxn modelId="{DCC3A42F-D928-4592-9530-5526D89EE240}" type="presParOf" srcId="{F2A71D86-A08A-4D96-AF39-5EA7804DC4DA}" destId="{A35F27E0-5506-4B1B-A3F9-9F25BA362B65}" srcOrd="4" destOrd="0" presId="urn:microsoft.com/office/officeart/2018/2/layout/IconCircleList"/>
    <dgm:cxn modelId="{A1612928-F49A-4847-A71F-D093046D95DF}" type="presParOf" srcId="{A35F27E0-5506-4B1B-A3F9-9F25BA362B65}" destId="{5EF2FB13-FFD9-4598-9911-CAFF0C05DCF5}" srcOrd="0" destOrd="0" presId="urn:microsoft.com/office/officeart/2018/2/layout/IconCircleList"/>
    <dgm:cxn modelId="{F9A8F69C-4AE8-4E57-B434-4F4A40E163BA}" type="presParOf" srcId="{A35F27E0-5506-4B1B-A3F9-9F25BA362B65}" destId="{A8232C0A-7EEF-4411-BE52-748A98DD5AB4}" srcOrd="1" destOrd="0" presId="urn:microsoft.com/office/officeart/2018/2/layout/IconCircleList"/>
    <dgm:cxn modelId="{1CD0FD5A-F47D-42F2-B61B-D0095E33DE64}" type="presParOf" srcId="{A35F27E0-5506-4B1B-A3F9-9F25BA362B65}" destId="{40C98CA8-BE8E-486C-9EB5-3AACF4A4DD60}" srcOrd="2" destOrd="0" presId="urn:microsoft.com/office/officeart/2018/2/layout/IconCircleList"/>
    <dgm:cxn modelId="{43ED2FF6-266D-4A33-8B3C-3FE9515C4034}" type="presParOf" srcId="{A35F27E0-5506-4B1B-A3F9-9F25BA362B65}" destId="{6EF93C07-228C-4E82-92C1-D171AFF5EA02}" srcOrd="3" destOrd="0" presId="urn:microsoft.com/office/officeart/2018/2/layout/IconCircleList"/>
    <dgm:cxn modelId="{7258C503-3727-4A77-9481-8F649E319517}" type="presParOf" srcId="{F2A71D86-A08A-4D96-AF39-5EA7804DC4DA}" destId="{15FFF377-AD33-4BD9-9DDB-D4827551FEE0}" srcOrd="5" destOrd="0" presId="urn:microsoft.com/office/officeart/2018/2/layout/IconCircleList"/>
    <dgm:cxn modelId="{63E13FD2-DE11-48DD-A600-7808B48648CC}" type="presParOf" srcId="{F2A71D86-A08A-4D96-AF39-5EA7804DC4DA}" destId="{57ED94C4-E405-4A62-87BE-0991D6A6DA81}" srcOrd="6" destOrd="0" presId="urn:microsoft.com/office/officeart/2018/2/layout/IconCircleList"/>
    <dgm:cxn modelId="{CFC0750F-2F5E-4321-851C-CE065489FEC0}" type="presParOf" srcId="{57ED94C4-E405-4A62-87BE-0991D6A6DA81}" destId="{4F888099-FCB2-4DED-88B0-6405C013BBC7}" srcOrd="0" destOrd="0" presId="urn:microsoft.com/office/officeart/2018/2/layout/IconCircleList"/>
    <dgm:cxn modelId="{40969687-1BA8-4AB2-A1A5-A23D3C5A6AE3}" type="presParOf" srcId="{57ED94C4-E405-4A62-87BE-0991D6A6DA81}" destId="{3EDDE608-D68F-461E-858B-DBF374756711}" srcOrd="1" destOrd="0" presId="urn:microsoft.com/office/officeart/2018/2/layout/IconCircleList"/>
    <dgm:cxn modelId="{193767E0-FAE9-42D8-B8B8-D0199C7BE8EF}" type="presParOf" srcId="{57ED94C4-E405-4A62-87BE-0991D6A6DA81}" destId="{933DF5AF-DF42-4A19-8D60-9E0BFA0CB0B5}" srcOrd="2" destOrd="0" presId="urn:microsoft.com/office/officeart/2018/2/layout/IconCircleList"/>
    <dgm:cxn modelId="{B2A2BBFF-202C-41EB-888D-4C359C87F67B}" type="presParOf" srcId="{57ED94C4-E405-4A62-87BE-0991D6A6DA81}" destId="{78864DC7-A349-4588-9A86-14F94B3F948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C4C0B-98B6-4808-94AB-791F5FB3A74A}">
      <dsp:nvSpPr>
        <dsp:cNvPr id="0" name=""/>
        <dsp:cNvSpPr/>
      </dsp:nvSpPr>
      <dsp:spPr>
        <a:xfrm>
          <a:off x="212335" y="54484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06CED-D18B-4CE1-941C-ADB82AAED5BE}">
      <dsp:nvSpPr>
        <dsp:cNvPr id="0" name=""/>
        <dsp:cNvSpPr/>
      </dsp:nvSpPr>
      <dsp:spPr>
        <a:xfrm>
          <a:off x="492877" y="82538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99DB1-C174-4AB2-82E0-127111D8180C}">
      <dsp:nvSpPr>
        <dsp:cNvPr id="0" name=""/>
        <dsp:cNvSpPr/>
      </dsp:nvSpPr>
      <dsp:spPr>
        <a:xfrm>
          <a:off x="1834517" y="54484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This analysis provided a comprehensive exploration of social and economic trends through visualizations. </a:t>
          </a:r>
        </a:p>
      </dsp:txBody>
      <dsp:txXfrm>
        <a:off x="1834517" y="544840"/>
        <a:ext cx="3148942" cy="1335915"/>
      </dsp:txXfrm>
    </dsp:sp>
    <dsp:sp modelId="{693F78F9-D248-40F3-B36A-DFC375A0C01F}">
      <dsp:nvSpPr>
        <dsp:cNvPr id="0" name=""/>
        <dsp:cNvSpPr/>
      </dsp:nvSpPr>
      <dsp:spPr>
        <a:xfrm>
          <a:off x="5532139" y="54484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786E7-A4E8-4034-BD66-5896FE4B589F}">
      <dsp:nvSpPr>
        <dsp:cNvPr id="0" name=""/>
        <dsp:cNvSpPr/>
      </dsp:nvSpPr>
      <dsp:spPr>
        <a:xfrm>
          <a:off x="5812681" y="82538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1DD88-2463-4D00-82A5-1B71B268CFE8}">
      <dsp:nvSpPr>
        <dsp:cNvPr id="0" name=""/>
        <dsp:cNvSpPr/>
      </dsp:nvSpPr>
      <dsp:spPr>
        <a:xfrm>
          <a:off x="7154322" y="54484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modular and reusable design of the code ensured flexibility and efficiency in handling diverse datasets. </a:t>
          </a:r>
        </a:p>
      </dsp:txBody>
      <dsp:txXfrm>
        <a:off x="7154322" y="544840"/>
        <a:ext cx="3148942" cy="1335915"/>
      </dsp:txXfrm>
    </dsp:sp>
    <dsp:sp modelId="{5EF2FB13-FFD9-4598-9911-CAFF0C05DCF5}">
      <dsp:nvSpPr>
        <dsp:cNvPr id="0" name=""/>
        <dsp:cNvSpPr/>
      </dsp:nvSpPr>
      <dsp:spPr>
        <a:xfrm>
          <a:off x="212335" y="2651185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32C0A-7EEF-4411-BE52-748A98DD5AB4}">
      <dsp:nvSpPr>
        <dsp:cNvPr id="0" name=""/>
        <dsp:cNvSpPr/>
      </dsp:nvSpPr>
      <dsp:spPr>
        <a:xfrm>
          <a:off x="492877" y="2931727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93C07-228C-4E82-92C1-D171AFF5EA02}">
      <dsp:nvSpPr>
        <dsp:cNvPr id="0" name=""/>
        <dsp:cNvSpPr/>
      </dsp:nvSpPr>
      <dsp:spPr>
        <a:xfrm>
          <a:off x="1834517" y="2651185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findings reveal some significant patterns, such as the relationship between GDP and calorie intake. </a:t>
          </a:r>
        </a:p>
      </dsp:txBody>
      <dsp:txXfrm>
        <a:off x="1834517" y="2651185"/>
        <a:ext cx="3148942" cy="1335915"/>
      </dsp:txXfrm>
    </dsp:sp>
    <dsp:sp modelId="{4F888099-FCB2-4DED-88B0-6405C013BBC7}">
      <dsp:nvSpPr>
        <dsp:cNvPr id="0" name=""/>
        <dsp:cNvSpPr/>
      </dsp:nvSpPr>
      <dsp:spPr>
        <a:xfrm>
          <a:off x="5532139" y="2651185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DE608-D68F-461E-858B-DBF374756711}">
      <dsp:nvSpPr>
        <dsp:cNvPr id="0" name=""/>
        <dsp:cNvSpPr/>
      </dsp:nvSpPr>
      <dsp:spPr>
        <a:xfrm>
          <a:off x="5812681" y="2931727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64DC7-A349-4588-9A86-14F94B3F948E}">
      <dsp:nvSpPr>
        <dsp:cNvPr id="0" name=""/>
        <dsp:cNvSpPr/>
      </dsp:nvSpPr>
      <dsp:spPr>
        <a:xfrm>
          <a:off x="7154322" y="2651185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Future work could include deeper analyses, such as regression modeling for the relationship between the GDP per capita and daily calorie intake to gain further insight.</a:t>
          </a:r>
        </a:p>
      </dsp:txBody>
      <dsp:txXfrm>
        <a:off x="7154322" y="2651185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2/4/2025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205216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82137705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t>First question done, fourth question done, second question -&gt; altered towards sentiment analysis with keywords, third question would be interesting</a:t>
            </a:r>
          </a:p>
        </p:txBody>
      </p:sp>
      <p:sp>
        <p:nvSpPr>
          <p:cNvPr id="161296133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373E98-5BAB-8D0B-E7CF-9F30BB0CAFB5}" type="slidenum">
              <a:rPr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09474-E3C9-C9FC-9ED1-185A2762D4E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205216" name="Slide Image Placeholder 1">
            <a:extLst>
              <a:ext uri="{FF2B5EF4-FFF2-40B4-BE49-F238E27FC236}">
                <a16:creationId xmlns:a16="http://schemas.microsoft.com/office/drawing/2014/main" id="{E646F19F-C448-0EA7-CD8E-93706FAD8A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821377058" name="Notes Placeholder 2">
            <a:extLst>
              <a:ext uri="{FF2B5EF4-FFF2-40B4-BE49-F238E27FC236}">
                <a16:creationId xmlns:a16="http://schemas.microsoft.com/office/drawing/2014/main" id="{3DB8306D-51B3-BD35-8D55-7E83C5F74B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t>First question done, fourth question done, second question -&gt; altered towards sentiment analysis with keywords, third question would be interesting</a:t>
            </a:r>
          </a:p>
        </p:txBody>
      </p:sp>
      <p:sp>
        <p:nvSpPr>
          <p:cNvPr id="1612961339" name="Slide Number Placeholder 3">
            <a:extLst>
              <a:ext uri="{FF2B5EF4-FFF2-40B4-BE49-F238E27FC236}">
                <a16:creationId xmlns:a16="http://schemas.microsoft.com/office/drawing/2014/main" id="{9C831BCD-74CC-4F1D-27E3-B7D0F7D8B5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373E98-5BAB-8D0B-E7CF-9F30BB0CAFB5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2652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E14A1-2B9C-5EC7-496F-C010AF077B32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205216" name="Slide Image Placeholder 1">
            <a:extLst>
              <a:ext uri="{FF2B5EF4-FFF2-40B4-BE49-F238E27FC236}">
                <a16:creationId xmlns:a16="http://schemas.microsoft.com/office/drawing/2014/main" id="{680993A6-A3F3-1467-FB04-191EA6226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821377058" name="Notes Placeholder 2">
            <a:extLst>
              <a:ext uri="{FF2B5EF4-FFF2-40B4-BE49-F238E27FC236}">
                <a16:creationId xmlns:a16="http://schemas.microsoft.com/office/drawing/2014/main" id="{7F9B0C95-D836-AFF6-7B34-E54683DCD5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1612961339" name="Slide Number Placeholder 3">
            <a:extLst>
              <a:ext uri="{FF2B5EF4-FFF2-40B4-BE49-F238E27FC236}">
                <a16:creationId xmlns:a16="http://schemas.microsoft.com/office/drawing/2014/main" id="{0F968DF7-8699-D241-0635-E400DCDFAF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373E98-5BAB-8D0B-E7CF-9F30BB0CAFB5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5038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90ADE-1707-1810-3E7D-5914FDCC821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205216" name="Slide Image Placeholder 1">
            <a:extLst>
              <a:ext uri="{FF2B5EF4-FFF2-40B4-BE49-F238E27FC236}">
                <a16:creationId xmlns:a16="http://schemas.microsoft.com/office/drawing/2014/main" id="{75A5A66E-2771-8512-504E-FA936A1BB7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821377058" name="Notes Placeholder 2">
            <a:extLst>
              <a:ext uri="{FF2B5EF4-FFF2-40B4-BE49-F238E27FC236}">
                <a16:creationId xmlns:a16="http://schemas.microsoft.com/office/drawing/2014/main" id="{4CD76393-0CB1-F6AD-DC8F-7CF6CF9E23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1612961339" name="Slide Number Placeholder 3">
            <a:extLst>
              <a:ext uri="{FF2B5EF4-FFF2-40B4-BE49-F238E27FC236}">
                <a16:creationId xmlns:a16="http://schemas.microsoft.com/office/drawing/2014/main" id="{54881557-38EE-2E57-B286-748141E287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373E98-5BAB-8D0B-E7CF-9F30BB0CAFB5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5839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DCDD1-8381-3CA8-B05F-01AD9F38115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205216" name="Slide Image Placeholder 1">
            <a:extLst>
              <a:ext uri="{FF2B5EF4-FFF2-40B4-BE49-F238E27FC236}">
                <a16:creationId xmlns:a16="http://schemas.microsoft.com/office/drawing/2014/main" id="{52142C55-5523-73E6-2554-940A2A6C7F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821377058" name="Notes Placeholder 2">
            <a:extLst>
              <a:ext uri="{FF2B5EF4-FFF2-40B4-BE49-F238E27FC236}">
                <a16:creationId xmlns:a16="http://schemas.microsoft.com/office/drawing/2014/main" id="{2C344998-2FC2-3736-04FB-B115FC3050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1612961339" name="Slide Number Placeholder 3">
            <a:extLst>
              <a:ext uri="{FF2B5EF4-FFF2-40B4-BE49-F238E27FC236}">
                <a16:creationId xmlns:a16="http://schemas.microsoft.com/office/drawing/2014/main" id="{5789DBFE-1A7A-8B38-5A7E-81126002B8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373E98-5BAB-8D0B-E7CF-9F30BB0CAFB5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2678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0A429-3CBF-C8B8-1AE8-C202A069D0FC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205216" name="Slide Image Placeholder 1">
            <a:extLst>
              <a:ext uri="{FF2B5EF4-FFF2-40B4-BE49-F238E27FC236}">
                <a16:creationId xmlns:a16="http://schemas.microsoft.com/office/drawing/2014/main" id="{8FE7A118-29C1-14C0-7F98-1782D22EC1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821377058" name="Notes Placeholder 2">
            <a:extLst>
              <a:ext uri="{FF2B5EF4-FFF2-40B4-BE49-F238E27FC236}">
                <a16:creationId xmlns:a16="http://schemas.microsoft.com/office/drawing/2014/main" id="{B6A42A4F-D415-838C-6C5C-0C5F40B6F56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t>First question done, fourth question done, second question -&gt; altered towards sentiment analysis with keywords, third question would be interesting</a:t>
            </a:r>
          </a:p>
        </p:txBody>
      </p:sp>
      <p:sp>
        <p:nvSpPr>
          <p:cNvPr id="1612961339" name="Slide Number Placeholder 3">
            <a:extLst>
              <a:ext uri="{FF2B5EF4-FFF2-40B4-BE49-F238E27FC236}">
                <a16:creationId xmlns:a16="http://schemas.microsoft.com/office/drawing/2014/main" id="{46E85D43-A0CF-62FB-263D-CD02048D26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373E98-5BAB-8D0B-E7CF-9F30BB0CAFB5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5608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notesSlide" Target="../notesSlides/notesSlide2.xml"/><Relationship Id="rId7" Type="http://schemas.openxmlformats.org/officeDocument/2006/relationships/hyperlink" Target="https://github.com/DanielSchipfer/assignment2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hyperlink" Target="https://data-explorer.oecd.org/vis?lc=en&amp;tm=OECD.SDD.NAD%2CDSD_NAMAIN10%40DF_TABLE1_EXPENDITURE_HVPVOB%2C%2Ball.csv&amp;pg=0&amp;snb=34&amp;df%5bds%5d=dsDisseminateFinalDMZ&amp;df%5bid%5d=DSD_NAMAIN10%40DF_TABLE1_EXPENDITURE_HVPVOB&amp;df%5bag%5d=OECD.SDD.NAD&amp;df%5bvs%5d=2.0&amp;dq=A.AUS%2BAUT%2BBEL%2BCAN%2BCHL%2BCOL%2BCRI%2BCZE%2BDNK%2BEST%2BFIN%2BFRA%2BDEU%2BGRC%2BHUN%2BISL%2BIRL%2BISR%2BITA%2BJPN%2BKOR%2BLVA%2BLTU%2BLUX%2BMEX%2BNLD%2BNZL%2BNOR%2BPOL%2BPRT%2BSVK%2BSVN%2BESP%2BSWE%2BCHE%2BTUR%2BGBR%2BUSA...B1GQ_POP.......&amp;lom=LASTNPERIODS&amp;lo=10&amp;to%5bTIME_PERIOD%5d=false" TargetMode="External"/><Relationship Id="rId5" Type="http://schemas.openxmlformats.org/officeDocument/2006/relationships/hyperlink" Target="https://data-explorer.oecd.org/vis?lc=en&amp;tm=OECD.WISE.INE%2CDSD_WISE_IDD%40DF_IDD%2C%2Ball.csv&amp;pg=0&amp;snb=1&amp;df%5bds%5d=dsDisseminateFinalDMZ&amp;df%5bid%5d=DSD_WISE_IDD%40DF_IDD&amp;df%5bag%5d=OECD.WISE.INE&amp;df%5bvs%5d=1.0&amp;dq=.A.INC_DISP_GINI..._T.METH2012.D_CUR.&amp;pd=2010%2C&amp;to%5bTIME_PERIOD%5d=false" TargetMode="External"/><Relationship Id="rId4" Type="http://schemas.openxmlformats.org/officeDocument/2006/relationships/hyperlink" Target="https://data-explorer.oecd.org/vis?lc=en&amp;df%5bds%5d=dsDisseminateFinalDMZ&amp;df%5bid%5d=DSD_HEALTH_LVNG%40DF_HEALTH_LVNG&amp;df%5bag%5d=OECD.ELS.HD&amp;dq=.A.TBC%2BSP_DS...PT_POP%2BCG_SM_D.&amp;pd=2010%2C&amp;to%5bTIME_PERIOD%5d=false)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7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83777" y="483393"/>
            <a:ext cx="11624444" cy="23875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dirty="0"/>
              <a:t>Data Analysis &amp; </a:t>
            </a:r>
            <a:r>
              <a:rPr lang="en-US" sz="4000" b="1" dirty="0" err="1"/>
              <a:t>Visualisation</a:t>
            </a:r>
            <a:endParaRPr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2963068"/>
            <a:ext cx="9144000" cy="46593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EF2B5B"/>
                </a:solidFill>
              </a:rPr>
              <a:t>Informatik</a:t>
            </a:r>
            <a:r>
              <a:rPr lang="en-US" sz="2000" b="1" dirty="0">
                <a:solidFill>
                  <a:srgbClr val="EF2B5B"/>
                </a:solidFill>
              </a:rPr>
              <a:t> 1 – Assignment 2 – Group BG</a:t>
            </a:r>
            <a:endParaRPr sz="2000" b="1" dirty="0">
              <a:solidFill>
                <a:srgbClr val="EF2B5B"/>
              </a:solidFill>
            </a:endParaRPr>
          </a:p>
        </p:txBody>
      </p:sp>
      <p:sp>
        <p:nvSpPr>
          <p:cNvPr id="1517960610" name="Subtitle 2"/>
          <p:cNvSpPr>
            <a:spLocks noGrp="1"/>
          </p:cNvSpPr>
          <p:nvPr/>
        </p:nvSpPr>
        <p:spPr bwMode="auto">
          <a:xfrm>
            <a:off x="6096000" y="4045743"/>
            <a:ext cx="2604515" cy="186134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87500" lnSpcReduction="14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800" b="1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Student</a:t>
            </a:r>
            <a:endParaRPr lang="en-US" sz="1800" b="0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sz="18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Fabian Müller</a:t>
            </a:r>
            <a:endParaRPr lang="en-US" sz="18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en-US" sz="1800" b="0" dirty="0">
                <a:solidFill>
                  <a:schemeClr val="tx1"/>
                </a:solidFill>
              </a:rPr>
              <a:t>Daniel </a:t>
            </a:r>
            <a:r>
              <a:rPr lang="en-US" sz="1800" b="0" dirty="0" err="1">
                <a:solidFill>
                  <a:schemeClr val="tx1"/>
                </a:solidFill>
              </a:rPr>
              <a:t>Schipfer</a:t>
            </a:r>
            <a:endParaRPr lang="en-US" sz="1800" b="0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sz="1800" b="0" dirty="0">
                <a:solidFill>
                  <a:schemeClr val="tx1"/>
                </a:solidFill>
              </a:rPr>
              <a:t>Thomas Walchhofer</a:t>
            </a:r>
          </a:p>
        </p:txBody>
      </p:sp>
      <p:sp>
        <p:nvSpPr>
          <p:cNvPr id="598872063" name="Subtitle 2"/>
          <p:cNvSpPr>
            <a:spLocks noGrp="1"/>
          </p:cNvSpPr>
          <p:nvPr/>
        </p:nvSpPr>
        <p:spPr bwMode="auto">
          <a:xfrm>
            <a:off x="3491485" y="4045743"/>
            <a:ext cx="2604514" cy="186134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87500" lnSpcReduction="14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1800" b="1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Matriculation Number</a:t>
            </a:r>
            <a:endParaRPr sz="1800" b="1" dirty="0">
              <a:solidFill>
                <a:schemeClr val="tx1"/>
              </a:solidFill>
            </a:endParaRPr>
          </a:p>
          <a:p>
            <a:pPr algn="r">
              <a:defRPr/>
            </a:pPr>
            <a:r>
              <a:rPr lang="en-US" sz="1800" b="0" dirty="0">
                <a:solidFill>
                  <a:schemeClr val="tx1"/>
                </a:solidFill>
              </a:rPr>
              <a:t>01410690</a:t>
            </a:r>
          </a:p>
          <a:p>
            <a:pPr algn="r">
              <a:defRPr/>
            </a:pPr>
            <a:r>
              <a:rPr lang="en-US" sz="1800" b="0" dirty="0">
                <a:solidFill>
                  <a:schemeClr val="tx1"/>
                </a:solidFill>
              </a:rPr>
              <a:t>11723440</a:t>
            </a:r>
          </a:p>
          <a:p>
            <a:pPr algn="r">
              <a:defRPr/>
            </a:pPr>
            <a:r>
              <a:rPr lang="en-US" sz="1800" b="0" dirty="0">
                <a:solidFill>
                  <a:schemeClr val="tx1"/>
                </a:solidFill>
              </a:rPr>
              <a:t>51800280</a:t>
            </a:r>
          </a:p>
        </p:txBody>
      </p:sp>
      <p:cxnSp>
        <p:nvCxnSpPr>
          <p:cNvPr id="4" name="Gerader Verbinder 3"/>
          <p:cNvCxnSpPr>
            <a:cxnSpLocks/>
          </p:cNvCxnSpPr>
          <p:nvPr/>
        </p:nvCxnSpPr>
        <p:spPr bwMode="auto">
          <a:xfrm flipV="1">
            <a:off x="1523999" y="4299743"/>
            <a:ext cx="914400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041378" name="Grafik 3504137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510332" y="232832"/>
            <a:ext cx="1501747" cy="7508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AD6D41E-161B-36AD-F1D8-CC9DAB730CC5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-DE" sz="2800" b="1" dirty="0" err="1">
                <a:solidFill>
                  <a:srgbClr val="EF2B5B"/>
                </a:solidFill>
              </a:rPr>
              <a:t>Introduction</a:t>
            </a:r>
            <a:endParaRPr b="1" dirty="0"/>
          </a:p>
        </p:txBody>
      </p:sp>
      <p:sp>
        <p:nvSpPr>
          <p:cNvPr id="316663598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604908"/>
            <a:ext cx="10515600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5000"/>
          </a:bodyPr>
          <a:lstStyle/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3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Imports / Packages</a:t>
            </a:r>
            <a:endParaRPr kumimoji="0" lang="en-US" sz="23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228600" marR="0" lvl="0" indent="-22860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andas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228600" marR="0" lvl="0" indent="-22860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Matplotlib</a:t>
            </a:r>
            <a:endParaRPr lang="en-US" sz="16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28600" marR="0" lvl="0" indent="-22860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600" b="0" i="0" u="none" dirty="0">
              <a:solidFill>
                <a:prstClr val="black"/>
              </a:solidFill>
              <a:latin typeface="Arial"/>
              <a:ea typeface="Times New Roman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3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Data</a:t>
            </a:r>
            <a:endParaRPr kumimoji="0" lang="en-US" sz="23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228600" marR="0" lvl="0" indent="-22860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“Risk factors for health” for alcohol consum</a:t>
            </a:r>
            <a:r>
              <a:rPr lang="en-US" sz="1600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tion and daily calorie intake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hlinkClick r:id="rId4"/>
              </a:rPr>
              <a:t>(OECD-Link)</a:t>
            </a:r>
            <a:endParaRPr lang="en-US" sz="16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28600" marR="0" lvl="0" indent="-22860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Arial"/>
                <a:cs typeface="Arial"/>
              </a:rPr>
              <a:t>“Income distribution” for </a:t>
            </a:r>
            <a:r>
              <a:rPr lang="en-US" sz="1600" dirty="0" err="1">
                <a:solidFill>
                  <a:prstClr val="black"/>
                </a:solidFill>
                <a:latin typeface="Arial"/>
                <a:cs typeface="Arial"/>
              </a:rPr>
              <a:t>gini</a:t>
            </a:r>
            <a:r>
              <a:rPr lang="en-US" sz="1600" dirty="0">
                <a:solidFill>
                  <a:prstClr val="black"/>
                </a:solidFill>
                <a:latin typeface="Arial"/>
                <a:cs typeface="Arial"/>
              </a:rPr>
              <a:t> coefficient (</a:t>
            </a:r>
            <a:r>
              <a:rPr lang="en-US" sz="1600" dirty="0">
                <a:solidFill>
                  <a:prstClr val="black"/>
                </a:solidFill>
                <a:latin typeface="Arial"/>
                <a:cs typeface="Arial"/>
                <a:hlinkClick r:id="rId5"/>
              </a:rPr>
              <a:t>OECD-Link</a:t>
            </a:r>
            <a:r>
              <a:rPr lang="en-US" sz="1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</a:p>
          <a:p>
            <a:pPr marL="228600" marR="0" lvl="0" indent="-22860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Arial"/>
                <a:cs typeface="Arial"/>
              </a:rPr>
              <a:t>“Annual GDP” (</a:t>
            </a:r>
            <a:r>
              <a:rPr lang="en-US" sz="1600" dirty="0">
                <a:solidFill>
                  <a:prstClr val="black"/>
                </a:solidFill>
                <a:latin typeface="Arial"/>
                <a:cs typeface="Arial"/>
                <a:hlinkClick r:id="rId6"/>
              </a:rPr>
              <a:t>OECD-Link</a:t>
            </a:r>
            <a:r>
              <a:rPr lang="en-US" sz="1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</a:p>
          <a:p>
            <a:pPr marL="228600" marR="0" lvl="0" indent="-22860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6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28600" marR="0" lvl="0" indent="-22860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6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28600" marR="0" lvl="0" indent="-22860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6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300" b="1" dirty="0">
                <a:solidFill>
                  <a:prstClr val="black"/>
                </a:solidFill>
                <a:latin typeface="Arial"/>
                <a:cs typeface="Arial"/>
                <a:hlinkClick r:id="rId7"/>
              </a:rPr>
              <a:t>GitHub repository</a:t>
            </a:r>
            <a:endParaRPr kumimoji="0" lang="en-US" sz="23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pic>
        <p:nvPicPr>
          <p:cNvPr id="1224306507" name="Grafik 1224306506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10510332" y="232831"/>
            <a:ext cx="1501747" cy="75087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6FE4F1EB-0F32-A443-5CC3-EFFDB7F313A4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F58A06-0490-53ED-B7F7-1B0AB0ABC48B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-DE" sz="2800" b="1" dirty="0">
                <a:solidFill>
                  <a:srgbClr val="EF2B5B"/>
                </a:solidFill>
              </a:rPr>
              <a:t>Data Gathering</a:t>
            </a:r>
            <a:endParaRPr b="1" dirty="0"/>
          </a:p>
        </p:txBody>
      </p:sp>
      <p:pic>
        <p:nvPicPr>
          <p:cNvPr id="1224306507" name="Grafik 1224306506">
            <a:extLst>
              <a:ext uri="{FF2B5EF4-FFF2-40B4-BE49-F238E27FC236}">
                <a16:creationId xmlns:a16="http://schemas.microsoft.com/office/drawing/2014/main" id="{3C8DF52F-1230-ED93-FD3F-43282D8A9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0510332" y="232831"/>
            <a:ext cx="1501747" cy="75087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A69274C-C816-8E29-35CC-E788F6CE0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960875" y="2045111"/>
            <a:ext cx="10270250" cy="373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0FB10C-E64A-927B-B62B-8FE66FE7F892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1224306512" name="Rectangle 1224306511">
            <a:extLst>
              <a:ext uri="{FF2B5EF4-FFF2-40B4-BE49-F238E27FC236}">
                <a16:creationId xmlns:a16="http://schemas.microsoft.com/office/drawing/2014/main" id="{47B64D75-1F1D-B2B7-5E24-9E2B26951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EA7E0D-C8AB-23CE-6C8B-B200A471F12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1671" y="0"/>
            <a:ext cx="10515600" cy="132556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-DE" sz="2800" b="1" dirty="0">
                <a:solidFill>
                  <a:srgbClr val="EF2B5B"/>
                </a:solidFill>
              </a:rPr>
              <a:t>Data </a:t>
            </a:r>
            <a:r>
              <a:rPr lang="de-DE" sz="2800" b="1" dirty="0" err="1">
                <a:solidFill>
                  <a:srgbClr val="EF2B5B"/>
                </a:solidFill>
              </a:rPr>
              <a:t>Visualisation</a:t>
            </a:r>
            <a:r>
              <a:rPr lang="de-DE" sz="2800" b="1" dirty="0">
                <a:solidFill>
                  <a:srgbClr val="EF2B5B"/>
                </a:solidFill>
              </a:rPr>
              <a:t> &amp; Analysis </a:t>
            </a:r>
            <a:br>
              <a:rPr lang="de-DE" sz="2800" b="1" dirty="0">
                <a:solidFill>
                  <a:srgbClr val="EF2B5B"/>
                </a:solidFill>
              </a:rPr>
            </a:br>
            <a:r>
              <a:rPr lang="de-DE" sz="2800" b="1" dirty="0">
                <a:solidFill>
                  <a:srgbClr val="EF2B5B"/>
                </a:solidFill>
              </a:rPr>
              <a:t>Line Plots</a:t>
            </a:r>
            <a:endParaRPr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698791A-2ABA-4513-274F-62F700AA1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919" y="3725114"/>
            <a:ext cx="5366023" cy="301892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FFD01A9-FE52-29D6-5A1D-F42261443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2246" y="608480"/>
            <a:ext cx="5258408" cy="2999304"/>
          </a:xfrm>
          <a:prstGeom prst="rect">
            <a:avLst/>
          </a:prstGeom>
        </p:spPr>
      </p:pic>
      <p:pic>
        <p:nvPicPr>
          <p:cNvPr id="1224306507" name="Grafik 1224306506">
            <a:extLst>
              <a:ext uri="{FF2B5EF4-FFF2-40B4-BE49-F238E27FC236}">
                <a16:creationId xmlns:a16="http://schemas.microsoft.com/office/drawing/2014/main" id="{2E002E12-0F09-B289-34BA-6EC4058338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1198942" y="232832"/>
            <a:ext cx="813137" cy="40656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AA7ABC4-F640-1162-B23C-9FFBC175C7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4905" y="1275050"/>
            <a:ext cx="4233042" cy="201556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B8DB9CA-A020-3947-AF20-C228785457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4905" y="3523442"/>
            <a:ext cx="4233042" cy="310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DAF5A1-1CDA-2771-55F9-C1E5C5BC1CD8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1224306512" name="Rectangle 1224306511">
            <a:extLst>
              <a:ext uri="{FF2B5EF4-FFF2-40B4-BE49-F238E27FC236}">
                <a16:creationId xmlns:a16="http://schemas.microsoft.com/office/drawing/2014/main" id="{7785E759-F779-5F49-3209-E7EAF8E40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B60C46F-A9F7-57A2-4703-1DE0F16A38A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1671" y="0"/>
            <a:ext cx="10515600" cy="132556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-DE" sz="2800" b="1" dirty="0">
                <a:solidFill>
                  <a:srgbClr val="EF2B5B"/>
                </a:solidFill>
              </a:rPr>
              <a:t>Data </a:t>
            </a:r>
            <a:r>
              <a:rPr lang="de-DE" sz="2800" b="1" dirty="0" err="1">
                <a:solidFill>
                  <a:srgbClr val="EF2B5B"/>
                </a:solidFill>
              </a:rPr>
              <a:t>Visualisation</a:t>
            </a:r>
            <a:r>
              <a:rPr lang="de-DE" sz="2800" b="1" dirty="0">
                <a:solidFill>
                  <a:srgbClr val="EF2B5B"/>
                </a:solidFill>
              </a:rPr>
              <a:t> &amp; Analysis </a:t>
            </a:r>
            <a:br>
              <a:rPr lang="de-DE" sz="2800" b="1" dirty="0">
                <a:solidFill>
                  <a:srgbClr val="EF2B5B"/>
                </a:solidFill>
              </a:rPr>
            </a:br>
            <a:r>
              <a:rPr lang="de-DE" sz="2800" b="1" dirty="0">
                <a:solidFill>
                  <a:srgbClr val="EF2B5B"/>
                </a:solidFill>
              </a:rPr>
              <a:t>Bar Charts</a:t>
            </a:r>
            <a:endParaRPr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68921D4-E56F-30F3-48D6-6A2C5FC54C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3421" y="3698045"/>
            <a:ext cx="4543674" cy="301892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87C2932-A143-00D7-C4D6-F827A42771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4131" y="681069"/>
            <a:ext cx="4264852" cy="2833670"/>
          </a:xfrm>
          <a:prstGeom prst="rect">
            <a:avLst/>
          </a:prstGeom>
        </p:spPr>
      </p:pic>
      <p:pic>
        <p:nvPicPr>
          <p:cNvPr id="1224306507" name="Grafik 1224306506">
            <a:extLst>
              <a:ext uri="{FF2B5EF4-FFF2-40B4-BE49-F238E27FC236}">
                <a16:creationId xmlns:a16="http://schemas.microsoft.com/office/drawing/2014/main" id="{515D0908-979C-60AF-B6D7-377610885C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1198942" y="232832"/>
            <a:ext cx="813137" cy="40656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E68A319-2444-BEFF-3448-C674ACB783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4905" y="1280714"/>
            <a:ext cx="4233042" cy="200423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BAEBDFC-CF9B-FC3E-92E3-40F779CF8A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4905" y="3601339"/>
            <a:ext cx="4233042" cy="294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09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D41717-C69B-57C9-5C26-DC5BD61E458B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1224306512" name="Rectangle 1224306511">
            <a:extLst>
              <a:ext uri="{FF2B5EF4-FFF2-40B4-BE49-F238E27FC236}">
                <a16:creationId xmlns:a16="http://schemas.microsoft.com/office/drawing/2014/main" id="{950D5F5F-D4E6-9C6F-0115-8FA09B519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01380E7-DC59-3165-9A8D-83A87D52D6A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1671" y="0"/>
            <a:ext cx="10515600" cy="132556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-DE" sz="2800" b="1" dirty="0">
                <a:solidFill>
                  <a:srgbClr val="EF2B5B"/>
                </a:solidFill>
              </a:rPr>
              <a:t>Data </a:t>
            </a:r>
            <a:r>
              <a:rPr lang="de-DE" sz="2800" b="1" dirty="0" err="1">
                <a:solidFill>
                  <a:srgbClr val="EF2B5B"/>
                </a:solidFill>
              </a:rPr>
              <a:t>Visualisation</a:t>
            </a:r>
            <a:r>
              <a:rPr lang="de-DE" sz="2800" b="1" dirty="0">
                <a:solidFill>
                  <a:srgbClr val="EF2B5B"/>
                </a:solidFill>
              </a:rPr>
              <a:t> &amp; Analysis </a:t>
            </a:r>
            <a:br>
              <a:rPr lang="de-DE" sz="2800" b="1" dirty="0">
                <a:solidFill>
                  <a:srgbClr val="EF2B5B"/>
                </a:solidFill>
              </a:rPr>
            </a:br>
            <a:r>
              <a:rPr lang="de-DE" sz="2800" b="1" dirty="0" err="1">
                <a:solidFill>
                  <a:srgbClr val="EF2B5B"/>
                </a:solidFill>
              </a:rPr>
              <a:t>Scatter</a:t>
            </a:r>
            <a:r>
              <a:rPr lang="de-DE" sz="2800" b="1" dirty="0">
                <a:solidFill>
                  <a:srgbClr val="EF2B5B"/>
                </a:solidFill>
              </a:rPr>
              <a:t> Plots</a:t>
            </a:r>
            <a:endParaRPr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61794F-374C-5401-15E0-59DED5EF60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6568" y="3852347"/>
            <a:ext cx="4936850" cy="279768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801CC81-3D29-3A2E-BAA7-875BC96347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1432" y="922346"/>
            <a:ext cx="4865214" cy="2786368"/>
          </a:xfrm>
          <a:prstGeom prst="rect">
            <a:avLst/>
          </a:prstGeom>
        </p:spPr>
      </p:pic>
      <p:pic>
        <p:nvPicPr>
          <p:cNvPr id="1224306507" name="Grafik 1224306506">
            <a:extLst>
              <a:ext uri="{FF2B5EF4-FFF2-40B4-BE49-F238E27FC236}">
                <a16:creationId xmlns:a16="http://schemas.microsoft.com/office/drawing/2014/main" id="{D83FC899-54A1-2322-42D0-AAD095B147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1198942" y="232832"/>
            <a:ext cx="813137" cy="40656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AB0A48E-7D3C-9846-B6BA-B3350F859F1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4904" y="1245650"/>
            <a:ext cx="4233044" cy="207436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9DC449B-9F8F-4EEC-0B75-3451130F132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4904" y="3513062"/>
            <a:ext cx="4233044" cy="312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2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25D6459B-0039-54CF-9190-8194091FBD42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BD0E30-521B-BFA3-234D-6F4C3B2CD9A9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-DE" sz="2800" b="1">
                <a:solidFill>
                  <a:srgbClr val="EF2B5B"/>
                </a:solidFill>
              </a:rPr>
              <a:t>Conclusion</a:t>
            </a:r>
            <a:endParaRPr lang="de-DE" b="1" dirty="0"/>
          </a:p>
        </p:txBody>
      </p:sp>
      <p:graphicFrame>
        <p:nvGraphicFramePr>
          <p:cNvPr id="1224306521" name="Content Placeholder 2">
            <a:extLst>
              <a:ext uri="{FF2B5EF4-FFF2-40B4-BE49-F238E27FC236}">
                <a16:creationId xmlns:a16="http://schemas.microsoft.com/office/drawing/2014/main" id="{43F4B2C2-DBE1-9BC8-BA03-7B38CD778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170279"/>
              </p:ext>
            </p:extLst>
          </p:nvPr>
        </p:nvGraphicFramePr>
        <p:xfrm>
          <a:off x="838199" y="1604908"/>
          <a:ext cx="10515600" cy="4531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224306507" name="Grafik 1224306506" descr="Ein Bild, das Symbol, Grafiken, Pixel, Design enthält.&#10;&#10;Automatisch generierte Beschreibung">
            <a:extLst>
              <a:ext uri="{FF2B5EF4-FFF2-40B4-BE49-F238E27FC236}">
                <a16:creationId xmlns:a16="http://schemas.microsoft.com/office/drawing/2014/main" id="{B1FC2548-C4FE-1353-A05B-1813011BD3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10510332" y="232831"/>
            <a:ext cx="1501747" cy="75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30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New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New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New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New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New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New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242</Words>
  <Application>Microsoft Office PowerPoint</Application>
  <DocSecurity>0</DocSecurity>
  <PresentationFormat>Widescreen</PresentationFormat>
  <Paragraphs>42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Office Theme</vt:lpstr>
      <vt:lpstr>Data Analysis &amp; Visualisation</vt:lpstr>
      <vt:lpstr>Introduction</vt:lpstr>
      <vt:lpstr>Data Gathering</vt:lpstr>
      <vt:lpstr>Data Visualisation &amp; Analysis  Line Plots</vt:lpstr>
      <vt:lpstr>Data Visualisation &amp; Analysis  Bar Charts</vt:lpstr>
      <vt:lpstr>Data Visualisation &amp; Analysis  Scatter Plots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Schipfer, Daniel</cp:lastModifiedBy>
  <cp:revision>17</cp:revision>
  <dcterms:modified xsi:type="dcterms:W3CDTF">2025-02-04T15:33:09Z</dcterms:modified>
  <cp:category/>
  <dc:identifier/>
  <cp:contentStatus/>
  <dc:language/>
  <cp:version/>
</cp:coreProperties>
</file>