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2" r:id="rId6"/>
    <p:sldId id="261" r:id="rId7"/>
    <p:sldId id="262" r:id="rId8"/>
    <p:sldId id="270" r:id="rId9"/>
    <p:sldId id="268" r:id="rId10"/>
    <p:sldId id="266" r:id="rId11"/>
    <p:sldId id="267" r:id="rId12"/>
    <p:sldId id="263" r:id="rId13"/>
    <p:sldId id="264" r:id="rId14"/>
    <p:sldId id="265" r:id="rId15"/>
    <p:sldId id="271" r:id="rId16"/>
    <p:sldId id="260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2AC77-FF15-41F9-8E08-8EA257FBBCC6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07FB3-47C9-4566-B928-5B5C3D52F1A8}">
      <dgm:prSet/>
      <dgm:spPr/>
      <dgm:t>
        <a:bodyPr/>
        <a:lstStyle/>
        <a:p>
          <a:r>
            <a:rPr lang="en-DE"/>
            <a:t>What is gRPC</a:t>
          </a:r>
          <a:endParaRPr lang="en-US"/>
        </a:p>
      </dgm:t>
    </dgm:pt>
    <dgm:pt modelId="{1FA8F3A0-6DE5-4A52-87D9-179BA7B07B71}" type="parTrans" cxnId="{AC4B47A1-2209-49D6-9D80-D7C02D582028}">
      <dgm:prSet/>
      <dgm:spPr/>
      <dgm:t>
        <a:bodyPr/>
        <a:lstStyle/>
        <a:p>
          <a:endParaRPr lang="en-US"/>
        </a:p>
      </dgm:t>
    </dgm:pt>
    <dgm:pt modelId="{DB155C53-DC46-4AC4-8533-079B55E14078}" type="sibTrans" cxnId="{AC4B47A1-2209-49D6-9D80-D7C02D582028}">
      <dgm:prSet/>
      <dgm:spPr/>
      <dgm:t>
        <a:bodyPr/>
        <a:lstStyle/>
        <a:p>
          <a:endParaRPr lang="en-US"/>
        </a:p>
      </dgm:t>
    </dgm:pt>
    <dgm:pt modelId="{87811F43-681D-4CEB-B27D-9D06D8E25906}">
      <dgm:prSet/>
      <dgm:spPr/>
      <dgm:t>
        <a:bodyPr/>
        <a:lstStyle/>
        <a:p>
          <a:r>
            <a:rPr lang="en-DE"/>
            <a:t>How does gRPC work</a:t>
          </a:r>
          <a:endParaRPr lang="en-US"/>
        </a:p>
      </dgm:t>
    </dgm:pt>
    <dgm:pt modelId="{BF664CDA-AA3D-4ABD-9457-24326959A72D}" type="parTrans" cxnId="{1BA122B0-8110-4997-87A5-3268B5897D01}">
      <dgm:prSet/>
      <dgm:spPr/>
      <dgm:t>
        <a:bodyPr/>
        <a:lstStyle/>
        <a:p>
          <a:endParaRPr lang="en-US"/>
        </a:p>
      </dgm:t>
    </dgm:pt>
    <dgm:pt modelId="{35E17707-A9CA-4D77-9AC0-84005D6B779D}" type="sibTrans" cxnId="{1BA122B0-8110-4997-87A5-3268B5897D01}">
      <dgm:prSet/>
      <dgm:spPr/>
      <dgm:t>
        <a:bodyPr/>
        <a:lstStyle/>
        <a:p>
          <a:endParaRPr lang="en-US"/>
        </a:p>
      </dgm:t>
    </dgm:pt>
    <dgm:pt modelId="{2722FF85-8A2E-46DE-9833-2D26058AA383}">
      <dgm:prSet/>
      <dgm:spPr/>
      <dgm:t>
        <a:bodyPr/>
        <a:lstStyle/>
        <a:p>
          <a:r>
            <a:rPr lang="en-DE" dirty="0"/>
            <a:t>Comparison to Rest/Soap</a:t>
          </a:r>
          <a:endParaRPr lang="en-US" dirty="0"/>
        </a:p>
      </dgm:t>
    </dgm:pt>
    <dgm:pt modelId="{661A871A-38BE-406A-A3BD-3B55E5316A95}" type="parTrans" cxnId="{17B19517-4F56-4EBD-B5ED-D2E120BF0F1E}">
      <dgm:prSet/>
      <dgm:spPr/>
      <dgm:t>
        <a:bodyPr/>
        <a:lstStyle/>
        <a:p>
          <a:endParaRPr lang="en-US"/>
        </a:p>
      </dgm:t>
    </dgm:pt>
    <dgm:pt modelId="{24167FA3-EC67-4F2C-890E-27A2FA0BF714}" type="sibTrans" cxnId="{17B19517-4F56-4EBD-B5ED-D2E120BF0F1E}">
      <dgm:prSet/>
      <dgm:spPr/>
      <dgm:t>
        <a:bodyPr/>
        <a:lstStyle/>
        <a:p>
          <a:endParaRPr lang="en-US"/>
        </a:p>
      </dgm:t>
    </dgm:pt>
    <dgm:pt modelId="{E540D27A-E4FF-4D5C-B2E5-A0E80EB4681D}">
      <dgm:prSet/>
      <dgm:spPr/>
      <dgm:t>
        <a:bodyPr/>
        <a:lstStyle/>
        <a:p>
          <a:r>
            <a:rPr lang="en-DE" dirty="0"/>
            <a:t>Where </a:t>
          </a:r>
          <a:r>
            <a:rPr lang="en-DE" dirty="0" err="1"/>
            <a:t>gRPC</a:t>
          </a:r>
          <a:r>
            <a:rPr lang="en-DE" dirty="0"/>
            <a:t> is used</a:t>
          </a:r>
          <a:endParaRPr lang="en-US" dirty="0"/>
        </a:p>
      </dgm:t>
    </dgm:pt>
    <dgm:pt modelId="{8DF35B9A-B874-4C00-9676-5225DB9AB1B7}" type="parTrans" cxnId="{AC74C0E4-B07C-42FE-AEB4-F081D2C507B2}">
      <dgm:prSet/>
      <dgm:spPr/>
      <dgm:t>
        <a:bodyPr/>
        <a:lstStyle/>
        <a:p>
          <a:endParaRPr lang="en-US"/>
        </a:p>
      </dgm:t>
    </dgm:pt>
    <dgm:pt modelId="{847DF3A5-F387-4A07-854C-691C249062E4}" type="sibTrans" cxnId="{AC74C0E4-B07C-42FE-AEB4-F081D2C507B2}">
      <dgm:prSet/>
      <dgm:spPr/>
      <dgm:t>
        <a:bodyPr/>
        <a:lstStyle/>
        <a:p>
          <a:endParaRPr lang="en-US"/>
        </a:p>
      </dgm:t>
    </dgm:pt>
    <dgm:pt modelId="{75E4FF1B-4D12-434D-A027-D5928939AE24}">
      <dgm:prSet/>
      <dgm:spPr/>
      <dgm:t>
        <a:bodyPr/>
        <a:lstStyle/>
        <a:p>
          <a:r>
            <a:rPr lang="en-DE"/>
            <a:t>Demonst</a:t>
          </a:r>
          <a:r>
            <a:rPr lang="en-GB"/>
            <a:t>r</a:t>
          </a:r>
          <a:r>
            <a:rPr lang="en-DE"/>
            <a:t>ation</a:t>
          </a:r>
          <a:endParaRPr lang="en-US"/>
        </a:p>
      </dgm:t>
    </dgm:pt>
    <dgm:pt modelId="{5A67CC6E-7C3E-4E7C-BBD2-DBF26D5823D2}" type="parTrans" cxnId="{9A73A84D-7BDE-4D96-A8DD-54B05925B5F8}">
      <dgm:prSet/>
      <dgm:spPr/>
      <dgm:t>
        <a:bodyPr/>
        <a:lstStyle/>
        <a:p>
          <a:endParaRPr lang="en-US"/>
        </a:p>
      </dgm:t>
    </dgm:pt>
    <dgm:pt modelId="{D9B44D94-2325-4B74-87EE-863740E3B622}" type="sibTrans" cxnId="{9A73A84D-7BDE-4D96-A8DD-54B05925B5F8}">
      <dgm:prSet/>
      <dgm:spPr/>
      <dgm:t>
        <a:bodyPr/>
        <a:lstStyle/>
        <a:p>
          <a:endParaRPr lang="en-US"/>
        </a:p>
      </dgm:t>
    </dgm:pt>
    <dgm:pt modelId="{EEE1C780-A8BF-4349-9BCD-02A699149125}">
      <dgm:prSet/>
      <dgm:spPr/>
      <dgm:t>
        <a:bodyPr/>
        <a:lstStyle/>
        <a:p>
          <a:r>
            <a:rPr lang="de-DE" dirty="0"/>
            <a:t>Integration</a:t>
          </a:r>
          <a:r>
            <a:rPr lang="en-DE" dirty="0"/>
            <a:t> to Frameworks</a:t>
          </a:r>
          <a:endParaRPr lang="en-US" dirty="0"/>
        </a:p>
      </dgm:t>
    </dgm:pt>
    <dgm:pt modelId="{CC5D2ABE-3B77-44F3-A636-ABFDD1580E5C}" type="parTrans" cxnId="{34391E3E-2AE3-4A1E-BB72-EAE7D9C3966F}">
      <dgm:prSet/>
      <dgm:spPr/>
      <dgm:t>
        <a:bodyPr/>
        <a:lstStyle/>
        <a:p>
          <a:endParaRPr lang="en-DE"/>
        </a:p>
      </dgm:t>
    </dgm:pt>
    <dgm:pt modelId="{449D9D78-D5BF-45F4-B480-2781321A9503}" type="sibTrans" cxnId="{34391E3E-2AE3-4A1E-BB72-EAE7D9C3966F}">
      <dgm:prSet/>
      <dgm:spPr/>
      <dgm:t>
        <a:bodyPr/>
        <a:lstStyle/>
        <a:p>
          <a:endParaRPr lang="en-DE"/>
        </a:p>
      </dgm:t>
    </dgm:pt>
    <dgm:pt modelId="{F09A076A-A683-4329-BCB6-6CA090A65E20}">
      <dgm:prSet/>
      <dgm:spPr/>
      <dgm:t>
        <a:bodyPr/>
        <a:lstStyle/>
        <a:p>
          <a:r>
            <a:rPr lang="en-DE" dirty="0"/>
            <a:t>Advantages and </a:t>
          </a:r>
          <a:r>
            <a:rPr lang="en-DE" dirty="0" err="1"/>
            <a:t>Chall</a:t>
          </a:r>
          <a:r>
            <a:rPr lang="en-GB" dirty="0"/>
            <a:t>e</a:t>
          </a:r>
          <a:r>
            <a:rPr lang="en-DE" dirty="0" err="1"/>
            <a:t>nges</a:t>
          </a:r>
          <a:endParaRPr lang="en-US" dirty="0"/>
        </a:p>
      </dgm:t>
    </dgm:pt>
    <dgm:pt modelId="{23A8A20A-FC56-4098-B993-BE4725D1210E}" type="parTrans" cxnId="{4354A748-CE5B-445C-8AA8-4589B6328BED}">
      <dgm:prSet/>
      <dgm:spPr/>
      <dgm:t>
        <a:bodyPr/>
        <a:lstStyle/>
        <a:p>
          <a:endParaRPr lang="en-DE"/>
        </a:p>
      </dgm:t>
    </dgm:pt>
    <dgm:pt modelId="{501B0BF9-A967-4E71-8DE5-5A7E590438B3}" type="sibTrans" cxnId="{4354A748-CE5B-445C-8AA8-4589B6328BED}">
      <dgm:prSet/>
      <dgm:spPr/>
      <dgm:t>
        <a:bodyPr/>
        <a:lstStyle/>
        <a:p>
          <a:endParaRPr lang="en-DE"/>
        </a:p>
      </dgm:t>
    </dgm:pt>
    <dgm:pt modelId="{5907FCBB-5848-4F61-BCB1-1197A6771CC1}" type="pres">
      <dgm:prSet presAssocID="{5F32AC77-FF15-41F9-8E08-8EA257FBBCC6}" presName="Name0" presStyleCnt="0">
        <dgm:presLayoutVars>
          <dgm:dir/>
          <dgm:animLvl val="lvl"/>
          <dgm:resizeHandles val="exact"/>
        </dgm:presLayoutVars>
      </dgm:prSet>
      <dgm:spPr/>
    </dgm:pt>
    <dgm:pt modelId="{B0C3EAFB-21BF-4E93-B186-B8E0FE68DAED}" type="pres">
      <dgm:prSet presAssocID="{BFB07FB3-47C9-4566-B928-5B5C3D52F1A8}" presName="linNode" presStyleCnt="0"/>
      <dgm:spPr/>
    </dgm:pt>
    <dgm:pt modelId="{033E0315-9148-4A89-A82F-9B905369E5E4}" type="pres">
      <dgm:prSet presAssocID="{BFB07FB3-47C9-4566-B928-5B5C3D52F1A8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CBE8A45-21E8-4E93-9D0B-120E8DDE1F83}" type="pres">
      <dgm:prSet presAssocID="{DB155C53-DC46-4AC4-8533-079B55E14078}" presName="sp" presStyleCnt="0"/>
      <dgm:spPr/>
    </dgm:pt>
    <dgm:pt modelId="{05FA1DD4-0772-4917-B610-A7BE1203F694}" type="pres">
      <dgm:prSet presAssocID="{87811F43-681D-4CEB-B27D-9D06D8E25906}" presName="linNode" presStyleCnt="0"/>
      <dgm:spPr/>
    </dgm:pt>
    <dgm:pt modelId="{94B95459-7B72-4E5B-81FC-A0F421E0D1EC}" type="pres">
      <dgm:prSet presAssocID="{87811F43-681D-4CEB-B27D-9D06D8E25906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1179D48A-C1A7-46FA-8A48-82A1921238DB}" type="pres">
      <dgm:prSet presAssocID="{35E17707-A9CA-4D77-9AC0-84005D6B779D}" presName="sp" presStyleCnt="0"/>
      <dgm:spPr/>
    </dgm:pt>
    <dgm:pt modelId="{1D26F8CD-C1F7-4645-9D02-160E7212CF45}" type="pres">
      <dgm:prSet presAssocID="{EEE1C780-A8BF-4349-9BCD-02A699149125}" presName="linNode" presStyleCnt="0"/>
      <dgm:spPr/>
    </dgm:pt>
    <dgm:pt modelId="{F597EF21-D88B-434E-A92F-CEAC47979E70}" type="pres">
      <dgm:prSet presAssocID="{EEE1C780-A8BF-4349-9BCD-02A69914912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381F46A-DDFA-40C1-9DB7-35CED65E80B6}" type="pres">
      <dgm:prSet presAssocID="{449D9D78-D5BF-45F4-B480-2781321A9503}" presName="sp" presStyleCnt="0"/>
      <dgm:spPr/>
    </dgm:pt>
    <dgm:pt modelId="{5DD36F8C-61FF-4AB7-BB93-6206C2BAC7E9}" type="pres">
      <dgm:prSet presAssocID="{2722FF85-8A2E-46DE-9833-2D26058AA383}" presName="linNode" presStyleCnt="0"/>
      <dgm:spPr/>
    </dgm:pt>
    <dgm:pt modelId="{366240E7-5117-4166-8CFA-AC38BFA27F4B}" type="pres">
      <dgm:prSet presAssocID="{2722FF85-8A2E-46DE-9833-2D26058AA383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E2944A47-7B3A-47D0-A8EF-2906165AA507}" type="pres">
      <dgm:prSet presAssocID="{24167FA3-EC67-4F2C-890E-27A2FA0BF714}" presName="sp" presStyleCnt="0"/>
      <dgm:spPr/>
    </dgm:pt>
    <dgm:pt modelId="{8BBB6C73-0EAF-44F4-96F0-C8B64915C36E}" type="pres">
      <dgm:prSet presAssocID="{F09A076A-A683-4329-BCB6-6CA090A65E20}" presName="linNode" presStyleCnt="0"/>
      <dgm:spPr/>
    </dgm:pt>
    <dgm:pt modelId="{7B5057DB-B33B-429C-B55F-1FD9B19E7D9D}" type="pres">
      <dgm:prSet presAssocID="{F09A076A-A683-4329-BCB6-6CA090A65E2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43B16342-7CBF-47F0-B7AE-D60C98D81F72}" type="pres">
      <dgm:prSet presAssocID="{501B0BF9-A967-4E71-8DE5-5A7E590438B3}" presName="sp" presStyleCnt="0"/>
      <dgm:spPr/>
    </dgm:pt>
    <dgm:pt modelId="{E7C1C206-B110-4378-A533-DE23C1C6E51C}" type="pres">
      <dgm:prSet presAssocID="{E540D27A-E4FF-4D5C-B2E5-A0E80EB4681D}" presName="linNode" presStyleCnt="0"/>
      <dgm:spPr/>
    </dgm:pt>
    <dgm:pt modelId="{84BD9B3D-FEFE-48A4-ACC2-E6129E99F148}" type="pres">
      <dgm:prSet presAssocID="{E540D27A-E4FF-4D5C-B2E5-A0E80EB4681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AB6F18F-FAF5-471B-95C7-D293B4FBBF67}" type="pres">
      <dgm:prSet presAssocID="{847DF3A5-F387-4A07-854C-691C249062E4}" presName="sp" presStyleCnt="0"/>
      <dgm:spPr/>
    </dgm:pt>
    <dgm:pt modelId="{8EFA481C-E07C-45D4-96B9-882757E328A1}" type="pres">
      <dgm:prSet presAssocID="{75E4FF1B-4D12-434D-A027-D5928939AE24}" presName="linNode" presStyleCnt="0"/>
      <dgm:spPr/>
    </dgm:pt>
    <dgm:pt modelId="{6A6CC929-EDA2-4431-8FB4-7DD19F591203}" type="pres">
      <dgm:prSet presAssocID="{75E4FF1B-4D12-434D-A027-D5928939AE24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27EF4F16-7065-4EA2-8D12-F4D53B183E0C}" type="presOf" srcId="{E540D27A-E4FF-4D5C-B2E5-A0E80EB4681D}" destId="{84BD9B3D-FEFE-48A4-ACC2-E6129E99F148}" srcOrd="0" destOrd="0" presId="urn:microsoft.com/office/officeart/2005/8/layout/vList5"/>
    <dgm:cxn modelId="{17B19517-4F56-4EBD-B5ED-D2E120BF0F1E}" srcId="{5F32AC77-FF15-41F9-8E08-8EA257FBBCC6}" destId="{2722FF85-8A2E-46DE-9833-2D26058AA383}" srcOrd="3" destOrd="0" parTransId="{661A871A-38BE-406A-A3BD-3B55E5316A95}" sibTransId="{24167FA3-EC67-4F2C-890E-27A2FA0BF714}"/>
    <dgm:cxn modelId="{34391E3E-2AE3-4A1E-BB72-EAE7D9C3966F}" srcId="{5F32AC77-FF15-41F9-8E08-8EA257FBBCC6}" destId="{EEE1C780-A8BF-4349-9BCD-02A699149125}" srcOrd="2" destOrd="0" parTransId="{CC5D2ABE-3B77-44F3-A636-ABFDD1580E5C}" sibTransId="{449D9D78-D5BF-45F4-B480-2781321A9503}"/>
    <dgm:cxn modelId="{4354A748-CE5B-445C-8AA8-4589B6328BED}" srcId="{5F32AC77-FF15-41F9-8E08-8EA257FBBCC6}" destId="{F09A076A-A683-4329-BCB6-6CA090A65E20}" srcOrd="4" destOrd="0" parTransId="{23A8A20A-FC56-4098-B993-BE4725D1210E}" sibTransId="{501B0BF9-A967-4E71-8DE5-5A7E590438B3}"/>
    <dgm:cxn modelId="{9A73A84D-7BDE-4D96-A8DD-54B05925B5F8}" srcId="{5F32AC77-FF15-41F9-8E08-8EA257FBBCC6}" destId="{75E4FF1B-4D12-434D-A027-D5928939AE24}" srcOrd="6" destOrd="0" parTransId="{5A67CC6E-7C3E-4E7C-BBD2-DBF26D5823D2}" sibTransId="{D9B44D94-2325-4B74-87EE-863740E3B622}"/>
    <dgm:cxn modelId="{FDA34D72-48B3-4022-8189-E29F12F9E630}" type="presOf" srcId="{BFB07FB3-47C9-4566-B928-5B5C3D52F1A8}" destId="{033E0315-9148-4A89-A82F-9B905369E5E4}" srcOrd="0" destOrd="0" presId="urn:microsoft.com/office/officeart/2005/8/layout/vList5"/>
    <dgm:cxn modelId="{1610A974-1F26-453C-A9E8-BD86C3A2A968}" type="presOf" srcId="{2722FF85-8A2E-46DE-9833-2D26058AA383}" destId="{366240E7-5117-4166-8CFA-AC38BFA27F4B}" srcOrd="0" destOrd="0" presId="urn:microsoft.com/office/officeart/2005/8/layout/vList5"/>
    <dgm:cxn modelId="{B0028893-188F-46CA-8AA5-2F917FB7F3AC}" type="presOf" srcId="{5F32AC77-FF15-41F9-8E08-8EA257FBBCC6}" destId="{5907FCBB-5848-4F61-BCB1-1197A6771CC1}" srcOrd="0" destOrd="0" presId="urn:microsoft.com/office/officeart/2005/8/layout/vList5"/>
    <dgm:cxn modelId="{4F3FEFA0-C39B-4308-9663-6199954A4C8F}" type="presOf" srcId="{87811F43-681D-4CEB-B27D-9D06D8E25906}" destId="{94B95459-7B72-4E5B-81FC-A0F421E0D1EC}" srcOrd="0" destOrd="0" presId="urn:microsoft.com/office/officeart/2005/8/layout/vList5"/>
    <dgm:cxn modelId="{AC4B47A1-2209-49D6-9D80-D7C02D582028}" srcId="{5F32AC77-FF15-41F9-8E08-8EA257FBBCC6}" destId="{BFB07FB3-47C9-4566-B928-5B5C3D52F1A8}" srcOrd="0" destOrd="0" parTransId="{1FA8F3A0-6DE5-4A52-87D9-179BA7B07B71}" sibTransId="{DB155C53-DC46-4AC4-8533-079B55E14078}"/>
    <dgm:cxn modelId="{6CCC7DA3-BE30-4DA6-A292-FBDEB9DED843}" type="presOf" srcId="{F09A076A-A683-4329-BCB6-6CA090A65E20}" destId="{7B5057DB-B33B-429C-B55F-1FD9B19E7D9D}" srcOrd="0" destOrd="0" presId="urn:microsoft.com/office/officeart/2005/8/layout/vList5"/>
    <dgm:cxn modelId="{DD8886AE-5C6A-4D5A-A31E-75A4AA686820}" type="presOf" srcId="{75E4FF1B-4D12-434D-A027-D5928939AE24}" destId="{6A6CC929-EDA2-4431-8FB4-7DD19F591203}" srcOrd="0" destOrd="0" presId="urn:microsoft.com/office/officeart/2005/8/layout/vList5"/>
    <dgm:cxn modelId="{1BA122B0-8110-4997-87A5-3268B5897D01}" srcId="{5F32AC77-FF15-41F9-8E08-8EA257FBBCC6}" destId="{87811F43-681D-4CEB-B27D-9D06D8E25906}" srcOrd="1" destOrd="0" parTransId="{BF664CDA-AA3D-4ABD-9457-24326959A72D}" sibTransId="{35E17707-A9CA-4D77-9AC0-84005D6B779D}"/>
    <dgm:cxn modelId="{AC74C0E4-B07C-42FE-AEB4-F081D2C507B2}" srcId="{5F32AC77-FF15-41F9-8E08-8EA257FBBCC6}" destId="{E540D27A-E4FF-4D5C-B2E5-A0E80EB4681D}" srcOrd="5" destOrd="0" parTransId="{8DF35B9A-B874-4C00-9676-5225DB9AB1B7}" sibTransId="{847DF3A5-F387-4A07-854C-691C249062E4}"/>
    <dgm:cxn modelId="{A2EFF3ED-8409-42E8-AB33-EF27B93068D4}" type="presOf" srcId="{EEE1C780-A8BF-4349-9BCD-02A699149125}" destId="{F597EF21-D88B-434E-A92F-CEAC47979E70}" srcOrd="0" destOrd="0" presId="urn:microsoft.com/office/officeart/2005/8/layout/vList5"/>
    <dgm:cxn modelId="{D6F82CA5-726B-4ED4-ABC5-3DAF7F306E5A}" type="presParOf" srcId="{5907FCBB-5848-4F61-BCB1-1197A6771CC1}" destId="{B0C3EAFB-21BF-4E93-B186-B8E0FE68DAED}" srcOrd="0" destOrd="0" presId="urn:microsoft.com/office/officeart/2005/8/layout/vList5"/>
    <dgm:cxn modelId="{3B7FA9D6-2A59-4BA9-AA09-87F78AE553C6}" type="presParOf" srcId="{B0C3EAFB-21BF-4E93-B186-B8E0FE68DAED}" destId="{033E0315-9148-4A89-A82F-9B905369E5E4}" srcOrd="0" destOrd="0" presId="urn:microsoft.com/office/officeart/2005/8/layout/vList5"/>
    <dgm:cxn modelId="{B26957E5-9C29-4AAC-896B-00054BEC99F2}" type="presParOf" srcId="{5907FCBB-5848-4F61-BCB1-1197A6771CC1}" destId="{1CBE8A45-21E8-4E93-9D0B-120E8DDE1F83}" srcOrd="1" destOrd="0" presId="urn:microsoft.com/office/officeart/2005/8/layout/vList5"/>
    <dgm:cxn modelId="{24643FA5-3C30-4CEE-94DF-6F6065E1DF19}" type="presParOf" srcId="{5907FCBB-5848-4F61-BCB1-1197A6771CC1}" destId="{05FA1DD4-0772-4917-B610-A7BE1203F694}" srcOrd="2" destOrd="0" presId="urn:microsoft.com/office/officeart/2005/8/layout/vList5"/>
    <dgm:cxn modelId="{BB7E49E5-88E1-4DAC-80AA-FEFCC96F81F9}" type="presParOf" srcId="{05FA1DD4-0772-4917-B610-A7BE1203F694}" destId="{94B95459-7B72-4E5B-81FC-A0F421E0D1EC}" srcOrd="0" destOrd="0" presId="urn:microsoft.com/office/officeart/2005/8/layout/vList5"/>
    <dgm:cxn modelId="{E8EBCFF4-52F5-4EA4-BAE4-76EDDEBC7A1D}" type="presParOf" srcId="{5907FCBB-5848-4F61-BCB1-1197A6771CC1}" destId="{1179D48A-C1A7-46FA-8A48-82A1921238DB}" srcOrd="3" destOrd="0" presId="urn:microsoft.com/office/officeart/2005/8/layout/vList5"/>
    <dgm:cxn modelId="{08590EE1-F8B5-42C9-A78D-41BB57B2D3DA}" type="presParOf" srcId="{5907FCBB-5848-4F61-BCB1-1197A6771CC1}" destId="{1D26F8CD-C1F7-4645-9D02-160E7212CF45}" srcOrd="4" destOrd="0" presId="urn:microsoft.com/office/officeart/2005/8/layout/vList5"/>
    <dgm:cxn modelId="{DDD87B77-5488-4BC3-B8AD-8521AC1A0F1E}" type="presParOf" srcId="{1D26F8CD-C1F7-4645-9D02-160E7212CF45}" destId="{F597EF21-D88B-434E-A92F-CEAC47979E70}" srcOrd="0" destOrd="0" presId="urn:microsoft.com/office/officeart/2005/8/layout/vList5"/>
    <dgm:cxn modelId="{A70F496A-2D58-4F05-9918-E9328829727E}" type="presParOf" srcId="{5907FCBB-5848-4F61-BCB1-1197A6771CC1}" destId="{7381F46A-DDFA-40C1-9DB7-35CED65E80B6}" srcOrd="5" destOrd="0" presId="urn:microsoft.com/office/officeart/2005/8/layout/vList5"/>
    <dgm:cxn modelId="{9FFD8692-560E-4F10-8123-DB1B0C569E99}" type="presParOf" srcId="{5907FCBB-5848-4F61-BCB1-1197A6771CC1}" destId="{5DD36F8C-61FF-4AB7-BB93-6206C2BAC7E9}" srcOrd="6" destOrd="0" presId="urn:microsoft.com/office/officeart/2005/8/layout/vList5"/>
    <dgm:cxn modelId="{01A819BB-FC40-4716-A5C3-23267A4FB0CC}" type="presParOf" srcId="{5DD36F8C-61FF-4AB7-BB93-6206C2BAC7E9}" destId="{366240E7-5117-4166-8CFA-AC38BFA27F4B}" srcOrd="0" destOrd="0" presId="urn:microsoft.com/office/officeart/2005/8/layout/vList5"/>
    <dgm:cxn modelId="{823E3473-83EE-402C-893A-34AAAD1DBC9A}" type="presParOf" srcId="{5907FCBB-5848-4F61-BCB1-1197A6771CC1}" destId="{E2944A47-7B3A-47D0-A8EF-2906165AA507}" srcOrd="7" destOrd="0" presId="urn:microsoft.com/office/officeart/2005/8/layout/vList5"/>
    <dgm:cxn modelId="{62CC66CE-6BEE-4510-86DD-57A8D0AAFB7D}" type="presParOf" srcId="{5907FCBB-5848-4F61-BCB1-1197A6771CC1}" destId="{8BBB6C73-0EAF-44F4-96F0-C8B64915C36E}" srcOrd="8" destOrd="0" presId="urn:microsoft.com/office/officeart/2005/8/layout/vList5"/>
    <dgm:cxn modelId="{F7532721-A56F-4B51-8EC2-DEB2CEA8ED8D}" type="presParOf" srcId="{8BBB6C73-0EAF-44F4-96F0-C8B64915C36E}" destId="{7B5057DB-B33B-429C-B55F-1FD9B19E7D9D}" srcOrd="0" destOrd="0" presId="urn:microsoft.com/office/officeart/2005/8/layout/vList5"/>
    <dgm:cxn modelId="{A9D2ACD2-C29D-40B6-9F4E-467ABD0358E4}" type="presParOf" srcId="{5907FCBB-5848-4F61-BCB1-1197A6771CC1}" destId="{43B16342-7CBF-47F0-B7AE-D60C98D81F72}" srcOrd="9" destOrd="0" presId="urn:microsoft.com/office/officeart/2005/8/layout/vList5"/>
    <dgm:cxn modelId="{7EFF4079-093F-4DF1-AFC5-C5376493C1AF}" type="presParOf" srcId="{5907FCBB-5848-4F61-BCB1-1197A6771CC1}" destId="{E7C1C206-B110-4378-A533-DE23C1C6E51C}" srcOrd="10" destOrd="0" presId="urn:microsoft.com/office/officeart/2005/8/layout/vList5"/>
    <dgm:cxn modelId="{33593002-EB1E-4F6D-B927-F87CAE32557A}" type="presParOf" srcId="{E7C1C206-B110-4378-A533-DE23C1C6E51C}" destId="{84BD9B3D-FEFE-48A4-ACC2-E6129E99F148}" srcOrd="0" destOrd="0" presId="urn:microsoft.com/office/officeart/2005/8/layout/vList5"/>
    <dgm:cxn modelId="{C2B69195-C3A4-4E2F-8FBC-550827D8BC84}" type="presParOf" srcId="{5907FCBB-5848-4F61-BCB1-1197A6771CC1}" destId="{3AB6F18F-FAF5-471B-95C7-D293B4FBBF67}" srcOrd="11" destOrd="0" presId="urn:microsoft.com/office/officeart/2005/8/layout/vList5"/>
    <dgm:cxn modelId="{4E38A460-34F7-4EC4-8F6A-BD8537141233}" type="presParOf" srcId="{5907FCBB-5848-4F61-BCB1-1197A6771CC1}" destId="{8EFA481C-E07C-45D4-96B9-882757E328A1}" srcOrd="12" destOrd="0" presId="urn:microsoft.com/office/officeart/2005/8/layout/vList5"/>
    <dgm:cxn modelId="{4955C7FD-0280-4A02-9395-051F81DE215A}" type="presParOf" srcId="{8EFA481C-E07C-45D4-96B9-882757E328A1}" destId="{6A6CC929-EDA2-4431-8FB4-7DD19F59120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8B847-54D0-4FB3-88CB-F935BFA85AB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46A35-3320-443B-A2E2-2E1F085B7A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</a:t>
          </a:r>
          <a:r>
            <a:rPr lang="en-DE" dirty="0" err="1"/>
            <a:t>oogle</a:t>
          </a:r>
          <a:r>
            <a:rPr lang="en-DE" dirty="0"/>
            <a:t> Remote Process Call / General Remote Process Call</a:t>
          </a:r>
          <a:endParaRPr lang="en-US" dirty="0"/>
        </a:p>
      </dgm:t>
    </dgm:pt>
    <dgm:pt modelId="{A38D1927-989F-403B-993E-252A9EC2353C}" type="parTrans" cxnId="{0C119082-E1A1-4DC8-A163-36D8FEF826E9}">
      <dgm:prSet/>
      <dgm:spPr/>
      <dgm:t>
        <a:bodyPr/>
        <a:lstStyle/>
        <a:p>
          <a:endParaRPr lang="en-US"/>
        </a:p>
      </dgm:t>
    </dgm:pt>
    <dgm:pt modelId="{D0608EE4-74BA-48EF-84AD-769DD81B8B3A}" type="sibTrans" cxnId="{0C119082-E1A1-4DC8-A163-36D8FEF826E9}">
      <dgm:prSet/>
      <dgm:spPr/>
      <dgm:t>
        <a:bodyPr/>
        <a:lstStyle/>
        <a:p>
          <a:endParaRPr lang="en-US"/>
        </a:p>
      </dgm:t>
    </dgm:pt>
    <dgm:pt modelId="{4BF209F4-6063-4623-B4CB-F9D30079CDB9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Fast and efficient</a:t>
          </a:r>
          <a:endParaRPr lang="en-US"/>
        </a:p>
      </dgm:t>
    </dgm:pt>
    <dgm:pt modelId="{BA2DD24F-23C0-4809-B4A6-599FC28EA06A}" type="parTrans" cxnId="{173C2AA4-6787-42E9-AC50-0D9D187F4E4C}">
      <dgm:prSet/>
      <dgm:spPr/>
      <dgm:t>
        <a:bodyPr/>
        <a:lstStyle/>
        <a:p>
          <a:endParaRPr lang="en-US"/>
        </a:p>
      </dgm:t>
    </dgm:pt>
    <dgm:pt modelId="{F7AD1AEF-BF5E-491A-AAA9-AA55415F0535}" type="sibTrans" cxnId="{173C2AA4-6787-42E9-AC50-0D9D187F4E4C}">
      <dgm:prSet/>
      <dgm:spPr/>
      <dgm:t>
        <a:bodyPr/>
        <a:lstStyle/>
        <a:p>
          <a:endParaRPr lang="en-US"/>
        </a:p>
      </dgm:t>
    </dgm:pt>
    <dgm:pt modelId="{BB6FBAE5-5746-48A9-A633-BE3BDE70D5E8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Binary format</a:t>
          </a:r>
          <a:endParaRPr lang="en-US"/>
        </a:p>
      </dgm:t>
    </dgm:pt>
    <dgm:pt modelId="{914CFA3E-DD97-488A-9E22-2AD95410E37B}" type="parTrans" cxnId="{5873BFC8-37F2-45D9-A93D-483A38C0F553}">
      <dgm:prSet/>
      <dgm:spPr/>
      <dgm:t>
        <a:bodyPr/>
        <a:lstStyle/>
        <a:p>
          <a:endParaRPr lang="en-US"/>
        </a:p>
      </dgm:t>
    </dgm:pt>
    <dgm:pt modelId="{AE0E5677-298E-426D-AF0D-1392F607482D}" type="sibTrans" cxnId="{5873BFC8-37F2-45D9-A93D-483A38C0F553}">
      <dgm:prSet/>
      <dgm:spPr/>
      <dgm:t>
        <a:bodyPr/>
        <a:lstStyle/>
        <a:p>
          <a:endParaRPr lang="en-US"/>
        </a:p>
      </dgm:t>
    </dgm:pt>
    <dgm:pt modelId="{51FC34E8-171D-4CEE-94E5-B3490DF02215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dirty="0"/>
            <a:t>Supports Bidirectional Streaming</a:t>
          </a:r>
          <a:endParaRPr lang="en-US" dirty="0"/>
        </a:p>
      </dgm:t>
    </dgm:pt>
    <dgm:pt modelId="{BD0084BE-68EE-4DCB-A6C1-13893A96EBA8}" type="parTrans" cxnId="{6EA052A0-5ECA-44C6-912F-DB772E3419E8}">
      <dgm:prSet/>
      <dgm:spPr/>
      <dgm:t>
        <a:bodyPr/>
        <a:lstStyle/>
        <a:p>
          <a:endParaRPr lang="en-US"/>
        </a:p>
      </dgm:t>
    </dgm:pt>
    <dgm:pt modelId="{F44C4A0F-ADE1-4B72-9CFA-91B62FE8F51F}" type="sibTrans" cxnId="{6EA052A0-5ECA-44C6-912F-DB772E3419E8}">
      <dgm:prSet/>
      <dgm:spPr/>
      <dgm:t>
        <a:bodyPr/>
        <a:lstStyle/>
        <a:p>
          <a:endParaRPr lang="en-US"/>
        </a:p>
      </dgm:t>
    </dgm:pt>
    <dgm:pt modelId="{BDAE316E-A7CB-43EB-BEC7-104DB27FCC1E}" type="pres">
      <dgm:prSet presAssocID="{8F68B847-54D0-4FB3-88CB-F935BFA85ABA}" presName="root" presStyleCnt="0">
        <dgm:presLayoutVars>
          <dgm:dir/>
          <dgm:resizeHandles val="exact"/>
        </dgm:presLayoutVars>
      </dgm:prSet>
      <dgm:spPr/>
    </dgm:pt>
    <dgm:pt modelId="{9D4CF384-1B6B-4BFB-91CB-95CA1C6B8FD5}" type="pres">
      <dgm:prSet presAssocID="{D7046A35-3320-443B-A2E2-2E1F085B7ABB}" presName="compNode" presStyleCnt="0"/>
      <dgm:spPr/>
    </dgm:pt>
    <dgm:pt modelId="{9652B8C4-3E51-4B34-BFB0-71E6B0764BA5}" type="pres">
      <dgm:prSet presAssocID="{D7046A35-3320-443B-A2E2-2E1F085B7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C8902CD-4C0D-4CB9-A38E-FA4AA11DFA0B}" type="pres">
      <dgm:prSet presAssocID="{D7046A35-3320-443B-A2E2-2E1F085B7ABB}" presName="spaceRect" presStyleCnt="0"/>
      <dgm:spPr/>
    </dgm:pt>
    <dgm:pt modelId="{92DF8C0E-B0B8-4C5E-8BA1-6EA39ABF9B4A}" type="pres">
      <dgm:prSet presAssocID="{D7046A35-3320-443B-A2E2-2E1F085B7ABB}" presName="textRect" presStyleLbl="revTx" presStyleIdx="0" presStyleCnt="4">
        <dgm:presLayoutVars>
          <dgm:chMax val="1"/>
          <dgm:chPref val="1"/>
        </dgm:presLayoutVars>
      </dgm:prSet>
      <dgm:spPr/>
    </dgm:pt>
    <dgm:pt modelId="{E6BE57FD-B68D-49CE-A667-C70C223F6DD5}" type="pres">
      <dgm:prSet presAssocID="{D0608EE4-74BA-48EF-84AD-769DD81B8B3A}" presName="sibTrans" presStyleCnt="0"/>
      <dgm:spPr/>
    </dgm:pt>
    <dgm:pt modelId="{840EA27D-A262-418B-9939-B245F8D3D07B}" type="pres">
      <dgm:prSet presAssocID="{4BF209F4-6063-4623-B4CB-F9D30079CDB9}" presName="compNode" presStyleCnt="0"/>
      <dgm:spPr/>
    </dgm:pt>
    <dgm:pt modelId="{B1CEBDF9-1CD1-40D5-B3E6-6669D25C8465}" type="pres">
      <dgm:prSet presAssocID="{4BF209F4-6063-4623-B4CB-F9D30079CD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B7FFB6C0-B79D-46BF-AF7C-017DA75B9D35}" type="pres">
      <dgm:prSet presAssocID="{4BF209F4-6063-4623-B4CB-F9D30079CDB9}" presName="spaceRect" presStyleCnt="0"/>
      <dgm:spPr/>
    </dgm:pt>
    <dgm:pt modelId="{C27928BD-9E61-4DBA-AC13-5D13AB905BC4}" type="pres">
      <dgm:prSet presAssocID="{4BF209F4-6063-4623-B4CB-F9D30079CDB9}" presName="textRect" presStyleLbl="revTx" presStyleIdx="1" presStyleCnt="4">
        <dgm:presLayoutVars>
          <dgm:chMax val="1"/>
          <dgm:chPref val="1"/>
        </dgm:presLayoutVars>
      </dgm:prSet>
      <dgm:spPr/>
    </dgm:pt>
    <dgm:pt modelId="{C22D3263-893D-485C-A91E-9361FCCA3B6D}" type="pres">
      <dgm:prSet presAssocID="{F7AD1AEF-BF5E-491A-AAA9-AA55415F0535}" presName="sibTrans" presStyleCnt="0"/>
      <dgm:spPr/>
    </dgm:pt>
    <dgm:pt modelId="{EF9A4C40-BD0A-4E40-AF1F-85431005B245}" type="pres">
      <dgm:prSet presAssocID="{BB6FBAE5-5746-48A9-A633-BE3BDE70D5E8}" presName="compNode" presStyleCnt="0"/>
      <dgm:spPr/>
    </dgm:pt>
    <dgm:pt modelId="{63362620-DEA0-41D2-985F-838A48D81630}" type="pres">
      <dgm:prSet presAssocID="{BB6FBAE5-5746-48A9-A633-BE3BDE70D5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1C3622AE-CE97-4DA8-817D-5E038B2FD97F}" type="pres">
      <dgm:prSet presAssocID="{BB6FBAE5-5746-48A9-A633-BE3BDE70D5E8}" presName="spaceRect" presStyleCnt="0"/>
      <dgm:spPr/>
    </dgm:pt>
    <dgm:pt modelId="{9D4AD808-BB7F-4CB5-8084-11F6876BD5C8}" type="pres">
      <dgm:prSet presAssocID="{BB6FBAE5-5746-48A9-A633-BE3BDE70D5E8}" presName="textRect" presStyleLbl="revTx" presStyleIdx="2" presStyleCnt="4">
        <dgm:presLayoutVars>
          <dgm:chMax val="1"/>
          <dgm:chPref val="1"/>
        </dgm:presLayoutVars>
      </dgm:prSet>
      <dgm:spPr/>
    </dgm:pt>
    <dgm:pt modelId="{67FEC3B2-F01B-435A-BCE5-0E2D3C68E9E2}" type="pres">
      <dgm:prSet presAssocID="{AE0E5677-298E-426D-AF0D-1392F607482D}" presName="sibTrans" presStyleCnt="0"/>
      <dgm:spPr/>
    </dgm:pt>
    <dgm:pt modelId="{D43C8D0D-A2C6-430D-92FA-53E3E184DC4E}" type="pres">
      <dgm:prSet presAssocID="{51FC34E8-171D-4CEE-94E5-B3490DF02215}" presName="compNode" presStyleCnt="0"/>
      <dgm:spPr/>
    </dgm:pt>
    <dgm:pt modelId="{552D0F42-4B8B-43E0-BC36-FCD7082FEAAF}" type="pres">
      <dgm:prSet presAssocID="{51FC34E8-171D-4CEE-94E5-B3490DF022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60FCE1A1-B4B9-47B1-A692-080EB2A80640}" type="pres">
      <dgm:prSet presAssocID="{51FC34E8-171D-4CEE-94E5-B3490DF02215}" presName="spaceRect" presStyleCnt="0"/>
      <dgm:spPr/>
    </dgm:pt>
    <dgm:pt modelId="{04AD1AA3-5AA5-4E6D-8FA5-62DE560E9FD7}" type="pres">
      <dgm:prSet presAssocID="{51FC34E8-171D-4CEE-94E5-B3490DF022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88332D-0FFC-4A72-BF53-2C8620EAF455}" type="presOf" srcId="{51FC34E8-171D-4CEE-94E5-B3490DF02215}" destId="{04AD1AA3-5AA5-4E6D-8FA5-62DE560E9FD7}" srcOrd="0" destOrd="0" presId="urn:microsoft.com/office/officeart/2018/2/layout/IconLabelList"/>
    <dgm:cxn modelId="{D94D9F61-F678-426A-B862-61DB06779E1F}" type="presOf" srcId="{8F68B847-54D0-4FB3-88CB-F935BFA85ABA}" destId="{BDAE316E-A7CB-43EB-BEC7-104DB27FCC1E}" srcOrd="0" destOrd="0" presId="urn:microsoft.com/office/officeart/2018/2/layout/IconLabelList"/>
    <dgm:cxn modelId="{BD8FC177-C232-4A35-8324-4FF5E23BFABC}" type="presOf" srcId="{4BF209F4-6063-4623-B4CB-F9D30079CDB9}" destId="{C27928BD-9E61-4DBA-AC13-5D13AB905BC4}" srcOrd="0" destOrd="0" presId="urn:microsoft.com/office/officeart/2018/2/layout/IconLabelList"/>
    <dgm:cxn modelId="{0C119082-E1A1-4DC8-A163-36D8FEF826E9}" srcId="{8F68B847-54D0-4FB3-88CB-F935BFA85ABA}" destId="{D7046A35-3320-443B-A2E2-2E1F085B7ABB}" srcOrd="0" destOrd="0" parTransId="{A38D1927-989F-403B-993E-252A9EC2353C}" sibTransId="{D0608EE4-74BA-48EF-84AD-769DD81B8B3A}"/>
    <dgm:cxn modelId="{6EA052A0-5ECA-44C6-912F-DB772E3419E8}" srcId="{8F68B847-54D0-4FB3-88CB-F935BFA85ABA}" destId="{51FC34E8-171D-4CEE-94E5-B3490DF02215}" srcOrd="3" destOrd="0" parTransId="{BD0084BE-68EE-4DCB-A6C1-13893A96EBA8}" sibTransId="{F44C4A0F-ADE1-4B72-9CFA-91B62FE8F51F}"/>
    <dgm:cxn modelId="{173C2AA4-6787-42E9-AC50-0D9D187F4E4C}" srcId="{8F68B847-54D0-4FB3-88CB-F935BFA85ABA}" destId="{4BF209F4-6063-4623-B4CB-F9D30079CDB9}" srcOrd="1" destOrd="0" parTransId="{BA2DD24F-23C0-4809-B4A6-599FC28EA06A}" sibTransId="{F7AD1AEF-BF5E-491A-AAA9-AA55415F0535}"/>
    <dgm:cxn modelId="{0483E2A4-3B75-4AD0-B6C7-A9CB8A0566A0}" type="presOf" srcId="{D7046A35-3320-443B-A2E2-2E1F085B7ABB}" destId="{92DF8C0E-B0B8-4C5E-8BA1-6EA39ABF9B4A}" srcOrd="0" destOrd="0" presId="urn:microsoft.com/office/officeart/2018/2/layout/IconLabelList"/>
    <dgm:cxn modelId="{1C0BF8BF-A887-4AC2-8C1C-35236C41E067}" type="presOf" srcId="{BB6FBAE5-5746-48A9-A633-BE3BDE70D5E8}" destId="{9D4AD808-BB7F-4CB5-8084-11F6876BD5C8}" srcOrd="0" destOrd="0" presId="urn:microsoft.com/office/officeart/2018/2/layout/IconLabelList"/>
    <dgm:cxn modelId="{5873BFC8-37F2-45D9-A93D-483A38C0F553}" srcId="{8F68B847-54D0-4FB3-88CB-F935BFA85ABA}" destId="{BB6FBAE5-5746-48A9-A633-BE3BDE70D5E8}" srcOrd="2" destOrd="0" parTransId="{914CFA3E-DD97-488A-9E22-2AD95410E37B}" sibTransId="{AE0E5677-298E-426D-AF0D-1392F607482D}"/>
    <dgm:cxn modelId="{3844FEC4-7CB0-4AF6-9C57-4037AB868CCD}" type="presParOf" srcId="{BDAE316E-A7CB-43EB-BEC7-104DB27FCC1E}" destId="{9D4CF384-1B6B-4BFB-91CB-95CA1C6B8FD5}" srcOrd="0" destOrd="0" presId="urn:microsoft.com/office/officeart/2018/2/layout/IconLabelList"/>
    <dgm:cxn modelId="{15B9E7E8-5272-4D2E-B29F-CD6CAE7FCCCF}" type="presParOf" srcId="{9D4CF384-1B6B-4BFB-91CB-95CA1C6B8FD5}" destId="{9652B8C4-3E51-4B34-BFB0-71E6B0764BA5}" srcOrd="0" destOrd="0" presId="urn:microsoft.com/office/officeart/2018/2/layout/IconLabelList"/>
    <dgm:cxn modelId="{871993B8-7A78-4152-9F0B-36048C26F59A}" type="presParOf" srcId="{9D4CF384-1B6B-4BFB-91CB-95CA1C6B8FD5}" destId="{CC8902CD-4C0D-4CB9-A38E-FA4AA11DFA0B}" srcOrd="1" destOrd="0" presId="urn:microsoft.com/office/officeart/2018/2/layout/IconLabelList"/>
    <dgm:cxn modelId="{2D4CEF6E-CE3D-4050-BEF8-20F059D46225}" type="presParOf" srcId="{9D4CF384-1B6B-4BFB-91CB-95CA1C6B8FD5}" destId="{92DF8C0E-B0B8-4C5E-8BA1-6EA39ABF9B4A}" srcOrd="2" destOrd="0" presId="urn:microsoft.com/office/officeart/2018/2/layout/IconLabelList"/>
    <dgm:cxn modelId="{492BFECC-1EAB-430E-AACD-0F58AE77C36D}" type="presParOf" srcId="{BDAE316E-A7CB-43EB-BEC7-104DB27FCC1E}" destId="{E6BE57FD-B68D-49CE-A667-C70C223F6DD5}" srcOrd="1" destOrd="0" presId="urn:microsoft.com/office/officeart/2018/2/layout/IconLabelList"/>
    <dgm:cxn modelId="{A7048098-8756-4C39-B8D3-6ABAD51B0B38}" type="presParOf" srcId="{BDAE316E-A7CB-43EB-BEC7-104DB27FCC1E}" destId="{840EA27D-A262-418B-9939-B245F8D3D07B}" srcOrd="2" destOrd="0" presId="urn:microsoft.com/office/officeart/2018/2/layout/IconLabelList"/>
    <dgm:cxn modelId="{F981F12B-5848-4101-A318-74093CB6D55D}" type="presParOf" srcId="{840EA27D-A262-418B-9939-B245F8D3D07B}" destId="{B1CEBDF9-1CD1-40D5-B3E6-6669D25C8465}" srcOrd="0" destOrd="0" presId="urn:microsoft.com/office/officeart/2018/2/layout/IconLabelList"/>
    <dgm:cxn modelId="{F1609F9B-0D72-4475-A207-BBE85C0CA07A}" type="presParOf" srcId="{840EA27D-A262-418B-9939-B245F8D3D07B}" destId="{B7FFB6C0-B79D-46BF-AF7C-017DA75B9D35}" srcOrd="1" destOrd="0" presId="urn:microsoft.com/office/officeart/2018/2/layout/IconLabelList"/>
    <dgm:cxn modelId="{8D1039FC-B953-4A9B-82FB-7AEB3577E203}" type="presParOf" srcId="{840EA27D-A262-418B-9939-B245F8D3D07B}" destId="{C27928BD-9E61-4DBA-AC13-5D13AB905BC4}" srcOrd="2" destOrd="0" presId="urn:microsoft.com/office/officeart/2018/2/layout/IconLabelList"/>
    <dgm:cxn modelId="{CA8E15BD-A572-4CDE-B356-65278F81517E}" type="presParOf" srcId="{BDAE316E-A7CB-43EB-BEC7-104DB27FCC1E}" destId="{C22D3263-893D-485C-A91E-9361FCCA3B6D}" srcOrd="3" destOrd="0" presId="urn:microsoft.com/office/officeart/2018/2/layout/IconLabelList"/>
    <dgm:cxn modelId="{136FFF5E-E148-4B4D-8A44-7DEEA88A75B1}" type="presParOf" srcId="{BDAE316E-A7CB-43EB-BEC7-104DB27FCC1E}" destId="{EF9A4C40-BD0A-4E40-AF1F-85431005B245}" srcOrd="4" destOrd="0" presId="urn:microsoft.com/office/officeart/2018/2/layout/IconLabelList"/>
    <dgm:cxn modelId="{E0EE6980-A2E9-4395-BF7C-2AD31CD7FF9C}" type="presParOf" srcId="{EF9A4C40-BD0A-4E40-AF1F-85431005B245}" destId="{63362620-DEA0-41D2-985F-838A48D81630}" srcOrd="0" destOrd="0" presId="urn:microsoft.com/office/officeart/2018/2/layout/IconLabelList"/>
    <dgm:cxn modelId="{6979E36D-0195-4604-9C8C-4FD21A525D03}" type="presParOf" srcId="{EF9A4C40-BD0A-4E40-AF1F-85431005B245}" destId="{1C3622AE-CE97-4DA8-817D-5E038B2FD97F}" srcOrd="1" destOrd="0" presId="urn:microsoft.com/office/officeart/2018/2/layout/IconLabelList"/>
    <dgm:cxn modelId="{1B652294-A957-4C2A-A79E-B2A7B736D35D}" type="presParOf" srcId="{EF9A4C40-BD0A-4E40-AF1F-85431005B245}" destId="{9D4AD808-BB7F-4CB5-8084-11F6876BD5C8}" srcOrd="2" destOrd="0" presId="urn:microsoft.com/office/officeart/2018/2/layout/IconLabelList"/>
    <dgm:cxn modelId="{8560E94A-2BB3-488F-9A43-A16AEABD2458}" type="presParOf" srcId="{BDAE316E-A7CB-43EB-BEC7-104DB27FCC1E}" destId="{67FEC3B2-F01B-435A-BCE5-0E2D3C68E9E2}" srcOrd="5" destOrd="0" presId="urn:microsoft.com/office/officeart/2018/2/layout/IconLabelList"/>
    <dgm:cxn modelId="{C0C45159-A834-45AE-9C6E-5FD0982217BD}" type="presParOf" srcId="{BDAE316E-A7CB-43EB-BEC7-104DB27FCC1E}" destId="{D43C8D0D-A2C6-430D-92FA-53E3E184DC4E}" srcOrd="6" destOrd="0" presId="urn:microsoft.com/office/officeart/2018/2/layout/IconLabelList"/>
    <dgm:cxn modelId="{D16F1081-2A5C-4F21-8EDF-51A21EBBA338}" type="presParOf" srcId="{D43C8D0D-A2C6-430D-92FA-53E3E184DC4E}" destId="{552D0F42-4B8B-43E0-BC36-FCD7082FEAAF}" srcOrd="0" destOrd="0" presId="urn:microsoft.com/office/officeart/2018/2/layout/IconLabelList"/>
    <dgm:cxn modelId="{4B52BB25-0A3E-4863-AE33-BE96C7112879}" type="presParOf" srcId="{D43C8D0D-A2C6-430D-92FA-53E3E184DC4E}" destId="{60FCE1A1-B4B9-47B1-A692-080EB2A80640}" srcOrd="1" destOrd="0" presId="urn:microsoft.com/office/officeart/2018/2/layout/IconLabelList"/>
    <dgm:cxn modelId="{3898E929-6C61-4472-83D9-9281EA3E34C3}" type="presParOf" srcId="{D43C8D0D-A2C6-430D-92FA-53E3E184DC4E}" destId="{04AD1AA3-5AA5-4E6D-8FA5-62DE560E9F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E0315-9148-4A89-A82F-9B905369E5E4}">
      <dsp:nvSpPr>
        <dsp:cNvPr id="0" name=""/>
        <dsp:cNvSpPr/>
      </dsp:nvSpPr>
      <dsp:spPr>
        <a:xfrm>
          <a:off x="2750819" y="331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What is gRPC</a:t>
          </a:r>
          <a:endParaRPr lang="en-US" sz="1800" kern="1200"/>
        </a:p>
      </dsp:txBody>
      <dsp:txXfrm>
        <a:off x="2776770" y="26282"/>
        <a:ext cx="3042770" cy="479710"/>
      </dsp:txXfrm>
    </dsp:sp>
    <dsp:sp modelId="{94B95459-7B72-4E5B-81FC-A0F421E0D1EC}">
      <dsp:nvSpPr>
        <dsp:cNvPr id="0" name=""/>
        <dsp:cNvSpPr/>
      </dsp:nvSpPr>
      <dsp:spPr>
        <a:xfrm>
          <a:off x="2750819" y="558525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How does gRPC work</a:t>
          </a:r>
          <a:endParaRPr lang="en-US" sz="1800" kern="1200"/>
        </a:p>
      </dsp:txBody>
      <dsp:txXfrm>
        <a:off x="2776770" y="584476"/>
        <a:ext cx="3042770" cy="479710"/>
      </dsp:txXfrm>
    </dsp:sp>
    <dsp:sp modelId="{F597EF21-D88B-434E-A92F-CEAC47979E70}">
      <dsp:nvSpPr>
        <dsp:cNvPr id="0" name=""/>
        <dsp:cNvSpPr/>
      </dsp:nvSpPr>
      <dsp:spPr>
        <a:xfrm>
          <a:off x="2750819" y="1116718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Integration</a:t>
          </a:r>
          <a:r>
            <a:rPr lang="en-DE" sz="1800" kern="1200" dirty="0"/>
            <a:t> to Frameworks</a:t>
          </a:r>
          <a:endParaRPr lang="en-US" sz="1800" kern="1200" dirty="0"/>
        </a:p>
      </dsp:txBody>
      <dsp:txXfrm>
        <a:off x="2776770" y="1142669"/>
        <a:ext cx="3042770" cy="479710"/>
      </dsp:txXfrm>
    </dsp:sp>
    <dsp:sp modelId="{366240E7-5117-4166-8CFA-AC38BFA27F4B}">
      <dsp:nvSpPr>
        <dsp:cNvPr id="0" name=""/>
        <dsp:cNvSpPr/>
      </dsp:nvSpPr>
      <dsp:spPr>
        <a:xfrm>
          <a:off x="2750819" y="1674912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Comparison to Rest/Soap</a:t>
          </a:r>
          <a:endParaRPr lang="en-US" sz="1800" kern="1200" dirty="0"/>
        </a:p>
      </dsp:txBody>
      <dsp:txXfrm>
        <a:off x="2776770" y="1700863"/>
        <a:ext cx="3042770" cy="479710"/>
      </dsp:txXfrm>
    </dsp:sp>
    <dsp:sp modelId="{7B5057DB-B33B-429C-B55F-1FD9B19E7D9D}">
      <dsp:nvSpPr>
        <dsp:cNvPr id="0" name=""/>
        <dsp:cNvSpPr/>
      </dsp:nvSpPr>
      <dsp:spPr>
        <a:xfrm>
          <a:off x="2750819" y="2233105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Advantages and </a:t>
          </a:r>
          <a:r>
            <a:rPr lang="en-DE" sz="1800" kern="1200" dirty="0" err="1"/>
            <a:t>Chall</a:t>
          </a:r>
          <a:r>
            <a:rPr lang="en-GB" sz="1800" kern="1200" dirty="0"/>
            <a:t>e</a:t>
          </a:r>
          <a:r>
            <a:rPr lang="en-DE" sz="1800" kern="1200" dirty="0" err="1"/>
            <a:t>nges</a:t>
          </a:r>
          <a:endParaRPr lang="en-US" sz="1800" kern="1200" dirty="0"/>
        </a:p>
      </dsp:txBody>
      <dsp:txXfrm>
        <a:off x="2776770" y="2259056"/>
        <a:ext cx="3042770" cy="479710"/>
      </dsp:txXfrm>
    </dsp:sp>
    <dsp:sp modelId="{84BD9B3D-FEFE-48A4-ACC2-E6129E99F148}">
      <dsp:nvSpPr>
        <dsp:cNvPr id="0" name=""/>
        <dsp:cNvSpPr/>
      </dsp:nvSpPr>
      <dsp:spPr>
        <a:xfrm>
          <a:off x="2750819" y="2791299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Where </a:t>
          </a:r>
          <a:r>
            <a:rPr lang="en-DE" sz="1800" kern="1200" dirty="0" err="1"/>
            <a:t>gRPC</a:t>
          </a:r>
          <a:r>
            <a:rPr lang="en-DE" sz="1800" kern="1200" dirty="0"/>
            <a:t> is used</a:t>
          </a:r>
          <a:endParaRPr lang="en-US" sz="1800" kern="1200" dirty="0"/>
        </a:p>
      </dsp:txBody>
      <dsp:txXfrm>
        <a:off x="2776770" y="2817250"/>
        <a:ext cx="3042770" cy="479710"/>
      </dsp:txXfrm>
    </dsp:sp>
    <dsp:sp modelId="{6A6CC929-EDA2-4431-8FB4-7DD19F591203}">
      <dsp:nvSpPr>
        <dsp:cNvPr id="0" name=""/>
        <dsp:cNvSpPr/>
      </dsp:nvSpPr>
      <dsp:spPr>
        <a:xfrm>
          <a:off x="2750819" y="3349492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Demonst</a:t>
          </a:r>
          <a:r>
            <a:rPr lang="en-GB" sz="1800" kern="1200"/>
            <a:t>r</a:t>
          </a:r>
          <a:r>
            <a:rPr lang="en-DE" sz="1800" kern="1200"/>
            <a:t>ation</a:t>
          </a:r>
          <a:endParaRPr lang="en-US" sz="1800" kern="1200"/>
        </a:p>
      </dsp:txBody>
      <dsp:txXfrm>
        <a:off x="2776770" y="3375443"/>
        <a:ext cx="3042770" cy="479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2B8C4-3E51-4B34-BFB0-71E6B0764BA5}">
      <dsp:nvSpPr>
        <dsp:cNvPr id="0" name=""/>
        <dsp:cNvSpPr/>
      </dsp:nvSpPr>
      <dsp:spPr>
        <a:xfrm>
          <a:off x="720655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F8C0E-B0B8-4C5E-8BA1-6EA39ABF9B4A}">
      <dsp:nvSpPr>
        <dsp:cNvPr id="0" name=""/>
        <dsp:cNvSpPr/>
      </dsp:nvSpPr>
      <dsp:spPr>
        <a:xfrm>
          <a:off x="225655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</a:t>
          </a:r>
          <a:r>
            <a:rPr lang="en-DE" sz="1400" kern="1200" dirty="0" err="1"/>
            <a:t>oogle</a:t>
          </a:r>
          <a:r>
            <a:rPr lang="en-DE" sz="1400" kern="1200" dirty="0"/>
            <a:t> Remote Process Call / General Remote Process Call</a:t>
          </a:r>
          <a:endParaRPr lang="en-US" sz="1400" kern="1200" dirty="0"/>
        </a:p>
      </dsp:txBody>
      <dsp:txXfrm>
        <a:off x="225655" y="2120810"/>
        <a:ext cx="1800000" cy="720000"/>
      </dsp:txXfrm>
    </dsp:sp>
    <dsp:sp modelId="{B1CEBDF9-1CD1-40D5-B3E6-6669D25C8465}">
      <dsp:nvSpPr>
        <dsp:cNvPr id="0" name=""/>
        <dsp:cNvSpPr/>
      </dsp:nvSpPr>
      <dsp:spPr>
        <a:xfrm>
          <a:off x="2835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928BD-9E61-4DBA-AC13-5D13AB905BC4}">
      <dsp:nvSpPr>
        <dsp:cNvPr id="0" name=""/>
        <dsp:cNvSpPr/>
      </dsp:nvSpPr>
      <dsp:spPr>
        <a:xfrm>
          <a:off x="2340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Fast and efficient</a:t>
          </a:r>
          <a:endParaRPr lang="en-US" sz="1400" kern="1200"/>
        </a:p>
      </dsp:txBody>
      <dsp:txXfrm>
        <a:off x="2340656" y="2120810"/>
        <a:ext cx="1800000" cy="720000"/>
      </dsp:txXfrm>
    </dsp:sp>
    <dsp:sp modelId="{63362620-DEA0-41D2-985F-838A48D81630}">
      <dsp:nvSpPr>
        <dsp:cNvPr id="0" name=""/>
        <dsp:cNvSpPr/>
      </dsp:nvSpPr>
      <dsp:spPr>
        <a:xfrm>
          <a:off x="4950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AD808-BB7F-4CB5-8084-11F6876BD5C8}">
      <dsp:nvSpPr>
        <dsp:cNvPr id="0" name=""/>
        <dsp:cNvSpPr/>
      </dsp:nvSpPr>
      <dsp:spPr>
        <a:xfrm>
          <a:off x="4455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Binary format</a:t>
          </a:r>
          <a:endParaRPr lang="en-US" sz="1400" kern="1200"/>
        </a:p>
      </dsp:txBody>
      <dsp:txXfrm>
        <a:off x="4455656" y="2120810"/>
        <a:ext cx="1800000" cy="720000"/>
      </dsp:txXfrm>
    </dsp:sp>
    <dsp:sp modelId="{552D0F42-4B8B-43E0-BC36-FCD7082FEAAF}">
      <dsp:nvSpPr>
        <dsp:cNvPr id="0" name=""/>
        <dsp:cNvSpPr/>
      </dsp:nvSpPr>
      <dsp:spPr>
        <a:xfrm>
          <a:off x="7065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1AA3-5AA5-4E6D-8FA5-62DE560E9FD7}">
      <dsp:nvSpPr>
        <dsp:cNvPr id="0" name=""/>
        <dsp:cNvSpPr/>
      </dsp:nvSpPr>
      <dsp:spPr>
        <a:xfrm>
          <a:off x="6570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 dirty="0"/>
            <a:t>Supports Bidirectional Streaming</a:t>
          </a:r>
          <a:endParaRPr lang="en-US" sz="1400" kern="1200" dirty="0"/>
        </a:p>
      </dsp:txBody>
      <dsp:txXfrm>
        <a:off x="6570656" y="212081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838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77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0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385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3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93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243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587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319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973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925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046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825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6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35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5EBC-95E6-484E-892E-2319EB069501}" type="datetimeFigureOut">
              <a:rPr lang="en-DE" smtClean="0"/>
              <a:t>31/10/2024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16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FE2FA-0EE2-7FE3-DDEF-75C6FC0B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DE" sz="3600" dirty="0"/>
              <a:t>Daniel Schmerber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DCC23-008D-36D8-8D83-D66835837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DE" sz="2000"/>
          </a:p>
        </p:txBody>
      </p:sp>
      <p:pic>
        <p:nvPicPr>
          <p:cNvPr id="8" name="Grafik 7" descr="Ein Bild, das Grafiken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6FE1DA5A-5AE8-A45E-7DEF-E24739DE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B3CB2-5264-0617-AB5C-695E201C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94" y="1136478"/>
            <a:ext cx="9016409" cy="1051885"/>
          </a:xfrm>
        </p:spPr>
        <p:txBody>
          <a:bodyPr anchor="ctr">
            <a:normAutofit/>
          </a:bodyPr>
          <a:lstStyle/>
          <a:p>
            <a:pPr algn="ctr"/>
            <a:r>
              <a:rPr lang="en-DE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Web?</a:t>
            </a:r>
          </a:p>
        </p:txBody>
      </p:sp>
      <p:pic>
        <p:nvPicPr>
          <p:cNvPr id="14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E76AC838-E759-FA72-8A28-B7F7073D0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72" y="2329467"/>
            <a:ext cx="2035496" cy="2035496"/>
          </a:xfrm>
        </p:spPr>
      </p:pic>
      <p:pic>
        <p:nvPicPr>
          <p:cNvPr id="9" name="Grafik 8" descr="Ein Bild, das Grafiken, Kreis, Farbigkeit, Grafikdesign enthält.&#10;&#10;Automatisch generierte Beschreibung">
            <a:extLst>
              <a:ext uri="{FF2B5EF4-FFF2-40B4-BE49-F238E27FC236}">
                <a16:creationId xmlns:a16="http://schemas.microsoft.com/office/drawing/2014/main" id="{CE2B5D1D-DBD5-CBF1-35A6-A64E1E4E4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82" y="2391333"/>
            <a:ext cx="1897674" cy="1897674"/>
          </a:xfrm>
          <a:prstGeom prst="rect">
            <a:avLst/>
          </a:prstGeom>
        </p:spPr>
      </p:pic>
      <p:pic>
        <p:nvPicPr>
          <p:cNvPr id="7" name="Grafik 6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7972C6A1-C2B0-4934-B505-C3E2152A6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61" y="2372516"/>
            <a:ext cx="1897675" cy="1897675"/>
          </a:xfrm>
          <a:prstGeom prst="rect">
            <a:avLst/>
          </a:prstGeom>
        </p:spPr>
      </p:pic>
      <p:pic>
        <p:nvPicPr>
          <p:cNvPr id="5" name="Inhaltsplatzhalter 4" descr="Ein Bild, das Grafiken, Clipart, Kreativität enthält.&#10;&#10;Automatisch generierte Beschreibung">
            <a:extLst>
              <a:ext uri="{FF2B5EF4-FFF2-40B4-BE49-F238E27FC236}">
                <a16:creationId xmlns:a16="http://schemas.microsoft.com/office/drawing/2014/main" id="{C3716C64-8AD4-1BAD-6A91-7A6222CC9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29" y="2391331"/>
            <a:ext cx="1836633" cy="1911768"/>
          </a:xfrm>
          <a:prstGeom prst="rect">
            <a:avLst/>
          </a:prstGeom>
        </p:spPr>
      </p:pic>
      <p:pic>
        <p:nvPicPr>
          <p:cNvPr id="15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8A21343A-BE70-9C5A-8AB8-C2361154F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89" y="2411251"/>
            <a:ext cx="2035496" cy="2035496"/>
          </a:xfrm>
          <a:prstGeom prst="rect">
            <a:avLst/>
          </a:prstGeom>
        </p:spPr>
      </p:pic>
      <p:pic>
        <p:nvPicPr>
          <p:cNvPr id="17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9BD5B1B6-EC71-86A0-A1BD-9F24A7916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38" y="2329467"/>
            <a:ext cx="2035496" cy="203549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126C086-9DC8-9016-008D-3DBAD2BA697E}"/>
              </a:ext>
            </a:extLst>
          </p:cNvPr>
          <p:cNvSpPr txBox="1"/>
          <p:nvPr/>
        </p:nvSpPr>
        <p:spPr>
          <a:xfrm>
            <a:off x="2809200" y="4890123"/>
            <a:ext cx="675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/>
              <a:t>No Support in major Web browsers!</a:t>
            </a:r>
          </a:p>
        </p:txBody>
      </p:sp>
      <p:pic>
        <p:nvPicPr>
          <p:cNvPr id="3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6B3DCA3E-E6CB-6483-53BB-8A8FD716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58" y="2374675"/>
            <a:ext cx="2035496" cy="20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8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47FCD-992B-CF93-8548-5A9E61E5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gRPC</a:t>
            </a:r>
            <a:r>
              <a:rPr lang="en-DE" dirty="0"/>
              <a:t>-Web</a:t>
            </a:r>
          </a:p>
        </p:txBody>
      </p:sp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CDAE7816-0058-52A8-6AA3-A49929A03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87838"/>
            <a:ext cx="8596312" cy="3626937"/>
          </a:xfrm>
        </p:spPr>
      </p:pic>
    </p:spTree>
    <p:extLst>
      <p:ext uri="{BB962C8B-B14F-4D97-AF65-F5344CB8AC3E}">
        <p14:creationId xmlns:p14="http://schemas.microsoft.com/office/powerpoint/2010/main" val="336079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0F58B-2393-2C18-E9CD-3D25B261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Rest/Soap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F612C0E-C713-A5E0-2F7D-D93AF187D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737089"/>
              </p:ext>
            </p:extLst>
          </p:nvPr>
        </p:nvGraphicFramePr>
        <p:xfrm>
          <a:off x="677863" y="2160588"/>
          <a:ext cx="8596312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85116884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75027414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97565730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631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Feature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gRPC</a:t>
                      </a:r>
                      <a:endParaRPr lang="en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REST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SOAP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7931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Serialization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Protocol Buffers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JSON / XML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XML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0222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Speed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Fast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Moderate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Slow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348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Accessing Entities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 method calls to services</a:t>
                      </a:r>
                      <a:endParaRPr lang="en-DE" dirty="0"/>
                    </a:p>
                    <a:p>
                      <a:endParaRPr lang="en-DE" dirty="0"/>
                    </a:p>
                    <a:p>
                      <a:r>
                        <a:rPr lang="en-DE" dirty="0"/>
                        <a:t>Every function documented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Protobuf</a:t>
                      </a:r>
                      <a:endParaRPr lang="en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RESTful URIs to access resources</a:t>
                      </a:r>
                      <a:endParaRPr lang="en-DE" dirty="0"/>
                    </a:p>
                    <a:p>
                      <a:endParaRPr lang="en-DE" dirty="0"/>
                    </a:p>
                    <a:p>
                      <a:r>
                        <a:rPr lang="en-DE" dirty="0"/>
                        <a:t>HTTP Verbs for different functions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Operations </a:t>
                      </a:r>
                      <a:r>
                        <a:rPr lang="en-DE" dirty="0"/>
                        <a:t>defined in XML</a:t>
                      </a:r>
                    </a:p>
                    <a:p>
                      <a:endParaRPr lang="en-DE" dirty="0"/>
                    </a:p>
                    <a:p>
                      <a:r>
                        <a:rPr lang="en-DE" dirty="0"/>
                        <a:t>Every function documented</a:t>
                      </a:r>
                      <a:r>
                        <a:rPr lang="de-DE" dirty="0"/>
                        <a:t> </a:t>
                      </a:r>
                      <a:endParaRPr lang="en-D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13469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Error Handling</a:t>
                      </a:r>
                      <a:endParaRPr lang="en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Explicit </a:t>
                      </a:r>
                      <a:r>
                        <a:rPr lang="de-DE" dirty="0" err="1"/>
                        <a:t>Errorhandling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function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calls</a:t>
                      </a:r>
                      <a:endParaRPr lang="en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HTTP Error </a:t>
                      </a:r>
                      <a:r>
                        <a:rPr lang="de-DE" dirty="0" err="1"/>
                        <a:t>codes</a:t>
                      </a:r>
                      <a:endParaRPr lang="en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Soap Fault</a:t>
                      </a:r>
                    </a:p>
                    <a:p>
                      <a:r>
                        <a:rPr lang="de-DE" dirty="0"/>
                        <a:t>(XML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error</a:t>
                      </a:r>
                      <a:r>
                        <a:rPr lang="de-DE" dirty="0"/>
                        <a:t> code and </a:t>
                      </a:r>
                      <a:r>
                        <a:rPr lang="de-DE" dirty="0" err="1"/>
                        <a:t>error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)</a:t>
                      </a:r>
                      <a:endParaRPr lang="en-D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34717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8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05857-37CD-BF18-42B8-126FFE7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FE926-1F6B-6A77-B968-BE6FCD5A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👍Fast</a:t>
            </a:r>
          </a:p>
          <a:p>
            <a:r>
              <a:rPr lang="en-DE" dirty="0"/>
              <a:t>👍Type safe</a:t>
            </a:r>
          </a:p>
          <a:p>
            <a:r>
              <a:rPr lang="en-DE" dirty="0"/>
              <a:t>👍Bidirectional</a:t>
            </a:r>
          </a:p>
          <a:p>
            <a:r>
              <a:rPr lang="en-DE" dirty="0"/>
              <a:t>👍Code generation</a:t>
            </a:r>
          </a:p>
          <a:p>
            <a:r>
              <a:rPr lang="en-DE" dirty="0"/>
              <a:t>👍Polyglot</a:t>
            </a:r>
          </a:p>
          <a:p>
            <a:r>
              <a:rPr lang="en-DE" dirty="0"/>
              <a:t>👍Strong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90108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7D80-49DF-1C14-8936-73FA0A3B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BC40F-3EA4-A1F9-6467-5522DF74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👎 Not Human readable</a:t>
            </a:r>
          </a:p>
          <a:p>
            <a:r>
              <a:rPr lang="en-DE" dirty="0"/>
              <a:t>👎 Currently no browser support</a:t>
            </a:r>
          </a:p>
          <a:p>
            <a:r>
              <a:rPr lang="en-DE" dirty="0"/>
              <a:t>👎 Additional Complexity due to </a:t>
            </a:r>
            <a:r>
              <a:rPr lang="en-DE" dirty="0" err="1"/>
              <a:t>Protobuf</a:t>
            </a:r>
            <a:endParaRPr lang="en-DE" dirty="0"/>
          </a:p>
          <a:p>
            <a:r>
              <a:rPr lang="en-DE" dirty="0"/>
              <a:t>👎 Requires shared </a:t>
            </a:r>
            <a:r>
              <a:rPr lang="en-DE" dirty="0" err="1"/>
              <a:t>probuf</a:t>
            </a:r>
            <a:r>
              <a:rPr lang="en-DE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67642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D425-62F0-E3F0-25AC-DE61479A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Where </a:t>
            </a:r>
            <a:r>
              <a:rPr lang="en-DE" dirty="0" err="1"/>
              <a:t>gRPC</a:t>
            </a:r>
            <a:r>
              <a:rPr lang="en-DE" dirty="0"/>
              <a:t> is used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1D045-0C7E-8409-AB5E-1AC0D401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Microservices Architecture</a:t>
            </a:r>
            <a:endParaRPr lang="en-DE" dirty="0"/>
          </a:p>
          <a:p>
            <a:r>
              <a:rPr lang="en-DE" dirty="0"/>
              <a:t>Realtime-Communication</a:t>
            </a:r>
          </a:p>
          <a:p>
            <a:r>
              <a:rPr lang="en-DE" dirty="0"/>
              <a:t>IoT Devices</a:t>
            </a:r>
          </a:p>
          <a:p>
            <a:r>
              <a:rPr lang="en-DE" dirty="0" err="1"/>
              <a:t>Interprocess</a:t>
            </a:r>
            <a:r>
              <a:rPr lang="en-DE" dirty="0"/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2576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C8D98-FBFB-5C20-E8BB-D2384001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is </a:t>
            </a:r>
            <a:r>
              <a:rPr lang="en-DE" dirty="0" err="1"/>
              <a:t>gRPC</a:t>
            </a:r>
            <a:r>
              <a:rPr lang="en-DE" dirty="0"/>
              <a:t> used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BFDCB-D111-75D9-B116-87F797AB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Docker</a:t>
            </a:r>
          </a:p>
          <a:p>
            <a:r>
              <a:rPr lang="en-DE" dirty="0"/>
              <a:t>Netflix</a:t>
            </a:r>
          </a:p>
          <a:p>
            <a:r>
              <a:rPr lang="en-DE" dirty="0"/>
              <a:t>Dropbox</a:t>
            </a:r>
          </a:p>
          <a:p>
            <a:r>
              <a:rPr lang="en-DE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75205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33C29-34D6-2CEE-47B2-B7C13B29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0E614-46C7-E969-8F2E-A1EC322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775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8DEADE-D5D7-B147-243E-B456D11D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967" b="4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8C7B21-309A-4553-BCCD-3C825D4F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DE" dirty="0"/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1D48D90-6E69-5DCE-51E0-722AD8D3B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21016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3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17571-FE05-97EB-A23F-6D570C3A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/>
              <a:t>What is gRPC</a:t>
            </a:r>
            <a:endParaRPr lang="en-DE" dirty="0"/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9FD65EDE-EC1C-D894-D2C9-F7D71EA8D9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77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4BE3F-3DDD-395A-0D3A-602063AB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How </a:t>
            </a:r>
            <a:r>
              <a:rPr lang="en-DE" dirty="0" err="1"/>
              <a:t>gRPC</a:t>
            </a:r>
            <a:r>
              <a:rPr lang="en-DE" dirty="0"/>
              <a:t> works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A3108B3-26AE-99F9-E825-A3C19DA33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297" y="2160588"/>
            <a:ext cx="6165443" cy="3881437"/>
          </a:xfrm>
        </p:spPr>
      </p:pic>
    </p:spTree>
    <p:extLst>
      <p:ext uri="{BB962C8B-B14F-4D97-AF65-F5344CB8AC3E}">
        <p14:creationId xmlns:p14="http://schemas.microsoft.com/office/powerpoint/2010/main" val="309874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07612-6193-6E25-F59F-595771A8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gRPC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357C7-7A91-6946-9A49-AFD7711A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URIs!</a:t>
            </a:r>
            <a:br>
              <a:rPr lang="de-DE" dirty="0"/>
            </a:br>
            <a:r>
              <a:rPr lang="de-DE" dirty="0"/>
              <a:t>-&gt; </a:t>
            </a:r>
            <a:r>
              <a:rPr lang="de-DE" dirty="0" err="1"/>
              <a:t>Protobuf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all </a:t>
            </a:r>
            <a:r>
              <a:rPr lang="de-DE" dirty="0" err="1"/>
              <a:t>callable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types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like </a:t>
            </a:r>
            <a:r>
              <a:rPr lang="de-DE" dirty="0" err="1"/>
              <a:t>calling</a:t>
            </a:r>
            <a:r>
              <a:rPr lang="de-DE" dirty="0"/>
              <a:t> „normal“ </a:t>
            </a:r>
            <a:r>
              <a:rPr lang="de-DE" dirty="0" err="1"/>
              <a:t>functions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Protobuf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required</a:t>
            </a:r>
            <a:br>
              <a:rPr lang="de-DE" dirty="0"/>
            </a:br>
            <a:r>
              <a:rPr lang="de-DE" dirty="0"/>
              <a:t>-&gt; Host </a:t>
            </a:r>
            <a:r>
              <a:rPr lang="de-DE" dirty="0" err="1"/>
              <a:t>it</a:t>
            </a:r>
            <a:r>
              <a:rPr lang="de-DE" dirty="0"/>
              <a:t> on a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„normal“ </a:t>
            </a:r>
            <a:r>
              <a:rPr lang="de-DE" dirty="0" err="1"/>
              <a:t>Endpoint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286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C5C4E-0963-91B2-983C-03776768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Protobuf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2A6E6-4E17-B531-21E1-B5DDEBCF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Existed before </a:t>
            </a:r>
            <a:r>
              <a:rPr lang="en-DE" dirty="0" err="1"/>
              <a:t>gRPC</a:t>
            </a:r>
            <a:endParaRPr lang="en-DE" dirty="0"/>
          </a:p>
          <a:p>
            <a:r>
              <a:rPr lang="en-DE" dirty="0"/>
              <a:t>Based on schema files</a:t>
            </a:r>
          </a:p>
          <a:p>
            <a:r>
              <a:rPr lang="en-DE" dirty="0"/>
              <a:t>Serializes objects into </a:t>
            </a:r>
            <a:r>
              <a:rPr lang="en-DE" dirty="0" err="1"/>
              <a:t>effic</a:t>
            </a:r>
            <a:r>
              <a:rPr lang="en-GB" dirty="0" err="1"/>
              <a:t>i</a:t>
            </a:r>
            <a:r>
              <a:rPr lang="en-DE" dirty="0" err="1"/>
              <a:t>ent</a:t>
            </a:r>
            <a:r>
              <a:rPr lang="en-DE" dirty="0"/>
              <a:t> binary format</a:t>
            </a:r>
          </a:p>
          <a:p>
            <a:endParaRPr lang="en-DE" dirty="0"/>
          </a:p>
          <a:p>
            <a:r>
              <a:rPr lang="en-DE" dirty="0"/>
              <a:t>Up to 90% Smaller than raw JSON</a:t>
            </a:r>
          </a:p>
          <a:p>
            <a:r>
              <a:rPr lang="en-DE" dirty="0"/>
              <a:t>Up to 30% Smaller than zipped JSON</a:t>
            </a:r>
          </a:p>
        </p:txBody>
      </p:sp>
    </p:spTree>
    <p:extLst>
      <p:ext uri="{BB962C8B-B14F-4D97-AF65-F5344CB8AC3E}">
        <p14:creationId xmlns:p14="http://schemas.microsoft.com/office/powerpoint/2010/main" val="153215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D4DE1-BAEC-B41B-3647-F2F816BF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Protobuf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64D574-BEE3-3DBA-5674-3CA24F1B0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45" y="1195279"/>
            <a:ext cx="11928455" cy="363533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520B10-5F51-1D26-4E46-ACDC96A62953}"/>
              </a:ext>
            </a:extLst>
          </p:cNvPr>
          <p:cNvSpPr txBox="1"/>
          <p:nvPr/>
        </p:nvSpPr>
        <p:spPr>
          <a:xfrm>
            <a:off x="382154" y="4830618"/>
            <a:ext cx="11427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service : define Functions that can be called from the client</a:t>
            </a:r>
          </a:p>
          <a:p>
            <a:r>
              <a:rPr lang="en-DE" dirty="0" err="1"/>
              <a:t>rpc</a:t>
            </a:r>
            <a:r>
              <a:rPr lang="en-DE" dirty="0"/>
              <a:t> : callable function</a:t>
            </a:r>
          </a:p>
          <a:p>
            <a:r>
              <a:rPr lang="en-DE" dirty="0"/>
              <a:t>message: define datatypes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052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2D935-A346-6844-D9B4-C26F1E55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Code generation</a:t>
            </a:r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9C7BB49-09C6-306D-B592-CB502FFAD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77" y="1930400"/>
            <a:ext cx="6533612" cy="3881437"/>
          </a:xfrm>
        </p:spPr>
      </p:pic>
    </p:spTree>
    <p:extLst>
      <p:ext uri="{BB962C8B-B14F-4D97-AF65-F5344CB8AC3E}">
        <p14:creationId xmlns:p14="http://schemas.microsoft.com/office/powerpoint/2010/main" val="44517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5A7E-F34B-AC93-A9E6-20476A0B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Integration</a:t>
            </a:r>
          </a:p>
        </p:txBody>
      </p:sp>
      <p:pic>
        <p:nvPicPr>
          <p:cNvPr id="5" name="Inhaltsplatzhalter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99D95393-F061-C862-B963-F845186D5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231840"/>
            <a:ext cx="3648075" cy="1257300"/>
          </a:xfrm>
        </p:spPr>
      </p:pic>
      <p:pic>
        <p:nvPicPr>
          <p:cNvPr id="7" name="Grafik 6" descr="Ein Bild, das Grafiken, Grafikdesign, Clipart, Schrift enthält.&#10;&#10;Automatisch generierte Beschreibung">
            <a:extLst>
              <a:ext uri="{FF2B5EF4-FFF2-40B4-BE49-F238E27FC236}">
                <a16:creationId xmlns:a16="http://schemas.microsoft.com/office/drawing/2014/main" id="{EE2B3434-66C7-7FED-440F-6333E7839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0" y="4008583"/>
            <a:ext cx="3648075" cy="2043568"/>
          </a:xfrm>
          <a:prstGeom prst="rect">
            <a:avLst/>
          </a:prstGeom>
        </p:spPr>
      </p:pic>
      <p:pic>
        <p:nvPicPr>
          <p:cNvPr id="9" name="Grafik 8" descr="Ein Bild, das Symbol, Grafiken, Reihe, Electric Blue (Farbe) enthält.&#10;&#10;Automatisch generierte Beschreibung">
            <a:extLst>
              <a:ext uri="{FF2B5EF4-FFF2-40B4-BE49-F238E27FC236}">
                <a16:creationId xmlns:a16="http://schemas.microsoft.com/office/drawing/2014/main" id="{084C1294-D8BE-03E1-0D24-12B366971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79" y="2489140"/>
            <a:ext cx="1420236" cy="142023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55E4738-8307-9CFC-5DF2-5C3C69E4A252}"/>
              </a:ext>
            </a:extLst>
          </p:cNvPr>
          <p:cNvSpPr txBox="1"/>
          <p:nvPr/>
        </p:nvSpPr>
        <p:spPr>
          <a:xfrm>
            <a:off x="720899" y="1690688"/>
            <a:ext cx="3213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Most major Frameworks have support for </a:t>
            </a:r>
            <a:r>
              <a:rPr lang="en-DE" sz="2800" dirty="0" err="1"/>
              <a:t>gRPC</a:t>
            </a:r>
            <a:r>
              <a:rPr lang="en-D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54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307</Words>
  <Application>Microsoft Office PowerPoint</Application>
  <PresentationFormat>Breitbild</PresentationFormat>
  <Paragraphs>88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Facette</vt:lpstr>
      <vt:lpstr>Daniel Schmerber</vt:lpstr>
      <vt:lpstr>Agenda</vt:lpstr>
      <vt:lpstr>What is gRPC</vt:lpstr>
      <vt:lpstr>How gRPC works</vt:lpstr>
      <vt:lpstr>How does gRPC work</vt:lpstr>
      <vt:lpstr>Protobuf</vt:lpstr>
      <vt:lpstr>Protobuf</vt:lpstr>
      <vt:lpstr>Code generation</vt:lpstr>
      <vt:lpstr>Integration</vt:lpstr>
      <vt:lpstr>Web?</vt:lpstr>
      <vt:lpstr>gRPC-Web</vt:lpstr>
      <vt:lpstr>Comparison to Rest/Soap</vt:lpstr>
      <vt:lpstr>Advantages</vt:lpstr>
      <vt:lpstr>Disadvantages</vt:lpstr>
      <vt:lpstr>Where gRPC is used</vt:lpstr>
      <vt:lpstr>Where is gRPC used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Schmerber, Daniel</dc:creator>
  <cp:lastModifiedBy>Schmerber, Daniel</cp:lastModifiedBy>
  <cp:revision>16</cp:revision>
  <dcterms:created xsi:type="dcterms:W3CDTF">2024-10-29T19:54:37Z</dcterms:created>
  <dcterms:modified xsi:type="dcterms:W3CDTF">2024-10-31T09:08:40Z</dcterms:modified>
</cp:coreProperties>
</file>