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slides/slide80.xml" ContentType="application/vnd.openxmlformats-officedocument.presentationml.slide+xml"/>
  <Override PartName="/ppt/slides/slide90.xml" ContentType="application/vnd.openxmlformats-officedocument.presentationml.slide+xml"/>
  <Override PartName="/ppt/slides/slide100.xml" ContentType="application/vnd.openxmlformats-officedocument.presentationml.slide+xml"/>
  <Override PartName="/ppt/slides/slide1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36"/>
  </p:notesMasterIdLst>
  <p:sldIdLst>
    <p:sldId id="256" r:id="rId5"/>
    <p:sldId id="257" r:id="rId6"/>
    <p:sldId id="282" r:id="rId7"/>
    <p:sldId id="289" r:id="rId8"/>
    <p:sldId id="259" r:id="rId9"/>
    <p:sldId id="258" r:id="rId10"/>
    <p:sldId id="270" r:id="rId11"/>
    <p:sldId id="271" r:id="rId12"/>
    <p:sldId id="272" r:id="rId13"/>
    <p:sldId id="273" r:id="rId14"/>
    <p:sldId id="274" r:id="rId15"/>
    <p:sldId id="262" r:id="rId16"/>
    <p:sldId id="261" r:id="rId17"/>
    <p:sldId id="286" r:id="rId18"/>
    <p:sldId id="269" r:id="rId19"/>
    <p:sldId id="287" r:id="rId20"/>
    <p:sldId id="294" r:id="rId21"/>
    <p:sldId id="275" r:id="rId22"/>
    <p:sldId id="292" r:id="rId23"/>
    <p:sldId id="293" r:id="rId24"/>
    <p:sldId id="281" r:id="rId25"/>
    <p:sldId id="280" r:id="rId26"/>
    <p:sldId id="288" r:id="rId27"/>
    <p:sldId id="264" r:id="rId28"/>
    <p:sldId id="268" r:id="rId29"/>
    <p:sldId id="290" r:id="rId30"/>
    <p:sldId id="283" r:id="rId31"/>
    <p:sldId id="285" r:id="rId32"/>
    <p:sldId id="284" r:id="rId33"/>
    <p:sldId id="277" r:id="rId34"/>
    <p:sldId id="267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2121"/>
    <a:srgbClr val="FFAA33"/>
    <a:srgbClr val="00CC66"/>
    <a:srgbClr val="7DCF22"/>
    <a:srgbClr val="4FA2C6"/>
    <a:srgbClr val="EF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E8C71-50EF-84FE-E9F0-E87DD260FD04}" v="58" dt="2025-07-18T13:01:22.118"/>
    <p1510:client id="{9894F442-F0D8-4573-BE02-D94D6AB7DF13}" v="342" dt="2025-07-18T14:00:59.816"/>
    <p1510:client id="{AC46B25D-B919-444C-85BB-17A807A6F9F3}" v="12" dt="2025-07-18T13:09:37.641"/>
    <p1510:client id="{BE93993F-523D-1B0C-A683-BCA0CA5FAA44}" v="118" dt="2025-07-18T14:00:28.465"/>
    <p1510:client id="{F6B34CA4-2E38-3308-3F73-535AF89F2B00}" v="14" dt="2025-07-18T11:24:24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9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6EAEF-08A7-490D-9093-13C87BA9AD84}" type="doc">
      <dgm:prSet loTypeId="urn:microsoft.com/office/officeart/2005/8/layout/radial1" loCatId="relationship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1FB797C0-1879-41E7-AA91-E374876BED0C}">
      <dgm:prSet phldrT="[Text]"/>
      <dgm:spPr/>
      <dgm:t>
        <a:bodyPr/>
        <a:lstStyle/>
        <a:p>
          <a:r>
            <a:rPr lang="de-DE"/>
            <a:t>Poker</a:t>
          </a:r>
        </a:p>
      </dgm:t>
    </dgm:pt>
    <dgm:pt modelId="{AF2CBA02-A3F2-4D2B-A5A2-C192FA3E1C88}" type="parTrans" cxnId="{6A3F73AC-486A-4472-9F9F-121DDEB1FADF}">
      <dgm:prSet/>
      <dgm:spPr/>
      <dgm:t>
        <a:bodyPr/>
        <a:lstStyle/>
        <a:p>
          <a:endParaRPr lang="de-DE"/>
        </a:p>
      </dgm:t>
    </dgm:pt>
    <dgm:pt modelId="{7ED09E12-1E15-4F09-99AA-6E8890AEE5FD}" type="sibTrans" cxnId="{6A3F73AC-486A-4472-9F9F-121DDEB1FADF}">
      <dgm:prSet/>
      <dgm:spPr/>
      <dgm:t>
        <a:bodyPr/>
        <a:lstStyle/>
        <a:p>
          <a:endParaRPr lang="de-DE"/>
        </a:p>
      </dgm:t>
    </dgm:pt>
    <dgm:pt modelId="{33061778-2BA1-4159-A205-A50280622DD7}">
      <dgm:prSet phldrT="[Text]"/>
      <dgm:spPr/>
      <dgm:t>
        <a:bodyPr/>
        <a:lstStyle/>
        <a:p>
          <a:r>
            <a:rPr lang="de-DE"/>
            <a:t>Five Card Draw</a:t>
          </a:r>
        </a:p>
      </dgm:t>
    </dgm:pt>
    <dgm:pt modelId="{82480021-4BB2-4376-BDDF-5991D5B74C97}" type="parTrans" cxnId="{91A9F32C-C7E8-4C43-8881-24D7E56D7401}">
      <dgm:prSet/>
      <dgm:spPr/>
      <dgm:t>
        <a:bodyPr/>
        <a:lstStyle/>
        <a:p>
          <a:endParaRPr lang="de-DE"/>
        </a:p>
      </dgm:t>
    </dgm:pt>
    <dgm:pt modelId="{FCE29C03-1372-45E8-B1B8-435E4658B51A}" type="sibTrans" cxnId="{91A9F32C-C7E8-4C43-8881-24D7E56D7401}">
      <dgm:prSet/>
      <dgm:spPr/>
      <dgm:t>
        <a:bodyPr/>
        <a:lstStyle/>
        <a:p>
          <a:endParaRPr lang="de-DE"/>
        </a:p>
      </dgm:t>
    </dgm:pt>
    <dgm:pt modelId="{38B19D21-F20E-4E32-B0C1-A204F4ECCA71}">
      <dgm:prSet phldrT="[Text]"/>
      <dgm:spPr/>
      <dgm:t>
        <a:bodyPr/>
        <a:lstStyle/>
        <a:p>
          <a:r>
            <a:rPr lang="de-DE"/>
            <a:t>Texas Hold‘em</a:t>
          </a:r>
        </a:p>
      </dgm:t>
    </dgm:pt>
    <dgm:pt modelId="{AC08FB2D-9D75-4191-B65E-13B7B2CF63AA}" type="parTrans" cxnId="{4E80C2FB-B602-449A-96E8-B105720C96F4}">
      <dgm:prSet/>
      <dgm:spPr/>
      <dgm:t>
        <a:bodyPr/>
        <a:lstStyle/>
        <a:p>
          <a:endParaRPr lang="de-DE"/>
        </a:p>
      </dgm:t>
    </dgm:pt>
    <dgm:pt modelId="{79F67B57-EDF0-4BB9-B08F-1FAD46AAA418}" type="sibTrans" cxnId="{4E80C2FB-B602-449A-96E8-B105720C96F4}">
      <dgm:prSet/>
      <dgm:spPr/>
      <dgm:t>
        <a:bodyPr/>
        <a:lstStyle/>
        <a:p>
          <a:endParaRPr lang="de-DE"/>
        </a:p>
      </dgm:t>
    </dgm:pt>
    <dgm:pt modelId="{5BD557A2-7D40-4EC6-9BF4-C3AAB74688F4}">
      <dgm:prSet phldrT="[Text]"/>
      <dgm:spPr/>
      <dgm:t>
        <a:bodyPr/>
        <a:lstStyle/>
        <a:p>
          <a:r>
            <a:rPr lang="de-DE"/>
            <a:t>Omaha Hi</a:t>
          </a:r>
        </a:p>
      </dgm:t>
    </dgm:pt>
    <dgm:pt modelId="{9C63F848-F1AC-4F16-88F1-FA62516AE6F3}" type="parTrans" cxnId="{2ACD9181-6994-439D-BDCB-27F0D5F164B8}">
      <dgm:prSet/>
      <dgm:spPr/>
      <dgm:t>
        <a:bodyPr/>
        <a:lstStyle/>
        <a:p>
          <a:endParaRPr lang="de-DE"/>
        </a:p>
      </dgm:t>
    </dgm:pt>
    <dgm:pt modelId="{9584E624-8ACB-4E6E-8C1C-17A9F8452A63}" type="sibTrans" cxnId="{2ACD9181-6994-439D-BDCB-27F0D5F164B8}">
      <dgm:prSet/>
      <dgm:spPr/>
      <dgm:t>
        <a:bodyPr/>
        <a:lstStyle/>
        <a:p>
          <a:endParaRPr lang="de-DE"/>
        </a:p>
      </dgm:t>
    </dgm:pt>
    <dgm:pt modelId="{BAA2A728-C85B-4E78-9375-DD0DA291CD0B}">
      <dgm:prSet phldrT="[Text]"/>
      <dgm:spPr/>
      <dgm:t>
        <a:bodyPr/>
        <a:lstStyle/>
        <a:p>
          <a:r>
            <a:rPr lang="de-DE"/>
            <a:t>Five Card Stud</a:t>
          </a:r>
        </a:p>
      </dgm:t>
    </dgm:pt>
    <dgm:pt modelId="{3082457D-EB83-4981-8A33-17EEDC06ECB3}" type="parTrans" cxnId="{9D8AD7DC-02D4-4982-9A01-C61F532B8789}">
      <dgm:prSet/>
      <dgm:spPr/>
      <dgm:t>
        <a:bodyPr/>
        <a:lstStyle/>
        <a:p>
          <a:endParaRPr lang="de-DE"/>
        </a:p>
      </dgm:t>
    </dgm:pt>
    <dgm:pt modelId="{679BB8EE-E7D8-4C19-997E-BBA109EF7FAD}" type="sibTrans" cxnId="{9D8AD7DC-02D4-4982-9A01-C61F532B8789}">
      <dgm:prSet/>
      <dgm:spPr/>
      <dgm:t>
        <a:bodyPr/>
        <a:lstStyle/>
        <a:p>
          <a:endParaRPr lang="de-DE"/>
        </a:p>
      </dgm:t>
    </dgm:pt>
    <dgm:pt modelId="{7BD6C1D4-CE80-4B27-ABA7-60F6026FF842}">
      <dgm:prSet phldrT="[Text]"/>
      <dgm:spPr/>
      <dgm:t>
        <a:bodyPr/>
        <a:lstStyle/>
        <a:p>
          <a:r>
            <a:rPr lang="de-DE"/>
            <a:t>Seven Card Stud</a:t>
          </a:r>
        </a:p>
      </dgm:t>
    </dgm:pt>
    <dgm:pt modelId="{D8288EE9-2348-494F-8F7A-7A3BFC16F61C}" type="parTrans" cxnId="{47C0FF56-3DBC-4617-B4F8-C7DD8781BB8A}">
      <dgm:prSet/>
      <dgm:spPr/>
      <dgm:t>
        <a:bodyPr/>
        <a:lstStyle/>
        <a:p>
          <a:endParaRPr lang="de-DE"/>
        </a:p>
      </dgm:t>
    </dgm:pt>
    <dgm:pt modelId="{93118F08-A06C-48C0-9A65-85F6FD2CB771}" type="sibTrans" cxnId="{47C0FF56-3DBC-4617-B4F8-C7DD8781BB8A}">
      <dgm:prSet/>
      <dgm:spPr/>
      <dgm:t>
        <a:bodyPr/>
        <a:lstStyle/>
        <a:p>
          <a:endParaRPr lang="de-DE"/>
        </a:p>
      </dgm:t>
    </dgm:pt>
    <dgm:pt modelId="{C6F86E7A-33C4-4BA0-BE31-BA6609460878}">
      <dgm:prSet phldrT="[Text]"/>
      <dgm:spPr/>
      <dgm:t>
        <a:bodyPr/>
        <a:lstStyle/>
        <a:p>
          <a:r>
            <a:rPr lang="de-DE" err="1"/>
            <a:t>Razz</a:t>
          </a:r>
          <a:endParaRPr lang="de-DE"/>
        </a:p>
      </dgm:t>
    </dgm:pt>
    <dgm:pt modelId="{BB443226-F70F-42A3-B766-6790A2ED291C}" type="parTrans" cxnId="{BC748C10-D5C2-49FF-AD98-E16ADC482F9D}">
      <dgm:prSet/>
      <dgm:spPr/>
      <dgm:t>
        <a:bodyPr/>
        <a:lstStyle/>
        <a:p>
          <a:endParaRPr lang="de-DE"/>
        </a:p>
      </dgm:t>
    </dgm:pt>
    <dgm:pt modelId="{873BFD15-872D-4CFB-B6BA-46E12D0A22F8}" type="sibTrans" cxnId="{BC748C10-D5C2-49FF-AD98-E16ADC482F9D}">
      <dgm:prSet/>
      <dgm:spPr/>
      <dgm:t>
        <a:bodyPr/>
        <a:lstStyle/>
        <a:p>
          <a:endParaRPr lang="de-DE"/>
        </a:p>
      </dgm:t>
    </dgm:pt>
    <dgm:pt modelId="{FAD636F2-DCCD-40F5-9A2B-E0308639E5CB}">
      <dgm:prSet phldrT="[Text]"/>
      <dgm:spPr/>
      <dgm:t>
        <a:bodyPr/>
        <a:lstStyle/>
        <a:p>
          <a:r>
            <a:rPr lang="de-DE" err="1"/>
            <a:t>Badugi</a:t>
          </a:r>
          <a:endParaRPr lang="de-DE"/>
        </a:p>
      </dgm:t>
    </dgm:pt>
    <dgm:pt modelId="{40963ECB-9821-41AF-A35A-CC2936F54D9C}" type="parTrans" cxnId="{4483AA78-717E-4010-9A14-BC1ED11D3045}">
      <dgm:prSet/>
      <dgm:spPr/>
      <dgm:t>
        <a:bodyPr/>
        <a:lstStyle/>
        <a:p>
          <a:endParaRPr lang="de-DE"/>
        </a:p>
      </dgm:t>
    </dgm:pt>
    <dgm:pt modelId="{7F8506EE-FBB0-44D5-B63C-063A9986B2B9}" type="sibTrans" cxnId="{4483AA78-717E-4010-9A14-BC1ED11D3045}">
      <dgm:prSet/>
      <dgm:spPr/>
      <dgm:t>
        <a:bodyPr/>
        <a:lstStyle/>
        <a:p>
          <a:endParaRPr lang="de-DE"/>
        </a:p>
      </dgm:t>
    </dgm:pt>
    <dgm:pt modelId="{0D203FF5-C997-48EC-8684-479904AE2715}">
      <dgm:prSet phldrT="[Text]"/>
      <dgm:spPr/>
      <dgm:t>
        <a:bodyPr/>
        <a:lstStyle/>
        <a:p>
          <a:r>
            <a:rPr lang="de-DE"/>
            <a:t>2-7 Triple Draw</a:t>
          </a:r>
        </a:p>
      </dgm:t>
    </dgm:pt>
    <dgm:pt modelId="{E36568A4-6EE2-4091-A357-C5A9647559ED}" type="parTrans" cxnId="{59F84454-2073-4A61-9EF7-487FF076886F}">
      <dgm:prSet/>
      <dgm:spPr/>
      <dgm:t>
        <a:bodyPr/>
        <a:lstStyle/>
        <a:p>
          <a:endParaRPr lang="de-DE"/>
        </a:p>
      </dgm:t>
    </dgm:pt>
    <dgm:pt modelId="{AF5CB14F-D54A-4E57-AFAF-41E76C8C972B}" type="sibTrans" cxnId="{59F84454-2073-4A61-9EF7-487FF076886F}">
      <dgm:prSet/>
      <dgm:spPr/>
      <dgm:t>
        <a:bodyPr/>
        <a:lstStyle/>
        <a:p>
          <a:endParaRPr lang="de-DE"/>
        </a:p>
      </dgm:t>
    </dgm:pt>
    <dgm:pt modelId="{6A6F57A4-58EA-491C-8DB5-3AEB80A32C92}">
      <dgm:prSet phldrT="[Text]"/>
      <dgm:spPr/>
      <dgm:t>
        <a:bodyPr/>
        <a:lstStyle/>
        <a:p>
          <a:r>
            <a:rPr lang="de-DE"/>
            <a:t>Omaha Hi-Lo</a:t>
          </a:r>
        </a:p>
      </dgm:t>
    </dgm:pt>
    <dgm:pt modelId="{43F7EA88-7276-4B01-B81B-D412B05F6FC8}" type="parTrans" cxnId="{368F84BC-A6CD-4DD3-BD56-734BE0C0C7FC}">
      <dgm:prSet/>
      <dgm:spPr/>
      <dgm:t>
        <a:bodyPr/>
        <a:lstStyle/>
        <a:p>
          <a:endParaRPr lang="de-DE"/>
        </a:p>
      </dgm:t>
    </dgm:pt>
    <dgm:pt modelId="{70FA7190-C8DD-4E9F-9F63-6DD112282E94}" type="sibTrans" cxnId="{368F84BC-A6CD-4DD3-BD56-734BE0C0C7FC}">
      <dgm:prSet/>
      <dgm:spPr/>
      <dgm:t>
        <a:bodyPr/>
        <a:lstStyle/>
        <a:p>
          <a:endParaRPr lang="de-DE"/>
        </a:p>
      </dgm:t>
    </dgm:pt>
    <dgm:pt modelId="{DF30CA5A-3D03-4AE1-B21F-F0F912BDF758}">
      <dgm:prSet phldrT="[Text]"/>
      <dgm:spPr/>
      <dgm:t>
        <a:bodyPr/>
        <a:lstStyle/>
        <a:p>
          <a:r>
            <a:rPr lang="de-DE"/>
            <a:t>Five Card Omaha</a:t>
          </a:r>
        </a:p>
      </dgm:t>
    </dgm:pt>
    <dgm:pt modelId="{32F5C933-AB1C-4837-BF4B-61F1B3013D27}" type="parTrans" cxnId="{F71B6A4D-DB7B-421C-ABAF-A746F237AEEF}">
      <dgm:prSet/>
      <dgm:spPr/>
      <dgm:t>
        <a:bodyPr/>
        <a:lstStyle/>
        <a:p>
          <a:endParaRPr lang="de-DE"/>
        </a:p>
      </dgm:t>
    </dgm:pt>
    <dgm:pt modelId="{B93C360F-CF8A-481E-B992-45C870992C58}" type="sibTrans" cxnId="{F71B6A4D-DB7B-421C-ABAF-A746F237AEEF}">
      <dgm:prSet/>
      <dgm:spPr/>
      <dgm:t>
        <a:bodyPr/>
        <a:lstStyle/>
        <a:p>
          <a:endParaRPr lang="de-DE"/>
        </a:p>
      </dgm:t>
    </dgm:pt>
    <dgm:pt modelId="{4F129E92-D249-4140-9E23-38C47C1D9D64}">
      <dgm:prSet phldrT="[Text]"/>
      <dgm:spPr/>
      <dgm:t>
        <a:bodyPr/>
        <a:lstStyle/>
        <a:p>
          <a:r>
            <a:rPr lang="de-DE"/>
            <a:t>Chinese Poker</a:t>
          </a:r>
        </a:p>
      </dgm:t>
    </dgm:pt>
    <dgm:pt modelId="{ED340673-19EA-4827-89AA-6635ADCDF8AF}" type="parTrans" cxnId="{853866E5-A153-4649-AFDF-65809201045B}">
      <dgm:prSet/>
      <dgm:spPr/>
      <dgm:t>
        <a:bodyPr/>
        <a:lstStyle/>
        <a:p>
          <a:endParaRPr lang="de-DE"/>
        </a:p>
      </dgm:t>
    </dgm:pt>
    <dgm:pt modelId="{DDA72A4C-5850-4568-BBC0-E0B2B5BAED7B}" type="sibTrans" cxnId="{853866E5-A153-4649-AFDF-65809201045B}">
      <dgm:prSet/>
      <dgm:spPr/>
      <dgm:t>
        <a:bodyPr/>
        <a:lstStyle/>
        <a:p>
          <a:endParaRPr lang="de-DE"/>
        </a:p>
      </dgm:t>
    </dgm:pt>
    <dgm:pt modelId="{68354CF7-5580-4A82-A95D-83F00AD89B4A}">
      <dgm:prSet phldrT="[Text]"/>
      <dgm:spPr/>
      <dgm:t>
        <a:bodyPr/>
        <a:lstStyle/>
        <a:p>
          <a:r>
            <a:rPr lang="de-DE"/>
            <a:t>Short Deck</a:t>
          </a:r>
        </a:p>
      </dgm:t>
    </dgm:pt>
    <dgm:pt modelId="{DE4F0224-9441-465E-9B50-209A79E58DB8}" type="parTrans" cxnId="{3FD26EB9-CCCF-4AB0-87B0-77AD99147A99}">
      <dgm:prSet/>
      <dgm:spPr/>
      <dgm:t>
        <a:bodyPr/>
        <a:lstStyle/>
        <a:p>
          <a:endParaRPr lang="de-DE"/>
        </a:p>
      </dgm:t>
    </dgm:pt>
    <dgm:pt modelId="{07E70A78-3CF5-4912-A381-962029CC3E5E}" type="sibTrans" cxnId="{3FD26EB9-CCCF-4AB0-87B0-77AD99147A99}">
      <dgm:prSet/>
      <dgm:spPr/>
      <dgm:t>
        <a:bodyPr/>
        <a:lstStyle/>
        <a:p>
          <a:endParaRPr lang="de-DE"/>
        </a:p>
      </dgm:t>
    </dgm:pt>
    <dgm:pt modelId="{CF2BB403-F85F-435E-83C1-800A7FD1C477}">
      <dgm:prSet phldrT="[Text]"/>
      <dgm:spPr/>
      <dgm:t>
        <a:bodyPr/>
        <a:lstStyle/>
        <a:p>
          <a:r>
            <a:rPr lang="de-DE"/>
            <a:t>Pineapple</a:t>
          </a:r>
        </a:p>
      </dgm:t>
    </dgm:pt>
    <dgm:pt modelId="{7726B82C-23D6-490D-88E2-81AA7F43D3A0}" type="parTrans" cxnId="{87F65CBB-AF81-4A12-99D5-FA5DE025C68C}">
      <dgm:prSet/>
      <dgm:spPr/>
      <dgm:t>
        <a:bodyPr/>
        <a:lstStyle/>
        <a:p>
          <a:endParaRPr lang="de-DE"/>
        </a:p>
      </dgm:t>
    </dgm:pt>
    <dgm:pt modelId="{B8B17425-34DA-4A13-9C20-5F66D878A603}" type="sibTrans" cxnId="{87F65CBB-AF81-4A12-99D5-FA5DE025C68C}">
      <dgm:prSet/>
      <dgm:spPr/>
      <dgm:t>
        <a:bodyPr/>
        <a:lstStyle/>
        <a:p>
          <a:endParaRPr lang="de-DE"/>
        </a:p>
      </dgm:t>
    </dgm:pt>
    <dgm:pt modelId="{C90BDFAE-1B9F-4B62-8B76-E886F58302FC}" type="pres">
      <dgm:prSet presAssocID="{5226EAEF-08A7-490D-9093-13C87BA9AD8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15B042A-BE25-43B6-B871-951C965053BD}" type="pres">
      <dgm:prSet presAssocID="{1FB797C0-1879-41E7-AA91-E374876BED0C}" presName="centerShape" presStyleLbl="node0" presStyleIdx="0" presStyleCnt="1"/>
      <dgm:spPr/>
    </dgm:pt>
    <dgm:pt modelId="{D9FD53D8-06CA-444C-BCC7-8670B68FCC95}" type="pres">
      <dgm:prSet presAssocID="{82480021-4BB2-4376-BDDF-5991D5B74C97}" presName="Name9" presStyleLbl="parChTrans1D2" presStyleIdx="0" presStyleCnt="13"/>
      <dgm:spPr/>
    </dgm:pt>
    <dgm:pt modelId="{0EF19F77-2A37-45B5-B99D-4D50034033E3}" type="pres">
      <dgm:prSet presAssocID="{82480021-4BB2-4376-BDDF-5991D5B74C97}" presName="connTx" presStyleLbl="parChTrans1D2" presStyleIdx="0" presStyleCnt="13"/>
      <dgm:spPr/>
    </dgm:pt>
    <dgm:pt modelId="{ADB72CB7-443C-4BB3-97CB-B5A88EF542E0}" type="pres">
      <dgm:prSet presAssocID="{33061778-2BA1-4159-A205-A50280622DD7}" presName="node" presStyleLbl="node1" presStyleIdx="0" presStyleCnt="13">
        <dgm:presLayoutVars>
          <dgm:bulletEnabled val="1"/>
        </dgm:presLayoutVars>
      </dgm:prSet>
      <dgm:spPr/>
    </dgm:pt>
    <dgm:pt modelId="{163747ED-72B9-419A-AAA9-C533C27F2E35}" type="pres">
      <dgm:prSet presAssocID="{AC08FB2D-9D75-4191-B65E-13B7B2CF63AA}" presName="Name9" presStyleLbl="parChTrans1D2" presStyleIdx="1" presStyleCnt="13"/>
      <dgm:spPr/>
    </dgm:pt>
    <dgm:pt modelId="{9CA3DAA7-A16E-4A65-AFCE-05075C5DEA43}" type="pres">
      <dgm:prSet presAssocID="{AC08FB2D-9D75-4191-B65E-13B7B2CF63AA}" presName="connTx" presStyleLbl="parChTrans1D2" presStyleIdx="1" presStyleCnt="13"/>
      <dgm:spPr/>
    </dgm:pt>
    <dgm:pt modelId="{2CA4780F-D310-40D0-B2AF-8719EE109F7F}" type="pres">
      <dgm:prSet presAssocID="{38B19D21-F20E-4E32-B0C1-A204F4ECCA71}" presName="node" presStyleLbl="node1" presStyleIdx="1" presStyleCnt="13">
        <dgm:presLayoutVars>
          <dgm:bulletEnabled val="1"/>
        </dgm:presLayoutVars>
      </dgm:prSet>
      <dgm:spPr/>
    </dgm:pt>
    <dgm:pt modelId="{922E0AAB-A719-46A3-873A-201C5207A77A}" type="pres">
      <dgm:prSet presAssocID="{D8288EE9-2348-494F-8F7A-7A3BFC16F61C}" presName="Name9" presStyleLbl="parChTrans1D2" presStyleIdx="2" presStyleCnt="13"/>
      <dgm:spPr/>
    </dgm:pt>
    <dgm:pt modelId="{404CF906-675C-4119-BDA3-2EBF3DCD084A}" type="pres">
      <dgm:prSet presAssocID="{D8288EE9-2348-494F-8F7A-7A3BFC16F61C}" presName="connTx" presStyleLbl="parChTrans1D2" presStyleIdx="2" presStyleCnt="13"/>
      <dgm:spPr/>
    </dgm:pt>
    <dgm:pt modelId="{C116A147-6EA8-462F-A331-02E82E8AB6D2}" type="pres">
      <dgm:prSet presAssocID="{7BD6C1D4-CE80-4B27-ABA7-60F6026FF842}" presName="node" presStyleLbl="node1" presStyleIdx="2" presStyleCnt="13">
        <dgm:presLayoutVars>
          <dgm:bulletEnabled val="1"/>
        </dgm:presLayoutVars>
      </dgm:prSet>
      <dgm:spPr/>
    </dgm:pt>
    <dgm:pt modelId="{7FB69E3A-A764-40FC-AD9D-9AA9982740D6}" type="pres">
      <dgm:prSet presAssocID="{BB443226-F70F-42A3-B766-6790A2ED291C}" presName="Name9" presStyleLbl="parChTrans1D2" presStyleIdx="3" presStyleCnt="13"/>
      <dgm:spPr/>
    </dgm:pt>
    <dgm:pt modelId="{8B8B0E6B-DD96-4BFF-8CDE-7057527B3FB8}" type="pres">
      <dgm:prSet presAssocID="{BB443226-F70F-42A3-B766-6790A2ED291C}" presName="connTx" presStyleLbl="parChTrans1D2" presStyleIdx="3" presStyleCnt="13"/>
      <dgm:spPr/>
    </dgm:pt>
    <dgm:pt modelId="{A0379F51-DA80-4B9B-835A-068B34FBE50F}" type="pres">
      <dgm:prSet presAssocID="{C6F86E7A-33C4-4BA0-BE31-BA6609460878}" presName="node" presStyleLbl="node1" presStyleIdx="3" presStyleCnt="13">
        <dgm:presLayoutVars>
          <dgm:bulletEnabled val="1"/>
        </dgm:presLayoutVars>
      </dgm:prSet>
      <dgm:spPr/>
    </dgm:pt>
    <dgm:pt modelId="{4097C413-794A-4613-94DE-EABEDFE7FA0A}" type="pres">
      <dgm:prSet presAssocID="{40963ECB-9821-41AF-A35A-CC2936F54D9C}" presName="Name9" presStyleLbl="parChTrans1D2" presStyleIdx="4" presStyleCnt="13"/>
      <dgm:spPr/>
    </dgm:pt>
    <dgm:pt modelId="{EF31209F-5834-46AF-B522-390C9DB8DC84}" type="pres">
      <dgm:prSet presAssocID="{40963ECB-9821-41AF-A35A-CC2936F54D9C}" presName="connTx" presStyleLbl="parChTrans1D2" presStyleIdx="4" presStyleCnt="13"/>
      <dgm:spPr/>
    </dgm:pt>
    <dgm:pt modelId="{1E27A62F-6A58-440E-8F9A-F49177B2DEA3}" type="pres">
      <dgm:prSet presAssocID="{FAD636F2-DCCD-40F5-9A2B-E0308639E5CB}" presName="node" presStyleLbl="node1" presStyleIdx="4" presStyleCnt="13">
        <dgm:presLayoutVars>
          <dgm:bulletEnabled val="1"/>
        </dgm:presLayoutVars>
      </dgm:prSet>
      <dgm:spPr/>
    </dgm:pt>
    <dgm:pt modelId="{6E2B3245-29BE-43C4-932F-629B6F133B1C}" type="pres">
      <dgm:prSet presAssocID="{32F5C933-AB1C-4837-BF4B-61F1B3013D27}" presName="Name9" presStyleLbl="parChTrans1D2" presStyleIdx="5" presStyleCnt="13"/>
      <dgm:spPr/>
    </dgm:pt>
    <dgm:pt modelId="{66DA954D-4421-4F3C-9349-F2C47B19B99B}" type="pres">
      <dgm:prSet presAssocID="{32F5C933-AB1C-4837-BF4B-61F1B3013D27}" presName="connTx" presStyleLbl="parChTrans1D2" presStyleIdx="5" presStyleCnt="13"/>
      <dgm:spPr/>
    </dgm:pt>
    <dgm:pt modelId="{7036A637-3CA6-4C4B-8E3F-85CD2C32A3B1}" type="pres">
      <dgm:prSet presAssocID="{DF30CA5A-3D03-4AE1-B21F-F0F912BDF758}" presName="node" presStyleLbl="node1" presStyleIdx="5" presStyleCnt="13">
        <dgm:presLayoutVars>
          <dgm:bulletEnabled val="1"/>
        </dgm:presLayoutVars>
      </dgm:prSet>
      <dgm:spPr/>
    </dgm:pt>
    <dgm:pt modelId="{CA165BDE-BE09-48C0-AFD0-6801A0BAFD03}" type="pres">
      <dgm:prSet presAssocID="{E36568A4-6EE2-4091-A357-C5A9647559ED}" presName="Name9" presStyleLbl="parChTrans1D2" presStyleIdx="6" presStyleCnt="13"/>
      <dgm:spPr/>
    </dgm:pt>
    <dgm:pt modelId="{66C29511-FA77-4D74-91DC-070AEC9D5963}" type="pres">
      <dgm:prSet presAssocID="{E36568A4-6EE2-4091-A357-C5A9647559ED}" presName="connTx" presStyleLbl="parChTrans1D2" presStyleIdx="6" presStyleCnt="13"/>
      <dgm:spPr/>
    </dgm:pt>
    <dgm:pt modelId="{4EBE90BF-E4D2-49DC-8CD1-B973A33569FE}" type="pres">
      <dgm:prSet presAssocID="{0D203FF5-C997-48EC-8684-479904AE2715}" presName="node" presStyleLbl="node1" presStyleIdx="6" presStyleCnt="13">
        <dgm:presLayoutVars>
          <dgm:bulletEnabled val="1"/>
        </dgm:presLayoutVars>
      </dgm:prSet>
      <dgm:spPr/>
    </dgm:pt>
    <dgm:pt modelId="{BFF82222-A3FD-42BB-A152-F0B810B1E1CE}" type="pres">
      <dgm:prSet presAssocID="{ED340673-19EA-4827-89AA-6635ADCDF8AF}" presName="Name9" presStyleLbl="parChTrans1D2" presStyleIdx="7" presStyleCnt="13"/>
      <dgm:spPr/>
    </dgm:pt>
    <dgm:pt modelId="{5A5AA8A4-DED0-486C-A0BF-76764F278BD0}" type="pres">
      <dgm:prSet presAssocID="{ED340673-19EA-4827-89AA-6635ADCDF8AF}" presName="connTx" presStyleLbl="parChTrans1D2" presStyleIdx="7" presStyleCnt="13"/>
      <dgm:spPr/>
    </dgm:pt>
    <dgm:pt modelId="{435C6025-1942-4C36-B680-74DACFAE1984}" type="pres">
      <dgm:prSet presAssocID="{4F129E92-D249-4140-9E23-38C47C1D9D64}" presName="node" presStyleLbl="node1" presStyleIdx="7" presStyleCnt="13">
        <dgm:presLayoutVars>
          <dgm:bulletEnabled val="1"/>
        </dgm:presLayoutVars>
      </dgm:prSet>
      <dgm:spPr/>
    </dgm:pt>
    <dgm:pt modelId="{C9978286-A15D-4C65-B2E7-EDF2DE565E28}" type="pres">
      <dgm:prSet presAssocID="{DE4F0224-9441-465E-9B50-209A79E58DB8}" presName="Name9" presStyleLbl="parChTrans1D2" presStyleIdx="8" presStyleCnt="13"/>
      <dgm:spPr/>
    </dgm:pt>
    <dgm:pt modelId="{86A865A6-634C-488E-A40D-405A4020E8E2}" type="pres">
      <dgm:prSet presAssocID="{DE4F0224-9441-465E-9B50-209A79E58DB8}" presName="connTx" presStyleLbl="parChTrans1D2" presStyleIdx="8" presStyleCnt="13"/>
      <dgm:spPr/>
    </dgm:pt>
    <dgm:pt modelId="{81A66E6C-8A38-43A5-A397-894E2895C9DC}" type="pres">
      <dgm:prSet presAssocID="{68354CF7-5580-4A82-A95D-83F00AD89B4A}" presName="node" presStyleLbl="node1" presStyleIdx="8" presStyleCnt="13">
        <dgm:presLayoutVars>
          <dgm:bulletEnabled val="1"/>
        </dgm:presLayoutVars>
      </dgm:prSet>
      <dgm:spPr/>
    </dgm:pt>
    <dgm:pt modelId="{73CF44BF-95B3-4745-AA7F-625390C52B3D}" type="pres">
      <dgm:prSet presAssocID="{7726B82C-23D6-490D-88E2-81AA7F43D3A0}" presName="Name9" presStyleLbl="parChTrans1D2" presStyleIdx="9" presStyleCnt="13"/>
      <dgm:spPr/>
    </dgm:pt>
    <dgm:pt modelId="{0F442FD9-920C-4F6F-A757-481780AF54F4}" type="pres">
      <dgm:prSet presAssocID="{7726B82C-23D6-490D-88E2-81AA7F43D3A0}" presName="connTx" presStyleLbl="parChTrans1D2" presStyleIdx="9" presStyleCnt="13"/>
      <dgm:spPr/>
    </dgm:pt>
    <dgm:pt modelId="{1F425CEC-B6EE-4F6B-9D46-C46760582380}" type="pres">
      <dgm:prSet presAssocID="{CF2BB403-F85F-435E-83C1-800A7FD1C477}" presName="node" presStyleLbl="node1" presStyleIdx="9" presStyleCnt="13">
        <dgm:presLayoutVars>
          <dgm:bulletEnabled val="1"/>
        </dgm:presLayoutVars>
      </dgm:prSet>
      <dgm:spPr/>
    </dgm:pt>
    <dgm:pt modelId="{97788206-1A67-4760-A2D9-7A176D8228D4}" type="pres">
      <dgm:prSet presAssocID="{9C63F848-F1AC-4F16-88F1-FA62516AE6F3}" presName="Name9" presStyleLbl="parChTrans1D2" presStyleIdx="10" presStyleCnt="13"/>
      <dgm:spPr/>
    </dgm:pt>
    <dgm:pt modelId="{B59FA754-9E3E-4C5E-AFE6-5747079EBB0F}" type="pres">
      <dgm:prSet presAssocID="{9C63F848-F1AC-4F16-88F1-FA62516AE6F3}" presName="connTx" presStyleLbl="parChTrans1D2" presStyleIdx="10" presStyleCnt="13"/>
      <dgm:spPr/>
    </dgm:pt>
    <dgm:pt modelId="{6E5F36CC-9F5F-4A23-BD50-C9C3F4C52CB2}" type="pres">
      <dgm:prSet presAssocID="{5BD557A2-7D40-4EC6-9BF4-C3AAB74688F4}" presName="node" presStyleLbl="node1" presStyleIdx="10" presStyleCnt="13">
        <dgm:presLayoutVars>
          <dgm:bulletEnabled val="1"/>
        </dgm:presLayoutVars>
      </dgm:prSet>
      <dgm:spPr/>
    </dgm:pt>
    <dgm:pt modelId="{B18C377C-4F17-4895-9C2C-EB1463227714}" type="pres">
      <dgm:prSet presAssocID="{43F7EA88-7276-4B01-B81B-D412B05F6FC8}" presName="Name9" presStyleLbl="parChTrans1D2" presStyleIdx="11" presStyleCnt="13"/>
      <dgm:spPr/>
    </dgm:pt>
    <dgm:pt modelId="{DA0FCFC7-40D2-49FD-817E-F66CAE979553}" type="pres">
      <dgm:prSet presAssocID="{43F7EA88-7276-4B01-B81B-D412B05F6FC8}" presName="connTx" presStyleLbl="parChTrans1D2" presStyleIdx="11" presStyleCnt="13"/>
      <dgm:spPr/>
    </dgm:pt>
    <dgm:pt modelId="{9C65BA09-0DA9-4998-AF08-A33ED01A40BB}" type="pres">
      <dgm:prSet presAssocID="{6A6F57A4-58EA-491C-8DB5-3AEB80A32C92}" presName="node" presStyleLbl="node1" presStyleIdx="11" presStyleCnt="13">
        <dgm:presLayoutVars>
          <dgm:bulletEnabled val="1"/>
        </dgm:presLayoutVars>
      </dgm:prSet>
      <dgm:spPr/>
    </dgm:pt>
    <dgm:pt modelId="{87FDC4E0-97F3-4F6E-8B17-1E4D26855E8B}" type="pres">
      <dgm:prSet presAssocID="{3082457D-EB83-4981-8A33-17EEDC06ECB3}" presName="Name9" presStyleLbl="parChTrans1D2" presStyleIdx="12" presStyleCnt="13"/>
      <dgm:spPr/>
    </dgm:pt>
    <dgm:pt modelId="{F7FEDAE9-56A0-4000-9973-BD93A14D25CF}" type="pres">
      <dgm:prSet presAssocID="{3082457D-EB83-4981-8A33-17EEDC06ECB3}" presName="connTx" presStyleLbl="parChTrans1D2" presStyleIdx="12" presStyleCnt="13"/>
      <dgm:spPr/>
    </dgm:pt>
    <dgm:pt modelId="{6E8A07C8-A9EC-4693-A585-5227B9C6F0FF}" type="pres">
      <dgm:prSet presAssocID="{BAA2A728-C85B-4E78-9375-DD0DA291CD0B}" presName="node" presStyleLbl="node1" presStyleIdx="12" presStyleCnt="13">
        <dgm:presLayoutVars>
          <dgm:bulletEnabled val="1"/>
        </dgm:presLayoutVars>
      </dgm:prSet>
      <dgm:spPr/>
    </dgm:pt>
  </dgm:ptLst>
  <dgm:cxnLst>
    <dgm:cxn modelId="{A7F43010-D83B-4834-BF3B-B48581C68CEF}" type="presOf" srcId="{6A6F57A4-58EA-491C-8DB5-3AEB80A32C92}" destId="{9C65BA09-0DA9-4998-AF08-A33ED01A40BB}" srcOrd="0" destOrd="0" presId="urn:microsoft.com/office/officeart/2005/8/layout/radial1"/>
    <dgm:cxn modelId="{BC748C10-D5C2-49FF-AD98-E16ADC482F9D}" srcId="{1FB797C0-1879-41E7-AA91-E374876BED0C}" destId="{C6F86E7A-33C4-4BA0-BE31-BA6609460878}" srcOrd="3" destOrd="0" parTransId="{BB443226-F70F-42A3-B766-6790A2ED291C}" sibTransId="{873BFD15-872D-4CFB-B6BA-46E12D0A22F8}"/>
    <dgm:cxn modelId="{C9652D1C-4D2D-46BC-A8E0-419E2B956E40}" type="presOf" srcId="{DF30CA5A-3D03-4AE1-B21F-F0F912BDF758}" destId="{7036A637-3CA6-4C4B-8E3F-85CD2C32A3B1}" srcOrd="0" destOrd="0" presId="urn:microsoft.com/office/officeart/2005/8/layout/radial1"/>
    <dgm:cxn modelId="{91A9F32C-C7E8-4C43-8881-24D7E56D7401}" srcId="{1FB797C0-1879-41E7-AA91-E374876BED0C}" destId="{33061778-2BA1-4159-A205-A50280622DD7}" srcOrd="0" destOrd="0" parTransId="{82480021-4BB2-4376-BDDF-5991D5B74C97}" sibTransId="{FCE29C03-1372-45E8-B1B8-435E4658B51A}"/>
    <dgm:cxn modelId="{E34DF02D-0A3A-493C-862E-BFC61D848E37}" type="presOf" srcId="{68354CF7-5580-4A82-A95D-83F00AD89B4A}" destId="{81A66E6C-8A38-43A5-A397-894E2895C9DC}" srcOrd="0" destOrd="0" presId="urn:microsoft.com/office/officeart/2005/8/layout/radial1"/>
    <dgm:cxn modelId="{B3901D2F-36E5-4C0F-939B-0FA0753704A0}" type="presOf" srcId="{AC08FB2D-9D75-4191-B65E-13B7B2CF63AA}" destId="{163747ED-72B9-419A-AAA9-C533C27F2E35}" srcOrd="0" destOrd="0" presId="urn:microsoft.com/office/officeart/2005/8/layout/radial1"/>
    <dgm:cxn modelId="{EB8CA536-0148-49FC-A0B7-BFA57D5DE65F}" type="presOf" srcId="{7BD6C1D4-CE80-4B27-ABA7-60F6026FF842}" destId="{C116A147-6EA8-462F-A331-02E82E8AB6D2}" srcOrd="0" destOrd="0" presId="urn:microsoft.com/office/officeart/2005/8/layout/radial1"/>
    <dgm:cxn modelId="{83101638-22F1-4503-8DDA-E93CFAC9544C}" type="presOf" srcId="{32F5C933-AB1C-4837-BF4B-61F1B3013D27}" destId="{6E2B3245-29BE-43C4-932F-629B6F133B1C}" srcOrd="0" destOrd="0" presId="urn:microsoft.com/office/officeart/2005/8/layout/radial1"/>
    <dgm:cxn modelId="{8711753A-8B3C-4F2D-B545-5B8E8632B355}" type="presOf" srcId="{7726B82C-23D6-490D-88E2-81AA7F43D3A0}" destId="{73CF44BF-95B3-4745-AA7F-625390C52B3D}" srcOrd="0" destOrd="0" presId="urn:microsoft.com/office/officeart/2005/8/layout/radial1"/>
    <dgm:cxn modelId="{BB43F33A-FC22-43ED-B750-313320895341}" type="presOf" srcId="{43F7EA88-7276-4B01-B81B-D412B05F6FC8}" destId="{DA0FCFC7-40D2-49FD-817E-F66CAE979553}" srcOrd="1" destOrd="0" presId="urn:microsoft.com/office/officeart/2005/8/layout/radial1"/>
    <dgm:cxn modelId="{01FB223B-BE53-49AB-8085-00733ADCABDA}" type="presOf" srcId="{3082457D-EB83-4981-8A33-17EEDC06ECB3}" destId="{87FDC4E0-97F3-4F6E-8B17-1E4D26855E8B}" srcOrd="0" destOrd="0" presId="urn:microsoft.com/office/officeart/2005/8/layout/radial1"/>
    <dgm:cxn modelId="{C065973D-3475-446F-AAB8-B489808ED109}" type="presOf" srcId="{5BD557A2-7D40-4EC6-9BF4-C3AAB74688F4}" destId="{6E5F36CC-9F5F-4A23-BD50-C9C3F4C52CB2}" srcOrd="0" destOrd="0" presId="urn:microsoft.com/office/officeart/2005/8/layout/radial1"/>
    <dgm:cxn modelId="{8987CE3E-B86D-42BB-85C0-999C2B655153}" type="presOf" srcId="{ED340673-19EA-4827-89AA-6635ADCDF8AF}" destId="{BFF82222-A3FD-42BB-A152-F0B810B1E1CE}" srcOrd="0" destOrd="0" presId="urn:microsoft.com/office/officeart/2005/8/layout/radial1"/>
    <dgm:cxn modelId="{35857D5D-A8F8-41CA-B1E5-13499F580058}" type="presOf" srcId="{7726B82C-23D6-490D-88E2-81AA7F43D3A0}" destId="{0F442FD9-920C-4F6F-A757-481780AF54F4}" srcOrd="1" destOrd="0" presId="urn:microsoft.com/office/officeart/2005/8/layout/radial1"/>
    <dgm:cxn modelId="{BFF9D260-3C10-4439-8539-BB69D7394312}" type="presOf" srcId="{AC08FB2D-9D75-4191-B65E-13B7B2CF63AA}" destId="{9CA3DAA7-A16E-4A65-AFCE-05075C5DEA43}" srcOrd="1" destOrd="0" presId="urn:microsoft.com/office/officeart/2005/8/layout/radial1"/>
    <dgm:cxn modelId="{C4C82563-6A2F-4406-BD80-CCD5F35B7044}" type="presOf" srcId="{ED340673-19EA-4827-89AA-6635ADCDF8AF}" destId="{5A5AA8A4-DED0-486C-A0BF-76764F278BD0}" srcOrd="1" destOrd="0" presId="urn:microsoft.com/office/officeart/2005/8/layout/radial1"/>
    <dgm:cxn modelId="{F71B6A4D-DB7B-421C-ABAF-A746F237AEEF}" srcId="{1FB797C0-1879-41E7-AA91-E374876BED0C}" destId="{DF30CA5A-3D03-4AE1-B21F-F0F912BDF758}" srcOrd="5" destOrd="0" parTransId="{32F5C933-AB1C-4837-BF4B-61F1B3013D27}" sibTransId="{B93C360F-CF8A-481E-B992-45C870992C58}"/>
    <dgm:cxn modelId="{159C596E-A8BA-4FB0-A7AD-3A816C6CB92C}" type="presOf" srcId="{38B19D21-F20E-4E32-B0C1-A204F4ECCA71}" destId="{2CA4780F-D310-40D0-B2AF-8719EE109F7F}" srcOrd="0" destOrd="0" presId="urn:microsoft.com/office/officeart/2005/8/layout/radial1"/>
    <dgm:cxn modelId="{DC1B5671-16AB-42CE-9B28-82981223882A}" type="presOf" srcId="{E36568A4-6EE2-4091-A357-C5A9647559ED}" destId="{CA165BDE-BE09-48C0-AFD0-6801A0BAFD03}" srcOrd="0" destOrd="0" presId="urn:microsoft.com/office/officeart/2005/8/layout/radial1"/>
    <dgm:cxn modelId="{23B5B972-86A3-4A82-AE53-83AAE53395CF}" type="presOf" srcId="{82480021-4BB2-4376-BDDF-5991D5B74C97}" destId="{D9FD53D8-06CA-444C-BCC7-8670B68FCC95}" srcOrd="0" destOrd="0" presId="urn:microsoft.com/office/officeart/2005/8/layout/radial1"/>
    <dgm:cxn modelId="{59F84454-2073-4A61-9EF7-487FF076886F}" srcId="{1FB797C0-1879-41E7-AA91-E374876BED0C}" destId="{0D203FF5-C997-48EC-8684-479904AE2715}" srcOrd="6" destOrd="0" parTransId="{E36568A4-6EE2-4091-A357-C5A9647559ED}" sibTransId="{AF5CB14F-D54A-4E57-AFAF-41E76C8C972B}"/>
    <dgm:cxn modelId="{47C0FF56-3DBC-4617-B4F8-C7DD8781BB8A}" srcId="{1FB797C0-1879-41E7-AA91-E374876BED0C}" destId="{7BD6C1D4-CE80-4B27-ABA7-60F6026FF842}" srcOrd="2" destOrd="0" parTransId="{D8288EE9-2348-494F-8F7A-7A3BFC16F61C}" sibTransId="{93118F08-A06C-48C0-9A65-85F6FD2CB771}"/>
    <dgm:cxn modelId="{4483AA78-717E-4010-9A14-BC1ED11D3045}" srcId="{1FB797C0-1879-41E7-AA91-E374876BED0C}" destId="{FAD636F2-DCCD-40F5-9A2B-E0308639E5CB}" srcOrd="4" destOrd="0" parTransId="{40963ECB-9821-41AF-A35A-CC2936F54D9C}" sibTransId="{7F8506EE-FBB0-44D5-B63C-063A9986B2B9}"/>
    <dgm:cxn modelId="{CD4C485A-DB41-41A4-A81C-F61745C638F5}" type="presOf" srcId="{9C63F848-F1AC-4F16-88F1-FA62516AE6F3}" destId="{97788206-1A67-4760-A2D9-7A176D8228D4}" srcOrd="0" destOrd="0" presId="urn:microsoft.com/office/officeart/2005/8/layout/radial1"/>
    <dgm:cxn modelId="{2ACD9181-6994-439D-BDCB-27F0D5F164B8}" srcId="{1FB797C0-1879-41E7-AA91-E374876BED0C}" destId="{5BD557A2-7D40-4EC6-9BF4-C3AAB74688F4}" srcOrd="10" destOrd="0" parTransId="{9C63F848-F1AC-4F16-88F1-FA62516AE6F3}" sibTransId="{9584E624-8ACB-4E6E-8C1C-17A9F8452A63}"/>
    <dgm:cxn modelId="{881D2F85-0AA9-485B-BD02-A817458C6C44}" type="presOf" srcId="{C6F86E7A-33C4-4BA0-BE31-BA6609460878}" destId="{A0379F51-DA80-4B9B-835A-068B34FBE50F}" srcOrd="0" destOrd="0" presId="urn:microsoft.com/office/officeart/2005/8/layout/radial1"/>
    <dgm:cxn modelId="{0D8DCF98-E7BA-4657-B735-CF9357A95A6E}" type="presOf" srcId="{D8288EE9-2348-494F-8F7A-7A3BFC16F61C}" destId="{404CF906-675C-4119-BDA3-2EBF3DCD084A}" srcOrd="1" destOrd="0" presId="urn:microsoft.com/office/officeart/2005/8/layout/radial1"/>
    <dgm:cxn modelId="{F300EB9C-A132-42C7-805D-75533121EC8B}" type="presOf" srcId="{1FB797C0-1879-41E7-AA91-E374876BED0C}" destId="{115B042A-BE25-43B6-B871-951C965053BD}" srcOrd="0" destOrd="0" presId="urn:microsoft.com/office/officeart/2005/8/layout/radial1"/>
    <dgm:cxn modelId="{987628A9-1771-4FB9-B77A-1D4EB009C52C}" type="presOf" srcId="{3082457D-EB83-4981-8A33-17EEDC06ECB3}" destId="{F7FEDAE9-56A0-4000-9973-BD93A14D25CF}" srcOrd="1" destOrd="0" presId="urn:microsoft.com/office/officeart/2005/8/layout/radial1"/>
    <dgm:cxn modelId="{6A3F73AC-486A-4472-9F9F-121DDEB1FADF}" srcId="{5226EAEF-08A7-490D-9093-13C87BA9AD84}" destId="{1FB797C0-1879-41E7-AA91-E374876BED0C}" srcOrd="0" destOrd="0" parTransId="{AF2CBA02-A3F2-4D2B-A5A2-C192FA3E1C88}" sibTransId="{7ED09E12-1E15-4F09-99AA-6E8890AEE5FD}"/>
    <dgm:cxn modelId="{EDAEA3AC-2483-457B-B166-1FEACCF063C4}" type="presOf" srcId="{BB443226-F70F-42A3-B766-6790A2ED291C}" destId="{7FB69E3A-A764-40FC-AD9D-9AA9982740D6}" srcOrd="0" destOrd="0" presId="urn:microsoft.com/office/officeart/2005/8/layout/radial1"/>
    <dgm:cxn modelId="{A628EEAE-2A47-4230-B72D-EA1CF70997D8}" type="presOf" srcId="{32F5C933-AB1C-4837-BF4B-61F1B3013D27}" destId="{66DA954D-4421-4F3C-9349-F2C47B19B99B}" srcOrd="1" destOrd="0" presId="urn:microsoft.com/office/officeart/2005/8/layout/radial1"/>
    <dgm:cxn modelId="{3FD26EB9-CCCF-4AB0-87B0-77AD99147A99}" srcId="{1FB797C0-1879-41E7-AA91-E374876BED0C}" destId="{68354CF7-5580-4A82-A95D-83F00AD89B4A}" srcOrd="8" destOrd="0" parTransId="{DE4F0224-9441-465E-9B50-209A79E58DB8}" sibTransId="{07E70A78-3CF5-4912-A381-962029CC3E5E}"/>
    <dgm:cxn modelId="{87F65CBB-AF81-4A12-99D5-FA5DE025C68C}" srcId="{1FB797C0-1879-41E7-AA91-E374876BED0C}" destId="{CF2BB403-F85F-435E-83C1-800A7FD1C477}" srcOrd="9" destOrd="0" parTransId="{7726B82C-23D6-490D-88E2-81AA7F43D3A0}" sibTransId="{B8B17425-34DA-4A13-9C20-5F66D878A603}"/>
    <dgm:cxn modelId="{64EDC1BB-DF32-4883-B134-9E8A3F896511}" type="presOf" srcId="{40963ECB-9821-41AF-A35A-CC2936F54D9C}" destId="{4097C413-794A-4613-94DE-EABEDFE7FA0A}" srcOrd="0" destOrd="0" presId="urn:microsoft.com/office/officeart/2005/8/layout/radial1"/>
    <dgm:cxn modelId="{368F84BC-A6CD-4DD3-BD56-734BE0C0C7FC}" srcId="{1FB797C0-1879-41E7-AA91-E374876BED0C}" destId="{6A6F57A4-58EA-491C-8DB5-3AEB80A32C92}" srcOrd="11" destOrd="0" parTransId="{43F7EA88-7276-4B01-B81B-D412B05F6FC8}" sibTransId="{70FA7190-C8DD-4E9F-9F63-6DD112282E94}"/>
    <dgm:cxn modelId="{727D14BF-5F22-48C1-9C66-4F790C36DE20}" type="presOf" srcId="{DE4F0224-9441-465E-9B50-209A79E58DB8}" destId="{86A865A6-634C-488E-A40D-405A4020E8E2}" srcOrd="1" destOrd="0" presId="urn:microsoft.com/office/officeart/2005/8/layout/radial1"/>
    <dgm:cxn modelId="{57048CC1-D925-498F-AF99-A4F04420C3CB}" type="presOf" srcId="{82480021-4BB2-4376-BDDF-5991D5B74C97}" destId="{0EF19F77-2A37-45B5-B99D-4D50034033E3}" srcOrd="1" destOrd="0" presId="urn:microsoft.com/office/officeart/2005/8/layout/radial1"/>
    <dgm:cxn modelId="{9A63E0C4-7290-4269-9E3E-46EE68BB6D38}" type="presOf" srcId="{0D203FF5-C997-48EC-8684-479904AE2715}" destId="{4EBE90BF-E4D2-49DC-8CD1-B973A33569FE}" srcOrd="0" destOrd="0" presId="urn:microsoft.com/office/officeart/2005/8/layout/radial1"/>
    <dgm:cxn modelId="{4189DCC7-A124-4B21-94C4-29AB1C338262}" type="presOf" srcId="{33061778-2BA1-4159-A205-A50280622DD7}" destId="{ADB72CB7-443C-4BB3-97CB-B5A88EF542E0}" srcOrd="0" destOrd="0" presId="urn:microsoft.com/office/officeart/2005/8/layout/radial1"/>
    <dgm:cxn modelId="{328D37D0-6A3F-49DA-8058-322DF3A896CA}" type="presOf" srcId="{9C63F848-F1AC-4F16-88F1-FA62516AE6F3}" destId="{B59FA754-9E3E-4C5E-AFE6-5747079EBB0F}" srcOrd="1" destOrd="0" presId="urn:microsoft.com/office/officeart/2005/8/layout/radial1"/>
    <dgm:cxn modelId="{70523CD9-5A4F-4847-ADD5-25FADF1DC7D7}" type="presOf" srcId="{4F129E92-D249-4140-9E23-38C47C1D9D64}" destId="{435C6025-1942-4C36-B680-74DACFAE1984}" srcOrd="0" destOrd="0" presId="urn:microsoft.com/office/officeart/2005/8/layout/radial1"/>
    <dgm:cxn modelId="{9D8AD7DC-02D4-4982-9A01-C61F532B8789}" srcId="{1FB797C0-1879-41E7-AA91-E374876BED0C}" destId="{BAA2A728-C85B-4E78-9375-DD0DA291CD0B}" srcOrd="12" destOrd="0" parTransId="{3082457D-EB83-4981-8A33-17EEDC06ECB3}" sibTransId="{679BB8EE-E7D8-4C19-997E-BBA109EF7FAD}"/>
    <dgm:cxn modelId="{B5A42EDD-5145-4049-BC7A-2F1B0630C032}" type="presOf" srcId="{E36568A4-6EE2-4091-A357-C5A9647559ED}" destId="{66C29511-FA77-4D74-91DC-070AEC9D5963}" srcOrd="1" destOrd="0" presId="urn:microsoft.com/office/officeart/2005/8/layout/radial1"/>
    <dgm:cxn modelId="{4FA72DDF-C625-45C3-A558-D231660F49FA}" type="presOf" srcId="{CF2BB403-F85F-435E-83C1-800A7FD1C477}" destId="{1F425CEC-B6EE-4F6B-9D46-C46760582380}" srcOrd="0" destOrd="0" presId="urn:microsoft.com/office/officeart/2005/8/layout/radial1"/>
    <dgm:cxn modelId="{853866E5-A153-4649-AFDF-65809201045B}" srcId="{1FB797C0-1879-41E7-AA91-E374876BED0C}" destId="{4F129E92-D249-4140-9E23-38C47C1D9D64}" srcOrd="7" destOrd="0" parTransId="{ED340673-19EA-4827-89AA-6635ADCDF8AF}" sibTransId="{DDA72A4C-5850-4568-BBC0-E0B2B5BAED7B}"/>
    <dgm:cxn modelId="{C1D0B1EC-59FC-4862-AA1B-5170D32D1923}" type="presOf" srcId="{40963ECB-9821-41AF-A35A-CC2936F54D9C}" destId="{EF31209F-5834-46AF-B522-390C9DB8DC84}" srcOrd="1" destOrd="0" presId="urn:microsoft.com/office/officeart/2005/8/layout/radial1"/>
    <dgm:cxn modelId="{9C8F28EF-E47F-4BC3-9F39-913CFE09D2FF}" type="presOf" srcId="{FAD636F2-DCCD-40F5-9A2B-E0308639E5CB}" destId="{1E27A62F-6A58-440E-8F9A-F49177B2DEA3}" srcOrd="0" destOrd="0" presId="urn:microsoft.com/office/officeart/2005/8/layout/radial1"/>
    <dgm:cxn modelId="{0BFFD1F3-409B-4777-9F19-F7AF3D042175}" type="presOf" srcId="{5226EAEF-08A7-490D-9093-13C87BA9AD84}" destId="{C90BDFAE-1B9F-4B62-8B76-E886F58302FC}" srcOrd="0" destOrd="0" presId="urn:microsoft.com/office/officeart/2005/8/layout/radial1"/>
    <dgm:cxn modelId="{1D08A0F5-01F1-42EE-9AD2-20FCBF91922E}" type="presOf" srcId="{DE4F0224-9441-465E-9B50-209A79E58DB8}" destId="{C9978286-A15D-4C65-B2E7-EDF2DE565E28}" srcOrd="0" destOrd="0" presId="urn:microsoft.com/office/officeart/2005/8/layout/radial1"/>
    <dgm:cxn modelId="{3728A4F6-3F1E-4123-8B6F-1D630B7A7BDD}" type="presOf" srcId="{D8288EE9-2348-494F-8F7A-7A3BFC16F61C}" destId="{922E0AAB-A719-46A3-873A-201C5207A77A}" srcOrd="0" destOrd="0" presId="urn:microsoft.com/office/officeart/2005/8/layout/radial1"/>
    <dgm:cxn modelId="{98710CF9-8DA0-4137-B3DE-BE90D1CF00EB}" type="presOf" srcId="{BAA2A728-C85B-4E78-9375-DD0DA291CD0B}" destId="{6E8A07C8-A9EC-4693-A585-5227B9C6F0FF}" srcOrd="0" destOrd="0" presId="urn:microsoft.com/office/officeart/2005/8/layout/radial1"/>
    <dgm:cxn modelId="{4E80C2FB-B602-449A-96E8-B105720C96F4}" srcId="{1FB797C0-1879-41E7-AA91-E374876BED0C}" destId="{38B19D21-F20E-4E32-B0C1-A204F4ECCA71}" srcOrd="1" destOrd="0" parTransId="{AC08FB2D-9D75-4191-B65E-13B7B2CF63AA}" sibTransId="{79F67B57-EDF0-4BB9-B08F-1FAD46AAA418}"/>
    <dgm:cxn modelId="{849FE1FD-C8CF-473F-9939-BC1F53499B64}" type="presOf" srcId="{43F7EA88-7276-4B01-B81B-D412B05F6FC8}" destId="{B18C377C-4F17-4895-9C2C-EB1463227714}" srcOrd="0" destOrd="0" presId="urn:microsoft.com/office/officeart/2005/8/layout/radial1"/>
    <dgm:cxn modelId="{8AE5A0FF-67FA-48A5-BF0A-9C679973BAE8}" type="presOf" srcId="{BB443226-F70F-42A3-B766-6790A2ED291C}" destId="{8B8B0E6B-DD96-4BFF-8CDE-7057527B3FB8}" srcOrd="1" destOrd="0" presId="urn:microsoft.com/office/officeart/2005/8/layout/radial1"/>
    <dgm:cxn modelId="{5BACED31-A956-4C5F-915A-D09107FAAD26}" type="presParOf" srcId="{C90BDFAE-1B9F-4B62-8B76-E886F58302FC}" destId="{115B042A-BE25-43B6-B871-951C965053BD}" srcOrd="0" destOrd="0" presId="urn:microsoft.com/office/officeart/2005/8/layout/radial1"/>
    <dgm:cxn modelId="{692E6BF5-3778-42E9-ACC4-1BC8CE575780}" type="presParOf" srcId="{C90BDFAE-1B9F-4B62-8B76-E886F58302FC}" destId="{D9FD53D8-06CA-444C-BCC7-8670B68FCC95}" srcOrd="1" destOrd="0" presId="urn:microsoft.com/office/officeart/2005/8/layout/radial1"/>
    <dgm:cxn modelId="{6A7A1973-8105-4D34-8A3D-D48FFF8D0E2E}" type="presParOf" srcId="{D9FD53D8-06CA-444C-BCC7-8670B68FCC95}" destId="{0EF19F77-2A37-45B5-B99D-4D50034033E3}" srcOrd="0" destOrd="0" presId="urn:microsoft.com/office/officeart/2005/8/layout/radial1"/>
    <dgm:cxn modelId="{842D3063-C668-43E7-B39E-30E8E383D08B}" type="presParOf" srcId="{C90BDFAE-1B9F-4B62-8B76-E886F58302FC}" destId="{ADB72CB7-443C-4BB3-97CB-B5A88EF542E0}" srcOrd="2" destOrd="0" presId="urn:microsoft.com/office/officeart/2005/8/layout/radial1"/>
    <dgm:cxn modelId="{CACDCA94-5D61-4D44-A65A-099A514C4D4D}" type="presParOf" srcId="{C90BDFAE-1B9F-4B62-8B76-E886F58302FC}" destId="{163747ED-72B9-419A-AAA9-C533C27F2E35}" srcOrd="3" destOrd="0" presId="urn:microsoft.com/office/officeart/2005/8/layout/radial1"/>
    <dgm:cxn modelId="{297C077C-6C0B-404A-A9FB-1F4731B6C1DC}" type="presParOf" srcId="{163747ED-72B9-419A-AAA9-C533C27F2E35}" destId="{9CA3DAA7-A16E-4A65-AFCE-05075C5DEA43}" srcOrd="0" destOrd="0" presId="urn:microsoft.com/office/officeart/2005/8/layout/radial1"/>
    <dgm:cxn modelId="{6CF2AD62-242E-4BAC-A69A-C11196705664}" type="presParOf" srcId="{C90BDFAE-1B9F-4B62-8B76-E886F58302FC}" destId="{2CA4780F-D310-40D0-B2AF-8719EE109F7F}" srcOrd="4" destOrd="0" presId="urn:microsoft.com/office/officeart/2005/8/layout/radial1"/>
    <dgm:cxn modelId="{E98DEE30-21AD-47C8-858E-9E3F6FDE537A}" type="presParOf" srcId="{C90BDFAE-1B9F-4B62-8B76-E886F58302FC}" destId="{922E0AAB-A719-46A3-873A-201C5207A77A}" srcOrd="5" destOrd="0" presId="urn:microsoft.com/office/officeart/2005/8/layout/radial1"/>
    <dgm:cxn modelId="{D86918CA-D70A-4BEE-B5A0-24D348763193}" type="presParOf" srcId="{922E0AAB-A719-46A3-873A-201C5207A77A}" destId="{404CF906-675C-4119-BDA3-2EBF3DCD084A}" srcOrd="0" destOrd="0" presId="urn:microsoft.com/office/officeart/2005/8/layout/radial1"/>
    <dgm:cxn modelId="{11567642-7ADC-41F0-87E8-BEC135765D21}" type="presParOf" srcId="{C90BDFAE-1B9F-4B62-8B76-E886F58302FC}" destId="{C116A147-6EA8-462F-A331-02E82E8AB6D2}" srcOrd="6" destOrd="0" presId="urn:microsoft.com/office/officeart/2005/8/layout/radial1"/>
    <dgm:cxn modelId="{19E9C7B3-49BB-45DA-9B77-702407176FD8}" type="presParOf" srcId="{C90BDFAE-1B9F-4B62-8B76-E886F58302FC}" destId="{7FB69E3A-A764-40FC-AD9D-9AA9982740D6}" srcOrd="7" destOrd="0" presId="urn:microsoft.com/office/officeart/2005/8/layout/radial1"/>
    <dgm:cxn modelId="{4208E407-D1B4-4ABE-9712-AAB3E6468A4E}" type="presParOf" srcId="{7FB69E3A-A764-40FC-AD9D-9AA9982740D6}" destId="{8B8B0E6B-DD96-4BFF-8CDE-7057527B3FB8}" srcOrd="0" destOrd="0" presId="urn:microsoft.com/office/officeart/2005/8/layout/radial1"/>
    <dgm:cxn modelId="{9DD045E9-10EE-4C92-8B52-A6FC422E8DFB}" type="presParOf" srcId="{C90BDFAE-1B9F-4B62-8B76-E886F58302FC}" destId="{A0379F51-DA80-4B9B-835A-068B34FBE50F}" srcOrd="8" destOrd="0" presId="urn:microsoft.com/office/officeart/2005/8/layout/radial1"/>
    <dgm:cxn modelId="{B8A48F80-2FBB-49E9-8B6A-78299A607D56}" type="presParOf" srcId="{C90BDFAE-1B9F-4B62-8B76-E886F58302FC}" destId="{4097C413-794A-4613-94DE-EABEDFE7FA0A}" srcOrd="9" destOrd="0" presId="urn:microsoft.com/office/officeart/2005/8/layout/radial1"/>
    <dgm:cxn modelId="{29BD99A9-A8DA-4CF7-8CCF-89DA126B4A58}" type="presParOf" srcId="{4097C413-794A-4613-94DE-EABEDFE7FA0A}" destId="{EF31209F-5834-46AF-B522-390C9DB8DC84}" srcOrd="0" destOrd="0" presId="urn:microsoft.com/office/officeart/2005/8/layout/radial1"/>
    <dgm:cxn modelId="{88BE9301-5D01-459D-9AEA-90C4742B0050}" type="presParOf" srcId="{C90BDFAE-1B9F-4B62-8B76-E886F58302FC}" destId="{1E27A62F-6A58-440E-8F9A-F49177B2DEA3}" srcOrd="10" destOrd="0" presId="urn:microsoft.com/office/officeart/2005/8/layout/radial1"/>
    <dgm:cxn modelId="{A192ECFD-C53B-4F04-8B6E-1B784E9ED257}" type="presParOf" srcId="{C90BDFAE-1B9F-4B62-8B76-E886F58302FC}" destId="{6E2B3245-29BE-43C4-932F-629B6F133B1C}" srcOrd="11" destOrd="0" presId="urn:microsoft.com/office/officeart/2005/8/layout/radial1"/>
    <dgm:cxn modelId="{A4C01C1C-7A68-4E25-801D-53A07EA46ECE}" type="presParOf" srcId="{6E2B3245-29BE-43C4-932F-629B6F133B1C}" destId="{66DA954D-4421-4F3C-9349-F2C47B19B99B}" srcOrd="0" destOrd="0" presId="urn:microsoft.com/office/officeart/2005/8/layout/radial1"/>
    <dgm:cxn modelId="{062B11DC-3358-4C3C-A359-456658854046}" type="presParOf" srcId="{C90BDFAE-1B9F-4B62-8B76-E886F58302FC}" destId="{7036A637-3CA6-4C4B-8E3F-85CD2C32A3B1}" srcOrd="12" destOrd="0" presId="urn:microsoft.com/office/officeart/2005/8/layout/radial1"/>
    <dgm:cxn modelId="{D449D8FB-B96B-449B-A654-05C1AFFC7C81}" type="presParOf" srcId="{C90BDFAE-1B9F-4B62-8B76-E886F58302FC}" destId="{CA165BDE-BE09-48C0-AFD0-6801A0BAFD03}" srcOrd="13" destOrd="0" presId="urn:microsoft.com/office/officeart/2005/8/layout/radial1"/>
    <dgm:cxn modelId="{0D641AB1-48DE-4EA0-BE0E-44A94282C378}" type="presParOf" srcId="{CA165BDE-BE09-48C0-AFD0-6801A0BAFD03}" destId="{66C29511-FA77-4D74-91DC-070AEC9D5963}" srcOrd="0" destOrd="0" presId="urn:microsoft.com/office/officeart/2005/8/layout/radial1"/>
    <dgm:cxn modelId="{8DBB84C4-3496-4541-AAD1-8EF18D06D077}" type="presParOf" srcId="{C90BDFAE-1B9F-4B62-8B76-E886F58302FC}" destId="{4EBE90BF-E4D2-49DC-8CD1-B973A33569FE}" srcOrd="14" destOrd="0" presId="urn:microsoft.com/office/officeart/2005/8/layout/radial1"/>
    <dgm:cxn modelId="{43949F06-88B4-4696-AFDD-FC6495AC70F8}" type="presParOf" srcId="{C90BDFAE-1B9F-4B62-8B76-E886F58302FC}" destId="{BFF82222-A3FD-42BB-A152-F0B810B1E1CE}" srcOrd="15" destOrd="0" presId="urn:microsoft.com/office/officeart/2005/8/layout/radial1"/>
    <dgm:cxn modelId="{253C59D6-79A3-4708-AB48-C84807D9981E}" type="presParOf" srcId="{BFF82222-A3FD-42BB-A152-F0B810B1E1CE}" destId="{5A5AA8A4-DED0-486C-A0BF-76764F278BD0}" srcOrd="0" destOrd="0" presId="urn:microsoft.com/office/officeart/2005/8/layout/radial1"/>
    <dgm:cxn modelId="{6D557526-3EBD-47A1-94F2-9899CFBE3AF0}" type="presParOf" srcId="{C90BDFAE-1B9F-4B62-8B76-E886F58302FC}" destId="{435C6025-1942-4C36-B680-74DACFAE1984}" srcOrd="16" destOrd="0" presId="urn:microsoft.com/office/officeart/2005/8/layout/radial1"/>
    <dgm:cxn modelId="{1079D126-1EB4-4226-99A8-3F2DCBD67E61}" type="presParOf" srcId="{C90BDFAE-1B9F-4B62-8B76-E886F58302FC}" destId="{C9978286-A15D-4C65-B2E7-EDF2DE565E28}" srcOrd="17" destOrd="0" presId="urn:microsoft.com/office/officeart/2005/8/layout/radial1"/>
    <dgm:cxn modelId="{D512B713-264C-4D72-95E2-DD4931BB72F4}" type="presParOf" srcId="{C9978286-A15D-4C65-B2E7-EDF2DE565E28}" destId="{86A865A6-634C-488E-A40D-405A4020E8E2}" srcOrd="0" destOrd="0" presId="urn:microsoft.com/office/officeart/2005/8/layout/radial1"/>
    <dgm:cxn modelId="{77BFCB7E-ECFD-45D6-A08D-9069928AB406}" type="presParOf" srcId="{C90BDFAE-1B9F-4B62-8B76-E886F58302FC}" destId="{81A66E6C-8A38-43A5-A397-894E2895C9DC}" srcOrd="18" destOrd="0" presId="urn:microsoft.com/office/officeart/2005/8/layout/radial1"/>
    <dgm:cxn modelId="{EDA52336-FEE9-4F5A-9391-3FF9711BFB04}" type="presParOf" srcId="{C90BDFAE-1B9F-4B62-8B76-E886F58302FC}" destId="{73CF44BF-95B3-4745-AA7F-625390C52B3D}" srcOrd="19" destOrd="0" presId="urn:microsoft.com/office/officeart/2005/8/layout/radial1"/>
    <dgm:cxn modelId="{663BE641-7196-4034-BE83-D7320057666B}" type="presParOf" srcId="{73CF44BF-95B3-4745-AA7F-625390C52B3D}" destId="{0F442FD9-920C-4F6F-A757-481780AF54F4}" srcOrd="0" destOrd="0" presId="urn:microsoft.com/office/officeart/2005/8/layout/radial1"/>
    <dgm:cxn modelId="{5C76580C-26C6-4144-9FE6-F2B3E2D2222D}" type="presParOf" srcId="{C90BDFAE-1B9F-4B62-8B76-E886F58302FC}" destId="{1F425CEC-B6EE-4F6B-9D46-C46760582380}" srcOrd="20" destOrd="0" presId="urn:microsoft.com/office/officeart/2005/8/layout/radial1"/>
    <dgm:cxn modelId="{D1E00676-FFB0-40BA-B45C-252664FDED11}" type="presParOf" srcId="{C90BDFAE-1B9F-4B62-8B76-E886F58302FC}" destId="{97788206-1A67-4760-A2D9-7A176D8228D4}" srcOrd="21" destOrd="0" presId="urn:microsoft.com/office/officeart/2005/8/layout/radial1"/>
    <dgm:cxn modelId="{CCCCE34B-084D-4B38-840A-AC850FB0B6B9}" type="presParOf" srcId="{97788206-1A67-4760-A2D9-7A176D8228D4}" destId="{B59FA754-9E3E-4C5E-AFE6-5747079EBB0F}" srcOrd="0" destOrd="0" presId="urn:microsoft.com/office/officeart/2005/8/layout/radial1"/>
    <dgm:cxn modelId="{6191EBD1-5437-4A9D-8CAD-BA794DCA4733}" type="presParOf" srcId="{C90BDFAE-1B9F-4B62-8B76-E886F58302FC}" destId="{6E5F36CC-9F5F-4A23-BD50-C9C3F4C52CB2}" srcOrd="22" destOrd="0" presId="urn:microsoft.com/office/officeart/2005/8/layout/radial1"/>
    <dgm:cxn modelId="{28D48A4D-6F8E-4022-BB06-BB1BD1062FED}" type="presParOf" srcId="{C90BDFAE-1B9F-4B62-8B76-E886F58302FC}" destId="{B18C377C-4F17-4895-9C2C-EB1463227714}" srcOrd="23" destOrd="0" presId="urn:microsoft.com/office/officeart/2005/8/layout/radial1"/>
    <dgm:cxn modelId="{F99E26DF-FF0F-43C2-98C5-C82147949633}" type="presParOf" srcId="{B18C377C-4F17-4895-9C2C-EB1463227714}" destId="{DA0FCFC7-40D2-49FD-817E-F66CAE979553}" srcOrd="0" destOrd="0" presId="urn:microsoft.com/office/officeart/2005/8/layout/radial1"/>
    <dgm:cxn modelId="{311AC080-0599-4F28-BDFD-861612C4ED01}" type="presParOf" srcId="{C90BDFAE-1B9F-4B62-8B76-E886F58302FC}" destId="{9C65BA09-0DA9-4998-AF08-A33ED01A40BB}" srcOrd="24" destOrd="0" presId="urn:microsoft.com/office/officeart/2005/8/layout/radial1"/>
    <dgm:cxn modelId="{C84ABAB1-BB1C-4FC9-B3B6-131E62568F4F}" type="presParOf" srcId="{C90BDFAE-1B9F-4B62-8B76-E886F58302FC}" destId="{87FDC4E0-97F3-4F6E-8B17-1E4D26855E8B}" srcOrd="25" destOrd="0" presId="urn:microsoft.com/office/officeart/2005/8/layout/radial1"/>
    <dgm:cxn modelId="{1CAFD2B7-C147-44A9-B377-6E955387205D}" type="presParOf" srcId="{87FDC4E0-97F3-4F6E-8B17-1E4D26855E8B}" destId="{F7FEDAE9-56A0-4000-9973-BD93A14D25CF}" srcOrd="0" destOrd="0" presId="urn:microsoft.com/office/officeart/2005/8/layout/radial1"/>
    <dgm:cxn modelId="{CF39B658-1F04-436D-BC17-4437EED01A4B}" type="presParOf" srcId="{C90BDFAE-1B9F-4B62-8B76-E886F58302FC}" destId="{6E8A07C8-A9EC-4693-A585-5227B9C6F0FF}" srcOrd="2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522DD5-D0A5-4C5B-9DEE-4F275ECE5C1E}" type="doc">
      <dgm:prSet loTypeId="urn:microsoft.com/office/officeart/2005/8/layout/rings+Icon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A250964-B2E7-4941-8541-5E133084509A}">
      <dgm:prSet/>
      <dgm:spPr>
        <a:solidFill>
          <a:srgbClr val="7DCF22">
            <a:alpha val="50000"/>
          </a:srgbClr>
        </a:solidFill>
      </dgm:spPr>
      <dgm:t>
        <a:bodyPr/>
        <a:lstStyle/>
        <a:p>
          <a:r>
            <a:rPr lang="de-DE"/>
            <a:t>Frontend: </a:t>
          </a:r>
          <a:br>
            <a:rPr lang="de-DE"/>
          </a:br>
          <a:r>
            <a:rPr lang="de-DE"/>
            <a:t>Event </a:t>
          </a:r>
          <a:r>
            <a:rPr lang="de-DE" err="1"/>
            <a:t>Listener</a:t>
          </a:r>
          <a:endParaRPr lang="de-DE"/>
        </a:p>
      </dgm:t>
    </dgm:pt>
    <dgm:pt modelId="{8240BC13-AD1F-471C-81A9-4A492CA9E0AF}" type="parTrans" cxnId="{51B10D93-6467-4E36-A70A-F0C52202EB27}">
      <dgm:prSet/>
      <dgm:spPr/>
      <dgm:t>
        <a:bodyPr/>
        <a:lstStyle/>
        <a:p>
          <a:endParaRPr lang="de-DE"/>
        </a:p>
      </dgm:t>
    </dgm:pt>
    <dgm:pt modelId="{4B442B40-48ED-4583-805B-064617065AAE}" type="sibTrans" cxnId="{51B10D93-6467-4E36-A70A-F0C52202EB27}">
      <dgm:prSet/>
      <dgm:spPr/>
      <dgm:t>
        <a:bodyPr/>
        <a:lstStyle/>
        <a:p>
          <a:endParaRPr lang="de-DE"/>
        </a:p>
      </dgm:t>
    </dgm:pt>
    <dgm:pt modelId="{12249A5D-A2DB-464A-A4C1-57D8007F70E7}">
      <dgm:prSet/>
      <dgm:spPr>
        <a:solidFill>
          <a:srgbClr val="EF975A">
            <a:alpha val="50000"/>
          </a:srgbClr>
        </a:solidFill>
      </dgm:spPr>
      <dgm:t>
        <a:bodyPr/>
        <a:lstStyle/>
        <a:p>
          <a:r>
            <a:rPr lang="de-DE"/>
            <a:t>Game.js: Spielstand</a:t>
          </a:r>
        </a:p>
      </dgm:t>
    </dgm:pt>
    <dgm:pt modelId="{ED0791A4-580A-4353-B499-ED017DA6AE45}" type="parTrans" cxnId="{7A98BB0C-6B0A-46CC-BA0B-947278A120FC}">
      <dgm:prSet/>
      <dgm:spPr/>
      <dgm:t>
        <a:bodyPr/>
        <a:lstStyle/>
        <a:p>
          <a:endParaRPr lang="de-DE"/>
        </a:p>
      </dgm:t>
    </dgm:pt>
    <dgm:pt modelId="{84ED24C7-A892-43D6-8673-D5AEC4E15CB8}" type="sibTrans" cxnId="{7A98BB0C-6B0A-46CC-BA0B-947278A120FC}">
      <dgm:prSet/>
      <dgm:spPr/>
      <dgm:t>
        <a:bodyPr/>
        <a:lstStyle/>
        <a:p>
          <a:endParaRPr lang="de-DE"/>
        </a:p>
      </dgm:t>
    </dgm:pt>
    <dgm:pt modelId="{8ABBB75E-EE61-49A8-871A-2521D1184789}">
      <dgm:prSet/>
      <dgm:spPr>
        <a:solidFill>
          <a:srgbClr val="4FA2C6">
            <a:alpha val="50000"/>
          </a:srgbClr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de-DE"/>
            <a:t>Serve.js:  Validieren &amp; Vermitteln</a:t>
          </a:r>
        </a:p>
      </dgm:t>
    </dgm:pt>
    <dgm:pt modelId="{98CCD427-1CE3-4870-82A8-5D5F2B97E38D}" type="parTrans" cxnId="{81A3E540-8268-4B2B-9A33-A32E58453011}">
      <dgm:prSet/>
      <dgm:spPr/>
      <dgm:t>
        <a:bodyPr/>
        <a:lstStyle/>
        <a:p>
          <a:endParaRPr lang="de-DE"/>
        </a:p>
      </dgm:t>
    </dgm:pt>
    <dgm:pt modelId="{B6C552BB-2C0D-4DD8-BB70-7373667BCEC4}" type="sibTrans" cxnId="{81A3E540-8268-4B2B-9A33-A32E58453011}">
      <dgm:prSet/>
      <dgm:spPr/>
      <dgm:t>
        <a:bodyPr/>
        <a:lstStyle/>
        <a:p>
          <a:endParaRPr lang="de-DE"/>
        </a:p>
      </dgm:t>
    </dgm:pt>
    <dgm:pt modelId="{44E6BC4A-1301-489C-83F0-0ABC9B4AD1F5}" type="pres">
      <dgm:prSet presAssocID="{8F522DD5-D0A5-4C5B-9DEE-4F275ECE5C1E}" presName="Name0" presStyleCnt="0">
        <dgm:presLayoutVars>
          <dgm:chMax val="7"/>
          <dgm:dir/>
          <dgm:resizeHandles val="exact"/>
        </dgm:presLayoutVars>
      </dgm:prSet>
      <dgm:spPr/>
    </dgm:pt>
    <dgm:pt modelId="{FB2E39CA-6B17-42E1-8398-B1959DBB9BAC}" type="pres">
      <dgm:prSet presAssocID="{8F522DD5-D0A5-4C5B-9DEE-4F275ECE5C1E}" presName="ellipse1" presStyleLbl="vennNode1" presStyleIdx="0" presStyleCnt="3" custScaleX="42110" custScaleY="41601" custLinFactNeighborX="-20117" custLinFactNeighborY="94187">
        <dgm:presLayoutVars>
          <dgm:bulletEnabled val="1"/>
        </dgm:presLayoutVars>
      </dgm:prSet>
      <dgm:spPr/>
    </dgm:pt>
    <dgm:pt modelId="{3CA800BD-754F-4D6F-9DD1-6C8D787C1B26}" type="pres">
      <dgm:prSet presAssocID="{8F522DD5-D0A5-4C5B-9DEE-4F275ECE5C1E}" presName="ellipse2" presStyleLbl="vennNode1" presStyleIdx="1" presStyleCnt="3" custScaleX="38084" custScaleY="38047" custLinFactNeighborX="77964" custLinFactNeighborY="-28353">
        <dgm:presLayoutVars>
          <dgm:bulletEnabled val="1"/>
        </dgm:presLayoutVars>
      </dgm:prSet>
      <dgm:spPr/>
    </dgm:pt>
    <dgm:pt modelId="{2975C33E-0F47-472E-89FD-49B964F4BC41}" type="pres">
      <dgm:prSet presAssocID="{8F522DD5-D0A5-4C5B-9DEE-4F275ECE5C1E}" presName="ellipse3" presStyleLbl="vennNode1" presStyleIdx="2" presStyleCnt="3" custScaleX="39117" custScaleY="37001" custLinFactX="-17948" custLinFactNeighborX="-100000" custLinFactNeighborY="-18083">
        <dgm:presLayoutVars>
          <dgm:bulletEnabled val="1"/>
        </dgm:presLayoutVars>
      </dgm:prSet>
      <dgm:spPr/>
    </dgm:pt>
  </dgm:ptLst>
  <dgm:cxnLst>
    <dgm:cxn modelId="{7A98BB0C-6B0A-46CC-BA0B-947278A120FC}" srcId="{8F522DD5-D0A5-4C5B-9DEE-4F275ECE5C1E}" destId="{12249A5D-A2DB-464A-A4C1-57D8007F70E7}" srcOrd="2" destOrd="0" parTransId="{ED0791A4-580A-4353-B499-ED017DA6AE45}" sibTransId="{84ED24C7-A892-43D6-8673-D5AEC4E15CB8}"/>
    <dgm:cxn modelId="{81A3E540-8268-4B2B-9A33-A32E58453011}" srcId="{8F522DD5-D0A5-4C5B-9DEE-4F275ECE5C1E}" destId="{8ABBB75E-EE61-49A8-871A-2521D1184789}" srcOrd="1" destOrd="0" parTransId="{98CCD427-1CE3-4870-82A8-5D5F2B97E38D}" sibTransId="{B6C552BB-2C0D-4DD8-BB70-7373667BCEC4}"/>
    <dgm:cxn modelId="{808CF07C-9ADB-4892-961A-5DBA49661809}" type="presOf" srcId="{CA250964-B2E7-4941-8541-5E133084509A}" destId="{FB2E39CA-6B17-42E1-8398-B1959DBB9BAC}" srcOrd="0" destOrd="0" presId="urn:microsoft.com/office/officeart/2005/8/layout/rings+Icon"/>
    <dgm:cxn modelId="{D8A03183-0FCF-4B57-90E1-428727BAD4DA}" type="presOf" srcId="{8F522DD5-D0A5-4C5B-9DEE-4F275ECE5C1E}" destId="{44E6BC4A-1301-489C-83F0-0ABC9B4AD1F5}" srcOrd="0" destOrd="0" presId="urn:microsoft.com/office/officeart/2005/8/layout/rings+Icon"/>
    <dgm:cxn modelId="{51B10D93-6467-4E36-A70A-F0C52202EB27}" srcId="{8F522DD5-D0A5-4C5B-9DEE-4F275ECE5C1E}" destId="{CA250964-B2E7-4941-8541-5E133084509A}" srcOrd="0" destOrd="0" parTransId="{8240BC13-AD1F-471C-81A9-4A492CA9E0AF}" sibTransId="{4B442B40-48ED-4583-805B-064617065AAE}"/>
    <dgm:cxn modelId="{64924A9E-1A7F-47B8-9D48-E3BD870A2E59}" type="presOf" srcId="{8ABBB75E-EE61-49A8-871A-2521D1184789}" destId="{3CA800BD-754F-4D6F-9DD1-6C8D787C1B26}" srcOrd="0" destOrd="0" presId="urn:microsoft.com/office/officeart/2005/8/layout/rings+Icon"/>
    <dgm:cxn modelId="{1B9B82F3-74B0-43F3-AB58-BEE6A37288BB}" type="presOf" srcId="{12249A5D-A2DB-464A-A4C1-57D8007F70E7}" destId="{2975C33E-0F47-472E-89FD-49B964F4BC41}" srcOrd="0" destOrd="0" presId="urn:microsoft.com/office/officeart/2005/8/layout/rings+Icon"/>
    <dgm:cxn modelId="{B343437F-FDB2-4CCE-BCD1-355163505083}" type="presParOf" srcId="{44E6BC4A-1301-489C-83F0-0ABC9B4AD1F5}" destId="{FB2E39CA-6B17-42E1-8398-B1959DBB9BAC}" srcOrd="0" destOrd="0" presId="urn:microsoft.com/office/officeart/2005/8/layout/rings+Icon"/>
    <dgm:cxn modelId="{37710282-9E32-4C51-97A3-DF0A8AC59B8F}" type="presParOf" srcId="{44E6BC4A-1301-489C-83F0-0ABC9B4AD1F5}" destId="{3CA800BD-754F-4D6F-9DD1-6C8D787C1B26}" srcOrd="1" destOrd="0" presId="urn:microsoft.com/office/officeart/2005/8/layout/rings+Icon"/>
    <dgm:cxn modelId="{C8D84781-7D00-498A-A967-7235D3CEA7BE}" type="presParOf" srcId="{44E6BC4A-1301-489C-83F0-0ABC9B4AD1F5}" destId="{2975C33E-0F47-472E-89FD-49B964F4BC41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22DD5-D0A5-4C5B-9DEE-4F275ECE5C1E}" type="doc">
      <dgm:prSet loTypeId="urn:microsoft.com/office/officeart/2005/8/layout/rings+Icon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A250964-B2E7-4941-8541-5E133084509A}">
      <dgm:prSet/>
      <dgm:spPr>
        <a:solidFill>
          <a:srgbClr val="7DCF22">
            <a:alpha val="50000"/>
          </a:srgbClr>
        </a:solidFill>
      </dgm:spPr>
      <dgm:t>
        <a:bodyPr/>
        <a:lstStyle/>
        <a:p>
          <a:r>
            <a:rPr lang="de-DE"/>
            <a:t>Frontend: </a:t>
          </a:r>
          <a:br>
            <a:rPr lang="de-DE"/>
          </a:br>
          <a:r>
            <a:rPr lang="de-DE"/>
            <a:t>Event </a:t>
          </a:r>
          <a:r>
            <a:rPr lang="de-DE" err="1"/>
            <a:t>Listener</a:t>
          </a:r>
          <a:endParaRPr lang="de-DE"/>
        </a:p>
      </dgm:t>
    </dgm:pt>
    <dgm:pt modelId="{8240BC13-AD1F-471C-81A9-4A492CA9E0AF}" type="parTrans" cxnId="{51B10D93-6467-4E36-A70A-F0C52202EB27}">
      <dgm:prSet/>
      <dgm:spPr/>
      <dgm:t>
        <a:bodyPr/>
        <a:lstStyle/>
        <a:p>
          <a:endParaRPr lang="de-DE"/>
        </a:p>
      </dgm:t>
    </dgm:pt>
    <dgm:pt modelId="{4B442B40-48ED-4583-805B-064617065AAE}" type="sibTrans" cxnId="{51B10D93-6467-4E36-A70A-F0C52202EB27}">
      <dgm:prSet/>
      <dgm:spPr/>
      <dgm:t>
        <a:bodyPr/>
        <a:lstStyle/>
        <a:p>
          <a:endParaRPr lang="de-DE"/>
        </a:p>
      </dgm:t>
    </dgm:pt>
    <dgm:pt modelId="{12249A5D-A2DB-464A-A4C1-57D8007F70E7}">
      <dgm:prSet/>
      <dgm:spPr>
        <a:solidFill>
          <a:srgbClr val="EF975A">
            <a:alpha val="50000"/>
          </a:srgbClr>
        </a:solidFill>
      </dgm:spPr>
      <dgm:t>
        <a:bodyPr/>
        <a:lstStyle/>
        <a:p>
          <a:r>
            <a:rPr lang="de-DE"/>
            <a:t>Game.js: Spielstand</a:t>
          </a:r>
        </a:p>
      </dgm:t>
    </dgm:pt>
    <dgm:pt modelId="{ED0791A4-580A-4353-B499-ED017DA6AE45}" type="parTrans" cxnId="{7A98BB0C-6B0A-46CC-BA0B-947278A120FC}">
      <dgm:prSet/>
      <dgm:spPr/>
      <dgm:t>
        <a:bodyPr/>
        <a:lstStyle/>
        <a:p>
          <a:endParaRPr lang="de-DE"/>
        </a:p>
      </dgm:t>
    </dgm:pt>
    <dgm:pt modelId="{84ED24C7-A892-43D6-8673-D5AEC4E15CB8}" type="sibTrans" cxnId="{7A98BB0C-6B0A-46CC-BA0B-947278A120FC}">
      <dgm:prSet/>
      <dgm:spPr/>
      <dgm:t>
        <a:bodyPr/>
        <a:lstStyle/>
        <a:p>
          <a:endParaRPr lang="de-DE"/>
        </a:p>
      </dgm:t>
    </dgm:pt>
    <dgm:pt modelId="{8ABBB75E-EE61-49A8-871A-2521D1184789}">
      <dgm:prSet/>
      <dgm:spPr>
        <a:solidFill>
          <a:srgbClr val="4FA2C6">
            <a:alpha val="50000"/>
          </a:srgbClr>
        </a:solidFill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de-DE"/>
            <a:t>Serve.js:  Validieren &amp; Vermitteln</a:t>
          </a:r>
        </a:p>
      </dgm:t>
    </dgm:pt>
    <dgm:pt modelId="{98CCD427-1CE3-4870-82A8-5D5F2B97E38D}" type="parTrans" cxnId="{81A3E540-8268-4B2B-9A33-A32E58453011}">
      <dgm:prSet/>
      <dgm:spPr/>
      <dgm:t>
        <a:bodyPr/>
        <a:lstStyle/>
        <a:p>
          <a:endParaRPr lang="de-DE"/>
        </a:p>
      </dgm:t>
    </dgm:pt>
    <dgm:pt modelId="{B6C552BB-2C0D-4DD8-BB70-7373667BCEC4}" type="sibTrans" cxnId="{81A3E540-8268-4B2B-9A33-A32E58453011}">
      <dgm:prSet/>
      <dgm:spPr/>
      <dgm:t>
        <a:bodyPr/>
        <a:lstStyle/>
        <a:p>
          <a:endParaRPr lang="de-DE"/>
        </a:p>
      </dgm:t>
    </dgm:pt>
    <dgm:pt modelId="{44E6BC4A-1301-489C-83F0-0ABC9B4AD1F5}" type="pres">
      <dgm:prSet presAssocID="{8F522DD5-D0A5-4C5B-9DEE-4F275ECE5C1E}" presName="Name0" presStyleCnt="0">
        <dgm:presLayoutVars>
          <dgm:chMax val="7"/>
          <dgm:dir/>
          <dgm:resizeHandles val="exact"/>
        </dgm:presLayoutVars>
      </dgm:prSet>
      <dgm:spPr/>
    </dgm:pt>
    <dgm:pt modelId="{FB2E39CA-6B17-42E1-8398-B1959DBB9BAC}" type="pres">
      <dgm:prSet presAssocID="{8F522DD5-D0A5-4C5B-9DEE-4F275ECE5C1E}" presName="ellipse1" presStyleLbl="vennNode1" presStyleIdx="0" presStyleCnt="3" custLinFactNeighborX="-7331">
        <dgm:presLayoutVars>
          <dgm:bulletEnabled val="1"/>
        </dgm:presLayoutVars>
      </dgm:prSet>
      <dgm:spPr/>
    </dgm:pt>
    <dgm:pt modelId="{3CA800BD-754F-4D6F-9DD1-6C8D787C1B26}" type="pres">
      <dgm:prSet presAssocID="{8F522DD5-D0A5-4C5B-9DEE-4F275ECE5C1E}" presName="ellipse2" presStyleLbl="vennNode1" presStyleIdx="1" presStyleCnt="3">
        <dgm:presLayoutVars>
          <dgm:bulletEnabled val="1"/>
        </dgm:presLayoutVars>
      </dgm:prSet>
      <dgm:spPr/>
    </dgm:pt>
    <dgm:pt modelId="{2975C33E-0F47-472E-89FD-49B964F4BC41}" type="pres">
      <dgm:prSet presAssocID="{8F522DD5-D0A5-4C5B-9DEE-4F275ECE5C1E}" presName="ellipse3" presStyleLbl="vennNode1" presStyleIdx="2" presStyleCnt="3" custLinFactNeighborX="7730" custLinFactNeighborY="-359">
        <dgm:presLayoutVars>
          <dgm:bulletEnabled val="1"/>
        </dgm:presLayoutVars>
      </dgm:prSet>
      <dgm:spPr/>
    </dgm:pt>
  </dgm:ptLst>
  <dgm:cxnLst>
    <dgm:cxn modelId="{7A98BB0C-6B0A-46CC-BA0B-947278A120FC}" srcId="{8F522DD5-D0A5-4C5B-9DEE-4F275ECE5C1E}" destId="{12249A5D-A2DB-464A-A4C1-57D8007F70E7}" srcOrd="2" destOrd="0" parTransId="{ED0791A4-580A-4353-B499-ED017DA6AE45}" sibTransId="{84ED24C7-A892-43D6-8673-D5AEC4E15CB8}"/>
    <dgm:cxn modelId="{81A3E540-8268-4B2B-9A33-A32E58453011}" srcId="{8F522DD5-D0A5-4C5B-9DEE-4F275ECE5C1E}" destId="{8ABBB75E-EE61-49A8-871A-2521D1184789}" srcOrd="1" destOrd="0" parTransId="{98CCD427-1CE3-4870-82A8-5D5F2B97E38D}" sibTransId="{B6C552BB-2C0D-4DD8-BB70-7373667BCEC4}"/>
    <dgm:cxn modelId="{808CF07C-9ADB-4892-961A-5DBA49661809}" type="presOf" srcId="{CA250964-B2E7-4941-8541-5E133084509A}" destId="{FB2E39CA-6B17-42E1-8398-B1959DBB9BAC}" srcOrd="0" destOrd="0" presId="urn:microsoft.com/office/officeart/2005/8/layout/rings+Icon"/>
    <dgm:cxn modelId="{D8A03183-0FCF-4B57-90E1-428727BAD4DA}" type="presOf" srcId="{8F522DD5-D0A5-4C5B-9DEE-4F275ECE5C1E}" destId="{44E6BC4A-1301-489C-83F0-0ABC9B4AD1F5}" srcOrd="0" destOrd="0" presId="urn:microsoft.com/office/officeart/2005/8/layout/rings+Icon"/>
    <dgm:cxn modelId="{51B10D93-6467-4E36-A70A-F0C52202EB27}" srcId="{8F522DD5-D0A5-4C5B-9DEE-4F275ECE5C1E}" destId="{CA250964-B2E7-4941-8541-5E133084509A}" srcOrd="0" destOrd="0" parTransId="{8240BC13-AD1F-471C-81A9-4A492CA9E0AF}" sibTransId="{4B442B40-48ED-4583-805B-064617065AAE}"/>
    <dgm:cxn modelId="{64924A9E-1A7F-47B8-9D48-E3BD870A2E59}" type="presOf" srcId="{8ABBB75E-EE61-49A8-871A-2521D1184789}" destId="{3CA800BD-754F-4D6F-9DD1-6C8D787C1B26}" srcOrd="0" destOrd="0" presId="urn:microsoft.com/office/officeart/2005/8/layout/rings+Icon"/>
    <dgm:cxn modelId="{1B9B82F3-74B0-43F3-AB58-BEE6A37288BB}" type="presOf" srcId="{12249A5D-A2DB-464A-A4C1-57D8007F70E7}" destId="{2975C33E-0F47-472E-89FD-49B964F4BC41}" srcOrd="0" destOrd="0" presId="urn:microsoft.com/office/officeart/2005/8/layout/rings+Icon"/>
    <dgm:cxn modelId="{B343437F-FDB2-4CCE-BCD1-355163505083}" type="presParOf" srcId="{44E6BC4A-1301-489C-83F0-0ABC9B4AD1F5}" destId="{FB2E39CA-6B17-42E1-8398-B1959DBB9BAC}" srcOrd="0" destOrd="0" presId="urn:microsoft.com/office/officeart/2005/8/layout/rings+Icon"/>
    <dgm:cxn modelId="{37710282-9E32-4C51-97A3-DF0A8AC59B8F}" type="presParOf" srcId="{44E6BC4A-1301-489C-83F0-0ABC9B4AD1F5}" destId="{3CA800BD-754F-4D6F-9DD1-6C8D787C1B26}" srcOrd="1" destOrd="0" presId="urn:microsoft.com/office/officeart/2005/8/layout/rings+Icon"/>
    <dgm:cxn modelId="{C8D84781-7D00-498A-A967-7235D3CEA7BE}" type="presParOf" srcId="{44E6BC4A-1301-489C-83F0-0ABC9B4AD1F5}" destId="{2975C33E-0F47-472E-89FD-49B964F4BC41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9DA389-82F6-492F-A673-7819F25C5290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</dgm:pt>
    <dgm:pt modelId="{F9283360-052C-4C9E-95BC-D862F74B8639}">
      <dgm:prSet phldrT="[Text]" phldr="0"/>
      <dgm:spPr/>
      <dgm:t>
        <a:bodyPr/>
        <a:lstStyle/>
        <a:p>
          <a:r>
            <a:rPr lang="de-DE"/>
            <a:t>Wireframe</a:t>
          </a:r>
        </a:p>
      </dgm:t>
    </dgm:pt>
    <dgm:pt modelId="{FC77B860-F2F9-4364-9518-D1BEA9E6A5C4}" type="parTrans" cxnId="{3BCA59F7-CEB5-48C5-AB7C-59CFA18782D6}">
      <dgm:prSet/>
      <dgm:spPr/>
      <dgm:t>
        <a:bodyPr/>
        <a:lstStyle/>
        <a:p>
          <a:endParaRPr lang="de-DE"/>
        </a:p>
      </dgm:t>
    </dgm:pt>
    <dgm:pt modelId="{98F11099-EE41-42D0-9861-5BB8A6AE6FBF}" type="sibTrans" cxnId="{3BCA59F7-CEB5-48C5-AB7C-59CFA18782D6}">
      <dgm:prSet/>
      <dgm:spPr/>
      <dgm:t>
        <a:bodyPr/>
        <a:lstStyle/>
        <a:p>
          <a:endParaRPr lang="de-DE"/>
        </a:p>
      </dgm:t>
    </dgm:pt>
    <dgm:pt modelId="{9418BEF3-EA2E-42AE-B6F8-B215AAFE2F54}">
      <dgm:prSet phldrT="[Text]" phldr="0"/>
      <dgm:spPr/>
      <dgm:t>
        <a:bodyPr/>
        <a:lstStyle/>
        <a:p>
          <a:pPr rtl="0"/>
          <a:r>
            <a:rPr lang="de-DE"/>
            <a:t>Code</a:t>
          </a:r>
        </a:p>
      </dgm:t>
    </dgm:pt>
    <dgm:pt modelId="{FCBAB781-F596-4222-A1BE-3EF2E94165D9}" type="parTrans" cxnId="{7D283BAA-D768-4866-9566-D282AD719CE4}">
      <dgm:prSet/>
      <dgm:spPr/>
      <dgm:t>
        <a:bodyPr/>
        <a:lstStyle/>
        <a:p>
          <a:endParaRPr lang="de-DE"/>
        </a:p>
      </dgm:t>
    </dgm:pt>
    <dgm:pt modelId="{B2B32981-5D60-433F-9BB4-FFDA321FBB82}" type="sibTrans" cxnId="{7D283BAA-D768-4866-9566-D282AD719CE4}">
      <dgm:prSet/>
      <dgm:spPr/>
      <dgm:t>
        <a:bodyPr/>
        <a:lstStyle/>
        <a:p>
          <a:endParaRPr lang="de-DE"/>
        </a:p>
      </dgm:t>
    </dgm:pt>
    <dgm:pt modelId="{153B8D64-66C4-4B2E-8C54-94FC147E51B9}" type="pres">
      <dgm:prSet presAssocID="{1A9DA389-82F6-492F-A673-7819F25C5290}" presName="diagram" presStyleCnt="0">
        <dgm:presLayoutVars>
          <dgm:dir/>
          <dgm:resizeHandles val="exact"/>
        </dgm:presLayoutVars>
      </dgm:prSet>
      <dgm:spPr/>
    </dgm:pt>
    <dgm:pt modelId="{1F019749-3470-4A96-877F-FD29302EE066}" type="pres">
      <dgm:prSet presAssocID="{F9283360-052C-4C9E-95BC-D862F74B8639}" presName="node" presStyleLbl="node1" presStyleIdx="0" presStyleCnt="2">
        <dgm:presLayoutVars>
          <dgm:bulletEnabled val="1"/>
        </dgm:presLayoutVars>
      </dgm:prSet>
      <dgm:spPr/>
    </dgm:pt>
    <dgm:pt modelId="{9395C9DC-9041-494C-81DB-C72D3ADA24C0}" type="pres">
      <dgm:prSet presAssocID="{98F11099-EE41-42D0-9861-5BB8A6AE6FBF}" presName="sibTrans" presStyleLbl="sibTrans2D1" presStyleIdx="0" presStyleCnt="1"/>
      <dgm:spPr/>
    </dgm:pt>
    <dgm:pt modelId="{32B5AE5C-B3D9-4948-9F2B-BCB8BD1B64EE}" type="pres">
      <dgm:prSet presAssocID="{98F11099-EE41-42D0-9861-5BB8A6AE6FBF}" presName="connectorText" presStyleLbl="sibTrans2D1" presStyleIdx="0" presStyleCnt="1"/>
      <dgm:spPr/>
    </dgm:pt>
    <dgm:pt modelId="{5838237B-E2FF-4BFB-86CF-47804BF842F9}" type="pres">
      <dgm:prSet presAssocID="{9418BEF3-EA2E-42AE-B6F8-B215AAFE2F54}" presName="node" presStyleLbl="node1" presStyleIdx="1" presStyleCnt="2">
        <dgm:presLayoutVars>
          <dgm:bulletEnabled val="1"/>
        </dgm:presLayoutVars>
      </dgm:prSet>
      <dgm:spPr/>
    </dgm:pt>
  </dgm:ptLst>
  <dgm:cxnLst>
    <dgm:cxn modelId="{4A117222-6E38-4F36-8DD0-F8B62AF6E836}" type="presOf" srcId="{98F11099-EE41-42D0-9861-5BB8A6AE6FBF}" destId="{32B5AE5C-B3D9-4948-9F2B-BCB8BD1B64EE}" srcOrd="1" destOrd="0" presId="urn:microsoft.com/office/officeart/2005/8/layout/process5"/>
    <dgm:cxn modelId="{89AD392E-8F95-44E5-AD3F-16669CE761E1}" type="presOf" srcId="{98F11099-EE41-42D0-9861-5BB8A6AE6FBF}" destId="{9395C9DC-9041-494C-81DB-C72D3ADA24C0}" srcOrd="0" destOrd="0" presId="urn:microsoft.com/office/officeart/2005/8/layout/process5"/>
    <dgm:cxn modelId="{4802C44E-9A03-4033-8209-8E1A66F29407}" type="presOf" srcId="{1A9DA389-82F6-492F-A673-7819F25C5290}" destId="{153B8D64-66C4-4B2E-8C54-94FC147E51B9}" srcOrd="0" destOrd="0" presId="urn:microsoft.com/office/officeart/2005/8/layout/process5"/>
    <dgm:cxn modelId="{83D29F7E-4217-4B5F-A349-CE945CD4DEE9}" type="presOf" srcId="{F9283360-052C-4C9E-95BC-D862F74B8639}" destId="{1F019749-3470-4A96-877F-FD29302EE066}" srcOrd="0" destOrd="0" presId="urn:microsoft.com/office/officeart/2005/8/layout/process5"/>
    <dgm:cxn modelId="{7D283BAA-D768-4866-9566-D282AD719CE4}" srcId="{1A9DA389-82F6-492F-A673-7819F25C5290}" destId="{9418BEF3-EA2E-42AE-B6F8-B215AAFE2F54}" srcOrd="1" destOrd="0" parTransId="{FCBAB781-F596-4222-A1BE-3EF2E94165D9}" sibTransId="{B2B32981-5D60-433F-9BB4-FFDA321FBB82}"/>
    <dgm:cxn modelId="{F2EB37BD-8249-4419-9AA1-6CB7C1CA0954}" type="presOf" srcId="{9418BEF3-EA2E-42AE-B6F8-B215AAFE2F54}" destId="{5838237B-E2FF-4BFB-86CF-47804BF842F9}" srcOrd="0" destOrd="0" presId="urn:microsoft.com/office/officeart/2005/8/layout/process5"/>
    <dgm:cxn modelId="{3BCA59F7-CEB5-48C5-AB7C-59CFA18782D6}" srcId="{1A9DA389-82F6-492F-A673-7819F25C5290}" destId="{F9283360-052C-4C9E-95BC-D862F74B8639}" srcOrd="0" destOrd="0" parTransId="{FC77B860-F2F9-4364-9518-D1BEA9E6A5C4}" sibTransId="{98F11099-EE41-42D0-9861-5BB8A6AE6FBF}"/>
    <dgm:cxn modelId="{24962273-BF70-4A3E-83A1-6CA39ED9B741}" type="presParOf" srcId="{153B8D64-66C4-4B2E-8C54-94FC147E51B9}" destId="{1F019749-3470-4A96-877F-FD29302EE066}" srcOrd="0" destOrd="0" presId="urn:microsoft.com/office/officeart/2005/8/layout/process5"/>
    <dgm:cxn modelId="{A632E970-A4D5-49D1-BD6D-B8EF4237BC9C}" type="presParOf" srcId="{153B8D64-66C4-4B2E-8C54-94FC147E51B9}" destId="{9395C9DC-9041-494C-81DB-C72D3ADA24C0}" srcOrd="1" destOrd="0" presId="urn:microsoft.com/office/officeart/2005/8/layout/process5"/>
    <dgm:cxn modelId="{8DDCDD3F-A6AC-4736-A063-B278175B0B81}" type="presParOf" srcId="{9395C9DC-9041-494C-81DB-C72D3ADA24C0}" destId="{32B5AE5C-B3D9-4948-9F2B-BCB8BD1B64EE}" srcOrd="0" destOrd="0" presId="urn:microsoft.com/office/officeart/2005/8/layout/process5"/>
    <dgm:cxn modelId="{392F9757-770F-4CB6-B1E1-D003198DAC56}" type="presParOf" srcId="{153B8D64-66C4-4B2E-8C54-94FC147E51B9}" destId="{5838237B-E2FF-4BFB-86CF-47804BF842F9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B042A-BE25-43B6-B871-951C965053BD}">
      <dsp:nvSpPr>
        <dsp:cNvPr id="0" name=""/>
        <dsp:cNvSpPr/>
      </dsp:nvSpPr>
      <dsp:spPr>
        <a:xfrm>
          <a:off x="4321780" y="1631438"/>
          <a:ext cx="594101" cy="5941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Poker</a:t>
          </a:r>
        </a:p>
      </dsp:txBody>
      <dsp:txXfrm>
        <a:off x="4408784" y="1718442"/>
        <a:ext cx="420093" cy="420093"/>
      </dsp:txXfrm>
    </dsp:sp>
    <dsp:sp modelId="{D9FD53D8-06CA-444C-BCC7-8670B68FCC95}">
      <dsp:nvSpPr>
        <dsp:cNvPr id="0" name=""/>
        <dsp:cNvSpPr/>
      </dsp:nvSpPr>
      <dsp:spPr>
        <a:xfrm rot="16200000">
          <a:off x="4107537" y="1114356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593266" y="1094580"/>
        <a:ext cx="51129" cy="51129"/>
      </dsp:txXfrm>
    </dsp:sp>
    <dsp:sp modelId="{ADB72CB7-443C-4BB3-97CB-B5A88EF542E0}">
      <dsp:nvSpPr>
        <dsp:cNvPr id="0" name=""/>
        <dsp:cNvSpPr/>
      </dsp:nvSpPr>
      <dsp:spPr>
        <a:xfrm>
          <a:off x="4321780" y="14750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Five Card Draw</a:t>
          </a:r>
        </a:p>
      </dsp:txBody>
      <dsp:txXfrm>
        <a:off x="4408784" y="101754"/>
        <a:ext cx="420093" cy="420093"/>
      </dsp:txXfrm>
    </dsp:sp>
    <dsp:sp modelId="{163747ED-72B9-419A-AAA9-C533C27F2E35}">
      <dsp:nvSpPr>
        <dsp:cNvPr id="0" name=""/>
        <dsp:cNvSpPr/>
      </dsp:nvSpPr>
      <dsp:spPr>
        <a:xfrm rot="17861538">
          <a:off x="4483193" y="1206947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968922" y="1187171"/>
        <a:ext cx="51129" cy="51129"/>
      </dsp:txXfrm>
    </dsp:sp>
    <dsp:sp modelId="{2CA4780F-D310-40D0-B2AF-8719EE109F7F}">
      <dsp:nvSpPr>
        <dsp:cNvPr id="0" name=""/>
        <dsp:cNvSpPr/>
      </dsp:nvSpPr>
      <dsp:spPr>
        <a:xfrm>
          <a:off x="5073092" y="199932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136208"/>
                <a:satOff val="-3165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6208"/>
                <a:satOff val="-3165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6208"/>
                <a:satOff val="-3165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Texas Hold‘em</a:t>
          </a:r>
        </a:p>
      </dsp:txBody>
      <dsp:txXfrm>
        <a:off x="5160096" y="286936"/>
        <a:ext cx="420093" cy="420093"/>
      </dsp:txXfrm>
    </dsp:sp>
    <dsp:sp modelId="{922E0AAB-A719-46A3-873A-201C5207A77A}">
      <dsp:nvSpPr>
        <dsp:cNvPr id="0" name=""/>
        <dsp:cNvSpPr/>
      </dsp:nvSpPr>
      <dsp:spPr>
        <a:xfrm rot="19523077">
          <a:off x="4772791" y="1463509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258520" y="1443732"/>
        <a:ext cx="51129" cy="51129"/>
      </dsp:txXfrm>
    </dsp:sp>
    <dsp:sp modelId="{C116A147-6EA8-462F-A331-02E82E8AB6D2}">
      <dsp:nvSpPr>
        <dsp:cNvPr id="0" name=""/>
        <dsp:cNvSpPr/>
      </dsp:nvSpPr>
      <dsp:spPr>
        <a:xfrm>
          <a:off x="5652288" y="713054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272417"/>
                <a:satOff val="-6330"/>
                <a:lumOff val="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2417"/>
                <a:satOff val="-6330"/>
                <a:lumOff val="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2417"/>
                <a:satOff val="-6330"/>
                <a:lumOff val="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Seven Card Stud</a:t>
          </a:r>
        </a:p>
      </dsp:txBody>
      <dsp:txXfrm>
        <a:off x="5739292" y="800058"/>
        <a:ext cx="420093" cy="420093"/>
      </dsp:txXfrm>
    </dsp:sp>
    <dsp:sp modelId="{7FB69E3A-A764-40FC-AD9D-9AA9982740D6}">
      <dsp:nvSpPr>
        <dsp:cNvPr id="0" name=""/>
        <dsp:cNvSpPr/>
      </dsp:nvSpPr>
      <dsp:spPr>
        <a:xfrm rot="21184615">
          <a:off x="4909987" y="1825265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395716" y="1805489"/>
        <a:ext cx="51129" cy="51129"/>
      </dsp:txXfrm>
    </dsp:sp>
    <dsp:sp modelId="{A0379F51-DA80-4B9B-835A-068B34FBE50F}">
      <dsp:nvSpPr>
        <dsp:cNvPr id="0" name=""/>
        <dsp:cNvSpPr/>
      </dsp:nvSpPr>
      <dsp:spPr>
        <a:xfrm>
          <a:off x="5926681" y="1436568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408625"/>
                <a:satOff val="-9496"/>
                <a:lumOff val="47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08625"/>
                <a:satOff val="-9496"/>
                <a:lumOff val="47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08625"/>
                <a:satOff val="-9496"/>
                <a:lumOff val="47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err="1"/>
            <a:t>Razz</a:t>
          </a:r>
          <a:endParaRPr lang="de-DE" sz="700" kern="1200"/>
        </a:p>
      </dsp:txBody>
      <dsp:txXfrm>
        <a:off x="6013685" y="1523572"/>
        <a:ext cx="420093" cy="420093"/>
      </dsp:txXfrm>
    </dsp:sp>
    <dsp:sp modelId="{4097C413-794A-4613-94DE-EABEDFE7FA0A}">
      <dsp:nvSpPr>
        <dsp:cNvPr id="0" name=""/>
        <dsp:cNvSpPr/>
      </dsp:nvSpPr>
      <dsp:spPr>
        <a:xfrm rot="1246154">
          <a:off x="4863352" y="2209343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349081" y="2189567"/>
        <a:ext cx="51129" cy="51129"/>
      </dsp:txXfrm>
    </dsp:sp>
    <dsp:sp modelId="{1E27A62F-6A58-440E-8F9A-F49177B2DEA3}">
      <dsp:nvSpPr>
        <dsp:cNvPr id="0" name=""/>
        <dsp:cNvSpPr/>
      </dsp:nvSpPr>
      <dsp:spPr>
        <a:xfrm>
          <a:off x="5833410" y="2204723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544833"/>
                <a:satOff val="-12661"/>
                <a:lumOff val="62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544833"/>
                <a:satOff val="-12661"/>
                <a:lumOff val="62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544833"/>
                <a:satOff val="-12661"/>
                <a:lumOff val="62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err="1"/>
            <a:t>Badugi</a:t>
          </a:r>
          <a:endParaRPr lang="de-DE" sz="700" kern="1200"/>
        </a:p>
      </dsp:txBody>
      <dsp:txXfrm>
        <a:off x="5920414" y="2291727"/>
        <a:ext cx="420093" cy="420093"/>
      </dsp:txXfrm>
    </dsp:sp>
    <dsp:sp modelId="{6E2B3245-29BE-43C4-932F-629B6F133B1C}">
      <dsp:nvSpPr>
        <dsp:cNvPr id="0" name=""/>
        <dsp:cNvSpPr/>
      </dsp:nvSpPr>
      <dsp:spPr>
        <a:xfrm rot="2907692">
          <a:off x="4643568" y="2527755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129297" y="2507978"/>
        <a:ext cx="51129" cy="51129"/>
      </dsp:txXfrm>
    </dsp:sp>
    <dsp:sp modelId="{7036A637-3CA6-4C4B-8E3F-85CD2C32A3B1}">
      <dsp:nvSpPr>
        <dsp:cNvPr id="0" name=""/>
        <dsp:cNvSpPr/>
      </dsp:nvSpPr>
      <dsp:spPr>
        <a:xfrm>
          <a:off x="5393842" y="2841546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681041"/>
                <a:satOff val="-15826"/>
                <a:lumOff val="78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81041"/>
                <a:satOff val="-15826"/>
                <a:lumOff val="78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81041"/>
                <a:satOff val="-15826"/>
                <a:lumOff val="78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Five Card Omaha</a:t>
          </a:r>
        </a:p>
      </dsp:txBody>
      <dsp:txXfrm>
        <a:off x="5480846" y="2928550"/>
        <a:ext cx="420093" cy="420093"/>
      </dsp:txXfrm>
    </dsp:sp>
    <dsp:sp modelId="{CA165BDE-BE09-48C0-AFD0-6801A0BAFD03}">
      <dsp:nvSpPr>
        <dsp:cNvPr id="0" name=""/>
        <dsp:cNvSpPr/>
      </dsp:nvSpPr>
      <dsp:spPr>
        <a:xfrm rot="4569231">
          <a:off x="4300986" y="2707555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786715" y="2687779"/>
        <a:ext cx="51129" cy="51129"/>
      </dsp:txXfrm>
    </dsp:sp>
    <dsp:sp modelId="{4EBE90BF-E4D2-49DC-8CD1-B973A33569FE}">
      <dsp:nvSpPr>
        <dsp:cNvPr id="0" name=""/>
        <dsp:cNvSpPr/>
      </dsp:nvSpPr>
      <dsp:spPr>
        <a:xfrm>
          <a:off x="4708679" y="3201148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817250"/>
                <a:satOff val="-18991"/>
                <a:lumOff val="94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817250"/>
                <a:satOff val="-18991"/>
                <a:lumOff val="94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817250"/>
                <a:satOff val="-18991"/>
                <a:lumOff val="94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2-7 Triple Draw</a:t>
          </a:r>
        </a:p>
      </dsp:txBody>
      <dsp:txXfrm>
        <a:off x="4795683" y="3288152"/>
        <a:ext cx="420093" cy="420093"/>
      </dsp:txXfrm>
    </dsp:sp>
    <dsp:sp modelId="{BFF82222-A3FD-42BB-A152-F0B810B1E1CE}">
      <dsp:nvSpPr>
        <dsp:cNvPr id="0" name=""/>
        <dsp:cNvSpPr/>
      </dsp:nvSpPr>
      <dsp:spPr>
        <a:xfrm rot="6230769">
          <a:off x="3914088" y="2707555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10800000">
        <a:off x="4399816" y="2687779"/>
        <a:ext cx="51129" cy="51129"/>
      </dsp:txXfrm>
    </dsp:sp>
    <dsp:sp modelId="{435C6025-1942-4C36-B680-74DACFAE1984}">
      <dsp:nvSpPr>
        <dsp:cNvPr id="0" name=""/>
        <dsp:cNvSpPr/>
      </dsp:nvSpPr>
      <dsp:spPr>
        <a:xfrm>
          <a:off x="3934881" y="3201148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953458"/>
                <a:satOff val="-22157"/>
                <a:lumOff val="109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953458"/>
                <a:satOff val="-22157"/>
                <a:lumOff val="109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953458"/>
                <a:satOff val="-22157"/>
                <a:lumOff val="109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Chinese Poker</a:t>
          </a:r>
        </a:p>
      </dsp:txBody>
      <dsp:txXfrm>
        <a:off x="4021885" y="3288152"/>
        <a:ext cx="420093" cy="420093"/>
      </dsp:txXfrm>
    </dsp:sp>
    <dsp:sp modelId="{C9978286-A15D-4C65-B2E7-EDF2DE565E28}">
      <dsp:nvSpPr>
        <dsp:cNvPr id="0" name=""/>
        <dsp:cNvSpPr/>
      </dsp:nvSpPr>
      <dsp:spPr>
        <a:xfrm rot="7892308">
          <a:off x="3571506" y="2527755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10800000">
        <a:off x="4057235" y="2507978"/>
        <a:ext cx="51129" cy="51129"/>
      </dsp:txXfrm>
    </dsp:sp>
    <dsp:sp modelId="{81A66E6C-8A38-43A5-A397-894E2895C9DC}">
      <dsp:nvSpPr>
        <dsp:cNvPr id="0" name=""/>
        <dsp:cNvSpPr/>
      </dsp:nvSpPr>
      <dsp:spPr>
        <a:xfrm>
          <a:off x="3249717" y="2841546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1089666"/>
                <a:satOff val="-25322"/>
                <a:lumOff val="125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089666"/>
                <a:satOff val="-25322"/>
                <a:lumOff val="125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089666"/>
                <a:satOff val="-25322"/>
                <a:lumOff val="125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Short Deck</a:t>
          </a:r>
        </a:p>
      </dsp:txBody>
      <dsp:txXfrm>
        <a:off x="3336721" y="2928550"/>
        <a:ext cx="420093" cy="420093"/>
      </dsp:txXfrm>
    </dsp:sp>
    <dsp:sp modelId="{73CF44BF-95B3-4745-AA7F-625390C52B3D}">
      <dsp:nvSpPr>
        <dsp:cNvPr id="0" name=""/>
        <dsp:cNvSpPr/>
      </dsp:nvSpPr>
      <dsp:spPr>
        <a:xfrm rot="9553846">
          <a:off x="3351722" y="2209343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10800000">
        <a:off x="3837451" y="2189567"/>
        <a:ext cx="51129" cy="51129"/>
      </dsp:txXfrm>
    </dsp:sp>
    <dsp:sp modelId="{1F425CEC-B6EE-4F6B-9D46-C46760582380}">
      <dsp:nvSpPr>
        <dsp:cNvPr id="0" name=""/>
        <dsp:cNvSpPr/>
      </dsp:nvSpPr>
      <dsp:spPr>
        <a:xfrm>
          <a:off x="2810150" y="2204723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1225874"/>
                <a:satOff val="-28487"/>
                <a:lumOff val="141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225874"/>
                <a:satOff val="-28487"/>
                <a:lumOff val="141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225874"/>
                <a:satOff val="-28487"/>
                <a:lumOff val="141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Pineapple</a:t>
          </a:r>
        </a:p>
      </dsp:txBody>
      <dsp:txXfrm>
        <a:off x="2897154" y="2291727"/>
        <a:ext cx="420093" cy="420093"/>
      </dsp:txXfrm>
    </dsp:sp>
    <dsp:sp modelId="{97788206-1A67-4760-A2D9-7A176D8228D4}">
      <dsp:nvSpPr>
        <dsp:cNvPr id="0" name=""/>
        <dsp:cNvSpPr/>
      </dsp:nvSpPr>
      <dsp:spPr>
        <a:xfrm rot="11215385">
          <a:off x="3305087" y="1825265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10800000">
        <a:off x="3790815" y="1805489"/>
        <a:ext cx="51129" cy="51129"/>
      </dsp:txXfrm>
    </dsp:sp>
    <dsp:sp modelId="{6E5F36CC-9F5F-4A23-BD50-C9C3F4C52CB2}">
      <dsp:nvSpPr>
        <dsp:cNvPr id="0" name=""/>
        <dsp:cNvSpPr/>
      </dsp:nvSpPr>
      <dsp:spPr>
        <a:xfrm>
          <a:off x="2716879" y="1436568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1362083"/>
                <a:satOff val="-31652"/>
                <a:lumOff val="156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62083"/>
                <a:satOff val="-31652"/>
                <a:lumOff val="156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62083"/>
                <a:satOff val="-31652"/>
                <a:lumOff val="156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Omaha Hi</a:t>
          </a:r>
        </a:p>
      </dsp:txBody>
      <dsp:txXfrm>
        <a:off x="2803883" y="1523572"/>
        <a:ext cx="420093" cy="420093"/>
      </dsp:txXfrm>
    </dsp:sp>
    <dsp:sp modelId="{B18C377C-4F17-4895-9C2C-EB1463227714}">
      <dsp:nvSpPr>
        <dsp:cNvPr id="0" name=""/>
        <dsp:cNvSpPr/>
      </dsp:nvSpPr>
      <dsp:spPr>
        <a:xfrm rot="12876923">
          <a:off x="3442283" y="1463509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10800000">
        <a:off x="3928012" y="1443732"/>
        <a:ext cx="51129" cy="51129"/>
      </dsp:txXfrm>
    </dsp:sp>
    <dsp:sp modelId="{9C65BA09-0DA9-4998-AF08-A33ED01A40BB}">
      <dsp:nvSpPr>
        <dsp:cNvPr id="0" name=""/>
        <dsp:cNvSpPr/>
      </dsp:nvSpPr>
      <dsp:spPr>
        <a:xfrm>
          <a:off x="2991272" y="713054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1498291"/>
                <a:satOff val="-34818"/>
                <a:lumOff val="172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498291"/>
                <a:satOff val="-34818"/>
                <a:lumOff val="172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498291"/>
                <a:satOff val="-34818"/>
                <a:lumOff val="172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Omaha Hi-Lo</a:t>
          </a:r>
        </a:p>
      </dsp:txBody>
      <dsp:txXfrm>
        <a:off x="3078276" y="800058"/>
        <a:ext cx="420093" cy="420093"/>
      </dsp:txXfrm>
    </dsp:sp>
    <dsp:sp modelId="{87FDC4E0-97F3-4F6E-8B17-1E4D26855E8B}">
      <dsp:nvSpPr>
        <dsp:cNvPr id="0" name=""/>
        <dsp:cNvSpPr/>
      </dsp:nvSpPr>
      <dsp:spPr>
        <a:xfrm rot="14538462">
          <a:off x="3731881" y="1206947"/>
          <a:ext cx="1022586" cy="11576"/>
        </a:xfrm>
        <a:custGeom>
          <a:avLst/>
          <a:gdLst/>
          <a:ahLst/>
          <a:cxnLst/>
          <a:rect l="0" t="0" r="0" b="0"/>
          <a:pathLst>
            <a:path>
              <a:moveTo>
                <a:pt x="0" y="5788"/>
              </a:moveTo>
              <a:lnTo>
                <a:pt x="1022586" y="5788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10800000">
        <a:off x="4217610" y="1187171"/>
        <a:ext cx="51129" cy="51129"/>
      </dsp:txXfrm>
    </dsp:sp>
    <dsp:sp modelId="{6E8A07C8-A9EC-4693-A585-5227B9C6F0FF}">
      <dsp:nvSpPr>
        <dsp:cNvPr id="0" name=""/>
        <dsp:cNvSpPr/>
      </dsp:nvSpPr>
      <dsp:spPr>
        <a:xfrm>
          <a:off x="3570467" y="199932"/>
          <a:ext cx="594101" cy="594101"/>
        </a:xfrm>
        <a:prstGeom prst="ellipse">
          <a:avLst/>
        </a:prstGeom>
        <a:gradFill rotWithShape="0">
          <a:gsLst>
            <a:gs pos="0">
              <a:schemeClr val="accent3">
                <a:hueOff val="-1634499"/>
                <a:satOff val="-37983"/>
                <a:lumOff val="188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634499"/>
                <a:satOff val="-37983"/>
                <a:lumOff val="188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634499"/>
                <a:satOff val="-37983"/>
                <a:lumOff val="188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/>
            <a:t>Five Card Stud</a:t>
          </a:r>
        </a:p>
      </dsp:txBody>
      <dsp:txXfrm>
        <a:off x="3657471" y="286936"/>
        <a:ext cx="420093" cy="420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E39CA-6B17-42E1-8398-B1959DBB9BAC}">
      <dsp:nvSpPr>
        <dsp:cNvPr id="0" name=""/>
        <dsp:cNvSpPr/>
      </dsp:nvSpPr>
      <dsp:spPr>
        <a:xfrm>
          <a:off x="574213" y="2530448"/>
          <a:ext cx="857442" cy="847066"/>
        </a:xfrm>
        <a:prstGeom prst="ellipse">
          <a:avLst/>
        </a:prstGeom>
        <a:solidFill>
          <a:srgbClr val="7DCF22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/>
            <a:t>Frontend: </a:t>
          </a:r>
          <a:br>
            <a:rPr lang="de-DE" sz="800" kern="1200"/>
          </a:br>
          <a:r>
            <a:rPr lang="de-DE" sz="800" kern="1200"/>
            <a:t>Event </a:t>
          </a:r>
          <a:r>
            <a:rPr lang="de-DE" sz="800" kern="1200" err="1"/>
            <a:t>Listener</a:t>
          </a:r>
          <a:endParaRPr lang="de-DE" sz="800" kern="1200"/>
        </a:p>
      </dsp:txBody>
      <dsp:txXfrm>
        <a:off x="699782" y="2654498"/>
        <a:ext cx="606304" cy="598966"/>
      </dsp:txXfrm>
    </dsp:sp>
    <dsp:sp modelId="{3CA800BD-754F-4D6F-9DD1-6C8D787C1B26}">
      <dsp:nvSpPr>
        <dsp:cNvPr id="0" name=""/>
        <dsp:cNvSpPr/>
      </dsp:nvSpPr>
      <dsp:spPr>
        <a:xfrm>
          <a:off x="3660373" y="1429521"/>
          <a:ext cx="775465" cy="774701"/>
        </a:xfrm>
        <a:prstGeom prst="ellipse">
          <a:avLst/>
        </a:prstGeom>
        <a:solidFill>
          <a:srgbClr val="4FA2C6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de-DE" sz="800" kern="1200"/>
            <a:t>Serve.js:  Validieren &amp; Vermitteln</a:t>
          </a:r>
        </a:p>
      </dsp:txBody>
      <dsp:txXfrm>
        <a:off x="3773937" y="1542973"/>
        <a:ext cx="548337" cy="547797"/>
      </dsp:txXfrm>
    </dsp:sp>
    <dsp:sp modelId="{2975C33E-0F47-472E-89FD-49B964F4BC41}">
      <dsp:nvSpPr>
        <dsp:cNvPr id="0" name=""/>
        <dsp:cNvSpPr/>
      </dsp:nvSpPr>
      <dsp:spPr>
        <a:xfrm>
          <a:off x="707510" y="291273"/>
          <a:ext cx="796499" cy="753402"/>
        </a:xfrm>
        <a:prstGeom prst="ellipse">
          <a:avLst/>
        </a:prstGeom>
        <a:solidFill>
          <a:srgbClr val="EF975A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/>
            <a:t>Game.js: Spielstand</a:t>
          </a:r>
        </a:p>
      </dsp:txBody>
      <dsp:txXfrm>
        <a:off x="824155" y="401606"/>
        <a:ext cx="563209" cy="532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E39CA-6B17-42E1-8398-B1959DBB9BAC}">
      <dsp:nvSpPr>
        <dsp:cNvPr id="0" name=""/>
        <dsp:cNvSpPr/>
      </dsp:nvSpPr>
      <dsp:spPr>
        <a:xfrm>
          <a:off x="1269087" y="0"/>
          <a:ext cx="2550655" cy="2550618"/>
        </a:xfrm>
        <a:prstGeom prst="ellipse">
          <a:avLst/>
        </a:prstGeom>
        <a:solidFill>
          <a:srgbClr val="7DCF22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Frontend: </a:t>
          </a:r>
          <a:br>
            <a:rPr lang="de-DE" sz="2700" kern="1200"/>
          </a:br>
          <a:r>
            <a:rPr lang="de-DE" sz="2700" kern="1200"/>
            <a:t>Event </a:t>
          </a:r>
          <a:r>
            <a:rPr lang="de-DE" sz="2700" kern="1200" err="1"/>
            <a:t>Listener</a:t>
          </a:r>
          <a:endParaRPr lang="de-DE" sz="2700" kern="1200"/>
        </a:p>
      </dsp:txBody>
      <dsp:txXfrm>
        <a:off x="1642622" y="373529"/>
        <a:ext cx="1803585" cy="1803560"/>
      </dsp:txXfrm>
    </dsp:sp>
    <dsp:sp modelId="{3CA800BD-754F-4D6F-9DD1-6C8D787C1B26}">
      <dsp:nvSpPr>
        <dsp:cNvPr id="0" name=""/>
        <dsp:cNvSpPr/>
      </dsp:nvSpPr>
      <dsp:spPr>
        <a:xfrm>
          <a:off x="2768920" y="1701121"/>
          <a:ext cx="2550655" cy="2550618"/>
        </a:xfrm>
        <a:prstGeom prst="ellipse">
          <a:avLst/>
        </a:prstGeom>
        <a:solidFill>
          <a:srgbClr val="4FA2C6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de-DE" sz="2700" kern="1200"/>
            <a:t>Serve.js:  Validieren &amp; Vermitteln</a:t>
          </a:r>
        </a:p>
      </dsp:txBody>
      <dsp:txXfrm>
        <a:off x="3142455" y="2074650"/>
        <a:ext cx="1803585" cy="1803560"/>
      </dsp:txXfrm>
    </dsp:sp>
    <dsp:sp modelId="{2975C33E-0F47-472E-89FD-49B964F4BC41}">
      <dsp:nvSpPr>
        <dsp:cNvPr id="0" name=""/>
        <dsp:cNvSpPr/>
      </dsp:nvSpPr>
      <dsp:spPr>
        <a:xfrm>
          <a:off x="4277378" y="0"/>
          <a:ext cx="2550655" cy="2550618"/>
        </a:xfrm>
        <a:prstGeom prst="ellipse">
          <a:avLst/>
        </a:prstGeom>
        <a:solidFill>
          <a:srgbClr val="EF975A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Game.js: Spielstand</a:t>
          </a:r>
        </a:p>
      </dsp:txBody>
      <dsp:txXfrm>
        <a:off x="4650913" y="373529"/>
        <a:ext cx="1803585" cy="1803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19749-3470-4A96-877F-FD29302EE066}">
      <dsp:nvSpPr>
        <dsp:cNvPr id="0" name=""/>
        <dsp:cNvSpPr/>
      </dsp:nvSpPr>
      <dsp:spPr>
        <a:xfrm>
          <a:off x="1804" y="750743"/>
          <a:ext cx="3847522" cy="23085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800" kern="1200"/>
            <a:t>Wireframe</a:t>
          </a:r>
        </a:p>
      </dsp:txBody>
      <dsp:txXfrm>
        <a:off x="69418" y="818357"/>
        <a:ext cx="3712294" cy="2173285"/>
      </dsp:txXfrm>
    </dsp:sp>
    <dsp:sp modelId="{9395C9DC-9041-494C-81DB-C72D3ADA24C0}">
      <dsp:nvSpPr>
        <dsp:cNvPr id="0" name=""/>
        <dsp:cNvSpPr/>
      </dsp:nvSpPr>
      <dsp:spPr>
        <a:xfrm>
          <a:off x="4187908" y="1427907"/>
          <a:ext cx="815674" cy="95418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100" kern="1200"/>
        </a:p>
      </dsp:txBody>
      <dsp:txXfrm>
        <a:off x="4187908" y="1618744"/>
        <a:ext cx="570972" cy="572511"/>
      </dsp:txXfrm>
    </dsp:sp>
    <dsp:sp modelId="{5838237B-E2FF-4BFB-86CF-47804BF842F9}">
      <dsp:nvSpPr>
        <dsp:cNvPr id="0" name=""/>
        <dsp:cNvSpPr/>
      </dsp:nvSpPr>
      <dsp:spPr>
        <a:xfrm>
          <a:off x="5388335" y="750743"/>
          <a:ext cx="3847522" cy="23085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800" kern="1200"/>
            <a:t>Code</a:t>
          </a:r>
        </a:p>
      </dsp:txBody>
      <dsp:txXfrm>
        <a:off x="5455949" y="818357"/>
        <a:ext cx="3712294" cy="2173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D93E2-218D-4593-8105-812279F435CD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38AC-2126-4D14-AA5F-96233C539C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57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Mit </a:t>
            </a:r>
            <a:r>
              <a:rPr lang="en-US" err="1">
                <a:latin typeface="Calibri"/>
                <a:ea typeface="Calibri"/>
                <a:cs typeface="Calibri"/>
              </a:rPr>
              <a:t>Freunden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unterwegs</a:t>
            </a:r>
            <a:r>
              <a:rPr lang="en-US">
                <a:latin typeface="Calibri"/>
                <a:ea typeface="Calibri"/>
                <a:cs typeface="Calibri"/>
              </a:rPr>
              <a:t> - </a:t>
            </a:r>
            <a:r>
              <a:rPr lang="en-US" err="1">
                <a:latin typeface="Calibri"/>
                <a:ea typeface="Calibri"/>
                <a:cs typeface="Calibri"/>
              </a:rPr>
              <a:t>plötzlich</a:t>
            </a:r>
            <a:r>
              <a:rPr lang="en-US">
                <a:latin typeface="Calibri"/>
                <a:ea typeface="Calibri"/>
                <a:cs typeface="Calibri"/>
              </a:rPr>
              <a:t> Lust auf Poker, </a:t>
            </a:r>
            <a:r>
              <a:rPr lang="en-US" err="1">
                <a:latin typeface="Calibri"/>
                <a:ea typeface="Calibri"/>
                <a:cs typeface="Calibri"/>
              </a:rPr>
              <a:t>aber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kein</a:t>
            </a:r>
            <a:r>
              <a:rPr lang="en-US">
                <a:latin typeface="Calibri"/>
                <a:ea typeface="Calibri"/>
                <a:cs typeface="Calibri"/>
              </a:rPr>
              <a:t> Koffer/Chips?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Was tun? Wir </a:t>
            </a:r>
            <a:r>
              <a:rPr lang="en-US" err="1">
                <a:latin typeface="Calibri"/>
                <a:ea typeface="Calibri"/>
                <a:cs typeface="Calibri"/>
              </a:rPr>
              <a:t>liefern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Antwort</a:t>
            </a:r>
            <a:r>
              <a:rPr lang="en-US">
                <a:latin typeface="Calibri"/>
                <a:ea typeface="Calibri"/>
                <a:cs typeface="Calibri"/>
              </a:rPr>
              <a:t>:</a:t>
            </a:r>
          </a:p>
          <a:p>
            <a:pPr marL="171450" indent="-171450">
              <a:buFont typeface="Calibri"/>
              <a:buChar char="-"/>
            </a:pPr>
            <a:r>
              <a:rPr lang="en-US" err="1">
                <a:latin typeface="Calibri"/>
                <a:ea typeface="Calibri"/>
                <a:cs typeface="Calibri"/>
              </a:rPr>
              <a:t>Eigenes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Pokerspiel</a:t>
            </a:r>
            <a:r>
              <a:rPr lang="en-US">
                <a:latin typeface="Calibri"/>
                <a:ea typeface="Calibri"/>
                <a:cs typeface="Calibri"/>
              </a:rPr>
              <a:t>: Shuffle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Es </a:t>
            </a:r>
            <a:r>
              <a:rPr lang="en-US" err="1">
                <a:latin typeface="Calibri"/>
                <a:ea typeface="Calibri"/>
                <a:cs typeface="Calibri"/>
              </a:rPr>
              <a:t>ist</a:t>
            </a:r>
            <a:r>
              <a:rPr lang="en-US">
                <a:latin typeface="Calibri"/>
                <a:ea typeface="Calibri"/>
                <a:cs typeface="Calibri"/>
              </a:rPr>
              <a:t> schnell, man muss </a:t>
            </a:r>
            <a:r>
              <a:rPr lang="en-US" err="1">
                <a:latin typeface="Calibri"/>
                <a:ea typeface="Calibri"/>
                <a:cs typeface="Calibri"/>
              </a:rPr>
              <a:t>kein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Konto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verknüpfen</a:t>
            </a:r>
            <a:r>
              <a:rPr lang="en-US">
                <a:latin typeface="Calibri"/>
                <a:ea typeface="Calibri"/>
                <a:cs typeface="Calibri"/>
              </a:rPr>
              <a:t>, um Runde </a:t>
            </a:r>
            <a:r>
              <a:rPr lang="en-US" err="1">
                <a:latin typeface="Calibri"/>
                <a:ea typeface="Calibri"/>
                <a:cs typeface="Calibri"/>
              </a:rPr>
              <a:t>zu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spielen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übersichtlich</a:t>
            </a:r>
            <a:r>
              <a:rPr lang="en-US">
                <a:latin typeface="Calibri"/>
                <a:ea typeface="Calibri"/>
                <a:cs typeface="Calibri"/>
              </a:rPr>
              <a:t> und </a:t>
            </a:r>
            <a:r>
              <a:rPr lang="en-US" err="1">
                <a:latin typeface="Calibri"/>
                <a:ea typeface="Calibri"/>
                <a:cs typeface="Calibri"/>
              </a:rPr>
              <a:t>attraktiv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fürs</a:t>
            </a:r>
            <a:r>
              <a:rPr lang="en-US">
                <a:latin typeface="Calibri"/>
                <a:ea typeface="Calibri"/>
                <a:cs typeface="Calibri"/>
              </a:rPr>
              <a:t> Auge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Unser responsive, </a:t>
            </a:r>
            <a:r>
              <a:rPr lang="en-US" err="1">
                <a:latin typeface="Calibri"/>
                <a:ea typeface="Calibri"/>
                <a:cs typeface="Calibri"/>
              </a:rPr>
              <a:t>browserbasiertes</a:t>
            </a:r>
            <a:r>
              <a:rPr lang="en-US">
                <a:latin typeface="Calibri"/>
                <a:ea typeface="Calibri"/>
                <a:cs typeface="Calibri"/>
              </a:rPr>
              <a:t> Poker Game </a:t>
            </a:r>
            <a:r>
              <a:rPr lang="en-US" err="1">
                <a:latin typeface="Calibri"/>
                <a:ea typeface="Calibri"/>
                <a:cs typeface="Calibri"/>
              </a:rPr>
              <a:t>genau</a:t>
            </a:r>
            <a:r>
              <a:rPr lang="en-US">
                <a:latin typeface="Calibri"/>
                <a:ea typeface="Calibri"/>
                <a:cs typeface="Calibri"/>
              </a:rPr>
              <a:t> das </a:t>
            </a:r>
            <a:r>
              <a:rPr lang="en-US" err="1">
                <a:latin typeface="Calibri"/>
                <a:ea typeface="Calibri"/>
                <a:cs typeface="Calibri"/>
              </a:rPr>
              <a:t>richtige</a:t>
            </a:r>
            <a:r>
              <a:rPr lang="en-US">
                <a:latin typeface="Calibri"/>
                <a:ea typeface="Calibri"/>
                <a:cs typeface="Calibri"/>
              </a:rPr>
              <a:t>, um </a:t>
            </a:r>
            <a:r>
              <a:rPr lang="en-US" err="1">
                <a:latin typeface="Calibri"/>
                <a:ea typeface="Calibri"/>
                <a:cs typeface="Calibri"/>
              </a:rPr>
              <a:t>lange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vorlesungsfreie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Zeiten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zu</a:t>
            </a:r>
            <a:r>
              <a:rPr lang="en-US">
                <a:latin typeface="Calibri"/>
                <a:ea typeface="Calibri"/>
                <a:cs typeface="Calibri"/>
              </a:rPr>
              <a:t> überbrücken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862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🧠 </a:t>
            </a:r>
            <a:r>
              <a:rPr lang="de-DE" b="1"/>
              <a:t>1. Ziel des Frontend-Designs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Fokus</a:t>
            </a:r>
            <a:r>
              <a:rPr lang="en-US"/>
              <a:t> auf </a:t>
            </a:r>
            <a:r>
              <a:rPr lang="en-US" err="1"/>
              <a:t>eine</a:t>
            </a:r>
            <a:r>
              <a:rPr lang="en-US"/>
              <a:t> </a:t>
            </a:r>
            <a:r>
              <a:rPr lang="en-US" b="1"/>
              <a:t>immersive, intuitive </a:t>
            </a:r>
            <a:r>
              <a:rPr lang="en-US" b="1" err="1"/>
              <a:t>Spielerfahrung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Poker </a:t>
            </a:r>
            <a:r>
              <a:rPr lang="en-US" err="1"/>
              <a:t>soll</a:t>
            </a:r>
            <a:r>
              <a:rPr lang="en-US"/>
              <a:t> </a:t>
            </a:r>
            <a:r>
              <a:rPr lang="en-US" b="1" err="1"/>
              <a:t>nicht</a:t>
            </a:r>
            <a:r>
              <a:rPr lang="en-US" b="1"/>
              <a:t> </a:t>
            </a:r>
            <a:r>
              <a:rPr lang="en-US" b="1" err="1"/>
              <a:t>nur</a:t>
            </a:r>
            <a:r>
              <a:rPr lang="en-US" b="1"/>
              <a:t> </a:t>
            </a:r>
            <a:r>
              <a:rPr lang="en-US" b="1" err="1"/>
              <a:t>technisch</a:t>
            </a:r>
            <a:r>
              <a:rPr lang="en-US"/>
              <a:t>, </a:t>
            </a:r>
            <a:r>
              <a:rPr lang="en-US" err="1"/>
              <a:t>sondern</a:t>
            </a:r>
            <a:r>
              <a:rPr lang="en-US"/>
              <a:t>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b="1" err="1"/>
              <a:t>visuell</a:t>
            </a:r>
            <a:r>
              <a:rPr lang="en-US" b="1"/>
              <a:t> </a:t>
            </a:r>
            <a:r>
              <a:rPr lang="en-US" b="1" err="1"/>
              <a:t>überzeugen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Ziel war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b="1" err="1"/>
              <a:t>hoher</a:t>
            </a:r>
            <a:r>
              <a:rPr lang="en-US" b="1"/>
              <a:t> </a:t>
            </a:r>
            <a:r>
              <a:rPr lang="en-US" b="1" err="1"/>
              <a:t>Wiedererkennungswert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gleichzeitig</a:t>
            </a:r>
            <a:r>
              <a:rPr lang="en-US"/>
              <a:t> </a:t>
            </a:r>
            <a:r>
              <a:rPr lang="en-US" b="1" err="1"/>
              <a:t>einfacher</a:t>
            </a:r>
            <a:r>
              <a:rPr lang="en-US" b="1"/>
              <a:t> </a:t>
            </a:r>
            <a:r>
              <a:rPr lang="en-US" b="1" err="1"/>
              <a:t>Bedienung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Inspiration </a:t>
            </a:r>
            <a:r>
              <a:rPr lang="en-US" err="1"/>
              <a:t>aus</a:t>
            </a:r>
            <a:r>
              <a:rPr lang="en-US"/>
              <a:t> </a:t>
            </a:r>
            <a:r>
              <a:rPr lang="en-US" err="1"/>
              <a:t>echten</a:t>
            </a:r>
            <a:r>
              <a:rPr lang="en-US"/>
              <a:t> </a:t>
            </a:r>
            <a:r>
              <a:rPr lang="en-US" err="1"/>
              <a:t>Pokerumgebungen</a:t>
            </a:r>
            <a:r>
              <a:rPr lang="en-US"/>
              <a:t> (</a:t>
            </a:r>
            <a:r>
              <a:rPr lang="en-US" err="1"/>
              <a:t>optisch</a:t>
            </a:r>
            <a:r>
              <a:rPr lang="en-US"/>
              <a:t> &amp; </a:t>
            </a:r>
            <a:r>
              <a:rPr lang="en-US" err="1"/>
              <a:t>strukturell</a:t>
            </a:r>
            <a:r>
              <a:rPr lang="en-US"/>
              <a:t>)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Frontend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Bindeglied</a:t>
            </a:r>
            <a:r>
              <a:rPr lang="en-US"/>
              <a:t> </a:t>
            </a:r>
            <a:r>
              <a:rPr lang="en-US" err="1"/>
              <a:t>zwischen</a:t>
            </a:r>
            <a:r>
              <a:rPr lang="en-US"/>
              <a:t> </a:t>
            </a:r>
            <a:r>
              <a:rPr lang="en-US" err="1"/>
              <a:t>Spielmechanik</a:t>
            </a:r>
            <a:r>
              <a:rPr lang="en-US"/>
              <a:t> und </a:t>
            </a:r>
            <a:r>
              <a:rPr lang="en-US" err="1"/>
              <a:t>Nutzerinteraktion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🎨 </a:t>
            </a:r>
            <a:r>
              <a:rPr lang="de-DE" b="1"/>
              <a:t>2. Einheitliches Farbschema in Lobby &amp; Game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Durchgängiges</a:t>
            </a:r>
            <a:r>
              <a:rPr lang="en-US"/>
              <a:t> </a:t>
            </a:r>
            <a:r>
              <a:rPr lang="en-US" b="1" err="1"/>
              <a:t>Farbkonzept</a:t>
            </a:r>
            <a:r>
              <a:rPr lang="en-US"/>
              <a:t> </a:t>
            </a:r>
            <a:r>
              <a:rPr lang="en-US" err="1"/>
              <a:t>zwischen</a:t>
            </a:r>
            <a:r>
              <a:rPr lang="en-US"/>
              <a:t> Lobby &amp; Spiel: </a:t>
            </a:r>
            <a:r>
              <a:rPr lang="en-US" err="1"/>
              <a:t>kein</a:t>
            </a:r>
            <a:r>
              <a:rPr lang="en-US"/>
              <a:t> Bruch </a:t>
            </a:r>
            <a:r>
              <a:rPr lang="en-US" err="1"/>
              <a:t>im</a:t>
            </a:r>
            <a:r>
              <a:rPr lang="en-US"/>
              <a:t> Design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/>
              <a:t>Dunkler </a:t>
            </a:r>
            <a:r>
              <a:rPr lang="en-US" b="1" err="1"/>
              <a:t>Hintergrund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starken, </a:t>
            </a:r>
            <a:r>
              <a:rPr lang="en-US" err="1"/>
              <a:t>kontrastreichen</a:t>
            </a:r>
            <a:r>
              <a:rPr lang="en-US"/>
              <a:t> </a:t>
            </a:r>
            <a:r>
              <a:rPr lang="en-US" err="1"/>
              <a:t>Elementen</a:t>
            </a:r>
            <a:r>
              <a:rPr lang="en-US"/>
              <a:t> (Cards, Buttons, Texte)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verwendeten</a:t>
            </a:r>
            <a:r>
              <a:rPr lang="en-US"/>
              <a:t> </a:t>
            </a:r>
            <a:r>
              <a:rPr lang="en-US" err="1"/>
              <a:t>bspw</a:t>
            </a:r>
            <a:r>
              <a:rPr lang="en-US"/>
              <a:t>. Einen </a:t>
            </a:r>
            <a:r>
              <a:rPr lang="en-US" err="1"/>
              <a:t>grünen</a:t>
            </a:r>
            <a:r>
              <a:rPr lang="en-US"/>
              <a:t> </a:t>
            </a:r>
            <a:r>
              <a:rPr lang="en-US" err="1"/>
              <a:t>Pokertisch</a:t>
            </a:r>
            <a:r>
              <a:rPr lang="en-US"/>
              <a:t>, </a:t>
            </a:r>
            <a:r>
              <a:rPr lang="en-US" err="1"/>
              <a:t>klar</a:t>
            </a:r>
            <a:r>
              <a:rPr lang="en-US"/>
              <a:t> </a:t>
            </a:r>
            <a:r>
              <a:rPr lang="en-US" err="1"/>
              <a:t>vom</a:t>
            </a:r>
            <a:r>
              <a:rPr lang="en-US"/>
              <a:t> </a:t>
            </a:r>
            <a:r>
              <a:rPr lang="en-US" err="1"/>
              <a:t>Hintergrund</a:t>
            </a:r>
            <a:r>
              <a:rPr lang="en-US"/>
              <a:t> </a:t>
            </a:r>
            <a:r>
              <a:rPr lang="en-US" err="1"/>
              <a:t>abhebt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Farben </a:t>
            </a:r>
            <a:r>
              <a:rPr lang="en-US" err="1"/>
              <a:t>bewusst</a:t>
            </a:r>
            <a:r>
              <a:rPr lang="en-US"/>
              <a:t> so </a:t>
            </a:r>
            <a:r>
              <a:rPr lang="en-US" err="1"/>
              <a:t>gewählt</a:t>
            </a:r>
            <a:r>
              <a:rPr lang="en-US"/>
              <a:t>, </a:t>
            </a:r>
            <a:r>
              <a:rPr lang="en-US" err="1"/>
              <a:t>dass</a:t>
            </a:r>
            <a:r>
              <a:rPr lang="en-US"/>
              <a:t> </a:t>
            </a:r>
            <a:r>
              <a:rPr lang="en-US" err="1"/>
              <a:t>sie</a:t>
            </a:r>
            <a:r>
              <a:rPr lang="en-US"/>
              <a:t>: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ermüden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ablenken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 err="1"/>
              <a:t>professionell</a:t>
            </a:r>
            <a:r>
              <a:rPr lang="en-US"/>
              <a:t> </a:t>
            </a:r>
            <a:r>
              <a:rPr lang="en-US" err="1"/>
              <a:t>wirken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CSS-</a:t>
            </a:r>
            <a:r>
              <a:rPr lang="en-US" err="1"/>
              <a:t>Variablen</a:t>
            </a:r>
            <a:r>
              <a:rPr lang="en-US"/>
              <a:t> </a:t>
            </a:r>
            <a:r>
              <a:rPr lang="en-US" err="1"/>
              <a:t>hätten</a:t>
            </a:r>
            <a:r>
              <a:rPr lang="en-US"/>
              <a:t> </a:t>
            </a:r>
            <a:r>
              <a:rPr lang="en-US" err="1"/>
              <a:t>sich</a:t>
            </a:r>
            <a:r>
              <a:rPr lang="en-US"/>
              <a:t> optional </a:t>
            </a:r>
            <a:r>
              <a:rPr lang="en-US" err="1"/>
              <a:t>zur</a:t>
            </a:r>
            <a:r>
              <a:rPr lang="en-US"/>
              <a:t> </a:t>
            </a:r>
            <a:r>
              <a:rPr lang="en-US" err="1"/>
              <a:t>weiteren</a:t>
            </a:r>
            <a:r>
              <a:rPr lang="en-US"/>
              <a:t> </a:t>
            </a:r>
            <a:r>
              <a:rPr lang="en-US" err="1"/>
              <a:t>Vereinheitlichung</a:t>
            </a:r>
            <a:r>
              <a:rPr lang="en-US"/>
              <a:t> </a:t>
            </a:r>
            <a:r>
              <a:rPr lang="en-US" err="1"/>
              <a:t>angeboten</a:t>
            </a:r>
            <a:r>
              <a:rPr lang="en-US"/>
              <a:t>, </a:t>
            </a:r>
            <a:r>
              <a:rPr lang="en-US" err="1"/>
              <a:t>könnte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weiteren</a:t>
            </a:r>
            <a:r>
              <a:rPr lang="en-US"/>
              <a:t> </a:t>
            </a:r>
            <a:r>
              <a:rPr lang="en-US" err="1"/>
              <a:t>Verlauf</a:t>
            </a:r>
            <a:r>
              <a:rPr lang="en-US"/>
              <a:t> </a:t>
            </a:r>
            <a:r>
              <a:rPr lang="en-US" err="1"/>
              <a:t>verbessert</a:t>
            </a:r>
            <a:r>
              <a:rPr lang="en-US"/>
              <a:t> </a:t>
            </a:r>
            <a:r>
              <a:rPr lang="en-US" err="1"/>
              <a:t>werden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👥 </a:t>
            </a:r>
            <a:r>
              <a:rPr lang="de-DE" b="1"/>
              <a:t>3. Spielerpositionierung – Kreisförmig wie am echten Pokertisch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Spieler </a:t>
            </a:r>
            <a:r>
              <a:rPr lang="en-US" err="1"/>
              <a:t>werden</a:t>
            </a:r>
            <a:r>
              <a:rPr lang="en-US"/>
              <a:t> </a:t>
            </a:r>
            <a:r>
              <a:rPr lang="en-US" b="1" err="1"/>
              <a:t>halbkreisförmig</a:t>
            </a:r>
            <a:r>
              <a:rPr lang="en-US"/>
              <a:t> </a:t>
            </a:r>
            <a:r>
              <a:rPr lang="en-US" err="1"/>
              <a:t>dargestellt</a:t>
            </a:r>
            <a:r>
              <a:rPr lang="en-US"/>
              <a:t> – </a:t>
            </a:r>
            <a:r>
              <a:rPr lang="en-US" err="1"/>
              <a:t>oben</a:t>
            </a:r>
            <a:r>
              <a:rPr lang="en-US"/>
              <a:t> auf dem </a:t>
            </a:r>
            <a:r>
              <a:rPr lang="en-US" err="1"/>
              <a:t>Spielfeld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Umsetzung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b="1" err="1"/>
              <a:t>mathematischer</a:t>
            </a:r>
            <a:r>
              <a:rPr lang="en-US" b="1"/>
              <a:t> </a:t>
            </a:r>
            <a:r>
              <a:rPr lang="en-US" b="1" err="1"/>
              <a:t>Platzierungsformel</a:t>
            </a:r>
            <a:r>
              <a:rPr lang="en-US"/>
              <a:t>: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 err="1"/>
              <a:t>Parabelverlauf</a:t>
            </a:r>
            <a:r>
              <a:rPr lang="en-US"/>
              <a:t> je </a:t>
            </a:r>
            <a:r>
              <a:rPr lang="en-US" err="1"/>
              <a:t>nach</a:t>
            </a:r>
            <a:r>
              <a:rPr lang="en-US"/>
              <a:t> Index → </a:t>
            </a:r>
            <a:r>
              <a:rPr lang="en-US" err="1"/>
              <a:t>realistische</a:t>
            </a:r>
            <a:r>
              <a:rPr lang="en-US"/>
              <a:t> Optik </a:t>
            </a:r>
            <a:r>
              <a:rPr lang="en-US" err="1"/>
              <a:t>erzeugen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Spielerpositionierung</a:t>
            </a:r>
            <a:r>
              <a:rPr lang="en-US"/>
              <a:t> </a:t>
            </a:r>
            <a:r>
              <a:rPr lang="en-US" err="1"/>
              <a:t>dient</a:t>
            </a:r>
            <a:r>
              <a:rPr lang="en-US"/>
              <a:t> </a:t>
            </a:r>
            <a:r>
              <a:rPr lang="en-US" err="1"/>
              <a:t>auch</a:t>
            </a:r>
            <a:r>
              <a:rPr lang="en-US"/>
              <a:t> der </a:t>
            </a:r>
            <a:r>
              <a:rPr lang="en-US" err="1"/>
              <a:t>besseren</a:t>
            </a:r>
            <a:r>
              <a:rPr lang="en-US"/>
              <a:t> </a:t>
            </a:r>
            <a:r>
              <a:rPr lang="en-US" b="1" err="1"/>
              <a:t>räumlichen</a:t>
            </a:r>
            <a:r>
              <a:rPr lang="en-US" b="1"/>
              <a:t> </a:t>
            </a:r>
            <a:r>
              <a:rPr lang="en-US" b="1" err="1"/>
              <a:t>Orientierung</a:t>
            </a:r>
            <a:r>
              <a:rPr lang="en-US"/>
              <a:t> (</a:t>
            </a:r>
            <a:r>
              <a:rPr lang="en-US" err="1"/>
              <a:t>wer</a:t>
            </a:r>
            <a:r>
              <a:rPr lang="en-US"/>
              <a:t> </a:t>
            </a:r>
            <a:r>
              <a:rPr lang="en-US" err="1"/>
              <a:t>sitzt</a:t>
            </a:r>
            <a:r>
              <a:rPr lang="en-US"/>
              <a:t> wo?)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Auch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mehreren</a:t>
            </a:r>
            <a:r>
              <a:rPr lang="en-US"/>
              <a:t> </a:t>
            </a:r>
            <a:r>
              <a:rPr lang="en-US" err="1"/>
              <a:t>Spielern</a:t>
            </a:r>
            <a:r>
              <a:rPr lang="en-US"/>
              <a:t> </a:t>
            </a:r>
            <a:r>
              <a:rPr lang="en-US" err="1"/>
              <a:t>bleibt</a:t>
            </a:r>
            <a:r>
              <a:rPr lang="en-US"/>
              <a:t> die </a:t>
            </a:r>
            <a:r>
              <a:rPr lang="en-US" err="1"/>
              <a:t>Darstellung</a:t>
            </a:r>
            <a:r>
              <a:rPr lang="en-US"/>
              <a:t> </a:t>
            </a:r>
            <a:r>
              <a:rPr lang="en-US" b="1" err="1"/>
              <a:t>übersichtlich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Visualisiert</a:t>
            </a:r>
            <a:r>
              <a:rPr lang="en-US"/>
              <a:t> die </a:t>
            </a:r>
            <a:r>
              <a:rPr lang="en-US" err="1"/>
              <a:t>Atmosphäre</a:t>
            </a:r>
            <a:r>
              <a:rPr lang="en-US"/>
              <a:t> </a:t>
            </a:r>
            <a:r>
              <a:rPr lang="en-US" err="1"/>
              <a:t>eines</a:t>
            </a:r>
            <a:r>
              <a:rPr lang="en-US"/>
              <a:t> </a:t>
            </a:r>
            <a:r>
              <a:rPr lang="en-US" err="1"/>
              <a:t>echten</a:t>
            </a:r>
            <a:r>
              <a:rPr lang="en-US"/>
              <a:t> </a:t>
            </a:r>
            <a:r>
              <a:rPr lang="en-US" err="1"/>
              <a:t>Pokertisches</a:t>
            </a:r>
            <a:r>
              <a:rPr lang="en-US"/>
              <a:t> – 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nur</a:t>
            </a:r>
            <a:r>
              <a:rPr lang="en-US"/>
              <a:t> </a:t>
            </a:r>
            <a:r>
              <a:rPr lang="en-US" err="1"/>
              <a:t>Funktion</a:t>
            </a:r>
            <a:r>
              <a:rPr lang="en-US"/>
              <a:t>, </a:t>
            </a:r>
            <a:r>
              <a:rPr lang="en-US" err="1"/>
              <a:t>sondern</a:t>
            </a:r>
            <a:r>
              <a:rPr lang="en-US"/>
              <a:t> </a:t>
            </a:r>
            <a:r>
              <a:rPr lang="en-US" b="1" err="1"/>
              <a:t>Gefühl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📱 </a:t>
            </a:r>
            <a:r>
              <a:rPr lang="de-DE" b="1"/>
              <a:t>4. Responsive Gestaltung – Anpassung an alle Geräte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Wichtig</a:t>
            </a:r>
            <a:r>
              <a:rPr lang="en-US"/>
              <a:t>: Spiel muss auf </a:t>
            </a:r>
            <a:r>
              <a:rPr lang="en-US" err="1"/>
              <a:t>allen</a:t>
            </a:r>
            <a:r>
              <a:rPr lang="en-US"/>
              <a:t> </a:t>
            </a:r>
            <a:r>
              <a:rPr lang="en-US" err="1"/>
              <a:t>Geräten</a:t>
            </a:r>
            <a:r>
              <a:rPr lang="en-US"/>
              <a:t> </a:t>
            </a:r>
            <a:r>
              <a:rPr lang="en-US" b="1" err="1"/>
              <a:t>spielbar</a:t>
            </a:r>
            <a:r>
              <a:rPr lang="en-US" b="1"/>
              <a:t> und </a:t>
            </a:r>
            <a:r>
              <a:rPr lang="en-US" b="1" err="1"/>
              <a:t>lesbar</a:t>
            </a:r>
            <a:r>
              <a:rPr lang="en-US"/>
              <a:t> </a:t>
            </a:r>
            <a:r>
              <a:rPr lang="en-US" err="1"/>
              <a:t>bleiben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Einsatz</a:t>
            </a:r>
            <a:r>
              <a:rPr lang="en-US"/>
              <a:t> von: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/>
              <a:t>Flexbox </a:t>
            </a:r>
            <a:r>
              <a:rPr lang="en-US" err="1"/>
              <a:t>verwendet</a:t>
            </a:r>
            <a:r>
              <a:rPr lang="en-US"/>
              <a:t>, um die </a:t>
            </a:r>
            <a:r>
              <a:rPr lang="en-US" b="1" err="1"/>
              <a:t>Layoutstruktur</a:t>
            </a:r>
            <a:r>
              <a:rPr lang="en-US" b="1"/>
              <a:t> </a:t>
            </a:r>
            <a:r>
              <a:rPr lang="en-US" b="1" err="1"/>
              <a:t>sauber</a:t>
            </a:r>
            <a:r>
              <a:rPr lang="en-US" b="1"/>
              <a:t> </a:t>
            </a:r>
            <a:r>
              <a:rPr lang="en-US" b="1" err="1"/>
              <a:t>aufzubauen</a:t>
            </a:r>
            <a:r>
              <a:rPr lang="en-US"/>
              <a:t> – </a:t>
            </a:r>
            <a:r>
              <a:rPr lang="en-US" err="1"/>
              <a:t>statt</a:t>
            </a:r>
            <a:r>
              <a:rPr lang="en-US"/>
              <a:t> </a:t>
            </a:r>
            <a:r>
              <a:rPr lang="en-US" err="1"/>
              <a:t>alles</a:t>
            </a:r>
            <a:r>
              <a:rPr lang="en-US"/>
              <a:t> </a:t>
            </a:r>
            <a:r>
              <a:rPr lang="en-US" err="1"/>
              <a:t>manuell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margin, float </a:t>
            </a:r>
            <a:r>
              <a:rPr lang="en-US" err="1"/>
              <a:t>oder</a:t>
            </a:r>
            <a:r>
              <a:rPr lang="en-US"/>
              <a:t> position 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erstellen</a:t>
            </a:r>
            <a:endParaRPr lang="en-US"/>
          </a:p>
          <a:p>
            <a:pPr marL="285750" lvl="1" indent="-285750">
              <a:buFont typeface="Arial"/>
              <a:buChar char="•"/>
            </a:pPr>
            <a:r>
              <a:rPr lang="en-US" err="1"/>
              <a:t>macht</a:t>
            </a:r>
            <a:r>
              <a:rPr lang="en-US"/>
              <a:t> Design </a:t>
            </a:r>
            <a:r>
              <a:rPr lang="en-US" b="1" err="1"/>
              <a:t>einfacher</a:t>
            </a:r>
            <a:r>
              <a:rPr lang="en-US" b="1"/>
              <a:t>, </a:t>
            </a:r>
            <a:r>
              <a:rPr lang="en-US" b="1" err="1"/>
              <a:t>übersichtlicher</a:t>
            </a:r>
            <a:r>
              <a:rPr lang="en-US" b="1"/>
              <a:t> und </a:t>
            </a:r>
            <a:r>
              <a:rPr lang="en-US" b="1" err="1"/>
              <a:t>besser</a:t>
            </a:r>
            <a:r>
              <a:rPr lang="en-US" b="1"/>
              <a:t> </a:t>
            </a:r>
            <a:r>
              <a:rPr lang="en-US" b="1" err="1"/>
              <a:t>skalierbar</a:t>
            </a:r>
            <a:r>
              <a:rPr lang="en-US"/>
              <a:t>, </a:t>
            </a:r>
            <a:r>
              <a:rPr lang="en-US" err="1"/>
              <a:t>besonders</a:t>
            </a:r>
            <a:r>
              <a:rPr lang="en-US"/>
              <a:t> auf </a:t>
            </a:r>
            <a:r>
              <a:rPr lang="en-US" err="1"/>
              <a:t>verschiedenen</a:t>
            </a:r>
            <a:r>
              <a:rPr lang="en-US"/>
              <a:t> </a:t>
            </a:r>
            <a:r>
              <a:rPr lang="en-US" err="1"/>
              <a:t>Bildschirmgrößen</a:t>
            </a:r>
            <a:r>
              <a:rPr lang="en-US"/>
              <a:t>.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 b="1" err="1"/>
              <a:t>Prozentbasierter</a:t>
            </a:r>
            <a:r>
              <a:rPr lang="en-US" b="1"/>
              <a:t> </a:t>
            </a:r>
            <a:r>
              <a:rPr lang="en-US" b="1" err="1"/>
              <a:t>Maßeinheiten</a:t>
            </a:r>
            <a:r>
              <a:rPr lang="en-US"/>
              <a:t> </a:t>
            </a:r>
            <a:r>
              <a:rPr lang="en-US" err="1"/>
              <a:t>statt</a:t>
            </a:r>
            <a:r>
              <a:rPr lang="en-US"/>
              <a:t> </a:t>
            </a:r>
            <a:r>
              <a:rPr lang="en-US" err="1"/>
              <a:t>fixem</a:t>
            </a:r>
            <a:r>
              <a:rPr lang="en-US"/>
              <a:t> </a:t>
            </a:r>
            <a:r>
              <a:rPr lang="en-US" err="1"/>
              <a:t>px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Dadurch </a:t>
            </a:r>
            <a:r>
              <a:rPr lang="en-US" err="1"/>
              <a:t>auch</a:t>
            </a:r>
            <a:r>
              <a:rPr lang="en-US"/>
              <a:t> auf Tablets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kleinen</a:t>
            </a:r>
            <a:r>
              <a:rPr lang="en-US"/>
              <a:t> Laptops </a:t>
            </a:r>
            <a:r>
              <a:rPr lang="en-US" err="1"/>
              <a:t>problemlos</a:t>
            </a:r>
            <a:r>
              <a:rPr lang="en-US"/>
              <a:t> </a:t>
            </a:r>
            <a:r>
              <a:rPr lang="en-US" err="1"/>
              <a:t>bedienbar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Kein „</a:t>
            </a:r>
            <a:r>
              <a:rPr lang="en-US" err="1"/>
              <a:t>abgeschnittenes</a:t>
            </a:r>
            <a:r>
              <a:rPr lang="en-US"/>
              <a:t>“ Layout → </a:t>
            </a:r>
            <a:r>
              <a:rPr lang="en-US" err="1"/>
              <a:t>verhindert</a:t>
            </a:r>
            <a:r>
              <a:rPr lang="en-US"/>
              <a:t> </a:t>
            </a:r>
            <a:r>
              <a:rPr lang="en-US" err="1"/>
              <a:t>Frust</a:t>
            </a:r>
            <a:r>
              <a:rPr lang="en-US"/>
              <a:t> </a:t>
            </a:r>
            <a:r>
              <a:rPr lang="en-US" err="1"/>
              <a:t>beim</a:t>
            </a:r>
            <a:r>
              <a:rPr lang="en-US"/>
              <a:t> </a:t>
            </a:r>
            <a:r>
              <a:rPr lang="en-US" err="1"/>
              <a:t>Spielen</a:t>
            </a:r>
            <a:r>
              <a:rPr lang="en-US"/>
              <a:t>, </a:t>
            </a:r>
            <a:r>
              <a:rPr lang="en-US" err="1"/>
              <a:t>ermöglicht</a:t>
            </a:r>
            <a:r>
              <a:rPr lang="en-US"/>
              <a:t> </a:t>
            </a:r>
            <a:r>
              <a:rPr lang="en-US" err="1"/>
              <a:t>angenehme</a:t>
            </a:r>
            <a:r>
              <a:rPr lang="en-US"/>
              <a:t>, immersive </a:t>
            </a:r>
            <a:r>
              <a:rPr lang="en-US" err="1"/>
              <a:t>Spielatmosphäre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🧼 </a:t>
            </a:r>
            <a:r>
              <a:rPr lang="de-DE" b="1"/>
              <a:t>5. Minimalistisches Layout – Fokus auf Wesentliches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Layout </a:t>
            </a:r>
            <a:r>
              <a:rPr lang="en-US" err="1"/>
              <a:t>wurde</a:t>
            </a:r>
            <a:r>
              <a:rPr lang="en-US"/>
              <a:t> </a:t>
            </a:r>
            <a:r>
              <a:rPr lang="en-US" err="1"/>
              <a:t>bewusst</a:t>
            </a:r>
            <a:r>
              <a:rPr lang="en-US"/>
              <a:t> </a:t>
            </a:r>
            <a:r>
              <a:rPr lang="en-US" b="1" err="1"/>
              <a:t>reduziert</a:t>
            </a:r>
            <a:r>
              <a:rPr lang="en-US"/>
              <a:t> </a:t>
            </a:r>
            <a:r>
              <a:rPr lang="en-US" err="1"/>
              <a:t>gestaltet</a:t>
            </a:r>
            <a:r>
              <a:rPr lang="en-US"/>
              <a:t>: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überflüssigen</a:t>
            </a:r>
            <a:r>
              <a:rPr lang="en-US"/>
              <a:t> </a:t>
            </a:r>
            <a:r>
              <a:rPr lang="en-US" err="1"/>
              <a:t>Infos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 err="1"/>
              <a:t>keine</a:t>
            </a:r>
            <a:r>
              <a:rPr lang="en-US"/>
              <a:t> </a:t>
            </a:r>
            <a:r>
              <a:rPr lang="en-US" err="1"/>
              <a:t>blinkenden</a:t>
            </a:r>
            <a:r>
              <a:rPr lang="en-US"/>
              <a:t> </a:t>
            </a:r>
            <a:r>
              <a:rPr lang="en-US" err="1"/>
              <a:t>Effekte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Elemente</a:t>
            </a:r>
            <a:r>
              <a:rPr lang="en-US"/>
              <a:t>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err="1"/>
              <a:t>klar</a:t>
            </a:r>
            <a:r>
              <a:rPr lang="en-US"/>
              <a:t> </a:t>
            </a:r>
            <a:r>
              <a:rPr lang="en-US" err="1"/>
              <a:t>gegliedert</a:t>
            </a:r>
            <a:r>
              <a:rPr lang="en-US"/>
              <a:t>: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/>
              <a:t>Spieler → hinter dem </a:t>
            </a:r>
            <a:r>
              <a:rPr lang="en-US" err="1"/>
              <a:t>Pokertisch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/>
              <a:t>Karten → Mitte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/>
              <a:t>Buttons → </a:t>
            </a:r>
            <a:r>
              <a:rPr lang="en-US" err="1"/>
              <a:t>rechts</a:t>
            </a:r>
            <a:r>
              <a:rPr lang="en-US"/>
              <a:t> </a:t>
            </a:r>
            <a:r>
              <a:rPr lang="en-US" err="1"/>
              <a:t>unten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Nutzer</a:t>
            </a:r>
            <a:r>
              <a:rPr lang="en-US"/>
              <a:t> muss 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suchen</a:t>
            </a:r>
            <a:r>
              <a:rPr lang="en-US"/>
              <a:t> → </a:t>
            </a:r>
            <a:r>
              <a:rPr lang="en-US" err="1"/>
              <a:t>sofort</a:t>
            </a:r>
            <a:r>
              <a:rPr lang="en-US"/>
              <a:t> </a:t>
            </a:r>
            <a:r>
              <a:rPr lang="en-US" err="1"/>
              <a:t>ersichtlich</a:t>
            </a:r>
            <a:r>
              <a:rPr lang="en-US"/>
              <a:t>: „Was </a:t>
            </a:r>
            <a:r>
              <a:rPr lang="en-US" err="1"/>
              <a:t>passiert</a:t>
            </a:r>
            <a:r>
              <a:rPr lang="en-US"/>
              <a:t> </a:t>
            </a:r>
            <a:r>
              <a:rPr lang="en-US" err="1"/>
              <a:t>gerade</a:t>
            </a:r>
            <a:r>
              <a:rPr lang="en-US"/>
              <a:t>?“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Ergebnis</a:t>
            </a:r>
            <a:r>
              <a:rPr lang="en-US"/>
              <a:t>: </a:t>
            </a:r>
            <a:r>
              <a:rPr lang="en-US" b="1" err="1"/>
              <a:t>Maximale</a:t>
            </a:r>
            <a:r>
              <a:rPr lang="en-US" b="1"/>
              <a:t> </a:t>
            </a:r>
            <a:r>
              <a:rPr lang="en-US" b="1" err="1"/>
              <a:t>Übersicht</a:t>
            </a:r>
            <a:r>
              <a:rPr lang="en-US" b="1"/>
              <a:t>, </a:t>
            </a:r>
            <a:r>
              <a:rPr lang="en-US" b="1" err="1"/>
              <a:t>minimaler</a:t>
            </a:r>
            <a:r>
              <a:rPr lang="en-US" b="1"/>
              <a:t> </a:t>
            </a:r>
            <a:r>
              <a:rPr lang="en-US" b="1" err="1"/>
              <a:t>kognitiver</a:t>
            </a:r>
            <a:r>
              <a:rPr lang="en-US" b="1"/>
              <a:t> </a:t>
            </a:r>
            <a:r>
              <a:rPr lang="en-US" b="1" err="1"/>
              <a:t>Aufwand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🃏 </a:t>
            </a:r>
            <a:r>
              <a:rPr lang="de-DE" b="1"/>
              <a:t>6. Kartendarstellung – Dynamisch, Interaktiv, Skaliert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Kartenbilder</a:t>
            </a:r>
            <a:r>
              <a:rPr lang="en-US"/>
              <a:t> </a:t>
            </a:r>
            <a:r>
              <a:rPr lang="en-US" err="1"/>
              <a:t>wurden</a:t>
            </a:r>
            <a:r>
              <a:rPr lang="en-US"/>
              <a:t> </a:t>
            </a:r>
            <a:r>
              <a:rPr lang="en-US" err="1"/>
              <a:t>manuell</a:t>
            </a:r>
            <a:r>
              <a:rPr lang="en-US"/>
              <a:t> </a:t>
            </a:r>
            <a:r>
              <a:rPr lang="en-US" err="1"/>
              <a:t>erstellt</a:t>
            </a:r>
            <a:r>
              <a:rPr lang="en-US"/>
              <a:t> + </a:t>
            </a:r>
            <a:r>
              <a:rPr lang="en-US" err="1"/>
              <a:t>unter</a:t>
            </a:r>
            <a:r>
              <a:rPr lang="en-US"/>
              <a:t> /</a:t>
            </a:r>
            <a:r>
              <a:rPr lang="en-US" err="1"/>
              <a:t>img</a:t>
            </a:r>
            <a:r>
              <a:rPr lang="en-US"/>
              <a:t>/cards/ </a:t>
            </a:r>
            <a:r>
              <a:rPr lang="en-US" err="1"/>
              <a:t>gespeichert</a:t>
            </a:r>
            <a:r>
              <a:rPr lang="en-US"/>
              <a:t>, </a:t>
            </a:r>
            <a:r>
              <a:rPr lang="en-US" err="1"/>
              <a:t>werden</a:t>
            </a:r>
            <a:r>
              <a:rPr lang="en-US"/>
              <a:t> </a:t>
            </a:r>
            <a:r>
              <a:rPr lang="en-US" err="1"/>
              <a:t>aber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</a:t>
            </a:r>
            <a:r>
              <a:rPr lang="en-US" err="1"/>
              <a:t>Spielverlauf</a:t>
            </a:r>
            <a:r>
              <a:rPr lang="en-US"/>
              <a:t> </a:t>
            </a:r>
            <a:r>
              <a:rPr lang="en-US" b="1" err="1"/>
              <a:t>dynamisch</a:t>
            </a:r>
            <a:r>
              <a:rPr lang="en-US" b="1"/>
              <a:t> </a:t>
            </a:r>
            <a:r>
              <a:rPr lang="en-US" b="1" err="1"/>
              <a:t>als</a:t>
            </a:r>
            <a:r>
              <a:rPr lang="en-US" b="1"/>
              <a:t> &lt;</a:t>
            </a:r>
            <a:r>
              <a:rPr lang="en-US" b="1" err="1"/>
              <a:t>img</a:t>
            </a:r>
            <a:r>
              <a:rPr lang="en-US" b="1"/>
              <a:t>&gt;-</a:t>
            </a:r>
            <a:r>
              <a:rPr lang="en-US" b="1" err="1"/>
              <a:t>Elemente</a:t>
            </a:r>
            <a:r>
              <a:rPr lang="en-US"/>
              <a:t> </a:t>
            </a:r>
            <a:r>
              <a:rPr lang="en-US" err="1"/>
              <a:t>erzeugt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Hover-</a:t>
            </a:r>
            <a:r>
              <a:rPr lang="en-US" err="1"/>
              <a:t>Effekt</a:t>
            </a:r>
            <a:r>
              <a:rPr lang="en-US"/>
              <a:t> </a:t>
            </a:r>
            <a:r>
              <a:rPr lang="en-US" err="1"/>
              <a:t>implementiert</a:t>
            </a:r>
            <a:r>
              <a:rPr lang="en-US"/>
              <a:t> (</a:t>
            </a:r>
            <a:r>
              <a:rPr lang="en-US" err="1"/>
              <a:t>leichtes</a:t>
            </a:r>
            <a:r>
              <a:rPr lang="en-US"/>
              <a:t> </a:t>
            </a:r>
            <a:r>
              <a:rPr lang="en-US" err="1"/>
              <a:t>Zoomen</a:t>
            </a:r>
            <a:r>
              <a:rPr lang="en-US"/>
              <a:t>) → </a:t>
            </a:r>
            <a:r>
              <a:rPr lang="en-US" err="1"/>
              <a:t>mehr</a:t>
            </a:r>
            <a:r>
              <a:rPr lang="en-US"/>
              <a:t> Feedback </a:t>
            </a:r>
            <a:r>
              <a:rPr lang="en-US" err="1"/>
              <a:t>beim</a:t>
            </a:r>
            <a:r>
              <a:rPr lang="en-US"/>
              <a:t> </a:t>
            </a:r>
            <a:r>
              <a:rPr lang="en-US" err="1"/>
              <a:t>Spielen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Karten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b="1" err="1"/>
              <a:t>gleichmäßig</a:t>
            </a:r>
            <a:r>
              <a:rPr lang="en-US" b="1"/>
              <a:t> </a:t>
            </a:r>
            <a:r>
              <a:rPr lang="en-US" b="1" err="1"/>
              <a:t>groß</a:t>
            </a:r>
            <a:r>
              <a:rPr lang="en-US"/>
              <a:t> und </a:t>
            </a:r>
            <a:r>
              <a:rPr lang="en-US" err="1"/>
              <a:t>im</a:t>
            </a:r>
            <a:r>
              <a:rPr lang="en-US"/>
              <a:t> Showdown in </a:t>
            </a:r>
            <a:r>
              <a:rPr lang="en-US" b="1" err="1"/>
              <a:t>einer</a:t>
            </a:r>
            <a:r>
              <a:rPr lang="en-US" b="1"/>
              <a:t> Zeile</a:t>
            </a:r>
            <a:r>
              <a:rPr lang="en-US"/>
              <a:t> </a:t>
            </a:r>
            <a:r>
              <a:rPr lang="en-US" err="1"/>
              <a:t>nebeneinander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Beim Layout  Ziel: </a:t>
            </a:r>
            <a:r>
              <a:rPr lang="en-US" err="1"/>
              <a:t>Überlappung</a:t>
            </a:r>
            <a:r>
              <a:rPr lang="en-US"/>
              <a:t> </a:t>
            </a:r>
            <a:r>
              <a:rPr lang="en-US" err="1"/>
              <a:t>vermeiden</a:t>
            </a:r>
            <a:r>
              <a:rPr lang="en-US"/>
              <a:t> – </a:t>
            </a:r>
            <a:r>
              <a:rPr lang="en-US" err="1"/>
              <a:t>auch</a:t>
            </a:r>
            <a:r>
              <a:rPr lang="en-US"/>
              <a:t> </a:t>
            </a:r>
            <a:r>
              <a:rPr lang="en-US" err="1"/>
              <a:t>bei</a:t>
            </a:r>
            <a:r>
              <a:rPr lang="en-US"/>
              <a:t> </a:t>
            </a:r>
            <a:r>
              <a:rPr lang="en-US" err="1"/>
              <a:t>mehreren</a:t>
            </a:r>
            <a:r>
              <a:rPr lang="en-US"/>
              <a:t> Karten/</a:t>
            </a:r>
            <a:r>
              <a:rPr lang="en-US" err="1"/>
              <a:t>Spielern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Spielkarten</a:t>
            </a:r>
            <a:r>
              <a:rPr lang="en-US"/>
              <a:t>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b="1" err="1"/>
              <a:t>interaktiv</a:t>
            </a:r>
            <a:r>
              <a:rPr lang="en-US" b="1"/>
              <a:t> </a:t>
            </a:r>
            <a:r>
              <a:rPr lang="en-US" b="1" err="1"/>
              <a:t>auswählbar</a:t>
            </a:r>
            <a:r>
              <a:rPr lang="en-US"/>
              <a:t> (Klick → </a:t>
            </a:r>
            <a:r>
              <a:rPr lang="en-US" err="1"/>
              <a:t>Markierung</a:t>
            </a:r>
            <a:r>
              <a:rPr lang="en-US"/>
              <a:t> der Karten)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🧩 </a:t>
            </a:r>
            <a:r>
              <a:rPr lang="de-DE" b="1"/>
              <a:t>7. Technische Umsetzung – Komponentenbasiertes Denken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b="1"/>
              <a:t>CSS-Klassen </a:t>
            </a:r>
            <a:r>
              <a:rPr lang="en-US" b="1" err="1"/>
              <a:t>strukturiert</a:t>
            </a:r>
            <a:r>
              <a:rPr lang="en-US" b="1"/>
              <a:t>, </a:t>
            </a:r>
            <a:r>
              <a:rPr lang="en-US" b="1" err="1"/>
              <a:t>einheitlich</a:t>
            </a:r>
            <a:r>
              <a:rPr lang="en-US" b="1"/>
              <a:t> </a:t>
            </a:r>
            <a:r>
              <a:rPr lang="en-US" b="1" err="1"/>
              <a:t>aufgebaut</a:t>
            </a:r>
            <a:r>
              <a:rPr lang="en-US"/>
              <a:t> (.player, .</a:t>
            </a:r>
            <a:r>
              <a:rPr lang="en-US" err="1"/>
              <a:t>playerCards</a:t>
            </a:r>
            <a:r>
              <a:rPr lang="en-US"/>
              <a:t>, .card, .</a:t>
            </a:r>
            <a:r>
              <a:rPr lang="en-US" err="1"/>
              <a:t>playerName</a:t>
            </a:r>
            <a:r>
              <a:rPr lang="en-US"/>
              <a:t> …)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Saubere</a:t>
            </a:r>
            <a:r>
              <a:rPr lang="en-US"/>
              <a:t> </a:t>
            </a:r>
            <a:r>
              <a:rPr lang="en-US" b="1" err="1"/>
              <a:t>Trennung</a:t>
            </a:r>
            <a:r>
              <a:rPr lang="en-US" b="1"/>
              <a:t> von HTML-Logik und Styling </a:t>
            </a:r>
            <a:r>
              <a:rPr lang="en-US" b="1" err="1"/>
              <a:t>im</a:t>
            </a:r>
            <a:r>
              <a:rPr lang="en-US" b="1"/>
              <a:t> CSS: </a:t>
            </a:r>
            <a:r>
              <a:rPr lang="en-US" err="1"/>
              <a:t>Überschaubarkeit</a:t>
            </a:r>
            <a:r>
              <a:rPr lang="en-US"/>
              <a:t> </a:t>
            </a:r>
            <a:r>
              <a:rPr lang="en-US" err="1"/>
              <a:t>gewährleisten</a:t>
            </a:r>
            <a:r>
              <a:rPr lang="en-US"/>
              <a:t> 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Es </a:t>
            </a:r>
            <a:r>
              <a:rPr lang="en-US" err="1"/>
              <a:t>wurde</a:t>
            </a:r>
            <a:r>
              <a:rPr lang="en-US"/>
              <a:t> für </a:t>
            </a:r>
            <a:r>
              <a:rPr lang="en-US" err="1"/>
              <a:t>Wiederverwendbarkeit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Klassenstrukturen</a:t>
            </a:r>
            <a:r>
              <a:rPr lang="en-US"/>
              <a:t> </a:t>
            </a:r>
            <a:r>
              <a:rPr lang="en-US" err="1"/>
              <a:t>gesorgt</a:t>
            </a:r>
            <a:r>
              <a:rPr lang="en-US"/>
              <a:t> → </a:t>
            </a:r>
            <a:r>
              <a:rPr lang="en-US" err="1"/>
              <a:t>spätere</a:t>
            </a:r>
            <a:r>
              <a:rPr lang="en-US"/>
              <a:t> </a:t>
            </a:r>
            <a:r>
              <a:rPr lang="en-US" err="1"/>
              <a:t>Wartung</a:t>
            </a:r>
            <a:r>
              <a:rPr lang="en-US"/>
              <a:t> </a:t>
            </a:r>
            <a:r>
              <a:rPr lang="en-US" err="1"/>
              <a:t>leichter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Zukünftige</a:t>
            </a:r>
            <a:r>
              <a:rPr lang="en-US"/>
              <a:t> Features </a:t>
            </a:r>
            <a:r>
              <a:rPr lang="en-US" err="1"/>
              <a:t>wie</a:t>
            </a:r>
            <a:r>
              <a:rPr lang="en-US"/>
              <a:t> </a:t>
            </a:r>
            <a:r>
              <a:rPr lang="en-US" err="1"/>
              <a:t>Animationen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en-US"/>
              <a:t> </a:t>
            </a:r>
            <a:r>
              <a:rPr lang="en-US" err="1"/>
              <a:t>Tooltipps</a:t>
            </a:r>
            <a:r>
              <a:rPr lang="en-US"/>
              <a:t> </a:t>
            </a:r>
            <a:r>
              <a:rPr lang="en-US" err="1"/>
              <a:t>lassen</a:t>
            </a:r>
            <a:r>
              <a:rPr lang="en-US"/>
              <a:t> </a:t>
            </a:r>
            <a:r>
              <a:rPr lang="en-US" err="1"/>
              <a:t>sich</a:t>
            </a:r>
            <a:r>
              <a:rPr lang="en-US"/>
              <a:t> </a:t>
            </a:r>
            <a:r>
              <a:rPr lang="en-US" err="1"/>
              <a:t>einfach</a:t>
            </a:r>
            <a:r>
              <a:rPr lang="en-US"/>
              <a:t> </a:t>
            </a:r>
            <a:r>
              <a:rPr lang="en-US" err="1"/>
              <a:t>integrieren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🧪 </a:t>
            </a:r>
            <a:r>
              <a:rPr lang="de-DE" b="1"/>
              <a:t>8. Herausforderungen &amp; </a:t>
            </a:r>
            <a:r>
              <a:rPr lang="de-DE" b="1" err="1"/>
              <a:t>Learnings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Responsive Design </a:t>
            </a:r>
            <a:r>
              <a:rPr lang="en-US" err="1"/>
              <a:t>erforderte</a:t>
            </a:r>
            <a:r>
              <a:rPr lang="en-US"/>
              <a:t> </a:t>
            </a:r>
            <a:r>
              <a:rPr lang="en-US" b="1" err="1"/>
              <a:t>mehrere</a:t>
            </a:r>
            <a:r>
              <a:rPr lang="en-US" b="1"/>
              <a:t> </a:t>
            </a:r>
            <a:r>
              <a:rPr lang="en-US" b="1" err="1"/>
              <a:t>Testläufe</a:t>
            </a:r>
            <a:r>
              <a:rPr lang="en-US"/>
              <a:t> auf </a:t>
            </a:r>
            <a:r>
              <a:rPr lang="en-US" err="1"/>
              <a:t>verschiedenen</a:t>
            </a:r>
            <a:r>
              <a:rPr lang="en-US"/>
              <a:t> Devices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Buttons </a:t>
            </a:r>
            <a:r>
              <a:rPr lang="en-US" err="1"/>
              <a:t>ließen</a:t>
            </a:r>
            <a:r>
              <a:rPr lang="en-US"/>
              <a:t> </a:t>
            </a:r>
            <a:r>
              <a:rPr lang="en-US" err="1"/>
              <a:t>sich</a:t>
            </a:r>
            <a:r>
              <a:rPr lang="en-US"/>
              <a:t> </a:t>
            </a:r>
            <a:r>
              <a:rPr lang="en-US" err="1"/>
              <a:t>nicht</a:t>
            </a:r>
            <a:r>
              <a:rPr lang="en-US"/>
              <a:t> </a:t>
            </a:r>
            <a:r>
              <a:rPr lang="en-US" err="1"/>
              <a:t>sofort</a:t>
            </a:r>
            <a:r>
              <a:rPr lang="en-US"/>
              <a:t> </a:t>
            </a:r>
            <a:r>
              <a:rPr lang="en-US" err="1"/>
              <a:t>mittig</a:t>
            </a:r>
            <a:r>
              <a:rPr lang="en-US"/>
              <a:t> </a:t>
            </a:r>
            <a:r>
              <a:rPr lang="en-US" err="1"/>
              <a:t>platzieren</a:t>
            </a:r>
            <a:r>
              <a:rPr lang="en-US"/>
              <a:t> – CSS-</a:t>
            </a:r>
            <a:r>
              <a:rPr lang="en-US" err="1"/>
              <a:t>Feinjustierung</a:t>
            </a:r>
            <a:r>
              <a:rPr lang="en-US"/>
              <a:t> </a:t>
            </a:r>
            <a:r>
              <a:rPr lang="en-US" err="1"/>
              <a:t>nötig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Wichtigstes</a:t>
            </a:r>
            <a:r>
              <a:rPr lang="en-US"/>
              <a:t> Learning: </a:t>
            </a:r>
            <a:r>
              <a:rPr lang="en-US" b="1"/>
              <a:t>Klarer CSS-Aufbau + </a:t>
            </a:r>
            <a:r>
              <a:rPr lang="en-US" b="1" err="1"/>
              <a:t>Trennung</a:t>
            </a:r>
            <a:r>
              <a:rPr lang="en-US" b="1"/>
              <a:t> </a:t>
            </a:r>
            <a:r>
              <a:rPr lang="en-US" b="1" err="1"/>
              <a:t>zu</a:t>
            </a:r>
            <a:r>
              <a:rPr lang="en-US" b="1"/>
              <a:t> HTML </a:t>
            </a:r>
            <a:r>
              <a:rPr lang="en-US" b="1" err="1"/>
              <a:t>essenziell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/>
              <a:t>Design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„Add-on“, </a:t>
            </a:r>
            <a:r>
              <a:rPr lang="en-US" err="1"/>
              <a:t>sondern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b="1" err="1"/>
              <a:t>zentraler</a:t>
            </a:r>
            <a:r>
              <a:rPr lang="en-US" b="1"/>
              <a:t> Teil der User Experience</a:t>
            </a:r>
            <a:r>
              <a:rPr lang="en-US"/>
              <a:t> </a:t>
            </a:r>
            <a:r>
              <a:rPr lang="en-US" err="1"/>
              <a:t>denken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✅ </a:t>
            </a:r>
            <a:r>
              <a:rPr lang="de-DE" b="1"/>
              <a:t>Fazit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Das Frontend </a:t>
            </a:r>
            <a:r>
              <a:rPr lang="en-US" err="1"/>
              <a:t>erfüllt</a:t>
            </a:r>
            <a:r>
              <a:rPr lang="en-US"/>
              <a:t> seinen Zweck:</a:t>
            </a:r>
            <a:endParaRPr lang="de-DE"/>
          </a:p>
          <a:p>
            <a:pPr marL="285750" lvl="1" indent="-285750">
              <a:buFont typeface="Arial"/>
              <a:buChar char="•"/>
            </a:pPr>
            <a:r>
              <a:rPr lang="en-US" b="1"/>
              <a:t>Klar, </a:t>
            </a:r>
            <a:r>
              <a:rPr lang="en-US" b="1" err="1"/>
              <a:t>funktional</a:t>
            </a:r>
            <a:r>
              <a:rPr lang="en-US" b="1"/>
              <a:t> und </a:t>
            </a:r>
            <a:r>
              <a:rPr lang="en-US" b="1" err="1"/>
              <a:t>immersiv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/>
              <a:t>Die Optik </a:t>
            </a:r>
            <a:r>
              <a:rPr lang="en-US" err="1"/>
              <a:t>unterstützt</a:t>
            </a:r>
            <a:r>
              <a:rPr lang="en-US"/>
              <a:t> das </a:t>
            </a:r>
            <a:r>
              <a:rPr lang="en-US" err="1"/>
              <a:t>Spielgeschehen</a:t>
            </a:r>
            <a:r>
              <a:rPr lang="en-US"/>
              <a:t>, </a:t>
            </a:r>
            <a:r>
              <a:rPr lang="en-US" err="1"/>
              <a:t>statt</a:t>
            </a:r>
            <a:r>
              <a:rPr lang="en-US"/>
              <a:t> es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stören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Struktur</a:t>
            </a:r>
            <a:r>
              <a:rPr lang="en-US"/>
              <a:t>, Farben und </a:t>
            </a:r>
            <a:r>
              <a:rPr lang="en-US" err="1"/>
              <a:t>Positionierung</a:t>
            </a:r>
            <a:r>
              <a:rPr lang="en-US"/>
              <a:t> </a:t>
            </a:r>
            <a:r>
              <a:rPr lang="en-US" err="1"/>
              <a:t>helfen</a:t>
            </a:r>
            <a:r>
              <a:rPr lang="en-US"/>
              <a:t>, </a:t>
            </a:r>
            <a:r>
              <a:rPr lang="en-US" err="1"/>
              <a:t>sich</a:t>
            </a:r>
            <a:r>
              <a:rPr lang="en-US"/>
              <a:t> </a:t>
            </a:r>
            <a:r>
              <a:rPr lang="en-US" b="1"/>
              <a:t>schnell </a:t>
            </a:r>
            <a:r>
              <a:rPr lang="en-US" b="1" err="1"/>
              <a:t>zurechtzufinden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en-US" err="1"/>
              <a:t>Gesamtwirkung</a:t>
            </a:r>
            <a:r>
              <a:rPr lang="en-US"/>
              <a:t>: </a:t>
            </a:r>
            <a:r>
              <a:rPr lang="en-US" b="1" err="1"/>
              <a:t>Modernes</a:t>
            </a:r>
            <a:r>
              <a:rPr lang="en-US" b="1"/>
              <a:t>, </a:t>
            </a:r>
            <a:r>
              <a:rPr lang="en-US" b="1" err="1"/>
              <a:t>professionelles</a:t>
            </a:r>
            <a:r>
              <a:rPr lang="en-US" b="1"/>
              <a:t> </a:t>
            </a:r>
            <a:r>
              <a:rPr lang="en-US" b="1" err="1"/>
              <a:t>Spielgefühl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56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err="1"/>
              <a:t>Ausgangspunkt</a:t>
            </a:r>
            <a:r>
              <a:rPr lang="en-US"/>
              <a:t> war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b="1"/>
              <a:t>Wireframe</a:t>
            </a:r>
            <a:r>
              <a:rPr lang="en-US"/>
              <a:t>, also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grobes</a:t>
            </a:r>
            <a:r>
              <a:rPr lang="en-US"/>
              <a:t> </a:t>
            </a:r>
            <a:r>
              <a:rPr lang="en-US" err="1"/>
              <a:t>visuelles</a:t>
            </a:r>
            <a:r>
              <a:rPr lang="en-US"/>
              <a:t> </a:t>
            </a:r>
            <a:r>
              <a:rPr lang="en-US" err="1"/>
              <a:t>Konzept</a:t>
            </a:r>
            <a:endParaRPr lang="de-DE" err="1"/>
          </a:p>
          <a:p>
            <a:pPr marL="285750" indent="-285750">
              <a:buFont typeface="Arial"/>
              <a:buChar char="•"/>
            </a:pPr>
            <a:r>
              <a:rPr lang="en-US"/>
              <a:t>Ziel: Struktur, Layout-Idee und Element-</a:t>
            </a:r>
            <a:r>
              <a:rPr lang="en-US" err="1"/>
              <a:t>Positionierung</a:t>
            </a:r>
            <a:r>
              <a:rPr lang="en-US"/>
              <a:t> </a:t>
            </a:r>
            <a:r>
              <a:rPr lang="en-US" err="1"/>
              <a:t>vorab</a:t>
            </a:r>
            <a:r>
              <a:rPr lang="en-US"/>
              <a:t> </a:t>
            </a:r>
            <a:r>
              <a:rPr lang="en-US" err="1"/>
              <a:t>planen</a:t>
            </a:r>
            <a:endParaRPr lang="de-DE" err="1"/>
          </a:p>
          <a:p>
            <a:pPr marL="285750" indent="-285750">
              <a:buFont typeface="Arial"/>
              <a:buChar char="•"/>
            </a:pPr>
            <a:r>
              <a:rPr lang="en-US" err="1"/>
              <a:t>Besonders</a:t>
            </a:r>
            <a:r>
              <a:rPr lang="en-US"/>
              <a:t> </a:t>
            </a:r>
            <a:r>
              <a:rPr lang="en-US" err="1"/>
              <a:t>wichtig</a:t>
            </a:r>
            <a:r>
              <a:rPr lang="en-US"/>
              <a:t>: </a:t>
            </a:r>
            <a:r>
              <a:rPr lang="en-US" b="1" err="1"/>
              <a:t>Platzierung</a:t>
            </a:r>
            <a:r>
              <a:rPr lang="en-US" b="1"/>
              <a:t> der Spieler</a:t>
            </a:r>
            <a:r>
              <a:rPr lang="en-US"/>
              <a:t>, </a:t>
            </a:r>
            <a:r>
              <a:rPr lang="en-US" b="1" err="1"/>
              <a:t>Kartenslots</a:t>
            </a:r>
            <a:r>
              <a:rPr lang="en-US"/>
              <a:t>, Buttons und </a:t>
            </a:r>
            <a:r>
              <a:rPr lang="en-US" b="1"/>
              <a:t>Pot-</a:t>
            </a:r>
            <a:r>
              <a:rPr lang="en-US" b="1" err="1"/>
              <a:t>Anzeige</a:t>
            </a:r>
            <a:endParaRPr lang="de-DE" err="1"/>
          </a:p>
          <a:p>
            <a:pPr marL="285750" indent="-285750">
              <a:buFont typeface="Arial"/>
              <a:buChar char="•"/>
            </a:pPr>
            <a:r>
              <a:rPr lang="en-US"/>
              <a:t>Wireframe </a:t>
            </a:r>
            <a:r>
              <a:rPr lang="en-US" err="1"/>
              <a:t>diente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b="1" err="1"/>
              <a:t>Kommunikationsbasis</a:t>
            </a:r>
            <a:r>
              <a:rPr lang="en-US" b="1"/>
              <a:t> </a:t>
            </a:r>
            <a:r>
              <a:rPr lang="en-US" b="1" err="1"/>
              <a:t>im</a:t>
            </a:r>
            <a:r>
              <a:rPr lang="en-US" b="1"/>
              <a:t> Team</a:t>
            </a:r>
            <a:r>
              <a:rPr lang="en-US"/>
              <a:t>, um das Design </a:t>
            </a:r>
            <a:r>
              <a:rPr lang="en-US" err="1"/>
              <a:t>frühzeitig</a:t>
            </a:r>
            <a:r>
              <a:rPr lang="en-US"/>
              <a:t> </a:t>
            </a:r>
            <a:r>
              <a:rPr lang="en-US" err="1"/>
              <a:t>abzustimmen</a:t>
            </a:r>
            <a:endParaRPr lang="de-DE" err="1"/>
          </a:p>
          <a:p>
            <a:br>
              <a:rPr lang="en-US"/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Der Wireframe </a:t>
            </a:r>
            <a:r>
              <a:rPr lang="en-US" err="1"/>
              <a:t>wurde</a:t>
            </a:r>
            <a:r>
              <a:rPr lang="en-US"/>
              <a:t> </a:t>
            </a:r>
            <a:r>
              <a:rPr lang="en-US" err="1"/>
              <a:t>dann</a:t>
            </a:r>
            <a:r>
              <a:rPr lang="en-US"/>
              <a:t> </a:t>
            </a:r>
            <a:r>
              <a:rPr lang="en-US" b="1"/>
              <a:t>1:1 ins Frontend </a:t>
            </a:r>
            <a:r>
              <a:rPr lang="en-US" b="1" err="1"/>
              <a:t>übertragen</a:t>
            </a:r>
            <a:endParaRPr lang="de-DE" err="1"/>
          </a:p>
          <a:p>
            <a:pPr marL="285750" indent="-285750">
              <a:buFont typeface="Arial"/>
              <a:buChar char="•"/>
            </a:pPr>
            <a:r>
              <a:rPr lang="en-US"/>
              <a:t>Karten, Spieler und Buttons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err="1"/>
              <a:t>genauso</a:t>
            </a:r>
            <a:r>
              <a:rPr lang="en-US"/>
              <a:t> </a:t>
            </a:r>
            <a:r>
              <a:rPr lang="en-US" err="1"/>
              <a:t>angeordnet</a:t>
            </a:r>
            <a:r>
              <a:rPr lang="en-US"/>
              <a:t> </a:t>
            </a:r>
            <a:r>
              <a:rPr lang="en-US" err="1"/>
              <a:t>wie</a:t>
            </a:r>
            <a:r>
              <a:rPr lang="en-US"/>
              <a:t> </a:t>
            </a:r>
            <a:r>
              <a:rPr lang="en-US" err="1"/>
              <a:t>geplant</a:t>
            </a:r>
            <a:r>
              <a:rPr lang="en-US"/>
              <a:t>, </a:t>
            </a:r>
            <a:r>
              <a:rPr lang="en-US" err="1"/>
              <a:t>dabei</a:t>
            </a:r>
            <a:r>
              <a:rPr lang="en-US"/>
              <a:t> </a:t>
            </a:r>
            <a:r>
              <a:rPr lang="en-US" err="1"/>
              <a:t>wurde</a:t>
            </a:r>
            <a:r>
              <a:rPr lang="en-US"/>
              <a:t> </a:t>
            </a:r>
            <a:r>
              <a:rPr lang="en-US" err="1"/>
              <a:t>offensichtlicherweise</a:t>
            </a:r>
            <a:r>
              <a:rPr lang="en-US"/>
              <a:t> HTML/CSS für das Layout </a:t>
            </a:r>
            <a:r>
              <a:rPr lang="en-US" err="1"/>
              <a:t>verwendet</a:t>
            </a:r>
            <a:r>
              <a:rPr lang="en-US"/>
              <a:t> </a:t>
            </a:r>
            <a:endParaRPr lang="de-DE" err="1"/>
          </a:p>
          <a:p>
            <a:pPr marL="285750" indent="-285750">
              <a:buFont typeface="Arial"/>
              <a:buChar char="•"/>
            </a:pPr>
            <a:r>
              <a:rPr lang="en-US" b="1" err="1"/>
              <a:t>Abweichungen</a:t>
            </a:r>
            <a:r>
              <a:rPr lang="en-US"/>
              <a:t> </a:t>
            </a:r>
            <a:r>
              <a:rPr lang="en-US" err="1"/>
              <a:t>wurden</a:t>
            </a:r>
            <a:r>
              <a:rPr lang="en-US"/>
              <a:t> </a:t>
            </a:r>
            <a:r>
              <a:rPr lang="en-US" err="1"/>
              <a:t>bewusst</a:t>
            </a:r>
            <a:r>
              <a:rPr lang="en-US"/>
              <a:t> </a:t>
            </a:r>
            <a:r>
              <a:rPr lang="en-US" err="1"/>
              <a:t>gemacht</a:t>
            </a:r>
            <a:r>
              <a:rPr lang="en-US"/>
              <a:t>, </a:t>
            </a:r>
            <a:r>
              <a:rPr lang="en-US" err="1"/>
              <a:t>wenn</a:t>
            </a:r>
            <a:r>
              <a:rPr lang="en-US"/>
              <a:t> die </a:t>
            </a:r>
            <a:r>
              <a:rPr lang="en-US" err="1"/>
              <a:t>Umsetzung</a:t>
            </a:r>
            <a:r>
              <a:rPr lang="en-US"/>
              <a:t> </a:t>
            </a:r>
            <a:r>
              <a:rPr lang="en-US" err="1"/>
              <a:t>technisch</a:t>
            </a:r>
            <a:r>
              <a:rPr lang="en-US"/>
              <a:t> </a:t>
            </a:r>
            <a:r>
              <a:rPr lang="en-US" err="1"/>
              <a:t>oder</a:t>
            </a:r>
            <a:r>
              <a:rPr lang="en-US"/>
              <a:t> UX-</a:t>
            </a:r>
            <a:r>
              <a:rPr lang="en-US" err="1"/>
              <a:t>basiert</a:t>
            </a:r>
            <a:r>
              <a:rPr lang="en-US"/>
              <a:t> </a:t>
            </a:r>
            <a:r>
              <a:rPr lang="en-US" err="1"/>
              <a:t>sinnvoller</a:t>
            </a:r>
            <a:r>
              <a:rPr lang="en-US"/>
              <a:t> war</a:t>
            </a:r>
            <a:endParaRPr lang="de-DE"/>
          </a:p>
          <a:p>
            <a:endParaRPr lang="en-US"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Durch die </a:t>
            </a:r>
            <a:r>
              <a:rPr lang="en-US" err="1"/>
              <a:t>Visualisierung</a:t>
            </a:r>
            <a:r>
              <a:rPr lang="en-US"/>
              <a:t> </a:t>
            </a:r>
            <a:r>
              <a:rPr lang="en-US" err="1"/>
              <a:t>im</a:t>
            </a:r>
            <a:r>
              <a:rPr lang="en-US"/>
              <a:t> Vorfeld </a:t>
            </a:r>
            <a:r>
              <a:rPr lang="en-US" err="1"/>
              <a:t>konnten</a:t>
            </a:r>
            <a:r>
              <a:rPr lang="en-US"/>
              <a:t> </a:t>
            </a:r>
            <a:r>
              <a:rPr lang="en-US" err="1"/>
              <a:t>wir</a:t>
            </a:r>
            <a:r>
              <a:rPr lang="en-US"/>
              <a:t> das Frontend </a:t>
            </a:r>
            <a:r>
              <a:rPr lang="en-US" b="1" err="1"/>
              <a:t>gezielt</a:t>
            </a:r>
            <a:r>
              <a:rPr lang="en-US" b="1"/>
              <a:t> und </a:t>
            </a:r>
            <a:r>
              <a:rPr lang="en-US" b="1" err="1"/>
              <a:t>effizient</a:t>
            </a:r>
            <a:r>
              <a:rPr lang="en-US" b="1"/>
              <a:t> </a:t>
            </a:r>
            <a:r>
              <a:rPr lang="en-US" b="1" err="1"/>
              <a:t>umsetzen</a:t>
            </a:r>
            <a:r>
              <a:rPr lang="en-US" b="1"/>
              <a:t>, das Wireframe </a:t>
            </a:r>
            <a:r>
              <a:rPr lang="en-US" b="1" err="1"/>
              <a:t>dabei</a:t>
            </a:r>
            <a:r>
              <a:rPr lang="en-US" b="1"/>
              <a:t> </a:t>
            </a:r>
            <a:r>
              <a:rPr lang="en-US" b="1" err="1"/>
              <a:t>unterstützt</a:t>
            </a:r>
            <a:r>
              <a:rPr lang="en-US" b="1"/>
              <a:t>, Zeit </a:t>
            </a:r>
            <a:r>
              <a:rPr lang="en-US" b="1" err="1"/>
              <a:t>zu</a:t>
            </a:r>
            <a:r>
              <a:rPr lang="en-US" b="1"/>
              <a:t> </a:t>
            </a:r>
            <a:r>
              <a:rPr lang="en-US" b="1" err="1"/>
              <a:t>sparen</a:t>
            </a:r>
            <a:r>
              <a:rPr lang="en-US" b="1"/>
              <a:t>, </a:t>
            </a:r>
            <a:r>
              <a:rPr lang="en-US" b="1" err="1"/>
              <a:t>effektiver</a:t>
            </a:r>
            <a:r>
              <a:rPr lang="en-US" b="1"/>
              <a:t> </a:t>
            </a:r>
            <a:r>
              <a:rPr lang="en-US" b="1" err="1"/>
              <a:t>zu</a:t>
            </a:r>
            <a:r>
              <a:rPr lang="en-US" b="1"/>
              <a:t> sein</a:t>
            </a:r>
            <a:endParaRPr lang="de-DE" err="1"/>
          </a:p>
          <a:p>
            <a:pPr marL="285750" indent="-285750">
              <a:buFont typeface="Arial"/>
              <a:buChar char="•"/>
            </a:pPr>
            <a:r>
              <a:rPr lang="en-US"/>
              <a:t>Das </a:t>
            </a:r>
            <a:r>
              <a:rPr lang="en-US" err="1"/>
              <a:t>Endergebnis</a:t>
            </a:r>
            <a:r>
              <a:rPr lang="en-US"/>
              <a:t> </a:t>
            </a:r>
            <a:r>
              <a:rPr lang="en-US" err="1"/>
              <a:t>zeigt</a:t>
            </a:r>
            <a:r>
              <a:rPr lang="en-US"/>
              <a:t>, </a:t>
            </a:r>
            <a:r>
              <a:rPr lang="en-US" err="1"/>
              <a:t>dass</a:t>
            </a:r>
            <a:r>
              <a:rPr lang="en-US"/>
              <a:t> der </a:t>
            </a:r>
            <a:r>
              <a:rPr lang="en-US" err="1"/>
              <a:t>Übergang</a:t>
            </a:r>
            <a:r>
              <a:rPr lang="en-US"/>
              <a:t> von </a:t>
            </a:r>
            <a:r>
              <a:rPr lang="en-US" err="1"/>
              <a:t>Konzept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Code </a:t>
            </a:r>
            <a:r>
              <a:rPr lang="en-US" b="1" err="1"/>
              <a:t>reibungslos</a:t>
            </a:r>
            <a:r>
              <a:rPr lang="en-US" b="1"/>
              <a:t> </a:t>
            </a:r>
            <a:r>
              <a:rPr lang="en-US" b="1" err="1"/>
              <a:t>funktioniert</a:t>
            </a:r>
            <a:r>
              <a:rPr lang="en-US" b="1"/>
              <a:t> hat</a:t>
            </a:r>
            <a:endParaRPr lang="de-DE"/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99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Jetzt zu den </a:t>
            </a:r>
            <a:r>
              <a:rPr lang="de-DE" err="1"/>
              <a:t>Learnings</a:t>
            </a:r>
            <a:r>
              <a:rPr lang="de-DE"/>
              <a:t>, denn die beste Reflexion ist die Selbstreflexion</a:t>
            </a:r>
          </a:p>
          <a:p>
            <a:pPr>
              <a:defRPr/>
            </a:pPr>
            <a:br>
              <a:rPr lang="de-DE">
                <a:cs typeface="+mn-lt"/>
              </a:rPr>
            </a:br>
            <a:r>
              <a:rPr lang="de-DE"/>
              <a:t>1. </a:t>
            </a:r>
            <a:r>
              <a:rPr lang="de-DE" b="1"/>
              <a:t>Testen verschoben, dann kracht’s in allen Proben.</a:t>
            </a:r>
            <a:endParaRPr lang="de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2. </a:t>
            </a:r>
            <a:r>
              <a:rPr lang="de-DE" b="1"/>
              <a:t>Lieber ein Logger der loggt, als ein Dev der nur zockt.</a:t>
            </a:r>
          </a:p>
          <a:p>
            <a:endParaRPr lang="de-DE"/>
          </a:p>
          <a:p>
            <a:r>
              <a:rPr lang="de-DE"/>
              <a:t>Programmieren heißt </a:t>
            </a:r>
            <a:r>
              <a:rPr lang="de-DE" b="1"/>
              <a:t>Verantwortung übernehmen</a:t>
            </a:r>
            <a:r>
              <a:rPr lang="de-DE"/>
              <a:t>.</a:t>
            </a:r>
            <a:br>
              <a:rPr lang="de-DE">
                <a:cs typeface="+mn-lt"/>
              </a:rPr>
            </a:br>
            <a:r>
              <a:rPr lang="de-DE"/>
              <a:t> Auch wenn du keinen Bock hast – das Projekt läuft nicht von allein -&gt; Wort zum Sonntag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05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err="1">
                <a:latin typeface="Calibri"/>
                <a:ea typeface="Calibri"/>
                <a:cs typeface="Calibri"/>
              </a:rPr>
              <a:t>Unsere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Anfangsidee</a:t>
            </a:r>
            <a:r>
              <a:rPr lang="en-US">
                <a:latin typeface="Calibri"/>
                <a:ea typeface="Calibri"/>
                <a:cs typeface="Calibri"/>
              </a:rPr>
              <a:t>: Website, </a:t>
            </a:r>
            <a:r>
              <a:rPr lang="en-US" err="1">
                <a:latin typeface="Calibri"/>
                <a:ea typeface="Calibri"/>
                <a:cs typeface="Calibri"/>
              </a:rPr>
              <a:t>bei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denen</a:t>
            </a:r>
            <a:r>
              <a:rPr lang="en-US">
                <a:latin typeface="Calibri"/>
                <a:ea typeface="Calibri"/>
                <a:cs typeface="Calibri"/>
              </a:rPr>
              <a:t> alle Epic Games </a:t>
            </a:r>
            <a:r>
              <a:rPr lang="en-US" err="1">
                <a:latin typeface="Calibri"/>
                <a:ea typeface="Calibri"/>
                <a:cs typeface="Calibri"/>
              </a:rPr>
              <a:t>Spiele</a:t>
            </a:r>
            <a:r>
              <a:rPr lang="en-US">
                <a:latin typeface="Calibri"/>
                <a:ea typeface="Calibri"/>
                <a:cs typeface="Calibri"/>
              </a:rPr>
              <a:t>, die </a:t>
            </a:r>
            <a:r>
              <a:rPr lang="en-US" err="1">
                <a:latin typeface="Calibri"/>
                <a:ea typeface="Calibri"/>
                <a:cs typeface="Calibri"/>
              </a:rPr>
              <a:t>regelmäßig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im</a:t>
            </a:r>
            <a:r>
              <a:rPr lang="en-US">
                <a:latin typeface="Calibri"/>
                <a:ea typeface="Calibri"/>
                <a:cs typeface="Calibri"/>
              </a:rPr>
              <a:t> Store </a:t>
            </a:r>
            <a:r>
              <a:rPr lang="en-US" err="1">
                <a:latin typeface="Calibri"/>
                <a:ea typeface="Calibri"/>
                <a:cs typeface="Calibri"/>
              </a:rPr>
              <a:t>hinzugefügt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werden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übersichtlich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auflisten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-&gt; Idee </a:t>
            </a:r>
            <a:r>
              <a:rPr lang="en-US" err="1">
                <a:latin typeface="Calibri"/>
                <a:ea typeface="Calibri"/>
                <a:cs typeface="Calibri"/>
              </a:rPr>
              <a:t>hielt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nicht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lange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im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Rahmen</a:t>
            </a:r>
            <a:r>
              <a:rPr lang="en-US">
                <a:latin typeface="Calibri"/>
                <a:ea typeface="Calibri"/>
                <a:cs typeface="Calibri"/>
              </a:rPr>
              <a:t> der </a:t>
            </a:r>
            <a:r>
              <a:rPr lang="en-US" err="1">
                <a:latin typeface="Calibri"/>
                <a:ea typeface="Calibri"/>
                <a:cs typeface="Calibri"/>
              </a:rPr>
              <a:t>Umsetzung</a:t>
            </a:r>
            <a:r>
              <a:rPr lang="en-US">
                <a:latin typeface="Calibri"/>
                <a:ea typeface="Calibri"/>
                <a:cs typeface="Calibri"/>
              </a:rPr>
              <a:t> und Zeit </a:t>
            </a:r>
            <a:r>
              <a:rPr lang="en-US" err="1">
                <a:latin typeface="Calibri"/>
                <a:ea typeface="Calibri"/>
                <a:cs typeface="Calibri"/>
              </a:rPr>
              <a:t>schwierig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Neue Idee: Shuffle, </a:t>
            </a:r>
            <a:r>
              <a:rPr lang="en-US" err="1">
                <a:latin typeface="Calibri"/>
                <a:ea typeface="Calibri"/>
                <a:cs typeface="Calibri"/>
              </a:rPr>
              <a:t>Pokerspiel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Wieso</a:t>
            </a:r>
            <a:r>
              <a:rPr lang="en-US">
                <a:latin typeface="Calibri"/>
                <a:ea typeface="Calibri"/>
                <a:cs typeface="Calibri"/>
              </a:rPr>
              <a:t>? Spiel </a:t>
            </a:r>
            <a:r>
              <a:rPr lang="en-US" err="1">
                <a:latin typeface="Calibri"/>
                <a:ea typeface="Calibri"/>
                <a:cs typeface="Calibri"/>
              </a:rPr>
              <a:t>interessant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Spielprinzip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bekannt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techn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Umsetzung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spannend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Fokus auf: Multiplayer, Spiel-Logik </a:t>
            </a:r>
            <a:r>
              <a:rPr lang="en-US" err="1">
                <a:latin typeface="Calibri"/>
                <a:ea typeface="Calibri"/>
                <a:cs typeface="Calibri"/>
              </a:rPr>
              <a:t>mit</a:t>
            </a:r>
            <a:r>
              <a:rPr lang="en-US">
                <a:latin typeface="Calibri"/>
                <a:ea typeface="Calibri"/>
                <a:cs typeface="Calibri"/>
              </a:rPr>
              <a:t> UI </a:t>
            </a:r>
            <a:r>
              <a:rPr lang="en-US" err="1">
                <a:latin typeface="Calibri"/>
                <a:ea typeface="Calibri"/>
                <a:cs typeface="Calibri"/>
              </a:rPr>
              <a:t>statt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reine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Datenanzeige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12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Beginnen mit </a:t>
            </a:r>
            <a:r>
              <a:rPr lang="de-DE" err="1"/>
              <a:t>html</a:t>
            </a:r>
            <a:r>
              <a:rPr lang="de-DE"/>
              <a:t>, </a:t>
            </a:r>
            <a:r>
              <a:rPr lang="de-DE" err="1"/>
              <a:t>ws</a:t>
            </a:r>
            <a:r>
              <a:rPr lang="de-DE"/>
              <a:t>, </a:t>
            </a:r>
            <a:r>
              <a:rPr lang="de-DE" err="1"/>
              <a:t>css</a:t>
            </a:r>
            <a:r>
              <a:rPr lang="de-DE"/>
              <a:t>, node.js </a:t>
            </a:r>
          </a:p>
          <a:p>
            <a:endParaRPr lang="de-DE"/>
          </a:p>
          <a:p>
            <a:r>
              <a:rPr lang="de-DE"/>
              <a:t>Im laufe hinzugefügt: Express, </a:t>
            </a:r>
            <a:r>
              <a:rPr lang="de-DE" err="1"/>
              <a:t>Jest</a:t>
            </a:r>
            <a:endParaRPr lang="de-DE"/>
          </a:p>
          <a:p>
            <a:endParaRPr lang="de-DE"/>
          </a:p>
          <a:p>
            <a:r>
              <a:rPr lang="de-DE" err="1"/>
              <a:t>Concepts</a:t>
            </a:r>
            <a:r>
              <a:rPr lang="de-DE"/>
              <a:t>: Wireframe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56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Schnelles </a:t>
            </a:r>
            <a:r>
              <a:rPr lang="de-DE" err="1"/>
              <a:t>Accseeebility</a:t>
            </a:r>
            <a:r>
              <a:rPr lang="de-DE"/>
              <a:t> HTML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---------------------------------------------</a:t>
            </a:r>
          </a:p>
          <a:p>
            <a:r>
              <a:rPr lang="de-DE"/>
              <a:t>Kein </a:t>
            </a:r>
            <a:r>
              <a:rPr lang="de-DE" err="1"/>
              <a:t>Acc</a:t>
            </a:r>
            <a:r>
              <a:rPr lang="de-DE"/>
              <a:t> </a:t>
            </a:r>
          </a:p>
          <a:p>
            <a:r>
              <a:rPr lang="de-DE"/>
              <a:t>Keine Newsletter </a:t>
            </a:r>
            <a:r>
              <a:rPr lang="de-DE">
                <a:sym typeface="Wingdings" panose="05000000000000000000" pitchFamily="2" charset="2"/>
              </a:rPr>
              <a:t></a:t>
            </a:r>
          </a:p>
          <a:p>
            <a:r>
              <a:rPr lang="de-DE">
                <a:sym typeface="Wingdings" panose="05000000000000000000" pitchFamily="2" charset="2"/>
              </a:rPr>
              <a:t>Unterstützt Ziel von Session </a:t>
            </a:r>
            <a:r>
              <a:rPr lang="de-DE" err="1">
                <a:sym typeface="Wingdings" panose="05000000000000000000" pitchFamily="2" charset="2"/>
              </a:rPr>
              <a:t>Based</a:t>
            </a:r>
            <a:r>
              <a:rPr lang="de-DE">
                <a:sym typeface="Wingdings" panose="05000000000000000000" pitchFamily="2" charset="2"/>
              </a:rPr>
              <a:t> Gruppen Spiel: Neal.fun</a:t>
            </a:r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---------------------------------------------</a:t>
            </a:r>
          </a:p>
          <a:p>
            <a:pPr marL="171450" indent="-171450">
              <a:buFontTx/>
              <a:buChar char="-"/>
            </a:pPr>
            <a:r>
              <a:rPr lang="de-DE"/>
              <a:t>Model = </a:t>
            </a:r>
            <a:r>
              <a:rPr lang="de-DE" err="1"/>
              <a:t>Businesslgik</a:t>
            </a:r>
            <a:endParaRPr lang="de-DE"/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View = Oberfläche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Controller = Vermittler</a:t>
            </a:r>
          </a:p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03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22760-E654-EEFB-B8A2-E4D840FFF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BFADA-728B-C6A0-B508-0B66F1861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D7FC98-CFF1-497F-D3EE-A16DB14B2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View = Frontend: </a:t>
            </a:r>
          </a:p>
          <a:p>
            <a:pPr marL="171450" indent="-171450">
              <a:buFontTx/>
              <a:buChar char="-"/>
            </a:pPr>
            <a:r>
              <a:rPr lang="de-DE"/>
              <a:t>Aktionen ausführen</a:t>
            </a:r>
          </a:p>
          <a:p>
            <a:pPr marL="0" indent="0">
              <a:buFontTx/>
              <a:buNone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Controller = Vermittler:</a:t>
            </a:r>
          </a:p>
          <a:p>
            <a:pPr marL="0" indent="0">
              <a:buFontTx/>
              <a:buNone/>
            </a:pPr>
            <a:r>
              <a:rPr lang="de-DE"/>
              <a:t>Server: </a:t>
            </a:r>
          </a:p>
          <a:p>
            <a:pPr marL="0" indent="0">
              <a:buFontTx/>
              <a:buNone/>
            </a:pPr>
            <a:r>
              <a:rPr lang="de-DE"/>
              <a:t>-  Richtige </a:t>
            </a:r>
            <a:r>
              <a:rPr lang="de-DE" err="1"/>
              <a:t>aktionen</a:t>
            </a:r>
            <a:r>
              <a:rPr lang="de-DE"/>
              <a:t> für richtige </a:t>
            </a:r>
            <a:r>
              <a:rPr lang="de-DE" err="1"/>
              <a:t>Spiler</a:t>
            </a:r>
            <a:endParaRPr lang="de-DE"/>
          </a:p>
          <a:p>
            <a:pPr marL="0" indent="0">
              <a:buFontTx/>
              <a:buNone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Model = </a:t>
            </a:r>
            <a:r>
              <a:rPr lang="de-DE" err="1"/>
              <a:t>Bussiness</a:t>
            </a:r>
            <a:r>
              <a:rPr lang="de-DE"/>
              <a:t> Logik:</a:t>
            </a:r>
          </a:p>
          <a:p>
            <a:pPr marL="0" indent="0">
              <a:buFontTx/>
              <a:buNone/>
            </a:pPr>
            <a:r>
              <a:rPr lang="de-DE"/>
              <a:t>Game.js: </a:t>
            </a:r>
          </a:p>
          <a:p>
            <a:pPr marL="0" indent="0">
              <a:buFontTx/>
              <a:buNone/>
            </a:pPr>
            <a:r>
              <a:rPr lang="de-DE"/>
              <a:t>-   Spiellogik (Karten auswerten, Spielstand Tracken)</a:t>
            </a:r>
          </a:p>
          <a:p>
            <a:pPr marL="171450" indent="-171450">
              <a:buFontTx/>
              <a:buChar char="-"/>
            </a:pPr>
            <a:r>
              <a:rPr lang="de-DE"/>
              <a:t>Spieler verwalten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Backend -&gt; Frontend Update</a:t>
            </a:r>
          </a:p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7B17-CBBB-E847-304E-DE231091D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21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Öffentliche Seite in Public Ordner verstaut</a:t>
            </a:r>
          </a:p>
          <a:p>
            <a:endParaRPr lang="de-DE"/>
          </a:p>
          <a:p>
            <a:r>
              <a:rPr lang="de-DE" err="1"/>
              <a:t>Alwaysacitv</a:t>
            </a:r>
            <a:r>
              <a:rPr lang="de-DE"/>
              <a:t>:</a:t>
            </a:r>
          </a:p>
          <a:p>
            <a:pPr marL="171450" indent="-171450">
              <a:buFontTx/>
              <a:buChar char="-"/>
            </a:pPr>
            <a:r>
              <a:rPr lang="de-DE"/>
              <a:t>Session </a:t>
            </a:r>
            <a:r>
              <a:rPr lang="de-DE" err="1"/>
              <a:t>storage</a:t>
            </a: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Verbindung zu Server</a:t>
            </a:r>
          </a:p>
          <a:p>
            <a:pPr marL="171450" indent="-171450">
              <a:buFontTx/>
              <a:buChar char="-"/>
            </a:pPr>
            <a:r>
              <a:rPr lang="de-DE" err="1"/>
              <a:t>Mesage</a:t>
            </a:r>
            <a:r>
              <a:rPr lang="de-DE"/>
              <a:t> Handling mit </a:t>
            </a:r>
            <a:r>
              <a:rPr lang="de-DE" err="1"/>
              <a:t>errors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90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5994-CF05-F935-F5C9-1F5CA432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B7FDF-5B75-00CF-437E-D83BAC254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A25BC1-FAE8-5CCD-0565-2344F786F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.</a:t>
            </a:r>
            <a:r>
              <a:rPr lang="de-DE" err="1"/>
              <a:t>env</a:t>
            </a:r>
            <a:r>
              <a:rPr lang="de-DE"/>
              <a:t> für </a:t>
            </a:r>
            <a:r>
              <a:rPr lang="de-DE" err="1"/>
              <a:t>Config</a:t>
            </a:r>
            <a:r>
              <a:rPr lang="de-DE"/>
              <a:t> daten</a:t>
            </a:r>
          </a:p>
          <a:p>
            <a:endParaRPr lang="de-DE"/>
          </a:p>
          <a:p>
            <a:r>
              <a:rPr lang="de-DE"/>
              <a:t>Test und Logger in eigenen Ordnern.</a:t>
            </a:r>
          </a:p>
          <a:p>
            <a:endParaRPr lang="de-DE"/>
          </a:p>
          <a:p>
            <a:r>
              <a:rPr lang="de-DE"/>
              <a:t>Logger umspannt backend</a:t>
            </a:r>
          </a:p>
          <a:p>
            <a:endParaRPr lang="de-DE"/>
          </a:p>
          <a:p>
            <a:r>
              <a:rPr lang="de-DE"/>
              <a:t>Tests sag ich gleich noch was …..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8606D-29C9-8E89-7D1C-4D4D0272C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230FF-7E60-A5C1-ED04-DF97C85C9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678103-C71A-4637-081E-832896E82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9DA02F-A430-79A9-3C56-FEA02A417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wichtige Dateien Rot </a:t>
            </a:r>
            <a:r>
              <a:rPr lang="de-DE">
                <a:sym typeface="Wingdings" panose="05000000000000000000" pitchFamily="2" charset="2"/>
              </a:rPr>
              <a:t> Zeigen in UML</a:t>
            </a:r>
            <a:endParaRPr lang="de-DE"/>
          </a:p>
          <a:p>
            <a:endParaRPr lang="de-DE"/>
          </a:p>
          <a:p>
            <a:r>
              <a:rPr lang="de-DE"/>
              <a:t>Öffentliche Seite in Public</a:t>
            </a:r>
          </a:p>
          <a:p>
            <a:endParaRPr lang="de-DE"/>
          </a:p>
          <a:p>
            <a:r>
              <a:rPr lang="de-DE"/>
              <a:t>Test und Logger in eigenen Ordnern.</a:t>
            </a:r>
          </a:p>
          <a:p>
            <a:endParaRPr lang="de-DE"/>
          </a:p>
          <a:p>
            <a:r>
              <a:rPr lang="de-DE"/>
              <a:t>.</a:t>
            </a:r>
            <a:r>
              <a:rPr lang="de-DE" err="1"/>
              <a:t>env</a:t>
            </a:r>
            <a:r>
              <a:rPr lang="de-DE"/>
              <a:t> für </a:t>
            </a:r>
            <a:r>
              <a:rPr lang="de-DE" err="1"/>
              <a:t>Config</a:t>
            </a:r>
            <a:r>
              <a:rPr lang="de-DE"/>
              <a:t> daten</a:t>
            </a:r>
          </a:p>
          <a:p>
            <a:endParaRPr lang="de-DE"/>
          </a:p>
          <a:p>
            <a:r>
              <a:rPr lang="de-DE"/>
              <a:t>Logger umspannt backend</a:t>
            </a:r>
          </a:p>
          <a:p>
            <a:endParaRPr lang="de-DE"/>
          </a:p>
          <a:p>
            <a:r>
              <a:rPr lang="de-DE" err="1"/>
              <a:t>Alwaysacitv</a:t>
            </a:r>
            <a:r>
              <a:rPr lang="de-DE"/>
              <a:t>:</a:t>
            </a:r>
          </a:p>
          <a:p>
            <a:pPr marL="171450" indent="-171450">
              <a:buFontTx/>
              <a:buChar char="-"/>
            </a:pPr>
            <a:r>
              <a:rPr lang="de-DE"/>
              <a:t>Session </a:t>
            </a:r>
            <a:r>
              <a:rPr lang="de-DE" err="1"/>
              <a:t>storage</a:t>
            </a: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Verbindung zu Server</a:t>
            </a:r>
          </a:p>
          <a:p>
            <a:pPr marL="171450" indent="-171450">
              <a:buFontTx/>
              <a:buChar char="-"/>
            </a:pPr>
            <a:r>
              <a:rPr lang="de-DE" err="1"/>
              <a:t>Mesage</a:t>
            </a:r>
            <a:r>
              <a:rPr lang="de-DE"/>
              <a:t> Handling mit </a:t>
            </a:r>
            <a:r>
              <a:rPr lang="de-DE" err="1"/>
              <a:t>errors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CF566-A714-314C-9784-4A1C4A38F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62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Unittests: Saubere Spiellogik</a:t>
            </a:r>
          </a:p>
          <a:p>
            <a:endParaRPr lang="de-DE"/>
          </a:p>
          <a:p>
            <a:r>
              <a:rPr lang="de-DE"/>
              <a:t>Kartenauswerten klarer </a:t>
            </a:r>
            <a:r>
              <a:rPr lang="de-DE" err="1"/>
              <a:t>input</a:t>
            </a:r>
            <a:r>
              <a:rPr lang="de-DE"/>
              <a:t> </a:t>
            </a:r>
            <a:r>
              <a:rPr lang="de-DE">
                <a:sym typeface="Wingdings" panose="05000000000000000000" pitchFamily="2" charset="2"/>
              </a:rPr>
              <a:t> Output   </a:t>
            </a:r>
            <a:endParaRPr lang="de-DE"/>
          </a:p>
          <a:p>
            <a:endParaRPr lang="de-DE"/>
          </a:p>
          <a:p>
            <a:r>
              <a:rPr lang="de-DE" err="1"/>
              <a:t>Solieder</a:t>
            </a:r>
            <a:r>
              <a:rPr lang="de-DE"/>
              <a:t> </a:t>
            </a:r>
            <a:r>
              <a:rPr lang="de-DE" err="1"/>
              <a:t>Lighthouse</a:t>
            </a:r>
            <a:r>
              <a:rPr lang="de-DE"/>
              <a:t> Report</a:t>
            </a:r>
          </a:p>
          <a:p>
            <a:endParaRPr lang="de-DE"/>
          </a:p>
          <a:p>
            <a:r>
              <a:rPr lang="de-DE"/>
              <a:t>Icon Button </a:t>
            </a:r>
            <a:r>
              <a:rPr lang="de-DE" err="1"/>
              <a:t>is</a:t>
            </a:r>
            <a:r>
              <a:rPr lang="de-DE"/>
              <a:t> ok</a:t>
            </a:r>
          </a:p>
          <a:p>
            <a:endParaRPr lang="de-DE"/>
          </a:p>
          <a:p>
            <a:r>
              <a:rPr lang="de-D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</a:t>
            </a:r>
          </a:p>
          <a:p>
            <a:r>
              <a:rPr lang="de-DE"/>
              <a:t>Dann erfahrt ihr jetzt wie sich Schuffel vom Start bis heute Entwickelt 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38AC-2126-4D14-AA5F-96233C539C9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4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799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25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2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7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7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372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3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72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7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73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84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07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36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0.png"/><Relationship Id="rId3" Type="http://schemas.openxmlformats.org/officeDocument/2006/relationships/slide" Target="slide80.xml"/><Relationship Id="rId7" Type="http://schemas.openxmlformats.org/officeDocument/2006/relationships/image" Target="../media/image30.png"/><Relationship Id="rId12" Type="http://schemas.openxmlformats.org/officeDocument/2006/relationships/slide" Target="slide1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0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slide" Target="slide10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92CF8-E319-3452-5AE4-D3D25D145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WEB ENGINEERING</a:t>
            </a:r>
            <a:br>
              <a:rPr lang="de-DE"/>
            </a:br>
            <a:r>
              <a:rPr lang="de-DE"/>
              <a:t>SHUFFLE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01E9AD-953B-BEB2-F3BA-D8286D633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734164"/>
            <a:ext cx="4894988" cy="447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/>
              <a:t>Felix Weiner, Daniel Schnell, </a:t>
            </a:r>
            <a:r>
              <a:rPr lang="de-DE" sz="1600" err="1"/>
              <a:t>Jamin</a:t>
            </a:r>
            <a:r>
              <a:rPr lang="de-DE" sz="1600"/>
              <a:t> Allmendinger</a:t>
            </a:r>
          </a:p>
        </p:txBody>
      </p:sp>
      <p:pic>
        <p:nvPicPr>
          <p:cNvPr id="1026" name="Picture 2" descr="Pin by 𝓑𝓸𝓼𝓼𝔂𝓑𝓮𝓵𝓵𝓪 on 男装图案 in 2022 | Black poker cards wallpaper,  Edgy wallpaper, Vint… | Black poker cards wallpaper, Black paper drawing,  Skull wallpaper">
            <a:extLst>
              <a:ext uri="{FF2B5EF4-FFF2-40B4-BE49-F238E27FC236}">
                <a16:creationId xmlns:a16="http://schemas.microsoft.com/office/drawing/2014/main" id="{2621FE4A-00D1-0DBE-D993-796DB964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734" y="1352550"/>
            <a:ext cx="353377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05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56AFA-4338-9DF0-B1F3-35CB513F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Draw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DC8B9-A956-2FB7-1899-EBCE1DB7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Zwischen beiden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Setzrunden</a:t>
            </a:r>
            <a:r>
              <a:rPr lang="de-DE"/>
              <a:t> findet ein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Draw</a:t>
            </a:r>
            <a:r>
              <a:rPr lang="de-DE"/>
              <a:t> statt.</a:t>
            </a:r>
          </a:p>
          <a:p>
            <a:r>
              <a:rPr lang="de-DE"/>
              <a:t>Dabei können alle Spieler einmal beliebig viele Handkarten mit dem Spielstapel tauschen.</a:t>
            </a:r>
          </a:p>
          <a:p>
            <a:r>
              <a:rPr lang="de-DE"/>
              <a:t>Je nach Spielvariante kann die Anzahl an Karten, die getauscht werden können pro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Draw</a:t>
            </a:r>
            <a:r>
              <a:rPr lang="de-DE"/>
              <a:t> Runde variieren.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0153F-347E-F547-52E8-49400C13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0072-2ED8-41E3-A747-9194F891E2A9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83FF6-7464-46CC-C670-580279A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F98E4-B7A4-6361-86CA-A55ADECB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56AFA-4338-9DF0-B1F3-35CB513F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Draw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DC8B9-A956-2FB7-1899-EBCE1DB7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Zwischen beiden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Setzrunden</a:t>
            </a:r>
            <a:r>
              <a:rPr lang="de-DE"/>
              <a:t> findet ein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Draw</a:t>
            </a:r>
            <a:r>
              <a:rPr lang="de-DE"/>
              <a:t> statt.</a:t>
            </a:r>
          </a:p>
          <a:p>
            <a:r>
              <a:rPr lang="de-DE"/>
              <a:t>Dabei können alle Spieler einmal beliebig viele Handkarten mit dem Spielstapel tauschen.</a:t>
            </a:r>
          </a:p>
          <a:p>
            <a:r>
              <a:rPr lang="de-DE"/>
              <a:t>Je nach Spielvariante kann die Anzahl an Karten, die getauscht werden können pro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Draw</a:t>
            </a:r>
            <a:r>
              <a:rPr lang="de-DE"/>
              <a:t> Runde variieren.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0153F-347E-F547-52E8-49400C13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0072-2ED8-41E3-A747-9194F891E2A9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83FF6-7464-46CC-C670-580279A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F98E4-B7A4-6361-86CA-A55ADECB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2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01EAD-2F1C-E7C1-481C-B2FE4F98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 anchor="b">
            <a:normAutofit/>
          </a:bodyPr>
          <a:lstStyle/>
          <a:p>
            <a:r>
              <a:rPr lang="de-DE"/>
              <a:t>Showdown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33C-80B5-9431-9345-414CDA21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Beim Showdown legen alle Spieler ihre Karten offen auf den Tisch. Der Spieler mit der besten Hand gewinnt das Spiel und gewinnt den Pot.</a:t>
            </a:r>
          </a:p>
          <a:p>
            <a:endParaRPr lang="de-DE"/>
          </a:p>
        </p:txBody>
      </p:sp>
      <p:pic>
        <p:nvPicPr>
          <p:cNvPr id="2052" name="Picture 4" descr="Dieses Kartenposter zeigt die Reihenfolge und das Ranking beim Pokerspiel.">
            <a:extLst>
              <a:ext uri="{FF2B5EF4-FFF2-40B4-BE49-F238E27FC236}">
                <a16:creationId xmlns:a16="http://schemas.microsoft.com/office/drawing/2014/main" id="{FF41A64E-E4E2-19FF-4C13-51E5A941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7819" y="1133678"/>
            <a:ext cx="3720181" cy="52768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C834-191C-59AD-5B37-7D0FC867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F7F4FB-388C-435A-8E79-2F93E947FD03}" type="datetime1">
              <a:rPr lang="en-US" smtClean="0"/>
              <a:pPr>
                <a:spcAft>
                  <a:spcPts val="600"/>
                </a:spcAft>
              </a:pPr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10D0B-C59C-3C02-BE15-90ED8D8A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2A2EDA-174B-7FFF-A3C5-5CB485AA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01EAD-2F1C-E7C1-481C-B2FE4F98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 anchor="b">
            <a:normAutofit/>
          </a:bodyPr>
          <a:lstStyle/>
          <a:p>
            <a:r>
              <a:rPr lang="de-DE"/>
              <a:t>Showdown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EF33C-80B5-9431-9345-414CDA21F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Beim Showdown legen alle Spieler ihre Karten offen auf den Tisch. Der Spieler mit der besten Hand gewinnt das Spiel und gewinnt den Pot.</a:t>
            </a:r>
          </a:p>
          <a:p>
            <a:endParaRPr lang="de-DE"/>
          </a:p>
        </p:txBody>
      </p:sp>
      <p:pic>
        <p:nvPicPr>
          <p:cNvPr id="2052" name="Picture 4" descr="Dieses Kartenposter zeigt die Reihenfolge und das Ranking beim Pokerspiel.">
            <a:extLst>
              <a:ext uri="{FF2B5EF4-FFF2-40B4-BE49-F238E27FC236}">
                <a16:creationId xmlns:a16="http://schemas.microsoft.com/office/drawing/2014/main" id="{FF41A64E-E4E2-19FF-4C13-51E5A941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7819" y="1133678"/>
            <a:ext cx="3720181" cy="52768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C834-191C-59AD-5B37-7D0FC867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6F7F4FB-388C-435A-8E79-2F93E947FD03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10D0B-C59C-3C02-BE15-90ED8D8A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2A2EDA-174B-7FFF-A3C5-5CB485AA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2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13F3-0BCF-05E3-55F2-9ED7ACA24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0528-C028-4415-63F3-F5154B11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KONKURRENZANALYSE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F174-B921-31C6-774F-C7CBDA57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Viele Online-Poker Anbieter existieren.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Häufig verknüpft mit Anmeldung / Konto / Herunterladen einer App.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FC05-786A-596C-6E2D-977571BB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1784-9D98-4A71-AD2A-682E460178E3}" type="datetime1">
              <a:rPr lang="de-DE"/>
              <a:t>23.07.2025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14C1-72F5-CFDF-18E3-CF8D7875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D95D-51A6-85A8-4FE4-2A17B7CE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954915-6927-566C-C4E2-46A2B8CA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51" y="2888813"/>
            <a:ext cx="3962400" cy="10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rty Poker Review 2022 - Full House Clubs">
            <a:extLst>
              <a:ext uri="{FF2B5EF4-FFF2-40B4-BE49-F238E27FC236}">
                <a16:creationId xmlns:a16="http://schemas.microsoft.com/office/drawing/2014/main" id="{2A1F6F01-8831-1F76-598D-42A380903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3" b="31015"/>
          <a:stretch>
            <a:fillRect/>
          </a:stretch>
        </p:blipFill>
        <p:spPr bwMode="auto">
          <a:xfrm>
            <a:off x="5416485" y="2969365"/>
            <a:ext cx="2564049" cy="9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888 Poker:Amazon.de:Appstore for Android">
            <a:extLst>
              <a:ext uri="{FF2B5EF4-FFF2-40B4-BE49-F238E27FC236}">
                <a16:creationId xmlns:a16="http://schemas.microsoft.com/office/drawing/2014/main" id="{3DB644FD-5D5B-30A1-0826-296EC4D03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4" t="31881" r="36655" b="31881"/>
          <a:stretch>
            <a:fillRect/>
          </a:stretch>
        </p:blipFill>
        <p:spPr bwMode="auto">
          <a:xfrm>
            <a:off x="8559131" y="2888811"/>
            <a:ext cx="1167320" cy="10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GPoker sucht Unterstützung in München | PokerFirma">
            <a:extLst>
              <a:ext uri="{FF2B5EF4-FFF2-40B4-BE49-F238E27FC236}">
                <a16:creationId xmlns:a16="http://schemas.microsoft.com/office/drawing/2014/main" id="{CD64E826-750A-38FF-C251-238A8C09D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38309" r="24613" b="40912"/>
          <a:stretch>
            <a:fillRect/>
          </a:stretch>
        </p:blipFill>
        <p:spPr bwMode="auto">
          <a:xfrm>
            <a:off x="2969698" y="3691090"/>
            <a:ext cx="2815737" cy="99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nibet Open – The Most Exciting Poker Tournament in Europe">
            <a:extLst>
              <a:ext uri="{FF2B5EF4-FFF2-40B4-BE49-F238E27FC236}">
                <a16:creationId xmlns:a16="http://schemas.microsoft.com/office/drawing/2014/main" id="{51329CA4-4FCA-E4A5-CDD8-A7F4F1DD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88" y="3882129"/>
            <a:ext cx="2335366" cy="6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5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0C60B-5674-B92E-7FED-698A7E6B5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B3E6-8D2B-BE93-3B73-F7F401B6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KONKURRENZANALYSE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F54A6-F9EC-64FB-A086-6B4FCE7D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SHUFFLE </a:t>
            </a:r>
            <a:r>
              <a:rPr lang="de-DE"/>
              <a:t>ermöglicht Pokerspiele im privaten Rahmen, ohne großen Aufwand.</a:t>
            </a:r>
          </a:p>
          <a:p>
            <a:r>
              <a:rPr lang="de-DE"/>
              <a:t>Realisierung ohne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Login</a:t>
            </a:r>
            <a:r>
              <a:rPr lang="de-DE"/>
              <a:t> /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Registrierung</a:t>
            </a:r>
            <a:r>
              <a:rPr lang="de-DE"/>
              <a:t>. </a:t>
            </a:r>
          </a:p>
          <a:p>
            <a:r>
              <a:rPr lang="de-DE"/>
              <a:t>Alles innerhalb des Browsers möglich.</a:t>
            </a:r>
          </a:p>
          <a:p>
            <a:r>
              <a:rPr lang="de-DE"/>
              <a:t>Spielbeitritt erfolgt über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Lobby-IDs</a:t>
            </a:r>
            <a:r>
              <a:rPr lang="de-DE"/>
              <a:t>.</a:t>
            </a:r>
          </a:p>
          <a:p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Five-Card-Draw</a:t>
            </a:r>
            <a:r>
              <a:rPr lang="de-DE"/>
              <a:t> ist als Spielvariante im Online Poker nicht mehr weit verbreitet </a:t>
            </a:r>
          </a:p>
          <a:p>
            <a:r>
              <a:rPr lang="de-DE"/>
              <a:t>Interaktiveres Spielprinzip als andere Varianten wie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Texas Hold‘em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C12-FE81-B965-587E-88148E2A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1784-9D98-4A71-AD2A-682E460178E3}" type="datetime1">
              <a:rPr lang="de-DE"/>
              <a:t>23.07.2025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9F70-953D-BCE2-3319-29F8EDDB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57EB-14E4-7E59-2FA3-22C5D05C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0312-5AE0-3499-41D2-AF6372B9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D562FF-B10E-4D78-5D77-543813A87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Systemarchitektur und Entwicklung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90267-5A2F-EA49-91C7-3F519A91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326-2796-4890-A88C-68CC7C7299FD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515CF-D45B-C1F8-4D67-6CAC9A77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3924-650D-82C8-5DED-F14DE66E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D40C-2F1B-309B-13C4-7795BB85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7E79-CD62-BF12-49E6-1CE069BF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/>
              <a:t>HTML / CSS</a:t>
            </a:r>
          </a:p>
          <a:p>
            <a:r>
              <a:rPr lang="de-DE"/>
              <a:t>Java </a:t>
            </a:r>
            <a:r>
              <a:rPr lang="de-DE" err="1"/>
              <a:t>Script</a:t>
            </a:r>
            <a:endParaRPr lang="de-DE"/>
          </a:p>
          <a:p>
            <a:r>
              <a:rPr lang="de-DE"/>
              <a:t>Node </a:t>
            </a:r>
            <a:r>
              <a:rPr lang="de-DE" err="1"/>
              <a:t>js</a:t>
            </a:r>
            <a:endParaRPr lang="de-DE"/>
          </a:p>
          <a:p>
            <a:r>
              <a:rPr lang="de-DE"/>
              <a:t>Web Socket</a:t>
            </a:r>
          </a:p>
          <a:p>
            <a:endParaRPr lang="de-DE"/>
          </a:p>
          <a:p>
            <a:r>
              <a:rPr lang="de-DE"/>
              <a:t>Express</a:t>
            </a:r>
          </a:p>
          <a:p>
            <a:r>
              <a:rPr lang="de-DE" err="1"/>
              <a:t>Jest</a:t>
            </a:r>
            <a:endParaRPr lang="de-DE"/>
          </a:p>
          <a:p>
            <a:endParaRPr lang="de-DE"/>
          </a:p>
          <a:p>
            <a:r>
              <a:rPr lang="de-DE" err="1"/>
              <a:t>Concepts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3FFE9-2E4B-C385-FB53-F401F3C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DF48-EF2A-4C9D-B859-FB0623C279A3}" type="datetime1">
              <a:rPr lang="en-US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475AB-6AD0-1AC1-E495-8B595837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3176-C523-4F5E-7572-D53441AB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15</a:t>
            </a:fld>
            <a:endParaRPr lang="en-US"/>
          </a:p>
        </p:txBody>
      </p:sp>
      <p:pic>
        <p:nvPicPr>
          <p:cNvPr id="9" name="Grafik 8" descr="Express Js Icon at Vectorified.com | Collection of Express Js Icon free ...">
            <a:extLst>
              <a:ext uri="{FF2B5EF4-FFF2-40B4-BE49-F238E27FC236}">
                <a16:creationId xmlns:a16="http://schemas.microsoft.com/office/drawing/2014/main" id="{D0E5B4EE-FBA1-9EFA-DB27-F013A4A1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437" y="1728491"/>
            <a:ext cx="2743199" cy="1680451"/>
          </a:xfrm>
          <a:prstGeom prst="rect">
            <a:avLst/>
          </a:prstGeom>
        </p:spPr>
      </p:pic>
      <p:pic>
        <p:nvPicPr>
          <p:cNvPr id="17" name="Grafik 16" descr="Ein Bild, das Schrift, Schwarz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2EE45AAD-60AB-9850-77F6-9EE9D6613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929" y="593379"/>
            <a:ext cx="3116792" cy="1550459"/>
          </a:xfrm>
          <a:prstGeom prst="rect">
            <a:avLst/>
          </a:prstGeom>
        </p:spPr>
      </p:pic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B160BBB-7409-A106-6CA6-17EA12064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06" y="3791938"/>
            <a:ext cx="3614738" cy="2713141"/>
          </a:xfrm>
          <a:prstGeom prst="rect">
            <a:avLst/>
          </a:prstGeom>
        </p:spPr>
      </p:pic>
      <p:pic>
        <p:nvPicPr>
          <p:cNvPr id="22" name="Grafik 14" descr="Ein Bild, das Screenshot, Grafiken, Rechteck, gelb enthält.&#10;&#10;KI-generierte Inhalte können fehlerhaft sein.">
            <a:extLst>
              <a:ext uri="{FF2B5EF4-FFF2-40B4-BE49-F238E27FC236}">
                <a16:creationId xmlns:a16="http://schemas.microsoft.com/office/drawing/2014/main" id="{EFCC1D6A-38B0-F93E-759F-FCAAEDD24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645" y="3137560"/>
            <a:ext cx="3715809" cy="31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3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7C9BE21-8593-5F00-3D57-D16BFF913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224758"/>
              </p:ext>
            </p:extLst>
          </p:nvPr>
        </p:nvGraphicFramePr>
        <p:xfrm>
          <a:off x="5384800" y="2331783"/>
          <a:ext cx="4889500" cy="3394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5B146CB-4E7C-B16B-528F-FBF75267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Entwicklung‘s</a:t>
            </a:r>
            <a:br>
              <a:rPr lang="de-DE"/>
            </a:br>
            <a:r>
              <a:rPr lang="de-DE"/>
              <a:t>Prinzipien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8A97-5512-79CC-7ECB-92102D8F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73D-8073-4817-AC6E-58599610249F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9DC1-C811-C7B9-F5B9-ABB4C7C4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225F-B363-9756-7F6D-22FB733B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73DCE8-88B8-5EBA-3F61-58264F0D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Only</a:t>
            </a:r>
            <a:r>
              <a:rPr lang="de-DE"/>
              <a:t> HTML-Elemente</a:t>
            </a:r>
          </a:p>
          <a:p>
            <a:r>
              <a:rPr lang="de-DE" err="1"/>
              <a:t>No</a:t>
            </a:r>
            <a:r>
              <a:rPr lang="de-DE"/>
              <a:t> SQL</a:t>
            </a:r>
          </a:p>
          <a:p>
            <a:r>
              <a:rPr lang="de-DE"/>
              <a:t>MVC Architektur</a:t>
            </a:r>
          </a:p>
          <a:p>
            <a:endParaRPr lang="de-DE"/>
          </a:p>
          <a:p>
            <a:r>
              <a:rPr lang="de-DE"/>
              <a:t>Model </a:t>
            </a:r>
            <a:r>
              <a:rPr lang="de-DE">
                <a:sym typeface="Wingdings" panose="05000000000000000000" pitchFamily="2" charset="2"/>
              </a:rPr>
              <a:t> View</a:t>
            </a:r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C8552B-169D-7140-EF6B-9B5F7EB14523}"/>
              </a:ext>
            </a:extLst>
          </p:cNvPr>
          <p:cNvSpPr/>
          <p:nvPr/>
        </p:nvSpPr>
        <p:spPr>
          <a:xfrm>
            <a:off x="5096889" y="1474224"/>
            <a:ext cx="5536451" cy="425173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81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CBB11-3E88-5AE2-7945-994A053A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21DAF5-742B-8945-D783-B1A86377D36C}"/>
              </a:ext>
            </a:extLst>
          </p:cNvPr>
          <p:cNvSpPr/>
          <p:nvPr/>
        </p:nvSpPr>
        <p:spPr>
          <a:xfrm>
            <a:off x="7115341" y="-3933370"/>
            <a:ext cx="4354089" cy="39333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F5166-0EC7-D260-A752-24FDAEDD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Entwicklung‘s</a:t>
            </a:r>
            <a:br>
              <a:rPr lang="de-DE"/>
            </a:br>
            <a:r>
              <a:rPr lang="de-DE"/>
              <a:t>Prinzipien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D5BF-4000-2E97-0E49-D60D9813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873D-8073-4817-AC6E-58599610249F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741D-8152-D372-A773-38A6B052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20A3-B604-1AB2-A0D4-D6425107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EFEFFA7-6B4E-556B-1CAF-B61FB09DC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975499"/>
              </p:ext>
            </p:extLst>
          </p:nvPr>
        </p:nvGraphicFramePr>
        <p:xfrm>
          <a:off x="4105056" y="1792455"/>
          <a:ext cx="8086944" cy="425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E7B1A69-8C9D-587C-EE24-E704981C32C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80" r="39548"/>
          <a:stretch>
            <a:fillRect/>
          </a:stretch>
        </p:blipFill>
        <p:spPr>
          <a:xfrm>
            <a:off x="-8826778" y="1022362"/>
            <a:ext cx="6586481" cy="4680000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927462E8-209F-2656-535F-66CCADC50A91}"/>
              </a:ext>
            </a:extLst>
          </p:cNvPr>
          <p:cNvSpPr txBox="1">
            <a:spLocks/>
          </p:cNvSpPr>
          <p:nvPr/>
        </p:nvSpPr>
        <p:spPr>
          <a:xfrm>
            <a:off x="1524000" y="2337620"/>
            <a:ext cx="9238434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Only</a:t>
            </a:r>
            <a:r>
              <a:rPr lang="de-DE"/>
              <a:t> HTML-Elemente</a:t>
            </a:r>
          </a:p>
          <a:p>
            <a:r>
              <a:rPr lang="de-DE" err="1"/>
              <a:t>No</a:t>
            </a:r>
            <a:r>
              <a:rPr lang="de-DE"/>
              <a:t> SQL</a:t>
            </a:r>
          </a:p>
          <a:p>
            <a:r>
              <a:rPr lang="de-DE"/>
              <a:t>MVC Architektur</a:t>
            </a:r>
          </a:p>
          <a:p>
            <a:endParaRPr lang="de-DE"/>
          </a:p>
          <a:p>
            <a:r>
              <a:rPr lang="de-DE"/>
              <a:t>Model </a:t>
            </a:r>
            <a:r>
              <a:rPr lang="de-DE">
                <a:sym typeface="Wingdings" panose="05000000000000000000" pitchFamily="2" charset="2"/>
              </a:rPr>
              <a:t> View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11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9F0F1-F3EF-C9DA-C364-A5B786C6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EE58B-7887-1410-9198-2807FB05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913-DBB8-45C2-A5F4-34A52FC917F5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4429D1-705F-5DEA-0EE9-05FCFC44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C6FED-4AA1-D609-5D9C-44877D7E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18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2EF3DA2-9763-C2DA-3D5B-7664B95A2F30}"/>
              </a:ext>
            </a:extLst>
          </p:cNvPr>
          <p:cNvSpPr txBox="1">
            <a:spLocks/>
          </p:cNvSpPr>
          <p:nvPr/>
        </p:nvSpPr>
        <p:spPr>
          <a:xfrm>
            <a:off x="7293117" y="527879"/>
            <a:ext cx="4020572" cy="588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1000">
              <a:solidFill>
                <a:srgbClr val="FF0000"/>
              </a:solidFill>
            </a:endParaRPr>
          </a:p>
          <a:p>
            <a:r>
              <a:rPr lang="de-DE" sz="1000">
                <a:solidFill>
                  <a:srgbClr val="FF0000"/>
                </a:solidFill>
              </a:rPr>
              <a:t>└── </a:t>
            </a:r>
            <a:r>
              <a:rPr lang="de-DE" sz="1000" err="1">
                <a:solidFill>
                  <a:srgbClr val="FF0000"/>
                </a:solidFill>
              </a:rPr>
              <a:t>public</a:t>
            </a:r>
            <a:r>
              <a:rPr lang="de-DE" sz="1000">
                <a:solidFill>
                  <a:srgbClr val="FF0000"/>
                </a:solidFill>
              </a:rPr>
              <a:t>/</a:t>
            </a:r>
          </a:p>
          <a:p>
            <a:r>
              <a:rPr lang="de-DE" sz="1000"/>
              <a:t>    ├── </a:t>
            </a:r>
            <a:r>
              <a:rPr lang="de-DE" sz="1000" err="1"/>
              <a:t>css</a:t>
            </a:r>
            <a:r>
              <a:rPr lang="de-DE" sz="1000"/>
              <a:t>/</a:t>
            </a:r>
          </a:p>
          <a:p>
            <a:r>
              <a:rPr lang="de-DE" sz="1000"/>
              <a:t>    │   ├── alwaysactive.css</a:t>
            </a:r>
          </a:p>
          <a:p>
            <a:r>
              <a:rPr lang="de-DE" sz="1000"/>
              <a:t>    │   ├── game.css</a:t>
            </a:r>
          </a:p>
          <a:p>
            <a:r>
              <a:rPr lang="de-DE" sz="1000"/>
              <a:t>    │   ├── index.css</a:t>
            </a:r>
          </a:p>
          <a:p>
            <a:r>
              <a:rPr lang="de-DE" sz="1000"/>
              <a:t>    │   ├── lobby.css</a:t>
            </a:r>
          </a:p>
          <a:p>
            <a:r>
              <a:rPr lang="de-DE" sz="1000"/>
              <a:t>    │   └── pokerhands.css</a:t>
            </a:r>
          </a:p>
          <a:p>
            <a:r>
              <a:rPr lang="de-DE" sz="1000"/>
              <a:t>    ├── </a:t>
            </a:r>
            <a:r>
              <a:rPr lang="de-DE" sz="1000" err="1"/>
              <a:t>html</a:t>
            </a:r>
            <a:r>
              <a:rPr lang="de-DE" sz="1000"/>
              <a:t>/</a:t>
            </a:r>
          </a:p>
          <a:p>
            <a:r>
              <a:rPr lang="de-DE" sz="1000"/>
              <a:t>    │   ├── game.html</a:t>
            </a:r>
          </a:p>
          <a:p>
            <a:r>
              <a:rPr lang="de-DE" sz="1000"/>
              <a:t>    │   ├── index.html</a:t>
            </a:r>
          </a:p>
          <a:p>
            <a:r>
              <a:rPr lang="de-DE" sz="1000"/>
              <a:t>    │   ├── lobby.html</a:t>
            </a:r>
          </a:p>
          <a:p>
            <a:r>
              <a:rPr lang="de-DE" sz="1000"/>
              <a:t>    │   └── pokerhands.html</a:t>
            </a:r>
          </a:p>
          <a:p>
            <a:r>
              <a:rPr lang="de-DE" sz="1000"/>
              <a:t>    ├── </a:t>
            </a:r>
            <a:r>
              <a:rPr lang="de-DE" sz="1000" err="1"/>
              <a:t>img</a:t>
            </a:r>
            <a:r>
              <a:rPr lang="de-DE" sz="1000"/>
              <a:t>/</a:t>
            </a:r>
          </a:p>
          <a:p>
            <a:r>
              <a:rPr lang="de-DE" sz="1000"/>
              <a:t>    │   ├── </a:t>
            </a:r>
            <a:r>
              <a:rPr lang="de-DE" sz="1000" err="1"/>
              <a:t>cards</a:t>
            </a:r>
            <a:r>
              <a:rPr lang="de-DE" sz="1000"/>
              <a:t>/</a:t>
            </a:r>
          </a:p>
          <a:p>
            <a:r>
              <a:rPr lang="de-DE" sz="1000"/>
              <a:t>    │   │   └── ...</a:t>
            </a:r>
          </a:p>
          <a:p>
            <a:r>
              <a:rPr lang="de-DE" sz="1000"/>
              <a:t>    │   ├── design/</a:t>
            </a:r>
          </a:p>
          <a:p>
            <a:r>
              <a:rPr lang="de-DE" sz="1000"/>
              <a:t>    │   │   └── header.png</a:t>
            </a:r>
          </a:p>
          <a:p>
            <a:r>
              <a:rPr lang="de-DE" sz="1000"/>
              <a:t>    │   └── </a:t>
            </a:r>
            <a:r>
              <a:rPr lang="de-DE" sz="1000" err="1"/>
              <a:t>icons</a:t>
            </a:r>
            <a:r>
              <a:rPr lang="de-DE" sz="1000"/>
              <a:t>/</a:t>
            </a:r>
          </a:p>
          <a:p>
            <a:r>
              <a:rPr lang="de-DE" sz="1000"/>
              <a:t>    │       └── tab.png</a:t>
            </a:r>
          </a:p>
          <a:p>
            <a:r>
              <a:rPr lang="de-DE" sz="1000"/>
              <a:t>    └── </a:t>
            </a:r>
            <a:r>
              <a:rPr lang="de-DE" sz="1000" err="1"/>
              <a:t>script</a:t>
            </a:r>
            <a:r>
              <a:rPr lang="de-DE" sz="1000"/>
              <a:t>/</a:t>
            </a:r>
          </a:p>
          <a:p>
            <a:r>
              <a:rPr lang="de-DE" sz="1000"/>
              <a:t>        ├── alwaysactive.js</a:t>
            </a:r>
          </a:p>
          <a:p>
            <a:r>
              <a:rPr lang="de-DE" sz="1000"/>
              <a:t>        ├── game.js</a:t>
            </a:r>
          </a:p>
          <a:p>
            <a:r>
              <a:rPr lang="de-DE" sz="1000"/>
              <a:t>        ├── index.js</a:t>
            </a:r>
          </a:p>
          <a:p>
            <a:r>
              <a:rPr lang="de-DE" sz="1000"/>
              <a:t>        └── lobby.js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4D02AC-A6B9-4862-F2C0-E379A6D47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180" r="39548"/>
          <a:stretch>
            <a:fillRect/>
          </a:stretch>
        </p:blipFill>
        <p:spPr>
          <a:xfrm>
            <a:off x="346726" y="1022362"/>
            <a:ext cx="6586481" cy="468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4D64B8-7F87-562D-E3AB-C570639C7655}"/>
              </a:ext>
            </a:extLst>
          </p:cNvPr>
          <p:cNvSpPr/>
          <p:nvPr/>
        </p:nvSpPr>
        <p:spPr>
          <a:xfrm>
            <a:off x="7115341" y="-3143250"/>
            <a:ext cx="4354089" cy="504625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96AED-E294-32CD-4CC5-2525BBB06378}"/>
              </a:ext>
            </a:extLst>
          </p:cNvPr>
          <p:cNvSpPr txBox="1"/>
          <p:nvPr/>
        </p:nvSpPr>
        <p:spPr>
          <a:xfrm>
            <a:off x="6959600" y="1022362"/>
            <a:ext cx="435408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>
                <a:solidFill>
                  <a:schemeClr val="bg1"/>
                </a:solidFill>
                <a:latin typeface="+mj-lt"/>
              </a:rPr>
              <a:t>Struktur</a:t>
            </a:r>
          </a:p>
        </p:txBody>
      </p:sp>
    </p:spTree>
    <p:extLst>
      <p:ext uri="{BB962C8B-B14F-4D97-AF65-F5344CB8AC3E}">
        <p14:creationId xmlns:p14="http://schemas.microsoft.com/office/powerpoint/2010/main" val="100752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D7575-9BC3-B5C8-9145-FE64F6645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F19120A-3B7B-948C-9D9A-A3D43EF9B513}"/>
              </a:ext>
            </a:extLst>
          </p:cNvPr>
          <p:cNvSpPr/>
          <p:nvPr/>
        </p:nvSpPr>
        <p:spPr>
          <a:xfrm>
            <a:off x="7138818" y="2345574"/>
            <a:ext cx="4354089" cy="17692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9E054B-1C6F-A92E-AB57-FD85CB8866E2}"/>
              </a:ext>
            </a:extLst>
          </p:cNvPr>
          <p:cNvSpPr/>
          <p:nvPr/>
        </p:nvSpPr>
        <p:spPr>
          <a:xfrm>
            <a:off x="7138818" y="4105478"/>
            <a:ext cx="4354089" cy="27525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33E2A5-BC5F-7BF4-A235-C9F671EE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64CAF4-E703-5F43-8072-F7C5FCAE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913-DBB8-45C2-A5F4-34A52FC917F5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0062F-AC65-9485-F646-D370C9F9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F0B29-B471-DE9D-464C-B3D33E6C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19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5D84EFA-DD46-1397-B4C5-6B57607F28DF}"/>
              </a:ext>
            </a:extLst>
          </p:cNvPr>
          <p:cNvSpPr txBox="1">
            <a:spLocks/>
          </p:cNvSpPr>
          <p:nvPr/>
        </p:nvSpPr>
        <p:spPr>
          <a:xfrm>
            <a:off x="7293117" y="459494"/>
            <a:ext cx="4020572" cy="588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000">
                <a:solidFill>
                  <a:schemeClr val="bg1">
                    <a:lumMod val="49000"/>
                    <a:lumOff val="51000"/>
                  </a:schemeClr>
                </a:solidFill>
                <a:latin typeface="+mn-lt"/>
                <a:ea typeface="+mn-ea"/>
                <a:cs typeface="+mn-cs"/>
              </a:rPr>
              <a:t>Shuffle/</a:t>
            </a:r>
          </a:p>
          <a:p>
            <a:r>
              <a:rPr lang="de-DE" sz="1000">
                <a:solidFill>
                  <a:srgbClr val="FF0000"/>
                </a:solidFill>
              </a:rPr>
              <a:t>├── server.js</a:t>
            </a:r>
          </a:p>
          <a:p>
            <a:r>
              <a:rPr lang="de-DE" sz="1000"/>
              <a:t>├── </a:t>
            </a:r>
            <a:r>
              <a:rPr lang="de-DE" sz="1000" err="1"/>
              <a:t>class</a:t>
            </a:r>
            <a:r>
              <a:rPr lang="de-DE" sz="1000"/>
              <a:t>/</a:t>
            </a:r>
          </a:p>
          <a:p>
            <a:r>
              <a:rPr lang="de-DE" sz="1000"/>
              <a:t>│   </a:t>
            </a:r>
            <a:r>
              <a:rPr lang="de-DE" sz="1000">
                <a:solidFill>
                  <a:srgbClr val="FF0000"/>
                </a:solidFill>
              </a:rPr>
              <a:t>└── game.js</a:t>
            </a:r>
          </a:p>
          <a:p>
            <a:r>
              <a:rPr lang="de-DE" sz="1000"/>
              <a:t>├── </a:t>
            </a:r>
            <a:r>
              <a:rPr lang="de-DE" sz="1000" err="1"/>
              <a:t>logger</a:t>
            </a:r>
            <a:r>
              <a:rPr lang="de-DE" sz="1000"/>
              <a:t>/</a:t>
            </a:r>
          </a:p>
          <a:p>
            <a:r>
              <a:rPr lang="de-DE" sz="1000"/>
              <a:t>│   └── logger.js</a:t>
            </a:r>
          </a:p>
          <a:p>
            <a:r>
              <a:rPr lang="de-DE" sz="1000">
                <a:solidFill>
                  <a:srgbClr val="FF0000"/>
                </a:solidFill>
              </a:rPr>
              <a:t>├── .</a:t>
            </a:r>
            <a:r>
              <a:rPr lang="de-DE" sz="1000" err="1">
                <a:solidFill>
                  <a:srgbClr val="FF0000"/>
                </a:solidFill>
              </a:rPr>
              <a:t>env</a:t>
            </a:r>
            <a:endParaRPr lang="de-DE" sz="1000"/>
          </a:p>
          <a:p>
            <a:r>
              <a:rPr lang="de-DE" sz="1000"/>
              <a:t>├── __</a:t>
            </a:r>
            <a:r>
              <a:rPr lang="de-DE" sz="1000" err="1"/>
              <a:t>test</a:t>
            </a:r>
            <a:r>
              <a:rPr lang="de-DE" sz="1000"/>
              <a:t>__/</a:t>
            </a:r>
          </a:p>
          <a:p>
            <a:r>
              <a:rPr lang="de-DE" sz="1000"/>
              <a:t>│   └── test.js</a:t>
            </a:r>
          </a:p>
          <a:p>
            <a:endParaRPr lang="de-DE" sz="1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9AC8F-DD13-BA14-1BFE-857391F425EB}"/>
              </a:ext>
            </a:extLst>
          </p:cNvPr>
          <p:cNvSpPr txBox="1"/>
          <p:nvPr/>
        </p:nvSpPr>
        <p:spPr>
          <a:xfrm>
            <a:off x="7126358" y="5224790"/>
            <a:ext cx="435408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>
                <a:solidFill>
                  <a:schemeClr val="bg1"/>
                </a:solidFill>
                <a:latin typeface="+mj-lt"/>
              </a:rPr>
              <a:t>Struktur</a:t>
            </a:r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id="{3B10489B-9348-5C02-FDA1-EAA10EFF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143"/>
          <a:stretch>
            <a:fillRect/>
          </a:stretch>
        </p:blipFill>
        <p:spPr>
          <a:xfrm>
            <a:off x="699092" y="1060818"/>
            <a:ext cx="487293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0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B9F9-1BF6-D1DE-CCD7-2435BE9D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62FD-0816-C695-8720-56466233C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/>
              <a:t>Ideenfindung</a:t>
            </a:r>
          </a:p>
          <a:p>
            <a:r>
              <a:rPr lang="de-DE"/>
              <a:t>Konzept</a:t>
            </a:r>
          </a:p>
          <a:p>
            <a:r>
              <a:rPr lang="de-DE"/>
              <a:t>Konkurrenzanalyse</a:t>
            </a:r>
          </a:p>
          <a:p>
            <a:r>
              <a:rPr lang="de-DE"/>
              <a:t>Umsetzung</a:t>
            </a:r>
          </a:p>
          <a:p>
            <a:r>
              <a:rPr lang="de-DE"/>
              <a:t>Projektevolution</a:t>
            </a:r>
          </a:p>
          <a:p>
            <a:r>
              <a:rPr lang="de-DE"/>
              <a:t>Projektdemo</a:t>
            </a:r>
          </a:p>
          <a:p>
            <a:r>
              <a:rPr lang="de-DE" err="1"/>
              <a:t>Learnings</a:t>
            </a:r>
          </a:p>
          <a:p>
            <a:r>
              <a:rPr lang="de-DE"/>
              <a:t>Ausblick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12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026079-D593-F71A-F1DE-E10B37DDC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F7D18-6F92-DF09-730A-EC7506B8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Struktur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2B6A4-EB13-F667-0C91-0F367FF0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6913-DBB8-45C2-A5F4-34A52FC917F5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C9BAC-EB7D-E6A5-F824-31EEEA2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C74DE-32CB-4B77-8F23-01AF8A79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20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EA2717-49C5-D902-29E9-12BB7B8D72F5}"/>
              </a:ext>
            </a:extLst>
          </p:cNvPr>
          <p:cNvSpPr txBox="1">
            <a:spLocks/>
          </p:cNvSpPr>
          <p:nvPr/>
        </p:nvSpPr>
        <p:spPr>
          <a:xfrm>
            <a:off x="7293117" y="459494"/>
            <a:ext cx="4020572" cy="5882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100">
                <a:solidFill>
                  <a:schemeClr val="bg1">
                    <a:lumMod val="49000"/>
                    <a:lumOff val="51000"/>
                  </a:schemeClr>
                </a:solidFill>
                <a:latin typeface="+mn-lt"/>
                <a:ea typeface="+mn-ea"/>
                <a:cs typeface="+mn-cs"/>
              </a:rPr>
              <a:t>Shuffle/</a:t>
            </a:r>
          </a:p>
          <a:p>
            <a:r>
              <a:rPr lang="de-DE" sz="900">
                <a:solidFill>
                  <a:srgbClr val="FF0000"/>
                </a:solidFill>
              </a:rPr>
              <a:t>├── server.js</a:t>
            </a:r>
          </a:p>
          <a:p>
            <a:r>
              <a:rPr lang="de-DE" sz="900"/>
              <a:t>├── </a:t>
            </a:r>
            <a:r>
              <a:rPr lang="de-DE" sz="900" err="1"/>
              <a:t>class</a:t>
            </a:r>
            <a:r>
              <a:rPr lang="de-DE" sz="900"/>
              <a:t>/</a:t>
            </a:r>
          </a:p>
          <a:p>
            <a:r>
              <a:rPr lang="de-DE" sz="900"/>
              <a:t>│   </a:t>
            </a:r>
            <a:r>
              <a:rPr lang="de-DE" sz="900">
                <a:solidFill>
                  <a:srgbClr val="FF0000"/>
                </a:solidFill>
              </a:rPr>
              <a:t>└── game.js</a:t>
            </a:r>
          </a:p>
          <a:p>
            <a:r>
              <a:rPr lang="de-DE" sz="900"/>
              <a:t>├── </a:t>
            </a:r>
            <a:r>
              <a:rPr lang="de-DE" sz="900" err="1"/>
              <a:t>logger</a:t>
            </a:r>
            <a:r>
              <a:rPr lang="de-DE" sz="900"/>
              <a:t>/</a:t>
            </a:r>
          </a:p>
          <a:p>
            <a:r>
              <a:rPr lang="de-DE" sz="900"/>
              <a:t>│   └── logger.js</a:t>
            </a:r>
          </a:p>
          <a:p>
            <a:r>
              <a:rPr lang="de-DE" sz="900">
                <a:solidFill>
                  <a:srgbClr val="FF0000"/>
                </a:solidFill>
              </a:rPr>
              <a:t>├── .</a:t>
            </a:r>
            <a:r>
              <a:rPr lang="de-DE" sz="900" err="1">
                <a:solidFill>
                  <a:srgbClr val="FF0000"/>
                </a:solidFill>
              </a:rPr>
              <a:t>env</a:t>
            </a:r>
            <a:endParaRPr lang="de-DE" sz="900"/>
          </a:p>
          <a:p>
            <a:r>
              <a:rPr lang="de-DE" sz="900"/>
              <a:t>├── __</a:t>
            </a:r>
            <a:r>
              <a:rPr lang="de-DE" sz="900" err="1"/>
              <a:t>test</a:t>
            </a:r>
            <a:r>
              <a:rPr lang="de-DE" sz="900"/>
              <a:t>__/</a:t>
            </a:r>
          </a:p>
          <a:p>
            <a:r>
              <a:rPr lang="de-DE" sz="900"/>
              <a:t>│   └── test.js</a:t>
            </a:r>
          </a:p>
          <a:p>
            <a:r>
              <a:rPr lang="de-DE" sz="900">
                <a:solidFill>
                  <a:srgbClr val="FF0000"/>
                </a:solidFill>
              </a:rPr>
              <a:t>└── </a:t>
            </a:r>
            <a:r>
              <a:rPr lang="de-DE" sz="900" err="1">
                <a:solidFill>
                  <a:srgbClr val="FF0000"/>
                </a:solidFill>
              </a:rPr>
              <a:t>public</a:t>
            </a:r>
            <a:r>
              <a:rPr lang="de-DE" sz="900">
                <a:solidFill>
                  <a:srgbClr val="FF0000"/>
                </a:solidFill>
              </a:rPr>
              <a:t>/</a:t>
            </a:r>
          </a:p>
          <a:p>
            <a:r>
              <a:rPr lang="de-DE" sz="900"/>
              <a:t>    ├── </a:t>
            </a:r>
            <a:r>
              <a:rPr lang="de-DE" sz="900" err="1"/>
              <a:t>css</a:t>
            </a:r>
            <a:r>
              <a:rPr lang="de-DE" sz="900"/>
              <a:t>/</a:t>
            </a:r>
          </a:p>
          <a:p>
            <a:r>
              <a:rPr lang="de-DE" sz="900"/>
              <a:t>    │   ├── alwaysactive.css</a:t>
            </a:r>
          </a:p>
          <a:p>
            <a:r>
              <a:rPr lang="de-DE" sz="900"/>
              <a:t>    │   ├── game.css</a:t>
            </a:r>
          </a:p>
          <a:p>
            <a:r>
              <a:rPr lang="de-DE" sz="900"/>
              <a:t>    │   ├── index.css</a:t>
            </a:r>
          </a:p>
          <a:p>
            <a:r>
              <a:rPr lang="de-DE" sz="900"/>
              <a:t>    │   ├── lobby.css</a:t>
            </a:r>
          </a:p>
          <a:p>
            <a:r>
              <a:rPr lang="de-DE" sz="900"/>
              <a:t>    │   └── pokerhands.css</a:t>
            </a:r>
          </a:p>
          <a:p>
            <a:r>
              <a:rPr lang="de-DE" sz="900"/>
              <a:t>    ├── </a:t>
            </a:r>
            <a:r>
              <a:rPr lang="de-DE" sz="900" err="1"/>
              <a:t>html</a:t>
            </a:r>
            <a:r>
              <a:rPr lang="de-DE" sz="900"/>
              <a:t>/</a:t>
            </a:r>
          </a:p>
          <a:p>
            <a:r>
              <a:rPr lang="de-DE" sz="900"/>
              <a:t>    │   ├── game.html</a:t>
            </a:r>
          </a:p>
          <a:p>
            <a:r>
              <a:rPr lang="de-DE" sz="900"/>
              <a:t>    │   ├── index.html</a:t>
            </a:r>
          </a:p>
          <a:p>
            <a:r>
              <a:rPr lang="de-DE" sz="900"/>
              <a:t>    │   ├── lobby.html</a:t>
            </a:r>
          </a:p>
          <a:p>
            <a:r>
              <a:rPr lang="de-DE" sz="900"/>
              <a:t>    │   └── pokerhands.html</a:t>
            </a:r>
          </a:p>
          <a:p>
            <a:r>
              <a:rPr lang="de-DE" sz="900"/>
              <a:t>    ├── </a:t>
            </a:r>
            <a:r>
              <a:rPr lang="de-DE" sz="900" err="1"/>
              <a:t>img</a:t>
            </a:r>
            <a:r>
              <a:rPr lang="de-DE" sz="900"/>
              <a:t>/</a:t>
            </a:r>
          </a:p>
          <a:p>
            <a:r>
              <a:rPr lang="de-DE" sz="900"/>
              <a:t>    │   ├── </a:t>
            </a:r>
            <a:r>
              <a:rPr lang="de-DE" sz="900" err="1"/>
              <a:t>cards</a:t>
            </a:r>
            <a:r>
              <a:rPr lang="de-DE" sz="900"/>
              <a:t>/</a:t>
            </a:r>
          </a:p>
          <a:p>
            <a:r>
              <a:rPr lang="de-DE" sz="900"/>
              <a:t>    │   │   └── ...</a:t>
            </a:r>
          </a:p>
          <a:p>
            <a:r>
              <a:rPr lang="de-DE" sz="900"/>
              <a:t>    │   ├── design/</a:t>
            </a:r>
          </a:p>
          <a:p>
            <a:r>
              <a:rPr lang="de-DE" sz="900"/>
              <a:t>    │   │   └── header.png</a:t>
            </a:r>
          </a:p>
          <a:p>
            <a:r>
              <a:rPr lang="de-DE" sz="900"/>
              <a:t>    │   └── </a:t>
            </a:r>
            <a:r>
              <a:rPr lang="de-DE" sz="900" err="1"/>
              <a:t>icons</a:t>
            </a:r>
            <a:r>
              <a:rPr lang="de-DE" sz="900"/>
              <a:t>/</a:t>
            </a:r>
          </a:p>
          <a:p>
            <a:r>
              <a:rPr lang="de-DE" sz="900"/>
              <a:t>    │       └── tab.png</a:t>
            </a:r>
          </a:p>
          <a:p>
            <a:r>
              <a:rPr lang="de-DE" sz="900"/>
              <a:t>    └── </a:t>
            </a:r>
            <a:r>
              <a:rPr lang="de-DE" sz="900" err="1"/>
              <a:t>script</a:t>
            </a:r>
            <a:r>
              <a:rPr lang="de-DE" sz="900"/>
              <a:t>/</a:t>
            </a:r>
          </a:p>
          <a:p>
            <a:r>
              <a:rPr lang="de-DE" sz="900"/>
              <a:t>        ├── alwaysactive.js</a:t>
            </a:r>
          </a:p>
          <a:p>
            <a:r>
              <a:rPr lang="de-DE" sz="900"/>
              <a:t>        ├── game.js</a:t>
            </a:r>
          </a:p>
          <a:p>
            <a:r>
              <a:rPr lang="de-DE" sz="900"/>
              <a:t>        ├── index.js</a:t>
            </a:r>
          </a:p>
          <a:p>
            <a:r>
              <a:rPr lang="de-DE" sz="900"/>
              <a:t>        └── lobby.js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4EEE2D-FCDC-3923-10AB-0A0FCA35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9191"/>
          <a:stretch>
            <a:fillRect/>
          </a:stretch>
        </p:blipFill>
        <p:spPr>
          <a:xfrm>
            <a:off x="772886" y="2478070"/>
            <a:ext cx="6520231" cy="309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9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B297-7F47-7736-79A7-C9418C6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Karten Auswertung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74398D-C927-77A1-82FA-6EEF16771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evaluateHand</a:t>
            </a:r>
            <a:r>
              <a:rPr lang="de-DE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4EDE-4346-0557-3F20-A899A242D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/>
              <a:t>Aufteilen in Kartentyp und Kartenwert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Sortieren für die Häufigkeit</a:t>
            </a:r>
          </a:p>
          <a:p>
            <a:pPr marL="342900" indent="-342900">
              <a:buFont typeface="+mj-lt"/>
              <a:buAutoNum type="arabicPeriod"/>
            </a:pPr>
            <a:r>
              <a:rPr lang="de-DE"/>
              <a:t>Auswerten der Kartenkombination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37F8F6-0FA2-5D95-99C2-28F193EB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err="1"/>
              <a:t>getTieBreakerScore</a:t>
            </a:r>
            <a:r>
              <a:rPr lang="de-DE"/>
              <a:t>()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CA7D35-AEE2-3DBA-5ADC-9BCCEC352C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/>
              <a:t>Sortierte Wertigkeiten </a:t>
            </a:r>
          </a:p>
          <a:p>
            <a:r>
              <a:rPr lang="de-DE"/>
              <a:t>Eindeutig vergleichbarer Hash wert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139D-CB25-D941-E8B8-B79258DE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16AE-3BD5-419A-B93F-6B86830C4976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A5E8-9C9D-DBC4-4631-18661C19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59DF-79F1-6FBD-001F-86A3624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98FF9-77C6-F606-E806-FDF44BF2C586}"/>
              </a:ext>
            </a:extLst>
          </p:cNvPr>
          <p:cNvSpPr txBox="1"/>
          <p:nvPr/>
        </p:nvSpPr>
        <p:spPr>
          <a:xfrm>
            <a:off x="1429565" y="4942114"/>
            <a:ext cx="836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Beide werte zu einem eindeutigen Wert anhängen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Vollständiger Test dieser Methoden </a:t>
            </a:r>
          </a:p>
        </p:txBody>
      </p:sp>
    </p:spTree>
    <p:extLst>
      <p:ext uri="{BB962C8B-B14F-4D97-AF65-F5344CB8AC3E}">
        <p14:creationId xmlns:p14="http://schemas.microsoft.com/office/powerpoint/2010/main" val="2837777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BFD495D-E2B7-F183-65C0-C1212127B9D0}"/>
              </a:ext>
            </a:extLst>
          </p:cNvPr>
          <p:cNvSpPr/>
          <p:nvPr/>
        </p:nvSpPr>
        <p:spPr>
          <a:xfrm>
            <a:off x="5027907" y="4286714"/>
            <a:ext cx="5194159" cy="2192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Content Placeholder 7">
            <a:extLst>
              <a:ext uri="{FF2B5EF4-FFF2-40B4-BE49-F238E27FC236}">
                <a16:creationId xmlns:a16="http://schemas.microsoft.com/office/drawing/2014/main" id="{23BE8552-4E50-C7F2-732D-BACAB66B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143"/>
          <a:stretch>
            <a:fillRect/>
          </a:stretch>
        </p:blipFill>
        <p:spPr>
          <a:xfrm>
            <a:off x="5000896" y="495813"/>
            <a:ext cx="5761538" cy="17901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923178-74C4-A4CB-21D1-309737619CFB}"/>
              </a:ext>
            </a:extLst>
          </p:cNvPr>
          <p:cNvSpPr/>
          <p:nvPr/>
        </p:nvSpPr>
        <p:spPr>
          <a:xfrm>
            <a:off x="8262900" y="2486194"/>
            <a:ext cx="3242470" cy="146732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3ED08-500E-F4D3-738E-29008AC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9722-90B1-2BD9-BCD4-A62EFC01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Jest</a:t>
            </a:r>
            <a:r>
              <a:rPr lang="de-DE"/>
              <a:t>: Unittest</a:t>
            </a:r>
          </a:p>
          <a:p>
            <a:r>
              <a:rPr lang="de-DE"/>
              <a:t>Test der Spiel </a:t>
            </a:r>
            <a:r>
              <a:rPr lang="de-DE" err="1"/>
              <a:t>funciton</a:t>
            </a:r>
            <a:r>
              <a:rPr lang="de-DE"/>
              <a:t> in game.js</a:t>
            </a:r>
          </a:p>
          <a:p>
            <a:r>
              <a:rPr lang="de-DE" err="1"/>
              <a:t>Lighthouse</a:t>
            </a:r>
            <a:r>
              <a:rPr lang="de-DE"/>
              <a:t> Report game.html</a:t>
            </a:r>
          </a:p>
          <a:p>
            <a:endParaRPr lang="de-DE"/>
          </a:p>
          <a:p>
            <a:r>
              <a:rPr lang="de-DE" err="1"/>
              <a:t>Accessibility</a:t>
            </a:r>
            <a:r>
              <a:rPr lang="de-DE"/>
              <a:t>: Icon Button</a:t>
            </a:r>
          </a:p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4F27-C8B5-84CA-6C0E-B4E11D20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A8D7-DDF7-4387-A487-0F8AD71F276F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6FB7-A0C1-C5F8-DEF0-1BA54C43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A571-549F-3811-9D83-9F81193E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E282B-530C-F3CF-7173-A54653ACC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896" y="484235"/>
            <a:ext cx="5761538" cy="180176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F6C5C2-EB45-7F8D-692E-173E09F5CC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1"/>
          <a:stretch>
            <a:fillRect/>
          </a:stretch>
        </p:blipFill>
        <p:spPr>
          <a:xfrm>
            <a:off x="5000896" y="4286714"/>
            <a:ext cx="5221170" cy="21922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B56E7-86D3-407B-898A-9F21B2C19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0438" y="2486193"/>
            <a:ext cx="3242470" cy="14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4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251A-5967-BC5F-B0F8-14EA0CEF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Menagement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69C2-D5E2-1712-C701-8858B0C4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Canban</a:t>
            </a:r>
            <a:r>
              <a:rPr lang="de-DE"/>
              <a:t> Board </a:t>
            </a:r>
          </a:p>
          <a:p>
            <a:r>
              <a:rPr lang="de-DE"/>
              <a:t>Grobes einteilen von Entwicklungsetappen </a:t>
            </a:r>
          </a:p>
          <a:p>
            <a:r>
              <a:rPr lang="de-DE"/>
              <a:t>Meilensteine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0A32-7EB5-0773-513D-0938EF8A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01E9-5F4B-4148-80B7-E85F04D2311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6C9C-8CFE-C043-70DB-502038F1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D6DF-5EF3-9FBC-B3DA-785585D1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66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EC77A03-143E-4EA1-3F2A-AF7DCDDD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64455-4D2E-75C2-2FA9-47A7F00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DC7BD-8A7D-C582-C55F-D07B5463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Einheitliches Farbschema in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Lobby </a:t>
            </a:r>
            <a:r>
              <a:rPr lang="de-DE">
                <a:ea typeface="+mn-lt"/>
                <a:cs typeface="+mn-lt"/>
              </a:rPr>
              <a:t>und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Game </a:t>
            </a:r>
            <a:r>
              <a:rPr lang="de-DE">
                <a:ea typeface="+mn-lt"/>
                <a:cs typeface="+mn-lt"/>
              </a:rPr>
              <a:t>für konsistentes Aussehen &amp; Wiedererkennungswert</a:t>
            </a:r>
          </a:p>
          <a:p>
            <a:r>
              <a:rPr lang="de-DE">
                <a:ea typeface="+mn-lt"/>
                <a:cs typeface="+mn-lt"/>
              </a:rPr>
              <a:t>Spielerpositionierung kreisförmig zur realistischen Nachbildung eines echten Pokertischs</a:t>
            </a:r>
          </a:p>
          <a:p>
            <a:r>
              <a:rPr lang="de-DE">
                <a:ea typeface="+mn-lt"/>
                <a:cs typeface="+mn-lt"/>
              </a:rPr>
              <a:t>Responsive Gestaltung für gute Darstellung auf verschiedenen Bildschirmgrößen</a:t>
            </a:r>
          </a:p>
          <a:p>
            <a:r>
              <a:rPr lang="de-DE">
                <a:ea typeface="+mn-lt"/>
                <a:cs typeface="+mn-lt"/>
              </a:rPr>
              <a:t>Minimalistisches Layout, um Fokus auf Karten und Spielerinteraktion zu legen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98A27-39F9-CA3A-B147-B8BB1EBB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8D2-D738-49A8-B43A-9A7C18F56D6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19FC8-3A63-85F1-F6CD-9518E0F7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587957-65CE-34C3-7972-B86F2F98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3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3D4E-7410-D217-4595-9EE0E2A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Frontend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8262EE-F4C2-413E-1CE1-442C8267B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6136"/>
              </p:ext>
            </p:extLst>
          </p:nvPr>
        </p:nvGraphicFramePr>
        <p:xfrm>
          <a:off x="1479184" y="273538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B133-D2DE-D906-B6D7-05C27038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5FF9-0D0F-4549-9B3A-848AB54FCEC3}" type="datetime1">
              <a:rPr lang="de-DE"/>
              <a:t>23.07.2025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05B9-2C47-92E8-3048-617A7CB1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0B35-6B80-857B-2C98-BB94F489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25</a:t>
            </a:fld>
            <a:endParaRPr lang="en-US"/>
          </a:p>
        </p:txBody>
      </p:sp>
      <p:pic>
        <p:nvPicPr>
          <p:cNvPr id="33" name="Grafik 32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BA805F49-D7EA-4395-902B-520FED58BF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7507" y="3556001"/>
            <a:ext cx="3474141" cy="2559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50521B-951A-8251-A554-E9E54B3D15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8374" y="3556001"/>
            <a:ext cx="2951467" cy="255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6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DD24-3B4D-77F5-A3B2-302277E6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F1C7-E781-B457-E891-2836F1E43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Entwicklungsschritte im Überblick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A6D5-4954-2D72-987C-471E06B8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0DDC-1567-4D28-8E4B-71EF6FBA3429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D5F7-FF10-8448-E581-D98D2FCE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A555-5FEB-725D-ADEC-0EF4231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87EBC-D480-77B4-A9FA-0D8DE261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Projektevolution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4F41E-6B6B-08E1-E733-737AB945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42751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Anfänge</a:t>
            </a:r>
          </a:p>
          <a:p>
            <a:r>
              <a:rPr lang="de-DE"/>
              <a:t>Einlesen in JS Syntax, </a:t>
            </a:r>
          </a:p>
          <a:p>
            <a:r>
              <a:rPr lang="de-DE"/>
              <a:t>welche Technologien werden benötigt?</a:t>
            </a:r>
          </a:p>
          <a:p>
            <a:pPr marL="0" indent="0">
              <a:buNone/>
            </a:pP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Verlauf</a:t>
            </a:r>
          </a:p>
          <a:p>
            <a:r>
              <a:rPr lang="de-DE">
                <a:solidFill>
                  <a:srgbClr val="FFFFFF"/>
                </a:solidFill>
              </a:rPr>
              <a:t>Grundstruktur erstellt</a:t>
            </a:r>
            <a:endParaRPr lang="de-DE"/>
          </a:p>
          <a:p>
            <a:r>
              <a:rPr lang="de-DE">
                <a:solidFill>
                  <a:srgbClr val="FFFFFF"/>
                </a:solidFill>
              </a:rPr>
              <a:t>Handauswertung</a:t>
            </a:r>
            <a:endParaRPr lang="de-DE"/>
          </a:p>
          <a:p>
            <a:r>
              <a:rPr lang="de-DE">
                <a:solidFill>
                  <a:srgbClr val="FFFFFF"/>
                </a:solidFill>
              </a:rPr>
              <a:t>Spiellogik implementiert</a:t>
            </a:r>
            <a:endParaRPr lang="de-DE"/>
          </a:p>
          <a:p>
            <a:r>
              <a:rPr lang="de-DE">
                <a:solidFill>
                  <a:srgbClr val="FFFFFF"/>
                </a:solidFill>
              </a:rPr>
              <a:t>Optional Features</a:t>
            </a:r>
            <a:endParaRPr lang="de-DE"/>
          </a:p>
          <a:p>
            <a:r>
              <a:rPr lang="de-DE">
                <a:solidFill>
                  <a:srgbClr val="FFFFFF"/>
                </a:solidFill>
              </a:rPr>
              <a:t>Bugfixes &amp; UI/UX</a:t>
            </a:r>
            <a:endParaRPr lang="de-DE"/>
          </a:p>
          <a:p>
            <a:pPr marL="0" indent="0">
              <a:buNone/>
            </a:pPr>
            <a:endParaRPr lang="de-DE">
              <a:solidFill>
                <a:schemeClr val="bg1">
                  <a:lumMod val="49000"/>
                  <a:lumOff val="51000"/>
                </a:schemeClr>
              </a:solidFill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0E384-083A-85AF-667A-0C14F89F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EC43-FA33-4554-9005-F29EA8076AA1}" type="datetime1">
              <a:rPr lang="de-DE"/>
              <a:t>23.07.2025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207A3-B9F3-470D-9FEE-EF95746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CFC3C9-2D1F-E254-AC06-30EC99C9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6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C2B09-8955-5A44-30D0-84F35CA2D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590B2-4DE2-970A-D974-FE588414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Projektevolution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50822-A52E-F9D1-61C3-DAEF0A29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4275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Weiterentwicklung</a:t>
            </a:r>
          </a:p>
          <a:p>
            <a:r>
              <a:rPr lang="de-DE">
                <a:solidFill>
                  <a:srgbClr val="FFFFFF"/>
                </a:solidFill>
              </a:rPr>
              <a:t>Datenmodell anpassen: Klarere Struktur</a:t>
            </a:r>
          </a:p>
          <a:p>
            <a:r>
              <a:rPr lang="de-DE">
                <a:solidFill>
                  <a:srgbClr val="FFFFFF"/>
                </a:solidFill>
              </a:rPr>
              <a:t>Umschreiben in React</a:t>
            </a:r>
          </a:p>
          <a:p>
            <a:r>
              <a:rPr lang="de-DE">
                <a:solidFill>
                  <a:srgbClr val="FFFFFF"/>
                </a:solidFill>
              </a:rPr>
              <a:t>Sicherheitsmechanismen hinzufügen</a:t>
            </a:r>
          </a:p>
          <a:p>
            <a:r>
              <a:rPr lang="de-DE">
                <a:solidFill>
                  <a:srgbClr val="FFFFFF"/>
                </a:solidFill>
              </a:rPr>
              <a:t>Code </a:t>
            </a:r>
            <a:r>
              <a:rPr lang="de-DE" err="1">
                <a:solidFill>
                  <a:srgbClr val="FFFFFF"/>
                </a:solidFill>
              </a:rPr>
              <a:t>Cleanup</a:t>
            </a: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Aktueller Stand</a:t>
            </a:r>
          </a:p>
          <a:p>
            <a:r>
              <a:rPr lang="de-DE">
                <a:solidFill>
                  <a:srgbClr val="FFFFFF"/>
                </a:solidFill>
              </a:rPr>
              <a:t>PoC -&gt; </a:t>
            </a:r>
            <a:r>
              <a:rPr lang="de-DE" err="1">
                <a:solidFill>
                  <a:srgbClr val="FFFFFF"/>
                </a:solidFill>
              </a:rPr>
              <a:t>MvP</a:t>
            </a: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254B6-E87A-FCF5-AF77-9422EE9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EC43-FA33-4554-9005-F29EA8076AA1}" type="datetime1">
              <a:rPr lang="de-DE"/>
              <a:t>23.07.2025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DE9B-2334-519F-C09E-6B8CF594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1D46E3-0D2A-7370-99EF-C36591DF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8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9F362-FD08-C87B-24B7-C4C1C815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Projektdemo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022884-0144-3DA6-BD2E-E7247FCA4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AF415-2774-95D0-5086-419689B5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A6A8-0373-4665-90A2-7A5B42A34E81}" type="datetime1">
              <a:rPr lang="de-DE"/>
              <a:t>23.07.2025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41E5B-C26E-032F-FA9A-1EFDFA9B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25D1A-505F-0131-80F9-ED254493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8C68743-6026-3291-605C-001AFB53D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7B55-478C-CEF0-67A9-DD368C88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CC67-163B-2489-3A33-256014C0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de-DE"/>
              <a:t>Kurze Einleitung mit Elevator Pitch (</a:t>
            </a:r>
            <a:r>
              <a:rPr lang="de-DE" err="1"/>
              <a:t>Jamin</a:t>
            </a:r>
            <a:r>
              <a:rPr lang="de-DE"/>
              <a:t>)</a:t>
            </a:r>
          </a:p>
          <a:p>
            <a:r>
              <a:rPr lang="de-DE"/>
              <a:t>Inhalt (Daniel)</a:t>
            </a:r>
          </a:p>
          <a:p>
            <a:r>
              <a:rPr lang="de-DE"/>
              <a:t>Ideenfindung (</a:t>
            </a:r>
            <a:r>
              <a:rPr lang="de-DE" err="1"/>
              <a:t>Jamin</a:t>
            </a:r>
            <a:r>
              <a:rPr lang="de-DE"/>
              <a:t>)</a:t>
            </a:r>
          </a:p>
          <a:p>
            <a:r>
              <a:rPr lang="de-DE"/>
              <a:t>Konzept (Daniel)</a:t>
            </a:r>
          </a:p>
          <a:p>
            <a:r>
              <a:rPr lang="de-DE"/>
              <a:t>Konkurrenzanalyse (Daniel)</a:t>
            </a:r>
          </a:p>
          <a:p>
            <a:r>
              <a:rPr lang="de-DE"/>
              <a:t>Umsetzung (Felix)</a:t>
            </a:r>
          </a:p>
          <a:p>
            <a:r>
              <a:rPr lang="de-DE"/>
              <a:t>Projektevolution (Daniel)</a:t>
            </a:r>
          </a:p>
          <a:p>
            <a:r>
              <a:rPr lang="de-DE" err="1"/>
              <a:t>Learnings</a:t>
            </a:r>
            <a:r>
              <a:rPr lang="de-DE"/>
              <a:t> (</a:t>
            </a:r>
            <a:r>
              <a:rPr lang="de-DE" err="1"/>
              <a:t>Jamin</a:t>
            </a:r>
            <a:r>
              <a:rPr lang="de-DE"/>
              <a:t>)</a:t>
            </a:r>
          </a:p>
          <a:p>
            <a:r>
              <a:rPr lang="de-DE"/>
              <a:t>Projektdemo (Daniel)</a:t>
            </a:r>
          </a:p>
          <a:p>
            <a:r>
              <a:rPr lang="de-DE"/>
              <a:t>Ausblick (</a:t>
            </a:r>
            <a:r>
              <a:rPr lang="de-DE" err="1"/>
              <a:t>Jamin</a:t>
            </a:r>
            <a:r>
              <a:rPr lang="de-DE"/>
              <a:t>)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11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DB0F6-A764-09C3-9BD9-CCC9480C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LeArnings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70EFC-F718-90F0-7D11-20FCF69C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„10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Minuten</a:t>
            </a:r>
            <a:r>
              <a:rPr lang="de-DE"/>
              <a:t> planen spart 100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Stunden</a:t>
            </a:r>
            <a:r>
              <a:rPr lang="de-DE"/>
              <a:t> Arbeit“</a:t>
            </a:r>
          </a:p>
          <a:p>
            <a:r>
              <a:rPr lang="de-DE"/>
              <a:t>„Verwende Zeit </a:t>
            </a:r>
            <a:r>
              <a:rPr lang="de-DE" err="1"/>
              <a:t>auf‘s</a:t>
            </a:r>
            <a:r>
              <a:rPr lang="de-DE"/>
              <a:t> System Design, sonst knallt das Chaos später rein“</a:t>
            </a:r>
          </a:p>
          <a:p>
            <a:r>
              <a:rPr lang="de-DE"/>
              <a:t>Klare Kommunikation im Team verhindert unnötigen Mehraufwand</a:t>
            </a:r>
          </a:p>
          <a:p>
            <a:r>
              <a:rPr lang="de-DE"/>
              <a:t>Frühes Testen spart Nerven, besonders bei Ui &amp; </a:t>
            </a:r>
            <a:r>
              <a:rPr lang="de-DE" err="1"/>
              <a:t>Responsiveness</a:t>
            </a:r>
            <a:endParaRPr lang="de-DE"/>
          </a:p>
          <a:p>
            <a:r>
              <a:rPr lang="de-DE"/>
              <a:t>„CSS dokumentieren sonst wird das Frontend abschmieren“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511D9-E7C1-5B25-0558-6C5B5D82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25E2-93F9-47C1-B091-74F9B3ED25BD}" type="datetime1">
              <a:rPr lang="de-DE"/>
              <a:t>23.07.2025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F7ACC8-A553-10DD-A0A6-18137B1D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E6BEF-53A8-9F11-703C-3945018C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3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1328-4245-141F-1D25-89755843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8124-6100-76F7-7102-49E268D4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Evtl. KI-Gegner, Voice Chat, </a:t>
            </a:r>
            <a:r>
              <a:rPr lang="de-DE" err="1"/>
              <a:t>Rejoin</a:t>
            </a:r>
            <a:r>
              <a:rPr lang="de-DE"/>
              <a:t>-Mechanismen</a:t>
            </a:r>
          </a:p>
          <a:p>
            <a:r>
              <a:rPr lang="de-DE"/>
              <a:t>Hinzufügen weiterer Kartenspiele auf unserer Plattform, mehr Spielmodi/Features</a:t>
            </a:r>
          </a:p>
          <a:p>
            <a:r>
              <a:rPr lang="de-DE"/>
              <a:t>Immer aktive Poker Webseite, auf die man zugreifen kann</a:t>
            </a:r>
          </a:p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4136-E535-32F7-0A90-F93FFAEA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E4FB-B5C5-498B-B31E-38BE493EBFD8}" type="datetime1">
              <a:rPr lang="en-US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FF02B-586E-59EF-A0B9-530546D5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2627-6C9E-014D-BFF3-13065FE0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2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B4D8-9B31-9571-650B-8F284A69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Konzeption &amp; Ideenfindung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6ACC5-32CE-FCF7-8377-E7788D1C2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Zwischen Inspiration und Struktur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61B4-9787-5F29-E467-D824A83A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BD13-BBF9-42D9-AFAF-FDC9F7E97DD3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EEAF-E43B-E068-DB6C-F2377E3F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B3DA-D610-C952-D94E-296CBD61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4FAE-407D-3690-4552-AB3AA214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IDEENFINDUNG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5-43F1-39EB-FBD0-07EE2A75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Zunächst Idee: Website mit Auflistung kostenloser Epic Games Spiele (</a:t>
            </a:r>
            <a:r>
              <a:rPr lang="de-DE" err="1"/>
              <a:t>refreshed</a:t>
            </a:r>
            <a:r>
              <a:rPr lang="de-DE"/>
              <a:t>), später verworfen, da Implementierung im Rahmen nicht möglich</a:t>
            </a:r>
            <a:endParaRPr lang="en-US"/>
          </a:p>
          <a:p>
            <a:r>
              <a:rPr lang="de-DE"/>
              <a:t>Entscheidung für Online-Spiel: Wahl auf Poker, Spielprinzip bekannt, technische Umsetzung spannend</a:t>
            </a:r>
          </a:p>
          <a:p>
            <a:r>
              <a:rPr lang="de-DE"/>
              <a:t>Fokus auf Multiplayer, Spiel-Logik mit UI statt reine Datenanzeige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1BD12-E6E2-62ED-E060-4A7E4440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1C90-6D9B-48C1-A418-A0F6160E8614}" type="datetime1">
              <a:rPr lang="de-DE"/>
              <a:t>23.07.2025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4BDF-30E4-4588-778C-2D5E4B02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8C6C-3A36-B420-F735-802F9CCC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C65D-F28E-02D7-5605-728DAB9E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KONZEPT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BAC70756-E854-A989-73F5-AD72ABFBF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015376"/>
              </p:ext>
            </p:extLst>
          </p:nvPr>
        </p:nvGraphicFramePr>
        <p:xfrm>
          <a:off x="1430338" y="2115553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FA1-4CB4-EFE8-7E26-9D113FAC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FD14-3BD3-4B7E-8B52-6AB811F9ACBD}" type="datetime1">
              <a:rPr lang="de-DE"/>
              <a:t>23.07.2025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3C0B-FEE0-D4B9-4C5B-B920F903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D134-565F-7A63-D9D3-B2F792E9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7">
                                            <p:graphicEl>
                                              <a:dgm id="{ADB72CB7-443C-4BB3-97CB-B5A88EF54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ADB72CB7-443C-4BB3-97CB-B5A88EF54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ADB72CB7-443C-4BB3-97CB-B5A88EF54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B65E1-DFE0-E394-0A22-C7D634DD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Konzept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B1A36D-2E5D-FB02-2775-68BEED70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A1B-60B7-4565-A093-4FBF83E7E818}" type="datetime1">
              <a:rPr lang="en-US"/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77635E-BCA9-FE50-37E6-5C9BFD5C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4BC66-B757-81A5-2E61-209CF0E2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1EE5094-458D-00A3-FED8-55C2CF3F1C09}"/>
              </a:ext>
            </a:extLst>
          </p:cNvPr>
          <p:cNvGrpSpPr/>
          <p:nvPr/>
        </p:nvGrpSpPr>
        <p:grpSpPr>
          <a:xfrm>
            <a:off x="1590855" y="3429000"/>
            <a:ext cx="9010289" cy="783503"/>
            <a:chOff x="1590855" y="3037248"/>
            <a:chExt cx="9010289" cy="783503"/>
          </a:xfr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501000"/>
              </a:gs>
            </a:gsLst>
            <a:path path="circle">
              <a:fillToRect l="100000" t="100000"/>
            </a:path>
          </a:gradFill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6A05B7E-5FB8-C9B0-9A97-F537839B89DA}"/>
                </a:ext>
              </a:extLst>
            </p:cNvPr>
            <p:cNvGrpSpPr/>
            <p:nvPr/>
          </p:nvGrpSpPr>
          <p:grpSpPr>
            <a:xfrm>
              <a:off x="1590855" y="3037248"/>
              <a:ext cx="1958758" cy="783503"/>
              <a:chOff x="2200" y="2317581"/>
              <a:chExt cx="1958758" cy="783503"/>
            </a:xfrm>
            <a:grpFill/>
          </p:grpSpPr>
          <p:sp>
            <p:nvSpPr>
              <p:cNvPr id="37" name="Pfeil: Chevron 36">
                <a:extLst>
                  <a:ext uri="{FF2B5EF4-FFF2-40B4-BE49-F238E27FC236}">
                    <a16:creationId xmlns:a16="http://schemas.microsoft.com/office/drawing/2014/main" id="{CD699430-B3B9-EE26-35FA-1E3149107D8B}"/>
                  </a:ext>
                </a:extLst>
              </p:cNvPr>
              <p:cNvSpPr/>
              <p:nvPr/>
            </p:nvSpPr>
            <p:spPr>
              <a:xfrm>
                <a:off x="2200" y="2317581"/>
                <a:ext cx="1958758" cy="78350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Pfeil: Chevron 4">
                <a:extLst>
                  <a:ext uri="{FF2B5EF4-FFF2-40B4-BE49-F238E27FC236}">
                    <a16:creationId xmlns:a16="http://schemas.microsoft.com/office/drawing/2014/main" id="{023CDB75-CD99-8D79-F8CC-6BF8A93F965B}"/>
                  </a:ext>
                </a:extLst>
              </p:cNvPr>
              <p:cNvSpPr txBox="1"/>
              <p:nvPr/>
            </p:nvSpPr>
            <p:spPr>
              <a:xfrm>
                <a:off x="393952" y="2317581"/>
                <a:ext cx="1175255" cy="783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700" kern="1200"/>
                  <a:t>Austeilen &amp; Spielbeginn</a:t>
                </a:r>
              </a:p>
            </p:txBody>
          </p:sp>
        </p:grp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AF0B4BFA-DD56-68CA-86FC-1287BBEE465F}"/>
                </a:ext>
              </a:extLst>
            </p:cNvPr>
            <p:cNvGrpSpPr/>
            <p:nvPr/>
          </p:nvGrpSpPr>
          <p:grpSpPr>
            <a:xfrm>
              <a:off x="3353738" y="3037248"/>
              <a:ext cx="1958758" cy="783503"/>
              <a:chOff x="1765083" y="2317581"/>
              <a:chExt cx="1958758" cy="783503"/>
            </a:xfrm>
            <a:grpFill/>
          </p:grpSpPr>
          <p:sp>
            <p:nvSpPr>
              <p:cNvPr id="35" name="Pfeil: Chevron 34">
                <a:extLst>
                  <a:ext uri="{FF2B5EF4-FFF2-40B4-BE49-F238E27FC236}">
                    <a16:creationId xmlns:a16="http://schemas.microsoft.com/office/drawing/2014/main" id="{5A33A299-282C-D270-3B1D-9373204FF040}"/>
                  </a:ext>
                </a:extLst>
              </p:cNvPr>
              <p:cNvSpPr/>
              <p:nvPr/>
            </p:nvSpPr>
            <p:spPr>
              <a:xfrm>
                <a:off x="1765083" y="2317581"/>
                <a:ext cx="1958758" cy="78350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Pfeil: Chevron 6">
                <a:extLst>
                  <a:ext uri="{FF2B5EF4-FFF2-40B4-BE49-F238E27FC236}">
                    <a16:creationId xmlns:a16="http://schemas.microsoft.com/office/drawing/2014/main" id="{A17E2779-5B39-8EB3-FA9F-6125D395D2C4}"/>
                  </a:ext>
                </a:extLst>
              </p:cNvPr>
              <p:cNvSpPr txBox="1"/>
              <p:nvPr/>
            </p:nvSpPr>
            <p:spPr>
              <a:xfrm>
                <a:off x="2156835" y="2317581"/>
                <a:ext cx="1175255" cy="783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700" kern="1200"/>
                  <a:t>1. Setzrunde</a:t>
                </a:r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181F9615-C8D2-C004-41DF-EC36F4C7A8C6}"/>
                </a:ext>
              </a:extLst>
            </p:cNvPr>
            <p:cNvGrpSpPr/>
            <p:nvPr/>
          </p:nvGrpSpPr>
          <p:grpSpPr>
            <a:xfrm>
              <a:off x="5116621" y="3037248"/>
              <a:ext cx="1958758" cy="783503"/>
              <a:chOff x="3527966" y="2317581"/>
              <a:chExt cx="1958758" cy="783503"/>
            </a:xfrm>
            <a:grpFill/>
          </p:grpSpPr>
          <p:sp>
            <p:nvSpPr>
              <p:cNvPr id="33" name="Pfeil: Chevron 32">
                <a:extLst>
                  <a:ext uri="{FF2B5EF4-FFF2-40B4-BE49-F238E27FC236}">
                    <a16:creationId xmlns:a16="http://schemas.microsoft.com/office/drawing/2014/main" id="{5E2F9348-33DA-9E16-C9E2-336144390BEF}"/>
                  </a:ext>
                </a:extLst>
              </p:cNvPr>
              <p:cNvSpPr/>
              <p:nvPr/>
            </p:nvSpPr>
            <p:spPr>
              <a:xfrm>
                <a:off x="3527966" y="2317581"/>
                <a:ext cx="1958758" cy="78350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Pfeil: Chevron 8">
                <a:extLst>
                  <a:ext uri="{FF2B5EF4-FFF2-40B4-BE49-F238E27FC236}">
                    <a16:creationId xmlns:a16="http://schemas.microsoft.com/office/drawing/2014/main" id="{62382128-EE51-A181-D57F-FA2079F721E9}"/>
                  </a:ext>
                </a:extLst>
              </p:cNvPr>
              <p:cNvSpPr txBox="1"/>
              <p:nvPr/>
            </p:nvSpPr>
            <p:spPr>
              <a:xfrm>
                <a:off x="3919718" y="2317581"/>
                <a:ext cx="1175255" cy="783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700" kern="1200"/>
                  <a:t>Draw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789AEF68-D27C-9A28-36D3-D0EFB755D50B}"/>
                </a:ext>
              </a:extLst>
            </p:cNvPr>
            <p:cNvGrpSpPr/>
            <p:nvPr/>
          </p:nvGrpSpPr>
          <p:grpSpPr>
            <a:xfrm>
              <a:off x="6879503" y="3037248"/>
              <a:ext cx="1958758" cy="783503"/>
              <a:chOff x="5290848" y="2317581"/>
              <a:chExt cx="1958758" cy="783503"/>
            </a:xfrm>
            <a:grpFill/>
          </p:grpSpPr>
          <p:sp>
            <p:nvSpPr>
              <p:cNvPr id="31" name="Pfeil: Chevron 30">
                <a:extLst>
                  <a:ext uri="{FF2B5EF4-FFF2-40B4-BE49-F238E27FC236}">
                    <a16:creationId xmlns:a16="http://schemas.microsoft.com/office/drawing/2014/main" id="{CEDE38D8-263C-25F0-AED7-072F19F6160E}"/>
                  </a:ext>
                </a:extLst>
              </p:cNvPr>
              <p:cNvSpPr/>
              <p:nvPr/>
            </p:nvSpPr>
            <p:spPr>
              <a:xfrm>
                <a:off x="5290848" y="2317581"/>
                <a:ext cx="1958758" cy="78350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Pfeil: Chevron 10">
                <a:extLst>
                  <a:ext uri="{FF2B5EF4-FFF2-40B4-BE49-F238E27FC236}">
                    <a16:creationId xmlns:a16="http://schemas.microsoft.com/office/drawing/2014/main" id="{B135DF1B-848F-9CDF-F80B-715E1CA29F24}"/>
                  </a:ext>
                </a:extLst>
              </p:cNvPr>
              <p:cNvSpPr txBox="1"/>
              <p:nvPr/>
            </p:nvSpPr>
            <p:spPr>
              <a:xfrm>
                <a:off x="5682600" y="2317581"/>
                <a:ext cx="1175255" cy="783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700" kern="1200"/>
                  <a:t>2. Setzrunde</a:t>
                </a:r>
              </a:p>
            </p:txBody>
          </p: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868788D4-A559-974E-4D8C-E101A1C0700C}"/>
                </a:ext>
              </a:extLst>
            </p:cNvPr>
            <p:cNvGrpSpPr/>
            <p:nvPr/>
          </p:nvGrpSpPr>
          <p:grpSpPr>
            <a:xfrm>
              <a:off x="8642386" y="3037248"/>
              <a:ext cx="1958758" cy="783503"/>
              <a:chOff x="7053731" y="2317581"/>
              <a:chExt cx="1958758" cy="783503"/>
            </a:xfrm>
            <a:grpFill/>
          </p:grpSpPr>
          <p:sp>
            <p:nvSpPr>
              <p:cNvPr id="29" name="Pfeil: Chevron 28">
                <a:extLst>
                  <a:ext uri="{FF2B5EF4-FFF2-40B4-BE49-F238E27FC236}">
                    <a16:creationId xmlns:a16="http://schemas.microsoft.com/office/drawing/2014/main" id="{B4BEAEE5-3D69-6CDB-02BA-540042339F62}"/>
                  </a:ext>
                </a:extLst>
              </p:cNvPr>
              <p:cNvSpPr/>
              <p:nvPr/>
            </p:nvSpPr>
            <p:spPr>
              <a:xfrm>
                <a:off x="7053731" y="2317581"/>
                <a:ext cx="1958758" cy="783503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Pfeil: Chevron 12">
                <a:extLst>
                  <a:ext uri="{FF2B5EF4-FFF2-40B4-BE49-F238E27FC236}">
                    <a16:creationId xmlns:a16="http://schemas.microsoft.com/office/drawing/2014/main" id="{0970CDE1-0C7D-5F78-77A3-70E8852FD22A}"/>
                  </a:ext>
                </a:extLst>
              </p:cNvPr>
              <p:cNvSpPr txBox="1"/>
              <p:nvPr/>
            </p:nvSpPr>
            <p:spPr>
              <a:xfrm>
                <a:off x="7445483" y="2317581"/>
                <a:ext cx="1175255" cy="783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009" tIns="22670" rIns="22670" bIns="2267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DE" sz="1700" kern="1200"/>
                  <a:t>Showdown</a:t>
                </a:r>
              </a:p>
            </p:txBody>
          </p:sp>
        </p:grp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Folienzoom 40">
                <a:extLst>
                  <a:ext uri="{FF2B5EF4-FFF2-40B4-BE49-F238E27FC236}">
                    <a16:creationId xmlns:a16="http://schemas.microsoft.com/office/drawing/2014/main" id="{3A40839B-B12C-CDB6-2CBF-9F3CA7AE5E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9865135"/>
                  </p:ext>
                </p:extLst>
              </p:nvPr>
            </p:nvGraphicFramePr>
            <p:xfrm>
              <a:off x="2392878" y="2666320"/>
              <a:ext cx="354711" cy="354711"/>
            </p:xfrm>
            <a:graphic>
              <a:graphicData uri="http://schemas.microsoft.com/office/powerpoint/2016/slidezoom">
                <pslz:sldZm>
                  <pslz:sldZmObj sldId="271" cId="1300008802">
                    <pslz:zmPr id="{D5FDDF9E-3C4A-46CD-8189-EBFD75D0C928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711" cy="35471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Folienzoom 4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A40839B-B12C-CDB6-2CBF-9F3CA7AE5E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2878" y="2666320"/>
                <a:ext cx="354711" cy="354711"/>
              </a:xfrm>
              <a:prstGeom prst="rect">
                <a:avLst/>
              </a:prstGeom>
              <a:solidFill>
                <a:schemeClr val="tx1"/>
              </a:solidFill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Folienzoom 42">
                <a:extLst>
                  <a:ext uri="{FF2B5EF4-FFF2-40B4-BE49-F238E27FC236}">
                    <a16:creationId xmlns:a16="http://schemas.microsoft.com/office/drawing/2014/main" id="{94FB0AA2-227A-5ABF-EBA3-548E1DF7AC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9182370"/>
                  </p:ext>
                </p:extLst>
              </p:nvPr>
            </p:nvGraphicFramePr>
            <p:xfrm>
              <a:off x="4155761" y="4639901"/>
              <a:ext cx="354711" cy="354711"/>
            </p:xfrm>
            <a:graphic>
              <a:graphicData uri="http://schemas.microsoft.com/office/powerpoint/2016/slidezoom">
                <pslz:sldZm>
                  <pslz:sldZmObj sldId="272" cId="2338515073">
                    <pslz:zmPr id="{B13DDEC9-8F41-4B3A-A8EA-793F700A87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711" cy="35471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Folienzoom 4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4FB0AA2-227A-5ABF-EBA3-548E1DF7AC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5761" y="4639901"/>
                <a:ext cx="354711" cy="354711"/>
              </a:xfrm>
              <a:prstGeom prst="rect">
                <a:avLst/>
              </a:prstGeom>
              <a:solidFill>
                <a:schemeClr val="tx1"/>
              </a:solidFill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6" name="Folienzoom 45">
                <a:extLst>
                  <a:ext uri="{FF2B5EF4-FFF2-40B4-BE49-F238E27FC236}">
                    <a16:creationId xmlns:a16="http://schemas.microsoft.com/office/drawing/2014/main" id="{1FD50CDA-2799-6D76-5933-24A8F6B38E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514106"/>
                  </p:ext>
                </p:extLst>
              </p:nvPr>
            </p:nvGraphicFramePr>
            <p:xfrm>
              <a:off x="7681526" y="4639900"/>
              <a:ext cx="354711" cy="354711"/>
            </p:xfrm>
            <a:graphic>
              <a:graphicData uri="http://schemas.microsoft.com/office/powerpoint/2016/slidezoom">
                <pslz:sldZm>
                  <pslz:sldZmObj sldId="272" cId="2338515073">
                    <pslz:zmPr id="{74497CDF-12D3-4DBF-839D-85178A9D0DE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711" cy="35471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6" name="Folienzoom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FD50CDA-2799-6D76-5933-24A8F6B38E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1526" y="4639900"/>
                <a:ext cx="354711" cy="354711"/>
              </a:xfrm>
              <a:prstGeom prst="rect">
                <a:avLst/>
              </a:prstGeom>
              <a:solidFill>
                <a:schemeClr val="tx1"/>
              </a:solidFill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8" name="Folienzoom 47">
                <a:extLst>
                  <a:ext uri="{FF2B5EF4-FFF2-40B4-BE49-F238E27FC236}">
                    <a16:creationId xmlns:a16="http://schemas.microsoft.com/office/drawing/2014/main" id="{1376FF51-0581-BD14-E1FE-2F5FB2EE3C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0340335"/>
                  </p:ext>
                </p:extLst>
              </p:nvPr>
            </p:nvGraphicFramePr>
            <p:xfrm>
              <a:off x="5918644" y="2666317"/>
              <a:ext cx="354711" cy="354711"/>
            </p:xfrm>
            <a:graphic>
              <a:graphicData uri="http://schemas.microsoft.com/office/powerpoint/2016/slidezoom">
                <pslz:sldZm>
                  <pslz:sldZmObj sldId="273" cId="1130532896">
                    <pslz:zmPr id="{51972E6F-7A6F-4179-86DF-A76C309C7F3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711" cy="35471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8" name="Folienzoom 4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1376FF51-0581-BD14-E1FE-2F5FB2EE3C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18644" y="2666317"/>
                <a:ext cx="354711" cy="354711"/>
              </a:xfrm>
              <a:prstGeom prst="rect">
                <a:avLst/>
              </a:prstGeom>
              <a:solidFill>
                <a:schemeClr val="tx1"/>
              </a:solidFill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0" name="Folienzoom 49">
                <a:extLst>
                  <a:ext uri="{FF2B5EF4-FFF2-40B4-BE49-F238E27FC236}">
                    <a16:creationId xmlns:a16="http://schemas.microsoft.com/office/drawing/2014/main" id="{6AB6E97E-7E69-5256-40A4-26CE9360EF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9616754"/>
                  </p:ext>
                </p:extLst>
              </p:nvPr>
            </p:nvGraphicFramePr>
            <p:xfrm>
              <a:off x="9444409" y="2666318"/>
              <a:ext cx="354711" cy="354711"/>
            </p:xfrm>
            <a:graphic>
              <a:graphicData uri="http://schemas.microsoft.com/office/powerpoint/2016/slidezoom">
                <pslz:sldZm>
                  <pslz:sldZmObj sldId="274" cId="939412055">
                    <pslz:zmPr id="{F859154F-807C-4C8A-9AD3-83597C6C2A64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4711" cy="35471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0" name="Folienzoom 4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AB6E97E-7E69-5256-40A4-26CE9360EF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44409" y="2666318"/>
                <a:ext cx="354711" cy="354711"/>
              </a:xfrm>
              <a:prstGeom prst="rect">
                <a:avLst/>
              </a:prstGeom>
              <a:solidFill>
                <a:schemeClr val="tx1"/>
              </a:solidFill>
            </p:spPr>
          </p:pic>
        </mc:Fallback>
      </mc:AlternateContent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5F69B66-6F44-E583-37A8-022D7DEE9668}"/>
              </a:ext>
            </a:extLst>
          </p:cNvPr>
          <p:cNvCxnSpPr>
            <a:cxnSpLocks/>
            <a:stCxn id="38" idx="0"/>
            <a:endCxn id="41" idx="2"/>
          </p:cNvCxnSpPr>
          <p:nvPr/>
        </p:nvCxnSpPr>
        <p:spPr>
          <a:xfrm flipH="1" flipV="1">
            <a:off x="2570234" y="3021031"/>
            <a:ext cx="1" cy="4079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F6A3AE35-515E-403C-12D5-C3FE335000D7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 flipH="1">
            <a:off x="4333117" y="4212503"/>
            <a:ext cx="1" cy="4273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B507E8DF-490B-B4DE-BA9E-C190BE5B199C}"/>
              </a:ext>
            </a:extLst>
          </p:cNvPr>
          <p:cNvCxnSpPr>
            <a:cxnSpLocks/>
            <a:stCxn id="34" idx="0"/>
            <a:endCxn id="48" idx="2"/>
          </p:cNvCxnSpPr>
          <p:nvPr/>
        </p:nvCxnSpPr>
        <p:spPr>
          <a:xfrm flipH="1" flipV="1">
            <a:off x="6096000" y="3021028"/>
            <a:ext cx="1" cy="4079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0CAE5A9B-D033-67B4-0BE8-499687907538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 flipH="1">
            <a:off x="7858882" y="4212503"/>
            <a:ext cx="1" cy="4273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94E07E7B-A840-6FB4-9609-5351955AF4CF}"/>
              </a:ext>
            </a:extLst>
          </p:cNvPr>
          <p:cNvCxnSpPr>
            <a:cxnSpLocks/>
            <a:stCxn id="30" idx="0"/>
            <a:endCxn id="50" idx="2"/>
          </p:cNvCxnSpPr>
          <p:nvPr/>
        </p:nvCxnSpPr>
        <p:spPr>
          <a:xfrm flipH="1" flipV="1">
            <a:off x="9621765" y="3021029"/>
            <a:ext cx="1" cy="4079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52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C1CC-2B9F-A8D4-4D3E-6A15B95E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Austeilen &amp; Spielbeginn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0EB66-0EF5-9AA7-5E2B-20F73449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Jeder Spieler erhält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5</a:t>
            </a:r>
            <a:r>
              <a:rPr lang="de-DE"/>
              <a:t>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Karten</a:t>
            </a:r>
            <a:r>
              <a:rPr lang="de-DE"/>
              <a:t> aus einem Standard Kartenspiel (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52 Karten</a:t>
            </a:r>
            <a:r>
              <a:rPr lang="de-DE"/>
              <a:t>, ohne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Joker</a:t>
            </a:r>
            <a:r>
              <a:rPr lang="de-DE"/>
              <a:t>).</a:t>
            </a:r>
          </a:p>
          <a:p>
            <a:r>
              <a:rPr lang="de-DE"/>
              <a:t>Alle beteiligten Spieler müssen den vorher vereinbarten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Mindesteinsatz</a:t>
            </a:r>
            <a:r>
              <a:rPr lang="de-DE"/>
              <a:t> in den Pot legen.</a:t>
            </a:r>
          </a:p>
          <a:p>
            <a:r>
              <a:rPr lang="de-DE"/>
              <a:t>Je nach Spielart wird zusätzlich ein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Small Blind</a:t>
            </a:r>
            <a:r>
              <a:rPr lang="de-DE"/>
              <a:t> und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Big Blind</a:t>
            </a:r>
            <a:r>
              <a:rPr lang="de-DE"/>
              <a:t> bestimmt.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AA2E8-DD32-E932-7E1D-623AFDCE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3C6C-0236-49A1-9364-6A7EBED459A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4BFB6-9052-F852-DAAA-A6AD5463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90DC3-00ED-90A5-AD43-95004CE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7C1CC-2B9F-A8D4-4D3E-6A15B95E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Austeilen &amp; Spielbeginn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0EB66-0EF5-9AA7-5E2B-20F73449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Jeder Spieler erhält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5</a:t>
            </a:r>
            <a:r>
              <a:rPr lang="de-DE"/>
              <a:t>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Karten</a:t>
            </a:r>
            <a:r>
              <a:rPr lang="de-DE"/>
              <a:t> aus einem Standard Kartenspiel (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52 Karten</a:t>
            </a:r>
            <a:r>
              <a:rPr lang="de-DE"/>
              <a:t>, ohne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Joker</a:t>
            </a:r>
            <a:r>
              <a:rPr lang="de-DE"/>
              <a:t>).</a:t>
            </a:r>
          </a:p>
          <a:p>
            <a:r>
              <a:rPr lang="de-DE"/>
              <a:t>Alle beteiligten Spieler müssen den vorher vereinbarten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Mindesteinsatz</a:t>
            </a:r>
            <a:r>
              <a:rPr lang="de-DE"/>
              <a:t> in den Pot legen.</a:t>
            </a:r>
          </a:p>
          <a:p>
            <a:r>
              <a:rPr lang="de-DE"/>
              <a:t>Je nach Spielart wird zusätzlich ein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Small Blind</a:t>
            </a:r>
            <a:r>
              <a:rPr lang="de-DE"/>
              <a:t> und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Big Blind</a:t>
            </a:r>
            <a:r>
              <a:rPr lang="de-DE"/>
              <a:t> bestimmt.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AAA2E8-DD32-E932-7E1D-623AFDCE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3C6C-0236-49A1-9364-6A7EBED459AB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4BFB6-9052-F852-DAAA-A6AD5463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90DC3-00ED-90A5-AD43-95004CE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DA39E-8ED4-9DCE-A51A-AB72927C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Setzrunden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30D16-77F1-4CD0-A777-E8BF13A6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Reihum wird gepasst (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FOLD</a:t>
            </a:r>
            <a:r>
              <a:rPr lang="de-DE"/>
              <a:t>), erhöht (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RAISE</a:t>
            </a:r>
            <a:r>
              <a:rPr lang="de-DE"/>
              <a:t>) oder mitgegangen (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CALL</a:t>
            </a:r>
            <a:r>
              <a:rPr lang="de-DE"/>
              <a:t>).</a:t>
            </a:r>
          </a:p>
          <a:p>
            <a:r>
              <a:rPr lang="de-DE"/>
              <a:t>Wiederholung, bis alle noch aktiven Spieler sich auf einen Einsatz geeinigt haben und jeder Spieler einmal am Zug war. Falls ein Spieler nicht genug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Chips</a:t>
            </a:r>
            <a:r>
              <a:rPr lang="de-DE"/>
              <a:t> hat, um mitzugehen, muss dieser alle noch übrigen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Chips</a:t>
            </a:r>
            <a:r>
              <a:rPr lang="de-DE"/>
              <a:t> setzen.</a:t>
            </a:r>
          </a:p>
          <a:p>
            <a:r>
              <a:rPr lang="de-DE"/>
              <a:t>Gelegentlich wird mit mehreren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Pots</a:t>
            </a:r>
            <a:r>
              <a:rPr lang="de-DE"/>
              <a:t> gespielt, falls ein Spieler nicht mitgehen kann, damit dieser nicht mehr gewinnen kann, als er gesetzt hat.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003D9-7764-1A77-C463-5E54F4C6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54EB-A761-4A83-98DB-D5497F60673E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EF41E-52C7-8C02-E452-44CB9793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D6F5C-C881-3E2C-E13E-A2F1C745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DA39E-8ED4-9DCE-A51A-AB72927C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Setzrunden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30D16-77F1-4CD0-A777-E8BF13A6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Reihum wird gepasst (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FOLD</a:t>
            </a:r>
            <a:r>
              <a:rPr lang="de-DE"/>
              <a:t>), erhöht (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RAISE</a:t>
            </a:r>
            <a:r>
              <a:rPr lang="de-DE"/>
              <a:t>) oder mitgegangen (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CALL</a:t>
            </a:r>
            <a:r>
              <a:rPr lang="de-DE"/>
              <a:t>).</a:t>
            </a:r>
          </a:p>
          <a:p>
            <a:r>
              <a:rPr lang="de-DE"/>
              <a:t>Wiederholung, bis alle noch aktiven Spieler sich auf einen Einsatz geeinigt haben und jeder Spieler einmal am Zug war. Falls ein Spieler nicht genug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Chips</a:t>
            </a:r>
            <a:r>
              <a:rPr lang="de-DE"/>
              <a:t> hat, um mitzugehen, muss dieser alle noch übrigen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Chips</a:t>
            </a:r>
            <a:r>
              <a:rPr lang="de-DE"/>
              <a:t> setzen.</a:t>
            </a:r>
          </a:p>
          <a:p>
            <a:r>
              <a:rPr lang="de-DE"/>
              <a:t>Gelegentlich wird mit mehreren </a:t>
            </a:r>
            <a:r>
              <a:rPr lang="de-DE">
                <a:solidFill>
                  <a:schemeClr val="bg1">
                    <a:lumMod val="49000"/>
                    <a:lumOff val="51000"/>
                  </a:schemeClr>
                </a:solidFill>
              </a:rPr>
              <a:t>Pots</a:t>
            </a:r>
            <a:r>
              <a:rPr lang="de-DE"/>
              <a:t> gespielt, falls ein Spieler nicht mitgehen kann, damit dieser nicht mehr gewinnen kann, als er gesetzt hat.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003D9-7764-1A77-C463-5E54F4C6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54EB-A761-4A83-98DB-D5497F60673E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BEF41E-52C7-8C02-E452-44CB9793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D6F5C-C881-3E2C-E13E-A2F1C745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10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b52eea-f55b-4ab5-be2c-7b460de428c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3D75EDB9F424A488EF6B8416453BCED" ma:contentTypeVersion="6" ma:contentTypeDescription="Ein neues Dokument erstellen." ma:contentTypeScope="" ma:versionID="56ffb22e1b16c8c9989b6c72128c7785">
  <xsd:schema xmlns:xsd="http://www.w3.org/2001/XMLSchema" xmlns:xs="http://www.w3.org/2001/XMLSchema" xmlns:p="http://schemas.microsoft.com/office/2006/metadata/properties" xmlns:ns3="c1b52eea-f55b-4ab5-be2c-7b460de428c7" targetNamespace="http://schemas.microsoft.com/office/2006/metadata/properties" ma:root="true" ma:fieldsID="1c3c1dc8a9b38be0d3739f5e802515be" ns3:_="">
    <xsd:import namespace="c1b52eea-f55b-4ab5-be2c-7b460de428c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b52eea-f55b-4ab5-be2c-7b460de428c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0915A-FED5-40FB-87FF-464C0EB470D4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c1b52eea-f55b-4ab5-be2c-7b460de428c7"/>
  </ds:schemaRefs>
</ds:datastoreItem>
</file>

<file path=customXml/itemProps2.xml><?xml version="1.0" encoding="utf-8"?>
<ds:datastoreItem xmlns:ds="http://schemas.openxmlformats.org/officeDocument/2006/customXml" ds:itemID="{8DDCBCFB-D965-4F39-9DB7-5C5CA5279E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07D37-7BCB-4E8B-820E-01F544FACD66}">
  <ds:schemaRefs>
    <ds:schemaRef ds:uri="c1b52eea-f55b-4ab5-be2c-7b460de428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932d96a-c5aa-4f37-a68f-3722071530aa}" enabled="0" method="" siteId="{e932d96a-c5aa-4f37-a68f-3722071530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2263</Words>
  <Application>Microsoft Office PowerPoint</Application>
  <PresentationFormat>Widescreen</PresentationFormat>
  <Paragraphs>508</Paragraphs>
  <Slides>31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Calibri</vt:lpstr>
      <vt:lpstr>Trade Gothic Next Cond</vt:lpstr>
      <vt:lpstr>Trade Gothic Next Light</vt:lpstr>
      <vt:lpstr>Wingdings</vt:lpstr>
      <vt:lpstr>PortalVTI</vt:lpstr>
      <vt:lpstr>WEB ENGINEERING SHUFFLE</vt:lpstr>
      <vt:lpstr>INHALT</vt:lpstr>
      <vt:lpstr>INHALT</vt:lpstr>
      <vt:lpstr>Konzeption &amp; Ideenfindung</vt:lpstr>
      <vt:lpstr>IDEENFINDUNG</vt:lpstr>
      <vt:lpstr>KONZEPT</vt:lpstr>
      <vt:lpstr>Konzept</vt:lpstr>
      <vt:lpstr>Austeilen &amp; Spielbeginn </vt:lpstr>
      <vt:lpstr>Setzrunden</vt:lpstr>
      <vt:lpstr>Draw</vt:lpstr>
      <vt:lpstr>Showdown</vt:lpstr>
      <vt:lpstr>KONKURRENZANALYSE</vt:lpstr>
      <vt:lpstr>KONKURRENZANALYSE</vt:lpstr>
      <vt:lpstr>Umsetzung</vt:lpstr>
      <vt:lpstr>Tech Stack</vt:lpstr>
      <vt:lpstr>Entwicklung‘s Prinzipien</vt:lpstr>
      <vt:lpstr>Entwicklung‘s Prinzipien</vt:lpstr>
      <vt:lpstr>PowerPoint Presentation</vt:lpstr>
      <vt:lpstr>PowerPoint Presentation</vt:lpstr>
      <vt:lpstr>Struktur</vt:lpstr>
      <vt:lpstr>Karten Auswertung</vt:lpstr>
      <vt:lpstr>Tests</vt:lpstr>
      <vt:lpstr>Menagement</vt:lpstr>
      <vt:lpstr>Frontend</vt:lpstr>
      <vt:lpstr>Frontend</vt:lpstr>
      <vt:lpstr>Projektevolution</vt:lpstr>
      <vt:lpstr>Projektevolution</vt:lpstr>
      <vt:lpstr>Projektevolution</vt:lpstr>
      <vt:lpstr>Projektdemo</vt:lpstr>
      <vt:lpstr>LeArnings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Schnell Daniel (inf24049)</dc:creator>
  <cp:lastModifiedBy>Weiner Felix (inf24145)</cp:lastModifiedBy>
  <cp:revision>1</cp:revision>
  <dcterms:created xsi:type="dcterms:W3CDTF">2025-06-19T11:08:45Z</dcterms:created>
  <dcterms:modified xsi:type="dcterms:W3CDTF">2025-07-23T19:17:20Z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0x01010073D75EDB9F424A488EF6B8416453BCED</vt:lpwstr>
  </property>
</Properties>
</file>