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2" r:id="rId6"/>
    <p:sldId id="310" r:id="rId7"/>
    <p:sldId id="311" r:id="rId8"/>
    <p:sldId id="313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>
        <p:scale>
          <a:sx n="112" d="100"/>
          <a:sy n="112" d="100"/>
        </p:scale>
        <p:origin x="108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br>
              <a:rPr lang="en-US" dirty="0" smtClean="0"/>
            </a:br>
            <a:r>
              <a:rPr lang="en-US" dirty="0" smtClean="0"/>
              <a:t>Antivirus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 Jacobson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Antivirus?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Antivirus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publicly </a:t>
            </a:r>
            <a:r>
              <a:rPr lang="en-US" dirty="0"/>
              <a:t>documented removal of an "in the wild" computer virus </a:t>
            </a:r>
            <a:r>
              <a:rPr lang="en-US" dirty="0" smtClean="0"/>
              <a:t>was </a:t>
            </a:r>
            <a:r>
              <a:rPr lang="en-US" dirty="0"/>
              <a:t>performed by Bernd Fix in 1987</a:t>
            </a:r>
            <a:r>
              <a:rPr lang="en-US" dirty="0" smtClean="0"/>
              <a:t>. 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Recent Antivirus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Norton Antivirus</a:t>
            </a:r>
          </a:p>
          <a:p>
            <a:r>
              <a:rPr lang="en-CA" dirty="0" smtClean="0"/>
              <a:t>McAfee</a:t>
            </a:r>
            <a:r>
              <a:rPr lang="en-US" dirty="0" smtClean="0"/>
              <a:t> Antivirus</a:t>
            </a:r>
          </a:p>
          <a:p>
            <a:r>
              <a:rPr lang="en-CA" dirty="0" smtClean="0"/>
              <a:t>Avast Antivirus</a:t>
            </a:r>
          </a:p>
          <a:p>
            <a:r>
              <a:rPr lang="en-CA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06892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23</TotalTime>
  <Words>44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History of  Antivirus Software</vt:lpstr>
      <vt:lpstr>What is an Antivirus?</vt:lpstr>
      <vt:lpstr>The first Antivirus</vt:lpstr>
      <vt:lpstr>Recent Antivirus programs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Antivirus Software</dc:title>
  <dc:creator>Jacobson, Daniel</dc:creator>
  <cp:lastModifiedBy>Daniel Jacobson - Louise Arbour SS</cp:lastModifiedBy>
  <cp:revision>3</cp:revision>
  <dcterms:created xsi:type="dcterms:W3CDTF">2017-10-23T18:39:29Z</dcterms:created>
  <dcterms:modified xsi:type="dcterms:W3CDTF">2017-10-23T19:03:01Z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