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Hanken Grotesk"/>
      <p:regular r:id="rId15"/>
      <p:bold r:id="rId16"/>
      <p:italic r:id="rId17"/>
      <p:boldItalic r:id="rId18"/>
    </p:embeddedFont>
    <p:embeddedFont>
      <p:font typeface="Raleway ExtraBold"/>
      <p:bold r:id="rId19"/>
      <p:boldItalic r:id="rId20"/>
    </p:embeddedFont>
    <p:embeddedFont>
      <p:font typeface="Raleway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Italic.fntdata"/><Relationship Id="rId11" Type="http://schemas.openxmlformats.org/officeDocument/2006/relationships/font" Target="fonts/Raleway-regular.fntdata"/><Relationship Id="rId22" Type="http://schemas.openxmlformats.org/officeDocument/2006/relationships/font" Target="fonts/RalewayBlack-boldItalic.fntdata"/><Relationship Id="rId10" Type="http://schemas.openxmlformats.org/officeDocument/2006/relationships/slide" Target="slides/slide5.xml"/><Relationship Id="rId21" Type="http://schemas.openxmlformats.org/officeDocument/2006/relationships/font" Target="fonts/RalewayBlack-bold.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ankenGrotesk-regular.fntdata"/><Relationship Id="rId14" Type="http://schemas.openxmlformats.org/officeDocument/2006/relationships/font" Target="fonts/Raleway-boldItalic.fntdata"/><Relationship Id="rId17" Type="http://schemas.openxmlformats.org/officeDocument/2006/relationships/font" Target="fonts/HankenGrotesk-italic.fntdata"/><Relationship Id="rId16" Type="http://schemas.openxmlformats.org/officeDocument/2006/relationships/font" Target="fonts/HankenGrotesk-bold.fntdata"/><Relationship Id="rId5" Type="http://schemas.openxmlformats.org/officeDocument/2006/relationships/notesMaster" Target="notesMasters/notesMaster1.xml"/><Relationship Id="rId19" Type="http://schemas.openxmlformats.org/officeDocument/2006/relationships/font" Target="fonts/RalewayExtraBold-bold.fntdata"/><Relationship Id="rId6" Type="http://schemas.openxmlformats.org/officeDocument/2006/relationships/slide" Target="slides/slide1.xml"/><Relationship Id="rId18" Type="http://schemas.openxmlformats.org/officeDocument/2006/relationships/font" Target="fonts/HankenGrotes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576a45fa49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576a45fa4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8abbf17e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8abbf17e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8abbf17e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8abbf17e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d5c5135c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d5c5135c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8abbf17e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8abbf17e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15975" y="1999150"/>
            <a:ext cx="4384800" cy="1698900"/>
          </a:xfrm>
          <a:prstGeom prst="rect">
            <a:avLst/>
          </a:prstGeom>
          <a:noFill/>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115975" y="3719650"/>
            <a:ext cx="4384800" cy="3789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8917458" y="19052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flipH="1" rot="5400000">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19" name="Google Shape;19;p2"/>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20" name="Google Shape;20;p2"/>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6" name="Shape 286"/>
        <p:cNvGrpSpPr/>
        <p:nvPr/>
      </p:nvGrpSpPr>
      <p:grpSpPr>
        <a:xfrm>
          <a:off x="0" y="0"/>
          <a:ext cx="0" cy="0"/>
          <a:chOff x="0" y="0"/>
          <a:chExt cx="0" cy="0"/>
        </a:xfrm>
      </p:grpSpPr>
      <p:sp>
        <p:nvSpPr>
          <p:cNvPr id="287" name="Google Shape;287;p11"/>
          <p:cNvSpPr txBox="1"/>
          <p:nvPr>
            <p:ph hasCustomPrompt="1" type="title"/>
          </p:nvPr>
        </p:nvSpPr>
        <p:spPr>
          <a:xfrm>
            <a:off x="2405125" y="2040775"/>
            <a:ext cx="5307000" cy="998100"/>
          </a:xfrm>
          <a:prstGeom prst="rect">
            <a:avLst/>
          </a:prstGeom>
          <a:solidFill>
            <a:srgbClr val="FFFFFF">
              <a:alpha val="7500"/>
            </a:srgbClr>
          </a:solidFill>
        </p:spPr>
        <p:txBody>
          <a:bodyPr anchorCtr="0" anchor="ctr" bIns="91425" lIns="91425" spcFirstLastPara="1" rIns="91425" wrap="square" tIns="91425">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p:nvPr>
            <p:ph idx="1" type="subTitle"/>
          </p:nvPr>
        </p:nvSpPr>
        <p:spPr>
          <a:xfrm>
            <a:off x="2405125" y="3038875"/>
            <a:ext cx="5307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5400000">
              <a:off x="5328344" y="4657550"/>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rot="-5400000">
                  <a:off x="8917458" y="19052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305" name="Google Shape;305;p11"/>
                <p:cNvCxnSpPr/>
                <p:nvPr/>
              </p:nvCxnSpPr>
              <p:spPr>
                <a:xfrm>
                  <a:off x="1121833" y="23482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306" name="Google Shape;306;p11"/>
                <p:cNvSpPr/>
                <p:nvPr/>
              </p:nvSpPr>
              <p:spPr>
                <a:xfrm rot="5400000">
                  <a:off x="2196889" y="3442953"/>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1"/>
              <p:cNvGrpSpPr/>
              <p:nvPr/>
            </p:nvGrpSpPr>
            <p:grpSpPr>
              <a:xfrm flipH="1" rot="5400000">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309" name="Google Shape;309;p11"/>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310" name="Google Shape;310;p11"/>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316" name="Google Shape;316;p11"/>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317" name="Google Shape;317;p11"/>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318"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19" name="Shape 319"/>
        <p:cNvGrpSpPr/>
        <p:nvPr/>
      </p:nvGrpSpPr>
      <p:grpSpPr>
        <a:xfrm>
          <a:off x="0" y="0"/>
          <a:ext cx="0" cy="0"/>
          <a:chOff x="0" y="0"/>
          <a:chExt cx="0" cy="0"/>
        </a:xfrm>
      </p:grpSpPr>
      <p:sp>
        <p:nvSpPr>
          <p:cNvPr id="320" name="Google Shape;32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1" name="Google Shape;321;p13"/>
          <p:cNvSpPr txBox="1"/>
          <p:nvPr>
            <p:ph hasCustomPrompt="1" idx="2" type="title"/>
          </p:nvPr>
        </p:nvSpPr>
        <p:spPr>
          <a:xfrm>
            <a:off x="3177356" y="1199529"/>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2" name="Google Shape;322;p13"/>
          <p:cNvSpPr txBox="1"/>
          <p:nvPr>
            <p:ph hasCustomPrompt="1" idx="3" type="title"/>
          </p:nvPr>
        </p:nvSpPr>
        <p:spPr>
          <a:xfrm>
            <a:off x="3177356" y="2902621"/>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3" name="Google Shape;323;p13"/>
          <p:cNvSpPr txBox="1"/>
          <p:nvPr>
            <p:ph hasCustomPrompt="1" idx="4" type="title"/>
          </p:nvPr>
        </p:nvSpPr>
        <p:spPr>
          <a:xfrm>
            <a:off x="3177356" y="1767226"/>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4" name="Google Shape;324;p13"/>
          <p:cNvSpPr txBox="1"/>
          <p:nvPr>
            <p:ph hasCustomPrompt="1" idx="5" type="title"/>
          </p:nvPr>
        </p:nvSpPr>
        <p:spPr>
          <a:xfrm>
            <a:off x="3177356" y="3470319"/>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5" name="Google Shape;325;p13"/>
          <p:cNvSpPr txBox="1"/>
          <p:nvPr>
            <p:ph hasCustomPrompt="1" idx="6" type="title"/>
          </p:nvPr>
        </p:nvSpPr>
        <p:spPr>
          <a:xfrm>
            <a:off x="3177356" y="2334924"/>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6" name="Google Shape;326;p13"/>
          <p:cNvSpPr txBox="1"/>
          <p:nvPr>
            <p:ph hasCustomPrompt="1" idx="7" type="title"/>
          </p:nvPr>
        </p:nvSpPr>
        <p:spPr>
          <a:xfrm>
            <a:off x="3177356" y="4038016"/>
            <a:ext cx="734700" cy="4938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b="0" sz="300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b="0" sz="300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b="0" sz="300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b="0" sz="300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b="0" sz="300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b="0" sz="300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b="0" sz="300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b="0" sz="3000">
                <a:latin typeface="Raleway ExtraBold"/>
                <a:ea typeface="Raleway ExtraBold"/>
                <a:cs typeface="Raleway ExtraBold"/>
                <a:sym typeface="Raleway ExtraBold"/>
              </a:defRPr>
            </a:lvl9pPr>
          </a:lstStyle>
          <a:p>
            <a:r>
              <a:t>xx%</a:t>
            </a:r>
          </a:p>
        </p:txBody>
      </p:sp>
      <p:sp>
        <p:nvSpPr>
          <p:cNvPr id="327" name="Google Shape;327;p13"/>
          <p:cNvSpPr txBox="1"/>
          <p:nvPr>
            <p:ph idx="1" type="subTitle"/>
          </p:nvPr>
        </p:nvSpPr>
        <p:spPr>
          <a:xfrm>
            <a:off x="4010944" y="1201329"/>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28" name="Google Shape;328;p13"/>
          <p:cNvSpPr txBox="1"/>
          <p:nvPr>
            <p:ph idx="8" type="subTitle"/>
          </p:nvPr>
        </p:nvSpPr>
        <p:spPr>
          <a:xfrm>
            <a:off x="4010944" y="1769028"/>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29" name="Google Shape;329;p13"/>
          <p:cNvSpPr txBox="1"/>
          <p:nvPr>
            <p:ph idx="9" type="subTitle"/>
          </p:nvPr>
        </p:nvSpPr>
        <p:spPr>
          <a:xfrm>
            <a:off x="4010944" y="2336727"/>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30" name="Google Shape;330;p13"/>
          <p:cNvSpPr txBox="1"/>
          <p:nvPr>
            <p:ph idx="13" type="subTitle"/>
          </p:nvPr>
        </p:nvSpPr>
        <p:spPr>
          <a:xfrm>
            <a:off x="4010941" y="2904427"/>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31" name="Google Shape;331;p13"/>
          <p:cNvSpPr txBox="1"/>
          <p:nvPr>
            <p:ph idx="14" type="subTitle"/>
          </p:nvPr>
        </p:nvSpPr>
        <p:spPr>
          <a:xfrm>
            <a:off x="4010941" y="3472126"/>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332" name="Google Shape;332;p13"/>
          <p:cNvSpPr txBox="1"/>
          <p:nvPr>
            <p:ph idx="15" type="subTitle"/>
          </p:nvPr>
        </p:nvSpPr>
        <p:spPr>
          <a:xfrm>
            <a:off x="4010941" y="4039825"/>
            <a:ext cx="27177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rot="10800000">
                <a:off x="8310477" y="35317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rot="10800000">
                <a:off x="8814477"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rect b="b" l="l" r="r" t="t"/>
                <a:pathLst>
                  <a:path extrusionOk="0" fill="none" h="1784" w="1784">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cap="flat" cmpd="sng" w="597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flipH="1" rot="5400000">
                <a:off x="7506622" y="1041704"/>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13"/>
            <p:cNvSpPr/>
            <p:nvPr/>
          </p:nvSpPr>
          <p:spPr>
            <a:xfrm>
              <a:off x="8221600" y="-57000"/>
              <a:ext cx="1027600" cy="3378450"/>
            </a:xfrm>
            <a:custGeom>
              <a:rect b="b" l="l" r="r" t="t"/>
              <a:pathLst>
                <a:path extrusionOk="0" h="135138" w="41104">
                  <a:moveTo>
                    <a:pt x="41104" y="135138"/>
                  </a:moveTo>
                  <a:lnTo>
                    <a:pt x="0" y="111407"/>
                  </a:lnTo>
                  <a:lnTo>
                    <a:pt x="0" y="57500"/>
                  </a:lnTo>
                  <a:lnTo>
                    <a:pt x="12424" y="45076"/>
                  </a:lnTo>
                  <a:lnTo>
                    <a:pt x="12424" y="0"/>
                  </a:lnTo>
                </a:path>
              </a:pathLst>
            </a:custGeom>
            <a:noFill/>
            <a:ln cap="flat" cmpd="sng" w="9525">
              <a:solidFill>
                <a:schemeClr val="accent1"/>
              </a:solidFill>
              <a:prstDash val="solid"/>
              <a:round/>
              <a:headEnd len="med" w="med" type="none"/>
              <a:tailEnd len="med" w="med" type="none"/>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0" name="Google Shape;350;p1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1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2" name="Google Shape;352;p1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3" name="Google Shape;353;p1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6" name="Google Shape;356;p1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7" name="Google Shape;357;p1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8" name="Google Shape;358;p1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9" name="Google Shape;359;p1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rot="5400000">
              <a:off x="40062" y="21218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364" name="Shape 364"/>
        <p:cNvGrpSpPr/>
        <p:nvPr/>
      </p:nvGrpSpPr>
      <p:grpSpPr>
        <a:xfrm>
          <a:off x="0" y="0"/>
          <a:ext cx="0" cy="0"/>
          <a:chOff x="0" y="0"/>
          <a:chExt cx="0" cy="0"/>
        </a:xfrm>
      </p:grpSpPr>
      <p:sp>
        <p:nvSpPr>
          <p:cNvPr id="365" name="Google Shape;36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6" name="Google Shape;366;p14"/>
          <p:cNvSpPr txBox="1"/>
          <p:nvPr>
            <p:ph idx="1" type="subTitle"/>
          </p:nvPr>
        </p:nvSpPr>
        <p:spPr>
          <a:xfrm>
            <a:off x="720000" y="1067776"/>
            <a:ext cx="7704000" cy="87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grpSp>
        <p:nvGrpSpPr>
          <p:cNvPr id="367" name="Google Shape;367;p14"/>
          <p:cNvGrpSpPr/>
          <p:nvPr/>
        </p:nvGrpSpPr>
        <p:grpSpPr>
          <a:xfrm>
            <a:off x="248963" y="1017730"/>
            <a:ext cx="8980467" cy="3860780"/>
            <a:chOff x="248963" y="1017730"/>
            <a:chExt cx="8980467" cy="3860780"/>
          </a:xfrm>
        </p:grpSpPr>
        <p:sp>
          <p:nvSpPr>
            <p:cNvPr id="368" name="Google Shape;368;p14"/>
            <p:cNvSpPr/>
            <p:nvPr/>
          </p:nvSpPr>
          <p:spPr>
            <a:xfrm>
              <a:off x="422688" y="131788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248963" y="101773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4"/>
            <p:cNvGrpSpPr/>
            <p:nvPr/>
          </p:nvGrpSpPr>
          <p:grpSpPr>
            <a:xfrm rot="-5400000">
              <a:off x="8742913" y="4391992"/>
              <a:ext cx="206891" cy="766144"/>
              <a:chOff x="8650702" y="3525402"/>
              <a:chExt cx="206891" cy="766144"/>
            </a:xfrm>
          </p:grpSpPr>
          <p:sp>
            <p:nvSpPr>
              <p:cNvPr id="371" name="Google Shape;371;p14"/>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3" name="Google Shape;373;p14"/>
          <p:cNvGrpSpPr/>
          <p:nvPr/>
        </p:nvGrpSpPr>
        <p:grpSpPr>
          <a:xfrm>
            <a:off x="250498" y="1721188"/>
            <a:ext cx="8259948" cy="2990484"/>
            <a:chOff x="250498" y="1721188"/>
            <a:chExt cx="8259948" cy="2990484"/>
          </a:xfrm>
        </p:grpSpPr>
        <p:sp>
          <p:nvSpPr>
            <p:cNvPr id="374" name="Google Shape;374;p14"/>
            <p:cNvSpPr/>
            <p:nvPr/>
          </p:nvSpPr>
          <p:spPr>
            <a:xfrm rot="10800000">
              <a:off x="250498" y="172118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rot="-5400000">
              <a:off x="8269979" y="4471205"/>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4"/>
          <p:cNvGrpSpPr/>
          <p:nvPr/>
        </p:nvGrpSpPr>
        <p:grpSpPr>
          <a:xfrm>
            <a:off x="-2218609" y="-174950"/>
            <a:ext cx="12004520" cy="8522877"/>
            <a:chOff x="-2218609" y="-174950"/>
            <a:chExt cx="12004520" cy="8522877"/>
          </a:xfrm>
        </p:grpSpPr>
        <p:sp>
          <p:nvSpPr>
            <p:cNvPr id="377" name="Google Shape;377;p14"/>
            <p:cNvSpPr/>
            <p:nvPr/>
          </p:nvSpPr>
          <p:spPr>
            <a:xfrm>
              <a:off x="-2218609" y="-174950"/>
              <a:ext cx="3801167" cy="569934"/>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grpSp>
          <p:nvGrpSpPr>
            <p:cNvPr id="378" name="Google Shape;378;p14"/>
            <p:cNvGrpSpPr/>
            <p:nvPr/>
          </p:nvGrpSpPr>
          <p:grpSpPr>
            <a:xfrm flipH="1" rot="-5400000">
              <a:off x="7449713" y="4739627"/>
              <a:ext cx="493321" cy="357312"/>
              <a:chOff x="1722354" y="229144"/>
              <a:chExt cx="1748744" cy="1266614"/>
            </a:xfrm>
          </p:grpSpPr>
          <p:sp>
            <p:nvSpPr>
              <p:cNvPr id="379" name="Google Shape;379;p1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14"/>
            <p:cNvSpPr/>
            <p:nvPr/>
          </p:nvSpPr>
          <p:spPr>
            <a:xfrm flipH="1" rot="10800000">
              <a:off x="8147148" y="2028637"/>
              <a:ext cx="1521858" cy="631929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nvGrpSpPr>
            <p:cNvPr id="382" name="Google Shape;382;p14"/>
            <p:cNvGrpSpPr/>
            <p:nvPr/>
          </p:nvGrpSpPr>
          <p:grpSpPr>
            <a:xfrm flipH="1">
              <a:off x="8820653" y="3237867"/>
              <a:ext cx="965258" cy="273510"/>
              <a:chOff x="-6675" y="2881558"/>
              <a:chExt cx="9140700" cy="2059567"/>
            </a:xfrm>
          </p:grpSpPr>
          <p:cxnSp>
            <p:nvCxnSpPr>
              <p:cNvPr id="383" name="Google Shape;383;p1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4" name="Google Shape;384;p1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5" name="Google Shape;385;p1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6" name="Google Shape;386;p1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87" name="Google Shape;387;p1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sp>
        <p:nvSpPr>
          <p:cNvPr id="388" name="Google Shape;388;p14"/>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_1">
    <p:spTree>
      <p:nvGrpSpPr>
        <p:cNvPr id="389" name="Shape 389"/>
        <p:cNvGrpSpPr/>
        <p:nvPr/>
      </p:nvGrpSpPr>
      <p:grpSpPr>
        <a:xfrm>
          <a:off x="0" y="0"/>
          <a:ext cx="0" cy="0"/>
          <a:chOff x="0" y="0"/>
          <a:chExt cx="0" cy="0"/>
        </a:xfrm>
      </p:grpSpPr>
      <p:sp>
        <p:nvSpPr>
          <p:cNvPr id="390" name="Google Shape;39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15"/>
          <p:cNvSpPr txBox="1"/>
          <p:nvPr>
            <p:ph idx="1" type="subTitle"/>
          </p:nvPr>
        </p:nvSpPr>
        <p:spPr>
          <a:xfrm>
            <a:off x="720000" y="1150950"/>
            <a:ext cx="7704000" cy="29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Char char="●"/>
              <a:defRPr/>
            </a:lvl1pPr>
            <a:lvl2pPr lvl="1" rtl="0" algn="ctr">
              <a:lnSpc>
                <a:spcPct val="100000"/>
              </a:lnSpc>
              <a:spcBef>
                <a:spcPts val="0"/>
              </a:spcBef>
              <a:spcAft>
                <a:spcPts val="0"/>
              </a:spcAft>
              <a:buSzPts val="1200"/>
              <a:buFont typeface="Nunito Light"/>
              <a:buChar char="○"/>
              <a:defRPr/>
            </a:lvl2pPr>
            <a:lvl3pPr lvl="2" rtl="0" algn="ctr">
              <a:lnSpc>
                <a:spcPct val="100000"/>
              </a:lnSpc>
              <a:spcBef>
                <a:spcPts val="0"/>
              </a:spcBef>
              <a:spcAft>
                <a:spcPts val="0"/>
              </a:spcAft>
              <a:buSzPts val="1200"/>
              <a:buFont typeface="Nunito Light"/>
              <a:buChar char="■"/>
              <a:defRPr/>
            </a:lvl3pPr>
            <a:lvl4pPr lvl="3" rtl="0" algn="ctr">
              <a:lnSpc>
                <a:spcPct val="100000"/>
              </a:lnSpc>
              <a:spcBef>
                <a:spcPts val="0"/>
              </a:spcBef>
              <a:spcAft>
                <a:spcPts val="0"/>
              </a:spcAft>
              <a:buSzPts val="1200"/>
              <a:buFont typeface="Nunito Light"/>
              <a:buChar char="●"/>
              <a:defRPr/>
            </a:lvl4pPr>
            <a:lvl5pPr lvl="4" rtl="0" algn="ctr">
              <a:lnSpc>
                <a:spcPct val="100000"/>
              </a:lnSpc>
              <a:spcBef>
                <a:spcPts val="0"/>
              </a:spcBef>
              <a:spcAft>
                <a:spcPts val="0"/>
              </a:spcAft>
              <a:buSzPts val="1200"/>
              <a:buFont typeface="Nunito Light"/>
              <a:buChar char="○"/>
              <a:defRPr/>
            </a:lvl5pPr>
            <a:lvl6pPr lvl="5" rtl="0" algn="ctr">
              <a:lnSpc>
                <a:spcPct val="100000"/>
              </a:lnSpc>
              <a:spcBef>
                <a:spcPts val="0"/>
              </a:spcBef>
              <a:spcAft>
                <a:spcPts val="0"/>
              </a:spcAft>
              <a:buSzPts val="1200"/>
              <a:buFont typeface="Nunito Light"/>
              <a:buChar char="■"/>
              <a:defRPr/>
            </a:lvl6pPr>
            <a:lvl7pPr lvl="6" rtl="0" algn="ctr">
              <a:lnSpc>
                <a:spcPct val="100000"/>
              </a:lnSpc>
              <a:spcBef>
                <a:spcPts val="0"/>
              </a:spcBef>
              <a:spcAft>
                <a:spcPts val="0"/>
              </a:spcAft>
              <a:buSzPts val="1200"/>
              <a:buFont typeface="Nunito Light"/>
              <a:buChar char="●"/>
              <a:defRPr/>
            </a:lvl7pPr>
            <a:lvl8pPr lvl="7" rtl="0" algn="ctr">
              <a:lnSpc>
                <a:spcPct val="100000"/>
              </a:lnSpc>
              <a:spcBef>
                <a:spcPts val="0"/>
              </a:spcBef>
              <a:spcAft>
                <a:spcPts val="0"/>
              </a:spcAft>
              <a:buSzPts val="1200"/>
              <a:buFont typeface="Nunito Light"/>
              <a:buChar char="○"/>
              <a:defRPr/>
            </a:lvl8pPr>
            <a:lvl9pPr lvl="8" rtl="0" algn="ctr">
              <a:lnSpc>
                <a:spcPct val="100000"/>
              </a:lnSpc>
              <a:spcBef>
                <a:spcPts val="0"/>
              </a:spcBef>
              <a:spcAft>
                <a:spcPts val="0"/>
              </a:spcAft>
              <a:buSzPts val="1200"/>
              <a:buFont typeface="Nunito Light"/>
              <a:buChar char="■"/>
              <a:defRPr/>
            </a:lvl9pPr>
          </a:lstStyle>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cap="flat" cmpd="sng" w="9525">
              <a:solidFill>
                <a:schemeClr val="accent2"/>
              </a:solidFill>
              <a:prstDash val="solid"/>
              <a:round/>
              <a:headEnd len="med" w="med" type="none"/>
              <a:tailEnd len="med" w="med" type="none"/>
            </a:ln>
          </p:spPr>
        </p:cxnSp>
        <p:cxnSp>
          <p:nvCxnSpPr>
            <p:cNvPr id="394" name="Google Shape;394;p15"/>
            <p:cNvCxnSpPr/>
            <p:nvPr/>
          </p:nvCxnSpPr>
          <p:spPr>
            <a:xfrm>
              <a:off x="1337784" y="2466654"/>
              <a:ext cx="984900" cy="970200"/>
            </a:xfrm>
            <a:prstGeom prst="straightConnector1">
              <a:avLst/>
            </a:prstGeom>
            <a:noFill/>
            <a:ln cap="flat" cmpd="sng" w="9525">
              <a:solidFill>
                <a:schemeClr val="accent2"/>
              </a:solidFill>
              <a:prstDash val="solid"/>
              <a:round/>
              <a:headEnd len="med" w="med" type="none"/>
              <a:tailEnd len="med" w="med" type="none"/>
            </a:ln>
          </p:spPr>
        </p:cxnSp>
        <p:sp>
          <p:nvSpPr>
            <p:cNvPr id="395" name="Google Shape;395;p15"/>
            <p:cNvSpPr/>
            <p:nvPr/>
          </p:nvSpPr>
          <p:spPr>
            <a:xfrm rot="5400000">
              <a:off x="2266990" y="3389237"/>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rot="10800000">
              <a:off x="6933883"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00" name="Shape 400"/>
        <p:cNvGrpSpPr/>
        <p:nvPr/>
      </p:nvGrpSpPr>
      <p:grpSpPr>
        <a:xfrm>
          <a:off x="0" y="0"/>
          <a:ext cx="0" cy="0"/>
          <a:chOff x="0" y="0"/>
          <a:chExt cx="0" cy="0"/>
        </a:xfrm>
      </p:grpSpPr>
      <p:sp>
        <p:nvSpPr>
          <p:cNvPr id="401" name="Google Shape;40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2" name="Google Shape;402;p16"/>
          <p:cNvSpPr txBox="1"/>
          <p:nvPr>
            <p:ph idx="1" type="subTitle"/>
          </p:nvPr>
        </p:nvSpPr>
        <p:spPr>
          <a:xfrm>
            <a:off x="1090025" y="2438273"/>
            <a:ext cx="22602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3" name="Google Shape;403;p16"/>
          <p:cNvSpPr txBox="1"/>
          <p:nvPr>
            <p:ph idx="2" type="subTitle"/>
          </p:nvPr>
        </p:nvSpPr>
        <p:spPr>
          <a:xfrm>
            <a:off x="3501725" y="2438273"/>
            <a:ext cx="22602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4" name="Google Shape;404;p16"/>
          <p:cNvSpPr txBox="1"/>
          <p:nvPr>
            <p:ph idx="3" type="subTitle"/>
          </p:nvPr>
        </p:nvSpPr>
        <p:spPr>
          <a:xfrm>
            <a:off x="5913431" y="2438273"/>
            <a:ext cx="22602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5" name="Google Shape;405;p16"/>
          <p:cNvSpPr txBox="1"/>
          <p:nvPr>
            <p:ph idx="4" type="subTitle"/>
          </p:nvPr>
        </p:nvSpPr>
        <p:spPr>
          <a:xfrm>
            <a:off x="1090025" y="2029925"/>
            <a:ext cx="22602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06" name="Google Shape;406;p16"/>
          <p:cNvSpPr txBox="1"/>
          <p:nvPr>
            <p:ph idx="5" type="subTitle"/>
          </p:nvPr>
        </p:nvSpPr>
        <p:spPr>
          <a:xfrm>
            <a:off x="3501728" y="2029925"/>
            <a:ext cx="22602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07" name="Google Shape;407;p16"/>
          <p:cNvSpPr txBox="1"/>
          <p:nvPr>
            <p:ph idx="6" type="subTitle"/>
          </p:nvPr>
        </p:nvSpPr>
        <p:spPr>
          <a:xfrm>
            <a:off x="5913432" y="2029925"/>
            <a:ext cx="22602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rot="10800000">
              <a:off x="8814510" y="4450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rot="10800000">
              <a:off x="478250" y="287038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flipH="1" rot="5400000">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0" name="Google Shape;420;p16"/>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1" name="Google Shape;421;p16"/>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2" name="Google Shape;422;p16"/>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23" name="Google Shape;423;p16"/>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424" name="Google Shape;424;p16"/>
            <p:cNvSpPr/>
            <p:nvPr/>
          </p:nvSpPr>
          <p:spPr>
            <a:xfrm>
              <a:off x="5746750" y="-57000"/>
              <a:ext cx="3256375" cy="48825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16"/>
              <p:cNvSpPr/>
              <p:nvPr/>
            </p:nvSpPr>
            <p:spPr>
              <a:xfrm>
                <a:off x="260200" y="3089575"/>
                <a:ext cx="476150" cy="2323075"/>
              </a:xfrm>
              <a:custGeom>
                <a:rect b="b" l="l" r="r" t="t"/>
                <a:pathLst>
                  <a:path extrusionOk="0" h="92923" w="19046">
                    <a:moveTo>
                      <a:pt x="0" y="0"/>
                    </a:moveTo>
                    <a:lnTo>
                      <a:pt x="0" y="36635"/>
                    </a:lnTo>
                    <a:lnTo>
                      <a:pt x="19046" y="55681"/>
                    </a:lnTo>
                    <a:lnTo>
                      <a:pt x="19046" y="92923"/>
                    </a:lnTo>
                  </a:path>
                </a:pathLst>
              </a:custGeom>
              <a:noFill/>
              <a:ln cap="flat" cmpd="sng" w="9525">
                <a:solidFill>
                  <a:schemeClr val="accent1"/>
                </a:solidFill>
                <a:prstDash val="solid"/>
                <a:round/>
                <a:headEnd len="med" w="med" type="none"/>
                <a:tailEnd len="med" w="med" type="none"/>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31" name="Shape 431"/>
        <p:cNvGrpSpPr/>
        <p:nvPr/>
      </p:nvGrpSpPr>
      <p:grpSpPr>
        <a:xfrm>
          <a:off x="0" y="0"/>
          <a:ext cx="0" cy="0"/>
          <a:chOff x="0" y="0"/>
          <a:chExt cx="0" cy="0"/>
        </a:xfrm>
      </p:grpSpPr>
      <p:sp>
        <p:nvSpPr>
          <p:cNvPr id="432" name="Google Shape;43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p:txBody>
      </p:sp>
      <p:sp>
        <p:nvSpPr>
          <p:cNvPr id="433" name="Google Shape;433;p17"/>
          <p:cNvSpPr txBox="1"/>
          <p:nvPr>
            <p:ph idx="1" type="subTitle"/>
          </p:nvPr>
        </p:nvSpPr>
        <p:spPr>
          <a:xfrm>
            <a:off x="1253224" y="1770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4" name="Google Shape;434;p17"/>
          <p:cNvSpPr txBox="1"/>
          <p:nvPr>
            <p:ph idx="2" type="subTitle"/>
          </p:nvPr>
        </p:nvSpPr>
        <p:spPr>
          <a:xfrm>
            <a:off x="5079776" y="1770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5" name="Google Shape;435;p17"/>
          <p:cNvSpPr txBox="1"/>
          <p:nvPr>
            <p:ph idx="3" type="subTitle"/>
          </p:nvPr>
        </p:nvSpPr>
        <p:spPr>
          <a:xfrm>
            <a:off x="1253224" y="32817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6" name="Google Shape;436;p17"/>
          <p:cNvSpPr txBox="1"/>
          <p:nvPr>
            <p:ph idx="4" type="subTitle"/>
          </p:nvPr>
        </p:nvSpPr>
        <p:spPr>
          <a:xfrm>
            <a:off x="5079776" y="32817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7" name="Google Shape;437;p17"/>
          <p:cNvSpPr txBox="1"/>
          <p:nvPr>
            <p:ph idx="5" type="subTitle"/>
          </p:nvPr>
        </p:nvSpPr>
        <p:spPr>
          <a:xfrm>
            <a:off x="1253225" y="1316050"/>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38" name="Google Shape;438;p17"/>
          <p:cNvSpPr txBox="1"/>
          <p:nvPr>
            <p:ph idx="6" type="subTitle"/>
          </p:nvPr>
        </p:nvSpPr>
        <p:spPr>
          <a:xfrm>
            <a:off x="1253225" y="2827725"/>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39" name="Google Shape;439;p17"/>
          <p:cNvSpPr txBox="1"/>
          <p:nvPr>
            <p:ph idx="7" type="subTitle"/>
          </p:nvPr>
        </p:nvSpPr>
        <p:spPr>
          <a:xfrm>
            <a:off x="5079750" y="1316050"/>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40" name="Google Shape;440;p17"/>
          <p:cNvSpPr txBox="1"/>
          <p:nvPr>
            <p:ph idx="8" type="subTitle"/>
          </p:nvPr>
        </p:nvSpPr>
        <p:spPr>
          <a:xfrm>
            <a:off x="5079750" y="2827725"/>
            <a:ext cx="2811000" cy="5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rot="5400000">
              <a:off x="8721654" y="352748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rot="10800000">
              <a:off x="197650" y="34727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17"/>
            <p:cNvGrpSpPr/>
            <p:nvPr/>
          </p:nvGrpSpPr>
          <p:grpSpPr>
            <a:xfrm flipH="1" rot="10800000">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6" name="Google Shape;456;p17"/>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7" name="Google Shape;457;p17"/>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8" name="Google Shape;458;p17"/>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59" name="Google Shape;459;p17"/>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460" name="Google Shape;460;p17"/>
            <p:cNvSpPr/>
            <p:nvPr/>
          </p:nvSpPr>
          <p:spPr>
            <a:xfrm rot="5400000">
              <a:off x="7121670" y="1217270"/>
              <a:ext cx="3256375" cy="48825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sp>
          <p:nvSpPr>
            <p:cNvPr id="461" name="Google Shape;461;p17"/>
            <p:cNvSpPr/>
            <p:nvPr/>
          </p:nvSpPr>
          <p:spPr>
            <a:xfrm>
              <a:off x="-30950" y="2650075"/>
              <a:ext cx="581550" cy="24148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63" name="Shape 463"/>
        <p:cNvGrpSpPr/>
        <p:nvPr/>
      </p:nvGrpSpPr>
      <p:grpSpPr>
        <a:xfrm>
          <a:off x="0" y="0"/>
          <a:ext cx="0" cy="0"/>
          <a:chOff x="0" y="0"/>
          <a:chExt cx="0" cy="0"/>
        </a:xfrm>
      </p:grpSpPr>
      <p:sp>
        <p:nvSpPr>
          <p:cNvPr id="464" name="Google Shape;46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p:txBody>
      </p:sp>
      <p:sp>
        <p:nvSpPr>
          <p:cNvPr id="465" name="Google Shape;465;p18"/>
          <p:cNvSpPr txBox="1"/>
          <p:nvPr>
            <p:ph idx="1" type="subTitle"/>
          </p:nvPr>
        </p:nvSpPr>
        <p:spPr>
          <a:xfrm>
            <a:off x="1182950" y="1729925"/>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6" name="Google Shape;466;p18"/>
          <p:cNvSpPr txBox="1"/>
          <p:nvPr>
            <p:ph idx="2" type="subTitle"/>
          </p:nvPr>
        </p:nvSpPr>
        <p:spPr>
          <a:xfrm>
            <a:off x="3580856" y="1729934"/>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7" name="Google Shape;467;p18"/>
          <p:cNvSpPr txBox="1"/>
          <p:nvPr>
            <p:ph idx="3" type="subTitle"/>
          </p:nvPr>
        </p:nvSpPr>
        <p:spPr>
          <a:xfrm>
            <a:off x="1182950" y="3419050"/>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8" name="Google Shape;468;p18"/>
          <p:cNvSpPr txBox="1"/>
          <p:nvPr>
            <p:ph idx="4" type="subTitle"/>
          </p:nvPr>
        </p:nvSpPr>
        <p:spPr>
          <a:xfrm>
            <a:off x="3579000" y="3419050"/>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9" name="Google Shape;469;p18"/>
          <p:cNvSpPr txBox="1"/>
          <p:nvPr>
            <p:ph idx="5" type="subTitle"/>
          </p:nvPr>
        </p:nvSpPr>
        <p:spPr>
          <a:xfrm>
            <a:off x="5975050" y="1729934"/>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0" name="Google Shape;470;p18"/>
          <p:cNvSpPr txBox="1"/>
          <p:nvPr>
            <p:ph idx="6" type="subTitle"/>
          </p:nvPr>
        </p:nvSpPr>
        <p:spPr>
          <a:xfrm>
            <a:off x="5975050" y="3419050"/>
            <a:ext cx="1986000" cy="10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1" name="Google Shape;471;p18"/>
          <p:cNvSpPr txBox="1"/>
          <p:nvPr>
            <p:ph idx="7" type="subTitle"/>
          </p:nvPr>
        </p:nvSpPr>
        <p:spPr>
          <a:xfrm>
            <a:off x="1190750" y="1396451"/>
            <a:ext cx="19782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2" name="Google Shape;472;p18"/>
          <p:cNvSpPr txBox="1"/>
          <p:nvPr>
            <p:ph idx="8" type="subTitle"/>
          </p:nvPr>
        </p:nvSpPr>
        <p:spPr>
          <a:xfrm>
            <a:off x="3584756" y="1396458"/>
            <a:ext cx="19782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3" name="Google Shape;473;p18"/>
          <p:cNvSpPr txBox="1"/>
          <p:nvPr>
            <p:ph idx="9" type="subTitle"/>
          </p:nvPr>
        </p:nvSpPr>
        <p:spPr>
          <a:xfrm>
            <a:off x="5978950" y="1396458"/>
            <a:ext cx="19782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4" name="Google Shape;474;p18"/>
          <p:cNvSpPr txBox="1"/>
          <p:nvPr>
            <p:ph idx="13" type="subTitle"/>
          </p:nvPr>
        </p:nvSpPr>
        <p:spPr>
          <a:xfrm>
            <a:off x="1182950" y="3082550"/>
            <a:ext cx="1986000" cy="46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5" name="Google Shape;475;p18"/>
          <p:cNvSpPr txBox="1"/>
          <p:nvPr>
            <p:ph idx="14" type="subTitle"/>
          </p:nvPr>
        </p:nvSpPr>
        <p:spPr>
          <a:xfrm>
            <a:off x="3584758" y="3082550"/>
            <a:ext cx="1978200" cy="46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476" name="Google Shape;476;p18"/>
          <p:cNvSpPr txBox="1"/>
          <p:nvPr>
            <p:ph idx="15" type="subTitle"/>
          </p:nvPr>
        </p:nvSpPr>
        <p:spPr>
          <a:xfrm>
            <a:off x="5978948" y="3082550"/>
            <a:ext cx="1978200" cy="46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flipH="1" rot="-5400000">
              <a:off x="157300" y="267098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flipH="1" rot="-5400000">
              <a:off x="42350" y="242358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18"/>
            <p:cNvGrpSpPr/>
            <p:nvPr/>
          </p:nvGrpSpPr>
          <p:grpSpPr>
            <a:xfrm flipH="1" rot="10800000">
              <a:off x="8597477" y="2054902"/>
              <a:ext cx="206891" cy="766144"/>
              <a:chOff x="8650702" y="3525402"/>
              <a:chExt cx="206891" cy="766144"/>
            </a:xfrm>
          </p:grpSpPr>
          <p:sp>
            <p:nvSpPr>
              <p:cNvPr id="481" name="Google Shape;481;p18"/>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flipH="1" rot="10800000">
              <a:off x="8899964" y="7008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flipH="1" rot="10800000">
              <a:off x="8269288" y="182196"/>
              <a:ext cx="493321" cy="357312"/>
              <a:chOff x="1722354" y="229144"/>
              <a:chExt cx="1748744" cy="1266614"/>
            </a:xfrm>
          </p:grpSpPr>
          <p:sp>
            <p:nvSpPr>
              <p:cNvPr id="488" name="Google Shape;488;p18"/>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2" name="Google Shape;492;p18"/>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3" name="Google Shape;493;p18"/>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4" name="Google Shape;494;p18"/>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495" name="Google Shape;495;p18"/>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496" name="Google Shape;496;p18"/>
            <p:cNvSpPr/>
            <p:nvPr/>
          </p:nvSpPr>
          <p:spPr>
            <a:xfrm flipH="1" rot="-5400000">
              <a:off x="-642564" y="4073091"/>
              <a:ext cx="2068124" cy="310088"/>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sp>
          <p:nvSpPr>
            <p:cNvPr id="497" name="Google Shape;497;p18"/>
            <p:cNvSpPr/>
            <p:nvPr/>
          </p:nvSpPr>
          <p:spPr>
            <a:xfrm flipH="1">
              <a:off x="8573201" y="-549400"/>
              <a:ext cx="914953" cy="3799205"/>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99" name="Shape 499"/>
        <p:cNvGrpSpPr/>
        <p:nvPr/>
      </p:nvGrpSpPr>
      <p:grpSpPr>
        <a:xfrm>
          <a:off x="0" y="0"/>
          <a:ext cx="0" cy="0"/>
          <a:chOff x="0" y="0"/>
          <a:chExt cx="0" cy="0"/>
        </a:xfrm>
      </p:grpSpPr>
      <p:sp>
        <p:nvSpPr>
          <p:cNvPr id="500" name="Google Shape;500;p19"/>
          <p:cNvSpPr txBox="1"/>
          <p:nvPr>
            <p:ph hasCustomPrompt="1" type="title"/>
          </p:nvPr>
        </p:nvSpPr>
        <p:spPr>
          <a:xfrm>
            <a:off x="1022225" y="2965495"/>
            <a:ext cx="3382500" cy="7689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2pPr>
            <a:lvl3pPr lvl="2"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3pPr>
            <a:lvl4pPr lvl="3"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4pPr>
            <a:lvl5pPr lvl="4"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5pPr>
            <a:lvl6pPr lvl="5"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6pPr>
            <a:lvl7pPr lvl="6"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7pPr>
            <a:lvl8pPr lvl="7"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8pPr>
            <a:lvl9pPr lvl="8"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p:nvPr>
            <p:ph idx="1" type="subTitle"/>
          </p:nvPr>
        </p:nvSpPr>
        <p:spPr>
          <a:xfrm>
            <a:off x="1022225" y="3740150"/>
            <a:ext cx="3382500" cy="382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502" name="Google Shape;502;p19"/>
          <p:cNvSpPr txBox="1"/>
          <p:nvPr>
            <p:ph hasCustomPrompt="1" idx="2" type="title"/>
          </p:nvPr>
        </p:nvSpPr>
        <p:spPr>
          <a:xfrm>
            <a:off x="3035252" y="1320175"/>
            <a:ext cx="3382500" cy="7689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2pPr>
            <a:lvl3pPr lvl="2"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3pPr>
            <a:lvl4pPr lvl="3"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4pPr>
            <a:lvl5pPr lvl="4"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5pPr>
            <a:lvl6pPr lvl="5"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6pPr>
            <a:lvl7pPr lvl="6"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7pPr>
            <a:lvl8pPr lvl="7"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8pPr>
            <a:lvl9pPr lvl="8"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p:nvPr>
            <p:ph idx="3" type="subTitle"/>
          </p:nvPr>
        </p:nvSpPr>
        <p:spPr>
          <a:xfrm>
            <a:off x="3035252" y="2095118"/>
            <a:ext cx="3382500" cy="382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504" name="Google Shape;504;p19"/>
          <p:cNvSpPr txBox="1"/>
          <p:nvPr>
            <p:ph hasCustomPrompt="1" idx="4" type="title"/>
          </p:nvPr>
        </p:nvSpPr>
        <p:spPr>
          <a:xfrm>
            <a:off x="5048280" y="2965495"/>
            <a:ext cx="3382500" cy="7689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2pPr>
            <a:lvl3pPr lvl="2"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3pPr>
            <a:lvl4pPr lvl="3"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4pPr>
            <a:lvl5pPr lvl="4"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5pPr>
            <a:lvl6pPr lvl="5"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6pPr>
            <a:lvl7pPr lvl="6"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7pPr>
            <a:lvl8pPr lvl="7"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8pPr>
            <a:lvl9pPr lvl="8" rtl="0" algn="ctr">
              <a:spcBef>
                <a:spcPts val="0"/>
              </a:spcBef>
              <a:spcAft>
                <a:spcPts val="0"/>
              </a:spcAft>
              <a:buClr>
                <a:schemeClr val="lt1"/>
              </a:buClr>
              <a:buSzPts val="6000"/>
              <a:buFont typeface="Raleway ExtraBold"/>
              <a:buNone/>
              <a:defRPr b="0" sz="600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p:nvPr>
            <p:ph idx="5" type="subTitle"/>
          </p:nvPr>
        </p:nvSpPr>
        <p:spPr>
          <a:xfrm>
            <a:off x="5048280" y="3740150"/>
            <a:ext cx="3382500" cy="382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506" name="Google Shape;506;p19"/>
          <p:cNvSpPr/>
          <p:nvPr/>
        </p:nvSpPr>
        <p:spPr>
          <a:xfrm rot="5400000">
            <a:off x="9120511" y="697073"/>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518" name="Google Shape;518;p19"/>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519" name="Google Shape;519;p19"/>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9"/>
              <p:cNvGrpSpPr/>
              <p:nvPr/>
            </p:nvGrpSpPr>
            <p:grpSpPr>
              <a:xfrm flipH="1" rot="5400000">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522" name="Google Shape;522;p19"/>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523" name="Google Shape;523;p19"/>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4" name="Google Shape;524;p19"/>
            <p:cNvSpPr/>
            <p:nvPr/>
          </p:nvSpPr>
          <p:spPr>
            <a:xfrm flipH="1" rot="-5400000">
              <a:off x="229850" y="-2095662"/>
              <a:ext cx="1197198" cy="4338856"/>
            </a:xfrm>
            <a:custGeom>
              <a:rect b="b" l="l" r="r" t="t"/>
              <a:pathLst>
                <a:path extrusionOk="0" h="65507" w="18075">
                  <a:moveTo>
                    <a:pt x="0" y="65507"/>
                  </a:moveTo>
                  <a:lnTo>
                    <a:pt x="18075" y="47432"/>
                  </a:lnTo>
                  <a:lnTo>
                    <a:pt x="18075" y="0"/>
                  </a:lnTo>
                </a:path>
              </a:pathLst>
            </a:custGeom>
            <a:noFill/>
            <a:ln cap="flat" cmpd="sng" w="9525">
              <a:solidFill>
                <a:schemeClr val="accent1"/>
              </a:solidFill>
              <a:prstDash val="solid"/>
              <a:round/>
              <a:headEnd len="med" w="med" type="none"/>
              <a:tailEnd len="med" w="med" type="none"/>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0" name="Google Shape;530;p19"/>
              <p:cNvCxnSpPr/>
              <p:nvPr/>
            </p:nvCxnSpPr>
            <p:spPr>
              <a:xfrm>
                <a:off x="-6675" y="1336883"/>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1" name="Google Shape;531;p19"/>
              <p:cNvCxnSpPr/>
              <p:nvPr/>
            </p:nvCxnSpPr>
            <p:spPr>
              <a:xfrm>
                <a:off x="-6675" y="821992"/>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2" name="Google Shape;532;p19"/>
              <p:cNvCxnSpPr/>
              <p:nvPr/>
            </p:nvCxnSpPr>
            <p:spPr>
              <a:xfrm>
                <a:off x="-6675" y="1851775"/>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3" name="Google Shape;533;p19"/>
              <p:cNvCxnSpPr/>
              <p:nvPr/>
            </p:nvCxnSpPr>
            <p:spPr>
              <a:xfrm>
                <a:off x="-6675" y="2366667"/>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4" name="Google Shape;534;p19"/>
              <p:cNvCxnSpPr/>
              <p:nvPr/>
            </p:nvCxnSpPr>
            <p:spPr>
              <a:xfrm>
                <a:off x="-6675" y="2881558"/>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5" name="Google Shape;535;p19"/>
              <p:cNvCxnSpPr/>
              <p:nvPr/>
            </p:nvCxnSpPr>
            <p:spPr>
              <a:xfrm>
                <a:off x="-6675" y="3396450"/>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6" name="Google Shape;536;p19"/>
              <p:cNvCxnSpPr/>
              <p:nvPr/>
            </p:nvCxnSpPr>
            <p:spPr>
              <a:xfrm>
                <a:off x="-6675" y="3911342"/>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7" name="Google Shape;537;p19"/>
              <p:cNvCxnSpPr/>
              <p:nvPr/>
            </p:nvCxnSpPr>
            <p:spPr>
              <a:xfrm>
                <a:off x="-6675" y="4426233"/>
                <a:ext cx="9140700" cy="0"/>
              </a:xfrm>
              <a:prstGeom prst="straightConnector1">
                <a:avLst/>
              </a:prstGeom>
              <a:noFill/>
              <a:ln cap="flat" cmpd="sng" w="9525">
                <a:solidFill>
                  <a:schemeClr val="accent2"/>
                </a:solidFill>
                <a:prstDash val="solid"/>
                <a:round/>
                <a:headEnd len="med" w="med" type="none"/>
                <a:tailEnd len="med" w="med" type="none"/>
              </a:ln>
            </p:spPr>
          </p:cxnSp>
          <p:cxnSp>
            <p:nvCxnSpPr>
              <p:cNvPr id="538" name="Google Shape;538;p19"/>
              <p:cNvCxnSpPr/>
              <p:nvPr/>
            </p:nvCxnSpPr>
            <p:spPr>
              <a:xfrm>
                <a:off x="-6675" y="4941125"/>
                <a:ext cx="9140700" cy="0"/>
              </a:xfrm>
              <a:prstGeom prst="straightConnector1">
                <a:avLst/>
              </a:prstGeom>
              <a:noFill/>
              <a:ln cap="flat" cmpd="sng" w="9525">
                <a:solidFill>
                  <a:schemeClr val="accent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39" name="Shape 539"/>
        <p:cNvGrpSpPr/>
        <p:nvPr/>
      </p:nvGrpSpPr>
      <p:grpSpPr>
        <a:xfrm>
          <a:off x="0" y="0"/>
          <a:ext cx="0" cy="0"/>
          <a:chOff x="0" y="0"/>
          <a:chExt cx="0" cy="0"/>
        </a:xfrm>
      </p:grpSpPr>
      <p:sp>
        <p:nvSpPr>
          <p:cNvPr id="540" name="Google Shape;54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rot="5400000">
              <a:off x="1198712" y="45506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rot="10800000">
                <a:off x="8535452"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rot="10800000">
                <a:off x="8459252" y="13357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rect b="b" l="l" r="r" t="t"/>
                <a:pathLst>
                  <a:path extrusionOk="0" h="145742" w="43210">
                    <a:moveTo>
                      <a:pt x="43210" y="145742"/>
                    </a:moveTo>
                    <a:lnTo>
                      <a:pt x="19027" y="121559"/>
                    </a:lnTo>
                    <a:lnTo>
                      <a:pt x="19027" y="73316"/>
                    </a:lnTo>
                    <a:lnTo>
                      <a:pt x="29523" y="62820"/>
                    </a:lnTo>
                    <a:lnTo>
                      <a:pt x="29523" y="27405"/>
                    </a:lnTo>
                    <a:lnTo>
                      <a:pt x="2117" y="0"/>
                    </a:lnTo>
                    <a:lnTo>
                      <a:pt x="0" y="2117"/>
                    </a:lnTo>
                  </a:path>
                </a:pathLst>
              </a:custGeom>
              <a:noFill/>
              <a:ln cap="flat" cmpd="sng" w="9525">
                <a:solidFill>
                  <a:schemeClr val="accent1"/>
                </a:solidFill>
                <a:prstDash val="solid"/>
                <a:round/>
                <a:headEnd len="med" w="med" type="none"/>
                <a:tailEnd len="med" w="med" type="none"/>
              </a:ln>
            </p:spPr>
          </p:sp>
          <p:sp>
            <p:nvSpPr>
              <p:cNvPr id="555" name="Google Shape;555;p20"/>
              <p:cNvSpPr/>
              <p:nvPr/>
            </p:nvSpPr>
            <p:spPr>
              <a:xfrm>
                <a:off x="340625" y="2654525"/>
                <a:ext cx="340625" cy="2596300"/>
              </a:xfrm>
              <a:custGeom>
                <a:rect b="b" l="l" r="r" t="t"/>
                <a:pathLst>
                  <a:path extrusionOk="0" h="103852" w="13625">
                    <a:moveTo>
                      <a:pt x="13625" y="103852"/>
                    </a:moveTo>
                    <a:lnTo>
                      <a:pt x="13625" y="82738"/>
                    </a:lnTo>
                    <a:lnTo>
                      <a:pt x="0" y="69112"/>
                    </a:lnTo>
                    <a:lnTo>
                      <a:pt x="0" y="0"/>
                    </a:lnTo>
                  </a:path>
                </a:pathLst>
              </a:custGeom>
              <a:noFill/>
              <a:ln cap="flat" cmpd="sng" w="9525">
                <a:solidFill>
                  <a:schemeClr val="accent1"/>
                </a:solidFill>
                <a:prstDash val="solid"/>
                <a:round/>
                <a:headEnd len="med" w="med" type="none"/>
                <a:tailEnd len="med" w="med" type="none"/>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20"/>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20"/>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60" name="Google Shape;560;p20"/>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61" name="Google Shape;561;p20"/>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1136800" y="2325725"/>
            <a:ext cx="3653400" cy="9894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4790350" y="2279800"/>
            <a:ext cx="1343100" cy="989400"/>
          </a:xfrm>
          <a:prstGeom prst="rect">
            <a:avLst/>
          </a:prstGeom>
          <a:solidFill>
            <a:srgbClr val="FFFFFF">
              <a:alpha val="750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9" name="Google Shape;29;p3"/>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0" name="Google Shape;30;p3"/>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1" name="Google Shape;31;p3"/>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2" name="Google Shape;32;p3"/>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3" name="Google Shape;33;p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4" name="Google Shape;34;p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5" name="Google Shape;35;p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6" name="Google Shape;36;p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37" name="Google Shape;37;p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5400000">
                <a:off x="-39071" y="673783"/>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65" name="Shape 565"/>
        <p:cNvGrpSpPr/>
        <p:nvPr/>
      </p:nvGrpSpPr>
      <p:grpSpPr>
        <a:xfrm>
          <a:off x="0" y="0"/>
          <a:ext cx="0" cy="0"/>
          <a:chOff x="0" y="0"/>
          <a:chExt cx="0" cy="0"/>
        </a:xfrm>
      </p:grpSpPr>
      <p:sp>
        <p:nvSpPr>
          <p:cNvPr id="566" name="Google Shape;56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flipH="1" rot="-5400000">
              <a:off x="399500" y="4223860"/>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flipH="1" rot="-5400000">
              <a:off x="99350" y="4050135"/>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1"/>
            <p:cNvGrpSpPr/>
            <p:nvPr/>
          </p:nvGrpSpPr>
          <p:grpSpPr>
            <a:xfrm flipH="1" rot="10800000">
              <a:off x="8672677" y="2639527"/>
              <a:ext cx="206891" cy="766144"/>
              <a:chOff x="8650702" y="3525402"/>
              <a:chExt cx="206891" cy="766144"/>
            </a:xfrm>
          </p:grpSpPr>
          <p:sp>
            <p:nvSpPr>
              <p:cNvPr id="571" name="Google Shape;571;p21"/>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flipH="1" rot="5400000">
              <a:off x="2929586" y="4603629"/>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flipH="1" rot="10800000">
              <a:off x="8839514" y="33585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flipH="1" rot="10800000">
              <a:off x="-1381309" y="4693337"/>
              <a:ext cx="3801167" cy="569934"/>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1"/>
                <p:cNvSpPr/>
                <p:nvPr/>
              </p:nvSpPr>
              <p:spPr>
                <a:xfrm>
                  <a:off x="8229051" y="-1875175"/>
                  <a:ext cx="914953" cy="3799205"/>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chemeClr val="accent1"/>
                  </a:solidFill>
                  <a:prstDash val="solid"/>
                  <a:round/>
                  <a:headEnd len="med" w="med" type="none"/>
                  <a:tailEnd len="med" w="med" type="none"/>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6" name="Google Shape;586;p21"/>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7" name="Google Shape;587;p21"/>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8" name="Google Shape;588;p21"/>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9" name="Google Shape;589;p21"/>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91" name="Shape 591"/>
        <p:cNvGrpSpPr/>
        <p:nvPr/>
      </p:nvGrpSpPr>
      <p:grpSpPr>
        <a:xfrm>
          <a:off x="0" y="0"/>
          <a:ext cx="0" cy="0"/>
          <a:chOff x="0" y="0"/>
          <a:chExt cx="0" cy="0"/>
        </a:xfrm>
      </p:grpSpPr>
      <p:sp>
        <p:nvSpPr>
          <p:cNvPr id="592" name="Google Shape;592;p22"/>
          <p:cNvSpPr txBox="1"/>
          <p:nvPr>
            <p:ph type="title"/>
          </p:nvPr>
        </p:nvSpPr>
        <p:spPr>
          <a:xfrm>
            <a:off x="1098475" y="834600"/>
            <a:ext cx="4448100" cy="970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3" name="Google Shape;593;p22"/>
          <p:cNvSpPr txBox="1"/>
          <p:nvPr>
            <p:ph idx="1" type="subTitle"/>
          </p:nvPr>
        </p:nvSpPr>
        <p:spPr>
          <a:xfrm>
            <a:off x="1098425" y="1805100"/>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94" name="Google Shape;594;p22"/>
          <p:cNvSpPr txBox="1"/>
          <p:nvPr/>
        </p:nvSpPr>
        <p:spPr>
          <a:xfrm>
            <a:off x="1098425" y="3459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lang="en" sz="1200">
                <a:solidFill>
                  <a:schemeClr val="dk1"/>
                </a:solidFill>
                <a:latin typeface="Hanken Grotesk"/>
                <a:ea typeface="Hanken Grotesk"/>
                <a:cs typeface="Hanken Grotesk"/>
                <a:sym typeface="Hanken Grotesk"/>
              </a:rPr>
              <a:t>, and includes icons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03"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flipH="1" rot="10800000">
              <a:off x="410803" y="20992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flipH="1" rot="10800000">
              <a:off x="247028" y="2390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flipH="1" rot="5400000">
              <a:off x="-365574" y="-1521350"/>
              <a:ext cx="1470082" cy="2332467"/>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chemeClr val="accent1"/>
              </a:solidFill>
              <a:prstDash val="solid"/>
              <a:round/>
              <a:headEnd len="med" w="med" type="none"/>
              <a:tailEnd len="med" w="med" type="none"/>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3"/>
            <p:cNvSpPr/>
            <p:nvPr/>
          </p:nvSpPr>
          <p:spPr>
            <a:xfrm flipH="1" rot="-5400000">
              <a:off x="8788045" y="3598950"/>
              <a:ext cx="870400" cy="2850775"/>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chemeClr val="accent1"/>
              </a:solidFill>
              <a:prstDash val="solid"/>
              <a:round/>
              <a:headEnd len="med" w="med" type="none"/>
              <a:tailEnd len="med" w="med" type="none"/>
            </a:ln>
          </p:spPr>
        </p:sp>
        <p:grpSp>
          <p:nvGrpSpPr>
            <p:cNvPr id="616" name="Google Shape;616;p23"/>
            <p:cNvGrpSpPr/>
            <p:nvPr/>
          </p:nvGrpSpPr>
          <p:grpSpPr>
            <a:xfrm flipH="1" rot="-5400000">
              <a:off x="8489086" y="4163846"/>
              <a:ext cx="493321" cy="357312"/>
              <a:chOff x="1722354" y="229144"/>
              <a:chExt cx="1748744" cy="1266614"/>
            </a:xfrm>
          </p:grpSpPr>
          <p:sp>
            <p:nvSpPr>
              <p:cNvPr id="617" name="Google Shape;617;p23"/>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3"/>
            <p:cNvGrpSpPr/>
            <p:nvPr/>
          </p:nvGrpSpPr>
          <p:grpSpPr>
            <a:xfrm flipH="1" rot="5400000">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23"/>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2" name="Google Shape;622;p23"/>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23"/>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24" name="Google Shape;624;p23"/>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flipH="1" rot="10800000">
              <a:off x="248565" y="16583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flipH="1">
              <a:off x="8874340" y="216378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29"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rot="10800000">
              <a:off x="8814510" y="4450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rot="10800000">
              <a:off x="174750" y="25021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4"/>
            <p:cNvGrpSpPr/>
            <p:nvPr/>
          </p:nvGrpSpPr>
          <p:grpSpPr>
            <a:xfrm flipH="1" rot="5400000">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5" name="Google Shape;645;p2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6" name="Google Shape;646;p2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7" name="Google Shape;647;p2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48" name="Google Shape;648;p2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649" name="Google Shape;649;p24"/>
            <p:cNvSpPr/>
            <p:nvPr/>
          </p:nvSpPr>
          <p:spPr>
            <a:xfrm>
              <a:off x="5746750" y="-57000"/>
              <a:ext cx="3256375" cy="48825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chemeClr val="accent1"/>
              </a:solidFill>
              <a:prstDash val="solid"/>
              <a:round/>
              <a:headEnd len="med" w="med" type="none"/>
              <a:tailEnd len="med" w="med" type="none"/>
            </a:ln>
          </p:spPr>
        </p:sp>
        <p:sp>
          <p:nvSpPr>
            <p:cNvPr id="650" name="Google Shape;650;p24"/>
            <p:cNvSpPr/>
            <p:nvPr/>
          </p:nvSpPr>
          <p:spPr>
            <a:xfrm>
              <a:off x="260200" y="3089575"/>
              <a:ext cx="476150" cy="2323075"/>
            </a:xfrm>
            <a:custGeom>
              <a:rect b="b" l="l" r="r" t="t"/>
              <a:pathLst>
                <a:path extrusionOk="0" h="92923" w="19046">
                  <a:moveTo>
                    <a:pt x="0" y="0"/>
                  </a:moveTo>
                  <a:lnTo>
                    <a:pt x="0" y="36635"/>
                  </a:lnTo>
                  <a:lnTo>
                    <a:pt x="19046" y="55681"/>
                  </a:lnTo>
                  <a:lnTo>
                    <a:pt x="19046" y="92923"/>
                  </a:lnTo>
                </a:path>
              </a:pathLst>
            </a:custGeom>
            <a:noFill/>
            <a:ln cap="flat" cmpd="sng" w="9525">
              <a:solidFill>
                <a:schemeClr val="accent1"/>
              </a:solidFill>
              <a:prstDash val="solid"/>
              <a:round/>
              <a:headEnd len="med" w="med" type="none"/>
              <a:tailEnd len="med" w="med" type="none"/>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txBox="1"/>
          <p:nvPr>
            <p:ph type="title"/>
          </p:nvPr>
        </p:nvSpPr>
        <p:spPr>
          <a:xfrm>
            <a:off x="720000" y="445025"/>
            <a:ext cx="7704000" cy="57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4"/>
          <p:cNvSpPr txBox="1"/>
          <p:nvPr>
            <p:ph idx="1" type="body"/>
          </p:nvPr>
        </p:nvSpPr>
        <p:spPr>
          <a:xfrm>
            <a:off x="720000" y="1056776"/>
            <a:ext cx="7704000" cy="421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8814477"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7" name="Google Shape;57;p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8" name="Google Shape;58;p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59" name="Google Shape;59;p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0" name="Google Shape;60;p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61" name="Google Shape;61;p4"/>
            <p:cNvSpPr/>
            <p:nvPr/>
          </p:nvSpPr>
          <p:spPr>
            <a:xfrm>
              <a:off x="8095400" y="-331600"/>
              <a:ext cx="1470082" cy="2332467"/>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chemeClr val="accent1"/>
              </a:solidFill>
              <a:prstDash val="solid"/>
              <a:round/>
              <a:headEnd len="med" w="med" type="none"/>
              <a:tailEnd len="med" w="med" type="none"/>
            </a:ln>
          </p:spPr>
        </p:sp>
        <p:grpSp>
          <p:nvGrpSpPr>
            <p:cNvPr id="62" name="Google Shape;62;p4"/>
            <p:cNvGrpSpPr/>
            <p:nvPr/>
          </p:nvGrpSpPr>
          <p:grpSpPr>
            <a:xfrm flipH="1" rot="10800000">
              <a:off x="8650689" y="182196"/>
              <a:ext cx="493321" cy="357312"/>
              <a:chOff x="1722354" y="229144"/>
              <a:chExt cx="1748744" cy="1266614"/>
            </a:xfrm>
          </p:grpSpPr>
          <p:sp>
            <p:nvSpPr>
              <p:cNvPr id="63" name="Google Shape;63;p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4"/>
            <p:cNvSpPr/>
            <p:nvPr/>
          </p:nvSpPr>
          <p:spPr>
            <a:xfrm rot="5400000">
              <a:off x="-191675" y="3481200"/>
              <a:ext cx="870400" cy="2850775"/>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chemeClr val="accent1"/>
              </a:solidFill>
              <a:prstDash val="solid"/>
              <a:round/>
              <a:headEnd len="med" w="med" type="none"/>
              <a:tailEnd len="med" w="med" type="none"/>
            </a:ln>
          </p:spPr>
        </p:sp>
        <p:grpSp>
          <p:nvGrpSpPr>
            <p:cNvPr id="66" name="Google Shape;66;p4"/>
            <p:cNvGrpSpPr/>
            <p:nvPr/>
          </p:nvGrpSpPr>
          <p:grpSpPr>
            <a:xfrm flipH="1" rot="-5400000">
              <a:off x="159064" y="4046096"/>
              <a:ext cx="493321" cy="357312"/>
              <a:chOff x="1722354" y="229144"/>
              <a:chExt cx="1748744" cy="1266614"/>
            </a:xfrm>
          </p:grpSpPr>
          <p:sp>
            <p:nvSpPr>
              <p:cNvPr id="67" name="Google Shape;67;p4"/>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1" name="Google Shape;71;p4"/>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2" name="Google Shape;72;p4"/>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3" name="Google Shape;73;p4"/>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74" name="Google Shape;74;p4"/>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rot="5400000">
              <a:off x="57800" y="24798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p:txBody>
      </p:sp>
      <p:sp>
        <p:nvSpPr>
          <p:cNvPr id="81" name="Google Shape;81;p5"/>
          <p:cNvSpPr txBox="1"/>
          <p:nvPr>
            <p:ph idx="1" type="subTitle"/>
          </p:nvPr>
        </p:nvSpPr>
        <p:spPr>
          <a:xfrm>
            <a:off x="4861824" y="2438075"/>
            <a:ext cx="2610900" cy="14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5"/>
          <p:cNvSpPr txBox="1"/>
          <p:nvPr>
            <p:ph idx="2" type="subTitle"/>
          </p:nvPr>
        </p:nvSpPr>
        <p:spPr>
          <a:xfrm>
            <a:off x="1671269" y="2438075"/>
            <a:ext cx="2610900" cy="14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5"/>
          <p:cNvSpPr txBox="1"/>
          <p:nvPr>
            <p:ph idx="3" type="subTitle"/>
          </p:nvPr>
        </p:nvSpPr>
        <p:spPr>
          <a:xfrm>
            <a:off x="1671269" y="2041650"/>
            <a:ext cx="2610900" cy="483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sp>
        <p:nvSpPr>
          <p:cNvPr id="84" name="Google Shape;84;p5"/>
          <p:cNvSpPr txBox="1"/>
          <p:nvPr>
            <p:ph idx="4" type="subTitle"/>
          </p:nvPr>
        </p:nvSpPr>
        <p:spPr>
          <a:xfrm>
            <a:off x="4861831" y="2041650"/>
            <a:ext cx="2610900" cy="483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gn="ctr">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10800000">
              <a:off x="8814510" y="24380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10800000">
                <a:off x="8814477" y="38165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chemeClr val="accent1"/>
              </a:solidFill>
              <a:prstDash val="solid"/>
              <a:round/>
              <a:headEnd len="med" w="med" type="none"/>
              <a:tailEnd len="med" w="med" type="none"/>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rect b="b" l="l" r="r" t="t"/>
                <a:pathLst>
                  <a:path extrusionOk="0" fill="none" h="2777" w="4864">
                    <a:moveTo>
                      <a:pt x="4863" y="2776"/>
                    </a:moveTo>
                    <a:lnTo>
                      <a:pt x="2051" y="0"/>
                    </a:ln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10800000">
                <a:off x="2199401"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p:nvPr/>
          </p:nvSpPr>
          <p:spPr>
            <a:xfrm>
              <a:off x="8212964" y="3553070"/>
              <a:ext cx="1246152" cy="4081455"/>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chemeClr val="accent1"/>
              </a:solidFill>
              <a:prstDash val="solid"/>
              <a:round/>
              <a:headEnd len="med" w="med" type="none"/>
              <a:tailEnd len="med" w="med" type="none"/>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99" name="Google Shape;99;p5"/>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00" name="Google Shape;100;p5"/>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01" name="Google Shape;101;p5"/>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02" name="Google Shape;102;p5"/>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rot="10800000">
              <a:off x="342875" y="25246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flipH="1" rot="5400000">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cap="flat" cmpd="sng" w="9525">
                <a:solidFill>
                  <a:schemeClr val="accent1"/>
                </a:solidFill>
                <a:prstDash val="solid"/>
                <a:round/>
                <a:headEnd len="med" w="med" type="none"/>
                <a:tailEnd len="med" w="med" type="none"/>
              </a:ln>
            </p:spPr>
          </p:cxnSp>
          <p:cxnSp>
            <p:nvCxnSpPr>
              <p:cNvPr id="112" name="Google Shape;112;p6"/>
              <p:cNvCxnSpPr/>
              <p:nvPr/>
            </p:nvCxnSpPr>
            <p:spPr>
              <a:xfrm rot="-5400000">
                <a:off x="1795201" y="3757993"/>
                <a:ext cx="357300" cy="346800"/>
              </a:xfrm>
              <a:prstGeom prst="straightConnector1">
                <a:avLst/>
              </a:prstGeom>
              <a:noFill/>
              <a:ln cap="flat" cmpd="sng" w="9525">
                <a:solidFill>
                  <a:schemeClr val="accent1"/>
                </a:solidFill>
                <a:prstDash val="solid"/>
                <a:round/>
                <a:headEnd len="med" w="med" type="none"/>
                <a:tailEnd len="med" w="med" type="none"/>
              </a:ln>
            </p:spPr>
          </p:cxnSp>
          <p:sp>
            <p:nvSpPr>
              <p:cNvPr id="113" name="Google Shape;113;p6"/>
              <p:cNvSpPr/>
              <p:nvPr/>
            </p:nvSpPr>
            <p:spPr>
              <a:xfrm>
                <a:off x="2122592" y="3591337"/>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6"/>
              <p:cNvSpPr/>
              <p:nvPr/>
            </p:nvSpPr>
            <p:spPr>
              <a:xfrm>
                <a:off x="6549025" y="-95200"/>
                <a:ext cx="2381475" cy="429625"/>
              </a:xfrm>
              <a:custGeom>
                <a:rect b="b" l="l" r="r" t="t"/>
                <a:pathLst>
                  <a:path extrusionOk="0" h="17185" w="95259">
                    <a:moveTo>
                      <a:pt x="0" y="2455"/>
                    </a:moveTo>
                    <a:lnTo>
                      <a:pt x="14731" y="17185"/>
                    </a:lnTo>
                    <a:lnTo>
                      <a:pt x="65552" y="17185"/>
                    </a:lnTo>
                    <a:lnTo>
                      <a:pt x="72303" y="10434"/>
                    </a:lnTo>
                    <a:lnTo>
                      <a:pt x="95259" y="10434"/>
                    </a:lnTo>
                    <a:lnTo>
                      <a:pt x="95259" y="0"/>
                    </a:lnTo>
                  </a:path>
                </a:pathLst>
              </a:custGeom>
              <a:noFill/>
              <a:ln cap="flat" cmpd="sng" w="9525">
                <a:solidFill>
                  <a:schemeClr val="accent1"/>
                </a:solidFill>
                <a:prstDash val="solid"/>
                <a:round/>
                <a:headEnd len="med" w="med" type="none"/>
                <a:tailEnd len="med" w="med" type="none"/>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1" name="Google Shape;121;p6"/>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2" name="Google Shape;122;p6"/>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3" name="Google Shape;123;p6"/>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24" name="Google Shape;124;p6"/>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rot="-5400000">
                <a:off x="8708783" y="19605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rot="-5400000">
                <a:off x="8917458" y="19052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rot="10800000">
              <a:off x="597187" y="450156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type="title"/>
          </p:nvPr>
        </p:nvSpPr>
        <p:spPr>
          <a:xfrm>
            <a:off x="1782650" y="711700"/>
            <a:ext cx="2893200" cy="904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7"/>
          <p:cNvSpPr txBox="1"/>
          <p:nvPr>
            <p:ph idx="1" type="subTitle"/>
          </p:nvPr>
        </p:nvSpPr>
        <p:spPr>
          <a:xfrm>
            <a:off x="1782650" y="1616297"/>
            <a:ext cx="2893200" cy="28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9" name="Google Shape;139;p7"/>
          <p:cNvSpPr/>
          <p:nvPr>
            <p:ph idx="2" type="pic"/>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rot="10800000">
                <a:off x="8535452" y="1942327"/>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rot="10800000">
                <a:off x="8535452" y="1335702"/>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rect b="b" l="l" r="r" t="t"/>
              <a:pathLst>
                <a:path extrusionOk="0" h="12495" w="98988">
                  <a:moveTo>
                    <a:pt x="0" y="0"/>
                  </a:moveTo>
                  <a:lnTo>
                    <a:pt x="37363" y="0"/>
                  </a:lnTo>
                  <a:lnTo>
                    <a:pt x="49858" y="12495"/>
                  </a:lnTo>
                  <a:lnTo>
                    <a:pt x="98988" y="12495"/>
                  </a:lnTo>
                </a:path>
              </a:pathLst>
            </a:custGeom>
            <a:noFill/>
            <a:ln cap="flat" cmpd="sng" w="9525">
              <a:solidFill>
                <a:schemeClr val="accent1"/>
              </a:solidFill>
              <a:prstDash val="solid"/>
              <a:round/>
              <a:headEnd len="med" w="med" type="none"/>
              <a:tailEnd len="med" w="med" type="none"/>
            </a:ln>
          </p:spPr>
        </p:sp>
        <p:grpSp>
          <p:nvGrpSpPr>
            <p:cNvPr id="149" name="Google Shape;149;p7"/>
            <p:cNvGrpSpPr/>
            <p:nvPr/>
          </p:nvGrpSpPr>
          <p:grpSpPr>
            <a:xfrm flipH="1" rot="-5400000">
              <a:off x="8430782" y="4500446"/>
              <a:ext cx="493321" cy="357312"/>
              <a:chOff x="1722354" y="229144"/>
              <a:chExt cx="1748744" cy="1266614"/>
            </a:xfrm>
          </p:grpSpPr>
          <p:sp>
            <p:nvSpPr>
              <p:cNvPr id="150" name="Google Shape;150;p7"/>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7"/>
            <p:cNvSpPr/>
            <p:nvPr/>
          </p:nvSpPr>
          <p:spPr>
            <a:xfrm>
              <a:off x="-174975" y="-315450"/>
              <a:ext cx="1914059" cy="4400511"/>
            </a:xfrm>
            <a:custGeom>
              <a:rect b="b" l="l" r="r" t="t"/>
              <a:pathLst>
                <a:path extrusionOk="0" h="126889" w="55192">
                  <a:moveTo>
                    <a:pt x="0" y="126889"/>
                  </a:moveTo>
                  <a:lnTo>
                    <a:pt x="24140" y="102749"/>
                  </a:lnTo>
                  <a:lnTo>
                    <a:pt x="24140" y="42943"/>
                  </a:lnTo>
                  <a:lnTo>
                    <a:pt x="55192" y="25015"/>
                  </a:lnTo>
                  <a:lnTo>
                    <a:pt x="55192" y="0"/>
                  </a:lnTo>
                </a:path>
              </a:pathLst>
            </a:custGeom>
            <a:noFill/>
            <a:ln cap="flat" cmpd="sng" w="9525">
              <a:solidFill>
                <a:schemeClr val="accent1"/>
              </a:solidFill>
              <a:prstDash val="solid"/>
              <a:round/>
              <a:headEnd len="med" w="med" type="none"/>
              <a:tailEnd len="med" w="med" type="none"/>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7"/>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7"/>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60" name="Google Shape;160;p7"/>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61" name="Google Shape;161;p7"/>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rot="10800000">
              <a:off x="609462" y="-114064"/>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 name="Shape 165"/>
        <p:cNvGrpSpPr/>
        <p:nvPr/>
      </p:nvGrpSpPr>
      <p:grpSpPr>
        <a:xfrm>
          <a:off x="0" y="0"/>
          <a:ext cx="0" cy="0"/>
          <a:chOff x="0" y="0"/>
          <a:chExt cx="0" cy="0"/>
        </a:xfrm>
      </p:grpSpPr>
      <p:sp>
        <p:nvSpPr>
          <p:cNvPr id="166" name="Google Shape;166;p8"/>
          <p:cNvSpPr txBox="1"/>
          <p:nvPr>
            <p:ph type="title"/>
          </p:nvPr>
        </p:nvSpPr>
        <p:spPr>
          <a:xfrm>
            <a:off x="2317950" y="1307100"/>
            <a:ext cx="4508100" cy="188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169" name="Google Shape;169;p8"/>
            <p:cNvCxnSpPr/>
            <p:nvPr/>
          </p:nvCxnSpPr>
          <p:spPr>
            <a:xfrm rot="-5400000">
              <a:off x="3789591" y="3940627"/>
              <a:ext cx="764100" cy="752700"/>
            </a:xfrm>
            <a:prstGeom prst="straightConnector1">
              <a:avLst/>
            </a:prstGeom>
            <a:noFill/>
            <a:ln cap="flat" cmpd="sng" w="9525">
              <a:solidFill>
                <a:schemeClr val="accent1"/>
              </a:solidFill>
              <a:prstDash val="solid"/>
              <a:round/>
              <a:headEnd len="med" w="med" type="none"/>
              <a:tailEnd len="med" w="med" type="none"/>
            </a:ln>
          </p:spPr>
        </p:cxnSp>
        <p:sp>
          <p:nvSpPr>
            <p:cNvPr id="170" name="Google Shape;170;p8"/>
            <p:cNvSpPr/>
            <p:nvPr/>
          </p:nvSpPr>
          <p:spPr>
            <a:xfrm>
              <a:off x="4519806" y="37752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rot="5400000">
              <a:off x="8631182" y="440359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flipH="1" rot="10800000">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177" name="Google Shape;177;p8"/>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178" name="Google Shape;178;p8"/>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181" name="Google Shape;181;p8"/>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182" name="Google Shape;182;p8"/>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8"/>
            <p:cNvGrpSpPr/>
            <p:nvPr/>
          </p:nvGrpSpPr>
          <p:grpSpPr>
            <a:xfrm flipH="1" rot="-5400000">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5" name="Google Shape;185;p8"/>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8"/>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7" name="Google Shape;187;p8"/>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8" name="Google Shape;188;p8"/>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8"/>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0" name="Google Shape;190;p8"/>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1" name="Google Shape;191;p8"/>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2" name="Google Shape;192;p8"/>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193" name="Google Shape;193;p8"/>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194" name="Google Shape;194;p8"/>
            <p:cNvSpPr/>
            <p:nvPr/>
          </p:nvSpPr>
          <p:spPr>
            <a:xfrm flipH="1">
              <a:off x="-3151463" y="451100"/>
              <a:ext cx="6471825" cy="764225"/>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flipH="1" rot="10800000">
                  <a:off x="803996"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flipH="1" rot="10800000">
                  <a:off x="998591"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flipH="1" rot="10800000">
                  <a:off x="803996"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flipH="1" rot="10800000">
                  <a:off x="998591"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6" name="Shape 206"/>
        <p:cNvGrpSpPr/>
        <p:nvPr/>
      </p:nvGrpSpPr>
      <p:grpSpPr>
        <a:xfrm>
          <a:off x="0" y="0"/>
          <a:ext cx="0" cy="0"/>
          <a:chOff x="0" y="0"/>
          <a:chExt cx="0" cy="0"/>
        </a:xfrm>
      </p:grpSpPr>
      <p:sp>
        <p:nvSpPr>
          <p:cNvPr id="207" name="Google Shape;207;p9"/>
          <p:cNvSpPr txBox="1"/>
          <p:nvPr>
            <p:ph type="title"/>
          </p:nvPr>
        </p:nvSpPr>
        <p:spPr>
          <a:xfrm>
            <a:off x="2135550" y="1857350"/>
            <a:ext cx="4872900" cy="12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8" name="Google Shape;208;p9"/>
          <p:cNvSpPr txBox="1"/>
          <p:nvPr>
            <p:ph idx="1" type="subTitle"/>
          </p:nvPr>
        </p:nvSpPr>
        <p:spPr>
          <a:xfrm>
            <a:off x="2135550" y="3106975"/>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rtl="0" algn="ctr">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p:txBody>
      </p:sp>
      <p:sp>
        <p:nvSpPr>
          <p:cNvPr id="209" name="Google Shape;209;p9"/>
          <p:cNvSpPr/>
          <p:nvPr/>
        </p:nvSpPr>
        <p:spPr>
          <a:xfrm>
            <a:off x="9336712" y="713511"/>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flipH="1" rot="-5400000">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213" name="Google Shape;213;p9"/>
              <p:cNvCxnSpPr/>
              <p:nvPr/>
            </p:nvCxnSpPr>
            <p:spPr>
              <a:xfrm rot="-5400000">
                <a:off x="3789591" y="3940627"/>
                <a:ext cx="764100" cy="752700"/>
              </a:xfrm>
              <a:prstGeom prst="straightConnector1">
                <a:avLst/>
              </a:prstGeom>
              <a:noFill/>
              <a:ln cap="flat" cmpd="sng" w="9525">
                <a:solidFill>
                  <a:schemeClr val="accent1"/>
                </a:solidFill>
                <a:prstDash val="solid"/>
                <a:round/>
                <a:headEnd len="med" w="med" type="none"/>
                <a:tailEnd len="med" w="med" type="none"/>
              </a:ln>
            </p:spPr>
          </p:cxnSp>
          <p:sp>
            <p:nvSpPr>
              <p:cNvPr id="214" name="Google Shape;214;p9"/>
              <p:cNvSpPr/>
              <p:nvPr/>
            </p:nvSpPr>
            <p:spPr>
              <a:xfrm>
                <a:off x="4519806" y="37752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217" name="Google Shape;217;p9"/>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218" name="Google Shape;218;p9"/>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221" name="Google Shape;221;p9"/>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222" name="Google Shape;222;p9"/>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5" name="Google Shape;225;p9"/>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6" name="Google Shape;226;p9"/>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7" name="Google Shape;227;p9"/>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8" name="Google Shape;228;p9"/>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29" name="Google Shape;229;p9"/>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0" name="Google Shape;230;p9"/>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9"/>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2" name="Google Shape;232;p9"/>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33" name="Google Shape;233;p9"/>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234" name="Google Shape;234;p9"/>
            <p:cNvSpPr/>
            <p:nvPr/>
          </p:nvSpPr>
          <p:spPr>
            <a:xfrm rot="5400000">
              <a:off x="5637675" y="2986700"/>
              <a:ext cx="6471825" cy="764225"/>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rot="-5400000">
              <a:off x="42887" y="17249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rot="10800000">
                <a:off x="8695083" y="64949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rot="5400000">
                <a:off x="425209" y="1958491"/>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rot="5400000">
                <a:off x="25375" y="1957600"/>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7" name="Shape 247"/>
        <p:cNvGrpSpPr/>
        <p:nvPr/>
      </p:nvGrpSpPr>
      <p:grpSpPr>
        <a:xfrm>
          <a:off x="0" y="0"/>
          <a:ext cx="0" cy="0"/>
          <a:chOff x="0" y="0"/>
          <a:chExt cx="0" cy="0"/>
        </a:xfrm>
      </p:grpSpPr>
      <p:sp>
        <p:nvSpPr>
          <p:cNvPr id="248" name="Google Shape;248;p10"/>
          <p:cNvSpPr txBox="1"/>
          <p:nvPr>
            <p:ph type="title"/>
          </p:nvPr>
        </p:nvSpPr>
        <p:spPr>
          <a:xfrm>
            <a:off x="720000" y="4014450"/>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252" name="Google Shape;252;p10"/>
              <p:cNvCxnSpPr/>
              <p:nvPr/>
            </p:nvCxnSpPr>
            <p:spPr>
              <a:xfrm rot="-5400000">
                <a:off x="3788541" y="4241677"/>
                <a:ext cx="464100" cy="450600"/>
              </a:xfrm>
              <a:prstGeom prst="straightConnector1">
                <a:avLst/>
              </a:prstGeom>
              <a:noFill/>
              <a:ln cap="flat" cmpd="sng" w="9525">
                <a:solidFill>
                  <a:schemeClr val="accent1"/>
                </a:solidFill>
                <a:prstDash val="solid"/>
                <a:round/>
                <a:headEnd len="med" w="med" type="none"/>
                <a:tailEnd len="med" w="med" type="none"/>
              </a:ln>
            </p:spPr>
          </p:cxnSp>
          <p:sp>
            <p:nvSpPr>
              <p:cNvPr id="253" name="Google Shape;253;p10"/>
              <p:cNvSpPr/>
              <p:nvPr/>
            </p:nvSpPr>
            <p:spPr>
              <a:xfrm>
                <a:off x="4214956" y="40739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0"/>
            <p:cNvGrpSpPr/>
            <p:nvPr/>
          </p:nvGrpSpPr>
          <p:grpSpPr>
            <a:xfrm flipH="1" rot="5400000">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6" name="Google Shape;256;p10"/>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7" name="Google Shape;257;p10"/>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10"/>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59" name="Google Shape;259;p10"/>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0" name="Google Shape;260;p10"/>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10"/>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2" name="Google Shape;262;p10"/>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3" name="Google Shape;263;p10"/>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10"/>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268" name="Google Shape;268;p10"/>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269" name="Google Shape;269;p10"/>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rect b="b" l="l" r="r" t="t"/>
                  <a:pathLst>
                    <a:path extrusionOk="0" fill="none" h="2777" w="4864">
                      <a:moveTo>
                        <a:pt x="4863" y="2776"/>
                      </a:moveTo>
                      <a:lnTo>
                        <a:pt x="2051" y="0"/>
                      </a:lnTo>
                      <a:lnTo>
                        <a:pt x="0" y="0"/>
                      </a:lnTo>
                    </a:path>
                  </a:pathLst>
                </a:custGeom>
                <a:solidFill>
                  <a:schemeClr val="lt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rot="10800000">
                  <a:off x="1722354" y="229144"/>
                  <a:ext cx="627506" cy="620727"/>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flipH="1" rot="5400000">
              <a:off x="49529" y="93706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flipH="1">
              <a:off x="8889579" y="151046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8481362" y="452337"/>
                <a:ext cx="764065" cy="762212"/>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0"/>
            <p:cNvGrpSpPr/>
            <p:nvPr/>
          </p:nvGrpSpPr>
          <p:grpSpPr>
            <a:xfrm flipH="1" rot="5400000">
              <a:off x="254631" y="910380"/>
              <a:ext cx="247278" cy="1160062"/>
              <a:chOff x="1463894" y="1434556"/>
              <a:chExt cx="247278" cy="1160062"/>
            </a:xfrm>
          </p:grpSpPr>
          <p:sp>
            <p:nvSpPr>
              <p:cNvPr id="284" name="Google Shape;284;p10"/>
              <p:cNvSpPr/>
              <p:nvPr/>
            </p:nvSpPr>
            <p:spPr>
              <a:xfrm>
                <a:off x="1463894" y="2119623"/>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rot="10800000">
                <a:off x="1636072" y="1434556"/>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doi.org/10.18653/v1/2024.wassa-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55" name="Shape 655"/>
        <p:cNvGrpSpPr/>
        <p:nvPr/>
      </p:nvGrpSpPr>
      <p:grpSpPr>
        <a:xfrm>
          <a:off x="0" y="0"/>
          <a:ext cx="0" cy="0"/>
          <a:chOff x="0" y="0"/>
          <a:chExt cx="0" cy="0"/>
        </a:xfrm>
      </p:grpSpPr>
      <p:sp>
        <p:nvSpPr>
          <p:cNvPr id="656" name="Google Shape;656;p25"/>
          <p:cNvSpPr txBox="1"/>
          <p:nvPr>
            <p:ph type="ctrTitle"/>
          </p:nvPr>
        </p:nvSpPr>
        <p:spPr>
          <a:xfrm>
            <a:off x="1115975" y="1999150"/>
            <a:ext cx="7117800" cy="169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STAY WEEK 13, </a:t>
            </a:r>
            <a:endParaRPr/>
          </a:p>
          <a:p>
            <a:pPr indent="0" lvl="0" marL="0" rtl="0" algn="l">
              <a:spcBef>
                <a:spcPts val="0"/>
              </a:spcBef>
              <a:spcAft>
                <a:spcPts val="0"/>
              </a:spcAft>
              <a:buNone/>
            </a:pPr>
            <a:r>
              <a:rPr lang="en"/>
              <a:t>Emotion Detection Using Pre-Trained Transformer Models</a:t>
            </a:r>
            <a:endParaRPr/>
          </a:p>
        </p:txBody>
      </p:sp>
      <p:sp>
        <p:nvSpPr>
          <p:cNvPr id="657" name="Google Shape;657;p25"/>
          <p:cNvSpPr txBox="1"/>
          <p:nvPr>
            <p:ph idx="1" type="subTitle"/>
          </p:nvPr>
        </p:nvSpPr>
        <p:spPr>
          <a:xfrm>
            <a:off x="1115975" y="3719650"/>
            <a:ext cx="4384800" cy="3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Cajas A01708637</a:t>
            </a:r>
            <a:endParaRPr/>
          </a:p>
        </p:txBody>
      </p:sp>
      <p:sp>
        <p:nvSpPr>
          <p:cNvPr id="658" name="Google Shape;658;p25"/>
          <p:cNvSpPr/>
          <p:nvPr/>
        </p:nvSpPr>
        <p:spPr>
          <a:xfrm rot="-5400000">
            <a:off x="689075" y="2215534"/>
            <a:ext cx="357300" cy="309016"/>
          </a:xfrm>
          <a:prstGeom prst="flowChartMerg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25"/>
          <p:cNvGrpSpPr/>
          <p:nvPr/>
        </p:nvGrpSpPr>
        <p:grpSpPr>
          <a:xfrm>
            <a:off x="6777434" y="2296620"/>
            <a:ext cx="1033834" cy="3360485"/>
            <a:chOff x="6777434" y="2296620"/>
            <a:chExt cx="1033834" cy="3360485"/>
          </a:xfrm>
        </p:grpSpPr>
        <p:grpSp>
          <p:nvGrpSpPr>
            <p:cNvPr id="660" name="Google Shape;660;p25"/>
            <p:cNvGrpSpPr/>
            <p:nvPr/>
          </p:nvGrpSpPr>
          <p:grpSpPr>
            <a:xfrm rot="10800000">
              <a:off x="6777434" y="2296620"/>
              <a:ext cx="681217" cy="3360485"/>
              <a:chOff x="1337800" y="-2525590"/>
              <a:chExt cx="1498167" cy="7390555"/>
            </a:xfrm>
          </p:grpSpPr>
          <p:cxnSp>
            <p:nvCxnSpPr>
              <p:cNvPr id="661" name="Google Shape;661;p25"/>
              <p:cNvCxnSpPr/>
              <p:nvPr/>
            </p:nvCxnSpPr>
            <p:spPr>
              <a:xfrm rot="10800000">
                <a:off x="1337800" y="-2525590"/>
                <a:ext cx="0" cy="5870700"/>
              </a:xfrm>
              <a:prstGeom prst="straightConnector1">
                <a:avLst/>
              </a:prstGeom>
              <a:noFill/>
              <a:ln cap="flat" cmpd="sng" w="9525">
                <a:solidFill>
                  <a:schemeClr val="lt1"/>
                </a:solidFill>
                <a:prstDash val="solid"/>
                <a:round/>
                <a:headEnd len="med" w="med" type="none"/>
                <a:tailEnd len="med" w="med" type="none"/>
              </a:ln>
            </p:spPr>
          </p:cxnSp>
          <p:cxnSp>
            <p:nvCxnSpPr>
              <p:cNvPr id="662" name="Google Shape;662;p25"/>
              <p:cNvCxnSpPr/>
              <p:nvPr/>
            </p:nvCxnSpPr>
            <p:spPr>
              <a:xfrm>
                <a:off x="1337800" y="3347125"/>
                <a:ext cx="1158600" cy="1141200"/>
              </a:xfrm>
              <a:prstGeom prst="straightConnector1">
                <a:avLst/>
              </a:prstGeom>
              <a:noFill/>
              <a:ln cap="flat" cmpd="sng" w="9525">
                <a:solidFill>
                  <a:schemeClr val="lt1"/>
                </a:solidFill>
                <a:prstDash val="solid"/>
                <a:round/>
                <a:headEnd len="med" w="med" type="none"/>
                <a:tailEnd len="med" w="med" type="none"/>
              </a:ln>
            </p:spPr>
          </p:cxnSp>
          <p:sp>
            <p:nvSpPr>
              <p:cNvPr id="663" name="Google Shape;663;p25"/>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5"/>
            <p:cNvSpPr/>
            <p:nvPr/>
          </p:nvSpPr>
          <p:spPr>
            <a:xfrm>
              <a:off x="7771212" y="2972936"/>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rot="10800000">
              <a:off x="7160463" y="4347766"/>
              <a:ext cx="43116" cy="474994"/>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l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rot="10800000">
              <a:off x="6933883" y="3613321"/>
              <a:ext cx="75100" cy="827502"/>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5"/>
          <p:cNvGrpSpPr/>
          <p:nvPr/>
        </p:nvGrpSpPr>
        <p:grpSpPr>
          <a:xfrm>
            <a:off x="6262859" y="-2197955"/>
            <a:ext cx="681217" cy="3360485"/>
            <a:chOff x="1337800" y="-2525590"/>
            <a:chExt cx="1498167" cy="7390555"/>
          </a:xfrm>
        </p:grpSpPr>
        <p:cxnSp>
          <p:nvCxnSpPr>
            <p:cNvPr id="668" name="Google Shape;668;p25"/>
            <p:cNvCxnSpPr/>
            <p:nvPr/>
          </p:nvCxnSpPr>
          <p:spPr>
            <a:xfrm rot="10800000">
              <a:off x="1337800" y="-2525590"/>
              <a:ext cx="0" cy="5870700"/>
            </a:xfrm>
            <a:prstGeom prst="straightConnector1">
              <a:avLst/>
            </a:prstGeom>
            <a:noFill/>
            <a:ln cap="flat" cmpd="sng" w="9525">
              <a:solidFill>
                <a:schemeClr val="accent2"/>
              </a:solidFill>
              <a:prstDash val="solid"/>
              <a:round/>
              <a:headEnd len="med" w="med" type="none"/>
              <a:tailEnd len="med" w="med" type="none"/>
            </a:ln>
          </p:spPr>
        </p:cxnSp>
        <p:cxnSp>
          <p:nvCxnSpPr>
            <p:cNvPr id="669" name="Google Shape;669;p25"/>
            <p:cNvCxnSpPr/>
            <p:nvPr/>
          </p:nvCxnSpPr>
          <p:spPr>
            <a:xfrm>
              <a:off x="1337800" y="3347125"/>
              <a:ext cx="1158600" cy="1141200"/>
            </a:xfrm>
            <a:prstGeom prst="straightConnector1">
              <a:avLst/>
            </a:prstGeom>
            <a:noFill/>
            <a:ln cap="flat" cmpd="sng" w="9525">
              <a:solidFill>
                <a:schemeClr val="accent2"/>
              </a:solidFill>
              <a:prstDash val="solid"/>
              <a:round/>
              <a:headEnd len="med" w="med" type="none"/>
              <a:tailEnd len="med" w="med" type="none"/>
            </a:ln>
          </p:spPr>
        </p:cxnSp>
        <p:sp>
          <p:nvSpPr>
            <p:cNvPr id="670" name="Google Shape;670;p25"/>
            <p:cNvSpPr/>
            <p:nvPr/>
          </p:nvSpPr>
          <p:spPr>
            <a:xfrm rot="5400000">
              <a:off x="2412855" y="4441854"/>
              <a:ext cx="425397" cy="420826"/>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2"/>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25"/>
          <p:cNvSpPr/>
          <p:nvPr/>
        </p:nvSpPr>
        <p:spPr>
          <a:xfrm rot="-5400000">
            <a:off x="8215875" y="805548"/>
            <a:ext cx="40056" cy="44088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25"/>
          <p:cNvGrpSpPr/>
          <p:nvPr/>
        </p:nvGrpSpPr>
        <p:grpSpPr>
          <a:xfrm flipH="1" rot="10800000">
            <a:off x="-2068288" y="305430"/>
            <a:ext cx="4791669" cy="923822"/>
            <a:chOff x="-78438" y="3775205"/>
            <a:chExt cx="4791669" cy="923822"/>
          </a:xfrm>
        </p:grpSpPr>
        <p:cxnSp>
          <p:nvCxnSpPr>
            <p:cNvPr id="673" name="Google Shape;673;p25"/>
            <p:cNvCxnSpPr/>
            <p:nvPr/>
          </p:nvCxnSpPr>
          <p:spPr>
            <a:xfrm>
              <a:off x="1857762" y="2762827"/>
              <a:ext cx="0" cy="38724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25"/>
            <p:cNvCxnSpPr/>
            <p:nvPr/>
          </p:nvCxnSpPr>
          <p:spPr>
            <a:xfrm rot="-5400000">
              <a:off x="3789591" y="3940627"/>
              <a:ext cx="764100" cy="752700"/>
            </a:xfrm>
            <a:prstGeom prst="straightConnector1">
              <a:avLst/>
            </a:prstGeom>
            <a:noFill/>
            <a:ln cap="flat" cmpd="sng" w="9525">
              <a:solidFill>
                <a:schemeClr val="accent1"/>
              </a:solidFill>
              <a:prstDash val="solid"/>
              <a:round/>
              <a:headEnd len="med" w="med" type="none"/>
              <a:tailEnd len="med" w="med" type="none"/>
            </a:ln>
          </p:spPr>
        </p:cxnSp>
        <p:sp>
          <p:nvSpPr>
            <p:cNvPr id="675" name="Google Shape;675;p25"/>
            <p:cNvSpPr/>
            <p:nvPr/>
          </p:nvSpPr>
          <p:spPr>
            <a:xfrm>
              <a:off x="4519806" y="3775205"/>
              <a:ext cx="193425" cy="19135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chemeClr val="accent1"/>
              </a:solidFill>
              <a:prstDash val="solid"/>
              <a:miter lim="72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5"/>
          <p:cNvGrpSpPr/>
          <p:nvPr/>
        </p:nvGrpSpPr>
        <p:grpSpPr>
          <a:xfrm>
            <a:off x="3329300" y="-3035953"/>
            <a:ext cx="6471825" cy="4623428"/>
            <a:chOff x="3329300" y="-3035953"/>
            <a:chExt cx="6471825" cy="4623428"/>
          </a:xfrm>
        </p:grpSpPr>
        <p:grpSp>
          <p:nvGrpSpPr>
            <p:cNvPr id="677" name="Google Shape;677;p25"/>
            <p:cNvGrpSpPr/>
            <p:nvPr/>
          </p:nvGrpSpPr>
          <p:grpSpPr>
            <a:xfrm rot="5400000">
              <a:off x="2802525" y="-1414050"/>
              <a:ext cx="3859204" cy="615399"/>
              <a:chOff x="-6675" y="307100"/>
              <a:chExt cx="9140700" cy="4634025"/>
            </a:xfrm>
          </p:grpSpPr>
          <p:cxnSp>
            <p:nvCxnSpPr>
              <p:cNvPr id="678" name="Google Shape;678;p25"/>
              <p:cNvCxnSpPr/>
              <p:nvPr/>
            </p:nvCxnSpPr>
            <p:spPr>
              <a:xfrm>
                <a:off x="-6675" y="30710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79" name="Google Shape;679;p25"/>
              <p:cNvCxnSpPr/>
              <p:nvPr/>
            </p:nvCxnSpPr>
            <p:spPr>
              <a:xfrm>
                <a:off x="-6675" y="133688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0" name="Google Shape;680;p25"/>
              <p:cNvCxnSpPr/>
              <p:nvPr/>
            </p:nvCxnSpPr>
            <p:spPr>
              <a:xfrm>
                <a:off x="-6675" y="82199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1" name="Google Shape;681;p25"/>
              <p:cNvCxnSpPr/>
              <p:nvPr/>
            </p:nvCxnSpPr>
            <p:spPr>
              <a:xfrm>
                <a:off x="-6675" y="1851775"/>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2" name="Google Shape;682;p25"/>
              <p:cNvCxnSpPr/>
              <p:nvPr/>
            </p:nvCxnSpPr>
            <p:spPr>
              <a:xfrm>
                <a:off x="-6675" y="2366667"/>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3" name="Google Shape;683;p25"/>
              <p:cNvCxnSpPr/>
              <p:nvPr/>
            </p:nvCxnSpPr>
            <p:spPr>
              <a:xfrm>
                <a:off x="-6675" y="2881558"/>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4" name="Google Shape;684;p25"/>
              <p:cNvCxnSpPr/>
              <p:nvPr/>
            </p:nvCxnSpPr>
            <p:spPr>
              <a:xfrm>
                <a:off x="-6675" y="3396450"/>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5" name="Google Shape;685;p25"/>
              <p:cNvCxnSpPr/>
              <p:nvPr/>
            </p:nvCxnSpPr>
            <p:spPr>
              <a:xfrm>
                <a:off x="-6675" y="3911342"/>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6" name="Google Shape;686;p25"/>
              <p:cNvCxnSpPr/>
              <p:nvPr/>
            </p:nvCxnSpPr>
            <p:spPr>
              <a:xfrm>
                <a:off x="-6675" y="4426233"/>
                <a:ext cx="9140700" cy="0"/>
              </a:xfrm>
              <a:prstGeom prst="straightConnector1">
                <a:avLst/>
              </a:prstGeom>
              <a:noFill/>
              <a:ln cap="flat" cmpd="sng" w="9525">
                <a:solidFill>
                  <a:schemeClr val="accent1"/>
                </a:solidFill>
                <a:prstDash val="solid"/>
                <a:round/>
                <a:headEnd len="med" w="med" type="none"/>
                <a:tailEnd len="med" w="med" type="none"/>
              </a:ln>
            </p:spPr>
          </p:cxnSp>
          <p:cxnSp>
            <p:nvCxnSpPr>
              <p:cNvPr id="687" name="Google Shape;687;p25"/>
              <p:cNvCxnSpPr/>
              <p:nvPr/>
            </p:nvCxnSpPr>
            <p:spPr>
              <a:xfrm>
                <a:off x="-6675" y="4941125"/>
                <a:ext cx="9140700" cy="0"/>
              </a:xfrm>
              <a:prstGeom prst="straightConnector1">
                <a:avLst/>
              </a:prstGeom>
              <a:noFill/>
              <a:ln cap="flat" cmpd="sng" w="9525">
                <a:solidFill>
                  <a:schemeClr val="accent1"/>
                </a:solidFill>
                <a:prstDash val="solid"/>
                <a:round/>
                <a:headEnd len="med" w="med" type="none"/>
                <a:tailEnd len="med" w="med" type="none"/>
              </a:ln>
            </p:spPr>
          </p:cxnSp>
        </p:grpSp>
        <p:sp>
          <p:nvSpPr>
            <p:cNvPr id="688" name="Google Shape;688;p25"/>
            <p:cNvSpPr/>
            <p:nvPr/>
          </p:nvSpPr>
          <p:spPr>
            <a:xfrm>
              <a:off x="3329300" y="823250"/>
              <a:ext cx="6471825" cy="764225"/>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chemeClr val="accent1"/>
              </a:solidFill>
              <a:prstDash val="solid"/>
              <a:round/>
              <a:headEnd len="med" w="med" type="none"/>
              <a:tailEnd len="med" w="med" type="none"/>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694" name="Google Shape;694;p26"/>
          <p:cNvSpPr txBox="1"/>
          <p:nvPr>
            <p:ph idx="1" type="subTitle"/>
          </p:nvPr>
        </p:nvSpPr>
        <p:spPr>
          <a:xfrm>
            <a:off x="764103" y="1059991"/>
            <a:ext cx="7615800" cy="24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have seen how attention </a:t>
            </a:r>
            <a:r>
              <a:rPr lang="en" sz="1800"/>
              <a:t>mechanisms</a:t>
            </a:r>
            <a:r>
              <a:rPr lang="en" sz="1800"/>
              <a:t> can increase the performance of </a:t>
            </a:r>
            <a:r>
              <a:rPr lang="en" sz="1800"/>
              <a:t>sentiment</a:t>
            </a:r>
            <a:r>
              <a:rPr lang="en" sz="1800"/>
              <a:t> analysis models. We </a:t>
            </a:r>
            <a:r>
              <a:rPr lang="en" sz="1800"/>
              <a:t>have</a:t>
            </a:r>
            <a:r>
              <a:rPr lang="en" sz="1800"/>
              <a:t> also seen how big pretrained transformers can be used to improve the performance of other models via fine tuning, word </a:t>
            </a:r>
            <a:r>
              <a:rPr lang="en" sz="1800"/>
              <a:t>embeddings</a:t>
            </a:r>
            <a:r>
              <a:rPr lang="en" sz="1800"/>
              <a:t>, etc. This week we are </a:t>
            </a:r>
            <a:r>
              <a:rPr lang="en" sz="1800"/>
              <a:t>exploring</a:t>
            </a:r>
            <a:r>
              <a:rPr lang="en" sz="1800"/>
              <a:t> the use of </a:t>
            </a:r>
            <a:r>
              <a:rPr lang="en" sz="1800"/>
              <a:t>pre trained</a:t>
            </a:r>
            <a:r>
              <a:rPr lang="en" sz="1800"/>
              <a:t> transformers in sentiment analysis tasks.</a:t>
            </a:r>
            <a:endParaRPr sz="1800"/>
          </a:p>
        </p:txBody>
      </p:sp>
      <p:sp>
        <p:nvSpPr>
          <p:cNvPr id="695" name="Google Shape;695;p26"/>
          <p:cNvSpPr/>
          <p:nvPr/>
        </p:nvSpPr>
        <p:spPr>
          <a:xfrm>
            <a:off x="2561594" y="558913"/>
            <a:ext cx="345150" cy="344900"/>
          </a:xfrm>
          <a:custGeom>
            <a:rect b="b" l="l" r="r" t="t"/>
            <a:pathLst>
              <a:path extrusionOk="0" h="13796" w="13806">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METHODOLOGY</a:t>
            </a:r>
            <a:endParaRPr/>
          </a:p>
        </p:txBody>
      </p:sp>
      <p:sp>
        <p:nvSpPr>
          <p:cNvPr id="701" name="Google Shape;701;p27"/>
          <p:cNvSpPr txBox="1"/>
          <p:nvPr>
            <p:ph idx="4294967295" type="subTitle"/>
          </p:nvPr>
        </p:nvSpPr>
        <p:spPr>
          <a:xfrm>
            <a:off x="764103" y="1546241"/>
            <a:ext cx="7615800" cy="24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model presented on the readings was BERT. I wanted to see how newer LLMs compare to the results and how they were used (Fine tuning, word embedding layer, prompting). So I searched for Pretrained LLMs in sentiment analysis in the past 2 years </a:t>
            </a:r>
            <a:r>
              <a:rPr lang="en" sz="1800"/>
              <a:t>through google scholar.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8"/>
          <p:cNvSpPr txBox="1"/>
          <p:nvPr>
            <p:ph type="title"/>
          </p:nvPr>
        </p:nvSpPr>
        <p:spPr>
          <a:xfrm>
            <a:off x="673550" y="468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707" name="Google Shape;707;p28"/>
          <p:cNvSpPr txBox="1"/>
          <p:nvPr>
            <p:ph idx="3" type="subTitle"/>
          </p:nvPr>
        </p:nvSpPr>
        <p:spPr>
          <a:xfrm>
            <a:off x="720000" y="1283250"/>
            <a:ext cx="7704000" cy="31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found [1]. A comparison of Llama based aspect based sentiment analysis (ABSA) and other LLM models. It compared chatgpt, Orca2, Llama2, and at the time current state of the art (SOTA) models in different ABSA tasks. These models were also compared in 3 different ways. Zeroshot, fewshot and fine </a:t>
            </a:r>
            <a:r>
              <a:rPr lang="en"/>
              <a:t>tuning. Zeroshot directly asks the models to predict the results. Fewshot does the same but gives example of correct, and sometimes incorrect, examples. Fine Tuning directly queries the model but updates the values of the network via backpropagation, effectively implementing transfer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results were pretty interesting. In all cases (excluding chatgpt as fine tuning is not possible) zero and few shot were significantly worse than both their fine tuned counterparts and STOA. However with fine tuning Orca2 was able to beat the F1 score of the STOA models. Llama showed disappointing results as even the bigger llama model (13b) had worse results than the smaller Orca2 (7b).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performance increase with Orca2 was pretty inconsistent as it ranged from 0.01% to up to 6% depending on the specific task and dataset. However it still showed the best results across all tasks, something no single SOTA model has done.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29"/>
          <p:cNvSpPr txBox="1"/>
          <p:nvPr>
            <p:ph type="title"/>
          </p:nvPr>
        </p:nvSpPr>
        <p:spPr>
          <a:xfrm>
            <a:off x="673550" y="468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BIBLIOGRAFÍA</a:t>
            </a:r>
            <a:endParaRPr/>
          </a:p>
        </p:txBody>
      </p:sp>
      <p:sp>
        <p:nvSpPr>
          <p:cNvPr id="713" name="Google Shape;713;p29"/>
          <p:cNvSpPr txBox="1"/>
          <p:nvPr>
            <p:ph idx="3" type="subTitle"/>
          </p:nvPr>
        </p:nvSpPr>
        <p:spPr>
          <a:xfrm>
            <a:off x="720000" y="1283250"/>
            <a:ext cx="7704000" cy="31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[1] Šmı́d, J., Priban, P., &amp; Kral, P. (2024). LLaMA-Based Models for Aspect-Based Sentiment Analysis. In O. De Clercq, V. Barriere, J. Barnes, R. Klinger, J. Sedoc, &amp; S. Tafreshi (Eds.), Proceedings of the 14th Workshop on Computational Approaches to Subjectivity, Sentiment, &amp; Social Media Analysis (pp. 63–70). Association for Computational Linguistics. </a:t>
            </a:r>
            <a:r>
              <a:rPr lang="en" u="sng">
                <a:solidFill>
                  <a:schemeClr val="hlink"/>
                </a:solidFill>
                <a:hlinkClick r:id="rId3"/>
              </a:rPr>
              <a:t>https://doi.org/10.18653/v1/2024.wassa-1.6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