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460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96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56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28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0616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951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6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442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12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368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6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2FC6EBB-551D-4CC1-B447-B316F3319CDD}" type="datetimeFigureOut">
              <a:rPr lang="cs-CZ" smtClean="0"/>
              <a:t>01.07.2020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91A0A9-1A82-4EC6-83DE-8A04E708277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06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BA61-9F60-489F-B881-87B1086E6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F3F63-8B7E-4612-A8C2-F242DFBC3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cs-CZ" dirty="0"/>
              <a:t>ANIEL ŠEREK</a:t>
            </a:r>
          </a:p>
        </p:txBody>
      </p:sp>
    </p:spTree>
    <p:extLst>
      <p:ext uri="{BB962C8B-B14F-4D97-AF65-F5344CB8AC3E}">
        <p14:creationId xmlns:p14="http://schemas.microsoft.com/office/powerpoint/2010/main" val="373959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C909-5F9E-455F-8225-D1863DBA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3558"/>
            <a:ext cx="7729728" cy="1188720"/>
          </a:xfrm>
        </p:spPr>
        <p:txBody>
          <a:bodyPr/>
          <a:lstStyle/>
          <a:p>
            <a:r>
              <a:rPr lang="en-US" dirty="0"/>
              <a:t>The 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D2BFF-EF60-4BF7-8542-7C25BAA0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213301"/>
            <a:ext cx="7729728" cy="2161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04F07-7E4A-4583-8E8F-1D73B51D99E0}"/>
              </a:ext>
            </a:extLst>
          </p:cNvPr>
          <p:cNvSpPr txBox="1"/>
          <p:nvPr/>
        </p:nvSpPr>
        <p:spPr>
          <a:xfrm>
            <a:off x="1574800" y="4706982"/>
            <a:ext cx="334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+ </a:t>
            </a:r>
            <a:r>
              <a:rPr lang="en-US" dirty="0">
                <a:solidFill>
                  <a:srgbClr val="00B050"/>
                </a:solidFill>
              </a:rPr>
              <a:t>Instant access to any item: O(1)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3A6F0-59AB-48CE-9F0F-628B86E2851E}"/>
              </a:ext>
            </a:extLst>
          </p:cNvPr>
          <p:cNvSpPr txBox="1"/>
          <p:nvPr/>
        </p:nvSpPr>
        <p:spPr>
          <a:xfrm>
            <a:off x="6417734" y="4706982"/>
            <a:ext cx="4580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Large allocation of memory</a:t>
            </a:r>
          </a:p>
          <a:p>
            <a:r>
              <a:rPr lang="en-US" dirty="0">
                <a:solidFill>
                  <a:srgbClr val="FF0000"/>
                </a:solidFill>
              </a:rPr>
              <a:t>- If you need to grow it, there might not be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more space</a:t>
            </a:r>
          </a:p>
          <a:p>
            <a:r>
              <a:rPr lang="en-US" dirty="0">
                <a:solidFill>
                  <a:srgbClr val="FF0000"/>
                </a:solidFill>
              </a:rPr>
              <a:t>- Problematic removal/addition of an item in 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the middle</a:t>
            </a:r>
          </a:p>
        </p:txBody>
      </p:sp>
    </p:spTree>
    <p:extLst>
      <p:ext uri="{BB962C8B-B14F-4D97-AF65-F5344CB8AC3E}">
        <p14:creationId xmlns:p14="http://schemas.microsoft.com/office/powerpoint/2010/main" val="243549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C909-5F9E-455F-8225-D1863DBA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3558"/>
            <a:ext cx="7729728" cy="1188720"/>
          </a:xfrm>
        </p:spPr>
        <p:txBody>
          <a:bodyPr/>
          <a:lstStyle/>
          <a:p>
            <a:r>
              <a:rPr lang="en-US" dirty="0"/>
              <a:t>The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04F07-7E4A-4583-8E8F-1D73B51D99E0}"/>
              </a:ext>
            </a:extLst>
          </p:cNvPr>
          <p:cNvSpPr txBox="1"/>
          <p:nvPr/>
        </p:nvSpPr>
        <p:spPr>
          <a:xfrm>
            <a:off x="1574800" y="4808582"/>
            <a:ext cx="334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+ </a:t>
            </a:r>
            <a:r>
              <a:rPr lang="en-US" dirty="0">
                <a:solidFill>
                  <a:srgbClr val="00B050"/>
                </a:solidFill>
              </a:rPr>
              <a:t>No problem with growing list</a:t>
            </a:r>
          </a:p>
          <a:p>
            <a:r>
              <a:rPr lang="en-US" dirty="0">
                <a:solidFill>
                  <a:srgbClr val="00B050"/>
                </a:solidFill>
              </a:rPr>
              <a:t>+ Easy to insert or 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3A6F0-59AB-48CE-9F0F-628B86E2851E}"/>
              </a:ext>
            </a:extLst>
          </p:cNvPr>
          <p:cNvSpPr txBox="1"/>
          <p:nvPr/>
        </p:nvSpPr>
        <p:spPr>
          <a:xfrm>
            <a:off x="6417734" y="4808582"/>
            <a:ext cx="458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No instant access: O(N)</a:t>
            </a:r>
          </a:p>
          <a:p>
            <a:r>
              <a:rPr lang="en-US" dirty="0">
                <a:solidFill>
                  <a:srgbClr val="FF0000"/>
                </a:solidFill>
              </a:rPr>
              <a:t>- Address of a single cell doesn’t allow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identification of the preceding cells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5E474-E5DB-43E2-BBC0-ED8CAD50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7" y="2333014"/>
            <a:ext cx="7729728" cy="155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4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C909-5F9E-455F-8225-D1863DBA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3558"/>
            <a:ext cx="7729728" cy="1188720"/>
          </a:xfrm>
        </p:spPr>
        <p:txBody>
          <a:bodyPr/>
          <a:lstStyle/>
          <a:p>
            <a:r>
              <a:rPr lang="en-US" dirty="0"/>
              <a:t>The double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04F07-7E4A-4583-8E8F-1D73B51D99E0}"/>
              </a:ext>
            </a:extLst>
          </p:cNvPr>
          <p:cNvSpPr txBox="1"/>
          <p:nvPr/>
        </p:nvSpPr>
        <p:spPr>
          <a:xfrm>
            <a:off x="1574800" y="4808582"/>
            <a:ext cx="334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+ </a:t>
            </a:r>
            <a:r>
              <a:rPr lang="en-US" dirty="0">
                <a:solidFill>
                  <a:srgbClr val="00B050"/>
                </a:solidFill>
              </a:rPr>
              <a:t>No problem with growing list</a:t>
            </a:r>
          </a:p>
          <a:p>
            <a:r>
              <a:rPr lang="en-US" dirty="0">
                <a:solidFill>
                  <a:srgbClr val="00B050"/>
                </a:solidFill>
              </a:rPr>
              <a:t>+ Easy to insert or delete</a:t>
            </a:r>
          </a:p>
          <a:p>
            <a:r>
              <a:rPr lang="en-US" dirty="0">
                <a:solidFill>
                  <a:srgbClr val="00B050"/>
                </a:solidFill>
              </a:rPr>
              <a:t>+ We can traverse back and forth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through the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3A6F0-59AB-48CE-9F0F-628B86E2851E}"/>
              </a:ext>
            </a:extLst>
          </p:cNvPr>
          <p:cNvSpPr txBox="1"/>
          <p:nvPr/>
        </p:nvSpPr>
        <p:spPr>
          <a:xfrm>
            <a:off x="6417734" y="4808582"/>
            <a:ext cx="458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No instant access: O(N)</a:t>
            </a:r>
          </a:p>
          <a:p>
            <a:r>
              <a:rPr lang="en-US" dirty="0">
                <a:solidFill>
                  <a:srgbClr val="FF0000"/>
                </a:solidFill>
              </a:rPr>
              <a:t>- Two pointers – more required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18BA4-C2C1-47B5-B9D7-1DB3B817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288320"/>
            <a:ext cx="7729728" cy="19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4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C909-5F9E-455F-8225-D1863DBA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3558"/>
            <a:ext cx="7729728" cy="1188720"/>
          </a:xfrm>
        </p:spPr>
        <p:txBody>
          <a:bodyPr/>
          <a:lstStyle/>
          <a:p>
            <a:r>
              <a:rPr lang="en-US" dirty="0"/>
              <a:t>Array vs linked lists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790DC8-5F21-4CDD-ADBC-1A1E78B5978B}"/>
              </a:ext>
            </a:extLst>
          </p:cNvPr>
          <p:cNvSpPr/>
          <p:nvPr/>
        </p:nvSpPr>
        <p:spPr>
          <a:xfrm>
            <a:off x="431800" y="2760132"/>
            <a:ext cx="5321300" cy="230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frequent random, unordered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extreme performance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number of items does not change during the execution</a:t>
            </a:r>
          </a:p>
          <a:p>
            <a:pPr algn="ctr"/>
            <a:endParaRPr lang="cs-C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FFD7D1-E7D1-4258-924A-D9BE7F6CE9BF}"/>
              </a:ext>
            </a:extLst>
          </p:cNvPr>
          <p:cNvSpPr/>
          <p:nvPr/>
        </p:nvSpPr>
        <p:spPr>
          <a:xfrm>
            <a:off x="6438900" y="2760132"/>
            <a:ext cx="5321300" cy="23029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 LISTS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need insertions/deletions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don’t need random, unordered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it needs to grow or shrink during the execution</a:t>
            </a:r>
          </a:p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0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C909-5F9E-455F-8225-D1863DBA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3558"/>
            <a:ext cx="7729728" cy="1188720"/>
          </a:xfrm>
        </p:spPr>
        <p:txBody>
          <a:bodyPr/>
          <a:lstStyle/>
          <a:p>
            <a:r>
              <a:rPr lang="en-US" dirty="0"/>
              <a:t>The hash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04F07-7E4A-4583-8E8F-1D73B51D99E0}"/>
              </a:ext>
            </a:extLst>
          </p:cNvPr>
          <p:cNvSpPr txBox="1"/>
          <p:nvPr/>
        </p:nvSpPr>
        <p:spPr>
          <a:xfrm>
            <a:off x="1574800" y="4808582"/>
            <a:ext cx="334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+ </a:t>
            </a:r>
            <a:r>
              <a:rPr lang="en-US" dirty="0">
                <a:solidFill>
                  <a:srgbClr val="00B050"/>
                </a:solidFill>
              </a:rPr>
              <a:t>Instant access: O(1)</a:t>
            </a:r>
          </a:p>
          <a:p>
            <a:r>
              <a:rPr lang="en-US" dirty="0">
                <a:solidFill>
                  <a:srgbClr val="00B050"/>
                </a:solidFill>
              </a:rPr>
              <a:t>+ Easy to insert or 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3A6F0-59AB-48CE-9F0F-628B86E2851E}"/>
              </a:ext>
            </a:extLst>
          </p:cNvPr>
          <p:cNvSpPr txBox="1"/>
          <p:nvPr/>
        </p:nvSpPr>
        <p:spPr>
          <a:xfrm>
            <a:off x="6417734" y="4808582"/>
            <a:ext cx="458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Allocation of big chunk of sequential memory</a:t>
            </a:r>
          </a:p>
          <a:p>
            <a:r>
              <a:rPr lang="en-US" dirty="0">
                <a:solidFill>
                  <a:srgbClr val="FF0000"/>
                </a:solidFill>
              </a:rPr>
              <a:t>- Can return the same location in memory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for two different inputs</a:t>
            </a:r>
          </a:p>
        </p:txBody>
      </p:sp>
      <p:pic>
        <p:nvPicPr>
          <p:cNvPr id="1026" name="Picture 2" descr="Data Structure and Algorithms - Hash Table - Tutorialspoint">
            <a:extLst>
              <a:ext uri="{FF2B5EF4-FFF2-40B4-BE49-F238E27FC236}">
                <a16:creationId xmlns:a16="http://schemas.microsoft.com/office/drawing/2014/main" id="{70DD80B9-74C8-413E-A0D0-8F4A3201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67" y="2389855"/>
            <a:ext cx="57150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C909-5F9E-455F-8225-D1863DBA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09870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87</TotalTime>
  <Words>230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DATA STRUCTURES</vt:lpstr>
      <vt:lpstr>The array</vt:lpstr>
      <vt:lpstr>The linked list</vt:lpstr>
      <vt:lpstr>The double linked list</vt:lpstr>
      <vt:lpstr>Array vs linked lists</vt:lpstr>
      <vt:lpstr>The hash table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Šerek</dc:creator>
  <cp:lastModifiedBy>Daniel Šerek</cp:lastModifiedBy>
  <cp:revision>5</cp:revision>
  <dcterms:created xsi:type="dcterms:W3CDTF">2020-07-01T18:03:48Z</dcterms:created>
  <dcterms:modified xsi:type="dcterms:W3CDTF">2020-07-01T19:30:54Z</dcterms:modified>
</cp:coreProperties>
</file>