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EFCO Brookshire" charset="1" panose="00000000000000000000"/>
      <p:regular r:id="rId9"/>
    </p:embeddedFont>
    <p:embeddedFont>
      <p:font typeface="Katibeh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7336" y="2691840"/>
            <a:ext cx="14133328" cy="4903319"/>
          </a:xfrm>
          <a:custGeom>
            <a:avLst/>
            <a:gdLst/>
            <a:ahLst/>
            <a:cxnLst/>
            <a:rect r="r" b="b" t="t" l="l"/>
            <a:pathLst>
              <a:path h="4903319" w="14133328">
                <a:moveTo>
                  <a:pt x="0" y="0"/>
                </a:moveTo>
                <a:lnTo>
                  <a:pt x="14133328" y="0"/>
                </a:lnTo>
                <a:lnTo>
                  <a:pt x="14133328" y="4903320"/>
                </a:lnTo>
                <a:lnTo>
                  <a:pt x="0" y="490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66138" y="3728933"/>
            <a:ext cx="1080217" cy="1097867"/>
          </a:xfrm>
          <a:custGeom>
            <a:avLst/>
            <a:gdLst/>
            <a:ahLst/>
            <a:cxnLst/>
            <a:rect r="r" b="b" t="t" l="l"/>
            <a:pathLst>
              <a:path h="1097867" w="1080217">
                <a:moveTo>
                  <a:pt x="0" y="0"/>
                </a:moveTo>
                <a:lnTo>
                  <a:pt x="1080217" y="0"/>
                </a:lnTo>
                <a:lnTo>
                  <a:pt x="1080217" y="1097867"/>
                </a:lnTo>
                <a:lnTo>
                  <a:pt x="0" y="109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81058" y="621932"/>
            <a:ext cx="1930133" cy="1715020"/>
          </a:xfrm>
          <a:custGeom>
            <a:avLst/>
            <a:gdLst/>
            <a:ahLst/>
            <a:cxnLst/>
            <a:rect r="r" b="b" t="t" l="l"/>
            <a:pathLst>
              <a:path h="1715020" w="1930133">
                <a:moveTo>
                  <a:pt x="0" y="0"/>
                </a:moveTo>
                <a:lnTo>
                  <a:pt x="1930133" y="0"/>
                </a:lnTo>
                <a:lnTo>
                  <a:pt x="1930133" y="1715020"/>
                </a:lnTo>
                <a:lnTo>
                  <a:pt x="0" y="17150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0538" t="-10817" r="-40160" b="-8646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28706" y="500251"/>
            <a:ext cx="1402170" cy="1724424"/>
          </a:xfrm>
          <a:custGeom>
            <a:avLst/>
            <a:gdLst/>
            <a:ahLst/>
            <a:cxnLst/>
            <a:rect r="r" b="b" t="t" l="l"/>
            <a:pathLst>
              <a:path h="1724424" w="1402170">
                <a:moveTo>
                  <a:pt x="0" y="0"/>
                </a:moveTo>
                <a:lnTo>
                  <a:pt x="1402170" y="0"/>
                </a:lnTo>
                <a:lnTo>
                  <a:pt x="1402170" y="1724424"/>
                </a:lnTo>
                <a:lnTo>
                  <a:pt x="0" y="17244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35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46355" y="3925790"/>
            <a:ext cx="8210778" cy="231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1"/>
              </a:lnSpc>
            </a:pPr>
            <a:r>
              <a:rPr lang="en-US" sz="6651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PERDONES DE </a:t>
            </a:r>
          </a:p>
          <a:p>
            <a:pPr algn="ctr">
              <a:lnSpc>
                <a:spcPts val="9311"/>
              </a:lnSpc>
            </a:pPr>
            <a:r>
              <a:rPr lang="en-US" sz="6651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SIMÔN BOLIVAR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76964" y="149613"/>
            <a:ext cx="10149561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República Bolivariana de Venezuela</a:t>
            </a:r>
          </a:p>
          <a:p>
            <a:pPr algn="ctr">
              <a:lnSpc>
                <a:spcPts val="60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Ministerio del Poder Popular para la Educación</a:t>
            </a:r>
          </a:p>
          <a:p>
            <a:pPr algn="ctr">
              <a:lnSpc>
                <a:spcPts val="60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Liceo de Tecnología Industrial Unidad Educativa ¨LITIN¨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817656" y="7788275"/>
            <a:ext cx="10149561" cy="147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Docente: 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Dr. Óscar Medina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3138" y="7433235"/>
            <a:ext cx="10149561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Autor: 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Sabrina Azocar</a:t>
            </a: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3er Año “A”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30914" y="9210287"/>
            <a:ext cx="10149561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Valencia, Febrero del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11926" y="3508397"/>
            <a:ext cx="4454541" cy="5134873"/>
          </a:xfrm>
          <a:custGeom>
            <a:avLst/>
            <a:gdLst/>
            <a:ahLst/>
            <a:cxnLst/>
            <a:rect r="r" b="b" t="t" l="l"/>
            <a:pathLst>
              <a:path h="5134873" w="4454541">
                <a:moveTo>
                  <a:pt x="0" y="0"/>
                </a:moveTo>
                <a:lnTo>
                  <a:pt x="4454540" y="0"/>
                </a:lnTo>
                <a:lnTo>
                  <a:pt x="4454540" y="5134872"/>
                </a:lnTo>
                <a:lnTo>
                  <a:pt x="0" y="51348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594" r="0" b="-659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69848" y="1095166"/>
            <a:ext cx="1354830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¿Quién es Simón Bolívar?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1438" y="3810657"/>
            <a:ext cx="9836841" cy="517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Simón Bolívar, conocido como el Libertador, fue una figura clave en la independencia de varios países sudamericanos. Su enfoque hacia los perdones y la reconciliación durante y después de las guerras de independencia fue fundamental para la cohesión social y política en la región.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11708" y="1753010"/>
            <a:ext cx="3767579" cy="5657256"/>
          </a:xfrm>
          <a:custGeom>
            <a:avLst/>
            <a:gdLst/>
            <a:ahLst/>
            <a:cxnLst/>
            <a:rect r="r" b="b" t="t" l="l"/>
            <a:pathLst>
              <a:path h="5657256" w="3767579">
                <a:moveTo>
                  <a:pt x="0" y="0"/>
                </a:moveTo>
                <a:lnTo>
                  <a:pt x="3767579" y="0"/>
                </a:lnTo>
                <a:lnTo>
                  <a:pt x="3767579" y="5657255"/>
                </a:lnTo>
                <a:lnTo>
                  <a:pt x="0" y="565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6138" y="391428"/>
            <a:ext cx="1055572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perdones de Simón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14385"/>
            <a:ext cx="12600424" cy="473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</a:p>
          <a:p>
            <a:pPr algn="l">
              <a:lnSpc>
                <a:spcPts val="3715"/>
              </a:lnSpc>
            </a:pPr>
            <a:r>
              <a:rPr lang="en-US" sz="307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AMNISTÍA:</a:t>
            </a:r>
          </a:p>
          <a:p>
            <a:pPr algn="l">
              <a:lnSpc>
                <a:spcPts val="3715"/>
              </a:lnSpc>
            </a:pPr>
            <a:r>
              <a:rPr lang="en-US" sz="307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   - Ofreció amnistías a soldados y líderes que habían luchado del lado realista, permitiéndoles reintegrarse en la sociedad y así evitar más enfrentamientos.</a:t>
            </a:r>
          </a:p>
          <a:p>
            <a:pPr algn="l">
              <a:lnSpc>
                <a:spcPts val="3715"/>
              </a:lnSpc>
            </a:pPr>
            <a:r>
              <a:rPr lang="en-US" sz="307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 </a:t>
            </a:r>
          </a:p>
          <a:p>
            <a:pPr algn="l">
              <a:lnSpc>
                <a:spcPts val="3715"/>
              </a:lnSpc>
            </a:pPr>
          </a:p>
          <a:p>
            <a:pPr algn="l">
              <a:lnSpc>
                <a:spcPts val="3715"/>
              </a:lnSpc>
            </a:pPr>
            <a:r>
              <a:rPr lang="en-US" sz="307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CONSTRUCCIÓN DE UNA NUEVA IDENTIDAD NACIONAL:</a:t>
            </a:r>
          </a:p>
          <a:p>
            <a:pPr algn="l">
              <a:lnSpc>
                <a:spcPts val="3715"/>
              </a:lnSpc>
            </a:pPr>
            <a:r>
              <a:rPr lang="en-US" sz="307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   - A través de estos actos, Bolívar intentó crear una identidad nacional inclusiva que favoreciera la cohesión social.</a:t>
            </a:r>
          </a:p>
          <a:p>
            <a:pPr algn="l">
              <a:lnSpc>
                <a:spcPts val="371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358956"/>
            <a:ext cx="9013987" cy="2243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3"/>
              </a:lnSpc>
            </a:pPr>
            <a:r>
              <a:rPr lang="en-US" sz="3729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RECONCILIACIÓN </a:t>
            </a:r>
          </a:p>
          <a:p>
            <a:pPr algn="l">
              <a:lnSpc>
                <a:spcPts val="4269"/>
              </a:lnSpc>
            </a:pPr>
            <a:r>
              <a:rPr lang="en-US" sz="3528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  -Bolívar buscaba unir a diferentes grupos sociales y políticos, fomentando un ambiente de paz y colaboración.</a:t>
            </a:r>
          </a:p>
          <a:p>
            <a:pPr algn="l">
              <a:lnSpc>
                <a:spcPts val="426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DAGewUAVTzE</dc:identifier>
  <dcterms:modified xsi:type="dcterms:W3CDTF">2011-08-01T06:04:30Z</dcterms:modified>
  <cp:revision>1</cp:revision>
  <dc:title>PERDONES DE SIMÔN BOLIVAR</dc:title>
</cp:coreProperties>
</file>