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3985F-220A-41DA-899D-058F793C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3DB6CF-98BC-4B9A-A67C-BEF1D0C9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94A4AC-F393-4CA4-BE8C-AF136C3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43ABDF-F79C-481C-8B5C-E29A8999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E7F43C-2F5F-4AA7-82A8-8C45924A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5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843C3D-F05D-4532-9418-34F10ED5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E6D337-06DC-41C3-B65E-7D932E58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8340EE-7F93-4619-939B-A18CBAAE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A722A3-E5AB-442D-9B8A-7B0A4FA6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B10D6A-16E4-4844-B284-4441426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4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1828B5-67A7-491E-8CF4-7F645CFC5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D0C79B-6DFE-4EDF-A2FF-23083DE3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33FEC4-B71F-4780-A5B5-A94A1591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64CA4A-1461-4EBC-B71E-E743A16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74BB6-6D69-4560-BEEA-046CA882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A9659-5B19-42C1-A0E0-CA503EC4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5C7032-3D29-45C6-A682-66353D2C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6154A9-E3FE-4CA6-9363-AE0D3B0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6BFC9D-B93A-4A51-8255-3574615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0F3C8B-B636-4C65-BA11-7981AF44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8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56184-1801-4D21-B6FF-9266EA14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352BE8-C79E-4763-A785-6014BE9A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49F10-6B11-41B7-805F-278B6C51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A47C4C-A180-44E5-ACCF-E93F2CD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6843DE-FD52-41D0-9729-296C632F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BE361-8BD1-40A3-AF82-3E15AB7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41B76-2625-4125-95B4-8EF55628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47501D-EB96-4C39-A2A7-9C290ADC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4AC408-F0F1-4713-AE9E-3915839E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77AFF1-7B87-424B-A054-E3E7D7F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9C3C1F-C842-4604-BCF7-2E4D331C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40200-B7E9-4534-834D-F0FB9B64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933D0D-7D82-46EC-97CC-D456CA36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818FBE-D93E-4969-828A-FE49254E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9C1208-0A55-42F6-8459-339BADEB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A286485-820E-4FE2-BC1D-62E8F305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C24938-7B05-4673-853C-5AE97CB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81AFB36-F211-42BA-8C00-F3490F4E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CAEB480-D618-4537-ADE1-CEF74F63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52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21E8E-B2FE-488F-B7F4-8E8A8C2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A4F284-630E-45A9-9262-96498E8D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7A890E-4695-4C79-9C28-636E989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93FE6D-4B52-452F-8452-5132683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3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341412-C91A-4D39-AC50-B0AF5E05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1768B1-C8BD-4A65-8749-75FF4A86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E73C33-5803-4445-BF38-009CFBC7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5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8CB07-504F-481B-9C0E-5357BD9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9867B3-2110-4AB1-B44E-8F4C9ED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FE2D13-EA7E-4598-A480-0A952878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89FF4C-99C5-4C97-8A49-A708E501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06A628-460D-4C77-82DB-26CDDF99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226EF6-B5E5-41EF-A43B-ED0745A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6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29740-A192-4551-BAF9-60D9C006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180B4F4-7410-44A3-A927-0627EF5E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EF5A6D-60D0-4C95-AFD0-BA84E216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CF8408-0F0E-403A-A91D-A32EEE4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25C52E-1139-43D1-9A08-6E068D0E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316BD6-7A23-43A9-9F7B-4AD09F2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72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6561AE-8BE7-4807-83B6-A867A74B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45FF7-2BCB-4AA4-83F7-38BD6FCE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6294B3-3D5B-4240-9AFA-D23908F33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60BCBB-D3DF-4A76-96A9-3F4BCE6F8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C4ECEB-42E5-412B-ADBC-BD27CECD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5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églalap 54">
            <a:extLst>
              <a:ext uri="{FF2B5EF4-FFF2-40B4-BE49-F238E27FC236}">
                <a16:creationId xmlns:a16="http://schemas.microsoft.com/office/drawing/2014/main" id="{8DBA1CD5-4FF9-45F5-BB1B-F02E05F4085A}"/>
              </a:ext>
            </a:extLst>
          </p:cNvPr>
          <p:cNvSpPr/>
          <p:nvPr/>
        </p:nvSpPr>
        <p:spPr>
          <a:xfrm>
            <a:off x="446016" y="878603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0x01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BEC76E88-4A94-4A4F-A829-6CDF17CFD130}"/>
              </a:ext>
            </a:extLst>
          </p:cNvPr>
          <p:cNvSpPr/>
          <p:nvPr/>
        </p:nvSpPr>
        <p:spPr>
          <a:xfrm>
            <a:off x="1250688" y="878603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Clock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AEA88579-7A9E-4143-AB9D-B0BE394AE2D5}"/>
              </a:ext>
            </a:extLst>
          </p:cNvPr>
          <p:cNvSpPr/>
          <p:nvPr/>
        </p:nvSpPr>
        <p:spPr>
          <a:xfrm>
            <a:off x="459996" y="167144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0x01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4BCFF051-A33B-4D71-B82F-D21A18A3901F}"/>
              </a:ext>
            </a:extLst>
          </p:cNvPr>
          <p:cNvSpPr/>
          <p:nvPr/>
        </p:nvSpPr>
        <p:spPr>
          <a:xfrm>
            <a:off x="3646415" y="2253140"/>
            <a:ext cx="3214381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05E85CCC-8619-43E4-830D-E31FC1CE2155}"/>
              </a:ext>
            </a:extLst>
          </p:cNvPr>
          <p:cNvSpPr/>
          <p:nvPr/>
        </p:nvSpPr>
        <p:spPr>
          <a:xfrm>
            <a:off x="1264668" y="1671017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Color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F21D658F-C272-45D7-A9C3-9ADF72C849E7}"/>
              </a:ext>
            </a:extLst>
          </p:cNvPr>
          <p:cNvSpPr/>
          <p:nvPr/>
        </p:nvSpPr>
        <p:spPr>
          <a:xfrm>
            <a:off x="2069341" y="1668188"/>
            <a:ext cx="4791456" cy="589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Name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?-Byte string (as serialized by </a:t>
            </a:r>
            <a:r>
              <a:rPr lang="en-US" sz="950" dirty="0" err="1">
                <a:latin typeface="Consolas" panose="020B0609020204030204" pitchFamily="49" charset="0"/>
              </a:rPr>
              <a:t>BinaryWriter</a:t>
            </a:r>
            <a:r>
              <a:rPr lang="en-US" sz="9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C6627209-E882-4B80-8B09-0E5BFAA3E41E}"/>
              </a:ext>
            </a:extLst>
          </p:cNvPr>
          <p:cNvSpPr/>
          <p:nvPr/>
        </p:nvSpPr>
        <p:spPr>
          <a:xfrm>
            <a:off x="460626" y="2253565"/>
            <a:ext cx="320040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F213305D-821F-4DE0-84C8-3EA4FCF19D3F}"/>
              </a:ext>
            </a:extLst>
          </p:cNvPr>
          <p:cNvSpPr/>
          <p:nvPr/>
        </p:nvSpPr>
        <p:spPr>
          <a:xfrm>
            <a:off x="3646416" y="2840717"/>
            <a:ext cx="321438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86" name="Téglalap 85">
            <a:extLst>
              <a:ext uri="{FF2B5EF4-FFF2-40B4-BE49-F238E27FC236}">
                <a16:creationId xmlns:a16="http://schemas.microsoft.com/office/drawing/2014/main" id="{D604DB48-E116-4DEC-928F-B89D2BD80736}"/>
              </a:ext>
            </a:extLst>
          </p:cNvPr>
          <p:cNvSpPr/>
          <p:nvPr/>
        </p:nvSpPr>
        <p:spPr>
          <a:xfrm>
            <a:off x="460626" y="2841142"/>
            <a:ext cx="320040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Speed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87" name="Téglalap 86">
            <a:extLst>
              <a:ext uri="{FF2B5EF4-FFF2-40B4-BE49-F238E27FC236}">
                <a16:creationId xmlns:a16="http://schemas.microsoft.com/office/drawing/2014/main" id="{2109B7FC-3110-47D4-B9BE-1E99C730E266}"/>
              </a:ext>
            </a:extLst>
          </p:cNvPr>
          <p:cNvSpPr/>
          <p:nvPr/>
        </p:nvSpPr>
        <p:spPr>
          <a:xfrm>
            <a:off x="460626" y="3427844"/>
            <a:ext cx="320040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TurretDirection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03E9F235-3BCF-4470-9AE0-DE433CFE58CE}"/>
              </a:ext>
            </a:extLst>
          </p:cNvPr>
          <p:cNvSpPr/>
          <p:nvPr/>
        </p:nvSpPr>
        <p:spPr>
          <a:xfrm>
            <a:off x="3660712" y="3428859"/>
            <a:ext cx="804672" cy="5832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Health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3CBDAD58-ADF0-4A27-9DA6-604C25ED21D8}"/>
              </a:ext>
            </a:extLst>
          </p:cNvPr>
          <p:cNvSpPr/>
          <p:nvPr/>
        </p:nvSpPr>
        <p:spPr>
          <a:xfrm>
            <a:off x="4465069" y="3429141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Shield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90" name="Téglalap 89">
            <a:extLst>
              <a:ext uri="{FF2B5EF4-FFF2-40B4-BE49-F238E27FC236}">
                <a16:creationId xmlns:a16="http://schemas.microsoft.com/office/drawing/2014/main" id="{4AB4BE52-C750-4A53-8277-0AD12F2424BC}"/>
              </a:ext>
            </a:extLst>
          </p:cNvPr>
          <p:cNvSpPr/>
          <p:nvPr/>
        </p:nvSpPr>
        <p:spPr>
          <a:xfrm>
            <a:off x="5269427" y="3429141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Active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Power Up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0232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>
            <a:extLst>
              <a:ext uri="{FF2B5EF4-FFF2-40B4-BE49-F238E27FC236}">
                <a16:creationId xmlns:a16="http://schemas.microsoft.com/office/drawing/2014/main" id="{027384A4-EFBC-4AC8-B6CC-726C73C11758}"/>
              </a:ext>
            </a:extLst>
          </p:cNvPr>
          <p:cNvSpPr/>
          <p:nvPr/>
        </p:nvSpPr>
        <p:spPr>
          <a:xfrm>
            <a:off x="324165" y="2388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0x02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43B42E8F-D967-42EC-9C6C-81C3D11F0DD6}"/>
              </a:ext>
            </a:extLst>
          </p:cNvPr>
          <p:cNvSpPr/>
          <p:nvPr/>
        </p:nvSpPr>
        <p:spPr>
          <a:xfrm>
            <a:off x="1127438" y="823873"/>
            <a:ext cx="3200401" cy="5852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7C73D026-0870-4385-945A-A60D90AA21A3}"/>
              </a:ext>
            </a:extLst>
          </p:cNvPr>
          <p:cNvSpPr/>
          <p:nvPr/>
        </p:nvSpPr>
        <p:spPr>
          <a:xfrm>
            <a:off x="324795" y="821005"/>
            <a:ext cx="802643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AA65150C-F1FB-4411-A243-5707591823AD}"/>
              </a:ext>
            </a:extLst>
          </p:cNvPr>
          <p:cNvSpPr/>
          <p:nvPr/>
        </p:nvSpPr>
        <p:spPr>
          <a:xfrm>
            <a:off x="1127438" y="238897"/>
            <a:ext cx="3199772" cy="5852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598109D9-C2A4-4766-B14C-28819CEFEDAC}"/>
              </a:ext>
            </a:extLst>
          </p:cNvPr>
          <p:cNvSpPr/>
          <p:nvPr/>
        </p:nvSpPr>
        <p:spPr>
          <a:xfrm>
            <a:off x="4327838" y="232580"/>
            <a:ext cx="2400622" cy="589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AB2C6A80-3047-4847-8EFC-2D325A99C22D}"/>
              </a:ext>
            </a:extLst>
          </p:cNvPr>
          <p:cNvSpPr/>
          <p:nvPr/>
        </p:nvSpPr>
        <p:spPr>
          <a:xfrm>
            <a:off x="4328466" y="822298"/>
            <a:ext cx="2400622" cy="585216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73ECB3F-9107-47D7-9145-97154ED94664}"/>
              </a:ext>
            </a:extLst>
          </p:cNvPr>
          <p:cNvSpPr/>
          <p:nvPr/>
        </p:nvSpPr>
        <p:spPr>
          <a:xfrm>
            <a:off x="1127438" y="1413183"/>
            <a:ext cx="3200401" cy="585216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Speed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F54E5CA8-A6D9-4F66-93B3-F5F1E254CA0E}"/>
              </a:ext>
            </a:extLst>
          </p:cNvPr>
          <p:cNvSpPr/>
          <p:nvPr/>
        </p:nvSpPr>
        <p:spPr>
          <a:xfrm>
            <a:off x="324795" y="1410315"/>
            <a:ext cx="802643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A7FACAB9-2BE6-4C4F-B9EC-8D600498682C}"/>
              </a:ext>
            </a:extLst>
          </p:cNvPr>
          <p:cNvSpPr/>
          <p:nvPr/>
        </p:nvSpPr>
        <p:spPr>
          <a:xfrm>
            <a:off x="324165" y="218960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0x03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5DAF8590-BA85-405E-BE4F-D58CDE46C416}"/>
              </a:ext>
            </a:extLst>
          </p:cNvPr>
          <p:cNvSpPr/>
          <p:nvPr/>
        </p:nvSpPr>
        <p:spPr>
          <a:xfrm>
            <a:off x="1930711" y="2183707"/>
            <a:ext cx="3200401" cy="59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1E1A18BD-812F-4767-B97C-C5142C80890B}"/>
              </a:ext>
            </a:extLst>
          </p:cNvPr>
          <p:cNvSpPr/>
          <p:nvPr/>
        </p:nvSpPr>
        <p:spPr>
          <a:xfrm>
            <a:off x="5126827" y="2186092"/>
            <a:ext cx="1601633" cy="5957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B869B12D-7354-4222-99F2-44A6C3890050}"/>
              </a:ext>
            </a:extLst>
          </p:cNvPr>
          <p:cNvSpPr/>
          <p:nvPr/>
        </p:nvSpPr>
        <p:spPr>
          <a:xfrm>
            <a:off x="1127438" y="2190724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Power Up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C417AD8C-792E-41D4-AF64-1FDF25BBD61C}"/>
              </a:ext>
            </a:extLst>
          </p:cNvPr>
          <p:cNvSpPr/>
          <p:nvPr/>
        </p:nvSpPr>
        <p:spPr>
          <a:xfrm>
            <a:off x="324479" y="2781795"/>
            <a:ext cx="1606232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22AA6A8C-AC94-47BF-8BC5-FA4F7252356B}"/>
              </a:ext>
            </a:extLst>
          </p:cNvPr>
          <p:cNvSpPr/>
          <p:nvPr/>
        </p:nvSpPr>
        <p:spPr>
          <a:xfrm>
            <a:off x="324165" y="3492772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0x04</a:t>
            </a: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20838569-0F52-45CD-8030-24DD0084CD1F}"/>
              </a:ext>
            </a:extLst>
          </p:cNvPr>
          <p:cNvSpPr/>
          <p:nvPr/>
        </p:nvSpPr>
        <p:spPr>
          <a:xfrm>
            <a:off x="1930711" y="3486879"/>
            <a:ext cx="3200401" cy="59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464B5EC-2507-4954-9AB5-12B35E945675}"/>
              </a:ext>
            </a:extLst>
          </p:cNvPr>
          <p:cNvSpPr/>
          <p:nvPr/>
        </p:nvSpPr>
        <p:spPr>
          <a:xfrm>
            <a:off x="5126827" y="3489264"/>
            <a:ext cx="1601633" cy="5957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8F6739DA-E164-4163-92C9-225D48F814EF}"/>
              </a:ext>
            </a:extLst>
          </p:cNvPr>
          <p:cNvSpPr/>
          <p:nvPr/>
        </p:nvSpPr>
        <p:spPr>
          <a:xfrm>
            <a:off x="1127437" y="3486276"/>
            <a:ext cx="811099" cy="595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Power Up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1D51F5CC-D988-47E8-BAA8-253360D05017}"/>
              </a:ext>
            </a:extLst>
          </p:cNvPr>
          <p:cNvSpPr/>
          <p:nvPr/>
        </p:nvSpPr>
        <p:spPr>
          <a:xfrm>
            <a:off x="324479" y="4084967"/>
            <a:ext cx="1610516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1A0C5626-9C52-42F7-98F0-FC805F63E55A}"/>
              </a:ext>
            </a:extLst>
          </p:cNvPr>
          <p:cNvSpPr/>
          <p:nvPr/>
        </p:nvSpPr>
        <p:spPr>
          <a:xfrm>
            <a:off x="1938536" y="4082582"/>
            <a:ext cx="3200400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B37A3114-1925-4FDB-8BE2-CB175AD4DB49}"/>
              </a:ext>
            </a:extLst>
          </p:cNvPr>
          <p:cNvSpPr/>
          <p:nvPr/>
        </p:nvSpPr>
        <p:spPr>
          <a:xfrm>
            <a:off x="5128763" y="4084485"/>
            <a:ext cx="1601633" cy="585216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RotationSpeed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8D60D949-B704-477E-A329-6CE5145AD637}"/>
              </a:ext>
            </a:extLst>
          </p:cNvPr>
          <p:cNvSpPr/>
          <p:nvPr/>
        </p:nvSpPr>
        <p:spPr>
          <a:xfrm>
            <a:off x="328020" y="4669059"/>
            <a:ext cx="1610516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0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B7EAAD6C-8B02-4C9D-8165-342B5C4D120D}"/>
              </a:ext>
            </a:extLst>
          </p:cNvPr>
          <p:cNvSpPr/>
          <p:nvPr/>
        </p:nvSpPr>
        <p:spPr>
          <a:xfrm>
            <a:off x="346395" y="54864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0x02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B2F8B0E-3389-4A99-A7BC-8388075B2BFD}"/>
              </a:ext>
            </a:extLst>
          </p:cNvPr>
          <p:cNvSpPr/>
          <p:nvPr/>
        </p:nvSpPr>
        <p:spPr>
          <a:xfrm>
            <a:off x="1151067" y="54864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Tick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2D0E59F-EE2C-4AF5-82EC-1A69016ABD67}"/>
              </a:ext>
            </a:extLst>
          </p:cNvPr>
          <p:cNvSpPr/>
          <p:nvPr/>
        </p:nvSpPr>
        <p:spPr>
          <a:xfrm>
            <a:off x="4351467" y="548639"/>
            <a:ext cx="2395728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EntityID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6E7F5AA-FB23-4081-BCFD-A9A95029C61D}"/>
              </a:ext>
            </a:extLst>
          </p:cNvPr>
          <p:cNvSpPr/>
          <p:nvPr/>
        </p:nvSpPr>
        <p:spPr>
          <a:xfrm>
            <a:off x="346395" y="1137966"/>
            <a:ext cx="804672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F6D7B30A-B5BD-46E4-83C7-E257616765EE}"/>
              </a:ext>
            </a:extLst>
          </p:cNvPr>
          <p:cNvSpPr/>
          <p:nvPr/>
        </p:nvSpPr>
        <p:spPr>
          <a:xfrm>
            <a:off x="1151067" y="1137966"/>
            <a:ext cx="5596128" cy="5893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EntityData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?-byte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C778779-6486-4B6E-83F3-9A73A3482FA0}"/>
              </a:ext>
            </a:extLst>
          </p:cNvPr>
          <p:cNvSpPr/>
          <p:nvPr/>
        </p:nvSpPr>
        <p:spPr>
          <a:xfrm>
            <a:off x="346395" y="195834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0x03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465431D-95E1-4707-97F0-A413E4D4AE85}"/>
              </a:ext>
            </a:extLst>
          </p:cNvPr>
          <p:cNvSpPr/>
          <p:nvPr/>
        </p:nvSpPr>
        <p:spPr>
          <a:xfrm>
            <a:off x="1151067" y="195834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Tick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6777FBA9-4E10-47D5-9854-527A18B1FC25}"/>
              </a:ext>
            </a:extLst>
          </p:cNvPr>
          <p:cNvSpPr/>
          <p:nvPr/>
        </p:nvSpPr>
        <p:spPr>
          <a:xfrm>
            <a:off x="4351467" y="1958339"/>
            <a:ext cx="2395728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EntityID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2819DF21-1548-410F-B2EF-5CDE0DB2A4C8}"/>
              </a:ext>
            </a:extLst>
          </p:cNvPr>
          <p:cNvSpPr/>
          <p:nvPr/>
        </p:nvSpPr>
        <p:spPr>
          <a:xfrm>
            <a:off x="346395" y="2547666"/>
            <a:ext cx="804672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7A609779-FA2F-4519-9DE0-43C04749D2AD}"/>
              </a:ext>
            </a:extLst>
          </p:cNvPr>
          <p:cNvSpPr/>
          <p:nvPr/>
        </p:nvSpPr>
        <p:spPr>
          <a:xfrm>
            <a:off x="346395" y="336804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0x04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2A9FB8E8-2CE5-4D25-91A9-469FA75C784B}"/>
              </a:ext>
            </a:extLst>
          </p:cNvPr>
          <p:cNvSpPr/>
          <p:nvPr/>
        </p:nvSpPr>
        <p:spPr>
          <a:xfrm>
            <a:off x="1151067" y="336804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0661DBA1-E47A-4CB6-87D6-E40392EEB490}"/>
              </a:ext>
            </a:extLst>
          </p:cNvPr>
          <p:cNvSpPr/>
          <p:nvPr/>
        </p:nvSpPr>
        <p:spPr>
          <a:xfrm>
            <a:off x="4351467" y="3368039"/>
            <a:ext cx="2395728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C04EE86D-FB3F-47B8-8529-3010DCB31017}"/>
              </a:ext>
            </a:extLst>
          </p:cNvPr>
          <p:cNvSpPr/>
          <p:nvPr/>
        </p:nvSpPr>
        <p:spPr>
          <a:xfrm>
            <a:off x="346395" y="3957366"/>
            <a:ext cx="804672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5017BC3C-6F8D-445D-838B-5747FF78C77A}"/>
              </a:ext>
            </a:extLst>
          </p:cNvPr>
          <p:cNvSpPr/>
          <p:nvPr/>
        </p:nvSpPr>
        <p:spPr>
          <a:xfrm>
            <a:off x="1151067" y="3957365"/>
            <a:ext cx="320040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1B3BB6C9-8FCD-4C33-A516-C2703B0A6F0B}"/>
              </a:ext>
            </a:extLst>
          </p:cNvPr>
          <p:cNvSpPr/>
          <p:nvPr/>
        </p:nvSpPr>
        <p:spPr>
          <a:xfrm>
            <a:off x="4351467" y="3957364"/>
            <a:ext cx="2395728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F485D393-BB03-4EAF-A636-8D37DB9D546B}"/>
              </a:ext>
            </a:extLst>
          </p:cNvPr>
          <p:cNvSpPr/>
          <p:nvPr/>
        </p:nvSpPr>
        <p:spPr>
          <a:xfrm>
            <a:off x="346395" y="4546690"/>
            <a:ext cx="804672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680CFDE3-6EEB-4E48-A404-078EDF4108B3}"/>
              </a:ext>
            </a:extLst>
          </p:cNvPr>
          <p:cNvSpPr/>
          <p:nvPr/>
        </p:nvSpPr>
        <p:spPr>
          <a:xfrm>
            <a:off x="1151067" y="4546689"/>
            <a:ext cx="3200400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Speed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91A46743-6C6D-4253-AFDB-7D3D01178140}"/>
              </a:ext>
            </a:extLst>
          </p:cNvPr>
          <p:cNvSpPr/>
          <p:nvPr/>
        </p:nvSpPr>
        <p:spPr>
          <a:xfrm>
            <a:off x="4351467" y="4546688"/>
            <a:ext cx="2395728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TurretDirection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99D7AF3A-D798-46BC-B6F1-2316A1DDB6EC}"/>
              </a:ext>
            </a:extLst>
          </p:cNvPr>
          <p:cNvSpPr/>
          <p:nvPr/>
        </p:nvSpPr>
        <p:spPr>
          <a:xfrm>
            <a:off x="346395" y="5136012"/>
            <a:ext cx="804672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9C4201-4C45-4C74-8004-79C2AB396654}"/>
              </a:ext>
            </a:extLst>
          </p:cNvPr>
          <p:cNvSpPr/>
          <p:nvPr/>
        </p:nvSpPr>
        <p:spPr>
          <a:xfrm>
            <a:off x="308295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0x05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9AD576D-4877-472F-9810-FB6E4D582000}"/>
              </a:ext>
            </a:extLst>
          </p:cNvPr>
          <p:cNvSpPr/>
          <p:nvPr/>
        </p:nvSpPr>
        <p:spPr>
          <a:xfrm>
            <a:off x="1112967" y="52578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8DD9243A-5D94-43E5-9569-4363CB794FA8}"/>
              </a:ext>
            </a:extLst>
          </p:cNvPr>
          <p:cNvSpPr/>
          <p:nvPr/>
        </p:nvSpPr>
        <p:spPr>
          <a:xfrm>
            <a:off x="4313367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Health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E331ED7-1B55-467D-A648-7F8374BF2BA1}"/>
              </a:ext>
            </a:extLst>
          </p:cNvPr>
          <p:cNvSpPr/>
          <p:nvPr/>
        </p:nvSpPr>
        <p:spPr>
          <a:xfrm>
            <a:off x="5118039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Shield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0AFD2B9-0144-41EC-959D-83F90CC97FEB}"/>
              </a:ext>
            </a:extLst>
          </p:cNvPr>
          <p:cNvSpPr/>
          <p:nvPr/>
        </p:nvSpPr>
        <p:spPr>
          <a:xfrm>
            <a:off x="308295" y="133350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0x06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18C2967-C535-436C-A599-5DCDD0EBD1AF}"/>
              </a:ext>
            </a:extLst>
          </p:cNvPr>
          <p:cNvSpPr/>
          <p:nvPr/>
        </p:nvSpPr>
        <p:spPr>
          <a:xfrm>
            <a:off x="1112967" y="133350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4560AB9-B3AB-48C5-A0F7-E8C91A41F233}"/>
              </a:ext>
            </a:extLst>
          </p:cNvPr>
          <p:cNvSpPr/>
          <p:nvPr/>
        </p:nvSpPr>
        <p:spPr>
          <a:xfrm>
            <a:off x="4313367" y="1333499"/>
            <a:ext cx="2395728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Position.X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C35ACE0E-EF59-4A26-A18C-3C6300FC94A3}"/>
              </a:ext>
            </a:extLst>
          </p:cNvPr>
          <p:cNvSpPr/>
          <p:nvPr/>
        </p:nvSpPr>
        <p:spPr>
          <a:xfrm>
            <a:off x="308295" y="1922826"/>
            <a:ext cx="804672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11AA224D-9DFA-41F2-9788-A04BE92A85F4}"/>
              </a:ext>
            </a:extLst>
          </p:cNvPr>
          <p:cNvSpPr/>
          <p:nvPr/>
        </p:nvSpPr>
        <p:spPr>
          <a:xfrm>
            <a:off x="1112967" y="1922825"/>
            <a:ext cx="3200400" cy="5893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Position.Y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C0413C83-562E-4DB2-96C4-5C3288193C9C}"/>
              </a:ext>
            </a:extLst>
          </p:cNvPr>
          <p:cNvSpPr/>
          <p:nvPr/>
        </p:nvSpPr>
        <p:spPr>
          <a:xfrm>
            <a:off x="4313367" y="1922824"/>
            <a:ext cx="2395728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FB620108-35CD-4413-8C16-0EC03E71C8F3}"/>
              </a:ext>
            </a:extLst>
          </p:cNvPr>
          <p:cNvSpPr/>
          <p:nvPr/>
        </p:nvSpPr>
        <p:spPr>
          <a:xfrm>
            <a:off x="308295" y="2512150"/>
            <a:ext cx="804672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FEAED5A8-B7EC-4E8C-A864-5B68E4FD4B78}"/>
              </a:ext>
            </a:extLst>
          </p:cNvPr>
          <p:cNvSpPr/>
          <p:nvPr/>
        </p:nvSpPr>
        <p:spPr>
          <a:xfrm>
            <a:off x="1112967" y="2512149"/>
            <a:ext cx="3200400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Speed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CF503A86-8609-462F-AAA3-CDA91DDDDEE7}"/>
              </a:ext>
            </a:extLst>
          </p:cNvPr>
          <p:cNvSpPr/>
          <p:nvPr/>
        </p:nvSpPr>
        <p:spPr>
          <a:xfrm>
            <a:off x="4313367" y="2512148"/>
            <a:ext cx="2395728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TurretDirection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9B9CE039-164A-424D-81B6-D664D8BBEA1C}"/>
              </a:ext>
            </a:extLst>
          </p:cNvPr>
          <p:cNvSpPr/>
          <p:nvPr/>
        </p:nvSpPr>
        <p:spPr>
          <a:xfrm>
            <a:off x="308295" y="3101472"/>
            <a:ext cx="804672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7BAEDC6E-3D4A-4BF7-8FB7-F480BA5D0FFD}"/>
              </a:ext>
            </a:extLst>
          </p:cNvPr>
          <p:cNvSpPr/>
          <p:nvPr/>
        </p:nvSpPr>
        <p:spPr>
          <a:xfrm>
            <a:off x="308295" y="387096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0x07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62738A41-150E-49CF-8659-5C5A49AEE4C7}"/>
              </a:ext>
            </a:extLst>
          </p:cNvPr>
          <p:cNvSpPr/>
          <p:nvPr/>
        </p:nvSpPr>
        <p:spPr>
          <a:xfrm>
            <a:off x="1112967" y="387096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4AB7C23A-F47B-4329-860C-DFFBEFAFF62A}"/>
              </a:ext>
            </a:extLst>
          </p:cNvPr>
          <p:cNvSpPr/>
          <p:nvPr/>
        </p:nvSpPr>
        <p:spPr>
          <a:xfrm>
            <a:off x="4313367" y="387096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Active Power Up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06C5E83F-9526-4F81-B19F-94089CD3832F}"/>
              </a:ext>
            </a:extLst>
          </p:cNvPr>
          <p:cNvSpPr/>
          <p:nvPr/>
        </p:nvSpPr>
        <p:spPr>
          <a:xfrm>
            <a:off x="308295" y="4640443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45494074-4E0D-4DF0-83C4-8F9E21D474F9}"/>
              </a:ext>
            </a:extLst>
          </p:cNvPr>
          <p:cNvSpPr/>
          <p:nvPr/>
        </p:nvSpPr>
        <p:spPr>
          <a:xfrm>
            <a:off x="1112967" y="4640443"/>
            <a:ext cx="4983033" cy="589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Name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?-Byte string (as serialized by </a:t>
            </a:r>
            <a:r>
              <a:rPr lang="en-US" sz="950" dirty="0" err="1">
                <a:latin typeface="Consolas" panose="020B0609020204030204" pitchFamily="49" charset="0"/>
              </a:rPr>
              <a:t>BinaryWriter</a:t>
            </a:r>
            <a:r>
              <a:rPr lang="en-US" sz="9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E6B6A1FA-3021-419C-9623-D8B5DA76BEEC}"/>
              </a:ext>
            </a:extLst>
          </p:cNvPr>
          <p:cNvSpPr/>
          <p:nvPr/>
        </p:nvSpPr>
        <p:spPr>
          <a:xfrm>
            <a:off x="6096000" y="4640443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Color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15264AEB-6405-498B-9D8F-28DD5A64030E}"/>
              </a:ext>
            </a:extLst>
          </p:cNvPr>
          <p:cNvSpPr/>
          <p:nvPr/>
        </p:nvSpPr>
        <p:spPr>
          <a:xfrm>
            <a:off x="308295" y="5409926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0x09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92E909FC-292F-4270-87C8-123739E85A8D}"/>
              </a:ext>
            </a:extLst>
          </p:cNvPr>
          <p:cNvSpPr/>
          <p:nvPr/>
        </p:nvSpPr>
        <p:spPr>
          <a:xfrm>
            <a:off x="1112967" y="5409926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Approved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1-Byte bool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AFAA5555-65C0-43A8-81D4-0DCCC5A5C5A1}"/>
              </a:ext>
            </a:extLst>
          </p:cNvPr>
          <p:cNvSpPr/>
          <p:nvPr/>
        </p:nvSpPr>
        <p:spPr>
          <a:xfrm>
            <a:off x="1917639" y="5409926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6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9C4201-4C45-4C74-8004-79C2AB396654}"/>
              </a:ext>
            </a:extLst>
          </p:cNvPr>
          <p:cNvSpPr/>
          <p:nvPr/>
        </p:nvSpPr>
        <p:spPr>
          <a:xfrm>
            <a:off x="308295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0x05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9AD576D-4877-472F-9810-FB6E4D582000}"/>
              </a:ext>
            </a:extLst>
          </p:cNvPr>
          <p:cNvSpPr/>
          <p:nvPr/>
        </p:nvSpPr>
        <p:spPr>
          <a:xfrm>
            <a:off x="1112967" y="52578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PlayerID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8DD9243A-5D94-43E5-9569-4363CB794FA8}"/>
              </a:ext>
            </a:extLst>
          </p:cNvPr>
          <p:cNvSpPr/>
          <p:nvPr/>
        </p:nvSpPr>
        <p:spPr>
          <a:xfrm>
            <a:off x="4313367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Health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E331ED7-1B55-467D-A648-7F8374BF2BA1}"/>
              </a:ext>
            </a:extLst>
          </p:cNvPr>
          <p:cNvSpPr/>
          <p:nvPr/>
        </p:nvSpPr>
        <p:spPr>
          <a:xfrm>
            <a:off x="5118039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Shield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D8C8A707-670E-4E46-B337-5234BF6740C0}"/>
              </a:ext>
            </a:extLst>
          </p:cNvPr>
          <p:cNvSpPr/>
          <p:nvPr/>
        </p:nvSpPr>
        <p:spPr>
          <a:xfrm>
            <a:off x="5922711" y="5257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Shield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0E76DF4-BE0C-465D-AC78-72B3B92D088F}"/>
              </a:ext>
            </a:extLst>
          </p:cNvPr>
          <p:cNvSpPr/>
          <p:nvPr/>
        </p:nvSpPr>
        <p:spPr>
          <a:xfrm>
            <a:off x="308295" y="17068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0x0A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FFD21433-E800-4878-8404-B9AA4544F74C}"/>
              </a:ext>
            </a:extLst>
          </p:cNvPr>
          <p:cNvSpPr/>
          <p:nvPr/>
        </p:nvSpPr>
        <p:spPr>
          <a:xfrm>
            <a:off x="1112967" y="1706880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Sequence number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21C921D9-64D2-4C26-996E-E66DB87E8C58}"/>
              </a:ext>
            </a:extLst>
          </p:cNvPr>
          <p:cNvSpPr/>
          <p:nvPr/>
        </p:nvSpPr>
        <p:spPr>
          <a:xfrm>
            <a:off x="4313367" y="1706880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Flags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2B00128-1198-4D5F-B465-9FFD77A83F17}"/>
              </a:ext>
            </a:extLst>
          </p:cNvPr>
          <p:cNvSpPr/>
          <p:nvPr/>
        </p:nvSpPr>
        <p:spPr>
          <a:xfrm>
            <a:off x="5118039" y="1706880"/>
            <a:ext cx="1609344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latin typeface="Consolas" panose="020B0609020204030204" pitchFamily="49" charset="0"/>
              </a:rPr>
              <a:t>TurretDirection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float</a:t>
            </a: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C9DF5ABB-2E16-49CD-9D0F-9676097B911F}"/>
              </a:ext>
            </a:extLst>
          </p:cNvPr>
          <p:cNvSpPr/>
          <p:nvPr/>
        </p:nvSpPr>
        <p:spPr>
          <a:xfrm>
            <a:off x="308295" y="2296207"/>
            <a:ext cx="1609344" cy="589327"/>
          </a:xfrm>
          <a:prstGeom prst="rect">
            <a:avLst/>
          </a:prstGeom>
          <a:solidFill>
            <a:srgbClr val="A21E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7389995F-09CC-499A-9CDB-BC3CD9465E07}"/>
              </a:ext>
            </a:extLst>
          </p:cNvPr>
          <p:cNvSpPr/>
          <p:nvPr/>
        </p:nvSpPr>
        <p:spPr>
          <a:xfrm>
            <a:off x="308295" y="3180197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0x0B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24922A4A-7479-4098-8232-65A9D41ECE3D}"/>
              </a:ext>
            </a:extLst>
          </p:cNvPr>
          <p:cNvSpPr/>
          <p:nvPr/>
        </p:nvSpPr>
        <p:spPr>
          <a:xfrm>
            <a:off x="1112967" y="3180197"/>
            <a:ext cx="3200400" cy="58932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Last processed sequence number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4-byte </a:t>
            </a:r>
            <a:r>
              <a:rPr lang="en-US" sz="950" dirty="0" err="1">
                <a:latin typeface="Consolas" panose="020B0609020204030204" pitchFamily="49" charset="0"/>
              </a:rPr>
              <a:t>uint</a:t>
            </a:r>
            <a:endParaRPr lang="en-US" sz="950" dirty="0">
              <a:latin typeface="Consolas" panose="020B0609020204030204" pitchFamily="49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E357ECD9-1D6A-4A6D-84C6-393C3922451D}"/>
              </a:ext>
            </a:extLst>
          </p:cNvPr>
          <p:cNvSpPr/>
          <p:nvPr/>
        </p:nvSpPr>
        <p:spPr>
          <a:xfrm>
            <a:off x="308295" y="3919407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0x0C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31253A4-E7B1-4803-89C9-3F5E8A97BB44}"/>
              </a:ext>
            </a:extLst>
          </p:cNvPr>
          <p:cNvSpPr/>
          <p:nvPr/>
        </p:nvSpPr>
        <p:spPr>
          <a:xfrm>
            <a:off x="308295" y="4674068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0x0D</a:t>
            </a:r>
          </a:p>
        </p:txBody>
      </p:sp>
    </p:spTree>
    <p:extLst>
      <p:ext uri="{BB962C8B-B14F-4D97-AF65-F5344CB8AC3E}">
        <p14:creationId xmlns:p14="http://schemas.microsoft.com/office/powerpoint/2010/main" val="91576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108</Words>
  <Application>Microsoft Office PowerPoint</Application>
  <PresentationFormat>Szélesvásznú</PresentationFormat>
  <Paragraphs>76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Sharp Daniel</dc:creator>
  <cp:lastModifiedBy>Sharp Daniel</cp:lastModifiedBy>
  <cp:revision>8</cp:revision>
  <dcterms:created xsi:type="dcterms:W3CDTF">2019-12-14T13:55:52Z</dcterms:created>
  <dcterms:modified xsi:type="dcterms:W3CDTF">2019-12-14T16:37:37Z</dcterms:modified>
</cp:coreProperties>
</file>