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1E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93985F-220A-41DA-899D-058F793CF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F3DB6CF-98BC-4B9A-A67C-BEF1D0C93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F94A4AC-F393-4CA4-BE8C-AF136C3EA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7580-579B-4C80-A8BE-09306D978B84}" type="datetimeFigureOut">
              <a:rPr lang="hu-HU" smtClean="0"/>
              <a:t>2019. 12. 14.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F43ABDF-F79C-481C-8B5C-E29A8999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DE7F43C-2F5F-4AA7-82A8-8C45924A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1DE7-693D-499E-9F67-81E0435188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852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843C3D-F05D-4532-9418-34F10ED55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DE6D337-06DC-41C3-B65E-7D932E58E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88340EE-7F93-4619-939B-A18CBAAE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7580-579B-4C80-A8BE-09306D978B84}" type="datetimeFigureOut">
              <a:rPr lang="hu-HU" smtClean="0"/>
              <a:t>2019. 12. 14.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A722A3-E5AB-442D-9B8A-7B0A4FA6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2B10D6A-16E4-4844-B284-44414261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1DE7-693D-499E-9F67-81E0435188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143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91828B5-67A7-491E-8CF4-7F645CFC5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4D0C79B-6DFE-4EDF-A2FF-23083DE3A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33FEC4-B71F-4780-A5B5-A94A1591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7580-579B-4C80-A8BE-09306D978B84}" type="datetimeFigureOut">
              <a:rPr lang="hu-HU" smtClean="0"/>
              <a:t>2019. 12. 14.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164CA4A-1461-4EBC-B71E-E743A16E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7A74BB6-6D69-4560-BEEA-046CA882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1DE7-693D-499E-9F67-81E0435188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420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CA9659-5B19-42C1-A0E0-CA503EC49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25C7032-3D29-45C6-A682-66353D2CA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66154A9-E3FE-4CA6-9363-AE0D3B02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7580-579B-4C80-A8BE-09306D978B84}" type="datetimeFigureOut">
              <a:rPr lang="hu-HU" smtClean="0"/>
              <a:t>2019. 12. 14.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86BFC9D-B93A-4A51-8255-3574615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00F3C8B-B636-4C65-BA11-7981AF44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1DE7-693D-499E-9F67-81E0435188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889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C56184-1801-4D21-B6FF-9266EA144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E352BE8-C79E-4763-A785-6014BE9A1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3849F10-6B11-41B7-805F-278B6C51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7580-579B-4C80-A8BE-09306D978B84}" type="datetimeFigureOut">
              <a:rPr lang="hu-HU" smtClean="0"/>
              <a:t>2019. 12. 14.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DA47C4C-A180-44E5-ACCF-E93F2CD7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D6843DE-FD52-41D0-9729-296C632F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1DE7-693D-499E-9F67-81E0435188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718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FBE361-8BD1-40A3-AF82-3E15AB745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BA41B76-2625-4125-95B4-8EF55628D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B47501D-EB96-4C39-A2A7-9C290ADC0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14AC408-F0F1-4713-AE9E-3915839E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7580-579B-4C80-A8BE-09306D978B84}" type="datetimeFigureOut">
              <a:rPr lang="hu-HU" smtClean="0"/>
              <a:t>2019. 12. 14.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D77AFF1-7B87-424B-A054-E3E7D7F9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99C3C1F-C842-4604-BCF7-2E4D331C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1DE7-693D-499E-9F67-81E0435188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738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840200-B7E9-4534-834D-F0FB9B645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3933D0D-7D82-46EC-97CC-D456CA364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7818FBE-D93E-4969-828A-FE49254E2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99C1208-0A55-42F6-8459-339BADEB6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A286485-820E-4FE2-BC1D-62E8F3052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0C24938-7B05-4673-853C-5AE97CB9E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7580-579B-4C80-A8BE-09306D978B84}" type="datetimeFigureOut">
              <a:rPr lang="hu-HU" smtClean="0"/>
              <a:t>2019. 12. 14.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381AFB36-F211-42BA-8C00-F3490F4E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CAEB480-D618-4537-ADE1-CEF74F63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1DE7-693D-499E-9F67-81E0435188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252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F21E8E-B2FE-488F-B7F4-8E8A8C24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2A4F284-630E-45A9-9262-96498E8D6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7580-579B-4C80-A8BE-09306D978B84}" type="datetimeFigureOut">
              <a:rPr lang="hu-HU" smtClean="0"/>
              <a:t>2019. 12. 14.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67A890E-4695-4C79-9C28-636E989D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F93FE6D-4B52-452F-8452-51326833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1DE7-693D-499E-9F67-81E0435188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436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A341412-C91A-4D39-AC50-B0AF5E05C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7580-579B-4C80-A8BE-09306D978B84}" type="datetimeFigureOut">
              <a:rPr lang="hu-HU" smtClean="0"/>
              <a:t>2019. 12. 14.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B1768B1-C8BD-4A65-8749-75FF4A86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CE73C33-5803-4445-BF38-009CFBC7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1DE7-693D-499E-9F67-81E0435188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757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B8CB07-504F-481B-9C0E-5357BD92E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9867B3-2110-4AB1-B44E-8F4C9EDC0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4FE2D13-EA7E-4598-A480-0A9528783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689FF4C-99C5-4C97-8A49-A708E5017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7580-579B-4C80-A8BE-09306D978B84}" type="datetimeFigureOut">
              <a:rPr lang="hu-HU" smtClean="0"/>
              <a:t>2019. 12. 14.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406A628-460D-4C77-82DB-26CDDF99F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8226EF6-B5E5-41EF-A43B-ED0745A4C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1DE7-693D-499E-9F67-81E0435188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061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029740-A192-4551-BAF9-60D9C006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3180B4F4-7410-44A3-A927-0627EF5E0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7EF5A6D-60D0-4C95-AFD0-BA84E2163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3CF8408-0F0E-403A-A91D-A32EEE4E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7580-579B-4C80-A8BE-09306D978B84}" type="datetimeFigureOut">
              <a:rPr lang="hu-HU" smtClean="0"/>
              <a:t>2019. 12. 14.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425C52E-1139-43D1-9A08-6E068D0EB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9316BD6-7A23-43A9-9F7B-4AD09F22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1DE7-693D-499E-9F67-81E0435188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372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56561AE-8BE7-4807-83B6-A867A74B2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C645FF7-2BCB-4AA4-83F7-38BD6FCE0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46294B3-3D5B-4240-9AFA-D23908F33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07580-579B-4C80-A8BE-09306D978B84}" type="datetimeFigureOut">
              <a:rPr lang="hu-HU" smtClean="0"/>
              <a:t>2019. 12. 14.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D60BCBB-D3DF-4A76-96A9-3F4BCE6F8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DC4ECEB-42E5-412B-ADBC-BD27CECD1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11DE7-693D-499E-9F67-81E0435188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959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Csoportba foglalás 90">
            <a:extLst>
              <a:ext uri="{FF2B5EF4-FFF2-40B4-BE49-F238E27FC236}">
                <a16:creationId xmlns:a16="http://schemas.microsoft.com/office/drawing/2014/main" id="{684537A4-1684-49F3-834B-57D1B0B01C3D}"/>
              </a:ext>
            </a:extLst>
          </p:cNvPr>
          <p:cNvGrpSpPr/>
          <p:nvPr/>
        </p:nvGrpSpPr>
        <p:grpSpPr>
          <a:xfrm>
            <a:off x="446016" y="878603"/>
            <a:ext cx="4005072" cy="589327"/>
            <a:chOff x="446016" y="878603"/>
            <a:chExt cx="4005072" cy="589327"/>
          </a:xfrm>
        </p:grpSpPr>
        <p:sp>
          <p:nvSpPr>
            <p:cNvPr id="55" name="Téglalap 54">
              <a:extLst>
                <a:ext uri="{FF2B5EF4-FFF2-40B4-BE49-F238E27FC236}">
                  <a16:creationId xmlns:a16="http://schemas.microsoft.com/office/drawing/2014/main" id="{8DBA1CD5-4FF9-45F5-BB1B-F02E05F4085A}"/>
                </a:ext>
              </a:extLst>
            </p:cNvPr>
            <p:cNvSpPr/>
            <p:nvPr/>
          </p:nvSpPr>
          <p:spPr>
            <a:xfrm>
              <a:off x="446016" y="878603"/>
              <a:ext cx="804672" cy="5893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latin typeface="Consolas" panose="020B0609020204030204" pitchFamily="49" charset="0"/>
                </a:rPr>
                <a:t>Type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Byte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0x01</a:t>
              </a:r>
            </a:p>
          </p:txBody>
        </p:sp>
        <p:sp>
          <p:nvSpPr>
            <p:cNvPr id="56" name="Téglalap 55">
              <a:extLst>
                <a:ext uri="{FF2B5EF4-FFF2-40B4-BE49-F238E27FC236}">
                  <a16:creationId xmlns:a16="http://schemas.microsoft.com/office/drawing/2014/main" id="{BEC76E88-4A94-4A4F-A829-6CDF17CFD130}"/>
                </a:ext>
              </a:extLst>
            </p:cNvPr>
            <p:cNvSpPr/>
            <p:nvPr/>
          </p:nvSpPr>
          <p:spPr>
            <a:xfrm>
              <a:off x="1250688" y="878603"/>
              <a:ext cx="3200400" cy="5893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latin typeface="Consolas" panose="020B0609020204030204" pitchFamily="49" charset="0"/>
                </a:rPr>
                <a:t>Clock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4-byte </a:t>
              </a:r>
              <a:r>
                <a:rPr lang="en-US" sz="950" dirty="0" err="1">
                  <a:latin typeface="Consolas" panose="020B0609020204030204" pitchFamily="49" charset="0"/>
                </a:rPr>
                <a:t>uint</a:t>
              </a:r>
              <a:endParaRPr lang="en-US" sz="95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92" name="Csoportba foglalás 91">
            <a:extLst>
              <a:ext uri="{FF2B5EF4-FFF2-40B4-BE49-F238E27FC236}">
                <a16:creationId xmlns:a16="http://schemas.microsoft.com/office/drawing/2014/main" id="{CA386EC3-8E75-4640-B6F9-2CFDB059CC64}"/>
              </a:ext>
            </a:extLst>
          </p:cNvPr>
          <p:cNvGrpSpPr/>
          <p:nvPr/>
        </p:nvGrpSpPr>
        <p:grpSpPr>
          <a:xfrm>
            <a:off x="459996" y="1668188"/>
            <a:ext cx="6400801" cy="2350280"/>
            <a:chOff x="459996" y="1668188"/>
            <a:chExt cx="6400801" cy="2350280"/>
          </a:xfrm>
        </p:grpSpPr>
        <p:sp>
          <p:nvSpPr>
            <p:cNvPr id="71" name="Téglalap 70">
              <a:extLst>
                <a:ext uri="{FF2B5EF4-FFF2-40B4-BE49-F238E27FC236}">
                  <a16:creationId xmlns:a16="http://schemas.microsoft.com/office/drawing/2014/main" id="{AEA88579-7A9E-4143-AB9D-B0BE394AE2D5}"/>
                </a:ext>
              </a:extLst>
            </p:cNvPr>
            <p:cNvSpPr/>
            <p:nvPr/>
          </p:nvSpPr>
          <p:spPr>
            <a:xfrm>
              <a:off x="459996" y="1671440"/>
              <a:ext cx="804672" cy="5893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latin typeface="Consolas" panose="020B0609020204030204" pitchFamily="49" charset="0"/>
                </a:rPr>
                <a:t>Type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Byte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0x01</a:t>
              </a:r>
            </a:p>
          </p:txBody>
        </p:sp>
        <p:sp>
          <p:nvSpPr>
            <p:cNvPr id="75" name="Téglalap 74">
              <a:extLst>
                <a:ext uri="{FF2B5EF4-FFF2-40B4-BE49-F238E27FC236}">
                  <a16:creationId xmlns:a16="http://schemas.microsoft.com/office/drawing/2014/main" id="{4BCFF051-A33B-4D71-B82F-D21A18A3901F}"/>
                </a:ext>
              </a:extLst>
            </p:cNvPr>
            <p:cNvSpPr/>
            <p:nvPr/>
          </p:nvSpPr>
          <p:spPr>
            <a:xfrm>
              <a:off x="3646415" y="2253140"/>
              <a:ext cx="3214381" cy="58932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 err="1">
                  <a:latin typeface="Consolas" panose="020B0609020204030204" pitchFamily="49" charset="0"/>
                </a:rPr>
                <a:t>Position.Y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4-byte float</a:t>
              </a:r>
            </a:p>
          </p:txBody>
        </p:sp>
        <p:sp>
          <p:nvSpPr>
            <p:cNvPr id="81" name="Téglalap 80">
              <a:extLst>
                <a:ext uri="{FF2B5EF4-FFF2-40B4-BE49-F238E27FC236}">
                  <a16:creationId xmlns:a16="http://schemas.microsoft.com/office/drawing/2014/main" id="{05E85CCC-8619-43E4-830D-E31FC1CE2155}"/>
                </a:ext>
              </a:extLst>
            </p:cNvPr>
            <p:cNvSpPr/>
            <p:nvPr/>
          </p:nvSpPr>
          <p:spPr>
            <a:xfrm>
              <a:off x="1264668" y="1671017"/>
              <a:ext cx="804672" cy="5893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latin typeface="Consolas" panose="020B0609020204030204" pitchFamily="49" charset="0"/>
                </a:rPr>
                <a:t>Color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Byte</a:t>
              </a:r>
            </a:p>
          </p:txBody>
        </p:sp>
        <p:sp>
          <p:nvSpPr>
            <p:cNvPr id="83" name="Téglalap 82">
              <a:extLst>
                <a:ext uri="{FF2B5EF4-FFF2-40B4-BE49-F238E27FC236}">
                  <a16:creationId xmlns:a16="http://schemas.microsoft.com/office/drawing/2014/main" id="{F21D658F-C272-45D7-A9C3-9ADF72C849E7}"/>
                </a:ext>
              </a:extLst>
            </p:cNvPr>
            <p:cNvSpPr/>
            <p:nvPr/>
          </p:nvSpPr>
          <p:spPr>
            <a:xfrm>
              <a:off x="2069341" y="1668188"/>
              <a:ext cx="4791456" cy="58932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latin typeface="Consolas" panose="020B0609020204030204" pitchFamily="49" charset="0"/>
                </a:rPr>
                <a:t>Name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?-Byte string (as serialized by </a:t>
              </a:r>
              <a:r>
                <a:rPr lang="en-US" sz="950" dirty="0" err="1">
                  <a:latin typeface="Consolas" panose="020B0609020204030204" pitchFamily="49" charset="0"/>
                </a:rPr>
                <a:t>BinaryWriter</a:t>
              </a:r>
              <a:r>
                <a:rPr lang="en-US" sz="950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84" name="Téglalap 83">
              <a:extLst>
                <a:ext uri="{FF2B5EF4-FFF2-40B4-BE49-F238E27FC236}">
                  <a16:creationId xmlns:a16="http://schemas.microsoft.com/office/drawing/2014/main" id="{C6627209-E882-4B80-8B09-0E5BFAA3E41E}"/>
                </a:ext>
              </a:extLst>
            </p:cNvPr>
            <p:cNvSpPr/>
            <p:nvPr/>
          </p:nvSpPr>
          <p:spPr>
            <a:xfrm>
              <a:off x="460626" y="2253565"/>
              <a:ext cx="3200400" cy="58932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 err="1">
                  <a:latin typeface="Consolas" panose="020B0609020204030204" pitchFamily="49" charset="0"/>
                </a:rPr>
                <a:t>Position.X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4-byte float</a:t>
              </a:r>
            </a:p>
          </p:txBody>
        </p:sp>
        <p:sp>
          <p:nvSpPr>
            <p:cNvPr id="85" name="Téglalap 84">
              <a:extLst>
                <a:ext uri="{FF2B5EF4-FFF2-40B4-BE49-F238E27FC236}">
                  <a16:creationId xmlns:a16="http://schemas.microsoft.com/office/drawing/2014/main" id="{F213305D-821F-4DE0-84C8-3EA4FCF19D3F}"/>
                </a:ext>
              </a:extLst>
            </p:cNvPr>
            <p:cNvSpPr/>
            <p:nvPr/>
          </p:nvSpPr>
          <p:spPr>
            <a:xfrm>
              <a:off x="3646416" y="2840717"/>
              <a:ext cx="3214380" cy="58932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latin typeface="Consolas" panose="020B0609020204030204" pitchFamily="49" charset="0"/>
                </a:rPr>
                <a:t>Direction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4-byte float</a:t>
              </a:r>
            </a:p>
          </p:txBody>
        </p:sp>
        <p:sp>
          <p:nvSpPr>
            <p:cNvPr id="86" name="Téglalap 85">
              <a:extLst>
                <a:ext uri="{FF2B5EF4-FFF2-40B4-BE49-F238E27FC236}">
                  <a16:creationId xmlns:a16="http://schemas.microsoft.com/office/drawing/2014/main" id="{D604DB48-E116-4DEC-928F-B89D2BD80736}"/>
                </a:ext>
              </a:extLst>
            </p:cNvPr>
            <p:cNvSpPr/>
            <p:nvPr/>
          </p:nvSpPr>
          <p:spPr>
            <a:xfrm>
              <a:off x="460626" y="2841142"/>
              <a:ext cx="3200400" cy="58932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latin typeface="Consolas" panose="020B0609020204030204" pitchFamily="49" charset="0"/>
                </a:rPr>
                <a:t>Speed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4-byte float</a:t>
              </a:r>
            </a:p>
          </p:txBody>
        </p:sp>
        <p:sp>
          <p:nvSpPr>
            <p:cNvPr id="87" name="Téglalap 86">
              <a:extLst>
                <a:ext uri="{FF2B5EF4-FFF2-40B4-BE49-F238E27FC236}">
                  <a16:creationId xmlns:a16="http://schemas.microsoft.com/office/drawing/2014/main" id="{2109B7FC-3110-47D4-B9BE-1E99C730E266}"/>
                </a:ext>
              </a:extLst>
            </p:cNvPr>
            <p:cNvSpPr/>
            <p:nvPr/>
          </p:nvSpPr>
          <p:spPr>
            <a:xfrm>
              <a:off x="460626" y="3427844"/>
              <a:ext cx="3200400" cy="58932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 err="1">
                  <a:latin typeface="Consolas" panose="020B0609020204030204" pitchFamily="49" charset="0"/>
                </a:rPr>
                <a:t>TurretDirection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4-byte float</a:t>
              </a:r>
            </a:p>
          </p:txBody>
        </p:sp>
        <p:sp>
          <p:nvSpPr>
            <p:cNvPr id="88" name="Téglalap 87">
              <a:extLst>
                <a:ext uri="{FF2B5EF4-FFF2-40B4-BE49-F238E27FC236}">
                  <a16:creationId xmlns:a16="http://schemas.microsoft.com/office/drawing/2014/main" id="{03E9F235-3BCF-4470-9AE0-DE433CFE58CE}"/>
                </a:ext>
              </a:extLst>
            </p:cNvPr>
            <p:cNvSpPr/>
            <p:nvPr/>
          </p:nvSpPr>
          <p:spPr>
            <a:xfrm>
              <a:off x="3660712" y="3428859"/>
              <a:ext cx="804672" cy="5832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latin typeface="Consolas" panose="020B0609020204030204" pitchFamily="49" charset="0"/>
                </a:rPr>
                <a:t>Health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Byte</a:t>
              </a:r>
            </a:p>
          </p:txBody>
        </p:sp>
        <p:sp>
          <p:nvSpPr>
            <p:cNvPr id="89" name="Téglalap 88">
              <a:extLst>
                <a:ext uri="{FF2B5EF4-FFF2-40B4-BE49-F238E27FC236}">
                  <a16:creationId xmlns:a16="http://schemas.microsoft.com/office/drawing/2014/main" id="{3CBDAD58-ADF0-4A27-9DA6-604C25ED21D8}"/>
                </a:ext>
              </a:extLst>
            </p:cNvPr>
            <p:cNvSpPr/>
            <p:nvPr/>
          </p:nvSpPr>
          <p:spPr>
            <a:xfrm>
              <a:off x="4465069" y="3429141"/>
              <a:ext cx="804672" cy="5893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latin typeface="Consolas" panose="020B0609020204030204" pitchFamily="49" charset="0"/>
                </a:rPr>
                <a:t>Shield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Byte</a:t>
              </a:r>
            </a:p>
          </p:txBody>
        </p:sp>
        <p:sp>
          <p:nvSpPr>
            <p:cNvPr id="90" name="Téglalap 89">
              <a:extLst>
                <a:ext uri="{FF2B5EF4-FFF2-40B4-BE49-F238E27FC236}">
                  <a16:creationId xmlns:a16="http://schemas.microsoft.com/office/drawing/2014/main" id="{4AB4BE52-C750-4A53-8277-0AD12F2424BC}"/>
                </a:ext>
              </a:extLst>
            </p:cNvPr>
            <p:cNvSpPr/>
            <p:nvPr/>
          </p:nvSpPr>
          <p:spPr>
            <a:xfrm>
              <a:off x="5269427" y="3429141"/>
              <a:ext cx="804672" cy="5893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latin typeface="Consolas" panose="020B0609020204030204" pitchFamily="49" charset="0"/>
                </a:rPr>
                <a:t>Active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Power Up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Byte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321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563B8EA5-74E8-437B-A874-C3B5B038AA40}"/>
              </a:ext>
            </a:extLst>
          </p:cNvPr>
          <p:cNvGrpSpPr/>
          <p:nvPr/>
        </p:nvGrpSpPr>
        <p:grpSpPr>
          <a:xfrm>
            <a:off x="324165" y="232580"/>
            <a:ext cx="6404923" cy="1767062"/>
            <a:chOff x="324165" y="232580"/>
            <a:chExt cx="6404923" cy="1767062"/>
          </a:xfrm>
        </p:grpSpPr>
        <p:sp>
          <p:nvSpPr>
            <p:cNvPr id="26" name="Téglalap 25">
              <a:extLst>
                <a:ext uri="{FF2B5EF4-FFF2-40B4-BE49-F238E27FC236}">
                  <a16:creationId xmlns:a16="http://schemas.microsoft.com/office/drawing/2014/main" id="{027384A4-EFBC-4AC8-B6CC-726C73C11758}"/>
                </a:ext>
              </a:extLst>
            </p:cNvPr>
            <p:cNvSpPr/>
            <p:nvPr/>
          </p:nvSpPr>
          <p:spPr>
            <a:xfrm>
              <a:off x="324165" y="238880"/>
              <a:ext cx="804672" cy="5893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latin typeface="Consolas" panose="020B0609020204030204" pitchFamily="49" charset="0"/>
                </a:rPr>
                <a:t>Type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Byte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0x02</a:t>
              </a:r>
            </a:p>
          </p:txBody>
        </p:sp>
        <p:sp>
          <p:nvSpPr>
            <p:cNvPr id="27" name="Téglalap 26">
              <a:extLst>
                <a:ext uri="{FF2B5EF4-FFF2-40B4-BE49-F238E27FC236}">
                  <a16:creationId xmlns:a16="http://schemas.microsoft.com/office/drawing/2014/main" id="{43B42E8F-D967-42EC-9C6C-81C3D11F0DD6}"/>
                </a:ext>
              </a:extLst>
            </p:cNvPr>
            <p:cNvSpPr/>
            <p:nvPr/>
          </p:nvSpPr>
          <p:spPr>
            <a:xfrm>
              <a:off x="1127438" y="823873"/>
              <a:ext cx="3200401" cy="58521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 err="1">
                  <a:latin typeface="Consolas" panose="020B0609020204030204" pitchFamily="49" charset="0"/>
                </a:rPr>
                <a:t>Position.Y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4-byte float</a:t>
              </a:r>
            </a:p>
          </p:txBody>
        </p:sp>
        <p:sp>
          <p:nvSpPr>
            <p:cNvPr id="30" name="Téglalap 29">
              <a:extLst>
                <a:ext uri="{FF2B5EF4-FFF2-40B4-BE49-F238E27FC236}">
                  <a16:creationId xmlns:a16="http://schemas.microsoft.com/office/drawing/2014/main" id="{7C73D026-0870-4385-945A-A60D90AA21A3}"/>
                </a:ext>
              </a:extLst>
            </p:cNvPr>
            <p:cNvSpPr/>
            <p:nvPr/>
          </p:nvSpPr>
          <p:spPr>
            <a:xfrm>
              <a:off x="324795" y="821005"/>
              <a:ext cx="802643" cy="58932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50" dirty="0">
                <a:latin typeface="Consolas" panose="020B0609020204030204" pitchFamily="49" charset="0"/>
              </a:endParaRPr>
            </a:p>
          </p:txBody>
        </p:sp>
        <p:sp>
          <p:nvSpPr>
            <p:cNvPr id="40" name="Téglalap 39">
              <a:extLst>
                <a:ext uri="{FF2B5EF4-FFF2-40B4-BE49-F238E27FC236}">
                  <a16:creationId xmlns:a16="http://schemas.microsoft.com/office/drawing/2014/main" id="{AA65150C-F1FB-4411-A243-5707591823AD}"/>
                </a:ext>
              </a:extLst>
            </p:cNvPr>
            <p:cNvSpPr/>
            <p:nvPr/>
          </p:nvSpPr>
          <p:spPr>
            <a:xfrm>
              <a:off x="1127438" y="238897"/>
              <a:ext cx="3199772" cy="5852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 err="1">
                  <a:latin typeface="Consolas" panose="020B0609020204030204" pitchFamily="49" charset="0"/>
                </a:rPr>
                <a:t>PlayerID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4-byte </a:t>
              </a:r>
              <a:r>
                <a:rPr lang="en-US" sz="950" dirty="0" err="1">
                  <a:latin typeface="Consolas" panose="020B0609020204030204" pitchFamily="49" charset="0"/>
                </a:rPr>
                <a:t>uint</a:t>
              </a:r>
              <a:endParaRPr lang="en-US" sz="950" dirty="0">
                <a:latin typeface="Consolas" panose="020B0609020204030204" pitchFamily="49" charset="0"/>
              </a:endParaRPr>
            </a:p>
          </p:txBody>
        </p:sp>
        <p:sp>
          <p:nvSpPr>
            <p:cNvPr id="41" name="Téglalap 40">
              <a:extLst>
                <a:ext uri="{FF2B5EF4-FFF2-40B4-BE49-F238E27FC236}">
                  <a16:creationId xmlns:a16="http://schemas.microsoft.com/office/drawing/2014/main" id="{598109D9-C2A4-4766-B14C-28819CEFEDAC}"/>
                </a:ext>
              </a:extLst>
            </p:cNvPr>
            <p:cNvSpPr/>
            <p:nvPr/>
          </p:nvSpPr>
          <p:spPr>
            <a:xfrm>
              <a:off x="4327838" y="232580"/>
              <a:ext cx="2400622" cy="58916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 err="1">
                  <a:latin typeface="Consolas" panose="020B0609020204030204" pitchFamily="49" charset="0"/>
                </a:rPr>
                <a:t>Position.X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4-byte float</a:t>
              </a:r>
            </a:p>
          </p:txBody>
        </p:sp>
        <p:sp>
          <p:nvSpPr>
            <p:cNvPr id="42" name="Téglalap 41">
              <a:extLst>
                <a:ext uri="{FF2B5EF4-FFF2-40B4-BE49-F238E27FC236}">
                  <a16:creationId xmlns:a16="http://schemas.microsoft.com/office/drawing/2014/main" id="{AB2C6A80-3047-4847-8EFC-2D325A99C22D}"/>
                </a:ext>
              </a:extLst>
            </p:cNvPr>
            <p:cNvSpPr/>
            <p:nvPr/>
          </p:nvSpPr>
          <p:spPr>
            <a:xfrm>
              <a:off x="4328466" y="822298"/>
              <a:ext cx="2400622" cy="585216"/>
            </a:xfrm>
            <a:prstGeom prst="rect">
              <a:avLst/>
            </a:prstGeom>
            <a:solidFill>
              <a:srgbClr val="A21E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latin typeface="Consolas" panose="020B0609020204030204" pitchFamily="49" charset="0"/>
                </a:rPr>
                <a:t>Direction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4-byte float</a:t>
              </a:r>
            </a:p>
          </p:txBody>
        </p:sp>
        <p:sp>
          <p:nvSpPr>
            <p:cNvPr id="45" name="Téglalap 44">
              <a:extLst>
                <a:ext uri="{FF2B5EF4-FFF2-40B4-BE49-F238E27FC236}">
                  <a16:creationId xmlns:a16="http://schemas.microsoft.com/office/drawing/2014/main" id="{E73ECB3F-9107-47D7-9145-97154ED94664}"/>
                </a:ext>
              </a:extLst>
            </p:cNvPr>
            <p:cNvSpPr/>
            <p:nvPr/>
          </p:nvSpPr>
          <p:spPr>
            <a:xfrm>
              <a:off x="1127438" y="1413183"/>
              <a:ext cx="3200401" cy="585216"/>
            </a:xfrm>
            <a:prstGeom prst="rect">
              <a:avLst/>
            </a:prstGeom>
            <a:solidFill>
              <a:srgbClr val="A21E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latin typeface="Consolas" panose="020B0609020204030204" pitchFamily="49" charset="0"/>
                </a:rPr>
                <a:t>Speed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4-byte float</a:t>
              </a:r>
            </a:p>
          </p:txBody>
        </p:sp>
        <p:sp>
          <p:nvSpPr>
            <p:cNvPr id="49" name="Téglalap 48">
              <a:extLst>
                <a:ext uri="{FF2B5EF4-FFF2-40B4-BE49-F238E27FC236}">
                  <a16:creationId xmlns:a16="http://schemas.microsoft.com/office/drawing/2014/main" id="{F54E5CA8-A6D9-4F66-93B3-F5F1E254CA0E}"/>
                </a:ext>
              </a:extLst>
            </p:cNvPr>
            <p:cNvSpPr/>
            <p:nvPr/>
          </p:nvSpPr>
          <p:spPr>
            <a:xfrm>
              <a:off x="324795" y="1410315"/>
              <a:ext cx="802643" cy="589327"/>
            </a:xfrm>
            <a:prstGeom prst="rect">
              <a:avLst/>
            </a:prstGeom>
            <a:solidFill>
              <a:srgbClr val="A21E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5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143E3863-C2BC-4004-990C-E419C59BAE59}"/>
              </a:ext>
            </a:extLst>
          </p:cNvPr>
          <p:cNvGrpSpPr/>
          <p:nvPr/>
        </p:nvGrpSpPr>
        <p:grpSpPr>
          <a:xfrm>
            <a:off x="324165" y="2183707"/>
            <a:ext cx="6404295" cy="1187415"/>
            <a:chOff x="324165" y="2183707"/>
            <a:chExt cx="6404295" cy="1187415"/>
          </a:xfrm>
        </p:grpSpPr>
        <p:sp>
          <p:nvSpPr>
            <p:cNvPr id="54" name="Téglalap 53">
              <a:extLst>
                <a:ext uri="{FF2B5EF4-FFF2-40B4-BE49-F238E27FC236}">
                  <a16:creationId xmlns:a16="http://schemas.microsoft.com/office/drawing/2014/main" id="{A7FACAB9-2BE6-4C4F-B9EC-8D600498682C}"/>
                </a:ext>
              </a:extLst>
            </p:cNvPr>
            <p:cNvSpPr/>
            <p:nvPr/>
          </p:nvSpPr>
          <p:spPr>
            <a:xfrm>
              <a:off x="324165" y="2189600"/>
              <a:ext cx="804672" cy="5893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latin typeface="Consolas" panose="020B0609020204030204" pitchFamily="49" charset="0"/>
                </a:rPr>
                <a:t>Type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Byte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0x03</a:t>
              </a:r>
            </a:p>
          </p:txBody>
        </p:sp>
        <p:sp>
          <p:nvSpPr>
            <p:cNvPr id="55" name="Téglalap 54">
              <a:extLst>
                <a:ext uri="{FF2B5EF4-FFF2-40B4-BE49-F238E27FC236}">
                  <a16:creationId xmlns:a16="http://schemas.microsoft.com/office/drawing/2014/main" id="{5DAF8590-BA85-405E-BE4F-D58CDE46C416}"/>
                </a:ext>
              </a:extLst>
            </p:cNvPr>
            <p:cNvSpPr/>
            <p:nvPr/>
          </p:nvSpPr>
          <p:spPr>
            <a:xfrm>
              <a:off x="1930711" y="2183707"/>
              <a:ext cx="3200401" cy="59933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 err="1">
                  <a:latin typeface="Consolas" panose="020B0609020204030204" pitchFamily="49" charset="0"/>
                </a:rPr>
                <a:t>Position.X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4-byte float</a:t>
              </a:r>
            </a:p>
          </p:txBody>
        </p:sp>
        <p:sp>
          <p:nvSpPr>
            <p:cNvPr id="56" name="Téglalap 55">
              <a:extLst>
                <a:ext uri="{FF2B5EF4-FFF2-40B4-BE49-F238E27FC236}">
                  <a16:creationId xmlns:a16="http://schemas.microsoft.com/office/drawing/2014/main" id="{1E1A18BD-812F-4767-B97C-C5142C80890B}"/>
                </a:ext>
              </a:extLst>
            </p:cNvPr>
            <p:cNvSpPr/>
            <p:nvPr/>
          </p:nvSpPr>
          <p:spPr>
            <a:xfrm>
              <a:off x="5126827" y="2186092"/>
              <a:ext cx="1601633" cy="59570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 err="1">
                  <a:latin typeface="Consolas" panose="020B0609020204030204" pitchFamily="49" charset="0"/>
                </a:rPr>
                <a:t>Position.Y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4-byte float</a:t>
              </a:r>
            </a:p>
          </p:txBody>
        </p:sp>
        <p:sp>
          <p:nvSpPr>
            <p:cNvPr id="70" name="Téglalap 69">
              <a:extLst>
                <a:ext uri="{FF2B5EF4-FFF2-40B4-BE49-F238E27FC236}">
                  <a16:creationId xmlns:a16="http://schemas.microsoft.com/office/drawing/2014/main" id="{B869B12D-7354-4222-99F2-44A6C3890050}"/>
                </a:ext>
              </a:extLst>
            </p:cNvPr>
            <p:cNvSpPr/>
            <p:nvPr/>
          </p:nvSpPr>
          <p:spPr>
            <a:xfrm>
              <a:off x="1127438" y="2190724"/>
              <a:ext cx="804672" cy="5893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latin typeface="Consolas" panose="020B0609020204030204" pitchFamily="49" charset="0"/>
                </a:rPr>
                <a:t>Power Up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Type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Byte</a:t>
              </a:r>
            </a:p>
          </p:txBody>
        </p:sp>
        <p:sp>
          <p:nvSpPr>
            <p:cNvPr id="71" name="Téglalap 70">
              <a:extLst>
                <a:ext uri="{FF2B5EF4-FFF2-40B4-BE49-F238E27FC236}">
                  <a16:creationId xmlns:a16="http://schemas.microsoft.com/office/drawing/2014/main" id="{C417AD8C-792E-41D4-AF64-1FDF25BBD61C}"/>
                </a:ext>
              </a:extLst>
            </p:cNvPr>
            <p:cNvSpPr/>
            <p:nvPr/>
          </p:nvSpPr>
          <p:spPr>
            <a:xfrm>
              <a:off x="324479" y="2781795"/>
              <a:ext cx="1606232" cy="58932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5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BFF13C4A-FDCA-41DB-B8F7-43713823F16D}"/>
              </a:ext>
            </a:extLst>
          </p:cNvPr>
          <p:cNvGrpSpPr/>
          <p:nvPr/>
        </p:nvGrpSpPr>
        <p:grpSpPr>
          <a:xfrm>
            <a:off x="324165" y="3486276"/>
            <a:ext cx="6406231" cy="1772110"/>
            <a:chOff x="324165" y="3486276"/>
            <a:chExt cx="6406231" cy="1772110"/>
          </a:xfrm>
        </p:grpSpPr>
        <p:sp>
          <p:nvSpPr>
            <p:cNvPr id="72" name="Téglalap 71">
              <a:extLst>
                <a:ext uri="{FF2B5EF4-FFF2-40B4-BE49-F238E27FC236}">
                  <a16:creationId xmlns:a16="http://schemas.microsoft.com/office/drawing/2014/main" id="{22AA6A8C-AC94-47BF-8BC5-FA4F7252356B}"/>
                </a:ext>
              </a:extLst>
            </p:cNvPr>
            <p:cNvSpPr/>
            <p:nvPr/>
          </p:nvSpPr>
          <p:spPr>
            <a:xfrm>
              <a:off x="324165" y="3492772"/>
              <a:ext cx="804672" cy="5893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latin typeface="Consolas" panose="020B0609020204030204" pitchFamily="49" charset="0"/>
                </a:rPr>
                <a:t>Type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Byte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0x04</a:t>
              </a:r>
            </a:p>
          </p:txBody>
        </p:sp>
        <p:sp>
          <p:nvSpPr>
            <p:cNvPr id="73" name="Téglalap 72">
              <a:extLst>
                <a:ext uri="{FF2B5EF4-FFF2-40B4-BE49-F238E27FC236}">
                  <a16:creationId xmlns:a16="http://schemas.microsoft.com/office/drawing/2014/main" id="{20838569-0F52-45CD-8030-24DD0084CD1F}"/>
                </a:ext>
              </a:extLst>
            </p:cNvPr>
            <p:cNvSpPr/>
            <p:nvPr/>
          </p:nvSpPr>
          <p:spPr>
            <a:xfrm>
              <a:off x="1930711" y="3486879"/>
              <a:ext cx="3200401" cy="59933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 err="1">
                  <a:latin typeface="Consolas" panose="020B0609020204030204" pitchFamily="49" charset="0"/>
                </a:rPr>
                <a:t>Position.X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4-byte float</a:t>
              </a:r>
            </a:p>
          </p:txBody>
        </p:sp>
        <p:sp>
          <p:nvSpPr>
            <p:cNvPr id="74" name="Téglalap 73">
              <a:extLst>
                <a:ext uri="{FF2B5EF4-FFF2-40B4-BE49-F238E27FC236}">
                  <a16:creationId xmlns:a16="http://schemas.microsoft.com/office/drawing/2014/main" id="{8464B5EC-2507-4954-9AB5-12B35E945675}"/>
                </a:ext>
              </a:extLst>
            </p:cNvPr>
            <p:cNvSpPr/>
            <p:nvPr/>
          </p:nvSpPr>
          <p:spPr>
            <a:xfrm>
              <a:off x="5126827" y="3489264"/>
              <a:ext cx="1601633" cy="59570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 err="1">
                  <a:latin typeface="Consolas" panose="020B0609020204030204" pitchFamily="49" charset="0"/>
                </a:rPr>
                <a:t>Position.Y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4-byte float</a:t>
              </a:r>
            </a:p>
          </p:txBody>
        </p:sp>
        <p:sp>
          <p:nvSpPr>
            <p:cNvPr id="75" name="Téglalap 74">
              <a:extLst>
                <a:ext uri="{FF2B5EF4-FFF2-40B4-BE49-F238E27FC236}">
                  <a16:creationId xmlns:a16="http://schemas.microsoft.com/office/drawing/2014/main" id="{8F6739DA-E164-4163-92C9-225D48F814EF}"/>
                </a:ext>
              </a:extLst>
            </p:cNvPr>
            <p:cNvSpPr/>
            <p:nvPr/>
          </p:nvSpPr>
          <p:spPr>
            <a:xfrm>
              <a:off x="1127437" y="3486276"/>
              <a:ext cx="811099" cy="59570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latin typeface="Consolas" panose="020B0609020204030204" pitchFamily="49" charset="0"/>
                </a:rPr>
                <a:t>Power Up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Type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Byte</a:t>
              </a:r>
            </a:p>
          </p:txBody>
        </p:sp>
        <p:sp>
          <p:nvSpPr>
            <p:cNvPr id="76" name="Téglalap 75">
              <a:extLst>
                <a:ext uri="{FF2B5EF4-FFF2-40B4-BE49-F238E27FC236}">
                  <a16:creationId xmlns:a16="http://schemas.microsoft.com/office/drawing/2014/main" id="{1D51F5CC-D988-47E8-BAA8-253360D05017}"/>
                </a:ext>
              </a:extLst>
            </p:cNvPr>
            <p:cNvSpPr/>
            <p:nvPr/>
          </p:nvSpPr>
          <p:spPr>
            <a:xfrm>
              <a:off x="324479" y="4084967"/>
              <a:ext cx="1610516" cy="58932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50" dirty="0">
                <a:latin typeface="Consolas" panose="020B0609020204030204" pitchFamily="49" charset="0"/>
              </a:endParaRPr>
            </a:p>
          </p:txBody>
        </p:sp>
        <p:sp>
          <p:nvSpPr>
            <p:cNvPr id="77" name="Téglalap 76">
              <a:extLst>
                <a:ext uri="{FF2B5EF4-FFF2-40B4-BE49-F238E27FC236}">
                  <a16:creationId xmlns:a16="http://schemas.microsoft.com/office/drawing/2014/main" id="{1A0C5626-9C52-42F7-98F0-FC805F63E55A}"/>
                </a:ext>
              </a:extLst>
            </p:cNvPr>
            <p:cNvSpPr/>
            <p:nvPr/>
          </p:nvSpPr>
          <p:spPr>
            <a:xfrm>
              <a:off x="1938536" y="4082582"/>
              <a:ext cx="3200400" cy="589327"/>
            </a:xfrm>
            <a:prstGeom prst="rect">
              <a:avLst/>
            </a:prstGeom>
            <a:solidFill>
              <a:srgbClr val="A21E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latin typeface="Consolas" panose="020B0609020204030204" pitchFamily="49" charset="0"/>
                </a:rPr>
                <a:t>Direction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4-byte float</a:t>
              </a:r>
            </a:p>
          </p:txBody>
        </p:sp>
        <p:sp>
          <p:nvSpPr>
            <p:cNvPr id="78" name="Téglalap 77">
              <a:extLst>
                <a:ext uri="{FF2B5EF4-FFF2-40B4-BE49-F238E27FC236}">
                  <a16:creationId xmlns:a16="http://schemas.microsoft.com/office/drawing/2014/main" id="{B37A3114-1925-4FDB-8BE2-CB175AD4DB49}"/>
                </a:ext>
              </a:extLst>
            </p:cNvPr>
            <p:cNvSpPr/>
            <p:nvPr/>
          </p:nvSpPr>
          <p:spPr>
            <a:xfrm>
              <a:off x="5128763" y="4084485"/>
              <a:ext cx="1601633" cy="585216"/>
            </a:xfrm>
            <a:prstGeom prst="rect">
              <a:avLst/>
            </a:prstGeom>
            <a:solidFill>
              <a:srgbClr val="A21E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 err="1">
                  <a:latin typeface="Consolas" panose="020B0609020204030204" pitchFamily="49" charset="0"/>
                </a:rPr>
                <a:t>RotationSpeed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4-byte float</a:t>
              </a:r>
            </a:p>
          </p:txBody>
        </p:sp>
        <p:sp>
          <p:nvSpPr>
            <p:cNvPr id="79" name="Téglalap 78">
              <a:extLst>
                <a:ext uri="{FF2B5EF4-FFF2-40B4-BE49-F238E27FC236}">
                  <a16:creationId xmlns:a16="http://schemas.microsoft.com/office/drawing/2014/main" id="{8D60D949-B704-477E-A329-6CE5145AD637}"/>
                </a:ext>
              </a:extLst>
            </p:cNvPr>
            <p:cNvSpPr/>
            <p:nvPr/>
          </p:nvSpPr>
          <p:spPr>
            <a:xfrm>
              <a:off x="328020" y="4669059"/>
              <a:ext cx="1610516" cy="589327"/>
            </a:xfrm>
            <a:prstGeom prst="rect">
              <a:avLst/>
            </a:prstGeom>
            <a:solidFill>
              <a:srgbClr val="A21E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5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680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1C751544-594B-44C8-B068-227BA656F82A}"/>
              </a:ext>
            </a:extLst>
          </p:cNvPr>
          <p:cNvGrpSpPr/>
          <p:nvPr/>
        </p:nvGrpSpPr>
        <p:grpSpPr>
          <a:xfrm>
            <a:off x="321034" y="2297600"/>
            <a:ext cx="6404923" cy="1767062"/>
            <a:chOff x="324165" y="232580"/>
            <a:chExt cx="6404923" cy="1767062"/>
          </a:xfrm>
        </p:grpSpPr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08CD47FB-CF14-4451-A2D7-F35A5247A6A6}"/>
                </a:ext>
              </a:extLst>
            </p:cNvPr>
            <p:cNvSpPr/>
            <p:nvPr/>
          </p:nvSpPr>
          <p:spPr>
            <a:xfrm>
              <a:off x="324165" y="238880"/>
              <a:ext cx="804672" cy="5893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latin typeface="Consolas" panose="020B0609020204030204" pitchFamily="49" charset="0"/>
                </a:rPr>
                <a:t>Type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Byte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0x05</a:t>
              </a:r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F65DDF5A-B543-4ED0-9CA2-FDCB3BDF2F09}"/>
                </a:ext>
              </a:extLst>
            </p:cNvPr>
            <p:cNvSpPr/>
            <p:nvPr/>
          </p:nvSpPr>
          <p:spPr>
            <a:xfrm>
              <a:off x="1127438" y="823873"/>
              <a:ext cx="3200401" cy="58521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 err="1">
                  <a:latin typeface="Consolas" panose="020B0609020204030204" pitchFamily="49" charset="0"/>
                </a:rPr>
                <a:t>Position.Y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4-byte float</a:t>
              </a:r>
            </a:p>
          </p:txBody>
        </p:sp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AC59CAB2-9BF1-4E3E-A113-A2875B214D95}"/>
                </a:ext>
              </a:extLst>
            </p:cNvPr>
            <p:cNvSpPr/>
            <p:nvPr/>
          </p:nvSpPr>
          <p:spPr>
            <a:xfrm>
              <a:off x="324795" y="821005"/>
              <a:ext cx="802643" cy="58932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50" dirty="0">
                <a:latin typeface="Consolas" panose="020B0609020204030204" pitchFamily="49" charset="0"/>
              </a:endParaRPr>
            </a:p>
          </p:txBody>
        </p:sp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34DFB2CF-7475-49D3-91AC-ACE42D938040}"/>
                </a:ext>
              </a:extLst>
            </p:cNvPr>
            <p:cNvSpPr/>
            <p:nvPr/>
          </p:nvSpPr>
          <p:spPr>
            <a:xfrm>
              <a:off x="1127438" y="238897"/>
              <a:ext cx="3199772" cy="5852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 err="1">
                  <a:latin typeface="Consolas" panose="020B0609020204030204" pitchFamily="49" charset="0"/>
                </a:rPr>
                <a:t>PlayerID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4-byte </a:t>
              </a:r>
              <a:r>
                <a:rPr lang="en-US" sz="950" dirty="0" err="1">
                  <a:latin typeface="Consolas" panose="020B0609020204030204" pitchFamily="49" charset="0"/>
                </a:rPr>
                <a:t>uint</a:t>
              </a:r>
              <a:endParaRPr lang="en-US" sz="950" dirty="0">
                <a:latin typeface="Consolas" panose="020B0609020204030204" pitchFamily="49" charset="0"/>
              </a:endParaRPr>
            </a:p>
          </p:txBody>
        </p:sp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5744B15E-630B-4F2D-BB05-FA042D51B430}"/>
                </a:ext>
              </a:extLst>
            </p:cNvPr>
            <p:cNvSpPr/>
            <p:nvPr/>
          </p:nvSpPr>
          <p:spPr>
            <a:xfrm>
              <a:off x="4327838" y="232580"/>
              <a:ext cx="2400622" cy="58916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 err="1">
                  <a:latin typeface="Consolas" panose="020B0609020204030204" pitchFamily="49" charset="0"/>
                </a:rPr>
                <a:t>Position.X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4-byte float</a:t>
              </a:r>
            </a:p>
          </p:txBody>
        </p: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1BD52351-06C8-4371-9A19-8B92A32A3639}"/>
                </a:ext>
              </a:extLst>
            </p:cNvPr>
            <p:cNvSpPr/>
            <p:nvPr/>
          </p:nvSpPr>
          <p:spPr>
            <a:xfrm>
              <a:off x="4328466" y="822298"/>
              <a:ext cx="2400622" cy="585216"/>
            </a:xfrm>
            <a:prstGeom prst="rect">
              <a:avLst/>
            </a:prstGeom>
            <a:solidFill>
              <a:srgbClr val="A21E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latin typeface="Consolas" panose="020B0609020204030204" pitchFamily="49" charset="0"/>
                </a:rPr>
                <a:t>Direction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4-byte float</a:t>
              </a:r>
            </a:p>
          </p:txBody>
        </p:sp>
        <p:sp>
          <p:nvSpPr>
            <p:cNvPr id="21" name="Téglalap 20">
              <a:extLst>
                <a:ext uri="{FF2B5EF4-FFF2-40B4-BE49-F238E27FC236}">
                  <a16:creationId xmlns:a16="http://schemas.microsoft.com/office/drawing/2014/main" id="{6D028CEB-D3C8-4F8D-B120-CE8B39B44592}"/>
                </a:ext>
              </a:extLst>
            </p:cNvPr>
            <p:cNvSpPr/>
            <p:nvPr/>
          </p:nvSpPr>
          <p:spPr>
            <a:xfrm>
              <a:off x="324795" y="1410315"/>
              <a:ext cx="802643" cy="589327"/>
            </a:xfrm>
            <a:prstGeom prst="rect">
              <a:avLst/>
            </a:prstGeom>
            <a:solidFill>
              <a:srgbClr val="A21E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5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697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Csoportba foglalás 49">
            <a:extLst>
              <a:ext uri="{FF2B5EF4-FFF2-40B4-BE49-F238E27FC236}">
                <a16:creationId xmlns:a16="http://schemas.microsoft.com/office/drawing/2014/main" id="{BB416831-0178-4948-BAC8-0EB24E0861E1}"/>
              </a:ext>
            </a:extLst>
          </p:cNvPr>
          <p:cNvGrpSpPr/>
          <p:nvPr/>
        </p:nvGrpSpPr>
        <p:grpSpPr>
          <a:xfrm>
            <a:off x="346395" y="548639"/>
            <a:ext cx="6400800" cy="1178654"/>
            <a:chOff x="346395" y="548639"/>
            <a:chExt cx="6400800" cy="1178654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B7EAAD6C-8B02-4C9D-8165-342B5C4D120D}"/>
                </a:ext>
              </a:extLst>
            </p:cNvPr>
            <p:cNvSpPr/>
            <p:nvPr/>
          </p:nvSpPr>
          <p:spPr>
            <a:xfrm>
              <a:off x="346395" y="548640"/>
              <a:ext cx="804672" cy="5893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latin typeface="Consolas" panose="020B0609020204030204" pitchFamily="49" charset="0"/>
                </a:rPr>
                <a:t>Type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Byte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0x02</a:t>
              </a:r>
            </a:p>
          </p:txBody>
        </p:sp>
        <p:sp>
          <p:nvSpPr>
            <p:cNvPr id="12" name="Téglalap 11">
              <a:extLst>
                <a:ext uri="{FF2B5EF4-FFF2-40B4-BE49-F238E27FC236}">
                  <a16:creationId xmlns:a16="http://schemas.microsoft.com/office/drawing/2014/main" id="{AB2F8B0E-3389-4A99-A7BC-8388075B2BFD}"/>
                </a:ext>
              </a:extLst>
            </p:cNvPr>
            <p:cNvSpPr/>
            <p:nvPr/>
          </p:nvSpPr>
          <p:spPr>
            <a:xfrm>
              <a:off x="1151067" y="548640"/>
              <a:ext cx="3200400" cy="5893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latin typeface="Consolas" panose="020B0609020204030204" pitchFamily="49" charset="0"/>
                </a:rPr>
                <a:t>Tick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4-byte </a:t>
              </a:r>
              <a:r>
                <a:rPr lang="en-US" sz="950" dirty="0" err="1">
                  <a:latin typeface="Consolas" panose="020B0609020204030204" pitchFamily="49" charset="0"/>
                </a:rPr>
                <a:t>uint</a:t>
              </a:r>
              <a:endParaRPr lang="en-US" sz="950" dirty="0">
                <a:latin typeface="Consolas" panose="020B0609020204030204" pitchFamily="49" charset="0"/>
              </a:endParaRPr>
            </a:p>
          </p:txBody>
        </p:sp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62D0E59F-EE2C-4AF5-82EC-1A69016ABD67}"/>
                </a:ext>
              </a:extLst>
            </p:cNvPr>
            <p:cNvSpPr/>
            <p:nvPr/>
          </p:nvSpPr>
          <p:spPr>
            <a:xfrm>
              <a:off x="4351467" y="548639"/>
              <a:ext cx="2395728" cy="5893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 err="1">
                  <a:latin typeface="Consolas" panose="020B0609020204030204" pitchFamily="49" charset="0"/>
                </a:rPr>
                <a:t>EntityID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4-byte </a:t>
              </a:r>
              <a:r>
                <a:rPr lang="en-US" sz="950" dirty="0" err="1">
                  <a:latin typeface="Consolas" panose="020B0609020204030204" pitchFamily="49" charset="0"/>
                </a:rPr>
                <a:t>uint</a:t>
              </a:r>
              <a:endParaRPr lang="en-US" sz="950" dirty="0">
                <a:latin typeface="Consolas" panose="020B0609020204030204" pitchFamily="49" charset="0"/>
              </a:endParaRPr>
            </a:p>
          </p:txBody>
        </p:sp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76E7F5AA-FB23-4081-BCFD-A9A95029C61D}"/>
                </a:ext>
              </a:extLst>
            </p:cNvPr>
            <p:cNvSpPr/>
            <p:nvPr/>
          </p:nvSpPr>
          <p:spPr>
            <a:xfrm>
              <a:off x="346395" y="1137966"/>
              <a:ext cx="804672" cy="5893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50" dirty="0">
                <a:latin typeface="Consolas" panose="020B0609020204030204" pitchFamily="49" charset="0"/>
              </a:endParaRPr>
            </a:p>
          </p:txBody>
        </p: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F6D7B30A-B5BD-46E4-83C7-E257616765EE}"/>
                </a:ext>
              </a:extLst>
            </p:cNvPr>
            <p:cNvSpPr/>
            <p:nvPr/>
          </p:nvSpPr>
          <p:spPr>
            <a:xfrm>
              <a:off x="1151067" y="1137966"/>
              <a:ext cx="5596128" cy="5893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 err="1">
                  <a:latin typeface="Consolas" panose="020B0609020204030204" pitchFamily="49" charset="0"/>
                </a:rPr>
                <a:t>EntityData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?-byte</a:t>
              </a:r>
            </a:p>
          </p:txBody>
        </p:sp>
      </p:grpSp>
      <p:grpSp>
        <p:nvGrpSpPr>
          <p:cNvPr id="51" name="Csoportba foglalás 50">
            <a:extLst>
              <a:ext uri="{FF2B5EF4-FFF2-40B4-BE49-F238E27FC236}">
                <a16:creationId xmlns:a16="http://schemas.microsoft.com/office/drawing/2014/main" id="{953FC4DE-B27C-4A85-ACB6-72FAF8E62649}"/>
              </a:ext>
            </a:extLst>
          </p:cNvPr>
          <p:cNvGrpSpPr/>
          <p:nvPr/>
        </p:nvGrpSpPr>
        <p:grpSpPr>
          <a:xfrm>
            <a:off x="346395" y="1958339"/>
            <a:ext cx="6400800" cy="1178654"/>
            <a:chOff x="346395" y="1958339"/>
            <a:chExt cx="6400800" cy="1178654"/>
          </a:xfrm>
        </p:grpSpPr>
        <p:sp>
          <p:nvSpPr>
            <p:cNvPr id="20" name="Téglalap 19">
              <a:extLst>
                <a:ext uri="{FF2B5EF4-FFF2-40B4-BE49-F238E27FC236}">
                  <a16:creationId xmlns:a16="http://schemas.microsoft.com/office/drawing/2014/main" id="{7C778779-6486-4B6E-83F3-9A73A3482FA0}"/>
                </a:ext>
              </a:extLst>
            </p:cNvPr>
            <p:cNvSpPr/>
            <p:nvPr/>
          </p:nvSpPr>
          <p:spPr>
            <a:xfrm>
              <a:off x="346395" y="1958340"/>
              <a:ext cx="804672" cy="5893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latin typeface="Consolas" panose="020B0609020204030204" pitchFamily="49" charset="0"/>
                </a:rPr>
                <a:t>Type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Byte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0x03</a:t>
              </a:r>
            </a:p>
          </p:txBody>
        </p:sp>
        <p:sp>
          <p:nvSpPr>
            <p:cNvPr id="21" name="Téglalap 20">
              <a:extLst>
                <a:ext uri="{FF2B5EF4-FFF2-40B4-BE49-F238E27FC236}">
                  <a16:creationId xmlns:a16="http://schemas.microsoft.com/office/drawing/2014/main" id="{1465431D-95E1-4707-97F0-A413E4D4AE85}"/>
                </a:ext>
              </a:extLst>
            </p:cNvPr>
            <p:cNvSpPr/>
            <p:nvPr/>
          </p:nvSpPr>
          <p:spPr>
            <a:xfrm>
              <a:off x="1151067" y="1958340"/>
              <a:ext cx="3200400" cy="5893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latin typeface="Consolas" panose="020B0609020204030204" pitchFamily="49" charset="0"/>
                </a:rPr>
                <a:t>Tick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4-byte </a:t>
              </a:r>
              <a:r>
                <a:rPr lang="en-US" sz="950" dirty="0" err="1">
                  <a:latin typeface="Consolas" panose="020B0609020204030204" pitchFamily="49" charset="0"/>
                </a:rPr>
                <a:t>uint</a:t>
              </a:r>
              <a:endParaRPr lang="en-US" sz="950" dirty="0">
                <a:latin typeface="Consolas" panose="020B0609020204030204" pitchFamily="49" charset="0"/>
              </a:endParaRPr>
            </a:p>
          </p:txBody>
        </p:sp>
        <p:sp>
          <p:nvSpPr>
            <p:cNvPr id="22" name="Téglalap 21">
              <a:extLst>
                <a:ext uri="{FF2B5EF4-FFF2-40B4-BE49-F238E27FC236}">
                  <a16:creationId xmlns:a16="http://schemas.microsoft.com/office/drawing/2014/main" id="{6777FBA9-4E10-47D5-9854-527A18B1FC25}"/>
                </a:ext>
              </a:extLst>
            </p:cNvPr>
            <p:cNvSpPr/>
            <p:nvPr/>
          </p:nvSpPr>
          <p:spPr>
            <a:xfrm>
              <a:off x="4351467" y="1958339"/>
              <a:ext cx="2395728" cy="5893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 err="1">
                  <a:latin typeface="Consolas" panose="020B0609020204030204" pitchFamily="49" charset="0"/>
                </a:rPr>
                <a:t>EntityID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4-byte </a:t>
              </a:r>
              <a:r>
                <a:rPr lang="en-US" sz="950" dirty="0" err="1">
                  <a:latin typeface="Consolas" panose="020B0609020204030204" pitchFamily="49" charset="0"/>
                </a:rPr>
                <a:t>uint</a:t>
              </a:r>
              <a:endParaRPr lang="en-US" sz="950" dirty="0">
                <a:latin typeface="Consolas" panose="020B0609020204030204" pitchFamily="49" charset="0"/>
              </a:endParaRPr>
            </a:p>
          </p:txBody>
        </p:sp>
        <p:sp>
          <p:nvSpPr>
            <p:cNvPr id="23" name="Téglalap 22">
              <a:extLst>
                <a:ext uri="{FF2B5EF4-FFF2-40B4-BE49-F238E27FC236}">
                  <a16:creationId xmlns:a16="http://schemas.microsoft.com/office/drawing/2014/main" id="{2819DF21-1548-410F-B2EF-5CDE0DB2A4C8}"/>
                </a:ext>
              </a:extLst>
            </p:cNvPr>
            <p:cNvSpPr/>
            <p:nvPr/>
          </p:nvSpPr>
          <p:spPr>
            <a:xfrm>
              <a:off x="346395" y="2547666"/>
              <a:ext cx="804672" cy="5893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5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Csoportba foglalás 51">
            <a:extLst>
              <a:ext uri="{FF2B5EF4-FFF2-40B4-BE49-F238E27FC236}">
                <a16:creationId xmlns:a16="http://schemas.microsoft.com/office/drawing/2014/main" id="{E96AF1BC-E350-4AFA-A9AE-541EEC7FC46F}"/>
              </a:ext>
            </a:extLst>
          </p:cNvPr>
          <p:cNvGrpSpPr/>
          <p:nvPr/>
        </p:nvGrpSpPr>
        <p:grpSpPr>
          <a:xfrm>
            <a:off x="346395" y="3368039"/>
            <a:ext cx="6400800" cy="2357300"/>
            <a:chOff x="346395" y="3368039"/>
            <a:chExt cx="6400800" cy="2357300"/>
          </a:xfrm>
        </p:grpSpPr>
        <p:sp>
          <p:nvSpPr>
            <p:cNvPr id="36" name="Téglalap 35">
              <a:extLst>
                <a:ext uri="{FF2B5EF4-FFF2-40B4-BE49-F238E27FC236}">
                  <a16:creationId xmlns:a16="http://schemas.microsoft.com/office/drawing/2014/main" id="{7A609779-FA2F-4519-9DE0-43C04749D2AD}"/>
                </a:ext>
              </a:extLst>
            </p:cNvPr>
            <p:cNvSpPr/>
            <p:nvPr/>
          </p:nvSpPr>
          <p:spPr>
            <a:xfrm>
              <a:off x="346395" y="3368040"/>
              <a:ext cx="804672" cy="5893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latin typeface="Consolas" panose="020B0609020204030204" pitchFamily="49" charset="0"/>
                </a:rPr>
                <a:t>Type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Byte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0x04</a:t>
              </a:r>
            </a:p>
          </p:txBody>
        </p:sp>
        <p:sp>
          <p:nvSpPr>
            <p:cNvPr id="37" name="Téglalap 36">
              <a:extLst>
                <a:ext uri="{FF2B5EF4-FFF2-40B4-BE49-F238E27FC236}">
                  <a16:creationId xmlns:a16="http://schemas.microsoft.com/office/drawing/2014/main" id="{2A9FB8E8-2CE5-4D25-91A9-469FA75C784B}"/>
                </a:ext>
              </a:extLst>
            </p:cNvPr>
            <p:cNvSpPr/>
            <p:nvPr/>
          </p:nvSpPr>
          <p:spPr>
            <a:xfrm>
              <a:off x="1151067" y="3368040"/>
              <a:ext cx="3200400" cy="5893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 err="1">
                  <a:latin typeface="Consolas" panose="020B0609020204030204" pitchFamily="49" charset="0"/>
                </a:rPr>
                <a:t>PlayerID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4-byte </a:t>
              </a:r>
              <a:r>
                <a:rPr lang="en-US" sz="950" dirty="0" err="1">
                  <a:latin typeface="Consolas" panose="020B0609020204030204" pitchFamily="49" charset="0"/>
                </a:rPr>
                <a:t>uint</a:t>
              </a:r>
              <a:endParaRPr lang="en-US" sz="950" dirty="0">
                <a:latin typeface="Consolas" panose="020B0609020204030204" pitchFamily="49" charset="0"/>
              </a:endParaRPr>
            </a:p>
          </p:txBody>
        </p:sp>
        <p:sp>
          <p:nvSpPr>
            <p:cNvPr id="38" name="Téglalap 37">
              <a:extLst>
                <a:ext uri="{FF2B5EF4-FFF2-40B4-BE49-F238E27FC236}">
                  <a16:creationId xmlns:a16="http://schemas.microsoft.com/office/drawing/2014/main" id="{0661DBA1-E47A-4CB6-87D6-E40392EEB490}"/>
                </a:ext>
              </a:extLst>
            </p:cNvPr>
            <p:cNvSpPr/>
            <p:nvPr/>
          </p:nvSpPr>
          <p:spPr>
            <a:xfrm>
              <a:off x="4351467" y="3368039"/>
              <a:ext cx="2395728" cy="58932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 err="1">
                  <a:latin typeface="Consolas" panose="020B0609020204030204" pitchFamily="49" charset="0"/>
                </a:rPr>
                <a:t>Position.X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4-byte float</a:t>
              </a:r>
            </a:p>
          </p:txBody>
        </p:sp>
        <p:sp>
          <p:nvSpPr>
            <p:cNvPr id="39" name="Téglalap 38">
              <a:extLst>
                <a:ext uri="{FF2B5EF4-FFF2-40B4-BE49-F238E27FC236}">
                  <a16:creationId xmlns:a16="http://schemas.microsoft.com/office/drawing/2014/main" id="{C04EE86D-FB3F-47B8-8529-3010DCB31017}"/>
                </a:ext>
              </a:extLst>
            </p:cNvPr>
            <p:cNvSpPr/>
            <p:nvPr/>
          </p:nvSpPr>
          <p:spPr>
            <a:xfrm>
              <a:off x="346395" y="3957366"/>
              <a:ext cx="804672" cy="58932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50" dirty="0">
                <a:latin typeface="Consolas" panose="020B0609020204030204" pitchFamily="49" charset="0"/>
              </a:endParaRPr>
            </a:p>
          </p:txBody>
        </p:sp>
        <p:sp>
          <p:nvSpPr>
            <p:cNvPr id="40" name="Téglalap 39">
              <a:extLst>
                <a:ext uri="{FF2B5EF4-FFF2-40B4-BE49-F238E27FC236}">
                  <a16:creationId xmlns:a16="http://schemas.microsoft.com/office/drawing/2014/main" id="{5017BC3C-6F8D-445D-838B-5747FF78C77A}"/>
                </a:ext>
              </a:extLst>
            </p:cNvPr>
            <p:cNvSpPr/>
            <p:nvPr/>
          </p:nvSpPr>
          <p:spPr>
            <a:xfrm>
              <a:off x="1151067" y="3957365"/>
              <a:ext cx="3200400" cy="58932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 err="1">
                  <a:latin typeface="Consolas" panose="020B0609020204030204" pitchFamily="49" charset="0"/>
                </a:rPr>
                <a:t>Position.Y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4-byte float</a:t>
              </a:r>
            </a:p>
          </p:txBody>
        </p:sp>
        <p:sp>
          <p:nvSpPr>
            <p:cNvPr id="41" name="Téglalap 40">
              <a:extLst>
                <a:ext uri="{FF2B5EF4-FFF2-40B4-BE49-F238E27FC236}">
                  <a16:creationId xmlns:a16="http://schemas.microsoft.com/office/drawing/2014/main" id="{1B3BB6C9-8FCD-4C33-A516-C2703B0A6F0B}"/>
                </a:ext>
              </a:extLst>
            </p:cNvPr>
            <p:cNvSpPr/>
            <p:nvPr/>
          </p:nvSpPr>
          <p:spPr>
            <a:xfrm>
              <a:off x="4351467" y="3957364"/>
              <a:ext cx="2395728" cy="589327"/>
            </a:xfrm>
            <a:prstGeom prst="rect">
              <a:avLst/>
            </a:prstGeom>
            <a:solidFill>
              <a:srgbClr val="A21E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latin typeface="Consolas" panose="020B0609020204030204" pitchFamily="49" charset="0"/>
                </a:rPr>
                <a:t>Direction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4-byte float</a:t>
              </a:r>
            </a:p>
          </p:txBody>
        </p:sp>
        <p:sp>
          <p:nvSpPr>
            <p:cNvPr id="42" name="Téglalap 41">
              <a:extLst>
                <a:ext uri="{FF2B5EF4-FFF2-40B4-BE49-F238E27FC236}">
                  <a16:creationId xmlns:a16="http://schemas.microsoft.com/office/drawing/2014/main" id="{F485D393-BB03-4EAF-A636-8D37DB9D546B}"/>
                </a:ext>
              </a:extLst>
            </p:cNvPr>
            <p:cNvSpPr/>
            <p:nvPr/>
          </p:nvSpPr>
          <p:spPr>
            <a:xfrm>
              <a:off x="346395" y="4546690"/>
              <a:ext cx="804672" cy="589327"/>
            </a:xfrm>
            <a:prstGeom prst="rect">
              <a:avLst/>
            </a:prstGeom>
            <a:solidFill>
              <a:srgbClr val="A21E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50" dirty="0">
                <a:latin typeface="Consolas" panose="020B0609020204030204" pitchFamily="49" charset="0"/>
              </a:endParaRPr>
            </a:p>
          </p:txBody>
        </p:sp>
        <p:sp>
          <p:nvSpPr>
            <p:cNvPr id="43" name="Téglalap 42">
              <a:extLst>
                <a:ext uri="{FF2B5EF4-FFF2-40B4-BE49-F238E27FC236}">
                  <a16:creationId xmlns:a16="http://schemas.microsoft.com/office/drawing/2014/main" id="{680CFDE3-6EEB-4E48-A404-078EDF4108B3}"/>
                </a:ext>
              </a:extLst>
            </p:cNvPr>
            <p:cNvSpPr/>
            <p:nvPr/>
          </p:nvSpPr>
          <p:spPr>
            <a:xfrm>
              <a:off x="1151067" y="4546689"/>
              <a:ext cx="3200400" cy="589327"/>
            </a:xfrm>
            <a:prstGeom prst="rect">
              <a:avLst/>
            </a:prstGeom>
            <a:solidFill>
              <a:srgbClr val="A21E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latin typeface="Consolas" panose="020B0609020204030204" pitchFamily="49" charset="0"/>
                </a:rPr>
                <a:t>Speed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4-byte float</a:t>
              </a:r>
            </a:p>
          </p:txBody>
        </p:sp>
        <p:sp>
          <p:nvSpPr>
            <p:cNvPr id="44" name="Téglalap 43">
              <a:extLst>
                <a:ext uri="{FF2B5EF4-FFF2-40B4-BE49-F238E27FC236}">
                  <a16:creationId xmlns:a16="http://schemas.microsoft.com/office/drawing/2014/main" id="{91A46743-6C6D-4253-AFDB-7D3D01178140}"/>
                </a:ext>
              </a:extLst>
            </p:cNvPr>
            <p:cNvSpPr/>
            <p:nvPr/>
          </p:nvSpPr>
          <p:spPr>
            <a:xfrm>
              <a:off x="4351467" y="4546688"/>
              <a:ext cx="2395728" cy="589327"/>
            </a:xfrm>
            <a:prstGeom prst="rect">
              <a:avLst/>
            </a:prstGeom>
            <a:solidFill>
              <a:srgbClr val="A21E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 err="1">
                  <a:latin typeface="Consolas" panose="020B0609020204030204" pitchFamily="49" charset="0"/>
                </a:rPr>
                <a:t>TurretDirection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4-byte float</a:t>
              </a:r>
            </a:p>
          </p:txBody>
        </p:sp>
        <p:sp>
          <p:nvSpPr>
            <p:cNvPr id="45" name="Téglalap 44">
              <a:extLst>
                <a:ext uri="{FF2B5EF4-FFF2-40B4-BE49-F238E27FC236}">
                  <a16:creationId xmlns:a16="http://schemas.microsoft.com/office/drawing/2014/main" id="{99D7AF3A-D798-46BC-B6F1-2316A1DDB6EC}"/>
                </a:ext>
              </a:extLst>
            </p:cNvPr>
            <p:cNvSpPr/>
            <p:nvPr/>
          </p:nvSpPr>
          <p:spPr>
            <a:xfrm>
              <a:off x="346395" y="5136012"/>
              <a:ext cx="804672" cy="589327"/>
            </a:xfrm>
            <a:prstGeom prst="rect">
              <a:avLst/>
            </a:prstGeom>
            <a:solidFill>
              <a:srgbClr val="A21E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5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739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Csoportba foglalás 51">
            <a:extLst>
              <a:ext uri="{FF2B5EF4-FFF2-40B4-BE49-F238E27FC236}">
                <a16:creationId xmlns:a16="http://schemas.microsoft.com/office/drawing/2014/main" id="{9879A765-4DF5-42DD-93E0-4CBF0549E55C}"/>
              </a:ext>
            </a:extLst>
          </p:cNvPr>
          <p:cNvGrpSpPr/>
          <p:nvPr/>
        </p:nvGrpSpPr>
        <p:grpSpPr>
          <a:xfrm>
            <a:off x="308295" y="525780"/>
            <a:ext cx="5614416" cy="589327"/>
            <a:chOff x="308295" y="525780"/>
            <a:chExt cx="5614416" cy="589327"/>
          </a:xfrm>
        </p:grpSpPr>
        <p:sp>
          <p:nvSpPr>
            <p:cNvPr id="4" name="Téglalap 3">
              <a:extLst>
                <a:ext uri="{FF2B5EF4-FFF2-40B4-BE49-F238E27FC236}">
                  <a16:creationId xmlns:a16="http://schemas.microsoft.com/office/drawing/2014/main" id="{499C4201-4C45-4C74-8004-79C2AB396654}"/>
                </a:ext>
              </a:extLst>
            </p:cNvPr>
            <p:cNvSpPr/>
            <p:nvPr/>
          </p:nvSpPr>
          <p:spPr>
            <a:xfrm>
              <a:off x="308295" y="525780"/>
              <a:ext cx="804672" cy="5893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latin typeface="Consolas" panose="020B0609020204030204" pitchFamily="49" charset="0"/>
                </a:rPr>
                <a:t>Type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Byte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0x05</a:t>
              </a:r>
            </a:p>
          </p:txBody>
        </p:sp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79AD576D-4877-472F-9810-FB6E4D582000}"/>
                </a:ext>
              </a:extLst>
            </p:cNvPr>
            <p:cNvSpPr/>
            <p:nvPr/>
          </p:nvSpPr>
          <p:spPr>
            <a:xfrm>
              <a:off x="1112967" y="525780"/>
              <a:ext cx="3200400" cy="5893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 err="1">
                  <a:latin typeface="Consolas" panose="020B0609020204030204" pitchFamily="49" charset="0"/>
                </a:rPr>
                <a:t>PlayerID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4-byte </a:t>
              </a:r>
              <a:r>
                <a:rPr lang="en-US" sz="950" dirty="0" err="1">
                  <a:latin typeface="Consolas" panose="020B0609020204030204" pitchFamily="49" charset="0"/>
                </a:rPr>
                <a:t>uint</a:t>
              </a:r>
              <a:endParaRPr lang="en-US" sz="950" dirty="0">
                <a:latin typeface="Consolas" panose="020B0609020204030204" pitchFamily="49" charset="0"/>
              </a:endParaRPr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8DD9243A-5D94-43E5-9569-4363CB794FA8}"/>
                </a:ext>
              </a:extLst>
            </p:cNvPr>
            <p:cNvSpPr/>
            <p:nvPr/>
          </p:nvSpPr>
          <p:spPr>
            <a:xfrm>
              <a:off x="4313367" y="525780"/>
              <a:ext cx="804672" cy="5893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latin typeface="Consolas" panose="020B0609020204030204" pitchFamily="49" charset="0"/>
                </a:rPr>
                <a:t>Health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Byte</a:t>
              </a:r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9E331ED7-1B55-467D-A648-7F8374BF2BA1}"/>
                </a:ext>
              </a:extLst>
            </p:cNvPr>
            <p:cNvSpPr/>
            <p:nvPr/>
          </p:nvSpPr>
          <p:spPr>
            <a:xfrm>
              <a:off x="5118039" y="525780"/>
              <a:ext cx="804672" cy="5893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latin typeface="Consolas" panose="020B0609020204030204" pitchFamily="49" charset="0"/>
                </a:rPr>
                <a:t>Shield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Byte</a:t>
              </a:r>
            </a:p>
          </p:txBody>
        </p:sp>
      </p:grpSp>
      <p:grpSp>
        <p:nvGrpSpPr>
          <p:cNvPr id="53" name="Csoportba foglalás 52">
            <a:extLst>
              <a:ext uri="{FF2B5EF4-FFF2-40B4-BE49-F238E27FC236}">
                <a16:creationId xmlns:a16="http://schemas.microsoft.com/office/drawing/2014/main" id="{98CD00F6-F99D-485E-BB6F-42A1609E0F32}"/>
              </a:ext>
            </a:extLst>
          </p:cNvPr>
          <p:cNvGrpSpPr/>
          <p:nvPr/>
        </p:nvGrpSpPr>
        <p:grpSpPr>
          <a:xfrm>
            <a:off x="308295" y="1333499"/>
            <a:ext cx="6400800" cy="2357300"/>
            <a:chOff x="308295" y="1333499"/>
            <a:chExt cx="6400800" cy="2357300"/>
          </a:xfrm>
        </p:grpSpPr>
        <p:sp>
          <p:nvSpPr>
            <p:cNvPr id="20" name="Téglalap 19">
              <a:extLst>
                <a:ext uri="{FF2B5EF4-FFF2-40B4-BE49-F238E27FC236}">
                  <a16:creationId xmlns:a16="http://schemas.microsoft.com/office/drawing/2014/main" id="{C0AFD2B9-0144-41EC-959D-83F90CC97FEB}"/>
                </a:ext>
              </a:extLst>
            </p:cNvPr>
            <p:cNvSpPr/>
            <p:nvPr/>
          </p:nvSpPr>
          <p:spPr>
            <a:xfrm>
              <a:off x="308295" y="1333500"/>
              <a:ext cx="804672" cy="5893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latin typeface="Consolas" panose="020B0609020204030204" pitchFamily="49" charset="0"/>
                </a:rPr>
                <a:t>Type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Byte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0x06</a:t>
              </a:r>
            </a:p>
          </p:txBody>
        </p:sp>
        <p:sp>
          <p:nvSpPr>
            <p:cNvPr id="21" name="Téglalap 20">
              <a:extLst>
                <a:ext uri="{FF2B5EF4-FFF2-40B4-BE49-F238E27FC236}">
                  <a16:creationId xmlns:a16="http://schemas.microsoft.com/office/drawing/2014/main" id="{C18C2967-C535-436C-A599-5DCDD0EBD1AF}"/>
                </a:ext>
              </a:extLst>
            </p:cNvPr>
            <p:cNvSpPr/>
            <p:nvPr/>
          </p:nvSpPr>
          <p:spPr>
            <a:xfrm>
              <a:off x="1112967" y="1333500"/>
              <a:ext cx="3200400" cy="5893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 err="1">
                  <a:latin typeface="Consolas" panose="020B0609020204030204" pitchFamily="49" charset="0"/>
                </a:rPr>
                <a:t>PlayerID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4-byte </a:t>
              </a:r>
              <a:r>
                <a:rPr lang="en-US" sz="950" dirty="0" err="1">
                  <a:latin typeface="Consolas" panose="020B0609020204030204" pitchFamily="49" charset="0"/>
                </a:rPr>
                <a:t>uint</a:t>
              </a:r>
              <a:endParaRPr lang="en-US" sz="950" dirty="0">
                <a:latin typeface="Consolas" panose="020B0609020204030204" pitchFamily="49" charset="0"/>
              </a:endParaRPr>
            </a:p>
          </p:txBody>
        </p:sp>
        <p:sp>
          <p:nvSpPr>
            <p:cNvPr id="22" name="Téglalap 21">
              <a:extLst>
                <a:ext uri="{FF2B5EF4-FFF2-40B4-BE49-F238E27FC236}">
                  <a16:creationId xmlns:a16="http://schemas.microsoft.com/office/drawing/2014/main" id="{04560AB9-B3AB-48C5-A0F7-E8C91A41F233}"/>
                </a:ext>
              </a:extLst>
            </p:cNvPr>
            <p:cNvSpPr/>
            <p:nvPr/>
          </p:nvSpPr>
          <p:spPr>
            <a:xfrm>
              <a:off x="4313367" y="1333499"/>
              <a:ext cx="2395728" cy="58932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 err="1">
                  <a:latin typeface="Consolas" panose="020B0609020204030204" pitchFamily="49" charset="0"/>
                </a:rPr>
                <a:t>Position.X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4-byte float</a:t>
              </a:r>
            </a:p>
          </p:txBody>
        </p:sp>
        <p:sp>
          <p:nvSpPr>
            <p:cNvPr id="23" name="Téglalap 22">
              <a:extLst>
                <a:ext uri="{FF2B5EF4-FFF2-40B4-BE49-F238E27FC236}">
                  <a16:creationId xmlns:a16="http://schemas.microsoft.com/office/drawing/2014/main" id="{C35ACE0E-EF59-4A26-A18C-3C6300FC94A3}"/>
                </a:ext>
              </a:extLst>
            </p:cNvPr>
            <p:cNvSpPr/>
            <p:nvPr/>
          </p:nvSpPr>
          <p:spPr>
            <a:xfrm>
              <a:off x="308295" y="1922826"/>
              <a:ext cx="804672" cy="58932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50" dirty="0">
                <a:latin typeface="Consolas" panose="020B0609020204030204" pitchFamily="49" charset="0"/>
              </a:endParaRPr>
            </a:p>
          </p:txBody>
        </p:sp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11AA224D-9DFA-41F2-9788-A04BE92A85F4}"/>
                </a:ext>
              </a:extLst>
            </p:cNvPr>
            <p:cNvSpPr/>
            <p:nvPr/>
          </p:nvSpPr>
          <p:spPr>
            <a:xfrm>
              <a:off x="1112967" y="1922825"/>
              <a:ext cx="3200400" cy="58932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 err="1">
                  <a:latin typeface="Consolas" panose="020B0609020204030204" pitchFamily="49" charset="0"/>
                </a:rPr>
                <a:t>Position.Y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4-byte float</a:t>
              </a:r>
            </a:p>
          </p:txBody>
        </p:sp>
        <p:sp>
          <p:nvSpPr>
            <p:cNvPr id="25" name="Téglalap 24">
              <a:extLst>
                <a:ext uri="{FF2B5EF4-FFF2-40B4-BE49-F238E27FC236}">
                  <a16:creationId xmlns:a16="http://schemas.microsoft.com/office/drawing/2014/main" id="{C0413C83-562E-4DB2-96C4-5C3288193C9C}"/>
                </a:ext>
              </a:extLst>
            </p:cNvPr>
            <p:cNvSpPr/>
            <p:nvPr/>
          </p:nvSpPr>
          <p:spPr>
            <a:xfrm>
              <a:off x="4313367" y="1922824"/>
              <a:ext cx="2395728" cy="589327"/>
            </a:xfrm>
            <a:prstGeom prst="rect">
              <a:avLst/>
            </a:prstGeom>
            <a:solidFill>
              <a:srgbClr val="A21E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latin typeface="Consolas" panose="020B0609020204030204" pitchFamily="49" charset="0"/>
                </a:rPr>
                <a:t>Direction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4-byte float</a:t>
              </a:r>
            </a:p>
          </p:txBody>
        </p:sp>
        <p:sp>
          <p:nvSpPr>
            <p:cNvPr id="26" name="Téglalap 25">
              <a:extLst>
                <a:ext uri="{FF2B5EF4-FFF2-40B4-BE49-F238E27FC236}">
                  <a16:creationId xmlns:a16="http://schemas.microsoft.com/office/drawing/2014/main" id="{FB620108-35CD-4413-8C16-0EC03E71C8F3}"/>
                </a:ext>
              </a:extLst>
            </p:cNvPr>
            <p:cNvSpPr/>
            <p:nvPr/>
          </p:nvSpPr>
          <p:spPr>
            <a:xfrm>
              <a:off x="308295" y="2512150"/>
              <a:ext cx="804672" cy="589327"/>
            </a:xfrm>
            <a:prstGeom prst="rect">
              <a:avLst/>
            </a:prstGeom>
            <a:solidFill>
              <a:srgbClr val="A21E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50" dirty="0">
                <a:latin typeface="Consolas" panose="020B0609020204030204" pitchFamily="49" charset="0"/>
              </a:endParaRPr>
            </a:p>
          </p:txBody>
        </p:sp>
        <p:sp>
          <p:nvSpPr>
            <p:cNvPr id="27" name="Téglalap 26">
              <a:extLst>
                <a:ext uri="{FF2B5EF4-FFF2-40B4-BE49-F238E27FC236}">
                  <a16:creationId xmlns:a16="http://schemas.microsoft.com/office/drawing/2014/main" id="{FEAED5A8-B7EC-4E8C-A864-5B68E4FD4B78}"/>
                </a:ext>
              </a:extLst>
            </p:cNvPr>
            <p:cNvSpPr/>
            <p:nvPr/>
          </p:nvSpPr>
          <p:spPr>
            <a:xfrm>
              <a:off x="1112967" y="2512149"/>
              <a:ext cx="3200400" cy="589327"/>
            </a:xfrm>
            <a:prstGeom prst="rect">
              <a:avLst/>
            </a:prstGeom>
            <a:solidFill>
              <a:srgbClr val="A21E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latin typeface="Consolas" panose="020B0609020204030204" pitchFamily="49" charset="0"/>
                </a:rPr>
                <a:t>Speed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4-byte float</a:t>
              </a:r>
            </a:p>
          </p:txBody>
        </p:sp>
        <p:sp>
          <p:nvSpPr>
            <p:cNvPr id="28" name="Téglalap 27">
              <a:extLst>
                <a:ext uri="{FF2B5EF4-FFF2-40B4-BE49-F238E27FC236}">
                  <a16:creationId xmlns:a16="http://schemas.microsoft.com/office/drawing/2014/main" id="{CF503A86-8609-462F-AAA3-CDA91DDDDEE7}"/>
                </a:ext>
              </a:extLst>
            </p:cNvPr>
            <p:cNvSpPr/>
            <p:nvPr/>
          </p:nvSpPr>
          <p:spPr>
            <a:xfrm>
              <a:off x="4313367" y="2512148"/>
              <a:ext cx="2395728" cy="589327"/>
            </a:xfrm>
            <a:prstGeom prst="rect">
              <a:avLst/>
            </a:prstGeom>
            <a:solidFill>
              <a:srgbClr val="A21E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 err="1">
                  <a:latin typeface="Consolas" panose="020B0609020204030204" pitchFamily="49" charset="0"/>
                </a:rPr>
                <a:t>TurretDirection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4-byte float</a:t>
              </a:r>
            </a:p>
          </p:txBody>
        </p:sp>
        <p:sp>
          <p:nvSpPr>
            <p:cNvPr id="29" name="Téglalap 28">
              <a:extLst>
                <a:ext uri="{FF2B5EF4-FFF2-40B4-BE49-F238E27FC236}">
                  <a16:creationId xmlns:a16="http://schemas.microsoft.com/office/drawing/2014/main" id="{9B9CE039-164A-424D-81B6-D664D8BBEA1C}"/>
                </a:ext>
              </a:extLst>
            </p:cNvPr>
            <p:cNvSpPr/>
            <p:nvPr/>
          </p:nvSpPr>
          <p:spPr>
            <a:xfrm>
              <a:off x="308295" y="3101472"/>
              <a:ext cx="804672" cy="589327"/>
            </a:xfrm>
            <a:prstGeom prst="rect">
              <a:avLst/>
            </a:prstGeom>
            <a:solidFill>
              <a:srgbClr val="A21E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5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54" name="Csoportba foglalás 53">
            <a:extLst>
              <a:ext uri="{FF2B5EF4-FFF2-40B4-BE49-F238E27FC236}">
                <a16:creationId xmlns:a16="http://schemas.microsoft.com/office/drawing/2014/main" id="{14B9B972-53A1-406D-B018-C088F460C432}"/>
              </a:ext>
            </a:extLst>
          </p:cNvPr>
          <p:cNvGrpSpPr/>
          <p:nvPr/>
        </p:nvGrpSpPr>
        <p:grpSpPr>
          <a:xfrm>
            <a:off x="308295" y="3870960"/>
            <a:ext cx="4809744" cy="589327"/>
            <a:chOff x="308295" y="3870960"/>
            <a:chExt cx="4809744" cy="589327"/>
          </a:xfrm>
        </p:grpSpPr>
        <p:sp>
          <p:nvSpPr>
            <p:cNvPr id="40" name="Téglalap 39">
              <a:extLst>
                <a:ext uri="{FF2B5EF4-FFF2-40B4-BE49-F238E27FC236}">
                  <a16:creationId xmlns:a16="http://schemas.microsoft.com/office/drawing/2014/main" id="{7BAEDC6E-3D4A-4BF7-8FB7-F480BA5D0FFD}"/>
                </a:ext>
              </a:extLst>
            </p:cNvPr>
            <p:cNvSpPr/>
            <p:nvPr/>
          </p:nvSpPr>
          <p:spPr>
            <a:xfrm>
              <a:off x="308295" y="3870960"/>
              <a:ext cx="804672" cy="5893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latin typeface="Consolas" panose="020B0609020204030204" pitchFamily="49" charset="0"/>
                </a:rPr>
                <a:t>Type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Byte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0x07</a:t>
              </a:r>
            </a:p>
          </p:txBody>
        </p:sp>
        <p:sp>
          <p:nvSpPr>
            <p:cNvPr id="41" name="Téglalap 40">
              <a:extLst>
                <a:ext uri="{FF2B5EF4-FFF2-40B4-BE49-F238E27FC236}">
                  <a16:creationId xmlns:a16="http://schemas.microsoft.com/office/drawing/2014/main" id="{62738A41-150E-49CF-8659-5C5A49AEE4C7}"/>
                </a:ext>
              </a:extLst>
            </p:cNvPr>
            <p:cNvSpPr/>
            <p:nvPr/>
          </p:nvSpPr>
          <p:spPr>
            <a:xfrm>
              <a:off x="1112967" y="3870960"/>
              <a:ext cx="3200400" cy="5893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 err="1">
                  <a:latin typeface="Consolas" panose="020B0609020204030204" pitchFamily="49" charset="0"/>
                </a:rPr>
                <a:t>PlayerID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4-byte </a:t>
              </a:r>
              <a:r>
                <a:rPr lang="en-US" sz="950" dirty="0" err="1">
                  <a:latin typeface="Consolas" panose="020B0609020204030204" pitchFamily="49" charset="0"/>
                </a:rPr>
                <a:t>uint</a:t>
              </a:r>
              <a:endParaRPr lang="en-US" sz="950" dirty="0">
                <a:latin typeface="Consolas" panose="020B0609020204030204" pitchFamily="49" charset="0"/>
              </a:endParaRPr>
            </a:p>
          </p:txBody>
        </p:sp>
        <p:sp>
          <p:nvSpPr>
            <p:cNvPr id="42" name="Téglalap 41">
              <a:extLst>
                <a:ext uri="{FF2B5EF4-FFF2-40B4-BE49-F238E27FC236}">
                  <a16:creationId xmlns:a16="http://schemas.microsoft.com/office/drawing/2014/main" id="{4AB7C23A-F47B-4329-860C-DFFBEFAFF62A}"/>
                </a:ext>
              </a:extLst>
            </p:cNvPr>
            <p:cNvSpPr/>
            <p:nvPr/>
          </p:nvSpPr>
          <p:spPr>
            <a:xfrm>
              <a:off x="4313367" y="3870960"/>
              <a:ext cx="804672" cy="5893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latin typeface="Consolas" panose="020B0609020204030204" pitchFamily="49" charset="0"/>
                </a:rPr>
                <a:t>Active Power Up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Byte</a:t>
              </a:r>
            </a:p>
          </p:txBody>
        </p:sp>
      </p:grpSp>
      <p:grpSp>
        <p:nvGrpSpPr>
          <p:cNvPr id="55" name="Csoportba foglalás 54">
            <a:extLst>
              <a:ext uri="{FF2B5EF4-FFF2-40B4-BE49-F238E27FC236}">
                <a16:creationId xmlns:a16="http://schemas.microsoft.com/office/drawing/2014/main" id="{23AC4582-A168-4851-AA47-F407EAA22FBE}"/>
              </a:ext>
            </a:extLst>
          </p:cNvPr>
          <p:cNvGrpSpPr/>
          <p:nvPr/>
        </p:nvGrpSpPr>
        <p:grpSpPr>
          <a:xfrm>
            <a:off x="308295" y="4640443"/>
            <a:ext cx="6592377" cy="589327"/>
            <a:chOff x="308295" y="4640443"/>
            <a:chExt cx="6592377" cy="589327"/>
          </a:xfrm>
        </p:grpSpPr>
        <p:sp>
          <p:nvSpPr>
            <p:cNvPr id="44" name="Téglalap 43">
              <a:extLst>
                <a:ext uri="{FF2B5EF4-FFF2-40B4-BE49-F238E27FC236}">
                  <a16:creationId xmlns:a16="http://schemas.microsoft.com/office/drawing/2014/main" id="{06C5E83F-9526-4F81-B19F-94089CD3832F}"/>
                </a:ext>
              </a:extLst>
            </p:cNvPr>
            <p:cNvSpPr/>
            <p:nvPr/>
          </p:nvSpPr>
          <p:spPr>
            <a:xfrm>
              <a:off x="308295" y="4640443"/>
              <a:ext cx="804672" cy="5893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latin typeface="Consolas" panose="020B0609020204030204" pitchFamily="49" charset="0"/>
                </a:rPr>
                <a:t>Type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Byte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0x08</a:t>
              </a:r>
            </a:p>
          </p:txBody>
        </p:sp>
        <p:sp>
          <p:nvSpPr>
            <p:cNvPr id="45" name="Téglalap 44">
              <a:extLst>
                <a:ext uri="{FF2B5EF4-FFF2-40B4-BE49-F238E27FC236}">
                  <a16:creationId xmlns:a16="http://schemas.microsoft.com/office/drawing/2014/main" id="{45494074-4E0D-4DF0-83C4-8F9E21D474F9}"/>
                </a:ext>
              </a:extLst>
            </p:cNvPr>
            <p:cNvSpPr/>
            <p:nvPr/>
          </p:nvSpPr>
          <p:spPr>
            <a:xfrm>
              <a:off x="1112967" y="4640443"/>
              <a:ext cx="4983033" cy="58932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latin typeface="Consolas" panose="020B0609020204030204" pitchFamily="49" charset="0"/>
                </a:rPr>
                <a:t>Name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?-Byte string (as serialized by </a:t>
              </a:r>
              <a:r>
                <a:rPr lang="en-US" sz="950" dirty="0" err="1">
                  <a:latin typeface="Consolas" panose="020B0609020204030204" pitchFamily="49" charset="0"/>
                </a:rPr>
                <a:t>BinaryWriter</a:t>
              </a:r>
              <a:r>
                <a:rPr lang="en-US" sz="950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47" name="Téglalap 46">
              <a:extLst>
                <a:ext uri="{FF2B5EF4-FFF2-40B4-BE49-F238E27FC236}">
                  <a16:creationId xmlns:a16="http://schemas.microsoft.com/office/drawing/2014/main" id="{E6B6A1FA-3021-419C-9623-D8B5DA76BEEC}"/>
                </a:ext>
              </a:extLst>
            </p:cNvPr>
            <p:cNvSpPr/>
            <p:nvPr/>
          </p:nvSpPr>
          <p:spPr>
            <a:xfrm>
              <a:off x="6096000" y="4640443"/>
              <a:ext cx="804672" cy="5893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latin typeface="Consolas" panose="020B0609020204030204" pitchFamily="49" charset="0"/>
                </a:rPr>
                <a:t>Color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Byte</a:t>
              </a:r>
            </a:p>
          </p:txBody>
        </p:sp>
      </p:grpSp>
      <p:grpSp>
        <p:nvGrpSpPr>
          <p:cNvPr id="56" name="Csoportba foglalás 55">
            <a:extLst>
              <a:ext uri="{FF2B5EF4-FFF2-40B4-BE49-F238E27FC236}">
                <a16:creationId xmlns:a16="http://schemas.microsoft.com/office/drawing/2014/main" id="{64AF20CF-B6FB-4BFA-8739-E205A1AA27B0}"/>
              </a:ext>
            </a:extLst>
          </p:cNvPr>
          <p:cNvGrpSpPr/>
          <p:nvPr/>
        </p:nvGrpSpPr>
        <p:grpSpPr>
          <a:xfrm>
            <a:off x="308295" y="5409926"/>
            <a:ext cx="4809744" cy="589327"/>
            <a:chOff x="308295" y="5409926"/>
            <a:chExt cx="4809744" cy="589327"/>
          </a:xfrm>
        </p:grpSpPr>
        <p:sp>
          <p:nvSpPr>
            <p:cNvPr id="48" name="Téglalap 47">
              <a:extLst>
                <a:ext uri="{FF2B5EF4-FFF2-40B4-BE49-F238E27FC236}">
                  <a16:creationId xmlns:a16="http://schemas.microsoft.com/office/drawing/2014/main" id="{15264AEB-6405-498B-9D8F-28DD5A64030E}"/>
                </a:ext>
              </a:extLst>
            </p:cNvPr>
            <p:cNvSpPr/>
            <p:nvPr/>
          </p:nvSpPr>
          <p:spPr>
            <a:xfrm>
              <a:off x="308295" y="5409926"/>
              <a:ext cx="804672" cy="5893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latin typeface="Consolas" panose="020B0609020204030204" pitchFamily="49" charset="0"/>
                </a:rPr>
                <a:t>Type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Byte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0x09</a:t>
              </a:r>
            </a:p>
          </p:txBody>
        </p:sp>
        <p:sp>
          <p:nvSpPr>
            <p:cNvPr id="50" name="Téglalap 49">
              <a:extLst>
                <a:ext uri="{FF2B5EF4-FFF2-40B4-BE49-F238E27FC236}">
                  <a16:creationId xmlns:a16="http://schemas.microsoft.com/office/drawing/2014/main" id="{92E909FC-292F-4270-87C8-123739E85A8D}"/>
                </a:ext>
              </a:extLst>
            </p:cNvPr>
            <p:cNvSpPr/>
            <p:nvPr/>
          </p:nvSpPr>
          <p:spPr>
            <a:xfrm>
              <a:off x="1112967" y="5409926"/>
              <a:ext cx="804672" cy="5893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latin typeface="Consolas" panose="020B0609020204030204" pitchFamily="49" charset="0"/>
                </a:rPr>
                <a:t>Approved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1-Byte bool</a:t>
              </a:r>
            </a:p>
          </p:txBody>
        </p:sp>
        <p:sp>
          <p:nvSpPr>
            <p:cNvPr id="51" name="Téglalap 50">
              <a:extLst>
                <a:ext uri="{FF2B5EF4-FFF2-40B4-BE49-F238E27FC236}">
                  <a16:creationId xmlns:a16="http://schemas.microsoft.com/office/drawing/2014/main" id="{AFAA5555-65C0-43A8-81D4-0DCCC5A5C5A1}"/>
                </a:ext>
              </a:extLst>
            </p:cNvPr>
            <p:cNvSpPr/>
            <p:nvPr/>
          </p:nvSpPr>
          <p:spPr>
            <a:xfrm>
              <a:off x="1917639" y="5409926"/>
              <a:ext cx="3200400" cy="5893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 err="1">
                  <a:latin typeface="Consolas" panose="020B0609020204030204" pitchFamily="49" charset="0"/>
                </a:rPr>
                <a:t>PlayerID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4-byte </a:t>
              </a:r>
              <a:r>
                <a:rPr lang="en-US" sz="950" dirty="0" err="1">
                  <a:latin typeface="Consolas" panose="020B0609020204030204" pitchFamily="49" charset="0"/>
                </a:rPr>
                <a:t>uint</a:t>
              </a:r>
              <a:endParaRPr lang="en-US" sz="95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266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FF418857-B8B3-42D4-BF34-3F027AE827D5}"/>
              </a:ext>
            </a:extLst>
          </p:cNvPr>
          <p:cNvGrpSpPr/>
          <p:nvPr/>
        </p:nvGrpSpPr>
        <p:grpSpPr>
          <a:xfrm>
            <a:off x="308295" y="1706880"/>
            <a:ext cx="6419088" cy="1178654"/>
            <a:chOff x="308295" y="1706880"/>
            <a:chExt cx="6419088" cy="1178654"/>
          </a:xfrm>
        </p:grpSpPr>
        <p:sp>
          <p:nvSpPr>
            <p:cNvPr id="31" name="Téglalap 30">
              <a:extLst>
                <a:ext uri="{FF2B5EF4-FFF2-40B4-BE49-F238E27FC236}">
                  <a16:creationId xmlns:a16="http://schemas.microsoft.com/office/drawing/2014/main" id="{B0E76DF4-BE0C-465D-AC78-72B3B92D088F}"/>
                </a:ext>
              </a:extLst>
            </p:cNvPr>
            <p:cNvSpPr/>
            <p:nvPr/>
          </p:nvSpPr>
          <p:spPr>
            <a:xfrm>
              <a:off x="308295" y="1706880"/>
              <a:ext cx="804672" cy="5893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latin typeface="Consolas" panose="020B0609020204030204" pitchFamily="49" charset="0"/>
                </a:rPr>
                <a:t>Type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Byte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0x0A</a:t>
              </a:r>
            </a:p>
          </p:txBody>
        </p:sp>
        <p:sp>
          <p:nvSpPr>
            <p:cNvPr id="32" name="Téglalap 31">
              <a:extLst>
                <a:ext uri="{FF2B5EF4-FFF2-40B4-BE49-F238E27FC236}">
                  <a16:creationId xmlns:a16="http://schemas.microsoft.com/office/drawing/2014/main" id="{FFD21433-E800-4878-8404-B9AA4544F74C}"/>
                </a:ext>
              </a:extLst>
            </p:cNvPr>
            <p:cNvSpPr/>
            <p:nvPr/>
          </p:nvSpPr>
          <p:spPr>
            <a:xfrm>
              <a:off x="1112967" y="1706880"/>
              <a:ext cx="3200400" cy="5893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latin typeface="Consolas" panose="020B0609020204030204" pitchFamily="49" charset="0"/>
                </a:rPr>
                <a:t>Sequence number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4-byte </a:t>
              </a:r>
              <a:r>
                <a:rPr lang="en-US" sz="950" dirty="0" err="1">
                  <a:latin typeface="Consolas" panose="020B0609020204030204" pitchFamily="49" charset="0"/>
                </a:rPr>
                <a:t>uint</a:t>
              </a:r>
              <a:endParaRPr lang="en-US" sz="950" dirty="0">
                <a:latin typeface="Consolas" panose="020B0609020204030204" pitchFamily="49" charset="0"/>
              </a:endParaRPr>
            </a:p>
          </p:txBody>
        </p:sp>
        <p:sp>
          <p:nvSpPr>
            <p:cNvPr id="33" name="Téglalap 32">
              <a:extLst>
                <a:ext uri="{FF2B5EF4-FFF2-40B4-BE49-F238E27FC236}">
                  <a16:creationId xmlns:a16="http://schemas.microsoft.com/office/drawing/2014/main" id="{21C921D9-64D2-4C26-996E-E66DB87E8C58}"/>
                </a:ext>
              </a:extLst>
            </p:cNvPr>
            <p:cNvSpPr/>
            <p:nvPr/>
          </p:nvSpPr>
          <p:spPr>
            <a:xfrm>
              <a:off x="4313367" y="1706880"/>
              <a:ext cx="804672" cy="5893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latin typeface="Consolas" panose="020B0609020204030204" pitchFamily="49" charset="0"/>
                </a:rPr>
                <a:t>Flags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Byte</a:t>
              </a:r>
            </a:p>
          </p:txBody>
        </p:sp>
        <p:sp>
          <p:nvSpPr>
            <p:cNvPr id="34" name="Téglalap 33">
              <a:extLst>
                <a:ext uri="{FF2B5EF4-FFF2-40B4-BE49-F238E27FC236}">
                  <a16:creationId xmlns:a16="http://schemas.microsoft.com/office/drawing/2014/main" id="{42B00128-1198-4D5F-B465-9FFD77A83F17}"/>
                </a:ext>
              </a:extLst>
            </p:cNvPr>
            <p:cNvSpPr/>
            <p:nvPr/>
          </p:nvSpPr>
          <p:spPr>
            <a:xfrm>
              <a:off x="5118039" y="1706880"/>
              <a:ext cx="1609344" cy="589327"/>
            </a:xfrm>
            <a:prstGeom prst="rect">
              <a:avLst/>
            </a:prstGeom>
            <a:solidFill>
              <a:srgbClr val="A21E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 err="1">
                  <a:latin typeface="Consolas" panose="020B0609020204030204" pitchFamily="49" charset="0"/>
                </a:rPr>
                <a:t>TurretDirection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4-byte float</a:t>
              </a:r>
            </a:p>
          </p:txBody>
        </p:sp>
        <p:sp>
          <p:nvSpPr>
            <p:cNvPr id="35" name="Téglalap 34">
              <a:extLst>
                <a:ext uri="{FF2B5EF4-FFF2-40B4-BE49-F238E27FC236}">
                  <a16:creationId xmlns:a16="http://schemas.microsoft.com/office/drawing/2014/main" id="{C9DF5ABB-2E16-49CD-9D0F-9676097B911F}"/>
                </a:ext>
              </a:extLst>
            </p:cNvPr>
            <p:cNvSpPr/>
            <p:nvPr/>
          </p:nvSpPr>
          <p:spPr>
            <a:xfrm>
              <a:off x="308295" y="2296207"/>
              <a:ext cx="1609344" cy="589327"/>
            </a:xfrm>
            <a:prstGeom prst="rect">
              <a:avLst/>
            </a:prstGeom>
            <a:solidFill>
              <a:srgbClr val="A21E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5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A73D13DE-1C32-431F-BF98-A556AD16C7A6}"/>
              </a:ext>
            </a:extLst>
          </p:cNvPr>
          <p:cNvGrpSpPr/>
          <p:nvPr/>
        </p:nvGrpSpPr>
        <p:grpSpPr>
          <a:xfrm>
            <a:off x="308295" y="3180197"/>
            <a:ext cx="4005072" cy="589327"/>
            <a:chOff x="308295" y="3180197"/>
            <a:chExt cx="4005072" cy="589327"/>
          </a:xfrm>
        </p:grpSpPr>
        <p:sp>
          <p:nvSpPr>
            <p:cNvPr id="36" name="Téglalap 35">
              <a:extLst>
                <a:ext uri="{FF2B5EF4-FFF2-40B4-BE49-F238E27FC236}">
                  <a16:creationId xmlns:a16="http://schemas.microsoft.com/office/drawing/2014/main" id="{7389995F-09CC-499A-9CDB-BC3CD9465E07}"/>
                </a:ext>
              </a:extLst>
            </p:cNvPr>
            <p:cNvSpPr/>
            <p:nvPr/>
          </p:nvSpPr>
          <p:spPr>
            <a:xfrm>
              <a:off x="308295" y="3180197"/>
              <a:ext cx="804672" cy="5893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latin typeface="Consolas" panose="020B0609020204030204" pitchFamily="49" charset="0"/>
                </a:rPr>
                <a:t>Type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Byte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0x0B</a:t>
              </a:r>
            </a:p>
          </p:txBody>
        </p:sp>
        <p:sp>
          <p:nvSpPr>
            <p:cNvPr id="37" name="Téglalap 36">
              <a:extLst>
                <a:ext uri="{FF2B5EF4-FFF2-40B4-BE49-F238E27FC236}">
                  <a16:creationId xmlns:a16="http://schemas.microsoft.com/office/drawing/2014/main" id="{24922A4A-7479-4098-8232-65A9D41ECE3D}"/>
                </a:ext>
              </a:extLst>
            </p:cNvPr>
            <p:cNvSpPr/>
            <p:nvPr/>
          </p:nvSpPr>
          <p:spPr>
            <a:xfrm>
              <a:off x="1112967" y="3180197"/>
              <a:ext cx="3200400" cy="5893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latin typeface="Consolas" panose="020B0609020204030204" pitchFamily="49" charset="0"/>
                </a:rPr>
                <a:t>Last processed sequence number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4-byte </a:t>
              </a:r>
              <a:r>
                <a:rPr lang="en-US" sz="950" dirty="0" err="1">
                  <a:latin typeface="Consolas" panose="020B0609020204030204" pitchFamily="49" charset="0"/>
                </a:rPr>
                <a:t>uint</a:t>
              </a:r>
              <a:endParaRPr lang="en-US" sz="950" dirty="0">
                <a:latin typeface="Consolas" panose="020B0609020204030204" pitchFamily="49" charset="0"/>
              </a:endParaRPr>
            </a:p>
          </p:txBody>
        </p:sp>
      </p:grpSp>
      <p:sp>
        <p:nvSpPr>
          <p:cNvPr id="43" name="Téglalap 42">
            <a:extLst>
              <a:ext uri="{FF2B5EF4-FFF2-40B4-BE49-F238E27FC236}">
                <a16:creationId xmlns:a16="http://schemas.microsoft.com/office/drawing/2014/main" id="{E357ECD9-1D6A-4A6D-84C6-393C3922451D}"/>
              </a:ext>
            </a:extLst>
          </p:cNvPr>
          <p:cNvSpPr/>
          <p:nvPr/>
        </p:nvSpPr>
        <p:spPr>
          <a:xfrm>
            <a:off x="308295" y="3919407"/>
            <a:ext cx="804672" cy="5893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latin typeface="Consolas" panose="020B0609020204030204" pitchFamily="49" charset="0"/>
              </a:rPr>
              <a:t>Type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Byte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0x0C</a:t>
            </a:r>
          </a:p>
        </p:txBody>
      </p:sp>
      <p:sp>
        <p:nvSpPr>
          <p:cNvPr id="49" name="Téglalap 48">
            <a:extLst>
              <a:ext uri="{FF2B5EF4-FFF2-40B4-BE49-F238E27FC236}">
                <a16:creationId xmlns:a16="http://schemas.microsoft.com/office/drawing/2014/main" id="{231253A4-E7B1-4803-89C9-3F5E8A97BB44}"/>
              </a:ext>
            </a:extLst>
          </p:cNvPr>
          <p:cNvSpPr/>
          <p:nvPr/>
        </p:nvSpPr>
        <p:spPr>
          <a:xfrm>
            <a:off x="308295" y="4674068"/>
            <a:ext cx="804672" cy="5893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dirty="0">
                <a:latin typeface="Consolas" panose="020B0609020204030204" pitchFamily="49" charset="0"/>
              </a:rPr>
              <a:t>Type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Byte</a:t>
            </a:r>
            <a:br>
              <a:rPr lang="en-US" sz="950" dirty="0">
                <a:latin typeface="Consolas" panose="020B0609020204030204" pitchFamily="49" charset="0"/>
              </a:rPr>
            </a:br>
            <a:r>
              <a:rPr lang="en-US" sz="950" dirty="0">
                <a:latin typeface="Consolas" panose="020B0609020204030204" pitchFamily="49" charset="0"/>
              </a:rPr>
              <a:t>0x0D</a:t>
            </a:r>
          </a:p>
        </p:txBody>
      </p: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0442D785-31F4-491E-8EA3-2F3AEC8A3B70}"/>
              </a:ext>
            </a:extLst>
          </p:cNvPr>
          <p:cNvGrpSpPr/>
          <p:nvPr/>
        </p:nvGrpSpPr>
        <p:grpSpPr>
          <a:xfrm>
            <a:off x="308295" y="822890"/>
            <a:ext cx="6436035" cy="589328"/>
            <a:chOff x="308295" y="5428728"/>
            <a:chExt cx="6436035" cy="589328"/>
          </a:xfrm>
        </p:grpSpPr>
        <p:sp>
          <p:nvSpPr>
            <p:cNvPr id="52" name="Téglalap 51">
              <a:extLst>
                <a:ext uri="{FF2B5EF4-FFF2-40B4-BE49-F238E27FC236}">
                  <a16:creationId xmlns:a16="http://schemas.microsoft.com/office/drawing/2014/main" id="{40C75949-F7DD-4BED-8987-71C5824CA58F}"/>
                </a:ext>
              </a:extLst>
            </p:cNvPr>
            <p:cNvSpPr/>
            <p:nvPr/>
          </p:nvSpPr>
          <p:spPr>
            <a:xfrm>
              <a:off x="308295" y="5428729"/>
              <a:ext cx="804672" cy="5893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latin typeface="Consolas" panose="020B0609020204030204" pitchFamily="49" charset="0"/>
                </a:rPr>
                <a:t>Reserved</a:t>
              </a:r>
            </a:p>
          </p:txBody>
        </p:sp>
        <p:sp>
          <p:nvSpPr>
            <p:cNvPr id="53" name="Téglalap 52">
              <a:extLst>
                <a:ext uri="{FF2B5EF4-FFF2-40B4-BE49-F238E27FC236}">
                  <a16:creationId xmlns:a16="http://schemas.microsoft.com/office/drawing/2014/main" id="{C8FBA951-271C-4FB6-A6F4-F8488DF5FCA5}"/>
                </a:ext>
              </a:extLst>
            </p:cNvPr>
            <p:cNvSpPr/>
            <p:nvPr/>
          </p:nvSpPr>
          <p:spPr>
            <a:xfrm>
              <a:off x="1112967" y="5428729"/>
              <a:ext cx="804672" cy="5893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latin typeface="Consolas" panose="020B0609020204030204" pitchFamily="49" charset="0"/>
                </a:rPr>
                <a:t>Reserved</a:t>
              </a:r>
            </a:p>
          </p:txBody>
        </p:sp>
        <p:sp>
          <p:nvSpPr>
            <p:cNvPr id="54" name="Téglalap 53">
              <a:extLst>
                <a:ext uri="{FF2B5EF4-FFF2-40B4-BE49-F238E27FC236}">
                  <a16:creationId xmlns:a16="http://schemas.microsoft.com/office/drawing/2014/main" id="{DA1AA302-A8F4-45BD-9ABF-440DC8BD8F20}"/>
                </a:ext>
              </a:extLst>
            </p:cNvPr>
            <p:cNvSpPr/>
            <p:nvPr/>
          </p:nvSpPr>
          <p:spPr>
            <a:xfrm>
              <a:off x="1917639" y="5428729"/>
              <a:ext cx="804672" cy="5893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latin typeface="Consolas" panose="020B0609020204030204" pitchFamily="49" charset="0"/>
                </a:rPr>
                <a:t>Reserved</a:t>
              </a:r>
            </a:p>
          </p:txBody>
        </p:sp>
        <p:sp>
          <p:nvSpPr>
            <p:cNvPr id="55" name="Téglalap 54">
              <a:extLst>
                <a:ext uri="{FF2B5EF4-FFF2-40B4-BE49-F238E27FC236}">
                  <a16:creationId xmlns:a16="http://schemas.microsoft.com/office/drawing/2014/main" id="{1D6E5C60-0F00-436E-BC72-A91172A96ED7}"/>
                </a:ext>
              </a:extLst>
            </p:cNvPr>
            <p:cNvSpPr/>
            <p:nvPr/>
          </p:nvSpPr>
          <p:spPr>
            <a:xfrm>
              <a:off x="5939658" y="5428728"/>
              <a:ext cx="804672" cy="5893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latin typeface="Consolas" panose="020B0609020204030204" pitchFamily="49" charset="0"/>
                </a:rPr>
                <a:t>Firing</a:t>
              </a:r>
            </a:p>
          </p:txBody>
        </p:sp>
        <p:sp>
          <p:nvSpPr>
            <p:cNvPr id="56" name="Téglalap 55">
              <a:extLst>
                <a:ext uri="{FF2B5EF4-FFF2-40B4-BE49-F238E27FC236}">
                  <a16:creationId xmlns:a16="http://schemas.microsoft.com/office/drawing/2014/main" id="{A4BB06E0-9C92-4CDF-B8E5-8D296EC8E1B0}"/>
                </a:ext>
              </a:extLst>
            </p:cNvPr>
            <p:cNvSpPr/>
            <p:nvPr/>
          </p:nvSpPr>
          <p:spPr>
            <a:xfrm>
              <a:off x="4330761" y="5428728"/>
              <a:ext cx="804672" cy="5893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latin typeface="Consolas" panose="020B0609020204030204" pitchFamily="49" charset="0"/>
                </a:rPr>
                <a:t>Turning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Right</a:t>
              </a:r>
            </a:p>
          </p:txBody>
        </p:sp>
        <p:sp>
          <p:nvSpPr>
            <p:cNvPr id="57" name="Téglalap 56">
              <a:extLst>
                <a:ext uri="{FF2B5EF4-FFF2-40B4-BE49-F238E27FC236}">
                  <a16:creationId xmlns:a16="http://schemas.microsoft.com/office/drawing/2014/main" id="{5FC45BEE-ECF0-4897-9E50-CA963075D5FF}"/>
                </a:ext>
              </a:extLst>
            </p:cNvPr>
            <p:cNvSpPr/>
            <p:nvPr/>
          </p:nvSpPr>
          <p:spPr>
            <a:xfrm>
              <a:off x="5134986" y="5428728"/>
              <a:ext cx="804672" cy="5893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latin typeface="Consolas" panose="020B0609020204030204" pitchFamily="49" charset="0"/>
                </a:rPr>
                <a:t>Turning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Left</a:t>
              </a:r>
            </a:p>
          </p:txBody>
        </p:sp>
        <p:sp>
          <p:nvSpPr>
            <p:cNvPr id="58" name="Téglalap 57">
              <a:extLst>
                <a:ext uri="{FF2B5EF4-FFF2-40B4-BE49-F238E27FC236}">
                  <a16:creationId xmlns:a16="http://schemas.microsoft.com/office/drawing/2014/main" id="{2170DB35-0DEB-48AA-B9F6-71A7C9B332B9}"/>
                </a:ext>
              </a:extLst>
            </p:cNvPr>
            <p:cNvSpPr/>
            <p:nvPr/>
          </p:nvSpPr>
          <p:spPr>
            <a:xfrm>
              <a:off x="2721864" y="5428728"/>
              <a:ext cx="804672" cy="5893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latin typeface="Consolas" panose="020B0609020204030204" pitchFamily="49" charset="0"/>
                </a:rPr>
                <a:t>Slowing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Down</a:t>
              </a:r>
            </a:p>
          </p:txBody>
        </p:sp>
        <p:sp>
          <p:nvSpPr>
            <p:cNvPr id="59" name="Téglalap 58">
              <a:extLst>
                <a:ext uri="{FF2B5EF4-FFF2-40B4-BE49-F238E27FC236}">
                  <a16:creationId xmlns:a16="http://schemas.microsoft.com/office/drawing/2014/main" id="{0CA2BC04-31E3-4AD7-A41C-2857A2CD1BA6}"/>
                </a:ext>
              </a:extLst>
            </p:cNvPr>
            <p:cNvSpPr/>
            <p:nvPr/>
          </p:nvSpPr>
          <p:spPr>
            <a:xfrm>
              <a:off x="3526536" y="5428728"/>
              <a:ext cx="804672" cy="5893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latin typeface="Consolas" panose="020B0609020204030204" pitchFamily="49" charset="0"/>
                </a:rPr>
                <a:t>Speeding</a:t>
              </a:r>
              <a:br>
                <a:rPr lang="en-US" sz="950" dirty="0">
                  <a:latin typeface="Consolas" panose="020B0609020204030204" pitchFamily="49" charset="0"/>
                </a:rPr>
              </a:br>
              <a:r>
                <a:rPr lang="en-US" sz="950" dirty="0">
                  <a:latin typeface="Consolas" panose="020B0609020204030204" pitchFamily="49" charset="0"/>
                </a:rPr>
                <a:t>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5762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120</Words>
  <Application>Microsoft Office PowerPoint</Application>
  <PresentationFormat>Szélesvásznú</PresentationFormat>
  <Paragraphs>84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Sharp Daniel</dc:creator>
  <cp:lastModifiedBy>Sharp Daniel</cp:lastModifiedBy>
  <cp:revision>11</cp:revision>
  <dcterms:created xsi:type="dcterms:W3CDTF">2019-12-14T13:55:52Z</dcterms:created>
  <dcterms:modified xsi:type="dcterms:W3CDTF">2019-12-14T18:07:31Z</dcterms:modified>
</cp:coreProperties>
</file>