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119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07/12/2023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31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186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7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37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Region Nordjylland tilbyder “Flexsygehustaxa” til pensionister eller borgere med fysiske/psykiske udfordringer, som gør at de ikke kan tage offentligt transport</a:t>
            </a:r>
          </a:p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Pensionerede borgere er ofte ikke IT-stærke</a:t>
            </a:r>
          </a:p>
          <a:p>
            <a:r>
              <a:rPr lang="da-DK" noProof="0" dirty="0"/>
              <a:t>Psykiskramte borgere kan føle sig overvældet af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8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6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309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93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noProof="0" dirty="0"/>
              <a:t>Svingende start-/sluttid</a:t>
            </a:r>
          </a:p>
          <a:p>
            <a:r>
              <a:rPr lang="da-DK" noProof="0" dirty="0"/>
              <a:t>Mindre tid på </a:t>
            </a:r>
            <a:r>
              <a:rPr lang="da-DK" noProof="0" dirty="0" err="1"/>
              <a:t>backendtest</a:t>
            </a:r>
            <a:endParaRPr lang="da-DK" noProof="0" dirty="0"/>
          </a:p>
          <a:p>
            <a:r>
              <a:rPr lang="da-DK" noProof="0" dirty="0"/>
              <a:t>Mere tid på frontend &amp; usertest</a:t>
            </a:r>
          </a:p>
          <a:p>
            <a:r>
              <a:rPr lang="da-DK" noProof="0" dirty="0"/>
              <a:t>Løbende kodedokumentation</a:t>
            </a:r>
          </a:p>
          <a:p>
            <a:endParaRPr lang="da-DK" noProof="0" dirty="0"/>
          </a:p>
          <a:p>
            <a:r>
              <a:rPr lang="da-DK" noProof="0" dirty="0" err="1"/>
              <a:t>GoogleMaps</a:t>
            </a:r>
            <a:r>
              <a:rPr lang="da-DK" noProof="0" dirty="0"/>
              <a:t> support</a:t>
            </a:r>
          </a:p>
          <a:p>
            <a:r>
              <a:rPr lang="da-DK" noProof="0" dirty="0" err="1"/>
              <a:t>Dropdownliste</a:t>
            </a:r>
            <a:r>
              <a:rPr lang="da-DK" noProof="0" dirty="0"/>
              <a:t> m. faste sygehuse i </a:t>
            </a:r>
            <a:r>
              <a:rPr lang="da-DK" noProof="0" dirty="0" err="1"/>
              <a:t>db</a:t>
            </a:r>
            <a:r>
              <a:rPr lang="da-DK" noProof="0" dirty="0"/>
              <a:t>?</a:t>
            </a:r>
          </a:p>
          <a:p>
            <a:r>
              <a:rPr lang="da-DK" noProof="0" dirty="0"/>
              <a:t>Kritiske </a:t>
            </a:r>
            <a:r>
              <a:rPr lang="da-DK" noProof="0" dirty="0" err="1"/>
              <a:t>beskder</a:t>
            </a:r>
            <a:r>
              <a:rPr lang="da-DK" noProof="0" dirty="0"/>
              <a:t> på mail/sms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ycombinator.com/item?id=3589225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1.png"/><Relationship Id="rId4" Type="http://schemas.openxmlformats.org/officeDocument/2006/relationships/hyperlink" Target="https://world.hey.com/dhh/turbo-8-is-dropping-typescript-70165c0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axi.netlify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Citizentaxi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Svendeprøveprojekt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538893" cy="1122202"/>
          </a:xfrm>
        </p:spPr>
        <p:txBody>
          <a:bodyPr rtlCol="0"/>
          <a:lstStyle/>
          <a:p>
            <a:pPr rtl="0"/>
            <a:r>
              <a:rPr lang="en-US" dirty="0"/>
              <a:t>Slut med typescript?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da-DK" dirty="0"/>
              <a:t>Selvvalgt emne af Daniel Simonsen</a:t>
            </a:r>
          </a:p>
        </p:txBody>
      </p:sp>
    </p:spTree>
    <p:extLst>
      <p:ext uri="{BB962C8B-B14F-4D97-AF65-F5344CB8AC3E}">
        <p14:creationId xmlns:p14="http://schemas.microsoft.com/office/powerpoint/2010/main" val="293678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 err="1"/>
              <a:t>Hvad</a:t>
            </a:r>
            <a:r>
              <a:rPr lang="en-GB" sz="4800" dirty="0"/>
              <a:t> er Der tale om?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bliver JavaScript brugt til?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Hvorfor opfandt man TypeScript?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TypeScript?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Sprog &amp; </a:t>
            </a:r>
            <a:r>
              <a:rPr lang="da-DK" dirty="0" err="1">
                <a:solidFill>
                  <a:schemeClr val="bg1"/>
                </a:solidFill>
              </a:rPr>
              <a:t>Linter</a:t>
            </a:r>
            <a:r>
              <a:rPr lang="da-DK" dirty="0">
                <a:solidFill>
                  <a:schemeClr val="bg1"/>
                </a:solidFill>
              </a:rPr>
              <a:t> – ”Superset of JavaScript”</a:t>
            </a:r>
          </a:p>
        </p:txBody>
      </p:sp>
    </p:spTree>
    <p:extLst>
      <p:ext uri="{BB962C8B-B14F-4D97-AF65-F5344CB8AC3E}">
        <p14:creationId xmlns:p14="http://schemas.microsoft.com/office/powerpoint/2010/main" val="420541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Hvem dropper TypeScript?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 err="1">
                <a:hlinkClick r:id="rId3"/>
              </a:rPr>
              <a:t>Svelte</a:t>
            </a:r>
            <a:endParaRPr lang="da-DK" sz="2400" b="1" dirty="0"/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Frontend framework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Go to definition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Kompilering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SvelteKit</a:t>
            </a:r>
            <a:r>
              <a:rPr lang="da-DK" sz="2400" b="1" dirty="0"/>
              <a:t> – ”</a:t>
            </a:r>
            <a:r>
              <a:rPr lang="da-DK" sz="2400" b="1" dirty="0" err="1"/>
              <a:t>miraculous</a:t>
            </a:r>
            <a:r>
              <a:rPr lang="da-DK" sz="2400" b="1" dirty="0"/>
              <a:t> for </a:t>
            </a:r>
            <a:r>
              <a:rPr lang="da-DK" sz="2400" b="1" dirty="0" err="1"/>
              <a:t>productivity</a:t>
            </a:r>
            <a:r>
              <a:rPr lang="da-DK" sz="2400" b="1" dirty="0"/>
              <a:t>”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Nemmere for Open-Source </a:t>
            </a:r>
            <a:r>
              <a:rPr lang="da-DK" sz="2400" b="1" dirty="0" err="1"/>
              <a:t>communitiet</a:t>
            </a:r>
            <a:endParaRPr lang="da-DK" sz="2400" b="1" dirty="0"/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>
                <a:hlinkClick r:id="rId4"/>
              </a:rPr>
              <a:t>Turbo 8 af David </a:t>
            </a:r>
            <a:r>
              <a:rPr lang="da-DK" sz="2400" b="1" dirty="0" err="1">
                <a:hlinkClick r:id="rId4"/>
              </a:rPr>
              <a:t>Heinmeier</a:t>
            </a:r>
            <a:r>
              <a:rPr lang="da-DK" sz="2400" b="1" dirty="0">
                <a:hlinkClick r:id="rId4"/>
              </a:rPr>
              <a:t> </a:t>
            </a:r>
            <a:r>
              <a:rPr lang="da-DK" sz="2400" b="1" dirty="0" err="1">
                <a:hlinkClick r:id="rId4"/>
              </a:rPr>
              <a:t>Hasson</a:t>
            </a:r>
            <a:endParaRPr lang="da-DK" sz="2400" b="1" dirty="0"/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Bundler</a:t>
            </a:r>
            <a:r>
              <a:rPr lang="da-DK" sz="2400" b="1" dirty="0"/>
              <a:t> til ts/js filer til én stor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Skaber af Ruby on </a:t>
            </a:r>
            <a:r>
              <a:rPr lang="da-DK" sz="2400" b="1" dirty="0" err="1"/>
              <a:t>Rails</a:t>
            </a:r>
            <a:r>
              <a:rPr lang="da-DK" sz="2400" b="1" dirty="0"/>
              <a:t> (”</a:t>
            </a:r>
            <a:r>
              <a:rPr lang="da-DK" sz="2400" b="1" dirty="0" err="1"/>
              <a:t>Rails</a:t>
            </a:r>
            <a:r>
              <a:rPr lang="da-DK" sz="2400" b="1" dirty="0"/>
              <a:t>”)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Pollutes</a:t>
            </a:r>
            <a:r>
              <a:rPr lang="da-DK" sz="2400" b="1" dirty="0"/>
              <a:t> with ”type </a:t>
            </a:r>
            <a:r>
              <a:rPr lang="da-DK" sz="2400" b="1" dirty="0" err="1"/>
              <a:t>gymnastics</a:t>
            </a:r>
            <a:r>
              <a:rPr lang="da-DK" sz="2400" b="1" dirty="0"/>
              <a:t>”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en-GB" b="1" dirty="0"/>
              <a:t>"Things that should be easy become hard, and things that are hard become `any`. No thanks!"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03BD1-90F9-02C5-A931-2D782C03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115" y="1975952"/>
            <a:ext cx="7080885" cy="3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1429961"/>
          </a:xfrm>
        </p:spPr>
        <p:txBody>
          <a:bodyPr rtlCol="0">
            <a:noAutofit/>
          </a:bodyPr>
          <a:lstStyle/>
          <a:p>
            <a:pPr rtl="0"/>
            <a:r>
              <a:rPr lang="da-DK" sz="4800" dirty="0"/>
              <a:t>Hvad kompileres TypeScript til?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783644"/>
            <a:ext cx="5230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tsconfig.json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target</a:t>
            </a:r>
            <a:endParaRPr lang="da-DK" dirty="0">
              <a:solidFill>
                <a:schemeClr val="bg1"/>
              </a:solidFill>
            </a:endParaRP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ES5, ES6 &amp; </a:t>
            </a:r>
            <a:r>
              <a:rPr lang="da-DK" dirty="0" err="1">
                <a:solidFill>
                  <a:schemeClr val="bg1"/>
                </a:solidFill>
              </a:rPr>
              <a:t>ESNext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sourceMap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Declaration</a:t>
            </a: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JSDoc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Typer i JavaScript via </a:t>
            </a:r>
            <a:r>
              <a:rPr lang="da-DK" dirty="0" err="1">
                <a:solidFill>
                  <a:schemeClr val="bg1"/>
                </a:solidFill>
              </a:rPr>
              <a:t>summaries</a:t>
            </a: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TS </a:t>
            </a:r>
            <a:r>
              <a:rPr lang="da-DK" dirty="0" err="1">
                <a:solidFill>
                  <a:schemeClr val="bg1"/>
                </a:solidFill>
              </a:rPr>
              <a:t>vs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JSDoc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Custom objekt type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Protection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err="1">
                <a:solidFill>
                  <a:schemeClr val="bg1"/>
                </a:solidFill>
              </a:rPr>
              <a:t>modifier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Generics</a:t>
            </a:r>
            <a:endParaRPr lang="da-DK" dirty="0">
              <a:solidFill>
                <a:schemeClr val="bg1"/>
              </a:solidFill>
            </a:endParaRP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dirty="0" err="1">
                <a:solidFill>
                  <a:schemeClr val="bg1"/>
                </a:solidFill>
              </a:rPr>
              <a:t>Enum</a:t>
            </a:r>
            <a:r>
              <a:rPr lang="da-DK" dirty="0">
                <a:solidFill>
                  <a:schemeClr val="bg1"/>
                </a:solidFill>
              </a:rPr>
              <a:t> &amp; </a:t>
            </a:r>
            <a:r>
              <a:rPr lang="da-DK" dirty="0" err="1">
                <a:solidFill>
                  <a:schemeClr val="bg1"/>
                </a:solidFill>
              </a:rPr>
              <a:t>Namespaces</a:t>
            </a: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6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Hvad synes jeg selv?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TS &gt; JS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React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Og så alligevel…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Go to definition</a:t>
            </a:r>
          </a:p>
          <a:p>
            <a:pPr marL="1166400" lvl="2" indent="-180000">
              <a:buFont typeface="Arial" panose="020B0604020202020204" pitchFamily="34" charset="0"/>
              <a:buChar char="•"/>
            </a:pPr>
            <a:r>
              <a:rPr lang="da-DK" sz="2400" b="1" dirty="0" err="1"/>
              <a:t>tsconfig</a:t>
            </a:r>
            <a:r>
              <a:rPr lang="da-DK" sz="2400" b="1" dirty="0"/>
              <a:t> er forvirrende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Mister meget hjælp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8D840-789E-278C-C152-C77B0749B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4" y="747712"/>
            <a:ext cx="98583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94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/>
              <a:t>CitizenTaxi? </a:t>
            </a:r>
            <a:r>
              <a:rPr lang="en-GB" sz="4800" dirty="0" err="1"/>
              <a:t>Hvorfor</a:t>
            </a:r>
            <a:r>
              <a:rPr lang="en-GB" sz="4800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Indledning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Berettige borgere kan transporteres via </a:t>
            </a:r>
            <a:r>
              <a:rPr lang="da-DK" dirty="0" err="1">
                <a:solidFill>
                  <a:schemeClr val="bg1"/>
                </a:solidFill>
              </a:rPr>
              <a:t>flexsygehustaxa</a:t>
            </a:r>
            <a:endParaRPr lang="da-DK" dirty="0">
              <a:solidFill>
                <a:schemeClr val="bg1"/>
              </a:solidFill>
            </a:endParaRP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Borgere ringer til lægesekretærerne for at bestille taxa??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Lang offentlig kø =&gt; Mindre intern kø</a:t>
            </a:r>
          </a:p>
          <a:p>
            <a:pPr lvl="1"/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problemet?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Køerne er for lange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Lægesekretærerne får en ekstra arbejdsopgave end nødvendigt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min løsning så?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køerne gøres kortere?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Kan man tilbyde flere telefonlinjer?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Hvordan har du løst problemet via kode?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en-US" b="1" dirty="0" err="1"/>
              <a:t>Hvad</a:t>
            </a:r>
            <a:r>
              <a:rPr lang="en-US" b="1" dirty="0"/>
              <a:t> er </a:t>
            </a:r>
            <a:r>
              <a:rPr lang="en-US" b="1" dirty="0" err="1"/>
              <a:t>citizentaxi</a:t>
            </a:r>
            <a:r>
              <a:rPr lang="en-US" b="1" dirty="0"/>
              <a:t> </a:t>
            </a:r>
            <a:r>
              <a:rPr lang="en-US" b="1" dirty="0" err="1"/>
              <a:t>til</a:t>
            </a:r>
            <a:r>
              <a:rPr lang="en-US" b="1" dirty="0"/>
              <a:t> </a:t>
            </a:r>
            <a:r>
              <a:rPr lang="en-US" b="1" dirty="0" err="1"/>
              <a:t>borgerne</a:t>
            </a:r>
            <a:r>
              <a:rPr lang="en-US" b="1" dirty="0"/>
              <a:t>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540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91193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45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72000"/>
            <a:r>
              <a:rPr lang="da-DK" sz="2400" b="1" dirty="0"/>
              <a:t>Hvorfor skal lægesekretærerne benytte CitizenTaxi og hvordan fungerer det?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54FA4-0A57-63E6-F023-A2A054D8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2" y="1178147"/>
            <a:ext cx="10642600" cy="5160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47FC7-8966-220F-F829-4EB80BA9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14" y="2023549"/>
            <a:ext cx="6135945" cy="2970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EFD14C-C78D-E091-2A9A-4FBEF74BCC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310" y="2023549"/>
            <a:ext cx="6139024" cy="297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6F43F0-D0F3-F7A2-15E1-E12CE8D22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413" y="2001756"/>
            <a:ext cx="610702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486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675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Hvad er </a:t>
            </a:r>
            <a:r>
              <a:rPr lang="da-DK" b="1" dirty="0" err="1"/>
              <a:t>citizentaxi</a:t>
            </a:r>
            <a:r>
              <a:rPr lang="da-DK" b="1" dirty="0"/>
              <a:t> til lægesekretærerne?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869197" y="924277"/>
            <a:ext cx="645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en-US" sz="2400" b="1" dirty="0">
                <a:hlinkClick r:id="rId3"/>
              </a:rPr>
              <a:t>https</a:t>
            </a:r>
            <a:r>
              <a:rPr lang="en-US" sz="2400" b="1" dirty="0">
                <a:sym typeface="Wingdings" panose="05000000000000000000" pitchFamily="2" charset="2"/>
                <a:hlinkClick r:id="rId3"/>
              </a:rPr>
              <a:t>://c</a:t>
            </a:r>
            <a:r>
              <a:rPr lang="en-US" sz="2400" b="1" dirty="0">
                <a:hlinkClick r:id="rId3"/>
              </a:rPr>
              <a:t>itizentaxi.netlify.app</a:t>
            </a:r>
            <a:endParaRPr lang="en-US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Hvordan fungerer det for en lægesekretær?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25085-9CC2-D0D5-B15C-BFE859667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61" y="1374702"/>
            <a:ext cx="10985500" cy="53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9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ulletpoints">
            <a:extLst>
              <a:ext uri="{FF2B5EF4-FFF2-40B4-BE49-F238E27FC236}">
                <a16:creationId xmlns:a16="http://schemas.microsoft.com/office/drawing/2014/main" id="{172BC3AE-9950-2A66-97A5-8A60FB129F26}"/>
              </a:ext>
            </a:extLst>
          </p:cNvPr>
          <p:cNvSpPr txBox="1"/>
          <p:nvPr/>
        </p:nvSpPr>
        <p:spPr>
          <a:xfrm>
            <a:off x="490504" y="1463217"/>
            <a:ext cx="17233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Frontend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Database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Backend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API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4008DB-F3E6-E70C-62D1-BD2375ED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4" y="267970"/>
            <a:ext cx="3853485" cy="941705"/>
          </a:xfrm>
        </p:spPr>
        <p:txBody>
          <a:bodyPr anchor="t">
            <a:normAutofit fontScale="90000"/>
          </a:bodyPr>
          <a:lstStyle/>
          <a:p>
            <a:r>
              <a:rPr lang="da-DK" dirty="0"/>
              <a:t>Hvordan fungerer taxabestillingen funktionelt?</a:t>
            </a:r>
          </a:p>
        </p:txBody>
      </p:sp>
      <p:pic>
        <p:nvPicPr>
          <p:cNvPr id="5" name="BookTaxiLayout.tsx">
            <a:extLst>
              <a:ext uri="{FF2B5EF4-FFF2-40B4-BE49-F238E27FC236}">
                <a16:creationId xmlns:a16="http://schemas.microsoft.com/office/drawing/2014/main" id="{DE99AC8A-1A90-75D2-C8BA-26D6661C7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31" t="-173" r="531" b="173"/>
          <a:stretch/>
        </p:blipFill>
        <p:spPr>
          <a:xfrm>
            <a:off x="4186859" y="14428"/>
            <a:ext cx="8005141" cy="6843572"/>
          </a:xfrm>
          <a:prstGeom prst="rect">
            <a:avLst/>
          </a:prstGeom>
        </p:spPr>
      </p:pic>
      <p:pic>
        <p:nvPicPr>
          <p:cNvPr id="9" name="useApiActions">
            <a:extLst>
              <a:ext uri="{FF2B5EF4-FFF2-40B4-BE49-F238E27FC236}">
                <a16:creationId xmlns:a16="http://schemas.microsoft.com/office/drawing/2014/main" id="{F044D6EE-417F-DE93-10B8-7014398B4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26" y="1011157"/>
            <a:ext cx="8038406" cy="4850114"/>
          </a:xfrm>
          <a:prstGeom prst="rect">
            <a:avLst/>
          </a:prstGeom>
        </p:spPr>
      </p:pic>
      <p:pic>
        <p:nvPicPr>
          <p:cNvPr id="11" name="Program.cs">
            <a:extLst>
              <a:ext uri="{FF2B5EF4-FFF2-40B4-BE49-F238E27FC236}">
                <a16:creationId xmlns:a16="http://schemas.microsoft.com/office/drawing/2014/main" id="{4E7CC4D3-AF0F-2D34-8324-780BBCB0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103" y="47978"/>
            <a:ext cx="5580529" cy="748825"/>
          </a:xfrm>
          <a:prstGeom prst="rect">
            <a:avLst/>
          </a:prstGeom>
        </p:spPr>
      </p:pic>
      <p:pic>
        <p:nvPicPr>
          <p:cNvPr id="16" name="AuthMiddleware">
            <a:extLst>
              <a:ext uri="{FF2B5EF4-FFF2-40B4-BE49-F238E27FC236}">
                <a16:creationId xmlns:a16="http://schemas.microsoft.com/office/drawing/2014/main" id="{82AAAD4F-D032-7F04-59C1-04CD804B6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8132" y="796802"/>
            <a:ext cx="8633868" cy="5547553"/>
          </a:xfrm>
          <a:prstGeom prst="rect">
            <a:avLst/>
          </a:prstGeom>
        </p:spPr>
      </p:pic>
      <p:pic>
        <p:nvPicPr>
          <p:cNvPr id="14" name="BookingsController">
            <a:extLst>
              <a:ext uri="{FF2B5EF4-FFF2-40B4-BE49-F238E27FC236}">
                <a16:creationId xmlns:a16="http://schemas.microsoft.com/office/drawing/2014/main" id="{19C2C5AA-B883-FB90-9D5B-AEF52C7AD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226" y="1738507"/>
            <a:ext cx="10393595" cy="3903977"/>
          </a:xfrm>
          <a:prstGeom prst="rect">
            <a:avLst/>
          </a:prstGeom>
        </p:spPr>
      </p:pic>
      <p:pic>
        <p:nvPicPr>
          <p:cNvPr id="20" name="BaseController">
            <a:extLst>
              <a:ext uri="{FF2B5EF4-FFF2-40B4-BE49-F238E27FC236}">
                <a16:creationId xmlns:a16="http://schemas.microsoft.com/office/drawing/2014/main" id="{EDDD7060-A3BD-2953-0092-32DB5C1D9D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323" y="1375556"/>
            <a:ext cx="9382677" cy="4319833"/>
          </a:xfrm>
          <a:prstGeom prst="rect">
            <a:avLst/>
          </a:prstGeom>
        </p:spPr>
      </p:pic>
      <p:pic>
        <p:nvPicPr>
          <p:cNvPr id="22" name="DanhoLib">
            <a:extLst>
              <a:ext uri="{FF2B5EF4-FFF2-40B4-BE49-F238E27FC236}">
                <a16:creationId xmlns:a16="http://schemas.microsoft.com/office/drawing/2014/main" id="{23D8EC28-F57D-10E6-C050-EAE292F7F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4725" y="1375555"/>
            <a:ext cx="9407275" cy="1932089"/>
          </a:xfrm>
          <a:prstGeom prst="rect">
            <a:avLst/>
          </a:prstGeom>
        </p:spPr>
      </p:pic>
      <p:pic>
        <p:nvPicPr>
          <p:cNvPr id="24" name="SaveChangesAsync">
            <a:extLst>
              <a:ext uri="{FF2B5EF4-FFF2-40B4-BE49-F238E27FC236}">
                <a16:creationId xmlns:a16="http://schemas.microsoft.com/office/drawing/2014/main" id="{1FC6C7FC-A11C-F165-2283-D5DF68390A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7169" y="1378506"/>
            <a:ext cx="9444832" cy="1613050"/>
          </a:xfrm>
          <a:prstGeom prst="rect">
            <a:avLst/>
          </a:prstGeom>
        </p:spPr>
      </p:pic>
      <p:pic>
        <p:nvPicPr>
          <p:cNvPr id="26" name="CreatedResult">
            <a:extLst>
              <a:ext uri="{FF2B5EF4-FFF2-40B4-BE49-F238E27FC236}">
                <a16:creationId xmlns:a16="http://schemas.microsoft.com/office/drawing/2014/main" id="{B5FB746D-5B11-8900-B708-ED6B03DC90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30538" y="1375554"/>
            <a:ext cx="9461462" cy="908728"/>
          </a:xfrm>
          <a:prstGeom prst="rect">
            <a:avLst/>
          </a:prstGeom>
        </p:spPr>
      </p:pic>
      <p:pic>
        <p:nvPicPr>
          <p:cNvPr id="28" name="Update CitizenState">
            <a:extLst>
              <a:ext uri="{FF2B5EF4-FFF2-40B4-BE49-F238E27FC236}">
                <a16:creationId xmlns:a16="http://schemas.microsoft.com/office/drawing/2014/main" id="{31A7EEA6-4426-5597-8DD5-6F660B3D47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25581" y="1379439"/>
            <a:ext cx="9466419" cy="3500098"/>
          </a:xfrm>
          <a:prstGeom prst="rect">
            <a:avLst/>
          </a:prstGeom>
        </p:spPr>
      </p:pic>
      <p:pic>
        <p:nvPicPr>
          <p:cNvPr id="30" name="Navigate to index">
            <a:extLst>
              <a:ext uri="{FF2B5EF4-FFF2-40B4-BE49-F238E27FC236}">
                <a16:creationId xmlns:a16="http://schemas.microsoft.com/office/drawing/2014/main" id="{A4FE53B0-FFA7-9C29-EE00-BB52FA8F16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66863" y="1375552"/>
            <a:ext cx="8825137" cy="9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testet?</a:t>
            </a:r>
          </a:p>
        </p:txBody>
      </p:sp>
      <p:sp>
        <p:nvSpPr>
          <p:cNvPr id="30" name="Bulletpoints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5" y="682977"/>
            <a:ext cx="4119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en-US" sz="2400" b="1" dirty="0"/>
              <a:t>Unit- &amp; </a:t>
            </a:r>
            <a:r>
              <a:rPr lang="en-US" sz="2400" b="1" dirty="0" err="1"/>
              <a:t>Integrationtest</a:t>
            </a:r>
            <a:endParaRPr lang="en-GB" sz="2400" b="1" dirty="0"/>
          </a:p>
        </p:txBody>
      </p:sp>
      <p:pic>
        <p:nvPicPr>
          <p:cNvPr id="4" name="Test Projects">
            <a:extLst>
              <a:ext uri="{FF2B5EF4-FFF2-40B4-BE49-F238E27FC236}">
                <a16:creationId xmlns:a16="http://schemas.microsoft.com/office/drawing/2014/main" id="{FC7FBDCE-054E-B1A0-73EC-B03F9536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245" y="913809"/>
            <a:ext cx="3603978" cy="2068192"/>
          </a:xfrm>
          <a:prstGeom prst="rect">
            <a:avLst/>
          </a:prstGeom>
        </p:spPr>
      </p:pic>
      <p:pic>
        <p:nvPicPr>
          <p:cNvPr id="8" name="ABaseRepositoryTest">
            <a:extLst>
              <a:ext uri="{FF2B5EF4-FFF2-40B4-BE49-F238E27FC236}">
                <a16:creationId xmlns:a16="http://schemas.microsoft.com/office/drawing/2014/main" id="{58BFB7AD-AB28-AAD0-8D5C-E9154163D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620" y="1004711"/>
            <a:ext cx="4829175" cy="5791200"/>
          </a:xfrm>
          <a:prstGeom prst="rect">
            <a:avLst/>
          </a:prstGeom>
        </p:spPr>
      </p:pic>
      <p:pic>
        <p:nvPicPr>
          <p:cNvPr id="10" name="ABaseControllerTest">
            <a:extLst>
              <a:ext uri="{FF2B5EF4-FFF2-40B4-BE49-F238E27FC236}">
                <a16:creationId xmlns:a16="http://schemas.microsoft.com/office/drawing/2014/main" id="{7D781B51-E6A3-344B-84A2-F6A073A8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698" y="1014738"/>
            <a:ext cx="4686711" cy="5803751"/>
          </a:xfrm>
          <a:prstGeom prst="rect">
            <a:avLst/>
          </a:prstGeom>
        </p:spPr>
      </p:pic>
      <p:pic>
        <p:nvPicPr>
          <p:cNvPr id="12" name="NotesRepositoryTest">
            <a:extLst>
              <a:ext uri="{FF2B5EF4-FFF2-40B4-BE49-F238E27FC236}">
                <a16:creationId xmlns:a16="http://schemas.microsoft.com/office/drawing/2014/main" id="{4DE6B235-2887-D3D2-138E-C261F1143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365" y="1215150"/>
            <a:ext cx="5818626" cy="5436031"/>
          </a:xfrm>
          <a:prstGeom prst="rect">
            <a:avLst/>
          </a:prstGeom>
        </p:spPr>
      </p:pic>
      <p:pic>
        <p:nvPicPr>
          <p:cNvPr id="18" name="BookingsControllerTest">
            <a:extLst>
              <a:ext uri="{FF2B5EF4-FFF2-40B4-BE49-F238E27FC236}">
                <a16:creationId xmlns:a16="http://schemas.microsoft.com/office/drawing/2014/main" id="{83F802AC-7A23-A098-B114-E0303EDEDB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698" y="1284789"/>
            <a:ext cx="7251204" cy="5303119"/>
          </a:xfrm>
          <a:prstGeom prst="rect">
            <a:avLst/>
          </a:prstGeom>
        </p:spPr>
      </p:pic>
      <p:pic>
        <p:nvPicPr>
          <p:cNvPr id="20" name="Testresults">
            <a:extLst>
              <a:ext uri="{FF2B5EF4-FFF2-40B4-BE49-F238E27FC236}">
                <a16:creationId xmlns:a16="http://schemas.microsoft.com/office/drawing/2014/main" id="{B0DD5E11-37F7-E122-B2FD-A0B350D320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4024" y="806529"/>
            <a:ext cx="7847542" cy="56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16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0898" y="136525"/>
            <a:ext cx="8074325" cy="450100"/>
          </a:xfrm>
        </p:spPr>
        <p:txBody>
          <a:bodyPr rtlCol="0" anchor="t">
            <a:normAutofit fontScale="90000"/>
          </a:bodyPr>
          <a:lstStyle/>
          <a:p>
            <a:pPr algn="ctr" rtl="0"/>
            <a:r>
              <a:rPr lang="da-DK" b="1" dirty="0"/>
              <a:t>Hvordan er projektet ellers testet?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70BE59-E9C1-D4D5-59E5-E6A9E1E003D7}"/>
              </a:ext>
            </a:extLst>
          </p:cNvPr>
          <p:cNvSpPr txBox="1"/>
          <p:nvPr/>
        </p:nvSpPr>
        <p:spPr>
          <a:xfrm>
            <a:off x="2741194" y="682977"/>
            <a:ext cx="65947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User/</a:t>
            </a:r>
            <a:r>
              <a:rPr lang="da-DK" sz="2400" b="1" dirty="0" err="1"/>
              <a:t>Usabilitytest</a:t>
            </a: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4 testpersoner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lægesekretærer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2 borgere uden tilknytning til sygehusvæsnet</a:t>
            </a:r>
          </a:p>
          <a:p>
            <a:pPr marL="709200" lvl="1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Hvad fandt jeg ud af?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Inputværdier blev ikke læst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Grøn opretknap er for langt væk fra hovedcontent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Gul farve svær at se på hvid baggrund</a:t>
            </a:r>
          </a:p>
          <a:p>
            <a:pPr marL="612000" lvl="1" indent="-180000">
              <a:buFont typeface="Arial" panose="020B0604020202020204" pitchFamily="34" charset="0"/>
              <a:buChar char="•"/>
            </a:pPr>
            <a:r>
              <a:rPr lang="da-DK" sz="2400" b="1" dirty="0"/>
              <a:t>Mulige tastefejl i destination/afhentning</a:t>
            </a:r>
          </a:p>
          <a:p>
            <a:pPr marL="864000" lvl="2" indent="-180000">
              <a:buFont typeface="Arial" panose="020B0604020202020204" pitchFamily="34" charset="0"/>
              <a:buChar char="•"/>
            </a:pPr>
            <a:r>
              <a:rPr lang="da-DK" sz="2400" b="1" dirty="0"/>
              <a:t>evt. dropdown af faste værdier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endParaRPr lang="da-DK" sz="2400" b="1" dirty="0"/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sz="2400" b="1" dirty="0"/>
              <a:t>Fungerer godt – ønsket produkt</a:t>
            </a:r>
          </a:p>
        </p:txBody>
      </p:sp>
    </p:spTree>
    <p:extLst>
      <p:ext uri="{BB962C8B-B14F-4D97-AF65-F5344CB8AC3E}">
        <p14:creationId xmlns:p14="http://schemas.microsoft.com/office/powerpoint/2010/main" val="2432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2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70" y="353683"/>
            <a:ext cx="7284072" cy="733245"/>
          </a:xfrm>
        </p:spPr>
        <p:txBody>
          <a:bodyPr rtlCol="0">
            <a:noAutofit/>
          </a:bodyPr>
          <a:lstStyle/>
          <a:p>
            <a:pPr rtl="0"/>
            <a:r>
              <a:rPr lang="en-GB" sz="4800" dirty="0" err="1"/>
              <a:t>Konklusion</a:t>
            </a:r>
            <a:endParaRPr lang="en-GB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83BB5-64E4-3B6B-FB0A-DDB198426101}"/>
              </a:ext>
            </a:extLst>
          </p:cNvPr>
          <p:cNvSpPr txBox="1"/>
          <p:nvPr/>
        </p:nvSpPr>
        <p:spPr>
          <a:xfrm>
            <a:off x="436570" y="1086928"/>
            <a:ext cx="5230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Er projektet gået som planlagt?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synes jeg om det endelige produkt?</a:t>
            </a:r>
          </a:p>
          <a:p>
            <a:pPr marL="504000" lvl="1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Kunne det bruges som løsning?</a:t>
            </a:r>
          </a:p>
          <a:p>
            <a:pPr marL="252000" indent="-18000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ville jeg gøre, hvis jeg havde mere tid?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6674F86-696D-EB72-3CAD-90358FE8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6" y="1986167"/>
            <a:ext cx="11914809" cy="48718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32556-6F3F-469F-85E4-6F336BB9A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95" y="2564256"/>
            <a:ext cx="8605179" cy="4192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0CDF5-B4B7-C8EC-B1A7-9D03BF0C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693" y="2596393"/>
            <a:ext cx="5744981" cy="41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28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{41D77B25-818F-4786-9D75-C23C10626E98}tf22318419_win32</Template>
  <TotalTime>1712</TotalTime>
  <Words>496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Citizentaxi</vt:lpstr>
      <vt:lpstr>CitizenTaxi? Hvorfor?</vt:lpstr>
      <vt:lpstr>Hvad er citizentaxi til borgerne?</vt:lpstr>
      <vt:lpstr>Hvad er citizentaxi til lægesekretærerne?</vt:lpstr>
      <vt:lpstr>Hvad er citizentaxi til lægesekretærerne?</vt:lpstr>
      <vt:lpstr>Hvordan fungerer taxabestillingen funktionelt?</vt:lpstr>
      <vt:lpstr>Hvordan er projektet testet?</vt:lpstr>
      <vt:lpstr>Hvordan er projektet ellers testet?</vt:lpstr>
      <vt:lpstr>Konklusion</vt:lpstr>
      <vt:lpstr>Slut med typescript?</vt:lpstr>
      <vt:lpstr>Hvad er Der tale om?</vt:lpstr>
      <vt:lpstr>Hvem dropper TypeScript?</vt:lpstr>
      <vt:lpstr>Hvad kompileres TypeScript til?</vt:lpstr>
      <vt:lpstr>Hvad synes jeg selv?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Citizentaxi</dc:title>
  <dc:creator>Daniel Simonsen</dc:creator>
  <cp:lastModifiedBy>Daniel Simonsen</cp:lastModifiedBy>
  <cp:revision>21</cp:revision>
  <dcterms:created xsi:type="dcterms:W3CDTF">2023-12-02T16:18:46Z</dcterms:created>
  <dcterms:modified xsi:type="dcterms:W3CDTF">2023-12-07T05:39:58Z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