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  <p:sldId id="265" r:id="rId3"/>
    <p:sldId id="266" r:id="rId4"/>
    <p:sldId id="267" r:id="rId5"/>
    <p:sldId id="268" r:id="rId6"/>
    <p:sldId id="271" r:id="rId7"/>
    <p:sldId id="263" r:id="rId8"/>
    <p:sldId id="260" r:id="rId9"/>
    <p:sldId id="269" r:id="rId10"/>
    <p:sldId id="261" r:id="rId11"/>
    <p:sldId id="270" r:id="rId12"/>
    <p:sldId id="272" r:id="rId13"/>
    <p:sldId id="273" r:id="rId14"/>
    <p:sldId id="274" r:id="rId15"/>
    <p:sldId id="275" r:id="rId16"/>
    <p:sldId id="276" r:id="rId17"/>
    <p:sldId id="277" r:id="rId18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720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  <p:sp>
        <p:nvSpPr>
          <p:cNvPr id="17" name="Undertitel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a-DK" smtClean="0"/>
              <a:t>Klik for at redigere undertiteltypografien i masteren</a:t>
            </a:r>
            <a:endParaRPr kumimoji="0" lang="en-US"/>
          </a:p>
        </p:txBody>
      </p:sp>
      <p:sp>
        <p:nvSpPr>
          <p:cNvPr id="30" name="Pladsholder til dato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5E4BA-BDA9-4051-8885-C5382E33B7DE}" type="datetimeFigureOut">
              <a:rPr lang="da-DK" smtClean="0"/>
              <a:t>15-10-2019</a:t>
            </a:fld>
            <a:endParaRPr lang="da-DK"/>
          </a:p>
        </p:txBody>
      </p:sp>
      <p:sp>
        <p:nvSpPr>
          <p:cNvPr id="19" name="Pladsholder til sidefod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27" name="Pladsholder til diasnumm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76819-4882-4772-B3EF-9D4F4EAD33D6}" type="slidenum">
              <a:rPr lang="da-DK" smtClean="0"/>
              <a:t>‹nr.›</a:t>
            </a:fld>
            <a:endParaRPr lang="da-D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a-DK" smtClean="0"/>
              <a:t>Klik for at redigere typografi i masteren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5E4BA-BDA9-4051-8885-C5382E33B7DE}" type="datetimeFigureOut">
              <a:rPr lang="da-DK" smtClean="0"/>
              <a:t>15-10-2019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76819-4882-4772-B3EF-9D4F4EAD33D6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da-DK" smtClean="0"/>
              <a:t>Klik for at redigere typografi i masteren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5E4BA-BDA9-4051-8885-C5382E33B7DE}" type="datetimeFigureOut">
              <a:rPr lang="da-DK" smtClean="0"/>
              <a:t>15-10-2019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76819-4882-4772-B3EF-9D4F4EAD33D6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da-DK" smtClean="0"/>
              <a:t>Klik for at redigere typografi i masteren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5E4BA-BDA9-4051-8885-C5382E33B7DE}" type="datetimeFigureOut">
              <a:rPr lang="da-DK" smtClean="0"/>
              <a:t>15-10-2019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76819-4882-4772-B3EF-9D4F4EAD33D6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a-DK" smtClean="0"/>
              <a:t>Klik for at redigere typografi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5E4BA-BDA9-4051-8885-C5382E33B7DE}" type="datetimeFigureOut">
              <a:rPr lang="da-DK" smtClean="0"/>
              <a:t>15-10-2019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76819-4882-4772-B3EF-9D4F4EAD33D6}" type="slidenum">
              <a:rPr lang="da-DK" smtClean="0"/>
              <a:t>‹nr.›</a:t>
            </a:fld>
            <a:endParaRPr lang="da-D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a-DK" smtClean="0"/>
              <a:t>Klik for at redigere typografi i masteren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a-DK" smtClean="0"/>
              <a:t>Klik for at redigere typografi i masteren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5E4BA-BDA9-4051-8885-C5382E33B7DE}" type="datetimeFigureOut">
              <a:rPr lang="da-DK" smtClean="0"/>
              <a:t>15-10-2019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76819-4882-4772-B3EF-9D4F4EAD33D6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a-DK" smtClean="0"/>
              <a:t>Klik for at redigere typografi i masteren</a:t>
            </a:r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a-DK" smtClean="0"/>
              <a:t>Klik for at redigere typografi i masteren</a:t>
            </a:r>
          </a:p>
        </p:txBody>
      </p:sp>
      <p:sp>
        <p:nvSpPr>
          <p:cNvPr id="5" name="Pladsholder til indhold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a-DK" smtClean="0"/>
              <a:t>Klik for at redigere typografi i masteren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a-DK" smtClean="0"/>
              <a:t>Klik for at redigere typografi i masteren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5E4BA-BDA9-4051-8885-C5382E33B7DE}" type="datetimeFigureOut">
              <a:rPr lang="da-DK" smtClean="0"/>
              <a:t>15-10-2019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76819-4882-4772-B3EF-9D4F4EAD33D6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5E4BA-BDA9-4051-8885-C5382E33B7DE}" type="datetimeFigureOut">
              <a:rPr lang="da-DK" smtClean="0"/>
              <a:t>15-10-2019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76819-4882-4772-B3EF-9D4F4EAD33D6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5E4BA-BDA9-4051-8885-C5382E33B7DE}" type="datetimeFigureOut">
              <a:rPr lang="da-DK" smtClean="0"/>
              <a:t>15-10-2019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76819-4882-4772-B3EF-9D4F4EAD33D6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da-DK" smtClean="0"/>
              <a:t>Klik for at redigere typografi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da-DK" smtClean="0"/>
              <a:t>Klik for at redigere typografi i masteren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5E4BA-BDA9-4051-8885-C5382E33B7DE}" type="datetimeFigureOut">
              <a:rPr lang="da-DK" smtClean="0"/>
              <a:t>15-10-2019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76819-4882-4772-B3EF-9D4F4EAD33D6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ktangel med enkelt afklippet og afrundet hjørn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vinklet trekant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da-DK" smtClean="0"/>
              <a:t>Klik for at redigere typografi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5E4BA-BDA9-4051-8885-C5382E33B7DE}" type="datetimeFigureOut">
              <a:rPr lang="da-DK" smtClean="0"/>
              <a:t>15-10-2019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89476819-4882-4772-B3EF-9D4F4EAD33D6}" type="slidenum">
              <a:rPr lang="da-DK" smtClean="0"/>
              <a:t>‹nr.›</a:t>
            </a:fld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a-DK" smtClean="0"/>
              <a:t>Klik på ikonet for at tilføje et billede</a:t>
            </a:r>
            <a:endParaRPr kumimoji="0" lang="en-US" dirty="0"/>
          </a:p>
        </p:txBody>
      </p:sp>
      <p:sp>
        <p:nvSpPr>
          <p:cNvPr id="10" name="Kombinationstegning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Kombinationstegning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ombinationstegning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Kombinationstegning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Pladsholder til titel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  <p:sp>
        <p:nvSpPr>
          <p:cNvPr id="30" name="Pladsholder til tekst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a-DK" smtClean="0"/>
              <a:t>Klik for at redigere typografi i masteren</a:t>
            </a:r>
          </a:p>
          <a:p>
            <a:pPr lvl="1" eaLnBrk="1" latinLnBrk="0" hangingPunct="1"/>
            <a:r>
              <a:rPr kumimoji="0" lang="da-DK" smtClean="0"/>
              <a:t>Andet niveau</a:t>
            </a:r>
          </a:p>
          <a:p>
            <a:pPr lvl="2" eaLnBrk="1" latinLnBrk="0" hangingPunct="1"/>
            <a:r>
              <a:rPr kumimoji="0" lang="da-DK" smtClean="0"/>
              <a:t>Tredje niveau</a:t>
            </a:r>
          </a:p>
          <a:p>
            <a:pPr lvl="3" eaLnBrk="1" latinLnBrk="0" hangingPunct="1"/>
            <a:r>
              <a:rPr kumimoji="0" lang="da-DK" smtClean="0"/>
              <a:t>Fjerde niveau</a:t>
            </a:r>
          </a:p>
          <a:p>
            <a:pPr lvl="4" eaLnBrk="1" latinLnBrk="0" hangingPunct="1"/>
            <a:r>
              <a:rPr kumimoji="0" lang="da-DK" smtClean="0"/>
              <a:t>Femte niveau</a:t>
            </a:r>
            <a:endParaRPr kumimoji="0" lang="en-US"/>
          </a:p>
        </p:txBody>
      </p:sp>
      <p:sp>
        <p:nvSpPr>
          <p:cNvPr id="10" name="Pladsholder til dato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485E4BA-BDA9-4051-8885-C5382E33B7DE}" type="datetimeFigureOut">
              <a:rPr lang="da-DK" smtClean="0"/>
              <a:t>15-10-2019</a:t>
            </a:fld>
            <a:endParaRPr lang="da-DK"/>
          </a:p>
        </p:txBody>
      </p:sp>
      <p:sp>
        <p:nvSpPr>
          <p:cNvPr id="22" name="Pladsholder til sidefod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18" name="Pladsholder til diasnumm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9476819-4882-4772-B3EF-9D4F4EAD33D6}" type="slidenum">
              <a:rPr lang="da-DK" smtClean="0"/>
              <a:t>‹nr.›</a:t>
            </a:fld>
            <a:endParaRPr lang="da-DK"/>
          </a:p>
        </p:txBody>
      </p:sp>
      <p:grpSp>
        <p:nvGrpSpPr>
          <p:cNvPr id="2" name="Gruppe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Kombinationstegning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Kombinationstegning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ATMega 168 Pin </a:t>
            </a:r>
            <a:r>
              <a:rPr lang="da-DK" dirty="0" err="1" smtClean="0"/>
              <a:t>Mapping</a:t>
            </a:r>
            <a:endParaRPr lang="da-DK" dirty="0"/>
          </a:p>
        </p:txBody>
      </p:sp>
      <p:pic>
        <p:nvPicPr>
          <p:cNvPr id="4" name="Picture 1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33525" y="2234406"/>
            <a:ext cx="6076950" cy="379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379794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A_Snap\asmsæt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3956" y="1844824"/>
            <a:ext cx="8765619" cy="4608511"/>
          </a:xfrm>
          <a:prstGeom prst="rect">
            <a:avLst/>
          </a:prstGeom>
          <a:noFill/>
        </p:spPr>
      </p:pic>
      <p:sp>
        <p:nvSpPr>
          <p:cNvPr id="5" name="Titel 1"/>
          <p:cNvSpPr txBox="1">
            <a:spLocks/>
          </p:cNvSpPr>
          <p:nvPr/>
        </p:nvSpPr>
        <p:spPr>
          <a:xfrm>
            <a:off x="533400" y="-27384"/>
            <a:ext cx="7851648" cy="936104"/>
          </a:xfrm>
          <a:prstGeom prst="rect">
            <a:avLst/>
          </a:prstGeom>
        </p:spPr>
        <p:txBody>
          <a:bodyPr vert="horz" lIns="0" rIns="0" bIns="0" anchor="b">
            <a:normAutofit fontScale="92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5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ATMega168 I/O</a:t>
            </a:r>
            <a:r>
              <a:rPr kumimoji="0" lang="da-DK" sz="50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Registre, fortsat</a:t>
            </a:r>
            <a:endParaRPr kumimoji="0" lang="da-DK" sz="5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a-DK" dirty="0" smtClean="0"/>
              <a:t>ATMega xx Assembler Instruktioner 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a-DK" dirty="0" smtClean="0"/>
              <a:t>ATMega xx Assembler instruktioner, inddeles i 5 hovedgrupper.</a:t>
            </a:r>
          </a:p>
          <a:p>
            <a:r>
              <a:rPr lang="da-DK" dirty="0" smtClean="0"/>
              <a:t>1) Aritmetiske og logiske instruktioner.</a:t>
            </a:r>
          </a:p>
          <a:p>
            <a:r>
              <a:rPr lang="da-DK" dirty="0" smtClean="0"/>
              <a:t>2) Hop (</a:t>
            </a:r>
            <a:r>
              <a:rPr lang="da-DK" dirty="0" err="1" smtClean="0"/>
              <a:t>Branch</a:t>
            </a:r>
            <a:r>
              <a:rPr lang="da-DK" dirty="0" smtClean="0"/>
              <a:t>) instruktioner.</a:t>
            </a:r>
          </a:p>
          <a:p>
            <a:r>
              <a:rPr lang="da-DK" dirty="0" smtClean="0"/>
              <a:t>3) Bit og Bit Test instruktioner.</a:t>
            </a:r>
          </a:p>
          <a:p>
            <a:r>
              <a:rPr lang="da-DK" dirty="0" smtClean="0"/>
              <a:t>4) Data Transfer </a:t>
            </a:r>
            <a:r>
              <a:rPr lang="da-DK" dirty="0" err="1" smtClean="0"/>
              <a:t>instuktioner</a:t>
            </a:r>
            <a:r>
              <a:rPr lang="da-DK" dirty="0" smtClean="0"/>
              <a:t>.</a:t>
            </a:r>
          </a:p>
          <a:p>
            <a:r>
              <a:rPr lang="da-DK" dirty="0" smtClean="0"/>
              <a:t>5) Microcontroller (MCU) instruktioner.</a:t>
            </a:r>
          </a:p>
          <a:p>
            <a:r>
              <a:rPr lang="da-DK" dirty="0" smtClean="0"/>
              <a:t>Alle assembler instruktionerne i de forskellige hovedgrupper kan findes i databladet for den processor, man arbejder med.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0701543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ATMega xx, Statusregister</a:t>
            </a:r>
            <a:endParaRPr lang="da-DK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9712" y="2148681"/>
            <a:ext cx="6124575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577659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a-DK" dirty="0" smtClean="0"/>
              <a:t>ATMega xx, Analog – Digital </a:t>
            </a:r>
            <a:r>
              <a:rPr lang="da-DK" dirty="0" err="1" smtClean="0"/>
              <a:t>konv</a:t>
            </a:r>
            <a:r>
              <a:rPr lang="da-DK" dirty="0" smtClean="0"/>
              <a:t>.</a:t>
            </a:r>
            <a:endParaRPr lang="da-DK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556" y="2132856"/>
            <a:ext cx="5030438" cy="352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 descr="C:\Documents and Settings\jhso\Dokumenter\My Dropbox\Public\AD_CONV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20072" y="2780928"/>
            <a:ext cx="3682422" cy="1584176"/>
          </a:xfrm>
          <a:prstGeom prst="rect">
            <a:avLst/>
          </a:prstGeom>
          <a:noFill/>
        </p:spPr>
      </p:pic>
      <p:sp>
        <p:nvSpPr>
          <p:cNvPr id="6" name="Tekstfelt 5"/>
          <p:cNvSpPr txBox="1"/>
          <p:nvPr/>
        </p:nvSpPr>
        <p:spPr>
          <a:xfrm>
            <a:off x="1259632" y="5949280"/>
            <a:ext cx="3132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Analog – Digital konvertering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3317831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ATMega 168, Timere/</a:t>
            </a:r>
            <a:r>
              <a:rPr lang="da-DK" dirty="0" err="1" smtClean="0"/>
              <a:t>Countere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sz="3600" dirty="0" smtClean="0"/>
              <a:t>Timer/</a:t>
            </a:r>
            <a:r>
              <a:rPr lang="da-DK" sz="3600" dirty="0" err="1" smtClean="0"/>
              <a:t>Counter</a:t>
            </a:r>
            <a:r>
              <a:rPr lang="da-DK" sz="3600" dirty="0" smtClean="0"/>
              <a:t> 0 	8 bit (med PWM)</a:t>
            </a:r>
          </a:p>
          <a:p>
            <a:r>
              <a:rPr lang="da-DK" sz="3600" dirty="0" smtClean="0"/>
              <a:t>Timer/</a:t>
            </a:r>
            <a:r>
              <a:rPr lang="da-DK" sz="3600" dirty="0" err="1" smtClean="0"/>
              <a:t>Counter</a:t>
            </a:r>
            <a:r>
              <a:rPr lang="da-DK" sz="3600" dirty="0" smtClean="0"/>
              <a:t> 1		</a:t>
            </a:r>
            <a:r>
              <a:rPr lang="da-DK" sz="3600" dirty="0"/>
              <a:t>16 bit </a:t>
            </a:r>
            <a:r>
              <a:rPr lang="da-DK" sz="3600" dirty="0" smtClean="0"/>
              <a:t>(med </a:t>
            </a:r>
            <a:r>
              <a:rPr lang="da-DK" sz="3600" dirty="0"/>
              <a:t>PWM)</a:t>
            </a:r>
            <a:endParaRPr lang="da-DK" sz="3600" dirty="0" smtClean="0"/>
          </a:p>
          <a:p>
            <a:r>
              <a:rPr lang="da-DK" sz="3600" dirty="0" smtClean="0"/>
              <a:t>Timer/</a:t>
            </a:r>
            <a:r>
              <a:rPr lang="da-DK" sz="3600" dirty="0" err="1" smtClean="0"/>
              <a:t>Counter</a:t>
            </a:r>
            <a:r>
              <a:rPr lang="da-DK" sz="3600" dirty="0" smtClean="0"/>
              <a:t> 2		</a:t>
            </a:r>
            <a:r>
              <a:rPr lang="da-DK" sz="3600" dirty="0"/>
              <a:t>8 bit </a:t>
            </a:r>
            <a:r>
              <a:rPr lang="da-DK" sz="3600" dirty="0" smtClean="0"/>
              <a:t>(med PWM og Asynkron operationsmode)</a:t>
            </a:r>
            <a:endParaRPr lang="da-DK" sz="3600" dirty="0"/>
          </a:p>
        </p:txBody>
      </p:sp>
    </p:spTree>
    <p:extLst>
      <p:ext uri="{BB962C8B-B14F-4D97-AF65-F5344CB8AC3E}">
        <p14:creationId xmlns:p14="http://schemas.microsoft.com/office/powerpoint/2010/main" val="42567557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ATMega xx, I2C Bus</a:t>
            </a:r>
            <a:endParaRPr lang="da-DK" dirty="0"/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1988840"/>
            <a:ext cx="4810125" cy="16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57337" y="3640144"/>
            <a:ext cx="6029325" cy="215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55776" y="5792825"/>
            <a:ext cx="4562475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196684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a-DK" sz="3600" dirty="0" smtClean="0"/>
              <a:t>ATMega xx, Seriel kommunikation (RS232)</a:t>
            </a:r>
            <a:endParaRPr lang="da-DK" sz="3600" dirty="0"/>
          </a:p>
        </p:txBody>
      </p:sp>
      <p:pic>
        <p:nvPicPr>
          <p:cNvPr id="4" name="Picture 2" descr="http://www.sailtail.com/help/fc0fcbbf953a4e37ad45121030e6ca14/en-US/scr/Images/usb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1" y="1988841"/>
            <a:ext cx="3106688" cy="3384376"/>
          </a:xfrm>
          <a:prstGeom prst="rect">
            <a:avLst/>
          </a:prstGeom>
          <a:noFill/>
        </p:spPr>
      </p:pic>
      <p:pic>
        <p:nvPicPr>
          <p:cNvPr id="5" name="Picture 4" descr="http://www.dataproductsplus.com/images/RS232data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79912" y="2276872"/>
            <a:ext cx="5131235" cy="2880320"/>
          </a:xfrm>
          <a:prstGeom prst="rect">
            <a:avLst/>
          </a:prstGeom>
          <a:noFill/>
        </p:spPr>
      </p:pic>
      <p:sp>
        <p:nvSpPr>
          <p:cNvPr id="6" name="Tekstfelt 5"/>
          <p:cNvSpPr txBox="1"/>
          <p:nvPr/>
        </p:nvSpPr>
        <p:spPr>
          <a:xfrm>
            <a:off x="1043608" y="5661248"/>
            <a:ext cx="77547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Seriel kommunikation bruges ofte til debug formål, hvis ikke man har andre </a:t>
            </a:r>
          </a:p>
          <a:p>
            <a:r>
              <a:rPr lang="da-DK" dirty="0" smtClean="0"/>
              <a:t>debug muligheder.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7327557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ATMega xx, SPI Bus</a:t>
            </a:r>
            <a:endParaRPr lang="da-DK" dirty="0"/>
          </a:p>
        </p:txBody>
      </p:sp>
      <p:pic>
        <p:nvPicPr>
          <p:cNvPr id="4" name="Picture 1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988840"/>
            <a:ext cx="3990975" cy="210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8024" y="1988840"/>
            <a:ext cx="3533775" cy="303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kstfelt 5"/>
          <p:cNvSpPr txBox="1"/>
          <p:nvPr/>
        </p:nvSpPr>
        <p:spPr>
          <a:xfrm>
            <a:off x="1043608" y="5733256"/>
            <a:ext cx="7517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SPI Bus (Serial </a:t>
            </a:r>
            <a:r>
              <a:rPr lang="da-DK" dirty="0" err="1" smtClean="0"/>
              <a:t>Peripheral</a:t>
            </a:r>
            <a:r>
              <a:rPr lang="da-DK" dirty="0" smtClean="0"/>
              <a:t> Bus) anvendes blandt andet til download af SW </a:t>
            </a:r>
          </a:p>
          <a:p>
            <a:r>
              <a:rPr lang="da-DK" dirty="0" smtClean="0"/>
              <a:t>fra PC/MAC til ATMega xx processor.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811425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a-DK" dirty="0" smtClean="0"/>
              <a:t>ATMega 168, 8 bit Microcontroller</a:t>
            </a:r>
            <a:endParaRPr lang="da-DK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244" y="1847088"/>
            <a:ext cx="6028678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 descr="http://t0.gstatic.com/images?q=tbn:ANd9GcSV5InQVO936ETzye3Hqs46ubevaQL7zXsnTo5TCDaFMFDQtg6PAw&amp;t=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89364" y="2492896"/>
            <a:ext cx="3223032" cy="223224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19479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106010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lum bright="18000" contrast="24000"/>
          </a:blip>
          <a:srcRect/>
          <a:stretch>
            <a:fillRect/>
          </a:stretch>
        </p:blipFill>
        <p:spPr bwMode="auto">
          <a:xfrm>
            <a:off x="1187624" y="1196752"/>
            <a:ext cx="6647736" cy="5127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78167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ATMega168 Memory</a:t>
            </a:r>
            <a:endParaRPr lang="da-DK" dirty="0"/>
          </a:p>
        </p:txBody>
      </p:sp>
      <p:pic>
        <p:nvPicPr>
          <p:cNvPr id="4" name="Pladsholder til indhold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865313"/>
            <a:ext cx="6693412" cy="4389437"/>
          </a:xfrm>
        </p:spPr>
      </p:pic>
    </p:spTree>
    <p:extLst>
      <p:ext uri="{BB962C8B-B14F-4D97-AF65-F5344CB8AC3E}">
        <p14:creationId xmlns:p14="http://schemas.microsoft.com/office/powerpoint/2010/main" val="3391852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ATMega328 Memory</a:t>
            </a:r>
            <a:endParaRPr lang="da-DK" dirty="0"/>
          </a:p>
        </p:txBody>
      </p:sp>
      <p:pic>
        <p:nvPicPr>
          <p:cNvPr id="5" name="Pladsholder til indhold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854015"/>
            <a:ext cx="6693412" cy="4389437"/>
          </a:xfrm>
        </p:spPr>
      </p:pic>
    </p:spTree>
    <p:extLst>
      <p:ext uri="{BB962C8B-B14F-4D97-AF65-F5344CB8AC3E}">
        <p14:creationId xmlns:p14="http://schemas.microsoft.com/office/powerpoint/2010/main" val="1298432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a-DK" dirty="0" smtClean="0"/>
              <a:t>ATMega xx, 8 bit Microcontroller</a:t>
            </a:r>
            <a:endParaRPr lang="da-DK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21294" y="1935163"/>
            <a:ext cx="4501412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47558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250" y="2339181"/>
            <a:ext cx="59055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el 1"/>
          <p:cNvSpPr txBox="1">
            <a:spLocks/>
          </p:cNvSpPr>
          <p:nvPr/>
        </p:nvSpPr>
        <p:spPr>
          <a:xfrm>
            <a:off x="533400" y="-27384"/>
            <a:ext cx="7851648" cy="936104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5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ATMega</a:t>
            </a:r>
            <a:r>
              <a:rPr kumimoji="0" lang="da-DK" sz="50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xx</a:t>
            </a:r>
            <a:r>
              <a:rPr kumimoji="0" lang="da-DK" sz="5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Registre</a:t>
            </a:r>
            <a:endParaRPr kumimoji="0" lang="da-DK" sz="5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A_Snap\asmsæt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76388" y="1252686"/>
            <a:ext cx="5991225" cy="5200650"/>
          </a:xfrm>
          <a:prstGeom prst="rect">
            <a:avLst/>
          </a:prstGeom>
          <a:noFill/>
        </p:spPr>
      </p:pic>
      <p:sp>
        <p:nvSpPr>
          <p:cNvPr id="5" name="Titel 1"/>
          <p:cNvSpPr txBox="1">
            <a:spLocks/>
          </p:cNvSpPr>
          <p:nvPr/>
        </p:nvSpPr>
        <p:spPr>
          <a:xfrm>
            <a:off x="533400" y="-27384"/>
            <a:ext cx="7851648" cy="936104"/>
          </a:xfrm>
          <a:prstGeom prst="rect">
            <a:avLst/>
          </a:prstGeom>
        </p:spPr>
        <p:txBody>
          <a:bodyPr vert="horz" lIns="0" rIns="0" bIns="0" anchor="b">
            <a:normAutofit fontScale="850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5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ATMega168 Interrupt Vektor</a:t>
            </a:r>
            <a:r>
              <a:rPr kumimoji="0" lang="da-DK" sz="50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tabel</a:t>
            </a:r>
            <a:endParaRPr kumimoji="0" lang="da-DK" sz="5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da-DK" dirty="0"/>
              <a:t>ATMega168 I/O Registre</a:t>
            </a:r>
            <a:br>
              <a:rPr lang="da-DK" dirty="0"/>
            </a:br>
            <a:endParaRPr lang="da-DK" dirty="0"/>
          </a:p>
        </p:txBody>
      </p:sp>
      <p:pic>
        <p:nvPicPr>
          <p:cNvPr id="4" name="Pladsholder til indhold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2872" y="1935163"/>
            <a:ext cx="6958255" cy="4389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2031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rløb">
  <a:themeElements>
    <a:clrScheme name="Forløb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orløb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rløb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19206</TotalTime>
  <Words>182</Words>
  <Application>Microsoft Office PowerPoint</Application>
  <PresentationFormat>Skærmshow (4:3)</PresentationFormat>
  <Paragraphs>31</Paragraphs>
  <Slides>17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17</vt:i4>
      </vt:variant>
    </vt:vector>
  </HeadingPairs>
  <TitlesOfParts>
    <vt:vector size="21" baseType="lpstr">
      <vt:lpstr>Calibri</vt:lpstr>
      <vt:lpstr>Constantia</vt:lpstr>
      <vt:lpstr>Wingdings 2</vt:lpstr>
      <vt:lpstr>Forløb</vt:lpstr>
      <vt:lpstr>ATMega 168 Pin Mapping</vt:lpstr>
      <vt:lpstr>ATMega 168, 8 bit Microcontroller</vt:lpstr>
      <vt:lpstr>PowerPoint-præsentation</vt:lpstr>
      <vt:lpstr>ATMega168 Memory</vt:lpstr>
      <vt:lpstr>ATMega328 Memory</vt:lpstr>
      <vt:lpstr>ATMega xx, 8 bit Microcontroller</vt:lpstr>
      <vt:lpstr>PowerPoint-præsentation</vt:lpstr>
      <vt:lpstr>PowerPoint-præsentation</vt:lpstr>
      <vt:lpstr>ATMega168 I/O Registre </vt:lpstr>
      <vt:lpstr>PowerPoint-præsentation</vt:lpstr>
      <vt:lpstr>ATMega xx Assembler Instruktioner </vt:lpstr>
      <vt:lpstr>ATMega xx, Statusregister</vt:lpstr>
      <vt:lpstr>ATMega xx, Analog – Digital konv.</vt:lpstr>
      <vt:lpstr>ATMega 168, Timere/Countere</vt:lpstr>
      <vt:lpstr>ATMega xx, I2C Bus</vt:lpstr>
      <vt:lpstr>ATMega xx, Seriel kommunikation (RS232)</vt:lpstr>
      <vt:lpstr>ATMega xx, SPI Bus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ATMega Registre</dc:title>
  <dc:creator>John Sølvkjær</dc:creator>
  <cp:lastModifiedBy>Lærke Brandhøj Kristensen</cp:lastModifiedBy>
  <cp:revision>22</cp:revision>
  <dcterms:created xsi:type="dcterms:W3CDTF">2011-03-21T20:59:25Z</dcterms:created>
  <dcterms:modified xsi:type="dcterms:W3CDTF">2019-10-15T06:27:38Z</dcterms:modified>
</cp:coreProperties>
</file>