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0" r:id="rId9"/>
    <p:sldId id="271" r:id="rId10"/>
    <p:sldId id="272" r:id="rId11"/>
    <p:sldId id="273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50FD-6D89-AB48-BABD-CAE7A32153C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27233-C098-E64E-B6E0-52759F9C3FE8}">
      <dgm:prSet phldrT="[Text]"/>
      <dgm:spPr/>
      <dgm:t>
        <a:bodyPr/>
        <a:lstStyle/>
        <a:p>
          <a:r>
            <a:rPr lang="en-US" dirty="0" smtClean="0"/>
            <a:t>Health/Fitness Data Collection</a:t>
          </a:r>
          <a:endParaRPr lang="en-US" dirty="0"/>
        </a:p>
      </dgm:t>
    </dgm:pt>
    <dgm:pt modelId="{1E5BF9B6-1DC1-984E-AB46-F57D3FC609D4}" type="parTrans" cxnId="{4E07740E-26BF-F141-B2A7-EBE544CE8C30}">
      <dgm:prSet/>
      <dgm:spPr/>
      <dgm:t>
        <a:bodyPr/>
        <a:lstStyle/>
        <a:p>
          <a:endParaRPr lang="en-US"/>
        </a:p>
      </dgm:t>
    </dgm:pt>
    <dgm:pt modelId="{4C4C7083-1F2F-5542-8995-FAFF74B65D0A}" type="sibTrans" cxnId="{4E07740E-26BF-F141-B2A7-EBE544CE8C30}">
      <dgm:prSet/>
      <dgm:spPr/>
      <dgm:t>
        <a:bodyPr/>
        <a:lstStyle/>
        <a:p>
          <a:endParaRPr lang="en-US"/>
        </a:p>
      </dgm:t>
    </dgm:pt>
    <dgm:pt modelId="{7FCBE9A5-CBFC-6849-A660-13B76F28929A}">
      <dgm:prSet phldrT="[Text]"/>
      <dgm:spPr/>
      <dgm:t>
        <a:bodyPr/>
        <a:lstStyle/>
        <a:p>
          <a:r>
            <a:rPr lang="en-US" dirty="0" smtClean="0"/>
            <a:t>Wearable Sensor</a:t>
          </a:r>
          <a:r>
            <a:rPr lang="en-US" dirty="0" smtClean="0"/>
            <a:t>-based apps</a:t>
          </a:r>
          <a:endParaRPr lang="en-US" dirty="0"/>
        </a:p>
      </dgm:t>
    </dgm:pt>
    <dgm:pt modelId="{37419FAB-F77C-A64E-B580-7617BC8BAC09}" type="parTrans" cxnId="{71473EE2-0D6A-764A-BB4D-8D81DF36995B}">
      <dgm:prSet/>
      <dgm:spPr/>
      <dgm:t>
        <a:bodyPr/>
        <a:lstStyle/>
        <a:p>
          <a:endParaRPr lang="en-US"/>
        </a:p>
      </dgm:t>
    </dgm:pt>
    <dgm:pt modelId="{A083DB6A-D577-4743-AD1D-195594F091C7}" type="sibTrans" cxnId="{71473EE2-0D6A-764A-BB4D-8D81DF36995B}">
      <dgm:prSet/>
      <dgm:spPr/>
      <dgm:t>
        <a:bodyPr/>
        <a:lstStyle/>
        <a:p>
          <a:endParaRPr lang="en-US"/>
        </a:p>
      </dgm:t>
    </dgm:pt>
    <dgm:pt modelId="{2BBE8AF4-C899-F841-90A6-B79BED73C969}">
      <dgm:prSet phldrT="[Text]"/>
      <dgm:spPr/>
      <dgm:t>
        <a:bodyPr/>
        <a:lstStyle/>
        <a:p>
          <a:r>
            <a:rPr lang="en-US" dirty="0" smtClean="0"/>
            <a:t>Health/Fitness Behavior Analytics   </a:t>
          </a:r>
          <a:endParaRPr lang="en-US" dirty="0"/>
        </a:p>
      </dgm:t>
    </dgm:pt>
    <dgm:pt modelId="{22686802-9CCF-9548-BA4C-61995180407D}" type="parTrans" cxnId="{C24F14A7-D6EC-2946-8FCE-1CFDFAAD9018}">
      <dgm:prSet/>
      <dgm:spPr/>
      <dgm:t>
        <a:bodyPr/>
        <a:lstStyle/>
        <a:p>
          <a:endParaRPr lang="en-US"/>
        </a:p>
      </dgm:t>
    </dgm:pt>
    <dgm:pt modelId="{077C208D-CBCF-0349-88C6-C4CC148DC47B}" type="sibTrans" cxnId="{C24F14A7-D6EC-2946-8FCE-1CFDFAAD9018}">
      <dgm:prSet/>
      <dgm:spPr/>
      <dgm:t>
        <a:bodyPr/>
        <a:lstStyle/>
        <a:p>
          <a:endParaRPr lang="en-US"/>
        </a:p>
      </dgm:t>
    </dgm:pt>
    <dgm:pt modelId="{41C957D8-D2F9-D54C-9E51-3FC421DFFB62}">
      <dgm:prSet phldrT="[Text]"/>
      <dgm:spPr/>
      <dgm:t>
        <a:bodyPr/>
        <a:lstStyle/>
        <a:p>
          <a:r>
            <a:rPr lang="en-US" dirty="0" smtClean="0"/>
            <a:t>Statistical/Personal Analytics</a:t>
          </a:r>
          <a:endParaRPr lang="en-US" dirty="0"/>
        </a:p>
      </dgm:t>
    </dgm:pt>
    <dgm:pt modelId="{4F86B5DF-BEAE-7F4D-9949-BB9BBA432080}" type="parTrans" cxnId="{C52903DB-3F54-F440-ACEB-B14D747491F8}">
      <dgm:prSet/>
      <dgm:spPr/>
      <dgm:t>
        <a:bodyPr/>
        <a:lstStyle/>
        <a:p>
          <a:endParaRPr lang="en-US"/>
        </a:p>
      </dgm:t>
    </dgm:pt>
    <dgm:pt modelId="{F5B59339-C460-9C4E-868F-F328FFC1284A}" type="sibTrans" cxnId="{C52903DB-3F54-F440-ACEB-B14D747491F8}">
      <dgm:prSet/>
      <dgm:spPr/>
      <dgm:t>
        <a:bodyPr/>
        <a:lstStyle/>
        <a:p>
          <a:endParaRPr lang="en-US"/>
        </a:p>
      </dgm:t>
    </dgm:pt>
    <dgm:pt modelId="{0948B7F9-AAC5-6740-9120-9FD48C329170}" type="pres">
      <dgm:prSet presAssocID="{042C50FD-6D89-AB48-BABD-CAE7A32153C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9590FA-C0CB-C64B-8BD2-438BBE253D4F}" type="pres">
      <dgm:prSet presAssocID="{CDB27233-C098-E64E-B6E0-52759F9C3F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125F1-D450-4048-9FA7-E73F7B8C0649}" type="pres">
      <dgm:prSet presAssocID="{4C4C7083-1F2F-5542-8995-FAFF74B65D0A}" presName="sibTrans" presStyleCnt="0"/>
      <dgm:spPr/>
    </dgm:pt>
    <dgm:pt modelId="{0D24F91E-C4B6-2242-B3D1-49BF0749677A}" type="pres">
      <dgm:prSet presAssocID="{7FCBE9A5-CBFC-6849-A660-13B76F28929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CD34B-6A89-C54F-B328-E90CE01273F5}" type="pres">
      <dgm:prSet presAssocID="{A083DB6A-D577-4743-AD1D-195594F091C7}" presName="sibTrans" presStyleCnt="0"/>
      <dgm:spPr/>
    </dgm:pt>
    <dgm:pt modelId="{D677BC53-3983-4F44-93F6-61079FB06B02}" type="pres">
      <dgm:prSet presAssocID="{2BBE8AF4-C899-F841-90A6-B79BED73C9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7E685-BDA1-FE4E-9738-14F69559EADA}" type="pres">
      <dgm:prSet presAssocID="{077C208D-CBCF-0349-88C6-C4CC148DC47B}" presName="sibTrans" presStyleCnt="0"/>
      <dgm:spPr/>
    </dgm:pt>
    <dgm:pt modelId="{0D52291B-A5FB-0042-BFF5-24057AA0B51D}" type="pres">
      <dgm:prSet presAssocID="{41C957D8-D2F9-D54C-9E51-3FC421DFFB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7740E-26BF-F141-B2A7-EBE544CE8C30}" srcId="{042C50FD-6D89-AB48-BABD-CAE7A32153CF}" destId="{CDB27233-C098-E64E-B6E0-52759F9C3FE8}" srcOrd="0" destOrd="0" parTransId="{1E5BF9B6-1DC1-984E-AB46-F57D3FC609D4}" sibTransId="{4C4C7083-1F2F-5542-8995-FAFF74B65D0A}"/>
    <dgm:cxn modelId="{97F08B63-AFC6-2D43-9C6F-CA58F289876A}" type="presOf" srcId="{7FCBE9A5-CBFC-6849-A660-13B76F28929A}" destId="{0D24F91E-C4B6-2242-B3D1-49BF0749677A}" srcOrd="0" destOrd="0" presId="urn:microsoft.com/office/officeart/2005/8/layout/default"/>
    <dgm:cxn modelId="{C52903DB-3F54-F440-ACEB-B14D747491F8}" srcId="{042C50FD-6D89-AB48-BABD-CAE7A32153CF}" destId="{41C957D8-D2F9-D54C-9E51-3FC421DFFB62}" srcOrd="3" destOrd="0" parTransId="{4F86B5DF-BEAE-7F4D-9949-BB9BBA432080}" sibTransId="{F5B59339-C460-9C4E-868F-F328FFC1284A}"/>
    <dgm:cxn modelId="{C24F14A7-D6EC-2946-8FCE-1CFDFAAD9018}" srcId="{042C50FD-6D89-AB48-BABD-CAE7A32153CF}" destId="{2BBE8AF4-C899-F841-90A6-B79BED73C969}" srcOrd="2" destOrd="0" parTransId="{22686802-9CCF-9548-BA4C-61995180407D}" sibTransId="{077C208D-CBCF-0349-88C6-C4CC148DC47B}"/>
    <dgm:cxn modelId="{FB39057C-6BA9-344A-BA2F-1C92154C46F1}" type="presOf" srcId="{2BBE8AF4-C899-F841-90A6-B79BED73C969}" destId="{D677BC53-3983-4F44-93F6-61079FB06B02}" srcOrd="0" destOrd="0" presId="urn:microsoft.com/office/officeart/2005/8/layout/default"/>
    <dgm:cxn modelId="{FC0A2D1F-A8EB-1D40-A758-D3176F8FF87E}" type="presOf" srcId="{41C957D8-D2F9-D54C-9E51-3FC421DFFB62}" destId="{0D52291B-A5FB-0042-BFF5-24057AA0B51D}" srcOrd="0" destOrd="0" presId="urn:microsoft.com/office/officeart/2005/8/layout/default"/>
    <dgm:cxn modelId="{D83570DE-E4FE-7A48-B81E-6D762559DFDF}" type="presOf" srcId="{042C50FD-6D89-AB48-BABD-CAE7A32153CF}" destId="{0948B7F9-AAC5-6740-9120-9FD48C329170}" srcOrd="0" destOrd="0" presId="urn:microsoft.com/office/officeart/2005/8/layout/default"/>
    <dgm:cxn modelId="{6F4F9DC2-3729-DF48-A035-306F10425831}" type="presOf" srcId="{CDB27233-C098-E64E-B6E0-52759F9C3FE8}" destId="{2B9590FA-C0CB-C64B-8BD2-438BBE253D4F}" srcOrd="0" destOrd="0" presId="urn:microsoft.com/office/officeart/2005/8/layout/default"/>
    <dgm:cxn modelId="{71473EE2-0D6A-764A-BB4D-8D81DF36995B}" srcId="{042C50FD-6D89-AB48-BABD-CAE7A32153CF}" destId="{7FCBE9A5-CBFC-6849-A660-13B76F28929A}" srcOrd="1" destOrd="0" parTransId="{37419FAB-F77C-A64E-B580-7617BC8BAC09}" sibTransId="{A083DB6A-D577-4743-AD1D-195594F091C7}"/>
    <dgm:cxn modelId="{8E3A2EA2-2D44-5543-9F0A-B3C833B14037}" type="presParOf" srcId="{0948B7F9-AAC5-6740-9120-9FD48C329170}" destId="{2B9590FA-C0CB-C64B-8BD2-438BBE253D4F}" srcOrd="0" destOrd="0" presId="urn:microsoft.com/office/officeart/2005/8/layout/default"/>
    <dgm:cxn modelId="{FFC641FA-6C40-9746-B353-CADA78F2472E}" type="presParOf" srcId="{0948B7F9-AAC5-6740-9120-9FD48C329170}" destId="{CCF125F1-D450-4048-9FA7-E73F7B8C0649}" srcOrd="1" destOrd="0" presId="urn:microsoft.com/office/officeart/2005/8/layout/default"/>
    <dgm:cxn modelId="{1A1111F6-4E86-2847-9CD2-47100776C200}" type="presParOf" srcId="{0948B7F9-AAC5-6740-9120-9FD48C329170}" destId="{0D24F91E-C4B6-2242-B3D1-49BF0749677A}" srcOrd="2" destOrd="0" presId="urn:microsoft.com/office/officeart/2005/8/layout/default"/>
    <dgm:cxn modelId="{8C81FC7B-DA0B-D24A-99AB-5B335E608083}" type="presParOf" srcId="{0948B7F9-AAC5-6740-9120-9FD48C329170}" destId="{FA6CD34B-6A89-C54F-B328-E90CE01273F5}" srcOrd="3" destOrd="0" presId="urn:microsoft.com/office/officeart/2005/8/layout/default"/>
    <dgm:cxn modelId="{0085A285-5FCE-A647-9BC7-5F5EE0A59870}" type="presParOf" srcId="{0948B7F9-AAC5-6740-9120-9FD48C329170}" destId="{D677BC53-3983-4F44-93F6-61079FB06B02}" srcOrd="4" destOrd="0" presId="urn:microsoft.com/office/officeart/2005/8/layout/default"/>
    <dgm:cxn modelId="{F23ABA33-7C67-624A-A7C8-16B9320DFD70}" type="presParOf" srcId="{0948B7F9-AAC5-6740-9120-9FD48C329170}" destId="{1CB7E685-BDA1-FE4E-9738-14F69559EADA}" srcOrd="5" destOrd="0" presId="urn:microsoft.com/office/officeart/2005/8/layout/default"/>
    <dgm:cxn modelId="{BC1BB931-C118-B143-8586-E576EFD53543}" type="presParOf" srcId="{0948B7F9-AAC5-6740-9120-9FD48C329170}" destId="{0D52291B-A5FB-0042-BFF5-24057AA0B51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EA20A-F2DE-A646-8F53-DAAFF7AB82BA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DB9E3-DA5C-044E-9431-D48E190A689C}">
      <dgm:prSet phldrT="[Text]"/>
      <dgm:spPr/>
      <dgm:t>
        <a:bodyPr/>
        <a:lstStyle/>
        <a:p>
          <a:r>
            <a:rPr lang="en-US" dirty="0" smtClean="0"/>
            <a:t>Google Fit APIs</a:t>
          </a:r>
          <a:endParaRPr lang="en-US" dirty="0"/>
        </a:p>
      </dgm:t>
    </dgm:pt>
    <dgm:pt modelId="{D1A2F12B-2212-7445-90B7-74D347E3AEE1}" type="parTrans" cxnId="{2B93A84E-2F2C-7649-82A0-ECDB9E21C3B3}">
      <dgm:prSet/>
      <dgm:spPr/>
      <dgm:t>
        <a:bodyPr/>
        <a:lstStyle/>
        <a:p>
          <a:endParaRPr lang="en-US"/>
        </a:p>
      </dgm:t>
    </dgm:pt>
    <dgm:pt modelId="{3D7E5B77-C2DC-754C-A630-8E73C7D0E7B7}" type="sibTrans" cxnId="{2B93A84E-2F2C-7649-82A0-ECDB9E21C3B3}">
      <dgm:prSet/>
      <dgm:spPr/>
      <dgm:t>
        <a:bodyPr/>
        <a:lstStyle/>
        <a:p>
          <a:endParaRPr lang="en-US"/>
        </a:p>
      </dgm:t>
    </dgm:pt>
    <dgm:pt modelId="{8EE14ABC-7AFE-874C-9F5F-D0BE16DE6DA2}">
      <dgm:prSet phldrT="[Text]"/>
      <dgm:spPr/>
      <dgm:t>
        <a:bodyPr/>
        <a:lstStyle/>
        <a:p>
          <a:r>
            <a:rPr lang="en-US" dirty="0" smtClean="0"/>
            <a:t>Permissions/User Controls </a:t>
          </a:r>
          <a:endParaRPr lang="en-US" dirty="0"/>
        </a:p>
      </dgm:t>
    </dgm:pt>
    <dgm:pt modelId="{581B6B7F-42E4-F649-91C9-D645DA9A7A24}" type="parTrans" cxnId="{318035D8-25D8-EA45-BC3B-F49D89B7B38F}">
      <dgm:prSet/>
      <dgm:spPr/>
      <dgm:t>
        <a:bodyPr/>
        <a:lstStyle/>
        <a:p>
          <a:endParaRPr lang="en-US"/>
        </a:p>
      </dgm:t>
    </dgm:pt>
    <dgm:pt modelId="{4810E6AE-D940-CF4B-BA85-247B77D2932A}" type="sibTrans" cxnId="{318035D8-25D8-EA45-BC3B-F49D89B7B38F}">
      <dgm:prSet/>
      <dgm:spPr/>
      <dgm:t>
        <a:bodyPr/>
        <a:lstStyle/>
        <a:p>
          <a:endParaRPr lang="en-US"/>
        </a:p>
      </dgm:t>
    </dgm:pt>
    <dgm:pt modelId="{31701023-CCE0-1845-A341-65BC5BF4E5B1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Store</a:t>
          </a:r>
          <a:endParaRPr lang="en-US" dirty="0"/>
        </a:p>
      </dgm:t>
    </dgm:pt>
    <dgm:pt modelId="{43A07417-85E7-FF4F-9F9D-823B35972851}" type="parTrans" cxnId="{2FE59380-E813-E844-BC60-360C4F47AC52}">
      <dgm:prSet/>
      <dgm:spPr/>
      <dgm:t>
        <a:bodyPr/>
        <a:lstStyle/>
        <a:p>
          <a:endParaRPr lang="en-US"/>
        </a:p>
      </dgm:t>
    </dgm:pt>
    <dgm:pt modelId="{3FAEAB86-6184-8F43-AF2D-972DC45BF5EF}" type="sibTrans" cxnId="{2FE59380-E813-E844-BC60-360C4F47AC52}">
      <dgm:prSet/>
      <dgm:spPr/>
      <dgm:t>
        <a:bodyPr/>
        <a:lstStyle/>
        <a:p>
          <a:endParaRPr lang="en-US"/>
        </a:p>
      </dgm:t>
    </dgm:pt>
    <dgm:pt modelId="{3A85E7C7-0D53-A44F-A503-EF93BA9F7D80}">
      <dgm:prSet phldrT="[Text]"/>
      <dgm:spPr/>
      <dgm:t>
        <a:bodyPr/>
        <a:lstStyle/>
        <a:p>
          <a:r>
            <a:rPr lang="en-US" dirty="0" smtClean="0"/>
            <a:t>Sensor Framework</a:t>
          </a:r>
          <a:endParaRPr lang="en-US" dirty="0"/>
        </a:p>
      </dgm:t>
    </dgm:pt>
    <dgm:pt modelId="{2B99BCE1-B037-674F-A16D-87A1B16AE966}" type="parTrans" cxnId="{DEC8D4F5-2802-7242-9F40-B3636A9CDA9B}">
      <dgm:prSet/>
      <dgm:spPr/>
    </dgm:pt>
    <dgm:pt modelId="{E34CA0E1-0789-0941-BBFE-F1654BC832D1}" type="sibTrans" cxnId="{DEC8D4F5-2802-7242-9F40-B3636A9CDA9B}">
      <dgm:prSet/>
      <dgm:spPr/>
    </dgm:pt>
    <dgm:pt modelId="{8646575F-B9CD-2643-B173-40C6124EE353}" type="pres">
      <dgm:prSet presAssocID="{CA2EA20A-F2DE-A646-8F53-DAAFF7AB82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5BF350-9078-EC4A-ADFC-9F1A33FD3DCB}" type="pres">
      <dgm:prSet presAssocID="{1F5DB9E3-DA5C-044E-9431-D48E190A689C}" presName="parentLin" presStyleCnt="0"/>
      <dgm:spPr/>
    </dgm:pt>
    <dgm:pt modelId="{E057822B-AD25-E64F-B4D7-3942B8A842B3}" type="pres">
      <dgm:prSet presAssocID="{1F5DB9E3-DA5C-044E-9431-D48E190A689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5668539-A56C-0A4F-A582-1A0083EBC5E9}" type="pres">
      <dgm:prSet presAssocID="{1F5DB9E3-DA5C-044E-9431-D48E190A68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21AE-100A-7849-AEF3-36EF72128A77}" type="pres">
      <dgm:prSet presAssocID="{1F5DB9E3-DA5C-044E-9431-D48E190A689C}" presName="negativeSpace" presStyleCnt="0"/>
      <dgm:spPr/>
    </dgm:pt>
    <dgm:pt modelId="{8A41CCDD-3150-A246-BAF5-EA2337E1FF58}" type="pres">
      <dgm:prSet presAssocID="{1F5DB9E3-DA5C-044E-9431-D48E190A689C}" presName="childText" presStyleLbl="conFgAcc1" presStyleIdx="0" presStyleCnt="4">
        <dgm:presLayoutVars>
          <dgm:bulletEnabled val="1"/>
        </dgm:presLayoutVars>
      </dgm:prSet>
      <dgm:spPr/>
    </dgm:pt>
    <dgm:pt modelId="{76D45705-8D67-7D4A-A12C-5C0181824D8D}" type="pres">
      <dgm:prSet presAssocID="{3D7E5B77-C2DC-754C-A630-8E73C7D0E7B7}" presName="spaceBetweenRectangles" presStyleCnt="0"/>
      <dgm:spPr/>
    </dgm:pt>
    <dgm:pt modelId="{6E89B438-F867-5340-BB72-6B40B3E653C7}" type="pres">
      <dgm:prSet presAssocID="{8EE14ABC-7AFE-874C-9F5F-D0BE16DE6DA2}" presName="parentLin" presStyleCnt="0"/>
      <dgm:spPr/>
    </dgm:pt>
    <dgm:pt modelId="{FE3E716B-0284-5640-BD0C-876FE24AA2ED}" type="pres">
      <dgm:prSet presAssocID="{8EE14ABC-7AFE-874C-9F5F-D0BE16DE6DA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1DCE84B-E78C-5945-B401-74B87F816783}" type="pres">
      <dgm:prSet presAssocID="{8EE14ABC-7AFE-874C-9F5F-D0BE16DE6DA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89AF3-1C31-2449-88DC-F74F64DA5CDA}" type="pres">
      <dgm:prSet presAssocID="{8EE14ABC-7AFE-874C-9F5F-D0BE16DE6DA2}" presName="negativeSpace" presStyleCnt="0"/>
      <dgm:spPr/>
    </dgm:pt>
    <dgm:pt modelId="{5F66026B-4836-0D4A-9545-0980C4099F05}" type="pres">
      <dgm:prSet presAssocID="{8EE14ABC-7AFE-874C-9F5F-D0BE16DE6DA2}" presName="childText" presStyleLbl="conFgAcc1" presStyleIdx="1" presStyleCnt="4">
        <dgm:presLayoutVars>
          <dgm:bulletEnabled val="1"/>
        </dgm:presLayoutVars>
      </dgm:prSet>
      <dgm:spPr/>
    </dgm:pt>
    <dgm:pt modelId="{D2D49421-7363-B44C-BF20-3387FAA6BD4A}" type="pres">
      <dgm:prSet presAssocID="{4810E6AE-D940-CF4B-BA85-247B77D2932A}" presName="spaceBetweenRectangles" presStyleCnt="0"/>
      <dgm:spPr/>
    </dgm:pt>
    <dgm:pt modelId="{0949B957-D501-D84A-9783-47E94B4E9B0B}" type="pres">
      <dgm:prSet presAssocID="{31701023-CCE0-1845-A341-65BC5BF4E5B1}" presName="parentLin" presStyleCnt="0"/>
      <dgm:spPr/>
    </dgm:pt>
    <dgm:pt modelId="{C058F671-FA33-CE4F-89DF-66026399BC6E}" type="pres">
      <dgm:prSet presAssocID="{31701023-CCE0-1845-A341-65BC5BF4E5B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C48DED0-B8C3-C846-9DF2-BDDE650ECF44}" type="pres">
      <dgm:prSet presAssocID="{31701023-CCE0-1845-A341-65BC5BF4E5B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655B6-0AB2-6646-9204-39A82838E916}" type="pres">
      <dgm:prSet presAssocID="{31701023-CCE0-1845-A341-65BC5BF4E5B1}" presName="negativeSpace" presStyleCnt="0"/>
      <dgm:spPr/>
    </dgm:pt>
    <dgm:pt modelId="{9C86F671-C112-1D48-8DA4-3A51C0B44D20}" type="pres">
      <dgm:prSet presAssocID="{31701023-CCE0-1845-A341-65BC5BF4E5B1}" presName="childText" presStyleLbl="conFgAcc1" presStyleIdx="2" presStyleCnt="4">
        <dgm:presLayoutVars>
          <dgm:bulletEnabled val="1"/>
        </dgm:presLayoutVars>
      </dgm:prSet>
      <dgm:spPr/>
    </dgm:pt>
    <dgm:pt modelId="{8B5B54AA-1D62-6145-9FB7-75D260130D70}" type="pres">
      <dgm:prSet presAssocID="{3FAEAB86-6184-8F43-AF2D-972DC45BF5EF}" presName="spaceBetweenRectangles" presStyleCnt="0"/>
      <dgm:spPr/>
    </dgm:pt>
    <dgm:pt modelId="{7A47D368-314F-3344-A97E-984AC98DCC5B}" type="pres">
      <dgm:prSet presAssocID="{3A85E7C7-0D53-A44F-A503-EF93BA9F7D80}" presName="parentLin" presStyleCnt="0"/>
      <dgm:spPr/>
    </dgm:pt>
    <dgm:pt modelId="{880776BE-E347-2B4F-99CE-1622B9DA2C9C}" type="pres">
      <dgm:prSet presAssocID="{3A85E7C7-0D53-A44F-A503-EF93BA9F7D8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743F05F-9414-F04E-9C3B-58C054022A46}" type="pres">
      <dgm:prSet presAssocID="{3A85E7C7-0D53-A44F-A503-EF93BA9F7D8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5EF9D-68CA-D848-BE73-7F44402851E0}" type="pres">
      <dgm:prSet presAssocID="{3A85E7C7-0D53-A44F-A503-EF93BA9F7D80}" presName="negativeSpace" presStyleCnt="0"/>
      <dgm:spPr/>
    </dgm:pt>
    <dgm:pt modelId="{541B18A0-C745-7F42-B7A0-D92E0FB04A6B}" type="pres">
      <dgm:prSet presAssocID="{3A85E7C7-0D53-A44F-A503-EF93BA9F7D8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BD1084-D791-8343-8ED2-F6205664D096}" type="presOf" srcId="{1F5DB9E3-DA5C-044E-9431-D48E190A689C}" destId="{35668539-A56C-0A4F-A582-1A0083EBC5E9}" srcOrd="1" destOrd="0" presId="urn:microsoft.com/office/officeart/2005/8/layout/list1"/>
    <dgm:cxn modelId="{DEC8D4F5-2802-7242-9F40-B3636A9CDA9B}" srcId="{CA2EA20A-F2DE-A646-8F53-DAAFF7AB82BA}" destId="{3A85E7C7-0D53-A44F-A503-EF93BA9F7D80}" srcOrd="3" destOrd="0" parTransId="{2B99BCE1-B037-674F-A16D-87A1B16AE966}" sibTransId="{E34CA0E1-0789-0941-BBFE-F1654BC832D1}"/>
    <dgm:cxn modelId="{68E14B09-882D-654D-B184-B2CB6AAE734C}" type="presOf" srcId="{3A85E7C7-0D53-A44F-A503-EF93BA9F7D80}" destId="{880776BE-E347-2B4F-99CE-1622B9DA2C9C}" srcOrd="0" destOrd="0" presId="urn:microsoft.com/office/officeart/2005/8/layout/list1"/>
    <dgm:cxn modelId="{A2E60EA0-2400-9644-9E11-E9A522C7A639}" type="presOf" srcId="{CA2EA20A-F2DE-A646-8F53-DAAFF7AB82BA}" destId="{8646575F-B9CD-2643-B173-40C6124EE353}" srcOrd="0" destOrd="0" presId="urn:microsoft.com/office/officeart/2005/8/layout/list1"/>
    <dgm:cxn modelId="{318035D8-25D8-EA45-BC3B-F49D89B7B38F}" srcId="{CA2EA20A-F2DE-A646-8F53-DAAFF7AB82BA}" destId="{8EE14ABC-7AFE-874C-9F5F-D0BE16DE6DA2}" srcOrd="1" destOrd="0" parTransId="{581B6B7F-42E4-F649-91C9-D645DA9A7A24}" sibTransId="{4810E6AE-D940-CF4B-BA85-247B77D2932A}"/>
    <dgm:cxn modelId="{5B9E40F0-8427-194B-8002-757EE66AF6C9}" type="presOf" srcId="{8EE14ABC-7AFE-874C-9F5F-D0BE16DE6DA2}" destId="{91DCE84B-E78C-5945-B401-74B87F816783}" srcOrd="1" destOrd="0" presId="urn:microsoft.com/office/officeart/2005/8/layout/list1"/>
    <dgm:cxn modelId="{2B93A84E-2F2C-7649-82A0-ECDB9E21C3B3}" srcId="{CA2EA20A-F2DE-A646-8F53-DAAFF7AB82BA}" destId="{1F5DB9E3-DA5C-044E-9431-D48E190A689C}" srcOrd="0" destOrd="0" parTransId="{D1A2F12B-2212-7445-90B7-74D347E3AEE1}" sibTransId="{3D7E5B77-C2DC-754C-A630-8E73C7D0E7B7}"/>
    <dgm:cxn modelId="{F6416C3D-AC62-9041-99D8-F3D3E3F150FD}" type="presOf" srcId="{1F5DB9E3-DA5C-044E-9431-D48E190A689C}" destId="{E057822B-AD25-E64F-B4D7-3942B8A842B3}" srcOrd="0" destOrd="0" presId="urn:microsoft.com/office/officeart/2005/8/layout/list1"/>
    <dgm:cxn modelId="{2FE59380-E813-E844-BC60-360C4F47AC52}" srcId="{CA2EA20A-F2DE-A646-8F53-DAAFF7AB82BA}" destId="{31701023-CCE0-1845-A341-65BC5BF4E5B1}" srcOrd="2" destOrd="0" parTransId="{43A07417-85E7-FF4F-9F9D-823B35972851}" sibTransId="{3FAEAB86-6184-8F43-AF2D-972DC45BF5EF}"/>
    <dgm:cxn modelId="{A9B313E7-F740-B040-B0C0-B2978910B100}" type="presOf" srcId="{3A85E7C7-0D53-A44F-A503-EF93BA9F7D80}" destId="{E743F05F-9414-F04E-9C3B-58C054022A46}" srcOrd="1" destOrd="0" presId="urn:microsoft.com/office/officeart/2005/8/layout/list1"/>
    <dgm:cxn modelId="{97518742-AEB5-C242-A3E5-440FC19FC84E}" type="presOf" srcId="{8EE14ABC-7AFE-874C-9F5F-D0BE16DE6DA2}" destId="{FE3E716B-0284-5640-BD0C-876FE24AA2ED}" srcOrd="0" destOrd="0" presId="urn:microsoft.com/office/officeart/2005/8/layout/list1"/>
    <dgm:cxn modelId="{73FA381B-49C7-5547-8224-8653659FFABF}" type="presOf" srcId="{31701023-CCE0-1845-A341-65BC5BF4E5B1}" destId="{BC48DED0-B8C3-C846-9DF2-BDDE650ECF44}" srcOrd="1" destOrd="0" presId="urn:microsoft.com/office/officeart/2005/8/layout/list1"/>
    <dgm:cxn modelId="{2CB14378-8B8E-684A-8C6D-295C91F1260D}" type="presOf" srcId="{31701023-CCE0-1845-A341-65BC5BF4E5B1}" destId="{C058F671-FA33-CE4F-89DF-66026399BC6E}" srcOrd="0" destOrd="0" presId="urn:microsoft.com/office/officeart/2005/8/layout/list1"/>
    <dgm:cxn modelId="{10C0F02D-B55A-3247-A9EC-65E058942375}" type="presParOf" srcId="{8646575F-B9CD-2643-B173-40C6124EE353}" destId="{505BF350-9078-EC4A-ADFC-9F1A33FD3DCB}" srcOrd="0" destOrd="0" presId="urn:microsoft.com/office/officeart/2005/8/layout/list1"/>
    <dgm:cxn modelId="{3D5A95D4-4360-0A46-B81A-2A51812D6CA2}" type="presParOf" srcId="{505BF350-9078-EC4A-ADFC-9F1A33FD3DCB}" destId="{E057822B-AD25-E64F-B4D7-3942B8A842B3}" srcOrd="0" destOrd="0" presId="urn:microsoft.com/office/officeart/2005/8/layout/list1"/>
    <dgm:cxn modelId="{B164C78C-5AE0-5A48-B63E-26E84129CFDF}" type="presParOf" srcId="{505BF350-9078-EC4A-ADFC-9F1A33FD3DCB}" destId="{35668539-A56C-0A4F-A582-1A0083EBC5E9}" srcOrd="1" destOrd="0" presId="urn:microsoft.com/office/officeart/2005/8/layout/list1"/>
    <dgm:cxn modelId="{FE238616-27A9-134C-8B63-EC1632744C4E}" type="presParOf" srcId="{8646575F-B9CD-2643-B173-40C6124EE353}" destId="{A96221AE-100A-7849-AEF3-36EF72128A77}" srcOrd="1" destOrd="0" presId="urn:microsoft.com/office/officeart/2005/8/layout/list1"/>
    <dgm:cxn modelId="{C29FA572-36E0-2448-8163-86E5AFF74863}" type="presParOf" srcId="{8646575F-B9CD-2643-B173-40C6124EE353}" destId="{8A41CCDD-3150-A246-BAF5-EA2337E1FF58}" srcOrd="2" destOrd="0" presId="urn:microsoft.com/office/officeart/2005/8/layout/list1"/>
    <dgm:cxn modelId="{51482670-D81E-3145-AB61-7A883FE64312}" type="presParOf" srcId="{8646575F-B9CD-2643-B173-40C6124EE353}" destId="{76D45705-8D67-7D4A-A12C-5C0181824D8D}" srcOrd="3" destOrd="0" presId="urn:microsoft.com/office/officeart/2005/8/layout/list1"/>
    <dgm:cxn modelId="{07D3940C-4F6C-2545-B267-82553CC3DCAF}" type="presParOf" srcId="{8646575F-B9CD-2643-B173-40C6124EE353}" destId="{6E89B438-F867-5340-BB72-6B40B3E653C7}" srcOrd="4" destOrd="0" presId="urn:microsoft.com/office/officeart/2005/8/layout/list1"/>
    <dgm:cxn modelId="{82D70AA1-E0C0-0543-A467-A7F47D51C10C}" type="presParOf" srcId="{6E89B438-F867-5340-BB72-6B40B3E653C7}" destId="{FE3E716B-0284-5640-BD0C-876FE24AA2ED}" srcOrd="0" destOrd="0" presId="urn:microsoft.com/office/officeart/2005/8/layout/list1"/>
    <dgm:cxn modelId="{B71EB138-7CDB-1A46-9AEB-B2F4659CD0EF}" type="presParOf" srcId="{6E89B438-F867-5340-BB72-6B40B3E653C7}" destId="{91DCE84B-E78C-5945-B401-74B87F816783}" srcOrd="1" destOrd="0" presId="urn:microsoft.com/office/officeart/2005/8/layout/list1"/>
    <dgm:cxn modelId="{0B102083-5EFD-D448-9E00-337291C80F75}" type="presParOf" srcId="{8646575F-B9CD-2643-B173-40C6124EE353}" destId="{2D089AF3-1C31-2449-88DC-F74F64DA5CDA}" srcOrd="5" destOrd="0" presId="urn:microsoft.com/office/officeart/2005/8/layout/list1"/>
    <dgm:cxn modelId="{2A737510-0451-2D40-91E2-D2EF7FBD6843}" type="presParOf" srcId="{8646575F-B9CD-2643-B173-40C6124EE353}" destId="{5F66026B-4836-0D4A-9545-0980C4099F05}" srcOrd="6" destOrd="0" presId="urn:microsoft.com/office/officeart/2005/8/layout/list1"/>
    <dgm:cxn modelId="{89A07A16-C783-6D48-B7A2-EEE8B85B74D6}" type="presParOf" srcId="{8646575F-B9CD-2643-B173-40C6124EE353}" destId="{D2D49421-7363-B44C-BF20-3387FAA6BD4A}" srcOrd="7" destOrd="0" presId="urn:microsoft.com/office/officeart/2005/8/layout/list1"/>
    <dgm:cxn modelId="{E4E53146-09E1-D949-876C-C84558978E47}" type="presParOf" srcId="{8646575F-B9CD-2643-B173-40C6124EE353}" destId="{0949B957-D501-D84A-9783-47E94B4E9B0B}" srcOrd="8" destOrd="0" presId="urn:microsoft.com/office/officeart/2005/8/layout/list1"/>
    <dgm:cxn modelId="{ED81818B-7584-3E4A-918B-9C4C5521FD9D}" type="presParOf" srcId="{0949B957-D501-D84A-9783-47E94B4E9B0B}" destId="{C058F671-FA33-CE4F-89DF-66026399BC6E}" srcOrd="0" destOrd="0" presId="urn:microsoft.com/office/officeart/2005/8/layout/list1"/>
    <dgm:cxn modelId="{3DAEAB51-15E9-E543-A605-A881E6AAD4C6}" type="presParOf" srcId="{0949B957-D501-D84A-9783-47E94B4E9B0B}" destId="{BC48DED0-B8C3-C846-9DF2-BDDE650ECF44}" srcOrd="1" destOrd="0" presId="urn:microsoft.com/office/officeart/2005/8/layout/list1"/>
    <dgm:cxn modelId="{01F7B490-A2BB-C448-99AB-E639D8C01469}" type="presParOf" srcId="{8646575F-B9CD-2643-B173-40C6124EE353}" destId="{3CE655B6-0AB2-6646-9204-39A82838E916}" srcOrd="9" destOrd="0" presId="urn:microsoft.com/office/officeart/2005/8/layout/list1"/>
    <dgm:cxn modelId="{6022628F-634E-E24F-9F44-4B2953F71D6A}" type="presParOf" srcId="{8646575F-B9CD-2643-B173-40C6124EE353}" destId="{9C86F671-C112-1D48-8DA4-3A51C0B44D20}" srcOrd="10" destOrd="0" presId="urn:microsoft.com/office/officeart/2005/8/layout/list1"/>
    <dgm:cxn modelId="{C11DB5D8-057D-D341-9264-6857DF799894}" type="presParOf" srcId="{8646575F-B9CD-2643-B173-40C6124EE353}" destId="{8B5B54AA-1D62-6145-9FB7-75D260130D70}" srcOrd="11" destOrd="0" presId="urn:microsoft.com/office/officeart/2005/8/layout/list1"/>
    <dgm:cxn modelId="{E54E73A0-EBDB-614B-BABF-A6B25A251432}" type="presParOf" srcId="{8646575F-B9CD-2643-B173-40C6124EE353}" destId="{7A47D368-314F-3344-A97E-984AC98DCC5B}" srcOrd="12" destOrd="0" presId="urn:microsoft.com/office/officeart/2005/8/layout/list1"/>
    <dgm:cxn modelId="{D19898B1-56F8-1D4C-9B54-86AE5FF8C1EF}" type="presParOf" srcId="{7A47D368-314F-3344-A97E-984AC98DCC5B}" destId="{880776BE-E347-2B4F-99CE-1622B9DA2C9C}" srcOrd="0" destOrd="0" presId="urn:microsoft.com/office/officeart/2005/8/layout/list1"/>
    <dgm:cxn modelId="{8DDD6A9B-3640-F64F-BF39-C56E85DAD071}" type="presParOf" srcId="{7A47D368-314F-3344-A97E-984AC98DCC5B}" destId="{E743F05F-9414-F04E-9C3B-58C054022A46}" srcOrd="1" destOrd="0" presId="urn:microsoft.com/office/officeart/2005/8/layout/list1"/>
    <dgm:cxn modelId="{5DB6ED91-3D9C-E74E-A0ED-FA8E6A7AB996}" type="presParOf" srcId="{8646575F-B9CD-2643-B173-40C6124EE353}" destId="{CC85EF9D-68CA-D848-BE73-7F44402851E0}" srcOrd="13" destOrd="0" presId="urn:microsoft.com/office/officeart/2005/8/layout/list1"/>
    <dgm:cxn modelId="{B86856BF-4C71-E243-93A4-9BA3036A0554}" type="presParOf" srcId="{8646575F-B9CD-2643-B173-40C6124EE353}" destId="{541B18A0-C745-7F42-B7A0-D92E0FB04A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5AEFC-0B4E-2547-9CB4-DDF4515EDC8D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7453A-EAD8-414C-8BC7-B33991830CE8}">
      <dgm:prSet phldrT="[Text]"/>
      <dgm:spPr/>
      <dgm:t>
        <a:bodyPr/>
        <a:lstStyle/>
        <a:p>
          <a:r>
            <a:rPr lang="en-US" dirty="0" smtClean="0"/>
            <a:t>Sensor APIs</a:t>
          </a:r>
        </a:p>
        <a:p>
          <a:r>
            <a:rPr lang="en-US" dirty="0" smtClean="0"/>
            <a:t>(access to raw sensor data)</a:t>
          </a:r>
          <a:endParaRPr lang="en-US" dirty="0"/>
        </a:p>
      </dgm:t>
    </dgm:pt>
    <dgm:pt modelId="{2B33D34D-C465-D345-A9BB-22BAC6F6FE75}" type="parTrans" cxnId="{313C3F9A-CFD2-D14E-A6F9-893350FF4688}">
      <dgm:prSet/>
      <dgm:spPr/>
      <dgm:t>
        <a:bodyPr/>
        <a:lstStyle/>
        <a:p>
          <a:endParaRPr lang="en-US"/>
        </a:p>
      </dgm:t>
    </dgm:pt>
    <dgm:pt modelId="{AE99C791-C06F-0542-A542-4BEE99A22353}" type="sibTrans" cxnId="{313C3F9A-CFD2-D14E-A6F9-893350FF4688}">
      <dgm:prSet/>
      <dgm:spPr/>
      <dgm:t>
        <a:bodyPr/>
        <a:lstStyle/>
        <a:p>
          <a:endParaRPr lang="en-US"/>
        </a:p>
      </dgm:t>
    </dgm:pt>
    <dgm:pt modelId="{BBD1C7DA-C711-8645-98E5-5DBD427FD9C3}">
      <dgm:prSet phldrT="[Text]"/>
      <dgm:spPr/>
      <dgm:t>
        <a:bodyPr/>
        <a:lstStyle/>
        <a:p>
          <a:r>
            <a:rPr lang="en-US" dirty="0" smtClean="0"/>
            <a:t>Recording APIs</a:t>
          </a:r>
        </a:p>
        <a:p>
          <a:r>
            <a:rPr lang="en-US" dirty="0" smtClean="0"/>
            <a:t>(Subscriptions for data storage)</a:t>
          </a:r>
          <a:endParaRPr lang="en-US" dirty="0"/>
        </a:p>
      </dgm:t>
    </dgm:pt>
    <dgm:pt modelId="{AF3674B8-64B7-6B42-A74A-AF3B9FAA5216}" type="parTrans" cxnId="{30A0FECC-0339-4F4A-86A3-186A867FE061}">
      <dgm:prSet/>
      <dgm:spPr/>
      <dgm:t>
        <a:bodyPr/>
        <a:lstStyle/>
        <a:p>
          <a:endParaRPr lang="en-US"/>
        </a:p>
      </dgm:t>
    </dgm:pt>
    <dgm:pt modelId="{F41038BA-4AFD-2F45-ADA6-FA66EED57E13}" type="sibTrans" cxnId="{30A0FECC-0339-4F4A-86A3-186A867FE061}">
      <dgm:prSet/>
      <dgm:spPr/>
      <dgm:t>
        <a:bodyPr/>
        <a:lstStyle/>
        <a:p>
          <a:endParaRPr lang="en-US"/>
        </a:p>
      </dgm:t>
    </dgm:pt>
    <dgm:pt modelId="{F39DCE0F-9279-204B-B3B9-65C6D0EE17B8}">
      <dgm:prSet phldrT="[Text]"/>
      <dgm:spPr/>
      <dgm:t>
        <a:bodyPr/>
        <a:lstStyle/>
        <a:p>
          <a:r>
            <a:rPr lang="en-US" dirty="0" smtClean="0"/>
            <a:t>History APIs</a:t>
          </a:r>
        </a:p>
        <a:p>
          <a:r>
            <a:rPr lang="en-US" dirty="0" smtClean="0"/>
            <a:t>(Bulk operations on recorded data)</a:t>
          </a:r>
          <a:endParaRPr lang="en-US" dirty="0"/>
        </a:p>
      </dgm:t>
    </dgm:pt>
    <dgm:pt modelId="{291A8BD3-BB78-1847-A51A-BCFEE2B8AA6C}" type="sibTrans" cxnId="{EE6014AA-1D28-A348-AD8B-DC0B65F6A76E}">
      <dgm:prSet/>
      <dgm:spPr/>
      <dgm:t>
        <a:bodyPr/>
        <a:lstStyle/>
        <a:p>
          <a:endParaRPr lang="en-US"/>
        </a:p>
      </dgm:t>
    </dgm:pt>
    <dgm:pt modelId="{06B5AF9A-2BF7-AF40-96D8-7011F790DF33}" type="parTrans" cxnId="{EE6014AA-1D28-A348-AD8B-DC0B65F6A76E}">
      <dgm:prSet/>
      <dgm:spPr/>
      <dgm:t>
        <a:bodyPr/>
        <a:lstStyle/>
        <a:p>
          <a:endParaRPr lang="en-US"/>
        </a:p>
      </dgm:t>
    </dgm:pt>
    <dgm:pt modelId="{DC7BA686-0F60-904C-9F23-7CFF8B3FFB7E}" type="pres">
      <dgm:prSet presAssocID="{E035AEFC-0B4E-2547-9CB4-DDF4515EDC8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00594A-4F17-D849-B3A7-558EE2938AFD}" type="pres">
      <dgm:prSet presAssocID="{5497453A-EAD8-414C-8BC7-B33991830CE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50F24-7290-E842-90CC-3007404F9D73}" type="pres">
      <dgm:prSet presAssocID="{AE99C791-C06F-0542-A542-4BEE99A22353}" presName="sibTrans" presStyleCnt="0"/>
      <dgm:spPr/>
    </dgm:pt>
    <dgm:pt modelId="{2CD3768B-C2AE-3840-8E83-8F9589193456}" type="pres">
      <dgm:prSet presAssocID="{BBD1C7DA-C711-8645-98E5-5DBD427FD9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21B05-7EF4-2547-8372-9C00F552600E}" type="pres">
      <dgm:prSet presAssocID="{F41038BA-4AFD-2F45-ADA6-FA66EED57E13}" presName="sibTrans" presStyleCnt="0"/>
      <dgm:spPr/>
    </dgm:pt>
    <dgm:pt modelId="{074738FC-5D5A-3545-890C-DC8BAF4D3FA0}" type="pres">
      <dgm:prSet presAssocID="{F39DCE0F-9279-204B-B3B9-65C6D0EE17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D31D8-0DFC-2542-9DC3-6E27B3B8DF22}" type="presOf" srcId="{F39DCE0F-9279-204B-B3B9-65C6D0EE17B8}" destId="{074738FC-5D5A-3545-890C-DC8BAF4D3FA0}" srcOrd="0" destOrd="0" presId="urn:microsoft.com/office/officeart/2005/8/layout/default"/>
    <dgm:cxn modelId="{9128C27F-6D17-AF4A-A928-86FB2080DD09}" type="presOf" srcId="{E035AEFC-0B4E-2547-9CB4-DDF4515EDC8D}" destId="{DC7BA686-0F60-904C-9F23-7CFF8B3FFB7E}" srcOrd="0" destOrd="0" presId="urn:microsoft.com/office/officeart/2005/8/layout/default"/>
    <dgm:cxn modelId="{F414FEEE-5C79-3140-9E33-A0A8CE889E87}" type="presOf" srcId="{BBD1C7DA-C711-8645-98E5-5DBD427FD9C3}" destId="{2CD3768B-C2AE-3840-8E83-8F9589193456}" srcOrd="0" destOrd="0" presId="urn:microsoft.com/office/officeart/2005/8/layout/default"/>
    <dgm:cxn modelId="{B9102B56-D3DE-3342-980D-83C470457401}" type="presOf" srcId="{5497453A-EAD8-414C-8BC7-B33991830CE8}" destId="{7C00594A-4F17-D849-B3A7-558EE2938AFD}" srcOrd="0" destOrd="0" presId="urn:microsoft.com/office/officeart/2005/8/layout/default"/>
    <dgm:cxn modelId="{313C3F9A-CFD2-D14E-A6F9-893350FF4688}" srcId="{E035AEFC-0B4E-2547-9CB4-DDF4515EDC8D}" destId="{5497453A-EAD8-414C-8BC7-B33991830CE8}" srcOrd="0" destOrd="0" parTransId="{2B33D34D-C465-D345-A9BB-22BAC6F6FE75}" sibTransId="{AE99C791-C06F-0542-A542-4BEE99A22353}"/>
    <dgm:cxn modelId="{30A0FECC-0339-4F4A-86A3-186A867FE061}" srcId="{E035AEFC-0B4E-2547-9CB4-DDF4515EDC8D}" destId="{BBD1C7DA-C711-8645-98E5-5DBD427FD9C3}" srcOrd="1" destOrd="0" parTransId="{AF3674B8-64B7-6B42-A74A-AF3B9FAA5216}" sibTransId="{F41038BA-4AFD-2F45-ADA6-FA66EED57E13}"/>
    <dgm:cxn modelId="{EE6014AA-1D28-A348-AD8B-DC0B65F6A76E}" srcId="{E035AEFC-0B4E-2547-9CB4-DDF4515EDC8D}" destId="{F39DCE0F-9279-204B-B3B9-65C6D0EE17B8}" srcOrd="2" destOrd="0" parTransId="{06B5AF9A-2BF7-AF40-96D8-7011F790DF33}" sibTransId="{291A8BD3-BB78-1847-A51A-BCFEE2B8AA6C}"/>
    <dgm:cxn modelId="{26041B6F-437E-2B40-BEA6-5E8C7CFDCF15}" type="presParOf" srcId="{DC7BA686-0F60-904C-9F23-7CFF8B3FFB7E}" destId="{7C00594A-4F17-D849-B3A7-558EE2938AFD}" srcOrd="0" destOrd="0" presId="urn:microsoft.com/office/officeart/2005/8/layout/default"/>
    <dgm:cxn modelId="{B4782F66-4CF5-1A4C-91F6-400316D02254}" type="presParOf" srcId="{DC7BA686-0F60-904C-9F23-7CFF8B3FFB7E}" destId="{50650F24-7290-E842-90CC-3007404F9D73}" srcOrd="1" destOrd="0" presId="urn:microsoft.com/office/officeart/2005/8/layout/default"/>
    <dgm:cxn modelId="{6DE3D80E-CF81-8F4A-A66E-9BA8AFDAAC85}" type="presParOf" srcId="{DC7BA686-0F60-904C-9F23-7CFF8B3FFB7E}" destId="{2CD3768B-C2AE-3840-8E83-8F9589193456}" srcOrd="2" destOrd="0" presId="urn:microsoft.com/office/officeart/2005/8/layout/default"/>
    <dgm:cxn modelId="{828138A6-20AF-EF4F-A030-AB4B311AFF4C}" type="presParOf" srcId="{DC7BA686-0F60-904C-9F23-7CFF8B3FFB7E}" destId="{67921B05-7EF4-2547-8372-9C00F552600E}" srcOrd="3" destOrd="0" presId="urn:microsoft.com/office/officeart/2005/8/layout/default"/>
    <dgm:cxn modelId="{FB2F2D84-F96C-9640-8D91-9F821978985D}" type="presParOf" srcId="{DC7BA686-0F60-904C-9F23-7CFF8B3FFB7E}" destId="{074738FC-5D5A-3545-890C-DC8BAF4D3F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071201-AD0E-6E49-A02F-7E4CFBF0CEF3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EAE630EF-3D37-A44F-AC1B-5F59A0263C2D}">
      <dgm:prSet phldrT="[Text]"/>
      <dgm:spPr/>
      <dgm:t>
        <a:bodyPr/>
        <a:lstStyle/>
        <a:p>
          <a:r>
            <a:rPr lang="en-US" dirty="0" smtClean="0"/>
            <a:t>Sensors</a:t>
          </a:r>
        </a:p>
        <a:p>
          <a:r>
            <a:rPr lang="en-US" dirty="0" smtClean="0"/>
            <a:t>(Android or BTLE-connected)</a:t>
          </a:r>
          <a:endParaRPr lang="en-US" dirty="0"/>
        </a:p>
      </dgm:t>
    </dgm:pt>
    <dgm:pt modelId="{B7C8B294-AB4A-784C-B63A-279A91C292D5}" type="parTrans" cxnId="{98047CCC-F55C-1F41-9142-FCE16E0A41EC}">
      <dgm:prSet/>
      <dgm:spPr/>
      <dgm:t>
        <a:bodyPr/>
        <a:lstStyle/>
        <a:p>
          <a:endParaRPr lang="en-US"/>
        </a:p>
      </dgm:t>
    </dgm:pt>
    <dgm:pt modelId="{F471A0DD-3CD5-F14A-A691-66D8C7E13A79}" type="sibTrans" cxnId="{98047CCC-F55C-1F41-9142-FCE16E0A41EC}">
      <dgm:prSet/>
      <dgm:spPr/>
      <dgm:t>
        <a:bodyPr/>
        <a:lstStyle/>
        <a:p>
          <a:endParaRPr lang="en-US"/>
        </a:p>
      </dgm:t>
    </dgm:pt>
    <dgm:pt modelId="{3A3291B0-F2F9-394F-B1C9-A3D1EE4A2E03}">
      <dgm:prSet phldrT="[Text]"/>
      <dgm:spPr/>
      <dgm:t>
        <a:bodyPr/>
        <a:lstStyle/>
        <a:p>
          <a:r>
            <a:rPr lang="en-US" dirty="0" smtClean="0"/>
            <a:t>Sensor Adapters</a:t>
          </a:r>
          <a:endParaRPr lang="en-US" dirty="0"/>
        </a:p>
      </dgm:t>
    </dgm:pt>
    <dgm:pt modelId="{B262C9A1-90F1-BF47-82D3-6424640F2C8F}" type="parTrans" cxnId="{AAE4A62E-B7CE-4D44-8F44-C25B59515CE5}">
      <dgm:prSet/>
      <dgm:spPr/>
      <dgm:t>
        <a:bodyPr/>
        <a:lstStyle/>
        <a:p>
          <a:endParaRPr lang="en-US"/>
        </a:p>
      </dgm:t>
    </dgm:pt>
    <dgm:pt modelId="{301DCC06-122A-5C42-AB33-AC2FCBEFC2BC}" type="sibTrans" cxnId="{AAE4A62E-B7CE-4D44-8F44-C25B59515CE5}">
      <dgm:prSet/>
      <dgm:spPr/>
      <dgm:t>
        <a:bodyPr/>
        <a:lstStyle/>
        <a:p>
          <a:endParaRPr lang="en-US"/>
        </a:p>
      </dgm:t>
    </dgm:pt>
    <dgm:pt modelId="{249E5DFD-C7AD-B042-ABF2-181C142C98F9}">
      <dgm:prSet phldrT="[Text]"/>
      <dgm:spPr/>
      <dgm:t>
        <a:bodyPr/>
        <a:lstStyle/>
        <a:p>
          <a:r>
            <a:rPr lang="en-US" dirty="0" smtClean="0"/>
            <a:t>Fitness</a:t>
          </a:r>
        </a:p>
        <a:p>
          <a:r>
            <a:rPr lang="en-US" dirty="0" smtClean="0"/>
            <a:t>Recording API </a:t>
          </a:r>
          <a:endParaRPr lang="en-US" dirty="0"/>
        </a:p>
      </dgm:t>
    </dgm:pt>
    <dgm:pt modelId="{972DFD29-AE4B-1E48-A1C8-211AFE582614}" type="parTrans" cxnId="{4B5C4F29-3954-6E45-84A9-763503061032}">
      <dgm:prSet/>
      <dgm:spPr/>
      <dgm:t>
        <a:bodyPr/>
        <a:lstStyle/>
        <a:p>
          <a:endParaRPr lang="en-US"/>
        </a:p>
      </dgm:t>
    </dgm:pt>
    <dgm:pt modelId="{83C24032-2CBD-6545-9308-C0C458150F79}" type="sibTrans" cxnId="{4B5C4F29-3954-6E45-84A9-763503061032}">
      <dgm:prSet/>
      <dgm:spPr/>
      <dgm:t>
        <a:bodyPr/>
        <a:lstStyle/>
        <a:p>
          <a:endParaRPr lang="en-US"/>
        </a:p>
      </dgm:t>
    </dgm:pt>
    <dgm:pt modelId="{9D06D2B0-F966-DD4F-9B76-EB4077DF5C18}" type="pres">
      <dgm:prSet presAssocID="{36071201-AD0E-6E49-A02F-7E4CFBF0CEF3}" presName="Name0" presStyleCnt="0">
        <dgm:presLayoutVars>
          <dgm:dir/>
          <dgm:resizeHandles val="exact"/>
        </dgm:presLayoutVars>
      </dgm:prSet>
      <dgm:spPr/>
    </dgm:pt>
    <dgm:pt modelId="{9EFC3D60-F882-A74E-9E54-157D5AB25C61}" type="pres">
      <dgm:prSet presAssocID="{36071201-AD0E-6E49-A02F-7E4CFBF0CEF3}" presName="arrow" presStyleLbl="bgShp" presStyleIdx="0" presStyleCnt="1"/>
      <dgm:spPr/>
    </dgm:pt>
    <dgm:pt modelId="{3C8FA22D-DD22-8F4B-9144-2B13A6AB19DA}" type="pres">
      <dgm:prSet presAssocID="{36071201-AD0E-6E49-A02F-7E4CFBF0CEF3}" presName="points" presStyleCnt="0"/>
      <dgm:spPr/>
    </dgm:pt>
    <dgm:pt modelId="{2E7501EC-7EF7-FE46-95D5-4F7C740401DD}" type="pres">
      <dgm:prSet presAssocID="{EAE630EF-3D37-A44F-AC1B-5F59A0263C2D}" presName="compositeA" presStyleCnt="0"/>
      <dgm:spPr/>
    </dgm:pt>
    <dgm:pt modelId="{CA22FAEC-8791-3446-9B7F-599E0F57D890}" type="pres">
      <dgm:prSet presAssocID="{EAE630EF-3D37-A44F-AC1B-5F59A0263C2D}" presName="textA" presStyleLbl="revTx" presStyleIdx="0" presStyleCnt="3" custScaleX="133348">
        <dgm:presLayoutVars>
          <dgm:bulletEnabled val="1"/>
        </dgm:presLayoutVars>
      </dgm:prSet>
      <dgm:spPr/>
    </dgm:pt>
    <dgm:pt modelId="{EC9BDCC1-1F5D-814D-A437-3B6EFCE17CCB}" type="pres">
      <dgm:prSet presAssocID="{EAE630EF-3D37-A44F-AC1B-5F59A0263C2D}" presName="circleA" presStyleLbl="node1" presStyleIdx="0" presStyleCnt="3"/>
      <dgm:spPr/>
    </dgm:pt>
    <dgm:pt modelId="{705ECE2F-F688-F44B-AD42-A1E733EC8399}" type="pres">
      <dgm:prSet presAssocID="{EAE630EF-3D37-A44F-AC1B-5F59A0263C2D}" presName="spaceA" presStyleCnt="0"/>
      <dgm:spPr/>
    </dgm:pt>
    <dgm:pt modelId="{71DECCBB-4C4A-D349-B1C2-94DDCE69E1E7}" type="pres">
      <dgm:prSet presAssocID="{F471A0DD-3CD5-F14A-A691-66D8C7E13A79}" presName="space" presStyleCnt="0"/>
      <dgm:spPr/>
    </dgm:pt>
    <dgm:pt modelId="{6AB979A5-E815-F449-A9D4-1DE71A8AC49D}" type="pres">
      <dgm:prSet presAssocID="{3A3291B0-F2F9-394F-B1C9-A3D1EE4A2E03}" presName="compositeB" presStyleCnt="0"/>
      <dgm:spPr/>
    </dgm:pt>
    <dgm:pt modelId="{9964AB5E-AD08-4049-80B0-CA8E113991D7}" type="pres">
      <dgm:prSet presAssocID="{3A3291B0-F2F9-394F-B1C9-A3D1EE4A2E03}" presName="textB" presStyleLbl="revTx" presStyleIdx="1" presStyleCnt="3">
        <dgm:presLayoutVars>
          <dgm:bulletEnabled val="1"/>
        </dgm:presLayoutVars>
      </dgm:prSet>
      <dgm:spPr/>
    </dgm:pt>
    <dgm:pt modelId="{CFB020BE-D763-5C47-8162-70DB044AC372}" type="pres">
      <dgm:prSet presAssocID="{3A3291B0-F2F9-394F-B1C9-A3D1EE4A2E03}" presName="circleB" presStyleLbl="node1" presStyleIdx="1" presStyleCnt="3"/>
      <dgm:spPr/>
    </dgm:pt>
    <dgm:pt modelId="{DB993AF4-379F-1447-AF1F-22310FC27415}" type="pres">
      <dgm:prSet presAssocID="{3A3291B0-F2F9-394F-B1C9-A3D1EE4A2E03}" presName="spaceB" presStyleCnt="0"/>
      <dgm:spPr/>
    </dgm:pt>
    <dgm:pt modelId="{37085E20-84DD-4948-AD94-CF07A488A294}" type="pres">
      <dgm:prSet presAssocID="{301DCC06-122A-5C42-AB33-AC2FCBEFC2BC}" presName="space" presStyleCnt="0"/>
      <dgm:spPr/>
    </dgm:pt>
    <dgm:pt modelId="{06E4A9FE-0146-B84C-BC7D-E88B323F6FD2}" type="pres">
      <dgm:prSet presAssocID="{249E5DFD-C7AD-B042-ABF2-181C142C98F9}" presName="compositeA" presStyleCnt="0"/>
      <dgm:spPr/>
    </dgm:pt>
    <dgm:pt modelId="{E140964D-0B76-1149-9160-3A02E4149602}" type="pres">
      <dgm:prSet presAssocID="{249E5DFD-C7AD-B042-ABF2-181C142C98F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B9351-62C3-7D4D-A439-40756D06FC5B}" type="pres">
      <dgm:prSet presAssocID="{249E5DFD-C7AD-B042-ABF2-181C142C98F9}" presName="circleA" presStyleLbl="node1" presStyleIdx="2" presStyleCnt="3"/>
      <dgm:spPr/>
    </dgm:pt>
    <dgm:pt modelId="{4A80C476-6F5F-1343-AD34-422B6BBDDDAF}" type="pres">
      <dgm:prSet presAssocID="{249E5DFD-C7AD-B042-ABF2-181C142C98F9}" presName="spaceA" presStyleCnt="0"/>
      <dgm:spPr/>
    </dgm:pt>
  </dgm:ptLst>
  <dgm:cxnLst>
    <dgm:cxn modelId="{6971A772-1233-CF43-9EA9-8AFBC39A956C}" type="presOf" srcId="{36071201-AD0E-6E49-A02F-7E4CFBF0CEF3}" destId="{9D06D2B0-F966-DD4F-9B76-EB4077DF5C18}" srcOrd="0" destOrd="0" presId="urn:microsoft.com/office/officeart/2005/8/layout/hProcess11"/>
    <dgm:cxn modelId="{98047CCC-F55C-1F41-9142-FCE16E0A41EC}" srcId="{36071201-AD0E-6E49-A02F-7E4CFBF0CEF3}" destId="{EAE630EF-3D37-A44F-AC1B-5F59A0263C2D}" srcOrd="0" destOrd="0" parTransId="{B7C8B294-AB4A-784C-B63A-279A91C292D5}" sibTransId="{F471A0DD-3CD5-F14A-A691-66D8C7E13A79}"/>
    <dgm:cxn modelId="{88064D5A-990F-824C-8535-EB140BDAA14B}" type="presOf" srcId="{249E5DFD-C7AD-B042-ABF2-181C142C98F9}" destId="{E140964D-0B76-1149-9160-3A02E4149602}" srcOrd="0" destOrd="0" presId="urn:microsoft.com/office/officeart/2005/8/layout/hProcess11"/>
    <dgm:cxn modelId="{4B5C4F29-3954-6E45-84A9-763503061032}" srcId="{36071201-AD0E-6E49-A02F-7E4CFBF0CEF3}" destId="{249E5DFD-C7AD-B042-ABF2-181C142C98F9}" srcOrd="2" destOrd="0" parTransId="{972DFD29-AE4B-1E48-A1C8-211AFE582614}" sibTransId="{83C24032-2CBD-6545-9308-C0C458150F79}"/>
    <dgm:cxn modelId="{DC470FC8-1638-5E43-9CC7-94874C98F694}" type="presOf" srcId="{EAE630EF-3D37-A44F-AC1B-5F59A0263C2D}" destId="{CA22FAEC-8791-3446-9B7F-599E0F57D890}" srcOrd="0" destOrd="0" presId="urn:microsoft.com/office/officeart/2005/8/layout/hProcess11"/>
    <dgm:cxn modelId="{AAE4A62E-B7CE-4D44-8F44-C25B59515CE5}" srcId="{36071201-AD0E-6E49-A02F-7E4CFBF0CEF3}" destId="{3A3291B0-F2F9-394F-B1C9-A3D1EE4A2E03}" srcOrd="1" destOrd="0" parTransId="{B262C9A1-90F1-BF47-82D3-6424640F2C8F}" sibTransId="{301DCC06-122A-5C42-AB33-AC2FCBEFC2BC}"/>
    <dgm:cxn modelId="{1517E7D5-18F5-6E4A-8F1C-FA4BD02454C4}" type="presOf" srcId="{3A3291B0-F2F9-394F-B1C9-A3D1EE4A2E03}" destId="{9964AB5E-AD08-4049-80B0-CA8E113991D7}" srcOrd="0" destOrd="0" presId="urn:microsoft.com/office/officeart/2005/8/layout/hProcess11"/>
    <dgm:cxn modelId="{E0B32935-34C4-154F-8E68-E078AA454351}" type="presParOf" srcId="{9D06D2B0-F966-DD4F-9B76-EB4077DF5C18}" destId="{9EFC3D60-F882-A74E-9E54-157D5AB25C61}" srcOrd="0" destOrd="0" presId="urn:microsoft.com/office/officeart/2005/8/layout/hProcess11"/>
    <dgm:cxn modelId="{62DB0193-AD82-6C4F-88D9-1A6C6C634555}" type="presParOf" srcId="{9D06D2B0-F966-DD4F-9B76-EB4077DF5C18}" destId="{3C8FA22D-DD22-8F4B-9144-2B13A6AB19DA}" srcOrd="1" destOrd="0" presId="urn:microsoft.com/office/officeart/2005/8/layout/hProcess11"/>
    <dgm:cxn modelId="{B0AA6753-67C4-6342-8460-2C963FCC722D}" type="presParOf" srcId="{3C8FA22D-DD22-8F4B-9144-2B13A6AB19DA}" destId="{2E7501EC-7EF7-FE46-95D5-4F7C740401DD}" srcOrd="0" destOrd="0" presId="urn:microsoft.com/office/officeart/2005/8/layout/hProcess11"/>
    <dgm:cxn modelId="{94FAE7F1-56A8-454C-8CCB-2CD3CB52B52E}" type="presParOf" srcId="{2E7501EC-7EF7-FE46-95D5-4F7C740401DD}" destId="{CA22FAEC-8791-3446-9B7F-599E0F57D890}" srcOrd="0" destOrd="0" presId="urn:microsoft.com/office/officeart/2005/8/layout/hProcess11"/>
    <dgm:cxn modelId="{7DE4861B-A883-B24A-BA6E-FEA965EC5AF6}" type="presParOf" srcId="{2E7501EC-7EF7-FE46-95D5-4F7C740401DD}" destId="{EC9BDCC1-1F5D-814D-A437-3B6EFCE17CCB}" srcOrd="1" destOrd="0" presId="urn:microsoft.com/office/officeart/2005/8/layout/hProcess11"/>
    <dgm:cxn modelId="{53F39872-343B-EA45-970D-79E0D9525C6C}" type="presParOf" srcId="{2E7501EC-7EF7-FE46-95D5-4F7C740401DD}" destId="{705ECE2F-F688-F44B-AD42-A1E733EC8399}" srcOrd="2" destOrd="0" presId="urn:microsoft.com/office/officeart/2005/8/layout/hProcess11"/>
    <dgm:cxn modelId="{24FA96B0-85EA-5A4A-A79A-ED22FBAEB785}" type="presParOf" srcId="{3C8FA22D-DD22-8F4B-9144-2B13A6AB19DA}" destId="{71DECCBB-4C4A-D349-B1C2-94DDCE69E1E7}" srcOrd="1" destOrd="0" presId="urn:microsoft.com/office/officeart/2005/8/layout/hProcess11"/>
    <dgm:cxn modelId="{58965439-C12F-8B48-9490-677C95AE9A29}" type="presParOf" srcId="{3C8FA22D-DD22-8F4B-9144-2B13A6AB19DA}" destId="{6AB979A5-E815-F449-A9D4-1DE71A8AC49D}" srcOrd="2" destOrd="0" presId="urn:microsoft.com/office/officeart/2005/8/layout/hProcess11"/>
    <dgm:cxn modelId="{7D4856C5-A76B-3F4E-ADF6-1A147C9F3656}" type="presParOf" srcId="{6AB979A5-E815-F449-A9D4-1DE71A8AC49D}" destId="{9964AB5E-AD08-4049-80B0-CA8E113991D7}" srcOrd="0" destOrd="0" presId="urn:microsoft.com/office/officeart/2005/8/layout/hProcess11"/>
    <dgm:cxn modelId="{8AA23029-5159-364D-8FC2-7D66B6A6A437}" type="presParOf" srcId="{6AB979A5-E815-F449-A9D4-1DE71A8AC49D}" destId="{CFB020BE-D763-5C47-8162-70DB044AC372}" srcOrd="1" destOrd="0" presId="urn:microsoft.com/office/officeart/2005/8/layout/hProcess11"/>
    <dgm:cxn modelId="{6A907C8F-D967-D34D-8EF9-A3CE0219B1C5}" type="presParOf" srcId="{6AB979A5-E815-F449-A9D4-1DE71A8AC49D}" destId="{DB993AF4-379F-1447-AF1F-22310FC27415}" srcOrd="2" destOrd="0" presId="urn:microsoft.com/office/officeart/2005/8/layout/hProcess11"/>
    <dgm:cxn modelId="{087A292C-A410-374D-87E8-26207FBC47B3}" type="presParOf" srcId="{3C8FA22D-DD22-8F4B-9144-2B13A6AB19DA}" destId="{37085E20-84DD-4948-AD94-CF07A488A294}" srcOrd="3" destOrd="0" presId="urn:microsoft.com/office/officeart/2005/8/layout/hProcess11"/>
    <dgm:cxn modelId="{31519726-77EC-0743-8AD2-D55E746F4824}" type="presParOf" srcId="{3C8FA22D-DD22-8F4B-9144-2B13A6AB19DA}" destId="{06E4A9FE-0146-B84C-BC7D-E88B323F6FD2}" srcOrd="4" destOrd="0" presId="urn:microsoft.com/office/officeart/2005/8/layout/hProcess11"/>
    <dgm:cxn modelId="{A60872D3-0F94-3447-A064-508ED3BA3486}" type="presParOf" srcId="{06E4A9FE-0146-B84C-BC7D-E88B323F6FD2}" destId="{E140964D-0B76-1149-9160-3A02E4149602}" srcOrd="0" destOrd="0" presId="urn:microsoft.com/office/officeart/2005/8/layout/hProcess11"/>
    <dgm:cxn modelId="{D5406B79-20E3-234E-BB28-CCE884F600E3}" type="presParOf" srcId="{06E4A9FE-0146-B84C-BC7D-E88B323F6FD2}" destId="{8B0B9351-62C3-7D4D-A439-40756D06FC5B}" srcOrd="1" destOrd="0" presId="urn:microsoft.com/office/officeart/2005/8/layout/hProcess11"/>
    <dgm:cxn modelId="{3378BED1-ADF7-D94C-A953-D22DBF46ED21}" type="presParOf" srcId="{06E4A9FE-0146-B84C-BC7D-E88B323F6FD2}" destId="{4A80C476-6F5F-1343-AD34-422B6BBDDDA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59533-CF9D-6C4B-8057-BE7EF9926CA2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94FF2-4C99-4A4A-8289-0CF45011A853}">
      <dgm:prSet phldrT="[Text]"/>
      <dgm:spPr/>
      <dgm:t>
        <a:bodyPr/>
        <a:lstStyle/>
        <a:p>
          <a:r>
            <a:rPr lang="en-US" dirty="0" smtClean="0"/>
            <a:t>Defined by Google</a:t>
          </a:r>
          <a:endParaRPr lang="en-US" dirty="0"/>
        </a:p>
      </dgm:t>
    </dgm:pt>
    <dgm:pt modelId="{58F93494-F5A4-4B42-A0A7-D74B9B0E9CFC}" type="parTrans" cxnId="{70C4F368-3D7E-934E-A771-AEFE1D0308B7}">
      <dgm:prSet/>
      <dgm:spPr/>
      <dgm:t>
        <a:bodyPr/>
        <a:lstStyle/>
        <a:p>
          <a:endParaRPr lang="en-US"/>
        </a:p>
      </dgm:t>
    </dgm:pt>
    <dgm:pt modelId="{90EFE751-021C-AF48-8152-C8E4A40B427C}" type="sibTrans" cxnId="{70C4F368-3D7E-934E-A771-AEFE1D0308B7}">
      <dgm:prSet/>
      <dgm:spPr/>
      <dgm:t>
        <a:bodyPr/>
        <a:lstStyle/>
        <a:p>
          <a:endParaRPr lang="en-US"/>
        </a:p>
      </dgm:t>
    </dgm:pt>
    <dgm:pt modelId="{85CC8D03-5F86-FC40-978C-463734917BBF}">
      <dgm:prSet phldrT="[Text]"/>
      <dgm:spPr/>
      <dgm:t>
        <a:bodyPr/>
        <a:lstStyle/>
        <a:p>
          <a:r>
            <a:rPr lang="en-US" dirty="0" smtClean="0"/>
            <a:t>Custom</a:t>
          </a:r>
          <a:endParaRPr lang="en-US" dirty="0"/>
        </a:p>
      </dgm:t>
    </dgm:pt>
    <dgm:pt modelId="{E27685D0-82E5-814E-8B5E-FD274F9135A3}" type="parTrans" cxnId="{2A7BB52D-9831-024E-BB95-C0FE81E5540E}">
      <dgm:prSet/>
      <dgm:spPr/>
      <dgm:t>
        <a:bodyPr/>
        <a:lstStyle/>
        <a:p>
          <a:endParaRPr lang="en-US"/>
        </a:p>
      </dgm:t>
    </dgm:pt>
    <dgm:pt modelId="{4150DEEC-D359-0C4E-B82A-67D5DC24874D}" type="sibTrans" cxnId="{2A7BB52D-9831-024E-BB95-C0FE81E5540E}">
      <dgm:prSet/>
      <dgm:spPr/>
      <dgm:t>
        <a:bodyPr/>
        <a:lstStyle/>
        <a:p>
          <a:endParaRPr lang="en-US"/>
        </a:p>
      </dgm:t>
    </dgm:pt>
    <dgm:pt modelId="{ED293473-CBDA-7A46-86E6-1E9839156F7B}">
      <dgm:prSet phldrT="[Text]"/>
      <dgm:spPr/>
      <dgm:t>
        <a:bodyPr/>
        <a:lstStyle/>
        <a:p>
          <a:r>
            <a:rPr lang="en-US" dirty="0" smtClean="0"/>
            <a:t>Custom</a:t>
          </a:r>
          <a:endParaRPr lang="en-US" dirty="0"/>
        </a:p>
      </dgm:t>
    </dgm:pt>
    <dgm:pt modelId="{EED93E7C-44F3-964A-9B9D-12B974502D60}" type="parTrans" cxnId="{9B08FF54-B6E7-994B-898D-2A7299206B99}">
      <dgm:prSet/>
      <dgm:spPr/>
      <dgm:t>
        <a:bodyPr/>
        <a:lstStyle/>
        <a:p>
          <a:endParaRPr lang="en-US"/>
        </a:p>
      </dgm:t>
    </dgm:pt>
    <dgm:pt modelId="{36C2D9C7-E5DD-034F-99D1-0D9D0A4F37CF}" type="sibTrans" cxnId="{9B08FF54-B6E7-994B-898D-2A7299206B99}">
      <dgm:prSet/>
      <dgm:spPr/>
      <dgm:t>
        <a:bodyPr/>
        <a:lstStyle/>
        <a:p>
          <a:endParaRPr lang="en-US"/>
        </a:p>
      </dgm:t>
    </dgm:pt>
    <dgm:pt modelId="{32AA7E41-9DE5-724E-9BF6-7CB89A5B2015}" type="pres">
      <dgm:prSet presAssocID="{05059533-CF9D-6C4B-8057-BE7EF9926CA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6ADCB8C-E7C4-3140-9410-C339C8A4F237}" type="pres">
      <dgm:prSet presAssocID="{4CD94FF2-4C99-4A4A-8289-0CF45011A853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6DA5EB8-E734-9B49-A091-90DB03D1707C}" type="pres">
      <dgm:prSet presAssocID="{4CD94FF2-4C99-4A4A-8289-0CF45011A853}" presName="Accent1" presStyleLbl="node1" presStyleIdx="0" presStyleCnt="13"/>
      <dgm:spPr/>
    </dgm:pt>
    <dgm:pt modelId="{3AE9B375-08DB-AB45-B52B-490A25E45D27}" type="pres">
      <dgm:prSet presAssocID="{4CD94FF2-4C99-4A4A-8289-0CF45011A853}" presName="Accent2" presStyleLbl="node1" presStyleIdx="1" presStyleCnt="13"/>
      <dgm:spPr/>
    </dgm:pt>
    <dgm:pt modelId="{C2C6CC94-5909-004C-B503-617147A3D34C}" type="pres">
      <dgm:prSet presAssocID="{4CD94FF2-4C99-4A4A-8289-0CF45011A853}" presName="Accent3" presStyleLbl="node1" presStyleIdx="2" presStyleCnt="13"/>
      <dgm:spPr/>
    </dgm:pt>
    <dgm:pt modelId="{EE889A90-154B-194A-BD52-C379B1E47FC9}" type="pres">
      <dgm:prSet presAssocID="{4CD94FF2-4C99-4A4A-8289-0CF45011A853}" presName="Accent4" presStyleLbl="node1" presStyleIdx="3" presStyleCnt="13"/>
      <dgm:spPr/>
    </dgm:pt>
    <dgm:pt modelId="{15930AD7-A5CB-7E48-8C4F-03E93801ECED}" type="pres">
      <dgm:prSet presAssocID="{4CD94FF2-4C99-4A4A-8289-0CF45011A853}" presName="Accent5" presStyleLbl="node1" presStyleIdx="4" presStyleCnt="13"/>
      <dgm:spPr/>
    </dgm:pt>
    <dgm:pt modelId="{D18258A4-7BE9-8D4B-8E39-9729B4D8D46E}" type="pres">
      <dgm:prSet presAssocID="{4CD94FF2-4C99-4A4A-8289-0CF45011A853}" presName="Accent6" presStyleLbl="node1" presStyleIdx="5" presStyleCnt="13"/>
      <dgm:spPr/>
    </dgm:pt>
    <dgm:pt modelId="{195BD884-18EB-B043-BF90-51DEBB677001}" type="pres">
      <dgm:prSet presAssocID="{85CC8D03-5F86-FC40-978C-463734917BBF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367DE0-A145-354C-97E3-C3D064D1D311}" type="pres">
      <dgm:prSet presAssocID="{85CC8D03-5F86-FC40-978C-463734917BBF}" presName="Accent7" presStyleCnt="0"/>
      <dgm:spPr/>
    </dgm:pt>
    <dgm:pt modelId="{24700F8A-E5F0-D942-A24F-2E14C5AA39D2}" type="pres">
      <dgm:prSet presAssocID="{85CC8D03-5F86-FC40-978C-463734917BBF}" presName="AccentHold1" presStyleLbl="node1" presStyleIdx="7" presStyleCnt="13"/>
      <dgm:spPr/>
    </dgm:pt>
    <dgm:pt modelId="{C011994D-16E5-FA45-85BD-FB98A3050458}" type="pres">
      <dgm:prSet presAssocID="{85CC8D03-5F86-FC40-978C-463734917BBF}" presName="Accent8" presStyleCnt="0"/>
      <dgm:spPr/>
    </dgm:pt>
    <dgm:pt modelId="{2E3548CB-495D-3A47-BA8A-D7206636C7FF}" type="pres">
      <dgm:prSet presAssocID="{85CC8D03-5F86-FC40-978C-463734917BBF}" presName="AccentHold2" presStyleLbl="node1" presStyleIdx="8" presStyleCnt="13"/>
      <dgm:spPr/>
    </dgm:pt>
    <dgm:pt modelId="{F0DF385F-DDEF-0E49-B2CD-BF54A8BAF029}" type="pres">
      <dgm:prSet presAssocID="{ED293473-CBDA-7A46-86E6-1E9839156F7B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C85016-F4C0-814A-A05E-35B9F5833B91}" type="pres">
      <dgm:prSet presAssocID="{ED293473-CBDA-7A46-86E6-1E9839156F7B}" presName="Accent9" presStyleCnt="0"/>
      <dgm:spPr/>
    </dgm:pt>
    <dgm:pt modelId="{270C85DB-D64A-004B-AA5D-0E58294AFC8F}" type="pres">
      <dgm:prSet presAssocID="{ED293473-CBDA-7A46-86E6-1E9839156F7B}" presName="AccentHold1" presStyleLbl="node1" presStyleIdx="10" presStyleCnt="13"/>
      <dgm:spPr/>
    </dgm:pt>
    <dgm:pt modelId="{F3F38C2B-C4B1-2C40-AAAB-1CE383E2073F}" type="pres">
      <dgm:prSet presAssocID="{ED293473-CBDA-7A46-86E6-1E9839156F7B}" presName="Accent10" presStyleCnt="0"/>
      <dgm:spPr/>
    </dgm:pt>
    <dgm:pt modelId="{0BC5226D-F687-9045-9A95-15001A69EA37}" type="pres">
      <dgm:prSet presAssocID="{ED293473-CBDA-7A46-86E6-1E9839156F7B}" presName="AccentHold2" presStyleLbl="node1" presStyleIdx="11" presStyleCnt="13"/>
      <dgm:spPr/>
    </dgm:pt>
    <dgm:pt modelId="{1DFB0AB7-3455-ED49-B8AB-72F32153649F}" type="pres">
      <dgm:prSet presAssocID="{ED293473-CBDA-7A46-86E6-1E9839156F7B}" presName="Accent11" presStyleCnt="0"/>
      <dgm:spPr/>
    </dgm:pt>
    <dgm:pt modelId="{5BCA04EC-A659-9C44-A6AC-A7D298743F5E}" type="pres">
      <dgm:prSet presAssocID="{ED293473-CBDA-7A46-86E6-1E9839156F7B}" presName="AccentHold3" presStyleLbl="node1" presStyleIdx="12" presStyleCnt="13"/>
      <dgm:spPr/>
    </dgm:pt>
  </dgm:ptLst>
  <dgm:cxnLst>
    <dgm:cxn modelId="{9B08FF54-B6E7-994B-898D-2A7299206B99}" srcId="{4CD94FF2-4C99-4A4A-8289-0CF45011A853}" destId="{ED293473-CBDA-7A46-86E6-1E9839156F7B}" srcOrd="1" destOrd="0" parTransId="{EED93E7C-44F3-964A-9B9D-12B974502D60}" sibTransId="{36C2D9C7-E5DD-034F-99D1-0D9D0A4F37CF}"/>
    <dgm:cxn modelId="{2A7BB52D-9831-024E-BB95-C0FE81E5540E}" srcId="{4CD94FF2-4C99-4A4A-8289-0CF45011A853}" destId="{85CC8D03-5F86-FC40-978C-463734917BBF}" srcOrd="0" destOrd="0" parTransId="{E27685D0-82E5-814E-8B5E-FD274F9135A3}" sibTransId="{4150DEEC-D359-0C4E-B82A-67D5DC24874D}"/>
    <dgm:cxn modelId="{26BF5B7F-B443-E64C-B806-5435527A337A}" type="presOf" srcId="{ED293473-CBDA-7A46-86E6-1E9839156F7B}" destId="{F0DF385F-DDEF-0E49-B2CD-BF54A8BAF029}" srcOrd="0" destOrd="0" presId="urn:microsoft.com/office/officeart/2009/3/layout/CircleRelationship"/>
    <dgm:cxn modelId="{70C4F368-3D7E-934E-A771-AEFE1D0308B7}" srcId="{05059533-CF9D-6C4B-8057-BE7EF9926CA2}" destId="{4CD94FF2-4C99-4A4A-8289-0CF45011A853}" srcOrd="0" destOrd="0" parTransId="{58F93494-F5A4-4B42-A0A7-D74B9B0E9CFC}" sibTransId="{90EFE751-021C-AF48-8152-C8E4A40B427C}"/>
    <dgm:cxn modelId="{13E9D970-3191-F640-AF15-9C21304DA97F}" type="presOf" srcId="{85CC8D03-5F86-FC40-978C-463734917BBF}" destId="{195BD884-18EB-B043-BF90-51DEBB677001}" srcOrd="0" destOrd="0" presId="urn:microsoft.com/office/officeart/2009/3/layout/CircleRelationship"/>
    <dgm:cxn modelId="{AFD9E019-2677-184C-84C9-0AB386BE8C74}" type="presOf" srcId="{4CD94FF2-4C99-4A4A-8289-0CF45011A853}" destId="{E6ADCB8C-E7C4-3140-9410-C339C8A4F237}" srcOrd="0" destOrd="0" presId="urn:microsoft.com/office/officeart/2009/3/layout/CircleRelationship"/>
    <dgm:cxn modelId="{8E6666ED-0740-6A40-BE9C-EAE1A0ABD8E0}" type="presOf" srcId="{05059533-CF9D-6C4B-8057-BE7EF9926CA2}" destId="{32AA7E41-9DE5-724E-9BF6-7CB89A5B2015}" srcOrd="0" destOrd="0" presId="urn:microsoft.com/office/officeart/2009/3/layout/CircleRelationship"/>
    <dgm:cxn modelId="{7C2FD138-BAD0-8D40-8333-63DECFB2C657}" type="presParOf" srcId="{32AA7E41-9DE5-724E-9BF6-7CB89A5B2015}" destId="{E6ADCB8C-E7C4-3140-9410-C339C8A4F237}" srcOrd="0" destOrd="0" presId="urn:microsoft.com/office/officeart/2009/3/layout/CircleRelationship"/>
    <dgm:cxn modelId="{378703F8-DBA6-BC44-9B48-A6106FF946A5}" type="presParOf" srcId="{32AA7E41-9DE5-724E-9BF6-7CB89A5B2015}" destId="{E6DA5EB8-E734-9B49-A091-90DB03D1707C}" srcOrd="1" destOrd="0" presId="urn:microsoft.com/office/officeart/2009/3/layout/CircleRelationship"/>
    <dgm:cxn modelId="{37DA6C28-5FFA-774C-8BC3-35C355DE7738}" type="presParOf" srcId="{32AA7E41-9DE5-724E-9BF6-7CB89A5B2015}" destId="{3AE9B375-08DB-AB45-B52B-490A25E45D27}" srcOrd="2" destOrd="0" presId="urn:microsoft.com/office/officeart/2009/3/layout/CircleRelationship"/>
    <dgm:cxn modelId="{49ABE248-93E5-F948-BFF9-491E7BB58E06}" type="presParOf" srcId="{32AA7E41-9DE5-724E-9BF6-7CB89A5B2015}" destId="{C2C6CC94-5909-004C-B503-617147A3D34C}" srcOrd="3" destOrd="0" presId="urn:microsoft.com/office/officeart/2009/3/layout/CircleRelationship"/>
    <dgm:cxn modelId="{1C90DE3B-5C92-A84F-A855-3423378992AA}" type="presParOf" srcId="{32AA7E41-9DE5-724E-9BF6-7CB89A5B2015}" destId="{EE889A90-154B-194A-BD52-C379B1E47FC9}" srcOrd="4" destOrd="0" presId="urn:microsoft.com/office/officeart/2009/3/layout/CircleRelationship"/>
    <dgm:cxn modelId="{6BA14644-9D61-C945-8641-5275D6D4C9DC}" type="presParOf" srcId="{32AA7E41-9DE5-724E-9BF6-7CB89A5B2015}" destId="{15930AD7-A5CB-7E48-8C4F-03E93801ECED}" srcOrd="5" destOrd="0" presId="urn:microsoft.com/office/officeart/2009/3/layout/CircleRelationship"/>
    <dgm:cxn modelId="{1711BD44-E40B-CE4C-B43B-538D5B78BF39}" type="presParOf" srcId="{32AA7E41-9DE5-724E-9BF6-7CB89A5B2015}" destId="{D18258A4-7BE9-8D4B-8E39-9729B4D8D46E}" srcOrd="6" destOrd="0" presId="urn:microsoft.com/office/officeart/2009/3/layout/CircleRelationship"/>
    <dgm:cxn modelId="{CA718D82-A1A4-6346-8DBF-C53991016784}" type="presParOf" srcId="{32AA7E41-9DE5-724E-9BF6-7CB89A5B2015}" destId="{195BD884-18EB-B043-BF90-51DEBB677001}" srcOrd="7" destOrd="0" presId="urn:microsoft.com/office/officeart/2009/3/layout/CircleRelationship"/>
    <dgm:cxn modelId="{4A39AF33-167D-6643-B094-C9BB496720E9}" type="presParOf" srcId="{32AA7E41-9DE5-724E-9BF6-7CB89A5B2015}" destId="{57367DE0-A145-354C-97E3-C3D064D1D311}" srcOrd="8" destOrd="0" presId="urn:microsoft.com/office/officeart/2009/3/layout/CircleRelationship"/>
    <dgm:cxn modelId="{2D5E9F08-E70D-DC49-AE18-5B9F4936D8B3}" type="presParOf" srcId="{57367DE0-A145-354C-97E3-C3D064D1D311}" destId="{24700F8A-E5F0-D942-A24F-2E14C5AA39D2}" srcOrd="0" destOrd="0" presId="urn:microsoft.com/office/officeart/2009/3/layout/CircleRelationship"/>
    <dgm:cxn modelId="{BA2F88B2-645E-8046-BF94-C8451C549325}" type="presParOf" srcId="{32AA7E41-9DE5-724E-9BF6-7CB89A5B2015}" destId="{C011994D-16E5-FA45-85BD-FB98A3050458}" srcOrd="9" destOrd="0" presId="urn:microsoft.com/office/officeart/2009/3/layout/CircleRelationship"/>
    <dgm:cxn modelId="{3E07001D-BF17-CD4C-A62E-5669E7E27F9F}" type="presParOf" srcId="{C011994D-16E5-FA45-85BD-FB98A3050458}" destId="{2E3548CB-495D-3A47-BA8A-D7206636C7FF}" srcOrd="0" destOrd="0" presId="urn:microsoft.com/office/officeart/2009/3/layout/CircleRelationship"/>
    <dgm:cxn modelId="{B57BE53B-DD52-C842-BAB2-7AFB8CBD222E}" type="presParOf" srcId="{32AA7E41-9DE5-724E-9BF6-7CB89A5B2015}" destId="{F0DF385F-DDEF-0E49-B2CD-BF54A8BAF029}" srcOrd="10" destOrd="0" presId="urn:microsoft.com/office/officeart/2009/3/layout/CircleRelationship"/>
    <dgm:cxn modelId="{9BF94038-BC78-574C-8987-61953BD700FF}" type="presParOf" srcId="{32AA7E41-9DE5-724E-9BF6-7CB89A5B2015}" destId="{C8C85016-F4C0-814A-A05E-35B9F5833B91}" srcOrd="11" destOrd="0" presId="urn:microsoft.com/office/officeart/2009/3/layout/CircleRelationship"/>
    <dgm:cxn modelId="{068720CC-EF44-F641-8F90-1F2C8B6D26C4}" type="presParOf" srcId="{C8C85016-F4C0-814A-A05E-35B9F5833B91}" destId="{270C85DB-D64A-004B-AA5D-0E58294AFC8F}" srcOrd="0" destOrd="0" presId="urn:microsoft.com/office/officeart/2009/3/layout/CircleRelationship"/>
    <dgm:cxn modelId="{2B6207CA-F862-C743-9478-05896EE4DDCD}" type="presParOf" srcId="{32AA7E41-9DE5-724E-9BF6-7CB89A5B2015}" destId="{F3F38C2B-C4B1-2C40-AAAB-1CE383E2073F}" srcOrd="12" destOrd="0" presId="urn:microsoft.com/office/officeart/2009/3/layout/CircleRelationship"/>
    <dgm:cxn modelId="{878C2748-E3E0-B043-B1F8-D16DC433391A}" type="presParOf" srcId="{F3F38C2B-C4B1-2C40-AAAB-1CE383E2073F}" destId="{0BC5226D-F687-9045-9A95-15001A69EA37}" srcOrd="0" destOrd="0" presId="urn:microsoft.com/office/officeart/2009/3/layout/CircleRelationship"/>
    <dgm:cxn modelId="{61CC9996-402A-7A4F-A86B-735A112E1431}" type="presParOf" srcId="{32AA7E41-9DE5-724E-9BF6-7CB89A5B2015}" destId="{1DFB0AB7-3455-ED49-B8AB-72F32153649F}" srcOrd="13" destOrd="0" presId="urn:microsoft.com/office/officeart/2009/3/layout/CircleRelationship"/>
    <dgm:cxn modelId="{11CD6ECB-3FB3-FB45-BE53-0BEF1AFCD5D3}" type="presParOf" srcId="{1DFB0AB7-3455-ED49-B8AB-72F32153649F}" destId="{5BCA04EC-A659-9C44-A6AC-A7D298743F5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DBC606-BFBA-8845-99B6-BA9EC29003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1055663-A8F3-8547-93B4-1290DAA16093}">
      <dgm:prSet phldrT="[Text]"/>
      <dgm:spPr/>
      <dgm:t>
        <a:bodyPr/>
        <a:lstStyle/>
        <a:p>
          <a:r>
            <a:rPr lang="en-US" dirty="0" smtClean="0"/>
            <a:t>Create data type request using data type builder </a:t>
          </a:r>
          <a:endParaRPr lang="en-US" dirty="0"/>
        </a:p>
      </dgm:t>
    </dgm:pt>
    <dgm:pt modelId="{E99B5A71-335F-2544-A5D0-8CFD7D7B5B41}" type="parTrans" cxnId="{95946DCF-0CFD-0140-95C3-26AC51E9AC51}">
      <dgm:prSet/>
      <dgm:spPr/>
      <dgm:t>
        <a:bodyPr/>
        <a:lstStyle/>
        <a:p>
          <a:endParaRPr lang="en-US"/>
        </a:p>
      </dgm:t>
    </dgm:pt>
    <dgm:pt modelId="{D74517AF-8FF4-2B49-9A08-530E6EEC46D1}" type="sibTrans" cxnId="{95946DCF-0CFD-0140-95C3-26AC51E9AC51}">
      <dgm:prSet/>
      <dgm:spPr/>
      <dgm:t>
        <a:bodyPr/>
        <a:lstStyle/>
        <a:p>
          <a:endParaRPr lang="en-US"/>
        </a:p>
      </dgm:t>
    </dgm:pt>
    <dgm:pt modelId="{5C283D7A-A6C4-F945-B692-F39DB9119D53}">
      <dgm:prSet phldrT="[Text]"/>
      <dgm:spPr/>
      <dgm:t>
        <a:bodyPr/>
        <a:lstStyle/>
        <a:p>
          <a:r>
            <a:rPr lang="en-US" dirty="0" smtClean="0"/>
            <a:t>Invoke request using history API</a:t>
          </a:r>
          <a:endParaRPr lang="en-US" dirty="0"/>
        </a:p>
      </dgm:t>
    </dgm:pt>
    <dgm:pt modelId="{4109DCBF-645A-624C-A023-DEC38354C069}" type="parTrans" cxnId="{801F6C29-A054-B642-8305-E4BD1B8F02FA}">
      <dgm:prSet/>
      <dgm:spPr/>
      <dgm:t>
        <a:bodyPr/>
        <a:lstStyle/>
        <a:p>
          <a:endParaRPr lang="en-US"/>
        </a:p>
      </dgm:t>
    </dgm:pt>
    <dgm:pt modelId="{2A50CAB4-B467-C748-8409-99E6BD55BC99}" type="sibTrans" cxnId="{801F6C29-A054-B642-8305-E4BD1B8F02FA}">
      <dgm:prSet/>
      <dgm:spPr/>
      <dgm:t>
        <a:bodyPr/>
        <a:lstStyle/>
        <a:p>
          <a:endParaRPr lang="en-US"/>
        </a:p>
      </dgm:t>
    </dgm:pt>
    <dgm:pt modelId="{CB5F621A-79A9-CD46-8449-50B902AD3113}">
      <dgm:prSet phldrT="[Text]"/>
      <dgm:spPr/>
      <dgm:t>
        <a:bodyPr/>
        <a:lstStyle/>
        <a:p>
          <a:r>
            <a:rPr lang="en-US" dirty="0" smtClean="0"/>
            <a:t>Check Result (asynchronously)</a:t>
          </a:r>
          <a:endParaRPr lang="en-US" dirty="0"/>
        </a:p>
      </dgm:t>
    </dgm:pt>
    <dgm:pt modelId="{8D302633-06D6-B746-B2CC-7F51938D5AE2}" type="parTrans" cxnId="{2210E56D-F632-0A4E-89B5-048AFCC5D4FD}">
      <dgm:prSet/>
      <dgm:spPr/>
      <dgm:t>
        <a:bodyPr/>
        <a:lstStyle/>
        <a:p>
          <a:endParaRPr lang="en-US"/>
        </a:p>
      </dgm:t>
    </dgm:pt>
    <dgm:pt modelId="{0C4F22DF-D01A-8B4C-869A-7CA2356F4B36}" type="sibTrans" cxnId="{2210E56D-F632-0A4E-89B5-048AFCC5D4FD}">
      <dgm:prSet/>
      <dgm:spPr/>
      <dgm:t>
        <a:bodyPr/>
        <a:lstStyle/>
        <a:p>
          <a:endParaRPr lang="en-US"/>
        </a:p>
      </dgm:t>
    </dgm:pt>
    <dgm:pt modelId="{F68C1063-C916-A847-8C53-1BC75769DA08}" type="pres">
      <dgm:prSet presAssocID="{24DBC606-BFBA-8845-99B6-BA9EC290033C}" presName="Name0" presStyleCnt="0">
        <dgm:presLayoutVars>
          <dgm:dir/>
          <dgm:resizeHandles val="exact"/>
        </dgm:presLayoutVars>
      </dgm:prSet>
      <dgm:spPr/>
    </dgm:pt>
    <dgm:pt modelId="{982E88E3-611B-8A49-9D2C-F95859B10EA5}" type="pres">
      <dgm:prSet presAssocID="{31055663-A8F3-8547-93B4-1290DAA160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BAB9-622C-4F40-8916-6142898E3671}" type="pres">
      <dgm:prSet presAssocID="{D74517AF-8FF4-2B49-9A08-530E6EEC46D1}" presName="sibTrans" presStyleLbl="sibTrans2D1" presStyleIdx="0" presStyleCnt="2"/>
      <dgm:spPr/>
    </dgm:pt>
    <dgm:pt modelId="{5BBC9E70-7B22-AF43-8394-2145A2E4E54E}" type="pres">
      <dgm:prSet presAssocID="{D74517AF-8FF4-2B49-9A08-530E6EEC46D1}" presName="connectorText" presStyleLbl="sibTrans2D1" presStyleIdx="0" presStyleCnt="2"/>
      <dgm:spPr/>
    </dgm:pt>
    <dgm:pt modelId="{A4B11A7C-D7E9-9541-8428-7E71A4681C62}" type="pres">
      <dgm:prSet presAssocID="{5C283D7A-A6C4-F945-B692-F39DB9119D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C0C50-7E7A-2244-8D95-1D52873F4E89}" type="pres">
      <dgm:prSet presAssocID="{2A50CAB4-B467-C748-8409-99E6BD55BC99}" presName="sibTrans" presStyleLbl="sibTrans2D1" presStyleIdx="1" presStyleCnt="2"/>
      <dgm:spPr/>
    </dgm:pt>
    <dgm:pt modelId="{D0284991-5015-8645-B3F5-8AAC203900DB}" type="pres">
      <dgm:prSet presAssocID="{2A50CAB4-B467-C748-8409-99E6BD55BC99}" presName="connectorText" presStyleLbl="sibTrans2D1" presStyleIdx="1" presStyleCnt="2"/>
      <dgm:spPr/>
    </dgm:pt>
    <dgm:pt modelId="{78C93FF2-9066-EF4D-A00A-51A8E3E805D1}" type="pres">
      <dgm:prSet presAssocID="{CB5F621A-79A9-CD46-8449-50B902AD31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99254-8453-AA47-A2A0-FC869761D2DC}" type="presOf" srcId="{2A50CAB4-B467-C748-8409-99E6BD55BC99}" destId="{5F2C0C50-7E7A-2244-8D95-1D52873F4E89}" srcOrd="0" destOrd="0" presId="urn:microsoft.com/office/officeart/2005/8/layout/process1"/>
    <dgm:cxn modelId="{95946DCF-0CFD-0140-95C3-26AC51E9AC51}" srcId="{24DBC606-BFBA-8845-99B6-BA9EC290033C}" destId="{31055663-A8F3-8547-93B4-1290DAA16093}" srcOrd="0" destOrd="0" parTransId="{E99B5A71-335F-2544-A5D0-8CFD7D7B5B41}" sibTransId="{D74517AF-8FF4-2B49-9A08-530E6EEC46D1}"/>
    <dgm:cxn modelId="{801F6C29-A054-B642-8305-E4BD1B8F02FA}" srcId="{24DBC606-BFBA-8845-99B6-BA9EC290033C}" destId="{5C283D7A-A6C4-F945-B692-F39DB9119D53}" srcOrd="1" destOrd="0" parTransId="{4109DCBF-645A-624C-A023-DEC38354C069}" sibTransId="{2A50CAB4-B467-C748-8409-99E6BD55BC99}"/>
    <dgm:cxn modelId="{C5490B46-8BD6-9A4A-BB70-852E75D3CCAF}" type="presOf" srcId="{24DBC606-BFBA-8845-99B6-BA9EC290033C}" destId="{F68C1063-C916-A847-8C53-1BC75769DA08}" srcOrd="0" destOrd="0" presId="urn:microsoft.com/office/officeart/2005/8/layout/process1"/>
    <dgm:cxn modelId="{B402EEBE-CF1B-A746-9A6B-F93B55E0AD1A}" type="presOf" srcId="{CB5F621A-79A9-CD46-8449-50B902AD3113}" destId="{78C93FF2-9066-EF4D-A00A-51A8E3E805D1}" srcOrd="0" destOrd="0" presId="urn:microsoft.com/office/officeart/2005/8/layout/process1"/>
    <dgm:cxn modelId="{B53FA3EA-DC55-FB4A-B791-CEE923DB104D}" type="presOf" srcId="{31055663-A8F3-8547-93B4-1290DAA16093}" destId="{982E88E3-611B-8A49-9D2C-F95859B10EA5}" srcOrd="0" destOrd="0" presId="urn:microsoft.com/office/officeart/2005/8/layout/process1"/>
    <dgm:cxn modelId="{C7FF1BBE-B069-234E-ADAB-C1F2608CBDEC}" type="presOf" srcId="{D74517AF-8FF4-2B49-9A08-530E6EEC46D1}" destId="{A081BAB9-622C-4F40-8916-6142898E3671}" srcOrd="0" destOrd="0" presId="urn:microsoft.com/office/officeart/2005/8/layout/process1"/>
    <dgm:cxn modelId="{C768B696-0420-F748-9968-9A2812E6B7B5}" type="presOf" srcId="{D74517AF-8FF4-2B49-9A08-530E6EEC46D1}" destId="{5BBC9E70-7B22-AF43-8394-2145A2E4E54E}" srcOrd="1" destOrd="0" presId="urn:microsoft.com/office/officeart/2005/8/layout/process1"/>
    <dgm:cxn modelId="{353A9C27-DB20-C244-B49F-D0C9BE033887}" type="presOf" srcId="{5C283D7A-A6C4-F945-B692-F39DB9119D53}" destId="{A4B11A7C-D7E9-9541-8428-7E71A4681C62}" srcOrd="0" destOrd="0" presId="urn:microsoft.com/office/officeart/2005/8/layout/process1"/>
    <dgm:cxn modelId="{48830D78-DB23-434D-ADB8-6650FE559025}" type="presOf" srcId="{2A50CAB4-B467-C748-8409-99E6BD55BC99}" destId="{D0284991-5015-8645-B3F5-8AAC203900DB}" srcOrd="1" destOrd="0" presId="urn:microsoft.com/office/officeart/2005/8/layout/process1"/>
    <dgm:cxn modelId="{2210E56D-F632-0A4E-89B5-048AFCC5D4FD}" srcId="{24DBC606-BFBA-8845-99B6-BA9EC290033C}" destId="{CB5F621A-79A9-CD46-8449-50B902AD3113}" srcOrd="2" destOrd="0" parTransId="{8D302633-06D6-B746-B2CC-7F51938D5AE2}" sibTransId="{0C4F22DF-D01A-8B4C-869A-7CA2356F4B36}"/>
    <dgm:cxn modelId="{9FDA04D5-1CDA-FB41-A43B-2A6A307E6098}" type="presParOf" srcId="{F68C1063-C916-A847-8C53-1BC75769DA08}" destId="{982E88E3-611B-8A49-9D2C-F95859B10EA5}" srcOrd="0" destOrd="0" presId="urn:microsoft.com/office/officeart/2005/8/layout/process1"/>
    <dgm:cxn modelId="{67983762-FA93-D34A-9068-526DA3DEA59B}" type="presParOf" srcId="{F68C1063-C916-A847-8C53-1BC75769DA08}" destId="{A081BAB9-622C-4F40-8916-6142898E3671}" srcOrd="1" destOrd="0" presId="urn:microsoft.com/office/officeart/2005/8/layout/process1"/>
    <dgm:cxn modelId="{691726A9-A407-874C-929F-11227592EDB7}" type="presParOf" srcId="{A081BAB9-622C-4F40-8916-6142898E3671}" destId="{5BBC9E70-7B22-AF43-8394-2145A2E4E54E}" srcOrd="0" destOrd="0" presId="urn:microsoft.com/office/officeart/2005/8/layout/process1"/>
    <dgm:cxn modelId="{4D9F57B2-5908-7242-94A0-EE67F21A60FA}" type="presParOf" srcId="{F68C1063-C916-A847-8C53-1BC75769DA08}" destId="{A4B11A7C-D7E9-9541-8428-7E71A4681C62}" srcOrd="2" destOrd="0" presId="urn:microsoft.com/office/officeart/2005/8/layout/process1"/>
    <dgm:cxn modelId="{B618CE4E-CCD6-7A4C-8C92-ECFA719EF880}" type="presParOf" srcId="{F68C1063-C916-A847-8C53-1BC75769DA08}" destId="{5F2C0C50-7E7A-2244-8D95-1D52873F4E89}" srcOrd="3" destOrd="0" presId="urn:microsoft.com/office/officeart/2005/8/layout/process1"/>
    <dgm:cxn modelId="{C48153C9-7150-B644-B3D3-E0158B2E45AF}" type="presParOf" srcId="{5F2C0C50-7E7A-2244-8D95-1D52873F4E89}" destId="{D0284991-5015-8645-B3F5-8AAC203900DB}" srcOrd="0" destOrd="0" presId="urn:microsoft.com/office/officeart/2005/8/layout/process1"/>
    <dgm:cxn modelId="{55E692C1-933D-8A49-9766-5BCC6DD4BB2F}" type="presParOf" srcId="{F68C1063-C916-A847-8C53-1BC75769DA08}" destId="{78C93FF2-9066-EF4D-A00A-51A8E3E805D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37C30F-8727-F749-BD9D-34D002BEF8A0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058C1-EE25-6045-A5AC-676FA2AEC406}">
      <dgm:prSet phldrT="[Text]"/>
      <dgm:spPr/>
      <dgm:t>
        <a:bodyPr/>
        <a:lstStyle/>
        <a:p>
          <a:r>
            <a:rPr lang="en-US" dirty="0" smtClean="0"/>
            <a:t>Subscribe to fitness data</a:t>
          </a:r>
          <a:endParaRPr lang="en-US" dirty="0"/>
        </a:p>
      </dgm:t>
    </dgm:pt>
    <dgm:pt modelId="{F5AC4F75-8C69-E241-986D-137A2E76310D}" type="parTrans" cxnId="{58B1EA14-7C4F-6847-80F6-61425D08DC8E}">
      <dgm:prSet/>
      <dgm:spPr/>
      <dgm:t>
        <a:bodyPr/>
        <a:lstStyle/>
        <a:p>
          <a:endParaRPr lang="en-US"/>
        </a:p>
      </dgm:t>
    </dgm:pt>
    <dgm:pt modelId="{7EB05AA5-FE14-4641-9FD0-5EEB2333A56D}" type="sibTrans" cxnId="{58B1EA14-7C4F-6847-80F6-61425D08DC8E}">
      <dgm:prSet/>
      <dgm:spPr/>
      <dgm:t>
        <a:bodyPr/>
        <a:lstStyle/>
        <a:p>
          <a:endParaRPr lang="en-US"/>
        </a:p>
      </dgm:t>
    </dgm:pt>
    <dgm:pt modelId="{4E3C573C-7FDF-B44F-BD6C-F27541D33624}">
      <dgm:prSet phldrT="[Text]"/>
      <dgm:spPr/>
      <dgm:t>
        <a:bodyPr/>
        <a:lstStyle/>
        <a:p>
          <a:r>
            <a:rPr lang="en-US" dirty="0" smtClean="0"/>
            <a:t>List subscriptions</a:t>
          </a:r>
          <a:endParaRPr lang="en-US" dirty="0"/>
        </a:p>
      </dgm:t>
    </dgm:pt>
    <dgm:pt modelId="{A73C5744-07F9-9940-8C31-B6533E4C4D9E}" type="parTrans" cxnId="{FCF479D2-EF35-4E4E-A599-2A1621EE4789}">
      <dgm:prSet/>
      <dgm:spPr/>
      <dgm:t>
        <a:bodyPr/>
        <a:lstStyle/>
        <a:p>
          <a:endParaRPr lang="en-US"/>
        </a:p>
      </dgm:t>
    </dgm:pt>
    <dgm:pt modelId="{3C65CE37-DC93-444B-89E2-0ADB45C46598}" type="sibTrans" cxnId="{FCF479D2-EF35-4E4E-A599-2A1621EE4789}">
      <dgm:prSet/>
      <dgm:spPr/>
      <dgm:t>
        <a:bodyPr/>
        <a:lstStyle/>
        <a:p>
          <a:endParaRPr lang="en-US"/>
        </a:p>
      </dgm:t>
    </dgm:pt>
    <dgm:pt modelId="{6330B127-27ED-CF42-8CD7-782B214E970B}">
      <dgm:prSet phldrT="[Text]"/>
      <dgm:spPr/>
      <dgm:t>
        <a:bodyPr/>
        <a:lstStyle/>
        <a:p>
          <a:r>
            <a:rPr lang="en-US" dirty="0" smtClean="0"/>
            <a:t>Unsubscribe</a:t>
          </a:r>
        </a:p>
      </dgm:t>
    </dgm:pt>
    <dgm:pt modelId="{D16DECAD-A09D-3B4D-B90B-0B9D2C0589CD}" type="parTrans" cxnId="{B5F1CEB0-A80F-CB4C-979A-6F6C22DAFFE8}">
      <dgm:prSet/>
      <dgm:spPr/>
      <dgm:t>
        <a:bodyPr/>
        <a:lstStyle/>
        <a:p>
          <a:endParaRPr lang="en-US"/>
        </a:p>
      </dgm:t>
    </dgm:pt>
    <dgm:pt modelId="{CC72D70C-D5EE-8947-B8A3-E86A41F76CCA}" type="sibTrans" cxnId="{B5F1CEB0-A80F-CB4C-979A-6F6C22DAFFE8}">
      <dgm:prSet/>
      <dgm:spPr/>
      <dgm:t>
        <a:bodyPr/>
        <a:lstStyle/>
        <a:p>
          <a:endParaRPr lang="en-US"/>
        </a:p>
      </dgm:t>
    </dgm:pt>
    <dgm:pt modelId="{4B452F71-9DF4-2341-A9D1-0DC62BC9C29A}">
      <dgm:prSet phldrT="[Text]"/>
      <dgm:spPr/>
      <dgm:t>
        <a:bodyPr/>
        <a:lstStyle/>
        <a:p>
          <a:r>
            <a:rPr lang="en-US" dirty="0" smtClean="0"/>
            <a:t>Start recording session</a:t>
          </a:r>
        </a:p>
      </dgm:t>
    </dgm:pt>
    <dgm:pt modelId="{B9197791-D1BB-F04A-810C-ADD4F6542D06}" type="parTrans" cxnId="{1DE2C559-5BCA-7848-A533-BA8EBEF6B793}">
      <dgm:prSet/>
      <dgm:spPr/>
      <dgm:t>
        <a:bodyPr/>
        <a:lstStyle/>
        <a:p>
          <a:endParaRPr lang="en-US"/>
        </a:p>
      </dgm:t>
    </dgm:pt>
    <dgm:pt modelId="{8DFCE2D6-C1B9-FA48-A1E6-DC09A81755A7}" type="sibTrans" cxnId="{1DE2C559-5BCA-7848-A533-BA8EBEF6B793}">
      <dgm:prSet/>
      <dgm:spPr/>
      <dgm:t>
        <a:bodyPr/>
        <a:lstStyle/>
        <a:p>
          <a:endParaRPr lang="en-US"/>
        </a:p>
      </dgm:t>
    </dgm:pt>
    <dgm:pt modelId="{525B31F5-43B9-074F-A430-18BDB89A66C7}">
      <dgm:prSet phldrT="[Text]"/>
      <dgm:spPr/>
      <dgm:t>
        <a:bodyPr/>
        <a:lstStyle/>
        <a:p>
          <a:r>
            <a:rPr lang="en-US" dirty="0" smtClean="0"/>
            <a:t>Stop Recording session</a:t>
          </a:r>
        </a:p>
      </dgm:t>
    </dgm:pt>
    <dgm:pt modelId="{C38A521F-EB40-4340-9946-11E638190915}" type="parTrans" cxnId="{3A3296DB-8DFF-5A4C-82D7-3A9ADD394C46}">
      <dgm:prSet/>
      <dgm:spPr/>
      <dgm:t>
        <a:bodyPr/>
        <a:lstStyle/>
        <a:p>
          <a:endParaRPr lang="en-US"/>
        </a:p>
      </dgm:t>
    </dgm:pt>
    <dgm:pt modelId="{CE2ADB16-6F31-BB40-939C-D34BC137A390}" type="sibTrans" cxnId="{3A3296DB-8DFF-5A4C-82D7-3A9ADD394C46}">
      <dgm:prSet/>
      <dgm:spPr/>
      <dgm:t>
        <a:bodyPr/>
        <a:lstStyle/>
        <a:p>
          <a:endParaRPr lang="en-US"/>
        </a:p>
      </dgm:t>
    </dgm:pt>
    <dgm:pt modelId="{212A311A-2C64-734C-97AA-36160484D2AC}" type="pres">
      <dgm:prSet presAssocID="{5437C30F-8727-F749-BD9D-34D002BEF8A0}" presName="linear" presStyleCnt="0">
        <dgm:presLayoutVars>
          <dgm:dir/>
          <dgm:animLvl val="lvl"/>
          <dgm:resizeHandles val="exact"/>
        </dgm:presLayoutVars>
      </dgm:prSet>
      <dgm:spPr/>
    </dgm:pt>
    <dgm:pt modelId="{C22D1BBD-9DF9-A44A-AB88-C139D2AE6191}" type="pres">
      <dgm:prSet presAssocID="{BE5058C1-EE25-6045-A5AC-676FA2AEC406}" presName="parentLin" presStyleCnt="0"/>
      <dgm:spPr/>
    </dgm:pt>
    <dgm:pt modelId="{09723A89-C33A-674A-9BE7-5E6B25E92ABC}" type="pres">
      <dgm:prSet presAssocID="{BE5058C1-EE25-6045-A5AC-676FA2AEC406}" presName="parentLeftMargin" presStyleLbl="node1" presStyleIdx="0" presStyleCnt="5"/>
      <dgm:spPr/>
    </dgm:pt>
    <dgm:pt modelId="{F684675E-55D3-2348-A8D0-8B86BEA18A84}" type="pres">
      <dgm:prSet presAssocID="{BE5058C1-EE25-6045-A5AC-676FA2AEC4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48AAD-920B-E448-BC77-219CA1739350}" type="pres">
      <dgm:prSet presAssocID="{BE5058C1-EE25-6045-A5AC-676FA2AEC406}" presName="negativeSpace" presStyleCnt="0"/>
      <dgm:spPr/>
    </dgm:pt>
    <dgm:pt modelId="{F45BC626-0D04-994C-B3AD-35ED3F0B1BD1}" type="pres">
      <dgm:prSet presAssocID="{BE5058C1-EE25-6045-A5AC-676FA2AEC406}" presName="childText" presStyleLbl="conFgAcc1" presStyleIdx="0" presStyleCnt="5">
        <dgm:presLayoutVars>
          <dgm:bulletEnabled val="1"/>
        </dgm:presLayoutVars>
      </dgm:prSet>
      <dgm:spPr/>
    </dgm:pt>
    <dgm:pt modelId="{C669CABB-2EAB-C947-A0FE-18177E64C5A1}" type="pres">
      <dgm:prSet presAssocID="{7EB05AA5-FE14-4641-9FD0-5EEB2333A56D}" presName="spaceBetweenRectangles" presStyleCnt="0"/>
      <dgm:spPr/>
    </dgm:pt>
    <dgm:pt modelId="{530C621C-D2E8-BD41-A60F-697EEF58B7F3}" type="pres">
      <dgm:prSet presAssocID="{4E3C573C-7FDF-B44F-BD6C-F27541D33624}" presName="parentLin" presStyleCnt="0"/>
      <dgm:spPr/>
    </dgm:pt>
    <dgm:pt modelId="{81CE3BA5-8D3E-DE42-9745-66987FEDDC69}" type="pres">
      <dgm:prSet presAssocID="{4E3C573C-7FDF-B44F-BD6C-F27541D33624}" presName="parentLeftMargin" presStyleLbl="node1" presStyleIdx="0" presStyleCnt="5"/>
      <dgm:spPr/>
    </dgm:pt>
    <dgm:pt modelId="{20DFAA27-57DE-B042-918F-B3EA833DD2A0}" type="pres">
      <dgm:prSet presAssocID="{4E3C573C-7FDF-B44F-BD6C-F27541D33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FF5309-9AE6-5B47-923E-2BA019AEB629}" type="pres">
      <dgm:prSet presAssocID="{4E3C573C-7FDF-B44F-BD6C-F27541D33624}" presName="negativeSpace" presStyleCnt="0"/>
      <dgm:spPr/>
    </dgm:pt>
    <dgm:pt modelId="{78F8F903-83FF-D242-A818-08CE42DBA74A}" type="pres">
      <dgm:prSet presAssocID="{4E3C573C-7FDF-B44F-BD6C-F27541D33624}" presName="childText" presStyleLbl="conFgAcc1" presStyleIdx="1" presStyleCnt="5">
        <dgm:presLayoutVars>
          <dgm:bulletEnabled val="1"/>
        </dgm:presLayoutVars>
      </dgm:prSet>
      <dgm:spPr/>
    </dgm:pt>
    <dgm:pt modelId="{C8AA61DD-EC68-8D45-8A4E-183CED55A459}" type="pres">
      <dgm:prSet presAssocID="{3C65CE37-DC93-444B-89E2-0ADB45C46598}" presName="spaceBetweenRectangles" presStyleCnt="0"/>
      <dgm:spPr/>
    </dgm:pt>
    <dgm:pt modelId="{FF092389-D0EA-C642-99FC-9CF362F15C11}" type="pres">
      <dgm:prSet presAssocID="{6330B127-27ED-CF42-8CD7-782B214E970B}" presName="parentLin" presStyleCnt="0"/>
      <dgm:spPr/>
    </dgm:pt>
    <dgm:pt modelId="{C3719340-52C9-CE4C-B488-40D84C6CC67B}" type="pres">
      <dgm:prSet presAssocID="{6330B127-27ED-CF42-8CD7-782B214E970B}" presName="parentLeftMargin" presStyleLbl="node1" presStyleIdx="1" presStyleCnt="5"/>
      <dgm:spPr/>
    </dgm:pt>
    <dgm:pt modelId="{6C46C865-BEB9-A343-8B12-E5833E8E9D71}" type="pres">
      <dgm:prSet presAssocID="{6330B127-27ED-CF42-8CD7-782B214E97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2833B-8D65-5243-801D-962287E56324}" type="pres">
      <dgm:prSet presAssocID="{6330B127-27ED-CF42-8CD7-782B214E970B}" presName="negativeSpace" presStyleCnt="0"/>
      <dgm:spPr/>
    </dgm:pt>
    <dgm:pt modelId="{F74D4F9A-E0F1-FB41-93A7-132BA2207C2C}" type="pres">
      <dgm:prSet presAssocID="{6330B127-27ED-CF42-8CD7-782B214E970B}" presName="childText" presStyleLbl="conFgAcc1" presStyleIdx="2" presStyleCnt="5">
        <dgm:presLayoutVars>
          <dgm:bulletEnabled val="1"/>
        </dgm:presLayoutVars>
      </dgm:prSet>
      <dgm:spPr/>
    </dgm:pt>
    <dgm:pt modelId="{7975BD57-AF34-3849-814A-9EEBD26D7488}" type="pres">
      <dgm:prSet presAssocID="{CC72D70C-D5EE-8947-B8A3-E86A41F76CCA}" presName="spaceBetweenRectangles" presStyleCnt="0"/>
      <dgm:spPr/>
    </dgm:pt>
    <dgm:pt modelId="{FB4B244D-7FCB-9A47-A1AF-71EEDDC27D5C}" type="pres">
      <dgm:prSet presAssocID="{4B452F71-9DF4-2341-A9D1-0DC62BC9C29A}" presName="parentLin" presStyleCnt="0"/>
      <dgm:spPr/>
    </dgm:pt>
    <dgm:pt modelId="{996F1574-898D-E14C-917B-FC553ED15B41}" type="pres">
      <dgm:prSet presAssocID="{4B452F71-9DF4-2341-A9D1-0DC62BC9C29A}" presName="parentLeftMargin" presStyleLbl="node1" presStyleIdx="2" presStyleCnt="5"/>
      <dgm:spPr/>
    </dgm:pt>
    <dgm:pt modelId="{89E0C16B-4626-8646-8A7C-6282F68F5654}" type="pres">
      <dgm:prSet presAssocID="{4B452F71-9DF4-2341-A9D1-0DC62BC9C2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193938-F403-E649-B969-735F16DDA7F7}" type="pres">
      <dgm:prSet presAssocID="{4B452F71-9DF4-2341-A9D1-0DC62BC9C29A}" presName="negativeSpace" presStyleCnt="0"/>
      <dgm:spPr/>
    </dgm:pt>
    <dgm:pt modelId="{33C71516-D6A0-3E4C-9EC1-6A077ABE0CC3}" type="pres">
      <dgm:prSet presAssocID="{4B452F71-9DF4-2341-A9D1-0DC62BC9C29A}" presName="childText" presStyleLbl="conFgAcc1" presStyleIdx="3" presStyleCnt="5">
        <dgm:presLayoutVars>
          <dgm:bulletEnabled val="1"/>
        </dgm:presLayoutVars>
      </dgm:prSet>
      <dgm:spPr/>
    </dgm:pt>
    <dgm:pt modelId="{2F633297-533D-A04A-BB8C-8CC410597BC9}" type="pres">
      <dgm:prSet presAssocID="{8DFCE2D6-C1B9-FA48-A1E6-DC09A81755A7}" presName="spaceBetweenRectangles" presStyleCnt="0"/>
      <dgm:spPr/>
    </dgm:pt>
    <dgm:pt modelId="{E4B2B76E-E643-234E-BE26-2063F1467FD3}" type="pres">
      <dgm:prSet presAssocID="{525B31F5-43B9-074F-A430-18BDB89A66C7}" presName="parentLin" presStyleCnt="0"/>
      <dgm:spPr/>
    </dgm:pt>
    <dgm:pt modelId="{F1F7F180-C29D-034B-924C-9C984E016777}" type="pres">
      <dgm:prSet presAssocID="{525B31F5-43B9-074F-A430-18BDB89A66C7}" presName="parentLeftMargin" presStyleLbl="node1" presStyleIdx="3" presStyleCnt="5"/>
      <dgm:spPr/>
    </dgm:pt>
    <dgm:pt modelId="{8CDCDE11-C0B7-F844-ACCA-05382050F925}" type="pres">
      <dgm:prSet presAssocID="{525B31F5-43B9-074F-A430-18BDB89A66C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6D6723-6B4B-AD48-90E3-53423B2584DE}" type="pres">
      <dgm:prSet presAssocID="{525B31F5-43B9-074F-A430-18BDB89A66C7}" presName="negativeSpace" presStyleCnt="0"/>
      <dgm:spPr/>
    </dgm:pt>
    <dgm:pt modelId="{172B046B-09C3-424D-AEFE-5ACD44FCD272}" type="pres">
      <dgm:prSet presAssocID="{525B31F5-43B9-074F-A430-18BDB89A66C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7E90431-4183-DC4C-9BCB-C81854B594F6}" type="presOf" srcId="{4E3C573C-7FDF-B44F-BD6C-F27541D33624}" destId="{81CE3BA5-8D3E-DE42-9745-66987FEDDC69}" srcOrd="0" destOrd="0" presId="urn:microsoft.com/office/officeart/2005/8/layout/list1"/>
    <dgm:cxn modelId="{3A3296DB-8DFF-5A4C-82D7-3A9ADD394C46}" srcId="{5437C30F-8727-F749-BD9D-34D002BEF8A0}" destId="{525B31F5-43B9-074F-A430-18BDB89A66C7}" srcOrd="4" destOrd="0" parTransId="{C38A521F-EB40-4340-9946-11E638190915}" sibTransId="{CE2ADB16-6F31-BB40-939C-D34BC137A390}"/>
    <dgm:cxn modelId="{FCF479D2-EF35-4E4E-A599-2A1621EE4789}" srcId="{5437C30F-8727-F749-BD9D-34D002BEF8A0}" destId="{4E3C573C-7FDF-B44F-BD6C-F27541D33624}" srcOrd="1" destOrd="0" parTransId="{A73C5744-07F9-9940-8C31-B6533E4C4D9E}" sibTransId="{3C65CE37-DC93-444B-89E2-0ADB45C46598}"/>
    <dgm:cxn modelId="{1DE2C559-5BCA-7848-A533-BA8EBEF6B793}" srcId="{5437C30F-8727-F749-BD9D-34D002BEF8A0}" destId="{4B452F71-9DF4-2341-A9D1-0DC62BC9C29A}" srcOrd="3" destOrd="0" parTransId="{B9197791-D1BB-F04A-810C-ADD4F6542D06}" sibTransId="{8DFCE2D6-C1B9-FA48-A1E6-DC09A81755A7}"/>
    <dgm:cxn modelId="{F154947A-B48C-304B-A122-9C86BFDFC77A}" type="presOf" srcId="{5437C30F-8727-F749-BD9D-34D002BEF8A0}" destId="{212A311A-2C64-734C-97AA-36160484D2AC}" srcOrd="0" destOrd="0" presId="urn:microsoft.com/office/officeart/2005/8/layout/list1"/>
    <dgm:cxn modelId="{B9D81E43-537B-F34F-93B1-9A3B8F525F7B}" type="presOf" srcId="{6330B127-27ED-CF42-8CD7-782B214E970B}" destId="{6C46C865-BEB9-A343-8B12-E5833E8E9D71}" srcOrd="1" destOrd="0" presId="urn:microsoft.com/office/officeart/2005/8/layout/list1"/>
    <dgm:cxn modelId="{9A4E461D-3D37-524B-AD17-6FD9ABBDD960}" type="presOf" srcId="{BE5058C1-EE25-6045-A5AC-676FA2AEC406}" destId="{F684675E-55D3-2348-A8D0-8B86BEA18A84}" srcOrd="1" destOrd="0" presId="urn:microsoft.com/office/officeart/2005/8/layout/list1"/>
    <dgm:cxn modelId="{8B605632-87F6-2A41-9EEA-1A8F060B199F}" type="presOf" srcId="{BE5058C1-EE25-6045-A5AC-676FA2AEC406}" destId="{09723A89-C33A-674A-9BE7-5E6B25E92ABC}" srcOrd="0" destOrd="0" presId="urn:microsoft.com/office/officeart/2005/8/layout/list1"/>
    <dgm:cxn modelId="{8E93B977-2573-EC4A-B3B9-766300EAA3CF}" type="presOf" srcId="{6330B127-27ED-CF42-8CD7-782B214E970B}" destId="{C3719340-52C9-CE4C-B488-40D84C6CC67B}" srcOrd="0" destOrd="0" presId="urn:microsoft.com/office/officeart/2005/8/layout/list1"/>
    <dgm:cxn modelId="{4BAB41E1-8FB9-C44F-8AF4-23BE3F8979E4}" type="presOf" srcId="{4E3C573C-7FDF-B44F-BD6C-F27541D33624}" destId="{20DFAA27-57DE-B042-918F-B3EA833DD2A0}" srcOrd="1" destOrd="0" presId="urn:microsoft.com/office/officeart/2005/8/layout/list1"/>
    <dgm:cxn modelId="{9E9DBCA0-EB26-0D43-A506-9F76248DBC50}" type="presOf" srcId="{4B452F71-9DF4-2341-A9D1-0DC62BC9C29A}" destId="{89E0C16B-4626-8646-8A7C-6282F68F5654}" srcOrd="1" destOrd="0" presId="urn:microsoft.com/office/officeart/2005/8/layout/list1"/>
    <dgm:cxn modelId="{58B1EA14-7C4F-6847-80F6-61425D08DC8E}" srcId="{5437C30F-8727-F749-BD9D-34D002BEF8A0}" destId="{BE5058C1-EE25-6045-A5AC-676FA2AEC406}" srcOrd="0" destOrd="0" parTransId="{F5AC4F75-8C69-E241-986D-137A2E76310D}" sibTransId="{7EB05AA5-FE14-4641-9FD0-5EEB2333A56D}"/>
    <dgm:cxn modelId="{D1AA8778-EA09-D048-B7F5-0B4456B956FA}" type="presOf" srcId="{4B452F71-9DF4-2341-A9D1-0DC62BC9C29A}" destId="{996F1574-898D-E14C-917B-FC553ED15B41}" srcOrd="0" destOrd="0" presId="urn:microsoft.com/office/officeart/2005/8/layout/list1"/>
    <dgm:cxn modelId="{15D47A20-2E49-8947-A7BF-0699FEBCC900}" type="presOf" srcId="{525B31F5-43B9-074F-A430-18BDB89A66C7}" destId="{8CDCDE11-C0B7-F844-ACCA-05382050F925}" srcOrd="1" destOrd="0" presId="urn:microsoft.com/office/officeart/2005/8/layout/list1"/>
    <dgm:cxn modelId="{CE90ADD6-D30C-CA4E-8C0F-613353DBD675}" type="presOf" srcId="{525B31F5-43B9-074F-A430-18BDB89A66C7}" destId="{F1F7F180-C29D-034B-924C-9C984E016777}" srcOrd="0" destOrd="0" presId="urn:microsoft.com/office/officeart/2005/8/layout/list1"/>
    <dgm:cxn modelId="{B5F1CEB0-A80F-CB4C-979A-6F6C22DAFFE8}" srcId="{5437C30F-8727-F749-BD9D-34D002BEF8A0}" destId="{6330B127-27ED-CF42-8CD7-782B214E970B}" srcOrd="2" destOrd="0" parTransId="{D16DECAD-A09D-3B4D-B90B-0B9D2C0589CD}" sibTransId="{CC72D70C-D5EE-8947-B8A3-E86A41F76CCA}"/>
    <dgm:cxn modelId="{103E4128-C493-DE48-9E06-778C0A02A19F}" type="presParOf" srcId="{212A311A-2C64-734C-97AA-36160484D2AC}" destId="{C22D1BBD-9DF9-A44A-AB88-C139D2AE6191}" srcOrd="0" destOrd="0" presId="urn:microsoft.com/office/officeart/2005/8/layout/list1"/>
    <dgm:cxn modelId="{502A3599-2171-104D-9054-2F84D011C0E2}" type="presParOf" srcId="{C22D1BBD-9DF9-A44A-AB88-C139D2AE6191}" destId="{09723A89-C33A-674A-9BE7-5E6B25E92ABC}" srcOrd="0" destOrd="0" presId="urn:microsoft.com/office/officeart/2005/8/layout/list1"/>
    <dgm:cxn modelId="{0C1E7DE2-3F86-7C4E-B8AD-6E40F0AA86CF}" type="presParOf" srcId="{C22D1BBD-9DF9-A44A-AB88-C139D2AE6191}" destId="{F684675E-55D3-2348-A8D0-8B86BEA18A84}" srcOrd="1" destOrd="0" presId="urn:microsoft.com/office/officeart/2005/8/layout/list1"/>
    <dgm:cxn modelId="{5F3F3B88-B919-9B41-8D3A-BBBF48372953}" type="presParOf" srcId="{212A311A-2C64-734C-97AA-36160484D2AC}" destId="{BFE48AAD-920B-E448-BC77-219CA1739350}" srcOrd="1" destOrd="0" presId="urn:microsoft.com/office/officeart/2005/8/layout/list1"/>
    <dgm:cxn modelId="{0CD1780D-B133-7946-9BEE-798B7FEC3AD6}" type="presParOf" srcId="{212A311A-2C64-734C-97AA-36160484D2AC}" destId="{F45BC626-0D04-994C-B3AD-35ED3F0B1BD1}" srcOrd="2" destOrd="0" presId="urn:microsoft.com/office/officeart/2005/8/layout/list1"/>
    <dgm:cxn modelId="{9E8F3F25-961C-A44F-8D68-EF4C2D9F53AF}" type="presParOf" srcId="{212A311A-2C64-734C-97AA-36160484D2AC}" destId="{C669CABB-2EAB-C947-A0FE-18177E64C5A1}" srcOrd="3" destOrd="0" presId="urn:microsoft.com/office/officeart/2005/8/layout/list1"/>
    <dgm:cxn modelId="{79C3BF59-5111-3647-A271-6874D752DDCE}" type="presParOf" srcId="{212A311A-2C64-734C-97AA-36160484D2AC}" destId="{530C621C-D2E8-BD41-A60F-697EEF58B7F3}" srcOrd="4" destOrd="0" presId="urn:microsoft.com/office/officeart/2005/8/layout/list1"/>
    <dgm:cxn modelId="{7C6507F0-6F31-0741-A27D-5E66044DA45D}" type="presParOf" srcId="{530C621C-D2E8-BD41-A60F-697EEF58B7F3}" destId="{81CE3BA5-8D3E-DE42-9745-66987FEDDC69}" srcOrd="0" destOrd="0" presId="urn:microsoft.com/office/officeart/2005/8/layout/list1"/>
    <dgm:cxn modelId="{7CAE368E-25DB-DF42-B8A7-F0F8A9E70A3D}" type="presParOf" srcId="{530C621C-D2E8-BD41-A60F-697EEF58B7F3}" destId="{20DFAA27-57DE-B042-918F-B3EA833DD2A0}" srcOrd="1" destOrd="0" presId="urn:microsoft.com/office/officeart/2005/8/layout/list1"/>
    <dgm:cxn modelId="{EE87659B-9076-CA4F-8A17-C3EAF940E411}" type="presParOf" srcId="{212A311A-2C64-734C-97AA-36160484D2AC}" destId="{24FF5309-9AE6-5B47-923E-2BA019AEB629}" srcOrd="5" destOrd="0" presId="urn:microsoft.com/office/officeart/2005/8/layout/list1"/>
    <dgm:cxn modelId="{760A0A04-7077-394A-A6CD-98C4034716F3}" type="presParOf" srcId="{212A311A-2C64-734C-97AA-36160484D2AC}" destId="{78F8F903-83FF-D242-A818-08CE42DBA74A}" srcOrd="6" destOrd="0" presId="urn:microsoft.com/office/officeart/2005/8/layout/list1"/>
    <dgm:cxn modelId="{20B08ECE-4311-E04A-8667-238533B08FBB}" type="presParOf" srcId="{212A311A-2C64-734C-97AA-36160484D2AC}" destId="{C8AA61DD-EC68-8D45-8A4E-183CED55A459}" srcOrd="7" destOrd="0" presId="urn:microsoft.com/office/officeart/2005/8/layout/list1"/>
    <dgm:cxn modelId="{C44EFE98-5B91-A34F-BB48-5EF2E1188332}" type="presParOf" srcId="{212A311A-2C64-734C-97AA-36160484D2AC}" destId="{FF092389-D0EA-C642-99FC-9CF362F15C11}" srcOrd="8" destOrd="0" presId="urn:microsoft.com/office/officeart/2005/8/layout/list1"/>
    <dgm:cxn modelId="{087E749B-DA99-D24A-892F-E0333AF96C0F}" type="presParOf" srcId="{FF092389-D0EA-C642-99FC-9CF362F15C11}" destId="{C3719340-52C9-CE4C-B488-40D84C6CC67B}" srcOrd="0" destOrd="0" presId="urn:microsoft.com/office/officeart/2005/8/layout/list1"/>
    <dgm:cxn modelId="{B102A434-E755-D44D-AB1F-B4030E46E173}" type="presParOf" srcId="{FF092389-D0EA-C642-99FC-9CF362F15C11}" destId="{6C46C865-BEB9-A343-8B12-E5833E8E9D71}" srcOrd="1" destOrd="0" presId="urn:microsoft.com/office/officeart/2005/8/layout/list1"/>
    <dgm:cxn modelId="{3EA11DB4-759C-664E-BBA7-FFFD77503230}" type="presParOf" srcId="{212A311A-2C64-734C-97AA-36160484D2AC}" destId="{7DA2833B-8D65-5243-801D-962287E56324}" srcOrd="9" destOrd="0" presId="urn:microsoft.com/office/officeart/2005/8/layout/list1"/>
    <dgm:cxn modelId="{ED2C6EBD-CB1F-B249-A9AD-2EEC9F399B88}" type="presParOf" srcId="{212A311A-2C64-734C-97AA-36160484D2AC}" destId="{F74D4F9A-E0F1-FB41-93A7-132BA2207C2C}" srcOrd="10" destOrd="0" presId="urn:microsoft.com/office/officeart/2005/8/layout/list1"/>
    <dgm:cxn modelId="{765BC18C-4025-864A-97BF-F8351866A1C3}" type="presParOf" srcId="{212A311A-2C64-734C-97AA-36160484D2AC}" destId="{7975BD57-AF34-3849-814A-9EEBD26D7488}" srcOrd="11" destOrd="0" presId="urn:microsoft.com/office/officeart/2005/8/layout/list1"/>
    <dgm:cxn modelId="{CA4A845B-1CCF-FA43-AD03-284B3D2FBC7B}" type="presParOf" srcId="{212A311A-2C64-734C-97AA-36160484D2AC}" destId="{FB4B244D-7FCB-9A47-A1AF-71EEDDC27D5C}" srcOrd="12" destOrd="0" presId="urn:microsoft.com/office/officeart/2005/8/layout/list1"/>
    <dgm:cxn modelId="{D951F10E-B3E4-5E42-806B-998E970C4D1F}" type="presParOf" srcId="{FB4B244D-7FCB-9A47-A1AF-71EEDDC27D5C}" destId="{996F1574-898D-E14C-917B-FC553ED15B41}" srcOrd="0" destOrd="0" presId="urn:microsoft.com/office/officeart/2005/8/layout/list1"/>
    <dgm:cxn modelId="{F03D5EAF-8C51-AF40-8C1A-92D91AA60781}" type="presParOf" srcId="{FB4B244D-7FCB-9A47-A1AF-71EEDDC27D5C}" destId="{89E0C16B-4626-8646-8A7C-6282F68F5654}" srcOrd="1" destOrd="0" presId="urn:microsoft.com/office/officeart/2005/8/layout/list1"/>
    <dgm:cxn modelId="{C26A3D81-A196-9F4C-B57B-D02F71969777}" type="presParOf" srcId="{212A311A-2C64-734C-97AA-36160484D2AC}" destId="{CC193938-F403-E649-B969-735F16DDA7F7}" srcOrd="13" destOrd="0" presId="urn:microsoft.com/office/officeart/2005/8/layout/list1"/>
    <dgm:cxn modelId="{D11FDBDE-D707-344D-862F-D21AC028896C}" type="presParOf" srcId="{212A311A-2C64-734C-97AA-36160484D2AC}" destId="{33C71516-D6A0-3E4C-9EC1-6A077ABE0CC3}" srcOrd="14" destOrd="0" presId="urn:microsoft.com/office/officeart/2005/8/layout/list1"/>
    <dgm:cxn modelId="{6AE6D6E4-B029-B342-B106-8718FDEF0E78}" type="presParOf" srcId="{212A311A-2C64-734C-97AA-36160484D2AC}" destId="{2F633297-533D-A04A-BB8C-8CC410597BC9}" srcOrd="15" destOrd="0" presId="urn:microsoft.com/office/officeart/2005/8/layout/list1"/>
    <dgm:cxn modelId="{7024DC5B-01AE-EE4A-BFCF-2E0854693858}" type="presParOf" srcId="{212A311A-2C64-734C-97AA-36160484D2AC}" destId="{E4B2B76E-E643-234E-BE26-2063F1467FD3}" srcOrd="16" destOrd="0" presId="urn:microsoft.com/office/officeart/2005/8/layout/list1"/>
    <dgm:cxn modelId="{31918159-A476-EB42-A2E4-14B921407FC9}" type="presParOf" srcId="{E4B2B76E-E643-234E-BE26-2063F1467FD3}" destId="{F1F7F180-C29D-034B-924C-9C984E016777}" srcOrd="0" destOrd="0" presId="urn:microsoft.com/office/officeart/2005/8/layout/list1"/>
    <dgm:cxn modelId="{97248607-8EE3-FA46-AE53-E464D9AEC936}" type="presParOf" srcId="{E4B2B76E-E643-234E-BE26-2063F1467FD3}" destId="{8CDCDE11-C0B7-F844-ACCA-05382050F925}" srcOrd="1" destOrd="0" presId="urn:microsoft.com/office/officeart/2005/8/layout/list1"/>
    <dgm:cxn modelId="{DD38023E-5566-9C45-8D2B-90AB3917ECCE}" type="presParOf" srcId="{212A311A-2C64-734C-97AA-36160484D2AC}" destId="{A16D6723-6B4B-AD48-90E3-53423B2584DE}" srcOrd="17" destOrd="0" presId="urn:microsoft.com/office/officeart/2005/8/layout/list1"/>
    <dgm:cxn modelId="{B5D73D5E-9902-6348-B8B4-B971D9E09392}" type="presParOf" srcId="{212A311A-2C64-734C-97AA-36160484D2AC}" destId="{172B046B-09C3-424D-AEFE-5ACD44FCD27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37C30F-8727-F749-BD9D-34D002BEF8A0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058C1-EE25-6045-A5AC-676FA2AEC406}">
      <dgm:prSet phldrT="[Text]"/>
      <dgm:spPr/>
      <dgm:t>
        <a:bodyPr/>
        <a:lstStyle/>
        <a:p>
          <a:r>
            <a:rPr lang="en-US" dirty="0" smtClean="0"/>
            <a:t>Read historical data</a:t>
          </a:r>
          <a:endParaRPr lang="en-US" dirty="0"/>
        </a:p>
      </dgm:t>
    </dgm:pt>
    <dgm:pt modelId="{F5AC4F75-8C69-E241-986D-137A2E76310D}" type="parTrans" cxnId="{58B1EA14-7C4F-6847-80F6-61425D08DC8E}">
      <dgm:prSet/>
      <dgm:spPr/>
      <dgm:t>
        <a:bodyPr/>
        <a:lstStyle/>
        <a:p>
          <a:endParaRPr lang="en-US"/>
        </a:p>
      </dgm:t>
    </dgm:pt>
    <dgm:pt modelId="{7EB05AA5-FE14-4641-9FD0-5EEB2333A56D}" type="sibTrans" cxnId="{58B1EA14-7C4F-6847-80F6-61425D08DC8E}">
      <dgm:prSet/>
      <dgm:spPr/>
      <dgm:t>
        <a:bodyPr/>
        <a:lstStyle/>
        <a:p>
          <a:endParaRPr lang="en-US"/>
        </a:p>
      </dgm:t>
    </dgm:pt>
    <dgm:pt modelId="{4E3C573C-7FDF-B44F-BD6C-F27541D33624}">
      <dgm:prSet phldrT="[Text]"/>
      <dgm:spPr/>
      <dgm:t>
        <a:bodyPr/>
        <a:lstStyle/>
        <a:p>
          <a:r>
            <a:rPr lang="en-US" dirty="0" smtClean="0"/>
            <a:t>Insert data set</a:t>
          </a:r>
          <a:endParaRPr lang="en-US" dirty="0"/>
        </a:p>
      </dgm:t>
    </dgm:pt>
    <dgm:pt modelId="{A73C5744-07F9-9940-8C31-B6533E4C4D9E}" type="parTrans" cxnId="{FCF479D2-EF35-4E4E-A599-2A1621EE4789}">
      <dgm:prSet/>
      <dgm:spPr/>
      <dgm:t>
        <a:bodyPr/>
        <a:lstStyle/>
        <a:p>
          <a:endParaRPr lang="en-US"/>
        </a:p>
      </dgm:t>
    </dgm:pt>
    <dgm:pt modelId="{3C65CE37-DC93-444B-89E2-0ADB45C46598}" type="sibTrans" cxnId="{FCF479D2-EF35-4E4E-A599-2A1621EE4789}">
      <dgm:prSet/>
      <dgm:spPr/>
      <dgm:t>
        <a:bodyPr/>
        <a:lstStyle/>
        <a:p>
          <a:endParaRPr lang="en-US"/>
        </a:p>
      </dgm:t>
    </dgm:pt>
    <dgm:pt modelId="{6330B127-27ED-CF42-8CD7-782B214E970B}">
      <dgm:prSet phldrT="[Text]"/>
      <dgm:spPr/>
      <dgm:t>
        <a:bodyPr/>
        <a:lstStyle/>
        <a:p>
          <a:r>
            <a:rPr lang="en-US" dirty="0" smtClean="0"/>
            <a:t>Delete data</a:t>
          </a:r>
        </a:p>
      </dgm:t>
    </dgm:pt>
    <dgm:pt modelId="{D16DECAD-A09D-3B4D-B90B-0B9D2C0589CD}" type="parTrans" cxnId="{B5F1CEB0-A80F-CB4C-979A-6F6C22DAFFE8}">
      <dgm:prSet/>
      <dgm:spPr/>
      <dgm:t>
        <a:bodyPr/>
        <a:lstStyle/>
        <a:p>
          <a:endParaRPr lang="en-US"/>
        </a:p>
      </dgm:t>
    </dgm:pt>
    <dgm:pt modelId="{CC72D70C-D5EE-8947-B8A3-E86A41F76CCA}" type="sibTrans" cxnId="{B5F1CEB0-A80F-CB4C-979A-6F6C22DAFFE8}">
      <dgm:prSet/>
      <dgm:spPr/>
      <dgm:t>
        <a:bodyPr/>
        <a:lstStyle/>
        <a:p>
          <a:endParaRPr lang="en-US"/>
        </a:p>
      </dgm:t>
    </dgm:pt>
    <dgm:pt modelId="{212A311A-2C64-734C-97AA-36160484D2AC}" type="pres">
      <dgm:prSet presAssocID="{5437C30F-8727-F749-BD9D-34D002BEF8A0}" presName="linear" presStyleCnt="0">
        <dgm:presLayoutVars>
          <dgm:dir/>
          <dgm:animLvl val="lvl"/>
          <dgm:resizeHandles val="exact"/>
        </dgm:presLayoutVars>
      </dgm:prSet>
      <dgm:spPr/>
    </dgm:pt>
    <dgm:pt modelId="{C22D1BBD-9DF9-A44A-AB88-C139D2AE6191}" type="pres">
      <dgm:prSet presAssocID="{BE5058C1-EE25-6045-A5AC-676FA2AEC406}" presName="parentLin" presStyleCnt="0"/>
      <dgm:spPr/>
    </dgm:pt>
    <dgm:pt modelId="{09723A89-C33A-674A-9BE7-5E6B25E92ABC}" type="pres">
      <dgm:prSet presAssocID="{BE5058C1-EE25-6045-A5AC-676FA2AEC406}" presName="parentLeftMargin" presStyleLbl="node1" presStyleIdx="0" presStyleCnt="3"/>
      <dgm:spPr/>
    </dgm:pt>
    <dgm:pt modelId="{F684675E-55D3-2348-A8D0-8B86BEA18A84}" type="pres">
      <dgm:prSet presAssocID="{BE5058C1-EE25-6045-A5AC-676FA2AEC4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8AAD-920B-E448-BC77-219CA1739350}" type="pres">
      <dgm:prSet presAssocID="{BE5058C1-EE25-6045-A5AC-676FA2AEC406}" presName="negativeSpace" presStyleCnt="0"/>
      <dgm:spPr/>
    </dgm:pt>
    <dgm:pt modelId="{F45BC626-0D04-994C-B3AD-35ED3F0B1BD1}" type="pres">
      <dgm:prSet presAssocID="{BE5058C1-EE25-6045-A5AC-676FA2AEC406}" presName="childText" presStyleLbl="conFgAcc1" presStyleIdx="0" presStyleCnt="3">
        <dgm:presLayoutVars>
          <dgm:bulletEnabled val="1"/>
        </dgm:presLayoutVars>
      </dgm:prSet>
      <dgm:spPr/>
    </dgm:pt>
    <dgm:pt modelId="{C669CABB-2EAB-C947-A0FE-18177E64C5A1}" type="pres">
      <dgm:prSet presAssocID="{7EB05AA5-FE14-4641-9FD0-5EEB2333A56D}" presName="spaceBetweenRectangles" presStyleCnt="0"/>
      <dgm:spPr/>
    </dgm:pt>
    <dgm:pt modelId="{530C621C-D2E8-BD41-A60F-697EEF58B7F3}" type="pres">
      <dgm:prSet presAssocID="{4E3C573C-7FDF-B44F-BD6C-F27541D33624}" presName="parentLin" presStyleCnt="0"/>
      <dgm:spPr/>
    </dgm:pt>
    <dgm:pt modelId="{81CE3BA5-8D3E-DE42-9745-66987FEDDC69}" type="pres">
      <dgm:prSet presAssocID="{4E3C573C-7FDF-B44F-BD6C-F27541D33624}" presName="parentLeftMargin" presStyleLbl="node1" presStyleIdx="0" presStyleCnt="3"/>
      <dgm:spPr/>
    </dgm:pt>
    <dgm:pt modelId="{20DFAA27-57DE-B042-918F-B3EA833DD2A0}" type="pres">
      <dgm:prSet presAssocID="{4E3C573C-7FDF-B44F-BD6C-F27541D336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F5309-9AE6-5B47-923E-2BA019AEB629}" type="pres">
      <dgm:prSet presAssocID="{4E3C573C-7FDF-B44F-BD6C-F27541D33624}" presName="negativeSpace" presStyleCnt="0"/>
      <dgm:spPr/>
    </dgm:pt>
    <dgm:pt modelId="{78F8F903-83FF-D242-A818-08CE42DBA74A}" type="pres">
      <dgm:prSet presAssocID="{4E3C573C-7FDF-B44F-BD6C-F27541D33624}" presName="childText" presStyleLbl="conFgAcc1" presStyleIdx="1" presStyleCnt="3">
        <dgm:presLayoutVars>
          <dgm:bulletEnabled val="1"/>
        </dgm:presLayoutVars>
      </dgm:prSet>
      <dgm:spPr/>
    </dgm:pt>
    <dgm:pt modelId="{C8AA61DD-EC68-8D45-8A4E-183CED55A459}" type="pres">
      <dgm:prSet presAssocID="{3C65CE37-DC93-444B-89E2-0ADB45C46598}" presName="spaceBetweenRectangles" presStyleCnt="0"/>
      <dgm:spPr/>
    </dgm:pt>
    <dgm:pt modelId="{FF092389-D0EA-C642-99FC-9CF362F15C11}" type="pres">
      <dgm:prSet presAssocID="{6330B127-27ED-CF42-8CD7-782B214E970B}" presName="parentLin" presStyleCnt="0"/>
      <dgm:spPr/>
    </dgm:pt>
    <dgm:pt modelId="{C3719340-52C9-CE4C-B488-40D84C6CC67B}" type="pres">
      <dgm:prSet presAssocID="{6330B127-27ED-CF42-8CD7-782B214E970B}" presName="parentLeftMargin" presStyleLbl="node1" presStyleIdx="1" presStyleCnt="3"/>
      <dgm:spPr/>
    </dgm:pt>
    <dgm:pt modelId="{6C46C865-BEB9-A343-8B12-E5833E8E9D71}" type="pres">
      <dgm:prSet presAssocID="{6330B127-27ED-CF42-8CD7-782B214E970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2833B-8D65-5243-801D-962287E56324}" type="pres">
      <dgm:prSet presAssocID="{6330B127-27ED-CF42-8CD7-782B214E970B}" presName="negativeSpace" presStyleCnt="0"/>
      <dgm:spPr/>
    </dgm:pt>
    <dgm:pt modelId="{F74D4F9A-E0F1-FB41-93A7-132BA2207C2C}" type="pres">
      <dgm:prSet presAssocID="{6330B127-27ED-CF42-8CD7-782B214E970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F479D2-EF35-4E4E-A599-2A1621EE4789}" srcId="{5437C30F-8727-F749-BD9D-34D002BEF8A0}" destId="{4E3C573C-7FDF-B44F-BD6C-F27541D33624}" srcOrd="1" destOrd="0" parTransId="{A73C5744-07F9-9940-8C31-B6533E4C4D9E}" sibTransId="{3C65CE37-DC93-444B-89E2-0ADB45C46598}"/>
    <dgm:cxn modelId="{B5F1CEB0-A80F-CB4C-979A-6F6C22DAFFE8}" srcId="{5437C30F-8727-F749-BD9D-34D002BEF8A0}" destId="{6330B127-27ED-CF42-8CD7-782B214E970B}" srcOrd="2" destOrd="0" parTransId="{D16DECAD-A09D-3B4D-B90B-0B9D2C0589CD}" sibTransId="{CC72D70C-D5EE-8947-B8A3-E86A41F76CCA}"/>
    <dgm:cxn modelId="{15E4B797-C172-2D46-BC77-B2ED34B2F7C4}" type="presOf" srcId="{4E3C573C-7FDF-B44F-BD6C-F27541D33624}" destId="{81CE3BA5-8D3E-DE42-9745-66987FEDDC69}" srcOrd="0" destOrd="0" presId="urn:microsoft.com/office/officeart/2005/8/layout/list1"/>
    <dgm:cxn modelId="{764C1282-A0EB-6F43-B524-6546D4FD8C73}" type="presOf" srcId="{6330B127-27ED-CF42-8CD7-782B214E970B}" destId="{6C46C865-BEB9-A343-8B12-E5833E8E9D71}" srcOrd="1" destOrd="0" presId="urn:microsoft.com/office/officeart/2005/8/layout/list1"/>
    <dgm:cxn modelId="{984EEBC5-54DB-B245-A759-C204D0357DE0}" type="presOf" srcId="{BE5058C1-EE25-6045-A5AC-676FA2AEC406}" destId="{09723A89-C33A-674A-9BE7-5E6B25E92ABC}" srcOrd="0" destOrd="0" presId="urn:microsoft.com/office/officeart/2005/8/layout/list1"/>
    <dgm:cxn modelId="{0CDEC262-7873-1C41-8F37-CDA6F23AB52F}" type="presOf" srcId="{4E3C573C-7FDF-B44F-BD6C-F27541D33624}" destId="{20DFAA27-57DE-B042-918F-B3EA833DD2A0}" srcOrd="1" destOrd="0" presId="urn:microsoft.com/office/officeart/2005/8/layout/list1"/>
    <dgm:cxn modelId="{58B1EA14-7C4F-6847-80F6-61425D08DC8E}" srcId="{5437C30F-8727-F749-BD9D-34D002BEF8A0}" destId="{BE5058C1-EE25-6045-A5AC-676FA2AEC406}" srcOrd="0" destOrd="0" parTransId="{F5AC4F75-8C69-E241-986D-137A2E76310D}" sibTransId="{7EB05AA5-FE14-4641-9FD0-5EEB2333A56D}"/>
    <dgm:cxn modelId="{18FC6C4D-96A6-1442-9A9D-A19688FA9F66}" type="presOf" srcId="{5437C30F-8727-F749-BD9D-34D002BEF8A0}" destId="{212A311A-2C64-734C-97AA-36160484D2AC}" srcOrd="0" destOrd="0" presId="urn:microsoft.com/office/officeart/2005/8/layout/list1"/>
    <dgm:cxn modelId="{1529E71B-6E9B-7044-BE2E-0F7B808F0703}" type="presOf" srcId="{6330B127-27ED-CF42-8CD7-782B214E970B}" destId="{C3719340-52C9-CE4C-B488-40D84C6CC67B}" srcOrd="0" destOrd="0" presId="urn:microsoft.com/office/officeart/2005/8/layout/list1"/>
    <dgm:cxn modelId="{16CA98E5-6FE7-2E44-9146-59D902FFFFC6}" type="presOf" srcId="{BE5058C1-EE25-6045-A5AC-676FA2AEC406}" destId="{F684675E-55D3-2348-A8D0-8B86BEA18A84}" srcOrd="1" destOrd="0" presId="urn:microsoft.com/office/officeart/2005/8/layout/list1"/>
    <dgm:cxn modelId="{62CBED76-A7BA-8649-80FF-5560790F7E61}" type="presParOf" srcId="{212A311A-2C64-734C-97AA-36160484D2AC}" destId="{C22D1BBD-9DF9-A44A-AB88-C139D2AE6191}" srcOrd="0" destOrd="0" presId="urn:microsoft.com/office/officeart/2005/8/layout/list1"/>
    <dgm:cxn modelId="{9512B2A8-5EC2-1047-AD6D-5D83A79AC6A8}" type="presParOf" srcId="{C22D1BBD-9DF9-A44A-AB88-C139D2AE6191}" destId="{09723A89-C33A-674A-9BE7-5E6B25E92ABC}" srcOrd="0" destOrd="0" presId="urn:microsoft.com/office/officeart/2005/8/layout/list1"/>
    <dgm:cxn modelId="{0052BA38-5431-5547-9D4E-26662B91D3DD}" type="presParOf" srcId="{C22D1BBD-9DF9-A44A-AB88-C139D2AE6191}" destId="{F684675E-55D3-2348-A8D0-8B86BEA18A84}" srcOrd="1" destOrd="0" presId="urn:microsoft.com/office/officeart/2005/8/layout/list1"/>
    <dgm:cxn modelId="{5C640518-32F2-A443-BDBF-1EA0D023A538}" type="presParOf" srcId="{212A311A-2C64-734C-97AA-36160484D2AC}" destId="{BFE48AAD-920B-E448-BC77-219CA1739350}" srcOrd="1" destOrd="0" presId="urn:microsoft.com/office/officeart/2005/8/layout/list1"/>
    <dgm:cxn modelId="{BC957F54-416C-FA48-A738-09952BFC97F2}" type="presParOf" srcId="{212A311A-2C64-734C-97AA-36160484D2AC}" destId="{F45BC626-0D04-994C-B3AD-35ED3F0B1BD1}" srcOrd="2" destOrd="0" presId="urn:microsoft.com/office/officeart/2005/8/layout/list1"/>
    <dgm:cxn modelId="{1C4B4C45-1181-2A42-A689-D8BFB54AF127}" type="presParOf" srcId="{212A311A-2C64-734C-97AA-36160484D2AC}" destId="{C669CABB-2EAB-C947-A0FE-18177E64C5A1}" srcOrd="3" destOrd="0" presId="urn:microsoft.com/office/officeart/2005/8/layout/list1"/>
    <dgm:cxn modelId="{1355FE5F-A3A1-7642-B376-87A3D125ECD3}" type="presParOf" srcId="{212A311A-2C64-734C-97AA-36160484D2AC}" destId="{530C621C-D2E8-BD41-A60F-697EEF58B7F3}" srcOrd="4" destOrd="0" presId="urn:microsoft.com/office/officeart/2005/8/layout/list1"/>
    <dgm:cxn modelId="{D1148BC1-9012-F046-A5EB-9D3AC3C92CC8}" type="presParOf" srcId="{530C621C-D2E8-BD41-A60F-697EEF58B7F3}" destId="{81CE3BA5-8D3E-DE42-9745-66987FEDDC69}" srcOrd="0" destOrd="0" presId="urn:microsoft.com/office/officeart/2005/8/layout/list1"/>
    <dgm:cxn modelId="{95B68745-2DDA-6F45-9AAE-A57BF874A185}" type="presParOf" srcId="{530C621C-D2E8-BD41-A60F-697EEF58B7F3}" destId="{20DFAA27-57DE-B042-918F-B3EA833DD2A0}" srcOrd="1" destOrd="0" presId="urn:microsoft.com/office/officeart/2005/8/layout/list1"/>
    <dgm:cxn modelId="{1AEC150C-3077-544D-AAA3-2210AA174D11}" type="presParOf" srcId="{212A311A-2C64-734C-97AA-36160484D2AC}" destId="{24FF5309-9AE6-5B47-923E-2BA019AEB629}" srcOrd="5" destOrd="0" presId="urn:microsoft.com/office/officeart/2005/8/layout/list1"/>
    <dgm:cxn modelId="{9EC69A64-3D9B-2841-A269-02AD66AABB9F}" type="presParOf" srcId="{212A311A-2C64-734C-97AA-36160484D2AC}" destId="{78F8F903-83FF-D242-A818-08CE42DBA74A}" srcOrd="6" destOrd="0" presId="urn:microsoft.com/office/officeart/2005/8/layout/list1"/>
    <dgm:cxn modelId="{F5CF5F3A-3FC0-CD4A-BE50-8BA63A25E9D5}" type="presParOf" srcId="{212A311A-2C64-734C-97AA-36160484D2AC}" destId="{C8AA61DD-EC68-8D45-8A4E-183CED55A459}" srcOrd="7" destOrd="0" presId="urn:microsoft.com/office/officeart/2005/8/layout/list1"/>
    <dgm:cxn modelId="{A9E0C822-ADCF-8B47-8BD2-1588CCBEA3C9}" type="presParOf" srcId="{212A311A-2C64-734C-97AA-36160484D2AC}" destId="{FF092389-D0EA-C642-99FC-9CF362F15C11}" srcOrd="8" destOrd="0" presId="urn:microsoft.com/office/officeart/2005/8/layout/list1"/>
    <dgm:cxn modelId="{047DBF7D-2190-AE4B-AEEB-DF7A5AE8BC6B}" type="presParOf" srcId="{FF092389-D0EA-C642-99FC-9CF362F15C11}" destId="{C3719340-52C9-CE4C-B488-40D84C6CC67B}" srcOrd="0" destOrd="0" presId="urn:microsoft.com/office/officeart/2005/8/layout/list1"/>
    <dgm:cxn modelId="{005A94AA-2823-AC4A-AD07-5FF3F7415EFD}" type="presParOf" srcId="{FF092389-D0EA-C642-99FC-9CF362F15C11}" destId="{6C46C865-BEB9-A343-8B12-E5833E8E9D71}" srcOrd="1" destOrd="0" presId="urn:microsoft.com/office/officeart/2005/8/layout/list1"/>
    <dgm:cxn modelId="{29E8AF31-23E0-D84F-9A15-821D36B83531}" type="presParOf" srcId="{212A311A-2C64-734C-97AA-36160484D2AC}" destId="{7DA2833B-8D65-5243-801D-962287E56324}" srcOrd="9" destOrd="0" presId="urn:microsoft.com/office/officeart/2005/8/layout/list1"/>
    <dgm:cxn modelId="{5EBE10F5-39A7-3B45-9A59-4433BBDCD135}" type="presParOf" srcId="{212A311A-2C64-734C-97AA-36160484D2AC}" destId="{F74D4F9A-E0F1-FB41-93A7-132BA2207C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37C30F-8727-F749-BD9D-34D002BEF8A0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058C1-EE25-6045-A5AC-676FA2AEC406}">
      <dgm:prSet phldrT="[Text]"/>
      <dgm:spPr/>
      <dgm:t>
        <a:bodyPr/>
        <a:lstStyle/>
        <a:p>
          <a:r>
            <a:rPr lang="en-US" dirty="0" smtClean="0"/>
            <a:t>List data sources</a:t>
          </a:r>
          <a:endParaRPr lang="en-US" dirty="0"/>
        </a:p>
      </dgm:t>
    </dgm:pt>
    <dgm:pt modelId="{F5AC4F75-8C69-E241-986D-137A2E76310D}" type="parTrans" cxnId="{58B1EA14-7C4F-6847-80F6-61425D08DC8E}">
      <dgm:prSet/>
      <dgm:spPr/>
      <dgm:t>
        <a:bodyPr/>
        <a:lstStyle/>
        <a:p>
          <a:endParaRPr lang="en-US"/>
        </a:p>
      </dgm:t>
    </dgm:pt>
    <dgm:pt modelId="{7EB05AA5-FE14-4641-9FD0-5EEB2333A56D}" type="sibTrans" cxnId="{58B1EA14-7C4F-6847-80F6-61425D08DC8E}">
      <dgm:prSet/>
      <dgm:spPr/>
      <dgm:t>
        <a:bodyPr/>
        <a:lstStyle/>
        <a:p>
          <a:endParaRPr lang="en-US"/>
        </a:p>
      </dgm:t>
    </dgm:pt>
    <dgm:pt modelId="{4E3C573C-7FDF-B44F-BD6C-F27541D33624}">
      <dgm:prSet phldrT="[Text]"/>
      <dgm:spPr/>
      <dgm:t>
        <a:bodyPr/>
        <a:lstStyle/>
        <a:p>
          <a:r>
            <a:rPr lang="en-US" dirty="0" smtClean="0"/>
            <a:t>Register a new listener</a:t>
          </a:r>
          <a:endParaRPr lang="en-US" dirty="0"/>
        </a:p>
      </dgm:t>
    </dgm:pt>
    <dgm:pt modelId="{A73C5744-07F9-9940-8C31-B6533E4C4D9E}" type="parTrans" cxnId="{FCF479D2-EF35-4E4E-A599-2A1621EE4789}">
      <dgm:prSet/>
      <dgm:spPr/>
      <dgm:t>
        <a:bodyPr/>
        <a:lstStyle/>
        <a:p>
          <a:endParaRPr lang="en-US"/>
        </a:p>
      </dgm:t>
    </dgm:pt>
    <dgm:pt modelId="{3C65CE37-DC93-444B-89E2-0ADB45C46598}" type="sibTrans" cxnId="{FCF479D2-EF35-4E4E-A599-2A1621EE4789}">
      <dgm:prSet/>
      <dgm:spPr/>
      <dgm:t>
        <a:bodyPr/>
        <a:lstStyle/>
        <a:p>
          <a:endParaRPr lang="en-US"/>
        </a:p>
      </dgm:t>
    </dgm:pt>
    <dgm:pt modelId="{6330B127-27ED-CF42-8CD7-782B214E970B}">
      <dgm:prSet phldrT="[Text]"/>
      <dgm:spPr/>
      <dgm:t>
        <a:bodyPr/>
        <a:lstStyle/>
        <a:p>
          <a:r>
            <a:rPr lang="en-US" dirty="0" smtClean="0"/>
            <a:t>Unregister listener</a:t>
          </a:r>
        </a:p>
      </dgm:t>
    </dgm:pt>
    <dgm:pt modelId="{D16DECAD-A09D-3B4D-B90B-0B9D2C0589CD}" type="parTrans" cxnId="{B5F1CEB0-A80F-CB4C-979A-6F6C22DAFFE8}">
      <dgm:prSet/>
      <dgm:spPr/>
      <dgm:t>
        <a:bodyPr/>
        <a:lstStyle/>
        <a:p>
          <a:endParaRPr lang="en-US"/>
        </a:p>
      </dgm:t>
    </dgm:pt>
    <dgm:pt modelId="{CC72D70C-D5EE-8947-B8A3-E86A41F76CCA}" type="sibTrans" cxnId="{B5F1CEB0-A80F-CB4C-979A-6F6C22DAFFE8}">
      <dgm:prSet/>
      <dgm:spPr/>
      <dgm:t>
        <a:bodyPr/>
        <a:lstStyle/>
        <a:p>
          <a:endParaRPr lang="en-US"/>
        </a:p>
      </dgm:t>
    </dgm:pt>
    <dgm:pt modelId="{025656AC-0A4E-A743-8A90-9DE39A972BE4}">
      <dgm:prSet phldrT="[Text]"/>
      <dgm:spPr/>
      <dgm:t>
        <a:bodyPr/>
        <a:lstStyle/>
        <a:p>
          <a:r>
            <a:rPr lang="en-US" dirty="0" smtClean="0"/>
            <a:t>Scan available BT devices</a:t>
          </a:r>
        </a:p>
      </dgm:t>
    </dgm:pt>
    <dgm:pt modelId="{FD8F5B3E-6548-1C45-8CBB-E4F3AE1D315C}" type="parTrans" cxnId="{F4BCC67B-87F1-0540-A7D9-7CE12F020E32}">
      <dgm:prSet/>
      <dgm:spPr/>
      <dgm:t>
        <a:bodyPr/>
        <a:lstStyle/>
        <a:p>
          <a:endParaRPr lang="en-US"/>
        </a:p>
      </dgm:t>
    </dgm:pt>
    <dgm:pt modelId="{AD161381-B7BD-1944-B4FC-A423799C632E}" type="sibTrans" cxnId="{F4BCC67B-87F1-0540-A7D9-7CE12F020E32}">
      <dgm:prSet/>
      <dgm:spPr/>
      <dgm:t>
        <a:bodyPr/>
        <a:lstStyle/>
        <a:p>
          <a:endParaRPr lang="en-US"/>
        </a:p>
      </dgm:t>
    </dgm:pt>
    <dgm:pt modelId="{8DC0EEBE-C0F8-0147-8372-92971C68D342}">
      <dgm:prSet phldrT="[Text]"/>
      <dgm:spPr/>
      <dgm:t>
        <a:bodyPr/>
        <a:lstStyle/>
        <a:p>
          <a:r>
            <a:rPr lang="en-US" dirty="0" smtClean="0"/>
            <a:t>Claim BT device</a:t>
          </a:r>
        </a:p>
      </dgm:t>
    </dgm:pt>
    <dgm:pt modelId="{D40CF6BE-E1CC-CF48-A65A-347A6E9AF381}" type="parTrans" cxnId="{2F014B3E-2EEC-1E4A-90AF-D9D7B9E5A0C4}">
      <dgm:prSet/>
      <dgm:spPr/>
      <dgm:t>
        <a:bodyPr/>
        <a:lstStyle/>
        <a:p>
          <a:endParaRPr lang="en-US"/>
        </a:p>
      </dgm:t>
    </dgm:pt>
    <dgm:pt modelId="{6BD5A171-DA84-EA4B-AA4C-626193BA145F}" type="sibTrans" cxnId="{2F014B3E-2EEC-1E4A-90AF-D9D7B9E5A0C4}">
      <dgm:prSet/>
      <dgm:spPr/>
      <dgm:t>
        <a:bodyPr/>
        <a:lstStyle/>
        <a:p>
          <a:endParaRPr lang="en-US"/>
        </a:p>
      </dgm:t>
    </dgm:pt>
    <dgm:pt modelId="{1AAD9D5E-700D-5C44-BFCB-6E9016CCD190}">
      <dgm:prSet phldrT="[Text]"/>
      <dgm:spPr/>
      <dgm:t>
        <a:bodyPr/>
        <a:lstStyle/>
        <a:p>
          <a:r>
            <a:rPr lang="en-US" dirty="0" smtClean="0"/>
            <a:t>Release BT device</a:t>
          </a:r>
        </a:p>
      </dgm:t>
    </dgm:pt>
    <dgm:pt modelId="{B96A07E4-787C-0842-AE66-339A5C69CCB9}" type="parTrans" cxnId="{1FDF3A18-AA96-F04D-8926-162C80DE7B91}">
      <dgm:prSet/>
      <dgm:spPr/>
      <dgm:t>
        <a:bodyPr/>
        <a:lstStyle/>
        <a:p>
          <a:endParaRPr lang="en-US"/>
        </a:p>
      </dgm:t>
    </dgm:pt>
    <dgm:pt modelId="{02512006-599F-614B-98D4-095851F3C477}" type="sibTrans" cxnId="{1FDF3A18-AA96-F04D-8926-162C80DE7B91}">
      <dgm:prSet/>
      <dgm:spPr/>
      <dgm:t>
        <a:bodyPr/>
        <a:lstStyle/>
        <a:p>
          <a:endParaRPr lang="en-US"/>
        </a:p>
      </dgm:t>
    </dgm:pt>
    <dgm:pt modelId="{212A311A-2C64-734C-97AA-36160484D2AC}" type="pres">
      <dgm:prSet presAssocID="{5437C30F-8727-F749-BD9D-34D002BEF8A0}" presName="linear" presStyleCnt="0">
        <dgm:presLayoutVars>
          <dgm:dir/>
          <dgm:animLvl val="lvl"/>
          <dgm:resizeHandles val="exact"/>
        </dgm:presLayoutVars>
      </dgm:prSet>
      <dgm:spPr/>
    </dgm:pt>
    <dgm:pt modelId="{C22D1BBD-9DF9-A44A-AB88-C139D2AE6191}" type="pres">
      <dgm:prSet presAssocID="{BE5058C1-EE25-6045-A5AC-676FA2AEC406}" presName="parentLin" presStyleCnt="0"/>
      <dgm:spPr/>
    </dgm:pt>
    <dgm:pt modelId="{09723A89-C33A-674A-9BE7-5E6B25E92ABC}" type="pres">
      <dgm:prSet presAssocID="{BE5058C1-EE25-6045-A5AC-676FA2AEC406}" presName="parentLeftMargin" presStyleLbl="node1" presStyleIdx="0" presStyleCnt="6"/>
      <dgm:spPr/>
    </dgm:pt>
    <dgm:pt modelId="{F684675E-55D3-2348-A8D0-8B86BEA18A84}" type="pres">
      <dgm:prSet presAssocID="{BE5058C1-EE25-6045-A5AC-676FA2AEC40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48AAD-920B-E448-BC77-219CA1739350}" type="pres">
      <dgm:prSet presAssocID="{BE5058C1-EE25-6045-A5AC-676FA2AEC406}" presName="negativeSpace" presStyleCnt="0"/>
      <dgm:spPr/>
    </dgm:pt>
    <dgm:pt modelId="{F45BC626-0D04-994C-B3AD-35ED3F0B1BD1}" type="pres">
      <dgm:prSet presAssocID="{BE5058C1-EE25-6045-A5AC-676FA2AEC406}" presName="childText" presStyleLbl="conFgAcc1" presStyleIdx="0" presStyleCnt="6">
        <dgm:presLayoutVars>
          <dgm:bulletEnabled val="1"/>
        </dgm:presLayoutVars>
      </dgm:prSet>
      <dgm:spPr/>
    </dgm:pt>
    <dgm:pt modelId="{C669CABB-2EAB-C947-A0FE-18177E64C5A1}" type="pres">
      <dgm:prSet presAssocID="{7EB05AA5-FE14-4641-9FD0-5EEB2333A56D}" presName="spaceBetweenRectangles" presStyleCnt="0"/>
      <dgm:spPr/>
    </dgm:pt>
    <dgm:pt modelId="{530C621C-D2E8-BD41-A60F-697EEF58B7F3}" type="pres">
      <dgm:prSet presAssocID="{4E3C573C-7FDF-B44F-BD6C-F27541D33624}" presName="parentLin" presStyleCnt="0"/>
      <dgm:spPr/>
    </dgm:pt>
    <dgm:pt modelId="{81CE3BA5-8D3E-DE42-9745-66987FEDDC69}" type="pres">
      <dgm:prSet presAssocID="{4E3C573C-7FDF-B44F-BD6C-F27541D33624}" presName="parentLeftMargin" presStyleLbl="node1" presStyleIdx="0" presStyleCnt="6"/>
      <dgm:spPr/>
    </dgm:pt>
    <dgm:pt modelId="{20DFAA27-57DE-B042-918F-B3EA833DD2A0}" type="pres">
      <dgm:prSet presAssocID="{4E3C573C-7FDF-B44F-BD6C-F27541D3362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F5309-9AE6-5B47-923E-2BA019AEB629}" type="pres">
      <dgm:prSet presAssocID="{4E3C573C-7FDF-B44F-BD6C-F27541D33624}" presName="negativeSpace" presStyleCnt="0"/>
      <dgm:spPr/>
    </dgm:pt>
    <dgm:pt modelId="{78F8F903-83FF-D242-A818-08CE42DBA74A}" type="pres">
      <dgm:prSet presAssocID="{4E3C573C-7FDF-B44F-BD6C-F27541D33624}" presName="childText" presStyleLbl="conFgAcc1" presStyleIdx="1" presStyleCnt="6">
        <dgm:presLayoutVars>
          <dgm:bulletEnabled val="1"/>
        </dgm:presLayoutVars>
      </dgm:prSet>
      <dgm:spPr/>
    </dgm:pt>
    <dgm:pt modelId="{C8AA61DD-EC68-8D45-8A4E-183CED55A459}" type="pres">
      <dgm:prSet presAssocID="{3C65CE37-DC93-444B-89E2-0ADB45C46598}" presName="spaceBetweenRectangles" presStyleCnt="0"/>
      <dgm:spPr/>
    </dgm:pt>
    <dgm:pt modelId="{FF092389-D0EA-C642-99FC-9CF362F15C11}" type="pres">
      <dgm:prSet presAssocID="{6330B127-27ED-CF42-8CD7-782B214E970B}" presName="parentLin" presStyleCnt="0"/>
      <dgm:spPr/>
    </dgm:pt>
    <dgm:pt modelId="{C3719340-52C9-CE4C-B488-40D84C6CC67B}" type="pres">
      <dgm:prSet presAssocID="{6330B127-27ED-CF42-8CD7-782B214E970B}" presName="parentLeftMargin" presStyleLbl="node1" presStyleIdx="1" presStyleCnt="6"/>
      <dgm:spPr/>
    </dgm:pt>
    <dgm:pt modelId="{6C46C865-BEB9-A343-8B12-E5833E8E9D71}" type="pres">
      <dgm:prSet presAssocID="{6330B127-27ED-CF42-8CD7-782B214E970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2833B-8D65-5243-801D-962287E56324}" type="pres">
      <dgm:prSet presAssocID="{6330B127-27ED-CF42-8CD7-782B214E970B}" presName="negativeSpace" presStyleCnt="0"/>
      <dgm:spPr/>
    </dgm:pt>
    <dgm:pt modelId="{F74D4F9A-E0F1-FB41-93A7-132BA2207C2C}" type="pres">
      <dgm:prSet presAssocID="{6330B127-27ED-CF42-8CD7-782B214E970B}" presName="childText" presStyleLbl="conFgAcc1" presStyleIdx="2" presStyleCnt="6">
        <dgm:presLayoutVars>
          <dgm:bulletEnabled val="1"/>
        </dgm:presLayoutVars>
      </dgm:prSet>
      <dgm:spPr/>
    </dgm:pt>
    <dgm:pt modelId="{7975BD57-AF34-3849-814A-9EEBD26D7488}" type="pres">
      <dgm:prSet presAssocID="{CC72D70C-D5EE-8947-B8A3-E86A41F76CCA}" presName="spaceBetweenRectangles" presStyleCnt="0"/>
      <dgm:spPr/>
    </dgm:pt>
    <dgm:pt modelId="{316827D6-AD7E-9C43-A81B-FD7DCC079B2B}" type="pres">
      <dgm:prSet presAssocID="{025656AC-0A4E-A743-8A90-9DE39A972BE4}" presName="parentLin" presStyleCnt="0"/>
      <dgm:spPr/>
    </dgm:pt>
    <dgm:pt modelId="{C568A2C2-25AD-F041-9B10-8CFE69ACF4A3}" type="pres">
      <dgm:prSet presAssocID="{025656AC-0A4E-A743-8A90-9DE39A972BE4}" presName="parentLeftMargin" presStyleLbl="node1" presStyleIdx="2" presStyleCnt="6"/>
      <dgm:spPr/>
    </dgm:pt>
    <dgm:pt modelId="{AF6E58C3-5372-8145-BE43-4F10D7AD2D6B}" type="pres">
      <dgm:prSet presAssocID="{025656AC-0A4E-A743-8A90-9DE39A972BE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8E616C-376F-CB4A-A2D1-0558BA362A82}" type="pres">
      <dgm:prSet presAssocID="{025656AC-0A4E-A743-8A90-9DE39A972BE4}" presName="negativeSpace" presStyleCnt="0"/>
      <dgm:spPr/>
    </dgm:pt>
    <dgm:pt modelId="{478E9B31-7602-6944-BA57-48BE232DC21F}" type="pres">
      <dgm:prSet presAssocID="{025656AC-0A4E-A743-8A90-9DE39A972BE4}" presName="childText" presStyleLbl="conFgAcc1" presStyleIdx="3" presStyleCnt="6">
        <dgm:presLayoutVars>
          <dgm:bulletEnabled val="1"/>
        </dgm:presLayoutVars>
      </dgm:prSet>
      <dgm:spPr/>
    </dgm:pt>
    <dgm:pt modelId="{E3D7C539-74C0-A943-9462-20333A33DC49}" type="pres">
      <dgm:prSet presAssocID="{AD161381-B7BD-1944-B4FC-A423799C632E}" presName="spaceBetweenRectangles" presStyleCnt="0"/>
      <dgm:spPr/>
    </dgm:pt>
    <dgm:pt modelId="{F03639D2-3E03-D447-B231-8FBAB6864E28}" type="pres">
      <dgm:prSet presAssocID="{8DC0EEBE-C0F8-0147-8372-92971C68D342}" presName="parentLin" presStyleCnt="0"/>
      <dgm:spPr/>
    </dgm:pt>
    <dgm:pt modelId="{D19FFC25-1D94-4F47-AD8C-94BA18C28319}" type="pres">
      <dgm:prSet presAssocID="{8DC0EEBE-C0F8-0147-8372-92971C68D342}" presName="parentLeftMargin" presStyleLbl="node1" presStyleIdx="3" presStyleCnt="6"/>
      <dgm:spPr/>
    </dgm:pt>
    <dgm:pt modelId="{1C349F98-BD24-BC43-A628-79260B26060F}" type="pres">
      <dgm:prSet presAssocID="{8DC0EEBE-C0F8-0147-8372-92971C68D3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48859C3-4474-AC42-8B93-C7DED2D8EBF3}" type="pres">
      <dgm:prSet presAssocID="{8DC0EEBE-C0F8-0147-8372-92971C68D342}" presName="negativeSpace" presStyleCnt="0"/>
      <dgm:spPr/>
    </dgm:pt>
    <dgm:pt modelId="{1E159332-C957-8E4A-AA94-134FBBFC2736}" type="pres">
      <dgm:prSet presAssocID="{8DC0EEBE-C0F8-0147-8372-92971C68D342}" presName="childText" presStyleLbl="conFgAcc1" presStyleIdx="4" presStyleCnt="6">
        <dgm:presLayoutVars>
          <dgm:bulletEnabled val="1"/>
        </dgm:presLayoutVars>
      </dgm:prSet>
      <dgm:spPr/>
    </dgm:pt>
    <dgm:pt modelId="{0E9D7EF8-1AB8-3A4A-8B2B-95DCD93A6DD2}" type="pres">
      <dgm:prSet presAssocID="{6BD5A171-DA84-EA4B-AA4C-626193BA145F}" presName="spaceBetweenRectangles" presStyleCnt="0"/>
      <dgm:spPr/>
    </dgm:pt>
    <dgm:pt modelId="{E81CEF9B-CD9C-4D4E-A188-92A1EA8D1303}" type="pres">
      <dgm:prSet presAssocID="{1AAD9D5E-700D-5C44-BFCB-6E9016CCD190}" presName="parentLin" presStyleCnt="0"/>
      <dgm:spPr/>
    </dgm:pt>
    <dgm:pt modelId="{46EA8E6F-83C5-5C4C-8394-80B9376477D2}" type="pres">
      <dgm:prSet presAssocID="{1AAD9D5E-700D-5C44-BFCB-6E9016CCD190}" presName="parentLeftMargin" presStyleLbl="node1" presStyleIdx="4" presStyleCnt="6"/>
      <dgm:spPr/>
    </dgm:pt>
    <dgm:pt modelId="{53215068-2E7E-D942-866D-5CAA0A64679E}" type="pres">
      <dgm:prSet presAssocID="{1AAD9D5E-700D-5C44-BFCB-6E9016CCD19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890C0C3-9C12-E940-97A2-C4B085A365C7}" type="pres">
      <dgm:prSet presAssocID="{1AAD9D5E-700D-5C44-BFCB-6E9016CCD190}" presName="negativeSpace" presStyleCnt="0"/>
      <dgm:spPr/>
    </dgm:pt>
    <dgm:pt modelId="{54EF9842-2D24-4240-9C96-F79FD485F24C}" type="pres">
      <dgm:prSet presAssocID="{1AAD9D5E-700D-5C44-BFCB-6E9016CCD19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F1CEB0-A80F-CB4C-979A-6F6C22DAFFE8}" srcId="{5437C30F-8727-F749-BD9D-34D002BEF8A0}" destId="{6330B127-27ED-CF42-8CD7-782B214E970B}" srcOrd="2" destOrd="0" parTransId="{D16DECAD-A09D-3B4D-B90B-0B9D2C0589CD}" sibTransId="{CC72D70C-D5EE-8947-B8A3-E86A41F76CCA}"/>
    <dgm:cxn modelId="{1FDF3A18-AA96-F04D-8926-162C80DE7B91}" srcId="{5437C30F-8727-F749-BD9D-34D002BEF8A0}" destId="{1AAD9D5E-700D-5C44-BFCB-6E9016CCD190}" srcOrd="5" destOrd="0" parTransId="{B96A07E4-787C-0842-AE66-339A5C69CCB9}" sibTransId="{02512006-599F-614B-98D4-095851F3C477}"/>
    <dgm:cxn modelId="{710FD8AC-9797-5F43-A480-5245BA268216}" type="presOf" srcId="{BE5058C1-EE25-6045-A5AC-676FA2AEC406}" destId="{F684675E-55D3-2348-A8D0-8B86BEA18A84}" srcOrd="1" destOrd="0" presId="urn:microsoft.com/office/officeart/2005/8/layout/list1"/>
    <dgm:cxn modelId="{F4E5EBFB-0562-6D41-B72B-1AEE383E92D7}" type="presOf" srcId="{1AAD9D5E-700D-5C44-BFCB-6E9016CCD190}" destId="{53215068-2E7E-D942-866D-5CAA0A64679E}" srcOrd="1" destOrd="0" presId="urn:microsoft.com/office/officeart/2005/8/layout/list1"/>
    <dgm:cxn modelId="{58B1EA14-7C4F-6847-80F6-61425D08DC8E}" srcId="{5437C30F-8727-F749-BD9D-34D002BEF8A0}" destId="{BE5058C1-EE25-6045-A5AC-676FA2AEC406}" srcOrd="0" destOrd="0" parTransId="{F5AC4F75-8C69-E241-986D-137A2E76310D}" sibTransId="{7EB05AA5-FE14-4641-9FD0-5EEB2333A56D}"/>
    <dgm:cxn modelId="{9CE2B4AE-1F79-8246-8918-C02A5AFC5C74}" type="presOf" srcId="{8DC0EEBE-C0F8-0147-8372-92971C68D342}" destId="{D19FFC25-1D94-4F47-AD8C-94BA18C28319}" srcOrd="0" destOrd="0" presId="urn:microsoft.com/office/officeart/2005/8/layout/list1"/>
    <dgm:cxn modelId="{1533C681-5328-5749-BB70-915A3BFC5B3D}" type="presOf" srcId="{BE5058C1-EE25-6045-A5AC-676FA2AEC406}" destId="{09723A89-C33A-674A-9BE7-5E6B25E92ABC}" srcOrd="0" destOrd="0" presId="urn:microsoft.com/office/officeart/2005/8/layout/list1"/>
    <dgm:cxn modelId="{8435ECBF-0BCD-F747-8DF4-72DB873E091A}" type="presOf" srcId="{1AAD9D5E-700D-5C44-BFCB-6E9016CCD190}" destId="{46EA8E6F-83C5-5C4C-8394-80B9376477D2}" srcOrd="0" destOrd="0" presId="urn:microsoft.com/office/officeart/2005/8/layout/list1"/>
    <dgm:cxn modelId="{246EA88E-528D-2C4B-93BC-56A6A814B002}" type="presOf" srcId="{4E3C573C-7FDF-B44F-BD6C-F27541D33624}" destId="{81CE3BA5-8D3E-DE42-9745-66987FEDDC69}" srcOrd="0" destOrd="0" presId="urn:microsoft.com/office/officeart/2005/8/layout/list1"/>
    <dgm:cxn modelId="{F4BCC67B-87F1-0540-A7D9-7CE12F020E32}" srcId="{5437C30F-8727-F749-BD9D-34D002BEF8A0}" destId="{025656AC-0A4E-A743-8A90-9DE39A972BE4}" srcOrd="3" destOrd="0" parTransId="{FD8F5B3E-6548-1C45-8CBB-E4F3AE1D315C}" sibTransId="{AD161381-B7BD-1944-B4FC-A423799C632E}"/>
    <dgm:cxn modelId="{4EB630F0-97D2-AC4D-A79B-CFAFA251D527}" type="presOf" srcId="{4E3C573C-7FDF-B44F-BD6C-F27541D33624}" destId="{20DFAA27-57DE-B042-918F-B3EA833DD2A0}" srcOrd="1" destOrd="0" presId="urn:microsoft.com/office/officeart/2005/8/layout/list1"/>
    <dgm:cxn modelId="{35D961F4-6130-4441-A60C-56FE1D251BBF}" type="presOf" srcId="{6330B127-27ED-CF42-8CD7-782B214E970B}" destId="{6C46C865-BEB9-A343-8B12-E5833E8E9D71}" srcOrd="1" destOrd="0" presId="urn:microsoft.com/office/officeart/2005/8/layout/list1"/>
    <dgm:cxn modelId="{FCF479D2-EF35-4E4E-A599-2A1621EE4789}" srcId="{5437C30F-8727-F749-BD9D-34D002BEF8A0}" destId="{4E3C573C-7FDF-B44F-BD6C-F27541D33624}" srcOrd="1" destOrd="0" parTransId="{A73C5744-07F9-9940-8C31-B6533E4C4D9E}" sibTransId="{3C65CE37-DC93-444B-89E2-0ADB45C46598}"/>
    <dgm:cxn modelId="{9605B7B9-44BD-F443-8E3D-03FCC8C0BD77}" type="presOf" srcId="{5437C30F-8727-F749-BD9D-34D002BEF8A0}" destId="{212A311A-2C64-734C-97AA-36160484D2AC}" srcOrd="0" destOrd="0" presId="urn:microsoft.com/office/officeart/2005/8/layout/list1"/>
    <dgm:cxn modelId="{03A9121C-2537-5E45-8103-4FFF4DEBDD7C}" type="presOf" srcId="{025656AC-0A4E-A743-8A90-9DE39A972BE4}" destId="{AF6E58C3-5372-8145-BE43-4F10D7AD2D6B}" srcOrd="1" destOrd="0" presId="urn:microsoft.com/office/officeart/2005/8/layout/list1"/>
    <dgm:cxn modelId="{FCD8A526-70C6-424E-95B2-0E6712F0FF38}" type="presOf" srcId="{6330B127-27ED-CF42-8CD7-782B214E970B}" destId="{C3719340-52C9-CE4C-B488-40D84C6CC67B}" srcOrd="0" destOrd="0" presId="urn:microsoft.com/office/officeart/2005/8/layout/list1"/>
    <dgm:cxn modelId="{09591115-EB46-2F41-8996-FA6DA9AB107F}" type="presOf" srcId="{8DC0EEBE-C0F8-0147-8372-92971C68D342}" destId="{1C349F98-BD24-BC43-A628-79260B26060F}" srcOrd="1" destOrd="0" presId="urn:microsoft.com/office/officeart/2005/8/layout/list1"/>
    <dgm:cxn modelId="{2D20E5CA-AF21-9743-9ED3-5DC1A04B0564}" type="presOf" srcId="{025656AC-0A4E-A743-8A90-9DE39A972BE4}" destId="{C568A2C2-25AD-F041-9B10-8CFE69ACF4A3}" srcOrd="0" destOrd="0" presId="urn:microsoft.com/office/officeart/2005/8/layout/list1"/>
    <dgm:cxn modelId="{2F014B3E-2EEC-1E4A-90AF-D9D7B9E5A0C4}" srcId="{5437C30F-8727-F749-BD9D-34D002BEF8A0}" destId="{8DC0EEBE-C0F8-0147-8372-92971C68D342}" srcOrd="4" destOrd="0" parTransId="{D40CF6BE-E1CC-CF48-A65A-347A6E9AF381}" sibTransId="{6BD5A171-DA84-EA4B-AA4C-626193BA145F}"/>
    <dgm:cxn modelId="{9F949AE7-2F90-E24A-A7F1-1E95042E8B60}" type="presParOf" srcId="{212A311A-2C64-734C-97AA-36160484D2AC}" destId="{C22D1BBD-9DF9-A44A-AB88-C139D2AE6191}" srcOrd="0" destOrd="0" presId="urn:microsoft.com/office/officeart/2005/8/layout/list1"/>
    <dgm:cxn modelId="{4275A9EB-58E2-A248-BA18-6C383429DD7E}" type="presParOf" srcId="{C22D1BBD-9DF9-A44A-AB88-C139D2AE6191}" destId="{09723A89-C33A-674A-9BE7-5E6B25E92ABC}" srcOrd="0" destOrd="0" presId="urn:microsoft.com/office/officeart/2005/8/layout/list1"/>
    <dgm:cxn modelId="{B38F6ECC-5781-0540-B5FE-754565608B85}" type="presParOf" srcId="{C22D1BBD-9DF9-A44A-AB88-C139D2AE6191}" destId="{F684675E-55D3-2348-A8D0-8B86BEA18A84}" srcOrd="1" destOrd="0" presId="urn:microsoft.com/office/officeart/2005/8/layout/list1"/>
    <dgm:cxn modelId="{D9EB97B3-8467-2441-8FEF-ABA5EBAB8E1D}" type="presParOf" srcId="{212A311A-2C64-734C-97AA-36160484D2AC}" destId="{BFE48AAD-920B-E448-BC77-219CA1739350}" srcOrd="1" destOrd="0" presId="urn:microsoft.com/office/officeart/2005/8/layout/list1"/>
    <dgm:cxn modelId="{4F464280-0A9A-BD4B-BC0E-C52E2EE6DDBD}" type="presParOf" srcId="{212A311A-2C64-734C-97AA-36160484D2AC}" destId="{F45BC626-0D04-994C-B3AD-35ED3F0B1BD1}" srcOrd="2" destOrd="0" presId="urn:microsoft.com/office/officeart/2005/8/layout/list1"/>
    <dgm:cxn modelId="{E4F1EC6C-C2D0-6740-95A6-0333A6304D67}" type="presParOf" srcId="{212A311A-2C64-734C-97AA-36160484D2AC}" destId="{C669CABB-2EAB-C947-A0FE-18177E64C5A1}" srcOrd="3" destOrd="0" presId="urn:microsoft.com/office/officeart/2005/8/layout/list1"/>
    <dgm:cxn modelId="{4533BFC5-3C5B-3543-A439-9B9A4A82F16C}" type="presParOf" srcId="{212A311A-2C64-734C-97AA-36160484D2AC}" destId="{530C621C-D2E8-BD41-A60F-697EEF58B7F3}" srcOrd="4" destOrd="0" presId="urn:microsoft.com/office/officeart/2005/8/layout/list1"/>
    <dgm:cxn modelId="{B8E93CC7-115C-3447-81A0-4047A7C9A9BF}" type="presParOf" srcId="{530C621C-D2E8-BD41-A60F-697EEF58B7F3}" destId="{81CE3BA5-8D3E-DE42-9745-66987FEDDC69}" srcOrd="0" destOrd="0" presId="urn:microsoft.com/office/officeart/2005/8/layout/list1"/>
    <dgm:cxn modelId="{E0A543FB-0CA4-764F-8BA8-0B044EE4A6D4}" type="presParOf" srcId="{530C621C-D2E8-BD41-A60F-697EEF58B7F3}" destId="{20DFAA27-57DE-B042-918F-B3EA833DD2A0}" srcOrd="1" destOrd="0" presId="urn:microsoft.com/office/officeart/2005/8/layout/list1"/>
    <dgm:cxn modelId="{F8CE9B23-3329-F849-84E8-DA59ACC748D6}" type="presParOf" srcId="{212A311A-2C64-734C-97AA-36160484D2AC}" destId="{24FF5309-9AE6-5B47-923E-2BA019AEB629}" srcOrd="5" destOrd="0" presId="urn:microsoft.com/office/officeart/2005/8/layout/list1"/>
    <dgm:cxn modelId="{9FF087D7-C1D1-9A4B-A6C5-6857EF8FA6C9}" type="presParOf" srcId="{212A311A-2C64-734C-97AA-36160484D2AC}" destId="{78F8F903-83FF-D242-A818-08CE42DBA74A}" srcOrd="6" destOrd="0" presId="urn:microsoft.com/office/officeart/2005/8/layout/list1"/>
    <dgm:cxn modelId="{7DE6C5D3-09C6-964D-A3C8-D634EED075D9}" type="presParOf" srcId="{212A311A-2C64-734C-97AA-36160484D2AC}" destId="{C8AA61DD-EC68-8D45-8A4E-183CED55A459}" srcOrd="7" destOrd="0" presId="urn:microsoft.com/office/officeart/2005/8/layout/list1"/>
    <dgm:cxn modelId="{1F8DD488-20E3-CE42-BB52-721D20C4319D}" type="presParOf" srcId="{212A311A-2C64-734C-97AA-36160484D2AC}" destId="{FF092389-D0EA-C642-99FC-9CF362F15C11}" srcOrd="8" destOrd="0" presId="urn:microsoft.com/office/officeart/2005/8/layout/list1"/>
    <dgm:cxn modelId="{F2CC5B07-C4B4-B040-A8C2-9C539CB19F97}" type="presParOf" srcId="{FF092389-D0EA-C642-99FC-9CF362F15C11}" destId="{C3719340-52C9-CE4C-B488-40D84C6CC67B}" srcOrd="0" destOrd="0" presId="urn:microsoft.com/office/officeart/2005/8/layout/list1"/>
    <dgm:cxn modelId="{844ABF07-35EA-634E-95E9-F8E63AE34388}" type="presParOf" srcId="{FF092389-D0EA-C642-99FC-9CF362F15C11}" destId="{6C46C865-BEB9-A343-8B12-E5833E8E9D71}" srcOrd="1" destOrd="0" presId="urn:microsoft.com/office/officeart/2005/8/layout/list1"/>
    <dgm:cxn modelId="{482718B4-9BD2-F44E-82FF-F58BBD50D515}" type="presParOf" srcId="{212A311A-2C64-734C-97AA-36160484D2AC}" destId="{7DA2833B-8D65-5243-801D-962287E56324}" srcOrd="9" destOrd="0" presId="urn:microsoft.com/office/officeart/2005/8/layout/list1"/>
    <dgm:cxn modelId="{F6C96AFD-16B1-504B-9128-C24530D80E57}" type="presParOf" srcId="{212A311A-2C64-734C-97AA-36160484D2AC}" destId="{F74D4F9A-E0F1-FB41-93A7-132BA2207C2C}" srcOrd="10" destOrd="0" presId="urn:microsoft.com/office/officeart/2005/8/layout/list1"/>
    <dgm:cxn modelId="{B1E57ACF-CEE4-B44D-ACA3-7506FCAE3405}" type="presParOf" srcId="{212A311A-2C64-734C-97AA-36160484D2AC}" destId="{7975BD57-AF34-3849-814A-9EEBD26D7488}" srcOrd="11" destOrd="0" presId="urn:microsoft.com/office/officeart/2005/8/layout/list1"/>
    <dgm:cxn modelId="{063F9DD3-66AD-A148-9EC9-EC19F720D800}" type="presParOf" srcId="{212A311A-2C64-734C-97AA-36160484D2AC}" destId="{316827D6-AD7E-9C43-A81B-FD7DCC079B2B}" srcOrd="12" destOrd="0" presId="urn:microsoft.com/office/officeart/2005/8/layout/list1"/>
    <dgm:cxn modelId="{47FFEA22-1071-1E41-AE37-DA75F32E9D4C}" type="presParOf" srcId="{316827D6-AD7E-9C43-A81B-FD7DCC079B2B}" destId="{C568A2C2-25AD-F041-9B10-8CFE69ACF4A3}" srcOrd="0" destOrd="0" presId="urn:microsoft.com/office/officeart/2005/8/layout/list1"/>
    <dgm:cxn modelId="{4CD34AB4-F00F-1041-B20E-927FCA975448}" type="presParOf" srcId="{316827D6-AD7E-9C43-A81B-FD7DCC079B2B}" destId="{AF6E58C3-5372-8145-BE43-4F10D7AD2D6B}" srcOrd="1" destOrd="0" presId="urn:microsoft.com/office/officeart/2005/8/layout/list1"/>
    <dgm:cxn modelId="{E14151CD-ADB3-D246-967A-5D9EB93AD3A3}" type="presParOf" srcId="{212A311A-2C64-734C-97AA-36160484D2AC}" destId="{F18E616C-376F-CB4A-A2D1-0558BA362A82}" srcOrd="13" destOrd="0" presId="urn:microsoft.com/office/officeart/2005/8/layout/list1"/>
    <dgm:cxn modelId="{9300F094-2A5F-C249-B4ED-4612C8DC4F82}" type="presParOf" srcId="{212A311A-2C64-734C-97AA-36160484D2AC}" destId="{478E9B31-7602-6944-BA57-48BE232DC21F}" srcOrd="14" destOrd="0" presId="urn:microsoft.com/office/officeart/2005/8/layout/list1"/>
    <dgm:cxn modelId="{37BE3F78-2EE9-1E42-9FE1-5D9CBBFBCCAE}" type="presParOf" srcId="{212A311A-2C64-734C-97AA-36160484D2AC}" destId="{E3D7C539-74C0-A943-9462-20333A33DC49}" srcOrd="15" destOrd="0" presId="urn:microsoft.com/office/officeart/2005/8/layout/list1"/>
    <dgm:cxn modelId="{5593A854-A3F3-C948-8A1E-D662F9BC14C4}" type="presParOf" srcId="{212A311A-2C64-734C-97AA-36160484D2AC}" destId="{F03639D2-3E03-D447-B231-8FBAB6864E28}" srcOrd="16" destOrd="0" presId="urn:microsoft.com/office/officeart/2005/8/layout/list1"/>
    <dgm:cxn modelId="{3C4047D5-7AF1-4240-BEC8-291C987D8E32}" type="presParOf" srcId="{F03639D2-3E03-D447-B231-8FBAB6864E28}" destId="{D19FFC25-1D94-4F47-AD8C-94BA18C28319}" srcOrd="0" destOrd="0" presId="urn:microsoft.com/office/officeart/2005/8/layout/list1"/>
    <dgm:cxn modelId="{94771431-DE38-164C-BCB0-25EDE97BB33D}" type="presParOf" srcId="{F03639D2-3E03-D447-B231-8FBAB6864E28}" destId="{1C349F98-BD24-BC43-A628-79260B26060F}" srcOrd="1" destOrd="0" presId="urn:microsoft.com/office/officeart/2005/8/layout/list1"/>
    <dgm:cxn modelId="{E60AEB8B-C586-7045-9617-290B92035730}" type="presParOf" srcId="{212A311A-2C64-734C-97AA-36160484D2AC}" destId="{E48859C3-4474-AC42-8B93-C7DED2D8EBF3}" srcOrd="17" destOrd="0" presId="urn:microsoft.com/office/officeart/2005/8/layout/list1"/>
    <dgm:cxn modelId="{F56EB449-3F11-5F4E-BC21-24D24CCC247E}" type="presParOf" srcId="{212A311A-2C64-734C-97AA-36160484D2AC}" destId="{1E159332-C957-8E4A-AA94-134FBBFC2736}" srcOrd="18" destOrd="0" presId="urn:microsoft.com/office/officeart/2005/8/layout/list1"/>
    <dgm:cxn modelId="{99145580-87BC-6D46-ACA8-DB4E26550034}" type="presParOf" srcId="{212A311A-2C64-734C-97AA-36160484D2AC}" destId="{0E9D7EF8-1AB8-3A4A-8B2B-95DCD93A6DD2}" srcOrd="19" destOrd="0" presId="urn:microsoft.com/office/officeart/2005/8/layout/list1"/>
    <dgm:cxn modelId="{3E2DD450-A01C-3544-9B10-5E8481075F18}" type="presParOf" srcId="{212A311A-2C64-734C-97AA-36160484D2AC}" destId="{E81CEF9B-CD9C-4D4E-A188-92A1EA8D1303}" srcOrd="20" destOrd="0" presId="urn:microsoft.com/office/officeart/2005/8/layout/list1"/>
    <dgm:cxn modelId="{F3FB6886-7253-BB43-BCA6-69D18A7856B5}" type="presParOf" srcId="{E81CEF9B-CD9C-4D4E-A188-92A1EA8D1303}" destId="{46EA8E6F-83C5-5C4C-8394-80B9376477D2}" srcOrd="0" destOrd="0" presId="urn:microsoft.com/office/officeart/2005/8/layout/list1"/>
    <dgm:cxn modelId="{7877323B-2ADD-E540-9A65-3CE51AADDC99}" type="presParOf" srcId="{E81CEF9B-CD9C-4D4E-A188-92A1EA8D1303}" destId="{53215068-2E7E-D942-866D-5CAA0A64679E}" srcOrd="1" destOrd="0" presId="urn:microsoft.com/office/officeart/2005/8/layout/list1"/>
    <dgm:cxn modelId="{83144F07-CC44-314A-9DE1-2DE9EFA2103D}" type="presParOf" srcId="{212A311A-2C64-734C-97AA-36160484D2AC}" destId="{A890C0C3-9C12-E940-97A2-C4B085A365C7}" srcOrd="21" destOrd="0" presId="urn:microsoft.com/office/officeart/2005/8/layout/list1"/>
    <dgm:cxn modelId="{4CDF0BA8-F30A-EE40-A988-65533893AFEE}" type="presParOf" srcId="{212A311A-2C64-734C-97AA-36160484D2AC}" destId="{54EF9842-2D24-4240-9C96-F79FD485F24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590FA-C0CB-C64B-8BD2-438BBE253D4F}">
      <dsp:nvSpPr>
        <dsp:cNvPr id="0" name=""/>
        <dsp:cNvSpPr/>
      </dsp:nvSpPr>
      <dsp:spPr>
        <a:xfrm>
          <a:off x="920138" y="2002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Health/Fitness Data Collection</a:t>
          </a:r>
          <a:endParaRPr lang="en-US" sz="3100" kern="1200" dirty="0"/>
        </a:p>
      </dsp:txBody>
      <dsp:txXfrm>
        <a:off x="920138" y="2002"/>
        <a:ext cx="2651706" cy="1591024"/>
      </dsp:txXfrm>
    </dsp:sp>
    <dsp:sp modelId="{0D24F91E-C4B6-2242-B3D1-49BF0749677A}">
      <dsp:nvSpPr>
        <dsp:cNvPr id="0" name=""/>
        <dsp:cNvSpPr/>
      </dsp:nvSpPr>
      <dsp:spPr>
        <a:xfrm>
          <a:off x="3837016" y="2002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Wearable Sensor</a:t>
          </a:r>
          <a:r>
            <a:rPr lang="en-US" sz="3100" kern="1200" dirty="0" smtClean="0"/>
            <a:t>-based apps</a:t>
          </a:r>
          <a:endParaRPr lang="en-US" sz="3100" kern="1200" dirty="0"/>
        </a:p>
      </dsp:txBody>
      <dsp:txXfrm>
        <a:off x="3837016" y="2002"/>
        <a:ext cx="2651706" cy="1591024"/>
      </dsp:txXfrm>
    </dsp:sp>
    <dsp:sp modelId="{D677BC53-3983-4F44-93F6-61079FB06B02}">
      <dsp:nvSpPr>
        <dsp:cNvPr id="0" name=""/>
        <dsp:cNvSpPr/>
      </dsp:nvSpPr>
      <dsp:spPr>
        <a:xfrm>
          <a:off x="920138" y="1858197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Health/Fitness Behavior Analytics   </a:t>
          </a:r>
          <a:endParaRPr lang="en-US" sz="3100" kern="1200" dirty="0"/>
        </a:p>
      </dsp:txBody>
      <dsp:txXfrm>
        <a:off x="920138" y="1858197"/>
        <a:ext cx="2651706" cy="1591024"/>
      </dsp:txXfrm>
    </dsp:sp>
    <dsp:sp modelId="{0D52291B-A5FB-0042-BFF5-24057AA0B51D}">
      <dsp:nvSpPr>
        <dsp:cNvPr id="0" name=""/>
        <dsp:cNvSpPr/>
      </dsp:nvSpPr>
      <dsp:spPr>
        <a:xfrm>
          <a:off x="3837016" y="1858197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Statistical/Personal Analytics</a:t>
          </a:r>
          <a:endParaRPr lang="en-US" sz="3100" kern="1200" dirty="0"/>
        </a:p>
      </dsp:txBody>
      <dsp:txXfrm>
        <a:off x="3837016" y="1858197"/>
        <a:ext cx="2651706" cy="159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1CCDD-3150-A246-BAF5-EA2337E1FF58}">
      <dsp:nvSpPr>
        <dsp:cNvPr id="0" name=""/>
        <dsp:cNvSpPr/>
      </dsp:nvSpPr>
      <dsp:spPr>
        <a:xfrm>
          <a:off x="0" y="333672"/>
          <a:ext cx="740886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68539-A56C-0A4F-A582-1A0083EBC5E9}">
      <dsp:nvSpPr>
        <dsp:cNvPr id="0" name=""/>
        <dsp:cNvSpPr/>
      </dsp:nvSpPr>
      <dsp:spPr>
        <a:xfrm>
          <a:off x="370443" y="53232"/>
          <a:ext cx="518620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Fit APIs</a:t>
          </a:r>
          <a:endParaRPr lang="en-US" sz="1900" kern="1200" dirty="0"/>
        </a:p>
      </dsp:txBody>
      <dsp:txXfrm>
        <a:off x="397823" y="80612"/>
        <a:ext cx="5131443" cy="506120"/>
      </dsp:txXfrm>
    </dsp:sp>
    <dsp:sp modelId="{5F66026B-4836-0D4A-9545-0980C4099F05}">
      <dsp:nvSpPr>
        <dsp:cNvPr id="0" name=""/>
        <dsp:cNvSpPr/>
      </dsp:nvSpPr>
      <dsp:spPr>
        <a:xfrm>
          <a:off x="0" y="1195512"/>
          <a:ext cx="740886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CE84B-E78C-5945-B401-74B87F816783}">
      <dsp:nvSpPr>
        <dsp:cNvPr id="0" name=""/>
        <dsp:cNvSpPr/>
      </dsp:nvSpPr>
      <dsp:spPr>
        <a:xfrm>
          <a:off x="370443" y="915072"/>
          <a:ext cx="518620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Permissions/User Controls </a:t>
          </a:r>
          <a:endParaRPr lang="en-US" sz="1900" kern="1200" dirty="0"/>
        </a:p>
      </dsp:txBody>
      <dsp:txXfrm>
        <a:off x="397823" y="942452"/>
        <a:ext cx="5131443" cy="506120"/>
      </dsp:txXfrm>
    </dsp:sp>
    <dsp:sp modelId="{9C86F671-C112-1D48-8DA4-3A51C0B44D20}">
      <dsp:nvSpPr>
        <dsp:cNvPr id="0" name=""/>
        <dsp:cNvSpPr/>
      </dsp:nvSpPr>
      <dsp:spPr>
        <a:xfrm>
          <a:off x="0" y="2057352"/>
          <a:ext cx="740886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8DED0-B8C3-C846-9DF2-BDDE650ECF44}">
      <dsp:nvSpPr>
        <dsp:cNvPr id="0" name=""/>
        <dsp:cNvSpPr/>
      </dsp:nvSpPr>
      <dsp:spPr>
        <a:xfrm>
          <a:off x="370443" y="1776912"/>
          <a:ext cx="518620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</a:t>
          </a:r>
          <a:r>
            <a:rPr lang="en-US" sz="1900" kern="1200" dirty="0" smtClean="0"/>
            <a:t>Store</a:t>
          </a:r>
          <a:endParaRPr lang="en-US" sz="1900" kern="1200" dirty="0"/>
        </a:p>
      </dsp:txBody>
      <dsp:txXfrm>
        <a:off x="397823" y="1804292"/>
        <a:ext cx="5131443" cy="506120"/>
      </dsp:txXfrm>
    </dsp:sp>
    <dsp:sp modelId="{541B18A0-C745-7F42-B7A0-D92E0FB04A6B}">
      <dsp:nvSpPr>
        <dsp:cNvPr id="0" name=""/>
        <dsp:cNvSpPr/>
      </dsp:nvSpPr>
      <dsp:spPr>
        <a:xfrm>
          <a:off x="0" y="2919192"/>
          <a:ext cx="740886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3F05F-9414-F04E-9C3B-58C054022A46}">
      <dsp:nvSpPr>
        <dsp:cNvPr id="0" name=""/>
        <dsp:cNvSpPr/>
      </dsp:nvSpPr>
      <dsp:spPr>
        <a:xfrm>
          <a:off x="370443" y="2638752"/>
          <a:ext cx="5186203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Sensor Framework</a:t>
          </a:r>
          <a:endParaRPr lang="en-US" sz="1900" kern="1200" dirty="0"/>
        </a:p>
      </dsp:txBody>
      <dsp:txXfrm>
        <a:off x="397823" y="2666132"/>
        <a:ext cx="513144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0594A-4F17-D849-B3A7-558EE2938AFD}">
      <dsp:nvSpPr>
        <dsp:cNvPr id="0" name=""/>
        <dsp:cNvSpPr/>
      </dsp:nvSpPr>
      <dsp:spPr>
        <a:xfrm>
          <a:off x="920138" y="2002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Sensor APIs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(access to raw sensor data)</a:t>
          </a:r>
          <a:endParaRPr lang="en-US" sz="2500" kern="1200" dirty="0"/>
        </a:p>
      </dsp:txBody>
      <dsp:txXfrm>
        <a:off x="920138" y="2002"/>
        <a:ext cx="2651706" cy="1591024"/>
      </dsp:txXfrm>
    </dsp:sp>
    <dsp:sp modelId="{2CD3768B-C2AE-3840-8E83-8F9589193456}">
      <dsp:nvSpPr>
        <dsp:cNvPr id="0" name=""/>
        <dsp:cNvSpPr/>
      </dsp:nvSpPr>
      <dsp:spPr>
        <a:xfrm>
          <a:off x="3837016" y="2002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Recording APIs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(Subscriptions for data storage)</a:t>
          </a:r>
          <a:endParaRPr lang="en-US" sz="2500" kern="1200" dirty="0"/>
        </a:p>
      </dsp:txBody>
      <dsp:txXfrm>
        <a:off x="3837016" y="2002"/>
        <a:ext cx="2651706" cy="1591024"/>
      </dsp:txXfrm>
    </dsp:sp>
    <dsp:sp modelId="{074738FC-5D5A-3545-890C-DC8BAF4D3FA0}">
      <dsp:nvSpPr>
        <dsp:cNvPr id="0" name=""/>
        <dsp:cNvSpPr/>
      </dsp:nvSpPr>
      <dsp:spPr>
        <a:xfrm>
          <a:off x="2378577" y="1858197"/>
          <a:ext cx="2651706" cy="1591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History APIs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(Bulk operations on recorded data)</a:t>
          </a:r>
          <a:endParaRPr lang="en-US" sz="2500" kern="1200" dirty="0"/>
        </a:p>
      </dsp:txBody>
      <dsp:txXfrm>
        <a:off x="2378577" y="1858197"/>
        <a:ext cx="2651706" cy="1591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3D60-F882-A74E-9E54-157D5AB25C61}">
      <dsp:nvSpPr>
        <dsp:cNvPr id="0" name=""/>
        <dsp:cNvSpPr/>
      </dsp:nvSpPr>
      <dsp:spPr>
        <a:xfrm>
          <a:off x="0" y="1219199"/>
          <a:ext cx="6096000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22FAEC-8791-3446-9B7F-599E0F57D890}">
      <dsp:nvSpPr>
        <dsp:cNvPr id="0" name=""/>
        <dsp:cNvSpPr/>
      </dsp:nvSpPr>
      <dsp:spPr>
        <a:xfrm>
          <a:off x="2204" y="0"/>
          <a:ext cx="2129071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Sensors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(Android or BTLE-connected)</a:t>
          </a:r>
          <a:endParaRPr lang="en-US" sz="2100" kern="1200" dirty="0"/>
        </a:p>
      </dsp:txBody>
      <dsp:txXfrm>
        <a:off x="2204" y="0"/>
        <a:ext cx="2129071" cy="1625600"/>
      </dsp:txXfrm>
    </dsp:sp>
    <dsp:sp modelId="{EC9BDCC1-1F5D-814D-A437-3B6EFCE17CCB}">
      <dsp:nvSpPr>
        <dsp:cNvPr id="0" name=""/>
        <dsp:cNvSpPr/>
      </dsp:nvSpPr>
      <dsp:spPr>
        <a:xfrm>
          <a:off x="863540" y="1828800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4AB5E-AD08-4049-80B0-CA8E113991D7}">
      <dsp:nvSpPr>
        <dsp:cNvPr id="0" name=""/>
        <dsp:cNvSpPr/>
      </dsp:nvSpPr>
      <dsp:spPr>
        <a:xfrm>
          <a:off x="2211107" y="2438399"/>
          <a:ext cx="159662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Sensor Adapters</a:t>
          </a:r>
          <a:endParaRPr lang="en-US" sz="2100" kern="1200" dirty="0"/>
        </a:p>
      </dsp:txBody>
      <dsp:txXfrm>
        <a:off x="2211107" y="2438399"/>
        <a:ext cx="1596628" cy="1625600"/>
      </dsp:txXfrm>
    </dsp:sp>
    <dsp:sp modelId="{CFB020BE-D763-5C47-8162-70DB044AC372}">
      <dsp:nvSpPr>
        <dsp:cNvPr id="0" name=""/>
        <dsp:cNvSpPr/>
      </dsp:nvSpPr>
      <dsp:spPr>
        <a:xfrm>
          <a:off x="2806221" y="1828800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40964D-0B76-1149-9160-3A02E4149602}">
      <dsp:nvSpPr>
        <dsp:cNvPr id="0" name=""/>
        <dsp:cNvSpPr/>
      </dsp:nvSpPr>
      <dsp:spPr>
        <a:xfrm>
          <a:off x="3887567" y="0"/>
          <a:ext cx="1596628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Fitness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Recording API </a:t>
          </a:r>
          <a:endParaRPr lang="en-US" sz="2100" kern="1200" dirty="0"/>
        </a:p>
      </dsp:txBody>
      <dsp:txXfrm>
        <a:off x="3887567" y="0"/>
        <a:ext cx="1596628" cy="1625600"/>
      </dsp:txXfrm>
    </dsp:sp>
    <dsp:sp modelId="{8B0B9351-62C3-7D4D-A439-40756D06FC5B}">
      <dsp:nvSpPr>
        <dsp:cNvPr id="0" name=""/>
        <dsp:cNvSpPr/>
      </dsp:nvSpPr>
      <dsp:spPr>
        <a:xfrm>
          <a:off x="4482681" y="1828800"/>
          <a:ext cx="406400" cy="4064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DCB8C-E7C4-3140-9410-C339C8A4F237}">
      <dsp:nvSpPr>
        <dsp:cNvPr id="0" name=""/>
        <dsp:cNvSpPr/>
      </dsp:nvSpPr>
      <dsp:spPr>
        <a:xfrm>
          <a:off x="1993490" y="134597"/>
          <a:ext cx="2954312" cy="2954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Defined by Google</a:t>
          </a:r>
          <a:endParaRPr lang="en-US" sz="1700" kern="1200" dirty="0"/>
        </a:p>
      </dsp:txBody>
      <dsp:txXfrm>
        <a:off x="2426139" y="567237"/>
        <a:ext cx="2089014" cy="2088968"/>
      </dsp:txXfrm>
    </dsp:sp>
    <dsp:sp modelId="{E6DA5EB8-E734-9B49-A091-90DB03D1707C}">
      <dsp:nvSpPr>
        <dsp:cNvPr id="0" name=""/>
        <dsp:cNvSpPr/>
      </dsp:nvSpPr>
      <dsp:spPr>
        <a:xfrm>
          <a:off x="3679156" y="0"/>
          <a:ext cx="328562" cy="328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E9B375-08DB-AB45-B52B-490A25E45D27}">
      <dsp:nvSpPr>
        <dsp:cNvPr id="0" name=""/>
        <dsp:cNvSpPr/>
      </dsp:nvSpPr>
      <dsp:spPr>
        <a:xfrm>
          <a:off x="2901157" y="2869348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6CC94-5909-004C-B503-617147A3D34C}">
      <dsp:nvSpPr>
        <dsp:cNvPr id="0" name=""/>
        <dsp:cNvSpPr/>
      </dsp:nvSpPr>
      <dsp:spPr>
        <a:xfrm>
          <a:off x="5137906" y="1333553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89A90-154B-194A-BD52-C379B1E47FC9}">
      <dsp:nvSpPr>
        <dsp:cNvPr id="0" name=""/>
        <dsp:cNvSpPr/>
      </dsp:nvSpPr>
      <dsp:spPr>
        <a:xfrm>
          <a:off x="3999477" y="3122668"/>
          <a:ext cx="328562" cy="328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30AD7-A5CB-7E48-8C4F-03E93801ECED}">
      <dsp:nvSpPr>
        <dsp:cNvPr id="0" name=""/>
        <dsp:cNvSpPr/>
      </dsp:nvSpPr>
      <dsp:spPr>
        <a:xfrm>
          <a:off x="2968737" y="466950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258A4-7BE9-8D4B-8E39-9729B4D8D46E}">
      <dsp:nvSpPr>
        <dsp:cNvPr id="0" name=""/>
        <dsp:cNvSpPr/>
      </dsp:nvSpPr>
      <dsp:spPr>
        <a:xfrm>
          <a:off x="2218758" y="1829149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BD884-18EB-B043-BF90-51DEBB677001}">
      <dsp:nvSpPr>
        <dsp:cNvPr id="0" name=""/>
        <dsp:cNvSpPr/>
      </dsp:nvSpPr>
      <dsp:spPr>
        <a:xfrm>
          <a:off x="1070439" y="667812"/>
          <a:ext cx="1201064" cy="1200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</a:t>
          </a:r>
          <a:endParaRPr lang="en-US" sz="1700" kern="1200" dirty="0"/>
        </a:p>
      </dsp:txBody>
      <dsp:txXfrm>
        <a:off x="1246331" y="843648"/>
        <a:ext cx="849280" cy="849009"/>
      </dsp:txXfrm>
    </dsp:sp>
    <dsp:sp modelId="{24700F8A-E5F0-D942-A24F-2E14C5AA39D2}">
      <dsp:nvSpPr>
        <dsp:cNvPr id="0" name=""/>
        <dsp:cNvSpPr/>
      </dsp:nvSpPr>
      <dsp:spPr>
        <a:xfrm>
          <a:off x="3346748" y="477304"/>
          <a:ext cx="328562" cy="328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548CB-495D-3A47-BA8A-D7206636C7FF}">
      <dsp:nvSpPr>
        <dsp:cNvPr id="0" name=""/>
        <dsp:cNvSpPr/>
      </dsp:nvSpPr>
      <dsp:spPr>
        <a:xfrm>
          <a:off x="1183073" y="2220518"/>
          <a:ext cx="593939" cy="5939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F385F-DDEF-0E49-B2CD-BF54A8BAF029}">
      <dsp:nvSpPr>
        <dsp:cNvPr id="0" name=""/>
        <dsp:cNvSpPr/>
      </dsp:nvSpPr>
      <dsp:spPr>
        <a:xfrm>
          <a:off x="5250541" y="102846"/>
          <a:ext cx="1201064" cy="1200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</a:t>
          </a:r>
          <a:endParaRPr lang="en-US" sz="1700" kern="1200" dirty="0"/>
        </a:p>
      </dsp:txBody>
      <dsp:txXfrm>
        <a:off x="5426433" y="278682"/>
        <a:ext cx="849280" cy="849009"/>
      </dsp:txXfrm>
    </dsp:sp>
    <dsp:sp modelId="{270C85DB-D64A-004B-AA5D-0E58294AFC8F}">
      <dsp:nvSpPr>
        <dsp:cNvPr id="0" name=""/>
        <dsp:cNvSpPr/>
      </dsp:nvSpPr>
      <dsp:spPr>
        <a:xfrm>
          <a:off x="4714842" y="931830"/>
          <a:ext cx="328562" cy="328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5226D-F687-9045-9A95-15001A69EA37}">
      <dsp:nvSpPr>
        <dsp:cNvPr id="0" name=""/>
        <dsp:cNvSpPr/>
      </dsp:nvSpPr>
      <dsp:spPr>
        <a:xfrm>
          <a:off x="957255" y="2927329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A04EC-A659-9C44-A6AC-A7D298743F5E}">
      <dsp:nvSpPr>
        <dsp:cNvPr id="0" name=""/>
        <dsp:cNvSpPr/>
      </dsp:nvSpPr>
      <dsp:spPr>
        <a:xfrm>
          <a:off x="3329716" y="2588418"/>
          <a:ext cx="237905" cy="238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88E3-611B-8A49-9D2C-F95859B10EA5}">
      <dsp:nvSpPr>
        <dsp:cNvPr id="0" name=""/>
        <dsp:cNvSpPr/>
      </dsp:nvSpPr>
      <dsp:spPr>
        <a:xfrm>
          <a:off x="6599" y="1536258"/>
          <a:ext cx="1972387" cy="1183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data type request using data type builder </a:t>
          </a:r>
          <a:endParaRPr lang="en-US" sz="1900" kern="1200" dirty="0"/>
        </a:p>
      </dsp:txBody>
      <dsp:txXfrm>
        <a:off x="41261" y="1570920"/>
        <a:ext cx="1903063" cy="1114108"/>
      </dsp:txXfrm>
    </dsp:sp>
    <dsp:sp modelId="{A081BAB9-622C-4F40-8916-6142898E3671}">
      <dsp:nvSpPr>
        <dsp:cNvPr id="0" name=""/>
        <dsp:cNvSpPr/>
      </dsp:nvSpPr>
      <dsp:spPr>
        <a:xfrm>
          <a:off x="2176225" y="1883398"/>
          <a:ext cx="418146" cy="4891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176225" y="1981228"/>
        <a:ext cx="292702" cy="293492"/>
      </dsp:txXfrm>
    </dsp:sp>
    <dsp:sp modelId="{A4B11A7C-D7E9-9541-8428-7E71A4681C62}">
      <dsp:nvSpPr>
        <dsp:cNvPr id="0" name=""/>
        <dsp:cNvSpPr/>
      </dsp:nvSpPr>
      <dsp:spPr>
        <a:xfrm>
          <a:off x="2767941" y="1536258"/>
          <a:ext cx="1972387" cy="1183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Invoke request using history API</a:t>
          </a:r>
          <a:endParaRPr lang="en-US" sz="1900" kern="1200" dirty="0"/>
        </a:p>
      </dsp:txBody>
      <dsp:txXfrm>
        <a:off x="2802603" y="1570920"/>
        <a:ext cx="1903063" cy="1114108"/>
      </dsp:txXfrm>
    </dsp:sp>
    <dsp:sp modelId="{5F2C0C50-7E7A-2244-8D95-1D52873F4E89}">
      <dsp:nvSpPr>
        <dsp:cNvPr id="0" name=""/>
        <dsp:cNvSpPr/>
      </dsp:nvSpPr>
      <dsp:spPr>
        <a:xfrm>
          <a:off x="4937567" y="1883398"/>
          <a:ext cx="418146" cy="4891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37567" y="1981228"/>
        <a:ext cx="292702" cy="293492"/>
      </dsp:txXfrm>
    </dsp:sp>
    <dsp:sp modelId="{78C93FF2-9066-EF4D-A00A-51A8E3E805D1}">
      <dsp:nvSpPr>
        <dsp:cNvPr id="0" name=""/>
        <dsp:cNvSpPr/>
      </dsp:nvSpPr>
      <dsp:spPr>
        <a:xfrm>
          <a:off x="5529283" y="1536258"/>
          <a:ext cx="1972387" cy="1183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 Result (asynchronously)</a:t>
          </a:r>
          <a:endParaRPr lang="en-US" sz="1900" kern="1200" dirty="0"/>
        </a:p>
      </dsp:txBody>
      <dsp:txXfrm>
        <a:off x="5563945" y="1570920"/>
        <a:ext cx="1903063" cy="1114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C626-0D04-994C-B3AD-35ED3F0B1BD1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4675E-55D3-2348-A8D0-8B86BEA18A84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Subscribe to fitness data</a:t>
          </a:r>
          <a:endParaRPr lang="en-US" sz="1800" kern="1200" dirty="0"/>
        </a:p>
      </dsp:txBody>
      <dsp:txXfrm>
        <a:off x="330739" y="65338"/>
        <a:ext cx="4215322" cy="479482"/>
      </dsp:txXfrm>
    </dsp:sp>
    <dsp:sp modelId="{78F8F903-83FF-D242-A818-08CE42DBA74A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FAA27-57DE-B042-918F-B3EA833DD2A0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List subscriptions</a:t>
          </a:r>
          <a:endParaRPr lang="en-US" sz="1800" kern="1200" dirty="0"/>
        </a:p>
      </dsp:txBody>
      <dsp:txXfrm>
        <a:off x="330739" y="881818"/>
        <a:ext cx="4215322" cy="479482"/>
      </dsp:txXfrm>
    </dsp:sp>
    <dsp:sp modelId="{F74D4F9A-E0F1-FB41-93A7-132BA2207C2C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C865-BEB9-A343-8B12-E5833E8E9D71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Unsubscribe</a:t>
          </a:r>
        </a:p>
      </dsp:txBody>
      <dsp:txXfrm>
        <a:off x="330739" y="1698298"/>
        <a:ext cx="4215322" cy="479482"/>
      </dsp:txXfrm>
    </dsp:sp>
    <dsp:sp modelId="{33C71516-D6A0-3E4C-9EC1-6A077ABE0CC3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0C16B-4626-8646-8A7C-6282F68F5654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 recording session</a:t>
          </a:r>
        </a:p>
      </dsp:txBody>
      <dsp:txXfrm>
        <a:off x="330739" y="2514779"/>
        <a:ext cx="4215322" cy="479482"/>
      </dsp:txXfrm>
    </dsp:sp>
    <dsp:sp modelId="{172B046B-09C3-424D-AEFE-5ACD44FCD272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CDE11-C0B7-F844-ACCA-05382050F925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Stop Recording session</a:t>
          </a:r>
        </a:p>
      </dsp:txBody>
      <dsp:txXfrm>
        <a:off x="330739" y="3331259"/>
        <a:ext cx="421532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C626-0D04-994C-B3AD-35ED3F0B1BD1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4675E-55D3-2348-A8D0-8B86BEA18A84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Read historical data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78F8F903-83FF-D242-A818-08CE42DBA74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FAA27-57DE-B042-918F-B3EA833DD2A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Insert data set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F74D4F9A-E0F1-FB41-93A7-132BA2207C2C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C865-BEB9-A343-8B12-E5833E8E9D7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Delete data</a:t>
          </a:r>
        </a:p>
      </dsp:txBody>
      <dsp:txXfrm>
        <a:off x="349472" y="2863452"/>
        <a:ext cx="4177856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C626-0D04-994C-B3AD-35ED3F0B1BD1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4675E-55D3-2348-A8D0-8B86BEA18A84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List data sources</a:t>
          </a:r>
          <a:endParaRPr lang="en-US" sz="1500" kern="1200" dirty="0"/>
        </a:p>
      </dsp:txBody>
      <dsp:txXfrm>
        <a:off x="326416" y="52915"/>
        <a:ext cx="4223968" cy="399568"/>
      </dsp:txXfrm>
    </dsp:sp>
    <dsp:sp modelId="{78F8F903-83FF-D242-A818-08CE42DBA74A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FAA27-57DE-B042-918F-B3EA833DD2A0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Register a new listener</a:t>
          </a:r>
          <a:endParaRPr lang="en-US" sz="1500" kern="1200" dirty="0"/>
        </a:p>
      </dsp:txBody>
      <dsp:txXfrm>
        <a:off x="326416" y="733315"/>
        <a:ext cx="4223968" cy="399568"/>
      </dsp:txXfrm>
    </dsp:sp>
    <dsp:sp modelId="{F74D4F9A-E0F1-FB41-93A7-132BA2207C2C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C865-BEB9-A343-8B12-E5833E8E9D71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Unregister listener</a:t>
          </a:r>
        </a:p>
      </dsp:txBody>
      <dsp:txXfrm>
        <a:off x="326416" y="1413716"/>
        <a:ext cx="4223968" cy="399568"/>
      </dsp:txXfrm>
    </dsp:sp>
    <dsp:sp modelId="{478E9B31-7602-6944-BA57-48BE232DC21F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E58C3-5372-8145-BE43-4F10D7AD2D6B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Scan available BT devices</a:t>
          </a:r>
        </a:p>
      </dsp:txBody>
      <dsp:txXfrm>
        <a:off x="326416" y="2094116"/>
        <a:ext cx="4223968" cy="399568"/>
      </dsp:txXfrm>
    </dsp:sp>
    <dsp:sp modelId="{1E159332-C957-8E4A-AA94-134FBBFC2736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49F98-BD24-BC43-A628-79260B26060F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Claim BT device</a:t>
          </a:r>
        </a:p>
      </dsp:txBody>
      <dsp:txXfrm>
        <a:off x="326416" y="2774516"/>
        <a:ext cx="4223968" cy="399568"/>
      </dsp:txXfrm>
    </dsp:sp>
    <dsp:sp modelId="{54EF9842-2D24-4240-9C96-F79FD485F24C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15068-2E7E-D942-866D-5CAA0A64679E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Release BT device</a:t>
          </a:r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6679A-85F1-1349-B1C8-376191A98FD5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312B5-1AA2-3D44-9A42-57164064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Fitness store is the cloud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defined two sets of APIs:</a:t>
            </a:r>
          </a:p>
          <a:p>
            <a:r>
              <a:rPr lang="en-US" dirty="0" smtClean="0"/>
              <a:t>- Android APIs</a:t>
            </a:r>
          </a:p>
          <a:p>
            <a:r>
              <a:rPr lang="en-US" dirty="0" smtClean="0"/>
              <a:t>- REST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312B5-1AA2-3D44-9A42-57164064DE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6AACD4-0A51-DF43-AF4B-F9A4BC5729F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5BA2C54-8946-7F4E-9532-55ABD29C89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 Developer View</a:t>
            </a:r>
          </a:p>
          <a:p>
            <a:r>
              <a:rPr lang="en-US" dirty="0" smtClean="0"/>
              <a:t>Prepared for Personal Analytics </a:t>
            </a:r>
            <a:r>
              <a:rPr lang="en-US" dirty="0" err="1" smtClean="0"/>
              <a:t>Meetup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By Gene </a:t>
            </a:r>
            <a:r>
              <a:rPr lang="en-US" dirty="0" smtClean="0"/>
              <a:t>Leybzon, Aug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7" y="512441"/>
            <a:ext cx="2867867" cy="27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fitness data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5792973"/>
              </p:ext>
            </p:extLst>
          </p:nvPr>
        </p:nvGraphicFramePr>
        <p:xfrm>
          <a:off x="1352384" y="26755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339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fitness history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8086203"/>
              </p:ext>
            </p:extLst>
          </p:nvPr>
        </p:nvGraphicFramePr>
        <p:xfrm>
          <a:off x="1270305" y="25355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36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to the row sensor data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65631474"/>
              </p:ext>
            </p:extLst>
          </p:nvPr>
        </p:nvGraphicFramePr>
        <p:xfrm>
          <a:off x="1275156" y="25811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617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432" y="3414109"/>
            <a:ext cx="7408333" cy="2760622"/>
          </a:xfrm>
        </p:spPr>
        <p:txBody>
          <a:bodyPr/>
          <a:lstStyle/>
          <a:p>
            <a:r>
              <a:rPr lang="en-US" dirty="0" smtClean="0"/>
              <a:t>Structured data support for more data types</a:t>
            </a:r>
          </a:p>
          <a:p>
            <a:r>
              <a:rPr lang="en-US" dirty="0" smtClean="0"/>
              <a:t>Local storage (on device)</a:t>
            </a:r>
          </a:p>
          <a:p>
            <a:r>
              <a:rPr lang="en-US" dirty="0" smtClean="0"/>
              <a:t>More advanced data aggregation</a:t>
            </a:r>
            <a:r>
              <a:rPr lang="en-US" smtClean="0"/>
              <a:t>, statistical features</a:t>
            </a:r>
            <a:endParaRPr lang="en-US" dirty="0" smtClean="0"/>
          </a:p>
          <a:p>
            <a:r>
              <a:rPr lang="en-US" dirty="0" smtClean="0"/>
              <a:t>Support for other eco-systems </a:t>
            </a:r>
            <a:r>
              <a:rPr lang="en-US" dirty="0" smtClean="0"/>
              <a:t>(iOS)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missing?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18552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That Can benefit from </a:t>
            </a:r>
            <a:r>
              <a:rPr lang="en-US" dirty="0" smtClean="0"/>
              <a:t>integration with </a:t>
            </a:r>
            <a:r>
              <a:rPr lang="en-US" dirty="0" smtClean="0"/>
              <a:t>Google Fit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4758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</a:t>
            </a:r>
            <a:r>
              <a:rPr lang="en-US" dirty="0" smtClean="0"/>
              <a:t>Google Fit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Fit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80" y="1875544"/>
            <a:ext cx="5875076" cy="44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46238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defined in </a:t>
            </a:r>
            <a:r>
              <a:rPr lang="en-US" dirty="0" smtClean="0"/>
              <a:t>Android APIs?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can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Data flow from sensor to Fitness Store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2819202"/>
              </p:ext>
            </p:extLst>
          </p:nvPr>
        </p:nvGraphicFramePr>
        <p:xfrm>
          <a:off x="554362" y="21435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6694" y="3400119"/>
            <a:ext cx="2336302" cy="16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9629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3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Data Types Defined by Google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15114"/>
              </p:ext>
            </p:extLst>
          </p:nvPr>
        </p:nvGraphicFramePr>
        <p:xfrm>
          <a:off x="871538" y="2674938"/>
          <a:ext cx="740886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com.google.height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User’s height [m]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com.google.speed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User’s speed [m/s]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com.google.heart_rate.bpm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rate [beats</a:t>
                      </a:r>
                      <a:r>
                        <a:rPr lang="en-US" baseline="0" dirty="0" smtClean="0"/>
                        <a:t> per min]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com.google.heart_rate.summary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Max/Min/Average </a:t>
                      </a:r>
                      <a:r>
                        <a:rPr lang="en-US" dirty="0" smtClean="0"/>
                        <a:t>Heart rate [beats</a:t>
                      </a:r>
                      <a:r>
                        <a:rPr lang="en-US" baseline="0" dirty="0" smtClean="0"/>
                        <a:t> per min]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10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Data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1595390"/>
              </p:ext>
            </p:extLst>
          </p:nvPr>
        </p:nvGraphicFramePr>
        <p:xfrm>
          <a:off x="832345" y="2059331"/>
          <a:ext cx="7508270" cy="425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43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2391</TotalTime>
  <Words>304</Words>
  <Application>Microsoft Macintosh PowerPoint</Application>
  <PresentationFormat>On-screen Show (4:3)</PresentationFormat>
  <Paragraphs>83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Google Fit</vt:lpstr>
      <vt:lpstr>Applications That Can benefit from integration with Google Fit API </vt:lpstr>
      <vt:lpstr>What’s in Google Fit?</vt:lpstr>
      <vt:lpstr>Google Fit Architecture</vt:lpstr>
      <vt:lpstr>What’s defined in Android APIs?</vt:lpstr>
      <vt:lpstr>Data flow from sensor to Fitness Store</vt:lpstr>
      <vt:lpstr>Data Types</vt:lpstr>
      <vt:lpstr>Examples of Data Types Defined by Google</vt:lpstr>
      <vt:lpstr>Creating Custom Data Types</vt:lpstr>
      <vt:lpstr>Working with fitness data</vt:lpstr>
      <vt:lpstr>Working with fitness history</vt:lpstr>
      <vt:lpstr>Access to the row sensor data</vt:lpstr>
      <vt:lpstr>What is missing?</vt:lpstr>
    </vt:vector>
  </TitlesOfParts>
  <Company>Function(x)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HealthKit</dc:title>
  <dc:creator>Gene Leybzon</dc:creator>
  <cp:lastModifiedBy>Gene Leybzon</cp:lastModifiedBy>
  <cp:revision>28</cp:revision>
  <dcterms:created xsi:type="dcterms:W3CDTF">2014-06-19T14:08:36Z</dcterms:created>
  <dcterms:modified xsi:type="dcterms:W3CDTF">2014-08-28T15:34:06Z</dcterms:modified>
</cp:coreProperties>
</file>