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309" r:id="rId2"/>
    <p:sldId id="632" r:id="rId3"/>
    <p:sldId id="670" r:id="rId4"/>
    <p:sldId id="671" r:id="rId5"/>
    <p:sldId id="672" r:id="rId6"/>
    <p:sldId id="673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83" r:id="rId15"/>
    <p:sldId id="674" r:id="rId16"/>
    <p:sldId id="675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1FA36-1F40-4D94-844F-04CF56B24118}" v="1" dt="2024-05-05T07:36:05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3972" autoAdjust="0"/>
  </p:normalViewPr>
  <p:slideViewPr>
    <p:cSldViewPr snapToGrid="0">
      <p:cViewPr varScale="1">
        <p:scale>
          <a:sx n="88" d="100"/>
          <a:sy n="88" d="100"/>
        </p:scale>
        <p:origin x="1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82" Type="http://customschemas.google.com/relationships/presentationmetadata" Target="metadata"/><Relationship Id="rId10" Type="http://schemas.openxmlformats.org/officeDocument/2006/relationships/slide" Target="slides/slide9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108E74F6-9EC8-4572-824B-899893F61317}"/>
    <pc:docChg chg="addSld modSld">
      <pc:chgData name="Richard Chalk" userId="287f8aa4f4de1d19" providerId="LiveId" clId="{108E74F6-9EC8-4572-824B-899893F61317}" dt="2024-01-02T21:10:22.219" v="1" actId="207"/>
      <pc:docMkLst>
        <pc:docMk/>
      </pc:docMkLst>
      <pc:sldChg chg="modSp add mod">
        <pc:chgData name="Richard Chalk" userId="287f8aa4f4de1d19" providerId="LiveId" clId="{108E74F6-9EC8-4572-824B-899893F61317}" dt="2024-01-02T21:10:22.219" v="1" actId="207"/>
        <pc:sldMkLst>
          <pc:docMk/>
          <pc:sldMk cId="430477262" sldId="630"/>
        </pc:sldMkLst>
        <pc:spChg chg="mod">
          <ac:chgData name="Richard Chalk" userId="287f8aa4f4de1d19" providerId="LiveId" clId="{108E74F6-9EC8-4572-824B-899893F61317}" dt="2024-01-02T21:10:22.219" v="1" actId="207"/>
          <ac:spMkLst>
            <pc:docMk/>
            <pc:sldMk cId="430477262" sldId="630"/>
            <ac:spMk id="13" creationId="{67EFFDF4-FCD4-68E7-8573-AC69B856D8CB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22BE32AC-C376-45D7-9629-E1283FD94394}"/>
    <pc:docChg chg="undo custSel addSld delSld modSld">
      <pc:chgData name="Richard Chalk" userId="287f8aa4f4de1d19" providerId="LiveId" clId="{22BE32AC-C376-45D7-9629-E1283FD94394}" dt="2023-12-08T06:47:28.496" v="23" actId="47"/>
      <pc:docMkLst>
        <pc:docMk/>
      </pc:docMkLst>
      <pc:sldChg chg="modSp mod">
        <pc:chgData name="Richard Chalk" userId="287f8aa4f4de1d19" providerId="LiveId" clId="{22BE32AC-C376-45D7-9629-E1283FD94394}" dt="2023-11-02T15:33:47.865" v="19" actId="20577"/>
        <pc:sldMkLst>
          <pc:docMk/>
          <pc:sldMk cId="2774553520" sldId="523"/>
        </pc:sldMkLst>
        <pc:spChg chg="mod">
          <ac:chgData name="Richard Chalk" userId="287f8aa4f4de1d19" providerId="LiveId" clId="{22BE32AC-C376-45D7-9629-E1283FD94394}" dt="2023-11-02T15:33:47.865" v="19" actId="20577"/>
          <ac:spMkLst>
            <pc:docMk/>
            <pc:sldMk cId="2774553520" sldId="523"/>
            <ac:spMk id="118" creationId="{00000000-0000-0000-0000-000000000000}"/>
          </ac:spMkLst>
        </pc:spChg>
      </pc:sldChg>
      <pc:sldChg chg="addSp delSp mod">
        <pc:chgData name="Richard Chalk" userId="287f8aa4f4de1d19" providerId="LiveId" clId="{22BE32AC-C376-45D7-9629-E1283FD94394}" dt="2023-11-02T15:34:10.251" v="21" actId="22"/>
        <pc:sldMkLst>
          <pc:docMk/>
          <pc:sldMk cId="3641276947" sldId="555"/>
        </pc:sldMkLst>
        <pc:spChg chg="add del">
          <ac:chgData name="Richard Chalk" userId="287f8aa4f4de1d19" providerId="LiveId" clId="{22BE32AC-C376-45D7-9629-E1283FD94394}" dt="2023-11-02T15:34:10.251" v="21" actId="22"/>
          <ac:spMkLst>
            <pc:docMk/>
            <pc:sldMk cId="3641276947" sldId="555"/>
            <ac:spMk id="9" creationId="{1A5D0687-A11C-AC78-538B-9B035BA23BA6}"/>
          </ac:spMkLst>
        </pc:spChg>
      </pc:sldChg>
      <pc:sldChg chg="add del">
        <pc:chgData name="Richard Chalk" userId="287f8aa4f4de1d19" providerId="LiveId" clId="{22BE32AC-C376-45D7-9629-E1283FD94394}" dt="2023-12-08T06:47:28.496" v="23" actId="47"/>
        <pc:sldMkLst>
          <pc:docMk/>
          <pc:sldMk cId="3921698861" sldId="562"/>
        </pc:sldMkLst>
      </pc:sldChg>
      <pc:sldChg chg="add">
        <pc:chgData name="Richard Chalk" userId="287f8aa4f4de1d19" providerId="LiveId" clId="{22BE32AC-C376-45D7-9629-E1283FD94394}" dt="2023-10-28T05:05:14.769" v="1"/>
        <pc:sldMkLst>
          <pc:docMk/>
          <pc:sldMk cId="1641380131" sldId="563"/>
        </pc:sldMkLst>
      </pc:sldChg>
      <pc:sldChg chg="add">
        <pc:chgData name="Richard Chalk" userId="287f8aa4f4de1d19" providerId="LiveId" clId="{22BE32AC-C376-45D7-9629-E1283FD94394}" dt="2023-11-02T15:34:16.090" v="22"/>
        <pc:sldMkLst>
          <pc:docMk/>
          <pc:sldMk cId="2724860761" sldId="565"/>
        </pc:sldMkLst>
      </pc:sldChg>
    </pc:docChg>
  </pc:docChgLst>
  <pc:docChgLst>
    <pc:chgData name="Richard Chalk" userId="287f8aa4f4de1d19" providerId="LiveId" clId="{55E7E3B9-B10D-4359-B24D-A161F0BE15F2}"/>
    <pc:docChg chg="undo custSel addSld delSld modSld sldOrd">
      <pc:chgData name="Richard Chalk" userId="287f8aa4f4de1d19" providerId="LiveId" clId="{55E7E3B9-B10D-4359-B24D-A161F0BE15F2}" dt="2024-02-29T05:56:40.645" v="10102"/>
      <pc:docMkLst>
        <pc:docMk/>
      </pc:docMkLst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398895" sldId="2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77349605" sldId="2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56632380" sldId="26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071777541" sldId="26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0" sldId="299"/>
        </pc:sldMkLst>
      </pc:sldChg>
      <pc:sldChg chg="modSp mod">
        <pc:chgData name="Richard Chalk" userId="287f8aa4f4de1d19" providerId="LiveId" clId="{55E7E3B9-B10D-4359-B24D-A161F0BE15F2}" dt="2024-02-20T04:55:54.532" v="20" actId="20577"/>
        <pc:sldMkLst>
          <pc:docMk/>
          <pc:sldMk cId="3213385662" sldId="309"/>
        </pc:sldMkLst>
        <pc:spChg chg="mod">
          <ac:chgData name="Richard Chalk" userId="287f8aa4f4de1d19" providerId="LiveId" clId="{55E7E3B9-B10D-4359-B24D-A161F0BE15F2}" dt="2024-02-20T04:55:54.532" v="2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5E7E3B9-B10D-4359-B24D-A161F0BE15F2}" dt="2024-02-20T04:55:56.995" v="21" actId="47"/>
        <pc:sldMkLst>
          <pc:docMk/>
          <pc:sldMk cId="3673019826" sldId="51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383919" sldId="52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610650027" sldId="52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58803931" sldId="52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74553520" sldId="52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38680033" sldId="52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33208413" sldId="52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60914246" sldId="52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335650728" sldId="52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21538142" sldId="52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331944968" sldId="5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87256291" sldId="53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30755218" sldId="53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502136373" sldId="53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35889856" sldId="53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14032141" sldId="53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964049909" sldId="53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90169108" sldId="53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201188176" sldId="53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98859915" sldId="53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36339194" sldId="54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65289972" sldId="54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410027342" sldId="54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521131524" sldId="54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19555501" sldId="54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863898324" sldId="54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74902601" sldId="54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31557522" sldId="54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0264255" sldId="54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5777693" sldId="54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286993142" sldId="55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987867057" sldId="551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386524637" sldId="552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9899895" sldId="55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061833812" sldId="554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641276947" sldId="555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906989772" sldId="556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649149061" sldId="557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405349838" sldId="558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224119429" sldId="559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770896009" sldId="56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1641380131" sldId="563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2724860761" sldId="565"/>
        </pc:sldMkLst>
      </pc:sldChg>
      <pc:sldChg chg="addSp delSp modSp add mod modNotesTx">
        <pc:chgData name="Richard Chalk" userId="287f8aa4f4de1d19" providerId="LiveId" clId="{55E7E3B9-B10D-4359-B24D-A161F0BE15F2}" dt="2024-02-22T06:07:28.012" v="6913" actId="1037"/>
        <pc:sldMkLst>
          <pc:docMk/>
          <pc:sldMk cId="3601761925" sldId="625"/>
        </pc:sldMkLst>
        <pc:spChg chg="mod">
          <ac:chgData name="Richard Chalk" userId="287f8aa4f4de1d19" providerId="LiveId" clId="{55E7E3B9-B10D-4359-B24D-A161F0BE15F2}" dt="2024-02-21T19:44:44.267" v="5755" actId="207"/>
          <ac:spMkLst>
            <pc:docMk/>
            <pc:sldMk cId="3601761925" sldId="625"/>
            <ac:spMk id="2" creationId="{2CED0939-2445-F1A3-21AE-0A535344DD5D}"/>
          </ac:spMkLst>
        </pc:spChg>
        <pc:spChg chg="mod">
          <ac:chgData name="Richard Chalk" userId="287f8aa4f4de1d19" providerId="LiveId" clId="{55E7E3B9-B10D-4359-B24D-A161F0BE15F2}" dt="2024-02-21T19:41:33.601" v="5550" actId="6549"/>
          <ac:spMkLst>
            <pc:docMk/>
            <pc:sldMk cId="3601761925" sldId="625"/>
            <ac:spMk id="3" creationId="{173D56EC-57A4-FE19-1901-5242223ADD72}"/>
          </ac:spMkLst>
        </pc:spChg>
        <pc:spChg chg="add del mod">
          <ac:chgData name="Richard Chalk" userId="287f8aa4f4de1d19" providerId="LiveId" clId="{55E7E3B9-B10D-4359-B24D-A161F0BE15F2}" dt="2024-02-21T19:41:05.777" v="5506" actId="478"/>
          <ac:spMkLst>
            <pc:docMk/>
            <pc:sldMk cId="3601761925" sldId="625"/>
            <ac:spMk id="9" creationId="{78B3E1DE-6248-A7E2-B07C-3C2420EE39DB}"/>
          </ac:spMkLst>
        </pc:spChg>
        <pc:spChg chg="mod">
          <ac:chgData name="Richard Chalk" userId="287f8aa4f4de1d19" providerId="LiveId" clId="{55E7E3B9-B10D-4359-B24D-A161F0BE15F2}" dt="2024-02-21T19:42:11.455" v="5582" actId="207"/>
          <ac:spMkLst>
            <pc:docMk/>
            <pc:sldMk cId="3601761925" sldId="625"/>
            <ac:spMk id="12" creationId="{3DCD3819-43E3-5C2C-F839-A4AFD4691EC9}"/>
          </ac:spMkLst>
        </pc:spChg>
        <pc:picChg chg="mod">
          <ac:chgData name="Richard Chalk" userId="287f8aa4f4de1d19" providerId="LiveId" clId="{55E7E3B9-B10D-4359-B24D-A161F0BE15F2}" dt="2024-02-22T06:07:28.012" v="6913" actId="1037"/>
          <ac:picMkLst>
            <pc:docMk/>
            <pc:sldMk cId="3601761925" sldId="625"/>
            <ac:picMk id="10" creationId="{BF370856-D70E-ECC8-2D88-40BD6539B7DD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4" creationId="{CA6EC781-3EC5-7BF8-9129-CE128D2917E2}"/>
          </ac:picMkLst>
        </pc:picChg>
        <pc:picChg chg="del">
          <ac:chgData name="Richard Chalk" userId="287f8aa4f4de1d19" providerId="LiveId" clId="{55E7E3B9-B10D-4359-B24D-A161F0BE15F2}" dt="2024-02-21T19:41:57.671" v="5567" actId="478"/>
          <ac:picMkLst>
            <pc:docMk/>
            <pc:sldMk cId="3601761925" sldId="625"/>
            <ac:picMk id="15" creationId="{E5F7C46D-B839-B622-CF32-A8C07104E3C7}"/>
          </ac:picMkLst>
        </pc:picChg>
        <pc:picChg chg="del">
          <ac:chgData name="Richard Chalk" userId="287f8aa4f4de1d19" providerId="LiveId" clId="{55E7E3B9-B10D-4359-B24D-A161F0BE15F2}" dt="2024-02-21T19:42:00.446" v="5569" actId="478"/>
          <ac:picMkLst>
            <pc:docMk/>
            <pc:sldMk cId="3601761925" sldId="625"/>
            <ac:picMk id="16" creationId="{9B5AE99B-2D49-B384-308A-07AC815A187A}"/>
          </ac:picMkLst>
        </pc:picChg>
        <pc:picChg chg="add mod">
          <ac:chgData name="Richard Chalk" userId="287f8aa4f4de1d19" providerId="LiveId" clId="{55E7E3B9-B10D-4359-B24D-A161F0BE15F2}" dt="2024-02-21T19:41:57.992" v="5568"/>
          <ac:picMkLst>
            <pc:docMk/>
            <pc:sldMk cId="3601761925" sldId="625"/>
            <ac:picMk id="17" creationId="{46FF2A81-3EE8-E0E7-102F-CBEEC7948212}"/>
          </ac:picMkLst>
        </pc:picChg>
        <pc:picChg chg="add mod">
          <ac:chgData name="Richard Chalk" userId="287f8aa4f4de1d19" providerId="LiveId" clId="{55E7E3B9-B10D-4359-B24D-A161F0BE15F2}" dt="2024-02-21T19:44:51.581" v="5772" actId="1035"/>
          <ac:picMkLst>
            <pc:docMk/>
            <pc:sldMk cId="3601761925" sldId="625"/>
            <ac:picMk id="18" creationId="{82B81B76-A813-DE6F-F596-214634F28A2B}"/>
          </ac:picMkLst>
        </pc:picChg>
        <pc:picChg chg="add mod">
          <ac:chgData name="Richard Chalk" userId="287f8aa4f4de1d19" providerId="LiveId" clId="{55E7E3B9-B10D-4359-B24D-A161F0BE15F2}" dt="2024-02-21T19:44:03.487" v="5747" actId="1037"/>
          <ac:picMkLst>
            <pc:docMk/>
            <pc:sldMk cId="3601761925" sldId="625"/>
            <ac:picMk id="1026" creationId="{60F925CD-D02A-2EC3-3E03-3279D9E9396F}"/>
          </ac:picMkLst>
        </pc:picChg>
        <pc:picChg chg="mod">
          <ac:chgData name="Richard Chalk" userId="287f8aa4f4de1d19" providerId="LiveId" clId="{55E7E3B9-B10D-4359-B24D-A161F0BE15F2}" dt="2024-02-21T19:43:27.648" v="5689" actId="1036"/>
          <ac:picMkLst>
            <pc:docMk/>
            <pc:sldMk cId="3601761925" sldId="625"/>
            <ac:picMk id="3074" creationId="{B73ECF33-CD70-86E7-8061-2A42D488DE8D}"/>
          </ac:picMkLst>
        </pc:picChg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430477262" sldId="630"/>
        </pc:sldMkLst>
      </pc:sldChg>
      <pc:sldChg chg="del">
        <pc:chgData name="Richard Chalk" userId="287f8aa4f4de1d19" providerId="LiveId" clId="{55E7E3B9-B10D-4359-B24D-A161F0BE15F2}" dt="2024-02-22T12:35:25.001" v="7796" actId="47"/>
        <pc:sldMkLst>
          <pc:docMk/>
          <pc:sldMk cId="3713115469" sldId="631"/>
        </pc:sldMkLst>
      </pc:sldChg>
      <pc:sldChg chg="addSp delSp modSp add mod">
        <pc:chgData name="Richard Chalk" userId="287f8aa4f4de1d19" providerId="LiveId" clId="{55E7E3B9-B10D-4359-B24D-A161F0BE15F2}" dt="2024-02-20T05:21:35.033" v="540" actId="1038"/>
        <pc:sldMkLst>
          <pc:docMk/>
          <pc:sldMk cId="4229020536" sldId="632"/>
        </pc:sldMkLst>
        <pc:spChg chg="mod">
          <ac:chgData name="Richard Chalk" userId="287f8aa4f4de1d19" providerId="LiveId" clId="{55E7E3B9-B10D-4359-B24D-A161F0BE15F2}" dt="2024-02-20T05:21:35.033" v="540" actId="1038"/>
          <ac:spMkLst>
            <pc:docMk/>
            <pc:sldMk cId="4229020536" sldId="632"/>
            <ac:spMk id="8" creationId="{9977F281-A947-A97F-F970-14C3D7FFAE2B}"/>
          </ac:spMkLst>
        </pc:spChg>
        <pc:spChg chg="mod">
          <ac:chgData name="Richard Chalk" userId="287f8aa4f4de1d19" providerId="LiveId" clId="{55E7E3B9-B10D-4359-B24D-A161F0BE15F2}" dt="2024-02-20T05:00:58.203" v="33" actId="207"/>
          <ac:spMkLst>
            <pc:docMk/>
            <pc:sldMk cId="4229020536" sldId="632"/>
            <ac:spMk id="18" creationId="{CBF4E8CD-055F-8FAC-58DB-DB42DE1E6C1D}"/>
          </ac:spMkLst>
        </pc:spChg>
        <pc:spChg chg="add mod">
          <ac:chgData name="Richard Chalk" userId="287f8aa4f4de1d19" providerId="LiveId" clId="{55E7E3B9-B10D-4359-B24D-A161F0BE15F2}" dt="2024-02-20T05:20:14.717" v="423" actId="1037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55E7E3B9-B10D-4359-B24D-A161F0BE15F2}" dt="2024-02-20T05:07:22.207" v="374" actId="6549"/>
          <ac:spMkLst>
            <pc:docMk/>
            <pc:sldMk cId="4229020536" sldId="632"/>
            <ac:spMk id="658" creationId="{00000000-0000-0000-0000-000000000000}"/>
          </ac:spMkLst>
        </pc:spChg>
        <pc:grpChg chg="mod">
          <ac:chgData name="Richard Chalk" userId="287f8aa4f4de1d19" providerId="LiveId" clId="{55E7E3B9-B10D-4359-B24D-A161F0BE15F2}" dt="2024-02-20T05:05:25.625" v="343" actId="1038"/>
          <ac:grpSpMkLst>
            <pc:docMk/>
            <pc:sldMk cId="4229020536" sldId="632"/>
            <ac:grpSpMk id="4" creationId="{94A8D931-E469-3687-71E2-898BAA394248}"/>
          </ac:grpSpMkLst>
        </pc:grpChg>
        <pc:picChg chg="mod">
          <ac:chgData name="Richard Chalk" userId="287f8aa4f4de1d19" providerId="LiveId" clId="{55E7E3B9-B10D-4359-B24D-A161F0BE15F2}" dt="2024-02-20T05:01:07.752" v="102" actId="1037"/>
          <ac:picMkLst>
            <pc:docMk/>
            <pc:sldMk cId="4229020536" sldId="632"/>
            <ac:picMk id="2" creationId="{1798266B-4E23-1125-CABF-2421F7B57CB6}"/>
          </ac:picMkLst>
        </pc:picChg>
        <pc:picChg chg="mod">
          <ac:chgData name="Richard Chalk" userId="287f8aa4f4de1d19" providerId="LiveId" clId="{55E7E3B9-B10D-4359-B24D-A161F0BE15F2}" dt="2024-02-20T05:01:01.788" v="57" actId="1037"/>
          <ac:picMkLst>
            <pc:docMk/>
            <pc:sldMk cId="4229020536" sldId="632"/>
            <ac:picMk id="3" creationId="{00F42DEA-93D1-0D04-0FB8-52092F46A3C0}"/>
          </ac:picMkLst>
        </pc:picChg>
        <pc:picChg chg="del mod">
          <ac:chgData name="Richard Chalk" userId="287f8aa4f4de1d19" providerId="LiveId" clId="{55E7E3B9-B10D-4359-B24D-A161F0BE15F2}" dt="2024-02-20T05:07:48.224" v="377" actId="478"/>
          <ac:picMkLst>
            <pc:docMk/>
            <pc:sldMk cId="4229020536" sldId="632"/>
            <ac:picMk id="10" creationId="{22BE0701-C975-23EA-133B-3F413E5A2BD7}"/>
          </ac:picMkLst>
        </pc:picChg>
        <pc:picChg chg="del">
          <ac:chgData name="Richard Chalk" userId="287f8aa4f4de1d19" providerId="LiveId" clId="{55E7E3B9-B10D-4359-B24D-A161F0BE15F2}" dt="2024-02-20T05:02:19.279" v="121" actId="478"/>
          <ac:picMkLst>
            <pc:docMk/>
            <pc:sldMk cId="4229020536" sldId="632"/>
            <ac:picMk id="11" creationId="{A4E7E31E-82EE-8AFB-90E2-E8EE0B6160D9}"/>
          </ac:picMkLst>
        </pc:picChg>
        <pc:picChg chg="add mod">
          <ac:chgData name="Richard Chalk" userId="287f8aa4f4de1d19" providerId="LiveId" clId="{55E7E3B9-B10D-4359-B24D-A161F0BE15F2}" dt="2024-02-20T05:03:05.698" v="285" actId="1036"/>
          <ac:picMkLst>
            <pc:docMk/>
            <pc:sldMk cId="4229020536" sldId="632"/>
            <ac:picMk id="12" creationId="{F4130693-074F-F3C3-EF9D-EDF500226EE0}"/>
          </ac:picMkLst>
        </pc:picChg>
        <pc:picChg chg="add mod">
          <ac:chgData name="Richard Chalk" userId="287f8aa4f4de1d19" providerId="LiveId" clId="{55E7E3B9-B10D-4359-B24D-A161F0BE15F2}" dt="2024-02-20T05:07:14.263" v="353" actId="1035"/>
          <ac:picMkLst>
            <pc:docMk/>
            <pc:sldMk cId="4229020536" sldId="632"/>
            <ac:picMk id="21" creationId="{DB0827D5-44A4-EAD3-DAC5-55B7347888B2}"/>
          </ac:picMkLst>
        </pc:picChg>
        <pc:picChg chg="add mod">
          <ac:chgData name="Richard Chalk" userId="287f8aa4f4de1d19" providerId="LiveId" clId="{55E7E3B9-B10D-4359-B24D-A161F0BE15F2}" dt="2024-02-20T05:07:59.609" v="398" actId="1037"/>
          <ac:picMkLst>
            <pc:docMk/>
            <pc:sldMk cId="4229020536" sldId="632"/>
            <ac:picMk id="23" creationId="{4998B78B-7BCF-67EC-CB1F-2E89B429A996}"/>
          </ac:picMkLst>
        </pc:picChg>
        <pc:picChg chg="mod">
          <ac:chgData name="Richard Chalk" userId="287f8aa4f4de1d19" providerId="LiveId" clId="{55E7E3B9-B10D-4359-B24D-A161F0BE15F2}" dt="2024-02-20T05:21:35.033" v="540" actId="1038"/>
          <ac:picMkLst>
            <pc:docMk/>
            <pc:sldMk cId="4229020536" sldId="632"/>
            <ac:picMk id="1026" creationId="{4329E322-4836-B711-A004-CFF57ED07855}"/>
          </ac:picMkLst>
        </pc:picChg>
        <pc:picChg chg="add mod">
          <ac:chgData name="Richard Chalk" userId="287f8aa4f4de1d19" providerId="LiveId" clId="{55E7E3B9-B10D-4359-B24D-A161F0BE15F2}" dt="2024-02-20T05:20:14.717" v="423" actId="1037"/>
          <ac:picMkLst>
            <pc:docMk/>
            <pc:sldMk cId="4229020536" sldId="632"/>
            <ac:picMk id="1028" creationId="{F0AFA532-EEB1-43CB-1471-4A6ADC0E0CB8}"/>
          </ac:picMkLst>
        </pc:picChg>
        <pc:picChg chg="add mod">
          <ac:chgData name="Richard Chalk" userId="287f8aa4f4de1d19" providerId="LiveId" clId="{55E7E3B9-B10D-4359-B24D-A161F0BE15F2}" dt="2024-02-20T05:21:27.635" v="487" actId="1035"/>
          <ac:picMkLst>
            <pc:docMk/>
            <pc:sldMk cId="4229020536" sldId="632"/>
            <ac:picMk id="1030" creationId="{3718EF03-A9A5-29C2-0D78-48D2E6A8B410}"/>
          </ac:picMkLst>
        </pc:picChg>
      </pc:sldChg>
      <pc:sldChg chg="new del">
        <pc:chgData name="Richard Chalk" userId="287f8aa4f4de1d19" providerId="LiveId" clId="{55E7E3B9-B10D-4359-B24D-A161F0BE15F2}" dt="2024-02-22T12:35:25.001" v="7796" actId="47"/>
        <pc:sldMkLst>
          <pc:docMk/>
          <pc:sldMk cId="1145957312" sldId="633"/>
        </pc:sldMkLst>
      </pc:sldChg>
      <pc:sldChg chg="addSp delSp modSp add mod setBg">
        <pc:chgData name="Richard Chalk" userId="287f8aa4f4de1d19" providerId="LiveId" clId="{55E7E3B9-B10D-4359-B24D-A161F0BE15F2}" dt="2024-02-28T19:34:10.427" v="9608" actId="790"/>
        <pc:sldMkLst>
          <pc:docMk/>
          <pc:sldMk cId="2670341202" sldId="634"/>
        </pc:sldMkLst>
        <pc:spChg chg="del mod">
          <ac:chgData name="Richard Chalk" userId="287f8aa4f4de1d19" providerId="LiveId" clId="{55E7E3B9-B10D-4359-B24D-A161F0BE15F2}" dt="2024-02-28T19:25:44.727" v="9400" actId="478"/>
          <ac:spMkLst>
            <pc:docMk/>
            <pc:sldMk cId="2670341202" sldId="634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8T19:25:47.236" v="9401" actId="478"/>
          <ac:spMkLst>
            <pc:docMk/>
            <pc:sldMk cId="2670341202" sldId="634"/>
            <ac:spMk id="3" creationId="{173D56EC-57A4-FE19-1901-5242223ADD72}"/>
          </ac:spMkLst>
        </pc:spChg>
        <pc:spChg chg="del">
          <ac:chgData name="Richard Chalk" userId="287f8aa4f4de1d19" providerId="LiveId" clId="{55E7E3B9-B10D-4359-B24D-A161F0BE15F2}" dt="2024-02-28T19:28:06.821" v="9418" actId="478"/>
          <ac:spMkLst>
            <pc:docMk/>
            <pc:sldMk cId="2670341202" sldId="634"/>
            <ac:spMk id="6" creationId="{AA3DBEFE-0B36-E64D-9BC8-6CAB98AE791F}"/>
          </ac:spMkLst>
        </pc:spChg>
        <pc:spChg chg="del mod">
          <ac:chgData name="Richard Chalk" userId="287f8aa4f4de1d19" providerId="LiveId" clId="{55E7E3B9-B10D-4359-B24D-A161F0BE15F2}" dt="2024-02-28T19:25:42.588" v="9399" actId="478"/>
          <ac:spMkLst>
            <pc:docMk/>
            <pc:sldMk cId="2670341202" sldId="634"/>
            <ac:spMk id="7" creationId="{EBD62573-4B50-EAD6-8C7E-C3AE6A9F45B4}"/>
          </ac:spMkLst>
        </pc:spChg>
        <pc:spChg chg="add mod ord">
          <ac:chgData name="Richard Chalk" userId="287f8aa4f4de1d19" providerId="LiveId" clId="{55E7E3B9-B10D-4359-B24D-A161F0BE15F2}" dt="2024-02-28T19:34:10.427" v="9608" actId="790"/>
          <ac:spMkLst>
            <pc:docMk/>
            <pc:sldMk cId="2670341202" sldId="634"/>
            <ac:spMk id="9" creationId="{AB09D6E8-7317-7311-D08C-9024F4479E27}"/>
          </ac:spMkLst>
        </pc:spChg>
        <pc:spChg chg="del mod or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1" creationId="{289240D9-2B35-5205-24FE-A65573DEA281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3" creationId="{106A651B-6273-9B43-DFF3-11C002EEC16F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4" creationId="{9CD6ACDE-0127-112B-D9F2-4D7CEC03BADE}"/>
          </ac:spMkLst>
        </pc:spChg>
        <pc:spChg chg="add del mod">
          <ac:chgData name="Richard Chalk" userId="287f8aa4f4de1d19" providerId="LiveId" clId="{55E7E3B9-B10D-4359-B24D-A161F0BE15F2}" dt="2024-02-28T19:25:51.210" v="9404" actId="478"/>
          <ac:spMkLst>
            <pc:docMk/>
            <pc:sldMk cId="2670341202" sldId="634"/>
            <ac:spMk id="15" creationId="{6982F944-793D-5BF8-C6D8-367ACC300BBF}"/>
          </ac:spMkLst>
        </pc:spChg>
        <pc:spChg chg="add del">
          <ac:chgData name="Richard Chalk" userId="287f8aa4f4de1d19" providerId="LiveId" clId="{55E7E3B9-B10D-4359-B24D-A161F0BE15F2}" dt="2024-02-28T19:28:17.937" v="9420" actId="26606"/>
          <ac:spMkLst>
            <pc:docMk/>
            <pc:sldMk cId="2670341202" sldId="634"/>
            <ac:spMk id="1031" creationId="{5D9FC6AC-4A12-4825-8ABE-0732B8EF4D16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3" creationId="{E2384209-CB15-4CDF-9D31-C44FD9A3F20D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4" creationId="{AB8C311F-7253-4AED-9701-7FC0708C41C7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5" creationId="{2633B3B5-CC90-43F0-8714-D31D1F3F0209}"/>
          </ac:spMkLst>
        </pc:spChg>
        <pc:spChg chg="add del">
          <ac:chgData name="Richard Chalk" userId="287f8aa4f4de1d19" providerId="LiveId" clId="{55E7E3B9-B10D-4359-B24D-A161F0BE15F2}" dt="2024-02-28T19:28:20.997" v="9422" actId="26606"/>
          <ac:spMkLst>
            <pc:docMk/>
            <pc:sldMk cId="2670341202" sldId="634"/>
            <ac:spMk id="1037" creationId="{A8D57A06-A426-446D-B02C-A2DC6B62E45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39" creationId="{206E56BB-C8E6-4F70-B8BF-921C4912D6DE}"/>
          </ac:spMkLst>
        </pc:spChg>
        <pc:spChg chg="add del">
          <ac:chgData name="Richard Chalk" userId="287f8aa4f4de1d19" providerId="LiveId" clId="{55E7E3B9-B10D-4359-B24D-A161F0BE15F2}" dt="2024-02-28T19:28:27.542" v="9424" actId="26606"/>
          <ac:spMkLst>
            <pc:docMk/>
            <pc:sldMk cId="2670341202" sldId="634"/>
            <ac:spMk id="1040" creationId="{99643316-AB20-4DD1-8578-B5D7F033C0A3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2" creationId="{8950AD4C-6AF3-49F8-94E1-DBCAFB39478B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3" creationId="{8DBEAE55-3EA1-41D7-A212-5F7D8986C1F2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4" creationId="{CFC5F0E7-644F-4101-BE72-12825CF537E7}"/>
          </ac:spMkLst>
        </pc:spChg>
        <pc:spChg chg="add del">
          <ac:chgData name="Richard Chalk" userId="287f8aa4f4de1d19" providerId="LiveId" clId="{55E7E3B9-B10D-4359-B24D-A161F0BE15F2}" dt="2024-02-28T19:28:45.806" v="9426" actId="26606"/>
          <ac:spMkLst>
            <pc:docMk/>
            <pc:sldMk cId="2670341202" sldId="634"/>
            <ac:spMk id="1045" creationId="{B1F9B6B4-B0C4-45C6-A086-901C960D03E7}"/>
          </ac:spMkLst>
        </pc:spChg>
        <pc:spChg chg="add del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47" creationId="{5D9FC6AC-4A12-4825-8ABE-0732B8EF4D16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2" creationId="{04812C46-200A-4DEB-A05E-3ED6C68C2387}"/>
          </ac:spMkLst>
        </pc:spChg>
        <pc:spChg chg="add">
          <ac:chgData name="Richard Chalk" userId="287f8aa4f4de1d19" providerId="LiveId" clId="{55E7E3B9-B10D-4359-B24D-A161F0BE15F2}" dt="2024-02-28T19:31:28.561" v="9551" actId="26606"/>
          <ac:spMkLst>
            <pc:docMk/>
            <pc:sldMk cId="2670341202" sldId="634"/>
            <ac:spMk id="1054" creationId="{D1EA859B-E555-4109-94F3-6700E046E008}"/>
          </ac:spMkLst>
        </pc:spChg>
        <pc:picChg chg="del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5" creationId="{6325E9FD-CB31-18CC-9788-1DF96F31E1FE}"/>
          </ac:picMkLst>
        </pc:picChg>
        <pc:picChg chg="add del mod">
          <ac:chgData name="Richard Chalk" userId="287f8aa4f4de1d19" providerId="LiveId" clId="{55E7E3B9-B10D-4359-B24D-A161F0BE15F2}" dt="2024-02-28T19:28:03.921" v="9417" actId="478"/>
          <ac:picMkLst>
            <pc:docMk/>
            <pc:sldMk cId="2670341202" sldId="634"/>
            <ac:picMk id="8" creationId="{7EEC0A06-EF50-8999-8FDF-BA254C125B48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9" creationId="{3FD9DE2C-01D6-9D6D-26E4-DA2F4D182203}"/>
          </ac:picMkLst>
        </pc:picChg>
        <pc:picChg chg="del">
          <ac:chgData name="Richard Chalk" userId="287f8aa4f4de1d19" providerId="LiveId" clId="{55E7E3B9-B10D-4359-B24D-A161F0BE15F2}" dt="2024-02-20T05:21:40.178" v="541" actId="478"/>
          <ac:picMkLst>
            <pc:docMk/>
            <pc:sldMk cId="2670341202" sldId="634"/>
            <ac:picMk id="10" creationId="{432DAA5A-3895-79F7-7F4A-288A8280420A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0" creationId="{DE1F39D3-358B-7FA4-C23F-5E5E2514E5F8}"/>
          </ac:picMkLst>
        </pc:picChg>
        <pc:picChg chg="del mod ord">
          <ac:chgData name="Richard Chalk" userId="287f8aa4f4de1d19" providerId="LiveId" clId="{55E7E3B9-B10D-4359-B24D-A161F0BE15F2}" dt="2024-02-28T19:25:49.104" v="9403" actId="478"/>
          <ac:picMkLst>
            <pc:docMk/>
            <pc:sldMk cId="2670341202" sldId="634"/>
            <ac:picMk id="12" creationId="{50999DFC-D2F1-6677-CFF7-1B436CB93C24}"/>
          </ac:picMkLst>
        </pc:picChg>
        <pc:picChg chg="add mod">
          <ac:chgData name="Richard Chalk" userId="287f8aa4f4de1d19" providerId="LiveId" clId="{55E7E3B9-B10D-4359-B24D-A161F0BE15F2}" dt="2024-02-28T19:31:39.177" v="9553"/>
          <ac:picMkLst>
            <pc:docMk/>
            <pc:sldMk cId="2670341202" sldId="634"/>
            <ac:picMk id="16" creationId="{2179F2C0-2CB7-01DE-2FE7-05CEE45E2200}"/>
          </ac:picMkLst>
        </pc:picChg>
        <pc:picChg chg="add mod">
          <ac:chgData name="Richard Chalk" userId="287f8aa4f4de1d19" providerId="LiveId" clId="{55E7E3B9-B10D-4359-B24D-A161F0BE15F2}" dt="2024-02-28T19:33:16.243" v="9606" actId="1076"/>
          <ac:picMkLst>
            <pc:docMk/>
            <pc:sldMk cId="2670341202" sldId="634"/>
            <ac:picMk id="17" creationId="{9FCE1291-2CFF-0228-E235-441BD96CC563}"/>
          </ac:picMkLst>
        </pc:picChg>
        <pc:picChg chg="add del mod">
          <ac:chgData name="Richard Chalk" userId="287f8aa4f4de1d19" providerId="LiveId" clId="{55E7E3B9-B10D-4359-B24D-A161F0BE15F2}" dt="2024-02-28T19:31:19.987" v="9549" actId="478"/>
          <ac:picMkLst>
            <pc:docMk/>
            <pc:sldMk cId="2670341202" sldId="634"/>
            <ac:picMk id="1026" creationId="{99AB3E6E-6FC0-B441-F4B6-E3C073A87FD1}"/>
          </ac:picMkLst>
        </pc:picChg>
        <pc:picChg chg="add mod">
          <ac:chgData name="Richard Chalk" userId="287f8aa4f4de1d19" providerId="LiveId" clId="{55E7E3B9-B10D-4359-B24D-A161F0BE15F2}" dt="2024-02-28T19:31:28.561" v="9551" actId="26606"/>
          <ac:picMkLst>
            <pc:docMk/>
            <pc:sldMk cId="2670341202" sldId="634"/>
            <ac:picMk id="1028" creationId="{5BF90917-597A-01D6-6A3A-4894C4A6B925}"/>
          </ac:picMkLst>
        </pc:picChg>
        <pc:picChg chg="add del mod">
          <ac:chgData name="Richard Chalk" userId="287f8aa4f4de1d19" providerId="LiveId" clId="{55E7E3B9-B10D-4359-B24D-A161F0BE15F2}" dt="2024-02-28T19:25:48.078" v="9402" actId="478"/>
          <ac:picMkLst>
            <pc:docMk/>
            <pc:sldMk cId="2670341202" sldId="634"/>
            <ac:picMk id="2050" creationId="{4A0D8651-EDC7-2176-DC22-631C99139452}"/>
          </ac:picMkLst>
        </pc:picChg>
        <pc:cxnChg chg="del">
          <ac:chgData name="Richard Chalk" userId="287f8aa4f4de1d19" providerId="LiveId" clId="{55E7E3B9-B10D-4359-B24D-A161F0BE15F2}" dt="2024-02-28T19:25:52.513" v="9405" actId="478"/>
          <ac:cxnSpMkLst>
            <pc:docMk/>
            <pc:sldMk cId="2670341202" sldId="634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55E7E3B9-B10D-4359-B24D-A161F0BE15F2}" dt="2024-02-29T05:56:40.645" v="10102"/>
        <pc:sldMkLst>
          <pc:docMk/>
          <pc:sldMk cId="230308643" sldId="635"/>
        </pc:sldMkLst>
        <pc:spChg chg="mod">
          <ac:chgData name="Richard Chalk" userId="287f8aa4f4de1d19" providerId="LiveId" clId="{55E7E3B9-B10D-4359-B24D-A161F0BE15F2}" dt="2024-02-28T19:46:35.708" v="10023" actId="207"/>
          <ac:spMkLst>
            <pc:docMk/>
            <pc:sldMk cId="230308643" sldId="635"/>
            <ac:spMk id="2" creationId="{BB46170B-48CD-292A-F50B-D03B7E32A747}"/>
          </ac:spMkLst>
        </pc:spChg>
        <pc:spChg chg="add del mod">
          <ac:chgData name="Richard Chalk" userId="287f8aa4f4de1d19" providerId="LiveId" clId="{55E7E3B9-B10D-4359-B24D-A161F0BE15F2}" dt="2024-02-29T05:56:40.645" v="10102"/>
          <ac:spMkLst>
            <pc:docMk/>
            <pc:sldMk cId="230308643" sldId="635"/>
            <ac:spMk id="3" creationId="{696961BD-B7F4-C65F-08A3-B53B0D64A58E}"/>
          </ac:spMkLst>
        </pc:spChg>
        <pc:spChg chg="del">
          <ac:chgData name="Richard Chalk" userId="287f8aa4f4de1d19" providerId="LiveId" clId="{55E7E3B9-B10D-4359-B24D-A161F0BE15F2}" dt="2024-02-20T05:29:16.238" v="804" actId="478"/>
          <ac:spMkLst>
            <pc:docMk/>
            <pc:sldMk cId="230308643" sldId="635"/>
            <ac:spMk id="3" creationId="{CFF252C3-8D5C-EC84-D7C1-90AB877D5D6D}"/>
          </ac:spMkLst>
        </pc:spChg>
        <pc:spChg chg="add del mod">
          <ac:chgData name="Richard Chalk" userId="287f8aa4f4de1d19" providerId="LiveId" clId="{55E7E3B9-B10D-4359-B24D-A161F0BE15F2}" dt="2024-02-28T19:34:46.592" v="9634" actId="20577"/>
          <ac:spMkLst>
            <pc:docMk/>
            <pc:sldMk cId="230308643" sldId="635"/>
            <ac:spMk id="7" creationId="{1197E70E-E03D-FB45-8582-2E540DAAADCF}"/>
          </ac:spMkLst>
        </pc:spChg>
        <pc:spChg chg="add mod">
          <ac:chgData name="Richard Chalk" userId="287f8aa4f4de1d19" providerId="LiveId" clId="{55E7E3B9-B10D-4359-B24D-A161F0BE15F2}" dt="2024-02-29T05:56:33.817" v="10098" actId="207"/>
          <ac:spMkLst>
            <pc:docMk/>
            <pc:sldMk cId="230308643" sldId="635"/>
            <ac:spMk id="9" creationId="{A6B2503E-9359-FA8B-4573-68797F657036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0" creationId="{35347195-7304-E74A-FD6C-688963756222}"/>
          </ac:spMkLst>
        </pc:spChg>
        <pc:spChg chg="add mod">
          <ac:chgData name="Richard Chalk" userId="287f8aa4f4de1d19" providerId="LiveId" clId="{55E7E3B9-B10D-4359-B24D-A161F0BE15F2}" dt="2024-02-29T05:56:36.824" v="10099" actId="207"/>
          <ac:spMkLst>
            <pc:docMk/>
            <pc:sldMk cId="230308643" sldId="635"/>
            <ac:spMk id="10" creationId="{B7727292-CCD8-34CC-2ED4-96AF65C1CB71}"/>
          </ac:spMkLst>
        </pc:spChg>
        <pc:spChg chg="add mod">
          <ac:chgData name="Richard Chalk" userId="287f8aa4f4de1d19" providerId="LiveId" clId="{55E7E3B9-B10D-4359-B24D-A161F0BE15F2}" dt="2024-02-29T05:56:40.217" v="10100" actId="207"/>
          <ac:spMkLst>
            <pc:docMk/>
            <pc:sldMk cId="230308643" sldId="635"/>
            <ac:spMk id="11" creationId="{83A31A76-F652-6B6B-D519-A90D1040746F}"/>
          </ac:spMkLst>
        </pc:spChg>
        <pc:spChg chg="del">
          <ac:chgData name="Richard Chalk" userId="287f8aa4f4de1d19" providerId="LiveId" clId="{55E7E3B9-B10D-4359-B24D-A161F0BE15F2}" dt="2024-02-20T05:27:45.876" v="765" actId="478"/>
          <ac:spMkLst>
            <pc:docMk/>
            <pc:sldMk cId="230308643" sldId="635"/>
            <ac:spMk id="11" creationId="{C31E38DF-0E06-CC40-3019-E4A8DFC1C665}"/>
          </ac:spMkLst>
        </pc:spChg>
        <pc:spChg chg="del">
          <ac:chgData name="Richard Chalk" userId="287f8aa4f4de1d19" providerId="LiveId" clId="{55E7E3B9-B10D-4359-B24D-A161F0BE15F2}" dt="2024-02-20T05:28:46.054" v="803" actId="478"/>
          <ac:spMkLst>
            <pc:docMk/>
            <pc:sldMk cId="230308643" sldId="635"/>
            <ac:spMk id="13" creationId="{20EE840F-D58E-E0F7-FB94-A86D57981D9E}"/>
          </ac:spMkLst>
        </pc:spChg>
        <pc:spChg chg="del">
          <ac:chgData name="Richard Chalk" userId="287f8aa4f4de1d19" providerId="LiveId" clId="{55E7E3B9-B10D-4359-B24D-A161F0BE15F2}" dt="2024-02-20T05:28:44.398" v="802" actId="478"/>
          <ac:spMkLst>
            <pc:docMk/>
            <pc:sldMk cId="230308643" sldId="635"/>
            <ac:spMk id="14" creationId="{73924C72-A46C-1BF6-2AB7-31162053F6BA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5" creationId="{E491DA85-6901-1B88-14E0-47DF19FFCE37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6" creationId="{73672674-7532-716E-D9A8-824EA67D8C45}"/>
          </ac:spMkLst>
        </pc:spChg>
        <pc:spChg chg="add del mod">
          <ac:chgData name="Richard Chalk" userId="287f8aa4f4de1d19" providerId="LiveId" clId="{55E7E3B9-B10D-4359-B24D-A161F0BE15F2}" dt="2024-02-28T19:34:30.793" v="9610" actId="478"/>
          <ac:spMkLst>
            <pc:docMk/>
            <pc:sldMk cId="230308643" sldId="635"/>
            <ac:spMk id="17" creationId="{C068285A-A9E4-D726-8741-B508DAAC93A0}"/>
          </ac:spMkLst>
        </pc:spChg>
        <pc:spChg chg="add del mod">
          <ac:chgData name="Richard Chalk" userId="287f8aa4f4de1d19" providerId="LiveId" clId="{55E7E3B9-B10D-4359-B24D-A161F0BE15F2}" dt="2024-02-28T19:34:37.665" v="9614" actId="478"/>
          <ac:spMkLst>
            <pc:docMk/>
            <pc:sldMk cId="230308643" sldId="635"/>
            <ac:spMk id="18" creationId="{41EF38E9-4C37-249A-D0AB-B4D1F2BC1044}"/>
          </ac:spMkLst>
        </pc:spChg>
        <pc:graphicFrameChg chg="add mod">
          <ac:chgData name="Richard Chalk" userId="287f8aa4f4de1d19" providerId="LiveId" clId="{55E7E3B9-B10D-4359-B24D-A161F0BE15F2}" dt="2024-02-29T05:56:26.117" v="10097"/>
          <ac:graphicFrameMkLst>
            <pc:docMk/>
            <pc:sldMk cId="230308643" sldId="635"/>
            <ac:graphicFrameMk id="12" creationId="{55965F30-52FB-EDF8-F0B3-46F2098622D1}"/>
          </ac:graphicFrameMkLst>
        </pc:graphicFrameChg>
        <pc:picChg chg="add del mod">
          <ac:chgData name="Richard Chalk" userId="287f8aa4f4de1d19" providerId="LiveId" clId="{55E7E3B9-B10D-4359-B24D-A161F0BE15F2}" dt="2024-02-28T19:44:26.487" v="9850" actId="478"/>
          <ac:picMkLst>
            <pc:docMk/>
            <pc:sldMk cId="230308643" sldId="635"/>
            <ac:picMk id="9" creationId="{60CF9C0A-2CF1-D179-7614-05A64BABA1DE}"/>
          </ac:picMkLst>
        </pc:picChg>
        <pc:picChg chg="del">
          <ac:chgData name="Richard Chalk" userId="287f8aa4f4de1d19" providerId="LiveId" clId="{55E7E3B9-B10D-4359-B24D-A161F0BE15F2}" dt="2024-02-20T05:27:45.876" v="765" actId="478"/>
          <ac:picMkLst>
            <pc:docMk/>
            <pc:sldMk cId="230308643" sldId="635"/>
            <ac:picMk id="12" creationId="{2EA2E64B-E17A-2D67-5151-6FC7480FB92B}"/>
          </ac:picMkLst>
        </pc:picChg>
        <pc:picChg chg="add mod">
          <ac:chgData name="Richard Chalk" userId="287f8aa4f4de1d19" providerId="LiveId" clId="{55E7E3B9-B10D-4359-B24D-A161F0BE15F2}" dt="2024-02-28T19:45:18.389" v="9928" actId="1076"/>
          <ac:picMkLst>
            <pc:docMk/>
            <pc:sldMk cId="230308643" sldId="635"/>
            <ac:picMk id="13" creationId="{7A88F2A0-DD20-7119-BF07-04A5246C9F3F}"/>
          </ac:picMkLst>
        </pc:picChg>
        <pc:picChg chg="add del mod">
          <ac:chgData name="Richard Chalk" userId="287f8aa4f4de1d19" providerId="LiveId" clId="{55E7E3B9-B10D-4359-B24D-A161F0BE15F2}" dt="2024-02-28T19:34:37.665" v="9614" actId="478"/>
          <ac:picMkLst>
            <pc:docMk/>
            <pc:sldMk cId="230308643" sldId="635"/>
            <ac:picMk id="19" creationId="{C0CAD312-6A93-113E-7238-9B4CFDC12BE1}"/>
          </ac:picMkLst>
        </pc:picChg>
        <pc:picChg chg="add mod">
          <ac:chgData name="Richard Chalk" userId="287f8aa4f4de1d19" providerId="LiveId" clId="{55E7E3B9-B10D-4359-B24D-A161F0BE15F2}" dt="2024-02-28T19:39:57.514" v="9671" actId="1076"/>
          <ac:picMkLst>
            <pc:docMk/>
            <pc:sldMk cId="230308643" sldId="635"/>
            <ac:picMk id="2050" creationId="{35CF0B5B-FAF2-E54C-1924-5CD7F4065FAC}"/>
          </ac:picMkLst>
        </pc:picChg>
        <pc:picChg chg="del">
          <ac:chgData name="Richard Chalk" userId="287f8aa4f4de1d19" providerId="LiveId" clId="{55E7E3B9-B10D-4359-B24D-A161F0BE15F2}" dt="2024-02-20T05:28:42.419" v="801" actId="478"/>
          <ac:picMkLst>
            <pc:docMk/>
            <pc:sldMk cId="230308643" sldId="635"/>
            <ac:picMk id="2050" creationId="{6D77791D-13E5-12EB-AE37-B1E9C8EFC7B9}"/>
          </ac:picMkLst>
        </pc:picChg>
        <pc:picChg chg="add mod">
          <ac:chgData name="Richard Chalk" userId="287f8aa4f4de1d19" providerId="LiveId" clId="{55E7E3B9-B10D-4359-B24D-A161F0BE15F2}" dt="2024-02-28T19:40:18.486" v="9684" actId="1038"/>
          <ac:picMkLst>
            <pc:docMk/>
            <pc:sldMk cId="230308643" sldId="635"/>
            <ac:picMk id="2052" creationId="{6AFF66BA-FBB9-4F1F-816B-A5B3ED3A7ED2}"/>
          </ac:picMkLst>
        </pc:picChg>
        <pc:picChg chg="add mod">
          <ac:chgData name="Richard Chalk" userId="287f8aa4f4de1d19" providerId="LiveId" clId="{55E7E3B9-B10D-4359-B24D-A161F0BE15F2}" dt="2024-02-28T19:40:53.213" v="9687" actId="1076"/>
          <ac:picMkLst>
            <pc:docMk/>
            <pc:sldMk cId="230308643" sldId="635"/>
            <ac:picMk id="2054" creationId="{E64CE7ED-2806-D5BF-F1F6-937DF6760F31}"/>
          </ac:picMkLst>
        </pc:picChg>
        <pc:picChg chg="add mod">
          <ac:chgData name="Richard Chalk" userId="287f8aa4f4de1d19" providerId="LiveId" clId="{55E7E3B9-B10D-4359-B24D-A161F0BE15F2}" dt="2024-02-28T19:47:04.958" v="10035" actId="1038"/>
          <ac:picMkLst>
            <pc:docMk/>
            <pc:sldMk cId="230308643" sldId="635"/>
            <ac:picMk id="2056" creationId="{43A50581-E237-AE29-8FF6-723E63FBCABF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4" creationId="{0DCC2079-B0E0-6D9F-76DC-B33AB91EE764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6" creationId="{B4577543-4852-5F9E-4920-7F72F7262105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78" creationId="{3E30A77F-3173-633F-58CF-016961FDCA93}"/>
          </ac:picMkLst>
        </pc:picChg>
        <pc:picChg chg="add del mod">
          <ac:chgData name="Richard Chalk" userId="287f8aa4f4de1d19" providerId="LiveId" clId="{55E7E3B9-B10D-4359-B24D-A161F0BE15F2}" dt="2024-02-28T19:34:30.793" v="9610" actId="478"/>
          <ac:picMkLst>
            <pc:docMk/>
            <pc:sldMk cId="230308643" sldId="635"/>
            <ac:picMk id="3080" creationId="{68F8BA00-F0BF-7BC9-580E-4FBBC678FB1E}"/>
          </ac:picMkLst>
        </pc:picChg>
        <pc:picChg chg="add del mod">
          <ac:chgData name="Richard Chalk" userId="287f8aa4f4de1d19" providerId="LiveId" clId="{55E7E3B9-B10D-4359-B24D-A161F0BE15F2}" dt="2024-02-28T19:34:32.770" v="9611" actId="478"/>
          <ac:picMkLst>
            <pc:docMk/>
            <pc:sldMk cId="230308643" sldId="635"/>
            <ac:picMk id="3082" creationId="{F30FE4E5-2C48-AD0A-E951-DC913D1E3D42}"/>
          </ac:picMkLst>
        </pc:picChg>
      </pc:sldChg>
      <pc:sldChg chg="addSp delSp modSp add mod">
        <pc:chgData name="Richard Chalk" userId="287f8aa4f4de1d19" providerId="LiveId" clId="{55E7E3B9-B10D-4359-B24D-A161F0BE15F2}" dt="2024-02-20T05:41:24.194" v="1391" actId="20577"/>
        <pc:sldMkLst>
          <pc:docMk/>
          <pc:sldMk cId="3619668104" sldId="636"/>
        </pc:sldMkLst>
        <pc:spChg chg="mod">
          <ac:chgData name="Richard Chalk" userId="287f8aa4f4de1d19" providerId="LiveId" clId="{55E7E3B9-B10D-4359-B24D-A161F0BE15F2}" dt="2024-02-20T05:39:26.222" v="1251" actId="554"/>
          <ac:spMkLst>
            <pc:docMk/>
            <pc:sldMk cId="3619668104" sldId="636"/>
            <ac:spMk id="2" creationId="{19521851-2001-76BA-67BC-A60BB68F2977}"/>
          </ac:spMkLst>
        </pc:spChg>
        <pc:spChg chg="del">
          <ac:chgData name="Richard Chalk" userId="287f8aa4f4de1d19" providerId="LiveId" clId="{55E7E3B9-B10D-4359-B24D-A161F0BE15F2}" dt="2024-02-20T05:39:03.177" v="1247" actId="478"/>
          <ac:spMkLst>
            <pc:docMk/>
            <pc:sldMk cId="3619668104" sldId="636"/>
            <ac:spMk id="10" creationId="{0B8CE211-FADF-84A4-DCDD-C7429EEAC288}"/>
          </ac:spMkLst>
        </pc:spChg>
        <pc:spChg chg="add mod">
          <ac:chgData name="Richard Chalk" userId="287f8aa4f4de1d19" providerId="LiveId" clId="{55E7E3B9-B10D-4359-B24D-A161F0BE15F2}" dt="2024-02-20T05:41:24.194" v="1391" actId="20577"/>
          <ac:spMkLst>
            <pc:docMk/>
            <pc:sldMk cId="3619668104" sldId="636"/>
            <ac:spMk id="11" creationId="{193DBE62-B972-739D-A49F-786426AEB0E9}"/>
          </ac:spMkLst>
        </pc:spChg>
        <pc:spChg chg="del">
          <ac:chgData name="Richard Chalk" userId="287f8aa4f4de1d19" providerId="LiveId" clId="{55E7E3B9-B10D-4359-B24D-A161F0BE15F2}" dt="2024-02-20T05:39:01.604" v="1246" actId="478"/>
          <ac:spMkLst>
            <pc:docMk/>
            <pc:sldMk cId="3619668104" sldId="636"/>
            <ac:spMk id="15" creationId="{395C98AA-11D2-7AE7-49F1-9121512E576F}"/>
          </ac:spMkLst>
        </pc:spChg>
        <pc:spChg chg="del">
          <ac:chgData name="Richard Chalk" userId="287f8aa4f4de1d19" providerId="LiveId" clId="{55E7E3B9-B10D-4359-B24D-A161F0BE15F2}" dt="2024-02-20T05:39:04.952" v="1248" actId="478"/>
          <ac:spMkLst>
            <pc:docMk/>
            <pc:sldMk cId="3619668104" sldId="636"/>
            <ac:spMk id="16" creationId="{ADE6963A-5C46-672A-AFFE-8D7458137463}"/>
          </ac:spMkLst>
        </pc:spChg>
        <pc:spChg chg="del">
          <ac:chgData name="Richard Chalk" userId="287f8aa4f4de1d19" providerId="LiveId" clId="{55E7E3B9-B10D-4359-B24D-A161F0BE15F2}" dt="2024-02-20T05:38:59.698" v="1245" actId="478"/>
          <ac:spMkLst>
            <pc:docMk/>
            <pc:sldMk cId="3619668104" sldId="636"/>
            <ac:spMk id="17" creationId="{8C2B94A9-DEFE-97C2-07D5-C9C205673CA2}"/>
          </ac:spMkLst>
        </pc:spChg>
        <pc:picChg chg="add mod">
          <ac:chgData name="Richard Chalk" userId="287f8aa4f4de1d19" providerId="LiveId" clId="{55E7E3B9-B10D-4359-B24D-A161F0BE15F2}" dt="2024-02-20T05:38:35.946" v="1217" actId="1035"/>
          <ac:picMkLst>
            <pc:docMk/>
            <pc:sldMk cId="3619668104" sldId="636"/>
            <ac:picMk id="3" creationId="{13FF04D5-F38D-A16A-D72E-F965EBCF47C9}"/>
          </ac:picMkLst>
        </pc:picChg>
        <pc:picChg chg="del">
          <ac:chgData name="Richard Chalk" userId="287f8aa4f4de1d19" providerId="LiveId" clId="{55E7E3B9-B10D-4359-B24D-A161F0BE15F2}" dt="2024-02-20T05:37:24.601" v="1130" actId="478"/>
          <ac:picMkLst>
            <pc:docMk/>
            <pc:sldMk cId="3619668104" sldId="636"/>
            <ac:picMk id="9" creationId="{1B80884E-F276-018D-E2EE-3F34D1E6C528}"/>
          </ac:picMkLst>
        </pc:picChg>
        <pc:picChg chg="add mod">
          <ac:chgData name="Richard Chalk" userId="287f8aa4f4de1d19" providerId="LiveId" clId="{55E7E3B9-B10D-4359-B24D-A161F0BE15F2}" dt="2024-02-20T05:41:19.643" v="1366" actId="1035"/>
          <ac:picMkLst>
            <pc:docMk/>
            <pc:sldMk cId="3619668104" sldId="636"/>
            <ac:picMk id="12" creationId="{6F21366C-A697-0288-8286-AE0973A51F21}"/>
          </ac:picMkLst>
        </pc:picChg>
        <pc:picChg chg="mod">
          <ac:chgData name="Richard Chalk" userId="287f8aa4f4de1d19" providerId="LiveId" clId="{55E7E3B9-B10D-4359-B24D-A161F0BE15F2}" dt="2024-02-20T05:39:47.460" v="1258" actId="167"/>
          <ac:picMkLst>
            <pc:docMk/>
            <pc:sldMk cId="3619668104" sldId="636"/>
            <ac:picMk id="3074" creationId="{2F81FA16-5124-C090-2C6F-541461E30459}"/>
          </ac:picMkLst>
        </pc:picChg>
        <pc:picChg chg="mod">
          <ac:chgData name="Richard Chalk" userId="287f8aa4f4de1d19" providerId="LiveId" clId="{55E7E3B9-B10D-4359-B24D-A161F0BE15F2}" dt="2024-02-20T05:39:52.590" v="1262" actId="1036"/>
          <ac:picMkLst>
            <pc:docMk/>
            <pc:sldMk cId="3619668104" sldId="636"/>
            <ac:picMk id="3076" creationId="{B5E312F7-65D0-7FD8-1CE2-524FC6FB70A4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78" creationId="{72161DA7-53C1-E567-FD84-6470C5FCF99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0" creationId="{405A09B2-618C-31B6-0A4F-AB150BFE6848}"/>
          </ac:picMkLst>
        </pc:picChg>
        <pc:picChg chg="del">
          <ac:chgData name="Richard Chalk" userId="287f8aa4f4de1d19" providerId="LiveId" clId="{55E7E3B9-B10D-4359-B24D-A161F0BE15F2}" dt="2024-02-20T05:38:56.329" v="1244" actId="478"/>
          <ac:picMkLst>
            <pc:docMk/>
            <pc:sldMk cId="3619668104" sldId="636"/>
            <ac:picMk id="3082" creationId="{6E1233CA-574D-5033-8A13-890FDC3DAE62}"/>
          </ac:picMkLst>
        </pc:picChg>
      </pc:sldChg>
      <pc:sldChg chg="addSp delSp modSp add mod">
        <pc:chgData name="Richard Chalk" userId="287f8aa4f4de1d19" providerId="LiveId" clId="{55E7E3B9-B10D-4359-B24D-A161F0BE15F2}" dt="2024-02-20T05:46:31.006" v="1885" actId="14100"/>
        <pc:sldMkLst>
          <pc:docMk/>
          <pc:sldMk cId="2748712550" sldId="637"/>
        </pc:sldMkLst>
        <pc:spChg chg="mod ord">
          <ac:chgData name="Richard Chalk" userId="287f8aa4f4de1d19" providerId="LiveId" clId="{55E7E3B9-B10D-4359-B24D-A161F0BE15F2}" dt="2024-02-20T05:43:36.475" v="1626" actId="113"/>
          <ac:spMkLst>
            <pc:docMk/>
            <pc:sldMk cId="2748712550" sldId="637"/>
            <ac:spMk id="2" creationId="{2ED7E3C9-E610-C2AE-43E1-3011D82E46CB}"/>
          </ac:spMkLst>
        </pc:spChg>
        <pc:spChg chg="mod">
          <ac:chgData name="Richard Chalk" userId="287f8aa4f4de1d19" providerId="LiveId" clId="{55E7E3B9-B10D-4359-B24D-A161F0BE15F2}" dt="2024-02-20T05:46:31.006" v="1885" actId="14100"/>
          <ac:spMkLst>
            <pc:docMk/>
            <pc:sldMk cId="2748712550" sldId="637"/>
            <ac:spMk id="11" creationId="{BABD7D60-8EE9-F4C7-AB35-E6923CB85FED}"/>
          </ac:spMkLst>
        </pc:spChg>
        <pc:picChg chg="mod">
          <ac:chgData name="Richard Chalk" userId="287f8aa4f4de1d19" providerId="LiveId" clId="{55E7E3B9-B10D-4359-B24D-A161F0BE15F2}" dt="2024-02-20T05:42:35.066" v="1492" actId="1035"/>
          <ac:picMkLst>
            <pc:docMk/>
            <pc:sldMk cId="2748712550" sldId="637"/>
            <ac:picMk id="3" creationId="{B65B4706-E416-4EBB-412F-887D2F7AE5AD}"/>
          </ac:picMkLst>
        </pc:picChg>
        <pc:picChg chg="add mod">
          <ac:chgData name="Richard Chalk" userId="287f8aa4f4de1d19" providerId="LiveId" clId="{55E7E3B9-B10D-4359-B24D-A161F0BE15F2}" dt="2024-02-20T05:41:49.395" v="1399" actId="1038"/>
          <ac:picMkLst>
            <pc:docMk/>
            <pc:sldMk cId="2748712550" sldId="637"/>
            <ac:picMk id="9" creationId="{D3084B88-933D-F477-453C-41C1E5D3856A}"/>
          </ac:picMkLst>
        </pc:picChg>
        <pc:picChg chg="add mod">
          <ac:chgData name="Richard Chalk" userId="287f8aa4f4de1d19" providerId="LiveId" clId="{55E7E3B9-B10D-4359-B24D-A161F0BE15F2}" dt="2024-02-20T05:45:18.228" v="1758" actId="14100"/>
          <ac:picMkLst>
            <pc:docMk/>
            <pc:sldMk cId="2748712550" sldId="637"/>
            <ac:picMk id="10" creationId="{1E5378B8-DABD-693C-E51F-8F5B180DD7DB}"/>
          </ac:picMkLst>
        </pc:picChg>
        <pc:picChg chg="mod">
          <ac:chgData name="Richard Chalk" userId="287f8aa4f4de1d19" providerId="LiveId" clId="{55E7E3B9-B10D-4359-B24D-A161F0BE15F2}" dt="2024-02-20T05:44:58.360" v="1755" actId="1036"/>
          <ac:picMkLst>
            <pc:docMk/>
            <pc:sldMk cId="2748712550" sldId="637"/>
            <ac:picMk id="12" creationId="{83DA3002-9C1C-FF5A-5A1A-C39BB0AA83B2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4" creationId="{E7FD4AD1-1656-36FD-29F5-8D91417D1411}"/>
          </ac:picMkLst>
        </pc:picChg>
        <pc:picChg chg="del">
          <ac:chgData name="Richard Chalk" userId="287f8aa4f4de1d19" providerId="LiveId" clId="{55E7E3B9-B10D-4359-B24D-A161F0BE15F2}" dt="2024-02-20T05:41:41.667" v="1394" actId="478"/>
          <ac:picMkLst>
            <pc:docMk/>
            <pc:sldMk cId="2748712550" sldId="637"/>
            <ac:picMk id="3076" creationId="{3297378E-85ED-D40A-7943-F79C25CA1060}"/>
          </ac:picMkLst>
        </pc:picChg>
      </pc:sldChg>
      <pc:sldChg chg="addSp delSp modSp add mod">
        <pc:chgData name="Richard Chalk" userId="287f8aa4f4de1d19" providerId="LiveId" clId="{55E7E3B9-B10D-4359-B24D-A161F0BE15F2}" dt="2024-02-20T06:01:35.516" v="2227" actId="14100"/>
        <pc:sldMkLst>
          <pc:docMk/>
          <pc:sldMk cId="1488974394" sldId="638"/>
        </pc:sldMkLst>
        <pc:spChg chg="mod">
          <ac:chgData name="Richard Chalk" userId="287f8aa4f4de1d19" providerId="LiveId" clId="{55E7E3B9-B10D-4359-B24D-A161F0BE15F2}" dt="2024-02-20T05:52:01.277" v="1998" actId="113"/>
          <ac:spMkLst>
            <pc:docMk/>
            <pc:sldMk cId="1488974394" sldId="638"/>
            <ac:spMk id="2" creationId="{F9E6E77C-C2CC-8B32-331F-C7419ECBFB0C}"/>
          </ac:spMkLst>
        </pc:spChg>
        <pc:spChg chg="del">
          <ac:chgData name="Richard Chalk" userId="287f8aa4f4de1d19" providerId="LiveId" clId="{55E7E3B9-B10D-4359-B24D-A161F0BE15F2}" dt="2024-02-20T05:47:02.113" v="1888" actId="478"/>
          <ac:spMkLst>
            <pc:docMk/>
            <pc:sldMk cId="1488974394" sldId="638"/>
            <ac:spMk id="11" creationId="{18ED7244-B7A5-1633-48A1-D74C241ACB97}"/>
          </ac:spMkLst>
        </pc:spChg>
        <pc:spChg chg="add mod">
          <ac:chgData name="Richard Chalk" userId="287f8aa4f4de1d19" providerId="LiveId" clId="{55E7E3B9-B10D-4359-B24D-A161F0BE15F2}" dt="2024-02-20T06:01:00.989" v="2223" actId="207"/>
          <ac:spMkLst>
            <pc:docMk/>
            <pc:sldMk cId="1488974394" sldId="638"/>
            <ac:spMk id="15" creationId="{FBA2D00A-4A9C-5E1F-2CA8-AC3622673D55}"/>
          </ac:spMkLst>
        </pc:spChg>
        <pc:picChg chg="del">
          <ac:chgData name="Richard Chalk" userId="287f8aa4f4de1d19" providerId="LiveId" clId="{55E7E3B9-B10D-4359-B24D-A161F0BE15F2}" dt="2024-02-20T05:47:17.997" v="1892" actId="478"/>
          <ac:picMkLst>
            <pc:docMk/>
            <pc:sldMk cId="1488974394" sldId="638"/>
            <ac:picMk id="9" creationId="{D5C11584-F5A1-962F-F059-BAC316B12DD7}"/>
          </ac:picMkLst>
        </pc:picChg>
        <pc:picChg chg="del">
          <ac:chgData name="Richard Chalk" userId="287f8aa4f4de1d19" providerId="LiveId" clId="{55E7E3B9-B10D-4359-B24D-A161F0BE15F2}" dt="2024-02-20T05:46:59.542" v="1887" actId="478"/>
          <ac:picMkLst>
            <pc:docMk/>
            <pc:sldMk cId="1488974394" sldId="638"/>
            <ac:picMk id="10" creationId="{F05B4B04-1082-FD74-993F-E57F076DC424}"/>
          </ac:picMkLst>
        </pc:picChg>
        <pc:picChg chg="del">
          <ac:chgData name="Richard Chalk" userId="287f8aa4f4de1d19" providerId="LiveId" clId="{55E7E3B9-B10D-4359-B24D-A161F0BE15F2}" dt="2024-02-20T05:47:04.919" v="1889" actId="478"/>
          <ac:picMkLst>
            <pc:docMk/>
            <pc:sldMk cId="1488974394" sldId="638"/>
            <ac:picMk id="12" creationId="{F73B8571-53FE-C040-01B7-6A4DABC063CD}"/>
          </ac:picMkLst>
        </pc:picChg>
        <pc:picChg chg="add mod">
          <ac:chgData name="Richard Chalk" userId="287f8aa4f4de1d19" providerId="LiveId" clId="{55E7E3B9-B10D-4359-B24D-A161F0BE15F2}" dt="2024-02-20T05:47:10.341" v="1891" actId="1076"/>
          <ac:picMkLst>
            <pc:docMk/>
            <pc:sldMk cId="1488974394" sldId="638"/>
            <ac:picMk id="13" creationId="{9311B804-F217-B58C-B7E7-11C90EBBA301}"/>
          </ac:picMkLst>
        </pc:picChg>
        <pc:picChg chg="add mod">
          <ac:chgData name="Richard Chalk" userId="287f8aa4f4de1d19" providerId="LiveId" clId="{55E7E3B9-B10D-4359-B24D-A161F0BE15F2}" dt="2024-02-20T05:48:19.712" v="1995" actId="1038"/>
          <ac:picMkLst>
            <pc:docMk/>
            <pc:sldMk cId="1488974394" sldId="638"/>
            <ac:picMk id="14" creationId="{2FB58793-9E54-A29A-A3D9-5376F0905F29}"/>
          </ac:picMkLst>
        </pc:picChg>
        <pc:picChg chg="add mod">
          <ac:chgData name="Richard Chalk" userId="287f8aa4f4de1d19" providerId="LiveId" clId="{55E7E3B9-B10D-4359-B24D-A161F0BE15F2}" dt="2024-02-20T05:52:52.855" v="2106" actId="1036"/>
          <ac:picMkLst>
            <pc:docMk/>
            <pc:sldMk cId="1488974394" sldId="638"/>
            <ac:picMk id="16" creationId="{4B0B640A-964B-8A7C-33A9-F05B4D60EEA0}"/>
          </ac:picMkLst>
        </pc:picChg>
        <pc:picChg chg="add del mod">
          <ac:chgData name="Richard Chalk" userId="287f8aa4f4de1d19" providerId="LiveId" clId="{55E7E3B9-B10D-4359-B24D-A161F0BE15F2}" dt="2024-02-20T05:53:44.673" v="2112" actId="478"/>
          <ac:picMkLst>
            <pc:docMk/>
            <pc:sldMk cId="1488974394" sldId="638"/>
            <ac:picMk id="18" creationId="{DDEF0828-CB17-E83B-27E6-886ED064B436}"/>
          </ac:picMkLst>
        </pc:picChg>
        <pc:picChg chg="add mod">
          <ac:chgData name="Richard Chalk" userId="287f8aa4f4de1d19" providerId="LiveId" clId="{55E7E3B9-B10D-4359-B24D-A161F0BE15F2}" dt="2024-02-20T05:54:46.208" v="2122" actId="1076"/>
          <ac:picMkLst>
            <pc:docMk/>
            <pc:sldMk cId="1488974394" sldId="638"/>
            <ac:picMk id="19" creationId="{9D1B0FA7-1136-C44F-1014-9AE2D3B789BB}"/>
          </ac:picMkLst>
        </pc:picChg>
        <pc:picChg chg="add mod">
          <ac:chgData name="Richard Chalk" userId="287f8aa4f4de1d19" providerId="LiveId" clId="{55E7E3B9-B10D-4359-B24D-A161F0BE15F2}" dt="2024-02-20T05:54:57.486" v="2124" actId="1076"/>
          <ac:picMkLst>
            <pc:docMk/>
            <pc:sldMk cId="1488974394" sldId="638"/>
            <ac:picMk id="20" creationId="{125591E7-3128-078F-346C-6CBBD97FAAC9}"/>
          </ac:picMkLst>
        </pc:picChg>
        <pc:picChg chg="add mod">
          <ac:chgData name="Richard Chalk" userId="287f8aa4f4de1d19" providerId="LiveId" clId="{55E7E3B9-B10D-4359-B24D-A161F0BE15F2}" dt="2024-02-20T05:55:03.879" v="2128" actId="1076"/>
          <ac:picMkLst>
            <pc:docMk/>
            <pc:sldMk cId="1488974394" sldId="638"/>
            <ac:picMk id="21" creationId="{F7C541CB-6470-4806-9026-9530925C23E9}"/>
          </ac:picMkLst>
        </pc:picChg>
        <pc:picChg chg="add mod">
          <ac:chgData name="Richard Chalk" userId="287f8aa4f4de1d19" providerId="LiveId" clId="{55E7E3B9-B10D-4359-B24D-A161F0BE15F2}" dt="2024-02-20T05:55:07.747" v="2130" actId="1076"/>
          <ac:picMkLst>
            <pc:docMk/>
            <pc:sldMk cId="1488974394" sldId="638"/>
            <ac:picMk id="22" creationId="{7FBF598E-D450-73AA-7957-9148299B2FAC}"/>
          </ac:picMkLst>
        </pc:picChg>
        <pc:picChg chg="add mod">
          <ac:chgData name="Richard Chalk" userId="287f8aa4f4de1d19" providerId="LiveId" clId="{55E7E3B9-B10D-4359-B24D-A161F0BE15F2}" dt="2024-02-20T05:55:19.858" v="2135" actId="1035"/>
          <ac:picMkLst>
            <pc:docMk/>
            <pc:sldMk cId="1488974394" sldId="638"/>
            <ac:picMk id="23" creationId="{F979A8E8-05CF-08D0-948C-2E2EF1F0577C}"/>
          </ac:picMkLst>
        </pc:picChg>
        <pc:picChg chg="add mod">
          <ac:chgData name="Richard Chalk" userId="287f8aa4f4de1d19" providerId="LiveId" clId="{55E7E3B9-B10D-4359-B24D-A161F0BE15F2}" dt="2024-02-20T05:55:30.312" v="2137" actId="1076"/>
          <ac:picMkLst>
            <pc:docMk/>
            <pc:sldMk cId="1488974394" sldId="638"/>
            <ac:picMk id="24" creationId="{0CDEF3A9-9D81-2D3C-530E-88B901E2BD3A}"/>
          </ac:picMkLst>
        </pc:picChg>
        <pc:picChg chg="add del">
          <ac:chgData name="Richard Chalk" userId="287f8aa4f4de1d19" providerId="LiveId" clId="{55E7E3B9-B10D-4359-B24D-A161F0BE15F2}" dt="2024-02-20T05:53:33.908" v="2108" actId="478"/>
          <ac:picMkLst>
            <pc:docMk/>
            <pc:sldMk cId="1488974394" sldId="638"/>
            <ac:picMk id="4098" creationId="{3ED4A2F3-7598-C844-5429-6C747FC7EEF2}"/>
          </ac:picMkLst>
        </pc:picChg>
        <pc:picChg chg="add del mod">
          <ac:chgData name="Richard Chalk" userId="287f8aa4f4de1d19" providerId="LiveId" clId="{55E7E3B9-B10D-4359-B24D-A161F0BE15F2}" dt="2024-02-20T05:53:55.646" v="2115" actId="478"/>
          <ac:picMkLst>
            <pc:docMk/>
            <pc:sldMk cId="1488974394" sldId="638"/>
            <ac:picMk id="4100" creationId="{EA338276-6DC0-BB00-1552-D6B58A2565DB}"/>
          </ac:picMkLst>
        </pc:picChg>
        <pc:picChg chg="add mod">
          <ac:chgData name="Richard Chalk" userId="287f8aa4f4de1d19" providerId="LiveId" clId="{55E7E3B9-B10D-4359-B24D-A161F0BE15F2}" dt="2024-02-20T05:54:16.619" v="2118" actId="1076"/>
          <ac:picMkLst>
            <pc:docMk/>
            <pc:sldMk cId="1488974394" sldId="638"/>
            <ac:picMk id="4102" creationId="{021E83DC-641B-E72A-EA6D-67F77594D5DE}"/>
          </ac:picMkLst>
        </pc:picChg>
        <pc:picChg chg="add mod">
          <ac:chgData name="Richard Chalk" userId="287f8aa4f4de1d19" providerId="LiveId" clId="{55E7E3B9-B10D-4359-B24D-A161F0BE15F2}" dt="2024-02-20T06:01:35.516" v="2227" actId="14100"/>
          <ac:picMkLst>
            <pc:docMk/>
            <pc:sldMk cId="1488974394" sldId="638"/>
            <ac:picMk id="4104" creationId="{ADF499F4-282D-A0CE-41C3-EBED8869C04A}"/>
          </ac:picMkLst>
        </pc:picChg>
      </pc:sldChg>
      <pc:sldChg chg="addSp delSp modSp add del mod">
        <pc:chgData name="Richard Chalk" userId="287f8aa4f4de1d19" providerId="LiveId" clId="{55E7E3B9-B10D-4359-B24D-A161F0BE15F2}" dt="2024-02-20T06:35:30.166" v="2463" actId="47"/>
        <pc:sldMkLst>
          <pc:docMk/>
          <pc:sldMk cId="1505702217" sldId="639"/>
        </pc:sldMkLst>
        <pc:spChg chg="mod">
          <ac:chgData name="Richard Chalk" userId="287f8aa4f4de1d19" providerId="LiveId" clId="{55E7E3B9-B10D-4359-B24D-A161F0BE15F2}" dt="2024-02-20T05:56:56.030" v="2175" actId="20577"/>
          <ac:spMkLst>
            <pc:docMk/>
            <pc:sldMk cId="1505702217" sldId="639"/>
            <ac:spMk id="7" creationId="{27282D8E-06B2-DB6C-8F67-A78B7027D39D}"/>
          </ac:spMkLst>
        </pc:spChg>
        <pc:spChg chg="add del">
          <ac:chgData name="Richard Chalk" userId="287f8aa4f4de1d19" providerId="LiveId" clId="{55E7E3B9-B10D-4359-B24D-A161F0BE15F2}" dt="2024-02-20T06:29:40.603" v="2230" actId="478"/>
          <ac:spMkLst>
            <pc:docMk/>
            <pc:sldMk cId="1505702217" sldId="639"/>
            <ac:spMk id="9" creationId="{98EB35EC-F996-A3CD-A8A5-A478A584C36B}"/>
          </ac:spMkLst>
        </pc:spChg>
      </pc:sldChg>
      <pc:sldChg chg="modSp add mod">
        <pc:chgData name="Richard Chalk" userId="287f8aa4f4de1d19" providerId="LiveId" clId="{55E7E3B9-B10D-4359-B24D-A161F0BE15F2}" dt="2024-02-20T05:56:39.232" v="2166" actId="20577"/>
        <pc:sldMkLst>
          <pc:docMk/>
          <pc:sldMk cId="2429607484" sldId="640"/>
        </pc:sldMkLst>
        <pc:spChg chg="mod">
          <ac:chgData name="Richard Chalk" userId="287f8aa4f4de1d19" providerId="LiveId" clId="{55E7E3B9-B10D-4359-B24D-A161F0BE15F2}" dt="2024-02-20T05:56:39.232" v="2166" actId="20577"/>
          <ac:spMkLst>
            <pc:docMk/>
            <pc:sldMk cId="2429607484" sldId="640"/>
            <ac:spMk id="118" creationId="{FBE14242-6703-C08D-028E-ECB22D280C64}"/>
          </ac:spMkLst>
        </pc:spChg>
      </pc:sldChg>
      <pc:sldChg chg="addSp delSp modSp add mod modNotesTx">
        <pc:chgData name="Richard Chalk" userId="287f8aa4f4de1d19" providerId="LiveId" clId="{55E7E3B9-B10D-4359-B24D-A161F0BE15F2}" dt="2024-02-20T08:33:06.547" v="2753" actId="207"/>
        <pc:sldMkLst>
          <pc:docMk/>
          <pc:sldMk cId="3377948885" sldId="641"/>
        </pc:sldMkLst>
        <pc:spChg chg="mod ord">
          <ac:chgData name="Richard Chalk" userId="287f8aa4f4de1d19" providerId="LiveId" clId="{55E7E3B9-B10D-4359-B24D-A161F0BE15F2}" dt="2024-02-20T08:33:06.547" v="2753" actId="207"/>
          <ac:spMkLst>
            <pc:docMk/>
            <pc:sldMk cId="3377948885" sldId="641"/>
            <ac:spMk id="2" creationId="{30C43EDF-A468-E736-4E52-87CD82ABBFB6}"/>
          </ac:spMkLst>
        </pc:spChg>
        <pc:spChg chg="mod">
          <ac:chgData name="Richard Chalk" userId="287f8aa4f4de1d19" providerId="LiveId" clId="{55E7E3B9-B10D-4359-B24D-A161F0BE15F2}" dt="2024-02-20T08:32:53.864" v="2752" actId="6549"/>
          <ac:spMkLst>
            <pc:docMk/>
            <pc:sldMk cId="3377948885" sldId="641"/>
            <ac:spMk id="7" creationId="{3834A8CF-E37B-946D-8812-B639C4526269}"/>
          </ac:spMkLst>
        </pc:spChg>
        <pc:spChg chg="del">
          <ac:chgData name="Richard Chalk" userId="287f8aa4f4de1d19" providerId="LiveId" clId="{55E7E3B9-B10D-4359-B24D-A161F0BE15F2}" dt="2024-02-20T06:36:59.865" v="2464" actId="478"/>
          <ac:spMkLst>
            <pc:docMk/>
            <pc:sldMk cId="3377948885" sldId="641"/>
            <ac:spMk id="9" creationId="{330A842F-A71C-537B-58A2-965B5A4D6E4D}"/>
          </ac:spMkLst>
        </pc:spChg>
        <pc:spChg chg="mod">
          <ac:chgData name="Richard Chalk" userId="287f8aa4f4de1d19" providerId="LiveId" clId="{55E7E3B9-B10D-4359-B24D-A161F0BE15F2}" dt="2024-02-20T08:26:29.332" v="2751" actId="207"/>
          <ac:spMkLst>
            <pc:docMk/>
            <pc:sldMk cId="3377948885" sldId="641"/>
            <ac:spMk id="11" creationId="{ADF08E06-2413-1733-A25F-D94758AED07A}"/>
          </ac:spMkLst>
        </pc:spChg>
        <pc:picChg chg="del">
          <ac:chgData name="Richard Chalk" userId="287f8aa4f4de1d19" providerId="LiveId" clId="{55E7E3B9-B10D-4359-B24D-A161F0BE15F2}" dt="2024-02-20T06:37:06.515" v="2466" actId="478"/>
          <ac:picMkLst>
            <pc:docMk/>
            <pc:sldMk cId="3377948885" sldId="641"/>
            <ac:picMk id="3" creationId="{AD821733-99F9-B925-AFA2-B164A59EE5D8}"/>
          </ac:picMkLst>
        </pc:picChg>
        <pc:picChg chg="del">
          <ac:chgData name="Richard Chalk" userId="287f8aa4f4de1d19" providerId="LiveId" clId="{55E7E3B9-B10D-4359-B24D-A161F0BE15F2}" dt="2024-02-20T06:38:37.906" v="2490" actId="478"/>
          <ac:picMkLst>
            <pc:docMk/>
            <pc:sldMk cId="3377948885" sldId="641"/>
            <ac:picMk id="12" creationId="{7F6B3D42-8232-2D23-573B-AAA2FD6EDAD6}"/>
          </ac:picMkLst>
        </pc:picChg>
        <pc:picChg chg="del">
          <ac:chgData name="Richard Chalk" userId="287f8aa4f4de1d19" providerId="LiveId" clId="{55E7E3B9-B10D-4359-B24D-A161F0BE15F2}" dt="2024-02-20T06:37:15.574" v="2470" actId="478"/>
          <ac:picMkLst>
            <pc:docMk/>
            <pc:sldMk cId="3377948885" sldId="641"/>
            <ac:picMk id="3074" creationId="{AAC8F524-979E-7031-FF41-AF5F481C8A55}"/>
          </ac:picMkLst>
        </pc:picChg>
        <pc:picChg chg="del">
          <ac:chgData name="Richard Chalk" userId="287f8aa4f4de1d19" providerId="LiveId" clId="{55E7E3B9-B10D-4359-B24D-A161F0BE15F2}" dt="2024-02-20T06:38:32.786" v="2488" actId="478"/>
          <ac:picMkLst>
            <pc:docMk/>
            <pc:sldMk cId="3377948885" sldId="641"/>
            <ac:picMk id="3076" creationId="{E05E12FB-EDC6-72C9-3CA7-338022D2C0F3}"/>
          </ac:picMkLst>
        </pc:picChg>
        <pc:picChg chg="add del">
          <ac:chgData name="Richard Chalk" userId="287f8aa4f4de1d19" providerId="LiveId" clId="{55E7E3B9-B10D-4359-B24D-A161F0BE15F2}" dt="2024-02-20T06:39:32.318" v="2502" actId="478"/>
          <ac:picMkLst>
            <pc:docMk/>
            <pc:sldMk cId="3377948885" sldId="641"/>
            <ac:picMk id="11266" creationId="{5D157290-7335-A5C0-ECD5-8005FC869C9D}"/>
          </ac:picMkLst>
        </pc:picChg>
        <pc:picChg chg="add mod">
          <ac:chgData name="Richard Chalk" userId="287f8aa4f4de1d19" providerId="LiveId" clId="{55E7E3B9-B10D-4359-B24D-A161F0BE15F2}" dt="2024-02-20T06:39:47.505" v="2512" actId="1076"/>
          <ac:picMkLst>
            <pc:docMk/>
            <pc:sldMk cId="3377948885" sldId="641"/>
            <ac:picMk id="11268" creationId="{95809487-8745-E7EA-FA65-F71161B55110}"/>
          </ac:picMkLst>
        </pc:picChg>
      </pc:sldChg>
      <pc:sldChg chg="modSp add del mod">
        <pc:chgData name="Richard Chalk" userId="287f8aa4f4de1d19" providerId="LiveId" clId="{55E7E3B9-B10D-4359-B24D-A161F0BE15F2}" dt="2024-02-21T05:35:45.718" v="3381" actId="47"/>
        <pc:sldMkLst>
          <pc:docMk/>
          <pc:sldMk cId="74805548" sldId="642"/>
        </pc:sldMkLst>
        <pc:spChg chg="mod">
          <ac:chgData name="Richard Chalk" userId="287f8aa4f4de1d19" providerId="LiveId" clId="{55E7E3B9-B10D-4359-B24D-A161F0BE15F2}" dt="2024-02-20T05:57:58.149" v="2187" actId="20577"/>
          <ac:spMkLst>
            <pc:docMk/>
            <pc:sldMk cId="74805548" sldId="642"/>
            <ac:spMk id="7" creationId="{B595B058-515D-6DCD-BE6F-3E909B0DAB03}"/>
          </ac:spMkLst>
        </pc:spChg>
      </pc:sldChg>
      <pc:sldChg chg="addSp delSp modSp add mod">
        <pc:chgData name="Richard Chalk" userId="287f8aa4f4de1d19" providerId="LiveId" clId="{55E7E3B9-B10D-4359-B24D-A161F0BE15F2}" dt="2024-02-21T05:51:44.354" v="3998" actId="1036"/>
        <pc:sldMkLst>
          <pc:docMk/>
          <pc:sldMk cId="1456782335" sldId="643"/>
        </pc:sldMkLst>
        <pc:spChg chg="mod ord">
          <ac:chgData name="Richard Chalk" userId="287f8aa4f4de1d19" providerId="LiveId" clId="{55E7E3B9-B10D-4359-B24D-A161F0BE15F2}" dt="2024-02-21T05:45:12.348" v="3630" actId="207"/>
          <ac:spMkLst>
            <pc:docMk/>
            <pc:sldMk cId="1456782335" sldId="643"/>
            <ac:spMk id="2" creationId="{37C85A76-2B36-92E0-4CD2-01D3D3CD242F}"/>
          </ac:spMkLst>
        </pc:spChg>
        <pc:spChg chg="mod">
          <ac:chgData name="Richard Chalk" userId="287f8aa4f4de1d19" providerId="LiveId" clId="{55E7E3B9-B10D-4359-B24D-A161F0BE15F2}" dt="2024-02-21T05:36:54.082" v="3396" actId="20577"/>
          <ac:spMkLst>
            <pc:docMk/>
            <pc:sldMk cId="1456782335" sldId="643"/>
            <ac:spMk id="7" creationId="{B582EB6A-FE48-D4C8-4E34-35423E37D405}"/>
          </ac:spMkLst>
        </pc:spChg>
        <pc:spChg chg="del">
          <ac:chgData name="Richard Chalk" userId="287f8aa4f4de1d19" providerId="LiveId" clId="{55E7E3B9-B10D-4359-B24D-A161F0BE15F2}" dt="2024-02-21T05:36:07.203" v="3382" actId="478"/>
          <ac:spMkLst>
            <pc:docMk/>
            <pc:sldMk cId="1456782335" sldId="643"/>
            <ac:spMk id="9" creationId="{4039BC8E-C348-86AD-5E68-129166D5E7AB}"/>
          </ac:spMkLst>
        </pc:spChg>
        <pc:spChg chg="mod">
          <ac:chgData name="Richard Chalk" userId="287f8aa4f4de1d19" providerId="LiveId" clId="{55E7E3B9-B10D-4359-B24D-A161F0BE15F2}" dt="2024-02-21T05:45:19.756" v="3631" actId="207"/>
          <ac:spMkLst>
            <pc:docMk/>
            <pc:sldMk cId="1456782335" sldId="643"/>
            <ac:spMk id="11" creationId="{73B217D2-5DEC-8AEB-B2F5-B91277DAAC70}"/>
          </ac:spMkLst>
        </pc:spChg>
        <pc:spChg chg="add mod">
          <ac:chgData name="Richard Chalk" userId="287f8aa4f4de1d19" providerId="LiveId" clId="{55E7E3B9-B10D-4359-B24D-A161F0BE15F2}" dt="2024-02-21T05:41:54.866" v="3538" actId="207"/>
          <ac:spMkLst>
            <pc:docMk/>
            <pc:sldMk cId="1456782335" sldId="643"/>
            <ac:spMk id="15" creationId="{9CD46EEA-2A29-A79C-F5CC-785449073190}"/>
          </ac:spMkLst>
        </pc:spChg>
        <pc:picChg chg="del">
          <ac:chgData name="Richard Chalk" userId="287f8aa4f4de1d19" providerId="LiveId" clId="{55E7E3B9-B10D-4359-B24D-A161F0BE15F2}" dt="2024-02-21T05:37:08.105" v="3403" actId="478"/>
          <ac:picMkLst>
            <pc:docMk/>
            <pc:sldMk cId="1456782335" sldId="643"/>
            <ac:picMk id="3" creationId="{DA838DFE-DAAF-7500-5BB4-F9FFC4E5458C}"/>
          </ac:picMkLst>
        </pc:picChg>
        <pc:picChg chg="add mod">
          <ac:chgData name="Richard Chalk" userId="287f8aa4f4de1d19" providerId="LiveId" clId="{55E7E3B9-B10D-4359-B24D-A161F0BE15F2}" dt="2024-02-21T05:37:26.993" v="3433" actId="1035"/>
          <ac:picMkLst>
            <pc:docMk/>
            <pc:sldMk cId="1456782335" sldId="643"/>
            <ac:picMk id="10" creationId="{BC9C434B-A267-478C-8534-CA8CDB7903E3}"/>
          </ac:picMkLst>
        </pc:picChg>
        <pc:picChg chg="del">
          <ac:chgData name="Richard Chalk" userId="287f8aa4f4de1d19" providerId="LiveId" clId="{55E7E3B9-B10D-4359-B24D-A161F0BE15F2}" dt="2024-02-21T05:37:07.266" v="3402" actId="478"/>
          <ac:picMkLst>
            <pc:docMk/>
            <pc:sldMk cId="1456782335" sldId="643"/>
            <ac:picMk id="12" creationId="{60C1731E-67EA-C8F6-0482-DF157BD688A4}"/>
          </ac:picMkLst>
        </pc:picChg>
        <pc:picChg chg="add mod">
          <ac:chgData name="Richard Chalk" userId="287f8aa4f4de1d19" providerId="LiveId" clId="{55E7E3B9-B10D-4359-B24D-A161F0BE15F2}" dt="2024-02-21T05:36:57.002" v="3398" actId="1037"/>
          <ac:picMkLst>
            <pc:docMk/>
            <pc:sldMk cId="1456782335" sldId="643"/>
            <ac:picMk id="13" creationId="{7E345BA0-9101-2E9A-EEB9-C594D4EF155C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6" creationId="{B5D17A7D-0E09-46B8-1C69-740D0C65828F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17" creationId="{F4DDD0DD-CDE4-5C69-A3BA-91AF350A79BC}"/>
          </ac:picMkLst>
        </pc:picChg>
        <pc:picChg chg="del">
          <ac:chgData name="Richard Chalk" userId="287f8aa4f4de1d19" providerId="LiveId" clId="{55E7E3B9-B10D-4359-B24D-A161F0BE15F2}" dt="2024-02-21T05:37:04.027" v="3400" actId="478"/>
          <ac:picMkLst>
            <pc:docMk/>
            <pc:sldMk cId="1456782335" sldId="643"/>
            <ac:picMk id="3074" creationId="{447D82C3-5F9F-24B3-1A46-E76BD14589C2}"/>
          </ac:picMkLst>
        </pc:picChg>
        <pc:picChg chg="del">
          <ac:chgData name="Richard Chalk" userId="287f8aa4f4de1d19" providerId="LiveId" clId="{55E7E3B9-B10D-4359-B24D-A161F0BE15F2}" dt="2024-02-21T05:37:06.199" v="3401" actId="478"/>
          <ac:picMkLst>
            <pc:docMk/>
            <pc:sldMk cId="1456782335" sldId="643"/>
            <ac:picMk id="3076" creationId="{CFCB72C1-6DAE-7E32-009D-27F01617BE2F}"/>
          </ac:picMkLst>
        </pc:picChg>
        <pc:picChg chg="add del mod">
          <ac:chgData name="Richard Chalk" userId="287f8aa4f4de1d19" providerId="LiveId" clId="{55E7E3B9-B10D-4359-B24D-A161F0BE15F2}" dt="2024-02-21T05:49:40.777" v="3726" actId="478"/>
          <ac:picMkLst>
            <pc:docMk/>
            <pc:sldMk cId="1456782335" sldId="643"/>
            <ac:picMk id="3078" creationId="{1170F0D2-DCFC-7491-A822-C32F69153723}"/>
          </ac:picMkLst>
        </pc:picChg>
        <pc:picChg chg="add mod">
          <ac:chgData name="Richard Chalk" userId="287f8aa4f4de1d19" providerId="LiveId" clId="{55E7E3B9-B10D-4359-B24D-A161F0BE15F2}" dt="2024-02-21T05:51:44.354" v="3998" actId="1036"/>
          <ac:picMkLst>
            <pc:docMk/>
            <pc:sldMk cId="1456782335" sldId="643"/>
            <ac:picMk id="3080" creationId="{C98CC9C9-A285-1E81-F235-86E8D1F93B13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2" creationId="{80758F7E-18E1-C1D2-659A-D25D4840CAB4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4" creationId="{76FF1863-427A-0F50-D339-8522F3A9A686}"/>
          </ac:picMkLst>
        </pc:picChg>
        <pc:picChg chg="add mod">
          <ac:chgData name="Richard Chalk" userId="287f8aa4f4de1d19" providerId="LiveId" clId="{55E7E3B9-B10D-4359-B24D-A161F0BE15F2}" dt="2024-02-21T05:51:39.147" v="3981" actId="1036"/>
          <ac:picMkLst>
            <pc:docMk/>
            <pc:sldMk cId="1456782335" sldId="643"/>
            <ac:picMk id="3086" creationId="{7BBBF6FC-92FF-4150-E77C-B56F6FACCB17}"/>
          </ac:picMkLst>
        </pc:picChg>
        <pc:cxnChg chg="mod">
          <ac:chgData name="Richard Chalk" userId="287f8aa4f4de1d19" providerId="LiveId" clId="{55E7E3B9-B10D-4359-B24D-A161F0BE15F2}" dt="2024-02-21T05:41:17.317" v="3514" actId="14100"/>
          <ac:cxnSpMkLst>
            <pc:docMk/>
            <pc:sldMk cId="1456782335" sldId="643"/>
            <ac:cxnSpMk id="4" creationId="{9547818F-5499-874C-7FB4-D2E4A79B3802}"/>
          </ac:cxnSpMkLst>
        </pc:cxnChg>
      </pc:sldChg>
      <pc:sldChg chg="addSp delSp modSp add del mod">
        <pc:chgData name="Richard Chalk" userId="287f8aa4f4de1d19" providerId="LiveId" clId="{55E7E3B9-B10D-4359-B24D-A161F0BE15F2}" dt="2024-02-21T05:54:59.089" v="4019" actId="47"/>
        <pc:sldMkLst>
          <pc:docMk/>
          <pc:sldMk cId="257715169" sldId="644"/>
        </pc:sldMkLst>
        <pc:spChg chg="ord">
          <ac:chgData name="Richard Chalk" userId="287f8aa4f4de1d19" providerId="LiveId" clId="{55E7E3B9-B10D-4359-B24D-A161F0BE15F2}" dt="2024-02-21T05:52:36.747" v="4005" actId="167"/>
          <ac:spMkLst>
            <pc:docMk/>
            <pc:sldMk cId="257715169" sldId="644"/>
            <ac:spMk id="2" creationId="{1604A4CF-5682-229E-8F07-52FA22EF4B25}"/>
          </ac:spMkLst>
        </pc:spChg>
        <pc:spChg chg="mod">
          <ac:chgData name="Richard Chalk" userId="287f8aa4f4de1d19" providerId="LiveId" clId="{55E7E3B9-B10D-4359-B24D-A161F0BE15F2}" dt="2024-02-20T05:59:03.425" v="2199" actId="20577"/>
          <ac:spMkLst>
            <pc:docMk/>
            <pc:sldMk cId="257715169" sldId="644"/>
            <ac:spMk id="7" creationId="{C14D0C5B-43E4-7E2E-98DD-BD6018A1BF00}"/>
          </ac:spMkLst>
        </pc:spChg>
        <pc:spChg chg="del">
          <ac:chgData name="Richard Chalk" userId="287f8aa4f4de1d19" providerId="LiveId" clId="{55E7E3B9-B10D-4359-B24D-A161F0BE15F2}" dt="2024-02-21T05:52:27.036" v="4004" actId="478"/>
          <ac:spMkLst>
            <pc:docMk/>
            <pc:sldMk cId="257715169" sldId="644"/>
            <ac:spMk id="9" creationId="{BC6AF828-C0B3-A32F-D7D8-79E972251573}"/>
          </ac:spMkLst>
        </pc:spChg>
        <pc:picChg chg="del">
          <ac:chgData name="Richard Chalk" userId="287f8aa4f4de1d19" providerId="LiveId" clId="{55E7E3B9-B10D-4359-B24D-A161F0BE15F2}" dt="2024-02-21T05:52:42.001" v="4009" actId="478"/>
          <ac:picMkLst>
            <pc:docMk/>
            <pc:sldMk cId="257715169" sldId="644"/>
            <ac:picMk id="3" creationId="{27799966-99CC-03CD-2C40-EAEB788BEC08}"/>
          </ac:picMkLst>
        </pc:picChg>
        <pc:picChg chg="add mod">
          <ac:chgData name="Richard Chalk" userId="287f8aa4f4de1d19" providerId="LiveId" clId="{55E7E3B9-B10D-4359-B24D-A161F0BE15F2}" dt="2024-02-21T05:52:49.590" v="4011" actId="1076"/>
          <ac:picMkLst>
            <pc:docMk/>
            <pc:sldMk cId="257715169" sldId="644"/>
            <ac:picMk id="10" creationId="{590927B4-4AD7-30BA-C61E-AB965789AA59}"/>
          </ac:picMkLst>
        </pc:picChg>
        <pc:picChg chg="del">
          <ac:chgData name="Richard Chalk" userId="287f8aa4f4de1d19" providerId="LiveId" clId="{55E7E3B9-B10D-4359-B24D-A161F0BE15F2}" dt="2024-02-21T05:52:40.805" v="4008" actId="478"/>
          <ac:picMkLst>
            <pc:docMk/>
            <pc:sldMk cId="257715169" sldId="644"/>
            <ac:picMk id="12" creationId="{8151E29A-A48F-D2D7-BA63-471507107CFD}"/>
          </ac:picMkLst>
        </pc:picChg>
        <pc:picChg chg="del">
          <ac:chgData name="Richard Chalk" userId="287f8aa4f4de1d19" providerId="LiveId" clId="{55E7E3B9-B10D-4359-B24D-A161F0BE15F2}" dt="2024-02-21T05:52:37.926" v="4006" actId="478"/>
          <ac:picMkLst>
            <pc:docMk/>
            <pc:sldMk cId="257715169" sldId="644"/>
            <ac:picMk id="3074" creationId="{8D59AACC-6E89-F44D-4581-7BD2A0B9A2C4}"/>
          </ac:picMkLst>
        </pc:picChg>
        <pc:picChg chg="del">
          <ac:chgData name="Richard Chalk" userId="287f8aa4f4de1d19" providerId="LiveId" clId="{55E7E3B9-B10D-4359-B24D-A161F0BE15F2}" dt="2024-02-21T05:52:39.858" v="4007" actId="478"/>
          <ac:picMkLst>
            <pc:docMk/>
            <pc:sldMk cId="257715169" sldId="644"/>
            <ac:picMk id="3076" creationId="{779FC8A4-2285-3A03-81C3-3149B30BE887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8:46:37.546" v="8147" actId="1037"/>
        <pc:sldMkLst>
          <pc:docMk/>
          <pc:sldMk cId="950277813" sldId="645"/>
        </pc:sldMkLst>
        <pc:spChg chg="mod">
          <ac:chgData name="Richard Chalk" userId="287f8aa4f4de1d19" providerId="LiveId" clId="{55E7E3B9-B10D-4359-B24D-A161F0BE15F2}" dt="2024-02-22T18:40:44.034" v="8012" actId="113"/>
          <ac:spMkLst>
            <pc:docMk/>
            <pc:sldMk cId="950277813" sldId="645"/>
            <ac:spMk id="2" creationId="{2CED0939-2445-F1A3-21AE-0A535344DD5D}"/>
          </ac:spMkLst>
        </pc:spChg>
        <pc:spChg chg="del mod">
          <ac:chgData name="Richard Chalk" userId="287f8aa4f4de1d19" providerId="LiveId" clId="{55E7E3B9-B10D-4359-B24D-A161F0BE15F2}" dt="2024-02-22T12:27:15.860" v="7089" actId="478"/>
          <ac:spMkLst>
            <pc:docMk/>
            <pc:sldMk cId="950277813" sldId="645"/>
            <ac:spMk id="7" creationId="{EBD62573-4B50-EAD6-8C7E-C3AE6A9F45B4}"/>
          </ac:spMkLst>
        </pc:spChg>
        <pc:spChg chg="add del mod">
          <ac:chgData name="Richard Chalk" userId="287f8aa4f4de1d19" providerId="LiveId" clId="{55E7E3B9-B10D-4359-B24D-A161F0BE15F2}" dt="2024-02-22T12:25:32.576" v="7065" actId="478"/>
          <ac:spMkLst>
            <pc:docMk/>
            <pc:sldMk cId="950277813" sldId="645"/>
            <ac:spMk id="8" creationId="{AA40C333-5B8D-46B2-5DB8-2053AA77B19A}"/>
          </ac:spMkLst>
        </pc:spChg>
        <pc:spChg chg="del">
          <ac:chgData name="Richard Chalk" userId="287f8aa4f4de1d19" providerId="LiveId" clId="{55E7E3B9-B10D-4359-B24D-A161F0BE15F2}" dt="2024-02-22T12:26:43.588" v="7087" actId="478"/>
          <ac:spMkLst>
            <pc:docMk/>
            <pc:sldMk cId="950277813" sldId="645"/>
            <ac:spMk id="12" creationId="{0F47BC57-5C51-0D45-F0AF-DF977E1D8B04}"/>
          </ac:spMkLst>
        </pc:spChg>
        <pc:spChg chg="add mod">
          <ac:chgData name="Richard Chalk" userId="287f8aa4f4de1d19" providerId="LiveId" clId="{55E7E3B9-B10D-4359-B24D-A161F0BE15F2}" dt="2024-02-22T18:46:37.546" v="8147" actId="1037"/>
          <ac:spMkLst>
            <pc:docMk/>
            <pc:sldMk cId="950277813" sldId="645"/>
            <ac:spMk id="16" creationId="{507376B2-5672-0D42-A50F-3B901BE0B058}"/>
          </ac:spMkLst>
        </pc:spChg>
        <pc:spChg chg="add mod">
          <ac:chgData name="Richard Chalk" userId="287f8aa4f4de1d19" providerId="LiveId" clId="{55E7E3B9-B10D-4359-B24D-A161F0BE15F2}" dt="2024-02-22T18:46:02.954" v="8081" actId="1038"/>
          <ac:spMkLst>
            <pc:docMk/>
            <pc:sldMk cId="950277813" sldId="645"/>
            <ac:spMk id="17" creationId="{112D5327-70BF-D5C3-9F34-25C7AEA12661}"/>
          </ac:spMkLst>
        </pc:spChg>
        <pc:spChg chg="add del mod">
          <ac:chgData name="Richard Chalk" userId="287f8aa4f4de1d19" providerId="LiveId" clId="{55E7E3B9-B10D-4359-B24D-A161F0BE15F2}" dt="2024-02-22T18:46:05.441" v="8082" actId="478"/>
          <ac:spMkLst>
            <pc:docMk/>
            <pc:sldMk cId="950277813" sldId="645"/>
            <ac:spMk id="20" creationId="{0105D28C-8D62-C9EB-8DFE-9753F1405E1C}"/>
          </ac:spMkLst>
        </pc:spChg>
        <pc:spChg chg="add mod">
          <ac:chgData name="Richard Chalk" userId="287f8aa4f4de1d19" providerId="LiveId" clId="{55E7E3B9-B10D-4359-B24D-A161F0BE15F2}" dt="2024-02-22T18:45:56.392" v="8068" actId="1038"/>
          <ac:spMkLst>
            <pc:docMk/>
            <pc:sldMk cId="950277813" sldId="645"/>
            <ac:spMk id="21" creationId="{66E41BB6-E4C7-0347-7875-4A68F538D1D7}"/>
          </ac:spMkLst>
        </pc:spChg>
        <pc:spChg chg="add mod">
          <ac:chgData name="Richard Chalk" userId="287f8aa4f4de1d19" providerId="LiveId" clId="{55E7E3B9-B10D-4359-B24D-A161F0BE15F2}" dt="2024-02-22T18:46:23.214" v="8101" actId="1037"/>
          <ac:spMkLst>
            <pc:docMk/>
            <pc:sldMk cId="950277813" sldId="645"/>
            <ac:spMk id="22" creationId="{3CFD561E-2EE8-D036-F018-6C43A158A76E}"/>
          </ac:spMkLst>
        </pc:spChg>
        <pc:picChg chg="del">
          <ac:chgData name="Richard Chalk" userId="287f8aa4f4de1d19" providerId="LiveId" clId="{55E7E3B9-B10D-4359-B24D-A161F0BE15F2}" dt="2024-02-22T12:26:46.411" v="7088" actId="478"/>
          <ac:picMkLst>
            <pc:docMk/>
            <pc:sldMk cId="950277813" sldId="645"/>
            <ac:picMk id="3" creationId="{A78A0620-E6F9-BC1A-F1E5-E0D0E7E2B772}"/>
          </ac:picMkLst>
        </pc:picChg>
        <pc:picChg chg="add mod">
          <ac:chgData name="Richard Chalk" userId="287f8aa4f4de1d19" providerId="LiveId" clId="{55E7E3B9-B10D-4359-B24D-A161F0BE15F2}" dt="2024-02-22T18:45:56.392" v="8068" actId="1038"/>
          <ac:picMkLst>
            <pc:docMk/>
            <pc:sldMk cId="950277813" sldId="645"/>
            <ac:picMk id="9" creationId="{B4942DED-FBFF-B291-23D2-CEE381903749}"/>
          </ac:picMkLst>
        </pc:picChg>
        <pc:picChg chg="mod">
          <ac:chgData name="Richard Chalk" userId="287f8aa4f4de1d19" providerId="LiveId" clId="{55E7E3B9-B10D-4359-B24D-A161F0BE15F2}" dt="2024-02-22T12:33:59.401" v="7731" actId="1076"/>
          <ac:picMkLst>
            <pc:docMk/>
            <pc:sldMk cId="950277813" sldId="645"/>
            <ac:picMk id="11" creationId="{21790CD6-316D-D2A2-3645-51BE3E024507}"/>
          </ac:picMkLst>
        </pc:picChg>
        <pc:picChg chg="add mod">
          <ac:chgData name="Richard Chalk" userId="287f8aa4f4de1d19" providerId="LiveId" clId="{55E7E3B9-B10D-4359-B24D-A161F0BE15F2}" dt="2024-02-22T12:27:20.523" v="7091" actId="1076"/>
          <ac:picMkLst>
            <pc:docMk/>
            <pc:sldMk cId="950277813" sldId="645"/>
            <ac:picMk id="13" creationId="{2E0DBDE3-BB4E-D163-4B00-37298F69907D}"/>
          </ac:picMkLst>
        </pc:picChg>
        <pc:picChg chg="add mod">
          <ac:chgData name="Richard Chalk" userId="287f8aa4f4de1d19" providerId="LiveId" clId="{55E7E3B9-B10D-4359-B24D-A161F0BE15F2}" dt="2024-02-22T12:29:47.701" v="7453"/>
          <ac:picMkLst>
            <pc:docMk/>
            <pc:sldMk cId="950277813" sldId="645"/>
            <ac:picMk id="14" creationId="{3913CFE0-9989-F361-A481-D52EEF0CF036}"/>
          </ac:picMkLst>
        </pc:picChg>
        <pc:picChg chg="add mod">
          <ac:chgData name="Richard Chalk" userId="287f8aa4f4de1d19" providerId="LiveId" clId="{55E7E3B9-B10D-4359-B24D-A161F0BE15F2}" dt="2024-02-22T18:46:37.546" v="8147" actId="1037"/>
          <ac:picMkLst>
            <pc:docMk/>
            <pc:sldMk cId="950277813" sldId="645"/>
            <ac:picMk id="18" creationId="{30E3170F-A6C0-650F-C719-063AAD5489EB}"/>
          </ac:picMkLst>
        </pc:picChg>
        <pc:picChg chg="add mod">
          <ac:chgData name="Richard Chalk" userId="287f8aa4f4de1d19" providerId="LiveId" clId="{55E7E3B9-B10D-4359-B24D-A161F0BE15F2}" dt="2024-02-22T12:34:33.582" v="7746" actId="1038"/>
          <ac:picMkLst>
            <pc:docMk/>
            <pc:sldMk cId="950277813" sldId="645"/>
            <ac:picMk id="19" creationId="{A71ED5A7-ACAD-3386-D641-0C280990ACBA}"/>
          </ac:picMkLst>
        </pc:picChg>
        <pc:picChg chg="add mod">
          <ac:chgData name="Richard Chalk" userId="287f8aa4f4de1d19" providerId="LiveId" clId="{55E7E3B9-B10D-4359-B24D-A161F0BE15F2}" dt="2024-02-22T12:26:40.284" v="7086" actId="1038"/>
          <ac:picMkLst>
            <pc:docMk/>
            <pc:sldMk cId="950277813" sldId="645"/>
            <ac:picMk id="2050" creationId="{DD000D22-E1ED-B111-6B85-82F8075CE953}"/>
          </ac:picMkLst>
        </pc:picChg>
        <pc:picChg chg="add del mod">
          <ac:chgData name="Richard Chalk" userId="287f8aa4f4de1d19" providerId="LiveId" clId="{55E7E3B9-B10D-4359-B24D-A161F0BE15F2}" dt="2024-02-22T12:32:33.616" v="7573" actId="478"/>
          <ac:picMkLst>
            <pc:docMk/>
            <pc:sldMk cId="950277813" sldId="645"/>
            <ac:picMk id="2052" creationId="{DAA73D62-B23B-DCFD-2E47-D64AA874F424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6" creationId="{E8467F65-5A75-AC94-9752-587D7A7F4816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48" creationId="{58864DC8-EDBB-83FB-5E13-28DFFCED493D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2" creationId="{6FD94AB1-8DA1-A380-8181-F7892E15942F}"/>
          </ac:picMkLst>
        </pc:picChg>
        <pc:picChg chg="del">
          <ac:chgData name="Richard Chalk" userId="287f8aa4f4de1d19" providerId="LiveId" clId="{55E7E3B9-B10D-4359-B24D-A161F0BE15F2}" dt="2024-02-22T12:25:46.879" v="7069" actId="478"/>
          <ac:picMkLst>
            <pc:docMk/>
            <pc:sldMk cId="950277813" sldId="645"/>
            <ac:picMk id="6158" creationId="{D0D0F5D9-E089-6829-6E34-488DAB23E6A0}"/>
          </ac:picMkLst>
        </pc:picChg>
      </pc:sldChg>
      <pc:sldChg chg="modSp add mod ord">
        <pc:chgData name="Richard Chalk" userId="287f8aa4f4de1d19" providerId="LiveId" clId="{55E7E3B9-B10D-4359-B24D-A161F0BE15F2}" dt="2024-02-21T05:54:49.766" v="4017" actId="20577"/>
        <pc:sldMkLst>
          <pc:docMk/>
          <pc:sldMk cId="1658202632" sldId="646"/>
        </pc:sldMkLst>
        <pc:spChg chg="mod">
          <ac:chgData name="Richard Chalk" userId="287f8aa4f4de1d19" providerId="LiveId" clId="{55E7E3B9-B10D-4359-B24D-A161F0BE15F2}" dt="2024-02-21T05:54:49.766" v="4017" actId="20577"/>
          <ac:spMkLst>
            <pc:docMk/>
            <pc:sldMk cId="1658202632" sldId="646"/>
            <ac:spMk id="118" creationId="{F0D0A623-FC3A-3C61-0341-33A1C44B66EF}"/>
          </ac:spMkLst>
        </pc:spChg>
      </pc:sldChg>
      <pc:sldChg chg="addSp delSp modSp add mod modNotesTx">
        <pc:chgData name="Richard Chalk" userId="287f8aa4f4de1d19" providerId="LiveId" clId="{55E7E3B9-B10D-4359-B24D-A161F0BE15F2}" dt="2024-02-22T12:34:55.329" v="7795" actId="6549"/>
        <pc:sldMkLst>
          <pc:docMk/>
          <pc:sldMk cId="1136056112" sldId="647"/>
        </pc:sldMkLst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9" creationId="{4711E27A-9FED-009E-19F3-DA48C19A4FFF}"/>
          </ac:spMkLst>
        </pc:spChg>
        <pc:spChg chg="del">
          <ac:chgData name="Richard Chalk" userId="287f8aa4f4de1d19" providerId="LiveId" clId="{55E7E3B9-B10D-4359-B24D-A161F0BE15F2}" dt="2024-02-21T19:53:42.393" v="5908" actId="478"/>
          <ac:spMkLst>
            <pc:docMk/>
            <pc:sldMk cId="1136056112" sldId="647"/>
            <ac:spMk id="11" creationId="{9A182F15-CB8F-57C7-88FE-DB9C539B1001}"/>
          </ac:spMkLst>
        </pc:spChg>
        <pc:spChg chg="del">
          <ac:chgData name="Richard Chalk" userId="287f8aa4f4de1d19" providerId="LiveId" clId="{55E7E3B9-B10D-4359-B24D-A161F0BE15F2}" dt="2024-02-21T19:53:44.543" v="5909" actId="478"/>
          <ac:spMkLst>
            <pc:docMk/>
            <pc:sldMk cId="1136056112" sldId="647"/>
            <ac:spMk id="12" creationId="{9BD21671-9A14-85BB-4CC7-9FE96B661AE5}"/>
          </ac:spMkLst>
        </pc:spChg>
        <pc:spChg chg="add del mod">
          <ac:chgData name="Richard Chalk" userId="287f8aa4f4de1d19" providerId="LiveId" clId="{55E7E3B9-B10D-4359-B24D-A161F0BE15F2}" dt="2024-02-21T19:49:44.589" v="5773" actId="478"/>
          <ac:spMkLst>
            <pc:docMk/>
            <pc:sldMk cId="1136056112" sldId="647"/>
            <ac:spMk id="13" creationId="{980CEB1A-7C5B-002F-1050-2C80D421E360}"/>
          </ac:spMkLst>
        </pc:spChg>
        <pc:spChg chg="del">
          <ac:chgData name="Richard Chalk" userId="287f8aa4f4de1d19" providerId="LiveId" clId="{55E7E3B9-B10D-4359-B24D-A161F0BE15F2}" dt="2024-02-21T19:53:48.339" v="5911" actId="478"/>
          <ac:spMkLst>
            <pc:docMk/>
            <pc:sldMk cId="1136056112" sldId="647"/>
            <ac:spMk id="14" creationId="{49FB1A69-132E-04ED-9A7F-0C8518C18331}"/>
          </ac:spMkLst>
        </pc:spChg>
        <pc:spChg chg="mod">
          <ac:chgData name="Richard Chalk" userId="287f8aa4f4de1d19" providerId="LiveId" clId="{55E7E3B9-B10D-4359-B24D-A161F0BE15F2}" dt="2024-02-20T05:59:48.642" v="2209" actId="6549"/>
          <ac:spMkLst>
            <pc:docMk/>
            <pc:sldMk cId="1136056112" sldId="647"/>
            <ac:spMk id="152" creationId="{00000000-0000-0000-0000-000000000000}"/>
          </ac:spMkLst>
        </pc:spChg>
        <pc:spChg chg="mod">
          <ac:chgData name="Richard Chalk" userId="287f8aa4f4de1d19" providerId="LiveId" clId="{55E7E3B9-B10D-4359-B24D-A161F0BE15F2}" dt="2024-02-22T06:05:34.890" v="6870" actId="207"/>
          <ac:spMkLst>
            <pc:docMk/>
            <pc:sldMk cId="1136056112" sldId="647"/>
            <ac:spMk id="159" creationId="{00000000-0000-0000-0000-000000000000}"/>
          </ac:spMkLst>
        </pc:spChg>
        <pc:grpChg chg="del">
          <ac:chgData name="Richard Chalk" userId="287f8aa4f4de1d19" providerId="LiveId" clId="{55E7E3B9-B10D-4359-B24D-A161F0BE15F2}" dt="2024-02-21T19:53:46.723" v="5910" actId="478"/>
          <ac:grpSpMkLst>
            <pc:docMk/>
            <pc:sldMk cId="1136056112" sldId="647"/>
            <ac:grpSpMk id="6" creationId="{7308CB4A-F4E5-69D5-DEB8-062FCE06CE10}"/>
          </ac:grpSpMkLst>
        </pc:grp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2" creationId="{C91A7F54-BEB5-7C16-669C-4848CEA05DCF}"/>
          </ac:picMkLst>
        </pc:picChg>
        <pc:picChg chg="del">
          <ac:chgData name="Richard Chalk" userId="287f8aa4f4de1d19" providerId="LiveId" clId="{55E7E3B9-B10D-4359-B24D-A161F0BE15F2}" dt="2024-02-21T19:53:46.723" v="5910" actId="478"/>
          <ac:picMkLst>
            <pc:docMk/>
            <pc:sldMk cId="1136056112" sldId="647"/>
            <ac:picMk id="5" creationId="{CDEC0F47-627B-CBCC-7804-83056BC102FD}"/>
          </ac:picMkLst>
        </pc:picChg>
        <pc:picChg chg="del">
          <ac:chgData name="Richard Chalk" userId="287f8aa4f4de1d19" providerId="LiveId" clId="{55E7E3B9-B10D-4359-B24D-A161F0BE15F2}" dt="2024-02-21T19:53:42.393" v="5908" actId="478"/>
          <ac:picMkLst>
            <pc:docMk/>
            <pc:sldMk cId="1136056112" sldId="647"/>
            <ac:picMk id="10" creationId="{C59F8F17-0478-EA1B-85F6-0876915872FD}"/>
          </ac:picMkLst>
        </pc:picChg>
        <pc:picChg chg="del">
          <ac:chgData name="Richard Chalk" userId="287f8aa4f4de1d19" providerId="LiveId" clId="{55E7E3B9-B10D-4359-B24D-A161F0BE15F2}" dt="2024-02-21T19:53:44.543" v="5909" actId="478"/>
          <ac:picMkLst>
            <pc:docMk/>
            <pc:sldMk cId="1136056112" sldId="647"/>
            <ac:picMk id="15" creationId="{47B0B4BC-9807-8284-C3E4-59206DC7E932}"/>
          </ac:picMkLst>
        </pc:picChg>
        <pc:picChg chg="add mod">
          <ac:chgData name="Richard Chalk" userId="287f8aa4f4de1d19" providerId="LiveId" clId="{55E7E3B9-B10D-4359-B24D-A161F0BE15F2}" dt="2024-02-21T19:53:52.651" v="5912"/>
          <ac:picMkLst>
            <pc:docMk/>
            <pc:sldMk cId="1136056112" sldId="647"/>
            <ac:picMk id="16" creationId="{245D57BB-A2B8-BB6C-275E-2F3D40B1C2C9}"/>
          </ac:picMkLst>
        </pc:picChg>
        <pc:picChg chg="add mod">
          <ac:chgData name="Richard Chalk" userId="287f8aa4f4de1d19" providerId="LiveId" clId="{55E7E3B9-B10D-4359-B24D-A161F0BE15F2}" dt="2024-02-21T19:54:03.563" v="5915" actId="1076"/>
          <ac:picMkLst>
            <pc:docMk/>
            <pc:sldMk cId="1136056112" sldId="647"/>
            <ac:picMk id="17" creationId="{DAC214C0-14A5-A66D-5A27-738CE3E0F64B}"/>
          </ac:picMkLst>
        </pc:picChg>
        <pc:picChg chg="add mod">
          <ac:chgData name="Richard Chalk" userId="287f8aa4f4de1d19" providerId="LiveId" clId="{55E7E3B9-B10D-4359-B24D-A161F0BE15F2}" dt="2024-02-22T05:36:48.630" v="6663" actId="1037"/>
          <ac:picMkLst>
            <pc:docMk/>
            <pc:sldMk cId="1136056112" sldId="647"/>
            <ac:picMk id="18" creationId="{CE197BBD-7001-16C7-1A0A-B88E8E2F69B7}"/>
          </ac:picMkLst>
        </pc:picChg>
        <pc:picChg chg="add mod">
          <ac:chgData name="Richard Chalk" userId="287f8aa4f4de1d19" providerId="LiveId" clId="{55E7E3B9-B10D-4359-B24D-A161F0BE15F2}" dt="2024-02-22T05:36:57.851" v="6686" actId="1038"/>
          <ac:picMkLst>
            <pc:docMk/>
            <pc:sldMk cId="1136056112" sldId="647"/>
            <ac:picMk id="19" creationId="{CA9DAC44-1608-BB3F-1A5B-70FADF3B99E5}"/>
          </ac:picMkLst>
        </pc:picChg>
        <pc:picChg chg="add mod">
          <ac:chgData name="Richard Chalk" userId="287f8aa4f4de1d19" providerId="LiveId" clId="{55E7E3B9-B10D-4359-B24D-A161F0BE15F2}" dt="2024-02-22T05:36:54.725" v="6671" actId="1035"/>
          <ac:picMkLst>
            <pc:docMk/>
            <pc:sldMk cId="1136056112" sldId="647"/>
            <ac:picMk id="20" creationId="{7B4CAA6B-6B82-16D9-1789-79644E96CA55}"/>
          </ac:picMkLst>
        </pc:picChg>
      </pc:sldChg>
      <pc:sldChg chg="addSp delSp modSp add mod">
        <pc:chgData name="Richard Chalk" userId="287f8aa4f4de1d19" providerId="LiveId" clId="{55E7E3B9-B10D-4359-B24D-A161F0BE15F2}" dt="2024-02-20T06:34:46.798" v="2462" actId="1036"/>
        <pc:sldMkLst>
          <pc:docMk/>
          <pc:sldMk cId="1052996071" sldId="648"/>
        </pc:sldMkLst>
        <pc:spChg chg="mod">
          <ac:chgData name="Richard Chalk" userId="287f8aa4f4de1d19" providerId="LiveId" clId="{55E7E3B9-B10D-4359-B24D-A161F0BE15F2}" dt="2024-02-20T06:30:43.382" v="2290" actId="207"/>
          <ac:spMkLst>
            <pc:docMk/>
            <pc:sldMk cId="1052996071" sldId="648"/>
            <ac:spMk id="18" creationId="{6DBEF3BB-A85C-4D25-1DB4-7ED532B29640}"/>
          </ac:spMkLst>
        </pc:spChg>
        <pc:spChg chg="mod">
          <ac:chgData name="Richard Chalk" userId="287f8aa4f4de1d19" providerId="LiveId" clId="{55E7E3B9-B10D-4359-B24D-A161F0BE15F2}" dt="2024-02-20T06:31:59.944" v="2354" actId="1038"/>
          <ac:spMkLst>
            <pc:docMk/>
            <pc:sldMk cId="1052996071" sldId="648"/>
            <ac:spMk id="20" creationId="{B76427E2-DFEC-A3B3-BF87-E748D0717DF8}"/>
          </ac:spMkLst>
        </pc:spChg>
        <pc:spChg chg="mod">
          <ac:chgData name="Richard Chalk" userId="287f8aa4f4de1d19" providerId="LiveId" clId="{55E7E3B9-B10D-4359-B24D-A161F0BE15F2}" dt="2024-02-20T06:32:46.268" v="2369" actId="207"/>
          <ac:spMkLst>
            <pc:docMk/>
            <pc:sldMk cId="1052996071" sldId="648"/>
            <ac:spMk id="658" creationId="{B91E8102-E629-43D9-9B47-F8BA69801370}"/>
          </ac:spMkLst>
        </pc:spChg>
        <pc:picChg chg="add mod">
          <ac:chgData name="Richard Chalk" userId="287f8aa4f4de1d19" providerId="LiveId" clId="{55E7E3B9-B10D-4359-B24D-A161F0BE15F2}" dt="2024-02-20T06:32:25.845" v="2367" actId="1035"/>
          <ac:picMkLst>
            <pc:docMk/>
            <pc:sldMk cId="1052996071" sldId="648"/>
            <ac:picMk id="10" creationId="{AAFBEFC7-E5DF-87B2-EB7F-85947D134D05}"/>
          </ac:picMkLst>
        </pc:picChg>
        <pc:picChg chg="del">
          <ac:chgData name="Richard Chalk" userId="287f8aa4f4de1d19" providerId="LiveId" clId="{55E7E3B9-B10D-4359-B24D-A161F0BE15F2}" dt="2024-02-20T06:31:14.194" v="2295" actId="478"/>
          <ac:picMkLst>
            <pc:docMk/>
            <pc:sldMk cId="1052996071" sldId="648"/>
            <ac:picMk id="12" creationId="{1B142F88-CC7E-F534-3F2A-50E2282F6CC2}"/>
          </ac:picMkLst>
        </pc:picChg>
        <pc:picChg chg="del">
          <ac:chgData name="Richard Chalk" userId="287f8aa4f4de1d19" providerId="LiveId" clId="{55E7E3B9-B10D-4359-B24D-A161F0BE15F2}" dt="2024-02-20T06:31:02.999" v="2292" actId="478"/>
          <ac:picMkLst>
            <pc:docMk/>
            <pc:sldMk cId="1052996071" sldId="648"/>
            <ac:picMk id="21" creationId="{4E59B3C4-F1C6-864F-5F71-A240F1D0A43E}"/>
          </ac:picMkLst>
        </pc:picChg>
        <pc:picChg chg="del">
          <ac:chgData name="Richard Chalk" userId="287f8aa4f4de1d19" providerId="LiveId" clId="{55E7E3B9-B10D-4359-B24D-A161F0BE15F2}" dt="2024-02-20T06:31:07.829" v="2293" actId="478"/>
          <ac:picMkLst>
            <pc:docMk/>
            <pc:sldMk cId="1052996071" sldId="648"/>
            <ac:picMk id="23" creationId="{8635B2B4-F02B-D148-1E6C-40213906DF08}"/>
          </ac:picMkLst>
        </pc:picChg>
        <pc:picChg chg="mod">
          <ac:chgData name="Richard Chalk" userId="287f8aa4f4de1d19" providerId="LiveId" clId="{55E7E3B9-B10D-4359-B24D-A161F0BE15F2}" dt="2024-02-20T06:31:59.944" v="2354" actId="1038"/>
          <ac:picMkLst>
            <pc:docMk/>
            <pc:sldMk cId="1052996071" sldId="648"/>
            <ac:picMk id="1028" creationId="{63E79A06-30D8-A852-59D5-F508D376D1C1}"/>
          </ac:picMkLst>
        </pc:picChg>
        <pc:cxnChg chg="mod">
          <ac:chgData name="Richard Chalk" userId="287f8aa4f4de1d19" providerId="LiveId" clId="{55E7E3B9-B10D-4359-B24D-A161F0BE15F2}" dt="2024-02-20T06:34:46.798" v="2462" actId="1036"/>
          <ac:cxnSpMkLst>
            <pc:docMk/>
            <pc:sldMk cId="1052996071" sldId="648"/>
            <ac:cxnSpMk id="9" creationId="{0C46BE9F-B693-E7A7-10BC-0DE9AC95C00B}"/>
          </ac:cxnSpMkLst>
        </pc:cxnChg>
      </pc:sldChg>
      <pc:sldChg chg="addSp delSp modSp add mod modNotesTx">
        <pc:chgData name="Richard Chalk" userId="287f8aa4f4de1d19" providerId="LiveId" clId="{55E7E3B9-B10D-4359-B24D-A161F0BE15F2}" dt="2024-02-21T05:31:36.864" v="3096" actId="20577"/>
        <pc:sldMkLst>
          <pc:docMk/>
          <pc:sldMk cId="3394070938" sldId="649"/>
        </pc:sldMkLst>
        <pc:spChg chg="mod">
          <ac:chgData name="Richard Chalk" userId="287f8aa4f4de1d19" providerId="LiveId" clId="{55E7E3B9-B10D-4359-B24D-A161F0BE15F2}" dt="2024-02-21T05:29:24.893" v="2820" actId="207"/>
          <ac:spMkLst>
            <pc:docMk/>
            <pc:sldMk cId="3394070938" sldId="649"/>
            <ac:spMk id="2" creationId="{357F618B-CE97-4DF7-79E3-F8DA99F3F074}"/>
          </ac:spMkLst>
        </pc:spChg>
        <pc:spChg chg="mod">
          <ac:chgData name="Richard Chalk" userId="287f8aa4f4de1d19" providerId="LiveId" clId="{55E7E3B9-B10D-4359-B24D-A161F0BE15F2}" dt="2024-02-21T05:29:30.563" v="2823" actId="20577"/>
          <ac:spMkLst>
            <pc:docMk/>
            <pc:sldMk cId="3394070938" sldId="649"/>
            <ac:spMk id="7" creationId="{3E2B06D7-2F0A-DB99-679D-E69136C71C2E}"/>
          </ac:spMkLst>
        </pc:spChg>
        <pc:spChg chg="mod">
          <ac:chgData name="Richard Chalk" userId="287f8aa4f4de1d19" providerId="LiveId" clId="{55E7E3B9-B10D-4359-B24D-A161F0BE15F2}" dt="2024-02-21T05:31:36.864" v="3096" actId="20577"/>
          <ac:spMkLst>
            <pc:docMk/>
            <pc:sldMk cId="3394070938" sldId="649"/>
            <ac:spMk id="11" creationId="{AE74F9C0-462C-BB00-E9B8-2CCCC3E4ADA2}"/>
          </ac:spMkLst>
        </pc:spChg>
        <pc:picChg chg="add mod">
          <ac:chgData name="Richard Chalk" userId="287f8aa4f4de1d19" providerId="LiveId" clId="{55E7E3B9-B10D-4359-B24D-A161F0BE15F2}" dt="2024-02-21T05:31:33.110" v="3075" actId="1076"/>
          <ac:picMkLst>
            <pc:docMk/>
            <pc:sldMk cId="3394070938" sldId="649"/>
            <ac:picMk id="3" creationId="{7D5C5D90-5A5B-2253-7B92-C4946C6281C6}"/>
          </ac:picMkLst>
        </pc:picChg>
        <pc:picChg chg="add mod">
          <ac:chgData name="Richard Chalk" userId="287f8aa4f4de1d19" providerId="LiveId" clId="{55E7E3B9-B10D-4359-B24D-A161F0BE15F2}" dt="2024-02-21T05:29:11.435" v="2817" actId="1035"/>
          <ac:picMkLst>
            <pc:docMk/>
            <pc:sldMk cId="3394070938" sldId="649"/>
            <ac:picMk id="1026" creationId="{43720FE2-60FD-F93F-CB56-252BA15FB2F2}"/>
          </ac:picMkLst>
        </pc:picChg>
        <pc:picChg chg="add del mod">
          <ac:chgData name="Richard Chalk" userId="287f8aa4f4de1d19" providerId="LiveId" clId="{55E7E3B9-B10D-4359-B24D-A161F0BE15F2}" dt="2024-02-21T05:30:00.554" v="2829" actId="478"/>
          <ac:picMkLst>
            <pc:docMk/>
            <pc:sldMk cId="3394070938" sldId="649"/>
            <ac:picMk id="1028" creationId="{993C3910-333F-4ACD-45D0-848EB3507AB9}"/>
          </ac:picMkLst>
        </pc:picChg>
        <pc:picChg chg="add mod">
          <ac:chgData name="Richard Chalk" userId="287f8aa4f4de1d19" providerId="LiveId" clId="{55E7E3B9-B10D-4359-B24D-A161F0BE15F2}" dt="2024-02-21T05:30:46.571" v="3053" actId="1035"/>
          <ac:picMkLst>
            <pc:docMk/>
            <pc:sldMk cId="3394070938" sldId="649"/>
            <ac:picMk id="1030" creationId="{E29E2ED6-6D33-5099-1933-B41F936C66DD}"/>
          </ac:picMkLst>
        </pc:picChg>
        <pc:picChg chg="del">
          <ac:chgData name="Richard Chalk" userId="287f8aa4f4de1d19" providerId="LiveId" clId="{55E7E3B9-B10D-4359-B24D-A161F0BE15F2}" dt="2024-02-21T05:27:12.295" v="2761" actId="478"/>
          <ac:picMkLst>
            <pc:docMk/>
            <pc:sldMk cId="3394070938" sldId="649"/>
            <ac:picMk id="11268" creationId="{0532B438-1EA7-8AA4-BD88-93B32D8F4160}"/>
          </ac:picMkLst>
        </pc:picChg>
      </pc:sldChg>
      <pc:sldChg chg="addSp delSp modSp add mod">
        <pc:chgData name="Richard Chalk" userId="287f8aa4f4de1d19" providerId="LiveId" clId="{55E7E3B9-B10D-4359-B24D-A161F0BE15F2}" dt="2024-02-21T05:35:21.976" v="3380" actId="14100"/>
        <pc:sldMkLst>
          <pc:docMk/>
          <pc:sldMk cId="1753493877" sldId="650"/>
        </pc:sldMkLst>
        <pc:spChg chg="mod">
          <ac:chgData name="Richard Chalk" userId="287f8aa4f4de1d19" providerId="LiveId" clId="{55E7E3B9-B10D-4359-B24D-A161F0BE15F2}" dt="2024-02-21T05:33:59.302" v="3343" actId="14100"/>
          <ac:spMkLst>
            <pc:docMk/>
            <pc:sldMk cId="1753493877" sldId="650"/>
            <ac:spMk id="2" creationId="{43B76FB2-20C0-2229-6222-AB53B8F1B55D}"/>
          </ac:spMkLst>
        </pc:spChg>
        <pc:spChg chg="mod">
          <ac:chgData name="Richard Chalk" userId="287f8aa4f4de1d19" providerId="LiveId" clId="{55E7E3B9-B10D-4359-B24D-A161F0BE15F2}" dt="2024-02-21T05:31:49.034" v="3106" actId="20577"/>
          <ac:spMkLst>
            <pc:docMk/>
            <pc:sldMk cId="1753493877" sldId="650"/>
            <ac:spMk id="7" creationId="{275E0F25-75F8-CB2B-2154-9ABD016F546D}"/>
          </ac:spMkLst>
        </pc:spChg>
        <pc:spChg chg="mod">
          <ac:chgData name="Richard Chalk" userId="287f8aa4f4de1d19" providerId="LiveId" clId="{55E7E3B9-B10D-4359-B24D-A161F0BE15F2}" dt="2024-02-21T05:35:21.976" v="3380" actId="14100"/>
          <ac:spMkLst>
            <pc:docMk/>
            <pc:sldMk cId="1753493877" sldId="650"/>
            <ac:spMk id="11" creationId="{099476DD-D0AE-663E-9086-765484C26072}"/>
          </ac:spMkLst>
        </pc:spChg>
        <pc:picChg chg="mod">
          <ac:chgData name="Richard Chalk" userId="287f8aa4f4de1d19" providerId="LiveId" clId="{55E7E3B9-B10D-4359-B24D-A161F0BE15F2}" dt="2024-02-21T05:34:05.762" v="3369" actId="1037"/>
          <ac:picMkLst>
            <pc:docMk/>
            <pc:sldMk cId="1753493877" sldId="650"/>
            <ac:picMk id="3" creationId="{8602C7FE-59E8-FDD0-1081-9703C1DA94AD}"/>
          </ac:picMkLst>
        </pc:picChg>
        <pc:picChg chg="del">
          <ac:chgData name="Richard Chalk" userId="287f8aa4f4de1d19" providerId="LiveId" clId="{55E7E3B9-B10D-4359-B24D-A161F0BE15F2}" dt="2024-02-21T05:32:18.114" v="3113" actId="478"/>
          <ac:picMkLst>
            <pc:docMk/>
            <pc:sldMk cId="1753493877" sldId="650"/>
            <ac:picMk id="1026" creationId="{2B62A496-2E2F-0D0A-32A5-A07112455620}"/>
          </ac:picMkLst>
        </pc:picChg>
        <pc:picChg chg="del">
          <ac:chgData name="Richard Chalk" userId="287f8aa4f4de1d19" providerId="LiveId" clId="{55E7E3B9-B10D-4359-B24D-A161F0BE15F2}" dt="2024-02-21T05:32:24.687" v="3114" actId="478"/>
          <ac:picMkLst>
            <pc:docMk/>
            <pc:sldMk cId="1753493877" sldId="650"/>
            <ac:picMk id="1030" creationId="{45543B3F-257F-8D3B-DE59-33C36EC1EB30}"/>
          </ac:picMkLst>
        </pc:picChg>
        <pc:picChg chg="add mod">
          <ac:chgData name="Richard Chalk" userId="287f8aa4f4de1d19" providerId="LiveId" clId="{55E7E3B9-B10D-4359-B24D-A161F0BE15F2}" dt="2024-02-21T05:33:22.439" v="3127" actId="1076"/>
          <ac:picMkLst>
            <pc:docMk/>
            <pc:sldMk cId="1753493877" sldId="650"/>
            <ac:picMk id="2050" creationId="{8BC39D78-28A6-332B-A117-3433E6C3B505}"/>
          </ac:picMkLst>
        </pc:picChg>
        <pc:picChg chg="add mod">
          <ac:chgData name="Richard Chalk" userId="287f8aa4f4de1d19" providerId="LiveId" clId="{55E7E3B9-B10D-4359-B24D-A161F0BE15F2}" dt="2024-02-21T05:35:14.825" v="3376" actId="1076"/>
          <ac:picMkLst>
            <pc:docMk/>
            <pc:sldMk cId="1753493877" sldId="650"/>
            <ac:picMk id="2052" creationId="{BF6283B7-3478-140B-2509-40BA40446BF9}"/>
          </ac:picMkLst>
        </pc:picChg>
      </pc:sldChg>
      <pc:sldChg chg="addSp modSp add mod">
        <pc:chgData name="Richard Chalk" userId="287f8aa4f4de1d19" providerId="LiveId" clId="{55E7E3B9-B10D-4359-B24D-A161F0BE15F2}" dt="2024-02-21T05:51:49.505" v="3999"/>
        <pc:sldMkLst>
          <pc:docMk/>
          <pc:sldMk cId="2073842381" sldId="651"/>
        </pc:sldMkLst>
        <pc:spChg chg="mod">
          <ac:chgData name="Richard Chalk" userId="287f8aa4f4de1d19" providerId="LiveId" clId="{55E7E3B9-B10D-4359-B24D-A161F0BE15F2}" dt="2024-02-21T05:44:59.732" v="3628" actId="207"/>
          <ac:spMkLst>
            <pc:docMk/>
            <pc:sldMk cId="2073842381" sldId="651"/>
            <ac:spMk id="2" creationId="{57ABF3E0-C816-D0F3-F962-3CF4956886D5}"/>
          </ac:spMkLst>
        </pc:spChg>
        <pc:spChg chg="mod">
          <ac:chgData name="Richard Chalk" userId="287f8aa4f4de1d19" providerId="LiveId" clId="{55E7E3B9-B10D-4359-B24D-A161F0BE15F2}" dt="2024-02-21T05:45:03.465" v="3629" actId="207"/>
          <ac:spMkLst>
            <pc:docMk/>
            <pc:sldMk cId="2073842381" sldId="651"/>
            <ac:spMk id="11" creationId="{74A31A57-2F09-7D5B-FEAF-286E6E167F85}"/>
          </ac:spMkLst>
        </pc:spChg>
        <pc:spChg chg="mod">
          <ac:chgData name="Richard Chalk" userId="287f8aa4f4de1d19" providerId="LiveId" clId="{55E7E3B9-B10D-4359-B24D-A161F0BE15F2}" dt="2024-02-21T05:42:28.055" v="3572" actId="1037"/>
          <ac:spMkLst>
            <pc:docMk/>
            <pc:sldMk cId="2073842381" sldId="651"/>
            <ac:spMk id="15" creationId="{4C651514-2F92-3877-8FBA-A39039F6006A}"/>
          </ac:spMkLst>
        </pc:sp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3" creationId="{4C99D120-01D9-109D-978D-293FBE131523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9" creationId="{E3A5A45A-B9FF-BA42-3652-AC2713EC7CE6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2" creationId="{EA3DF460-465E-EC6A-262F-6C912BAD122B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4" creationId="{BB6BA4DC-D2BE-11F0-9576-A8A6714E50B4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6" creationId="{10A70FCB-D8EA-8C3E-574E-22CA004594B1}"/>
          </ac:picMkLst>
        </pc:picChg>
        <pc:picChg chg="add mod">
          <ac:chgData name="Richard Chalk" userId="287f8aa4f4de1d19" providerId="LiveId" clId="{55E7E3B9-B10D-4359-B24D-A161F0BE15F2}" dt="2024-02-21T05:51:49.505" v="3999"/>
          <ac:picMkLst>
            <pc:docMk/>
            <pc:sldMk cId="2073842381" sldId="651"/>
            <ac:picMk id="17" creationId="{D51B164B-100A-BDC1-0195-3FE4C965344B}"/>
          </ac:picMkLst>
        </pc:picChg>
      </pc:sldChg>
      <pc:sldChg chg="addSp modSp add mod">
        <pc:chgData name="Richard Chalk" userId="287f8aa4f4de1d19" providerId="LiveId" clId="{55E7E3B9-B10D-4359-B24D-A161F0BE15F2}" dt="2024-02-21T05:52:03.765" v="4003" actId="6549"/>
        <pc:sldMkLst>
          <pc:docMk/>
          <pc:sldMk cId="3622417944" sldId="652"/>
        </pc:sldMkLst>
        <pc:spChg chg="mod">
          <ac:chgData name="Richard Chalk" userId="287f8aa4f4de1d19" providerId="LiveId" clId="{55E7E3B9-B10D-4359-B24D-A161F0BE15F2}" dt="2024-02-21T05:44:21.954" v="3623" actId="207"/>
          <ac:spMkLst>
            <pc:docMk/>
            <pc:sldMk cId="3622417944" sldId="652"/>
            <ac:spMk id="2" creationId="{A96B933C-3236-FD92-9DBB-544F2EB7B686}"/>
          </ac:spMkLst>
        </pc:spChg>
        <pc:spChg chg="mod">
          <ac:chgData name="Richard Chalk" userId="287f8aa4f4de1d19" providerId="LiveId" clId="{55E7E3B9-B10D-4359-B24D-A161F0BE15F2}" dt="2024-02-21T05:52:03.765" v="4003" actId="6549"/>
          <ac:spMkLst>
            <pc:docMk/>
            <pc:sldMk cId="3622417944" sldId="652"/>
            <ac:spMk id="11" creationId="{22B56D63-FD48-4AF4-AF11-35519F8C5D8D}"/>
          </ac:spMkLst>
        </pc:spChg>
        <pc:spChg chg="mod">
          <ac:chgData name="Richard Chalk" userId="287f8aa4f4de1d19" providerId="LiveId" clId="{55E7E3B9-B10D-4359-B24D-A161F0BE15F2}" dt="2024-02-21T05:43:42.855" v="3617" actId="1038"/>
          <ac:spMkLst>
            <pc:docMk/>
            <pc:sldMk cId="3622417944" sldId="652"/>
            <ac:spMk id="15" creationId="{41844616-6A04-150A-5654-AB8277A472A7}"/>
          </ac:spMkLst>
        </pc:sp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3" creationId="{12335055-2EC3-17FE-9429-BFA47502982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9" creationId="{17B77612-9E53-4D40-470A-C3F8BD3F8A5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2" creationId="{9612FE85-9BB7-97BB-E43C-D5E95DF5CC98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4" creationId="{7B3FEABB-F63C-7874-B50F-AED195705FFD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6" creationId="{70EDE733-A2AC-340C-E307-962E467DC17A}"/>
          </ac:picMkLst>
        </pc:picChg>
        <pc:picChg chg="add mod">
          <ac:chgData name="Richard Chalk" userId="287f8aa4f4de1d19" providerId="LiveId" clId="{55E7E3B9-B10D-4359-B24D-A161F0BE15F2}" dt="2024-02-21T05:51:51.545" v="4000"/>
          <ac:picMkLst>
            <pc:docMk/>
            <pc:sldMk cId="3622417944" sldId="652"/>
            <ac:picMk id="17" creationId="{F386B106-FD9B-614F-285F-505C1B36AF95}"/>
          </ac:picMkLst>
        </pc:picChg>
      </pc:sldChg>
      <pc:sldChg chg="addSp modSp add mod">
        <pc:chgData name="Richard Chalk" userId="287f8aa4f4de1d19" providerId="LiveId" clId="{55E7E3B9-B10D-4359-B24D-A161F0BE15F2}" dt="2024-02-21T05:51:52.935" v="4001"/>
        <pc:sldMkLst>
          <pc:docMk/>
          <pc:sldMk cId="2191763643" sldId="653"/>
        </pc:sldMkLst>
        <pc:spChg chg="mod">
          <ac:chgData name="Richard Chalk" userId="287f8aa4f4de1d19" providerId="LiveId" clId="{55E7E3B9-B10D-4359-B24D-A161F0BE15F2}" dt="2024-02-21T05:46:13.274" v="3663" actId="20577"/>
          <ac:spMkLst>
            <pc:docMk/>
            <pc:sldMk cId="2191763643" sldId="653"/>
            <ac:spMk id="2" creationId="{E2E61488-58C9-0276-C370-518B451A7F3C}"/>
          </ac:spMkLst>
        </pc:spChg>
        <pc:spChg chg="mod">
          <ac:chgData name="Richard Chalk" userId="287f8aa4f4de1d19" providerId="LiveId" clId="{55E7E3B9-B10D-4359-B24D-A161F0BE15F2}" dt="2024-02-21T05:46:34.609" v="3666" actId="207"/>
          <ac:spMkLst>
            <pc:docMk/>
            <pc:sldMk cId="2191763643" sldId="653"/>
            <ac:spMk id="11" creationId="{770D9B3D-C351-74E0-D85F-50698B8D0B21}"/>
          </ac:spMkLst>
        </pc:spChg>
        <pc:spChg chg="mod">
          <ac:chgData name="Richard Chalk" userId="287f8aa4f4de1d19" providerId="LiveId" clId="{55E7E3B9-B10D-4359-B24D-A161F0BE15F2}" dt="2024-02-21T05:45:38.141" v="3657" actId="1037"/>
          <ac:spMkLst>
            <pc:docMk/>
            <pc:sldMk cId="2191763643" sldId="653"/>
            <ac:spMk id="15" creationId="{728C052A-3D42-D06D-2583-91A135E313DB}"/>
          </ac:spMkLst>
        </pc:sp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3" creationId="{01CED5A2-60A7-90D7-C2B9-8F12E97A3B1F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9" creationId="{83729D0F-4AD7-2469-16EA-FEDC1214BE3D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2" creationId="{0B2BDEA3-5EBD-AF6E-3E27-82A2589D1F64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4" creationId="{0479F180-A914-A079-CE49-0A1B1914BB4E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6" creationId="{F1AA2688-EBCE-F69D-C332-04F57AC763B9}"/>
          </ac:picMkLst>
        </pc:picChg>
        <pc:picChg chg="add mod">
          <ac:chgData name="Richard Chalk" userId="287f8aa4f4de1d19" providerId="LiveId" clId="{55E7E3B9-B10D-4359-B24D-A161F0BE15F2}" dt="2024-02-21T05:51:52.935" v="4001"/>
          <ac:picMkLst>
            <pc:docMk/>
            <pc:sldMk cId="2191763643" sldId="653"/>
            <ac:picMk id="17" creationId="{2E4F481D-65F8-C0F9-49DE-315F60F02F22}"/>
          </ac:picMkLst>
        </pc:picChg>
      </pc:sldChg>
      <pc:sldChg chg="addSp modSp add mod">
        <pc:chgData name="Richard Chalk" userId="287f8aa4f4de1d19" providerId="LiveId" clId="{55E7E3B9-B10D-4359-B24D-A161F0BE15F2}" dt="2024-02-21T05:51:54.197" v="4002"/>
        <pc:sldMkLst>
          <pc:docMk/>
          <pc:sldMk cId="195816402" sldId="654"/>
        </pc:sldMkLst>
        <pc:spChg chg="mod">
          <ac:chgData name="Richard Chalk" userId="287f8aa4f4de1d19" providerId="LiveId" clId="{55E7E3B9-B10D-4359-B24D-A161F0BE15F2}" dt="2024-02-21T05:47:29.963" v="3712" actId="207"/>
          <ac:spMkLst>
            <pc:docMk/>
            <pc:sldMk cId="195816402" sldId="654"/>
            <ac:spMk id="2" creationId="{36FBC452-D2C5-F240-A098-A5FA85CABD1E}"/>
          </ac:spMkLst>
        </pc:spChg>
        <pc:spChg chg="mod">
          <ac:chgData name="Richard Chalk" userId="287f8aa4f4de1d19" providerId="LiveId" clId="{55E7E3B9-B10D-4359-B24D-A161F0BE15F2}" dt="2024-02-21T05:47:47.908" v="3715" actId="207"/>
          <ac:spMkLst>
            <pc:docMk/>
            <pc:sldMk cId="195816402" sldId="654"/>
            <ac:spMk id="11" creationId="{D2F113B5-4110-FFF0-DE9A-9D365FB430CF}"/>
          </ac:spMkLst>
        </pc:spChg>
        <pc:spChg chg="mod">
          <ac:chgData name="Richard Chalk" userId="287f8aa4f4de1d19" providerId="LiveId" clId="{55E7E3B9-B10D-4359-B24D-A161F0BE15F2}" dt="2024-02-21T05:46:59.242" v="3706" actId="1037"/>
          <ac:spMkLst>
            <pc:docMk/>
            <pc:sldMk cId="195816402" sldId="654"/>
            <ac:spMk id="15" creationId="{25D8BF71-9043-F285-A543-F706E016DF93}"/>
          </ac:spMkLst>
        </pc:sp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3" creationId="{FA43C9EB-AC5B-C732-F794-FA1E9527EE34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9" creationId="{40701FAC-47E1-4C0E-DFD8-F467D42D38EC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2" creationId="{DD2B26F0-8F7A-0D8A-CD28-D01409472CBA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4" creationId="{656A070A-6CB4-0A7A-63D1-5567750CFBEE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6" creationId="{67E67D9D-BD39-9F51-8844-D04B6A6DA686}"/>
          </ac:picMkLst>
        </pc:picChg>
        <pc:picChg chg="add mod">
          <ac:chgData name="Richard Chalk" userId="287f8aa4f4de1d19" providerId="LiveId" clId="{55E7E3B9-B10D-4359-B24D-A161F0BE15F2}" dt="2024-02-21T05:51:54.197" v="4002"/>
          <ac:picMkLst>
            <pc:docMk/>
            <pc:sldMk cId="195816402" sldId="654"/>
            <ac:picMk id="17" creationId="{21015BE8-5003-F7A4-A6A9-AE0EE0A9846C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05:01.821" v="4337" actId="207"/>
        <pc:sldMkLst>
          <pc:docMk/>
          <pc:sldMk cId="1544661131" sldId="655"/>
        </pc:sldMkLst>
        <pc:spChg chg="mod">
          <ac:chgData name="Richard Chalk" userId="287f8aa4f4de1d19" providerId="LiveId" clId="{55E7E3B9-B10D-4359-B24D-A161F0BE15F2}" dt="2024-02-21T06:05:01.821" v="4337" actId="207"/>
          <ac:spMkLst>
            <pc:docMk/>
            <pc:sldMk cId="1544661131" sldId="655"/>
            <ac:spMk id="18" creationId="{7606C5F0-5736-7FC4-BC74-E909F64E15D1}"/>
          </ac:spMkLst>
        </pc:spChg>
        <pc:spChg chg="mod">
          <ac:chgData name="Richard Chalk" userId="287f8aa4f4de1d19" providerId="LiveId" clId="{55E7E3B9-B10D-4359-B24D-A161F0BE15F2}" dt="2024-02-21T05:58:39.847" v="4172" actId="1035"/>
          <ac:spMkLst>
            <pc:docMk/>
            <pc:sldMk cId="1544661131" sldId="655"/>
            <ac:spMk id="20" creationId="{4F85F287-DE19-FC02-910C-091160C6BEE2}"/>
          </ac:spMkLst>
        </pc:spChg>
        <pc:spChg chg="mod">
          <ac:chgData name="Richard Chalk" userId="287f8aa4f4de1d19" providerId="LiveId" clId="{55E7E3B9-B10D-4359-B24D-A161F0BE15F2}" dt="2024-02-21T06:04:59.885" v="4336" actId="207"/>
          <ac:spMkLst>
            <pc:docMk/>
            <pc:sldMk cId="1544661131" sldId="655"/>
            <ac:spMk id="658" creationId="{1E880E47-8839-CC05-1AF9-112BBB6CD394}"/>
          </ac:spMkLst>
        </pc:spChg>
        <pc:picChg chg="mod">
          <ac:chgData name="Richard Chalk" userId="287f8aa4f4de1d19" providerId="LiveId" clId="{55E7E3B9-B10D-4359-B24D-A161F0BE15F2}" dt="2024-02-21T05:55:48.365" v="4079" actId="1038"/>
          <ac:picMkLst>
            <pc:docMk/>
            <pc:sldMk cId="1544661131" sldId="655"/>
            <ac:picMk id="2" creationId="{CE31A636-5370-FCB0-25B6-32AF861FB6AC}"/>
          </ac:picMkLst>
        </pc:picChg>
        <pc:picChg chg="mod">
          <ac:chgData name="Richard Chalk" userId="287f8aa4f4de1d19" providerId="LiveId" clId="{55E7E3B9-B10D-4359-B24D-A161F0BE15F2}" dt="2024-02-21T05:55:44.568" v="4055" actId="1038"/>
          <ac:picMkLst>
            <pc:docMk/>
            <pc:sldMk cId="1544661131" sldId="655"/>
            <ac:picMk id="3" creationId="{E335C6AD-CEC4-FA6E-897E-625681D78A9E}"/>
          </ac:picMkLst>
        </pc:picChg>
        <pc:picChg chg="add mod">
          <ac:chgData name="Richard Chalk" userId="287f8aa4f4de1d19" providerId="LiveId" clId="{55E7E3B9-B10D-4359-B24D-A161F0BE15F2}" dt="2024-02-21T05:56:32.268" v="4100" actId="1038"/>
          <ac:picMkLst>
            <pc:docMk/>
            <pc:sldMk cId="1544661131" sldId="655"/>
            <ac:picMk id="10" creationId="{FD0B65B6-C73D-1EDC-B5C4-AEB32F6D8337}"/>
          </ac:picMkLst>
        </pc:picChg>
        <pc:picChg chg="del">
          <ac:chgData name="Richard Chalk" userId="287f8aa4f4de1d19" providerId="LiveId" clId="{55E7E3B9-B10D-4359-B24D-A161F0BE15F2}" dt="2024-02-21T05:56:53.109" v="4103" actId="478"/>
          <ac:picMkLst>
            <pc:docMk/>
            <pc:sldMk cId="1544661131" sldId="655"/>
            <ac:picMk id="12" creationId="{C4E73AD3-81D9-28F1-CCBF-FC34280943EF}"/>
          </ac:picMkLst>
        </pc:picChg>
        <pc:picChg chg="del">
          <ac:chgData name="Richard Chalk" userId="287f8aa4f4de1d19" providerId="LiveId" clId="{55E7E3B9-B10D-4359-B24D-A161F0BE15F2}" dt="2024-02-21T05:56:14.303" v="4081" actId="478"/>
          <ac:picMkLst>
            <pc:docMk/>
            <pc:sldMk cId="1544661131" sldId="655"/>
            <ac:picMk id="21" creationId="{8AB72F7C-95F3-73A9-A92F-1E0DDC79D631}"/>
          </ac:picMkLst>
        </pc:picChg>
        <pc:picChg chg="del">
          <ac:chgData name="Richard Chalk" userId="287f8aa4f4de1d19" providerId="LiveId" clId="{55E7E3B9-B10D-4359-B24D-A161F0BE15F2}" dt="2024-02-21T05:56:19.690" v="4082" actId="478"/>
          <ac:picMkLst>
            <pc:docMk/>
            <pc:sldMk cId="1544661131" sldId="655"/>
            <ac:picMk id="23" creationId="{5340031E-5F9E-A0C9-0E6B-C2F7CDB9216D}"/>
          </ac:picMkLst>
        </pc:picChg>
        <pc:picChg chg="mod">
          <ac:chgData name="Richard Chalk" userId="287f8aa4f4de1d19" providerId="LiveId" clId="{55E7E3B9-B10D-4359-B24D-A161F0BE15F2}" dt="2024-02-21T05:58:39.847" v="4172" actId="1035"/>
          <ac:picMkLst>
            <pc:docMk/>
            <pc:sldMk cId="1544661131" sldId="655"/>
            <ac:picMk id="1028" creationId="{10309CE3-40E4-CFC9-0528-7A8D9711A799}"/>
          </ac:picMkLst>
        </pc:picChg>
      </pc:sldChg>
      <pc:sldChg chg="modSp add mod">
        <pc:chgData name="Richard Chalk" userId="287f8aa4f4de1d19" providerId="LiveId" clId="{55E7E3B9-B10D-4359-B24D-A161F0BE15F2}" dt="2024-02-21T19:52:52.694" v="5885" actId="20577"/>
        <pc:sldMkLst>
          <pc:docMk/>
          <pc:sldMk cId="3600654777" sldId="656"/>
        </pc:sldMkLst>
        <pc:spChg chg="mod">
          <ac:chgData name="Richard Chalk" userId="287f8aa4f4de1d19" providerId="LiveId" clId="{55E7E3B9-B10D-4359-B24D-A161F0BE15F2}" dt="2024-02-21T19:52:52.694" v="5885" actId="20577"/>
          <ac:spMkLst>
            <pc:docMk/>
            <pc:sldMk cId="3600654777" sldId="656"/>
            <ac:spMk id="118" creationId="{10B2EBC7-D827-1C80-7A5B-E1749FBE1FCF}"/>
          </ac:spMkLst>
        </pc:spChg>
      </pc:sldChg>
      <pc:sldChg chg="addSp delSp modSp add mod modNotesTx">
        <pc:chgData name="Richard Chalk" userId="287f8aa4f4de1d19" providerId="LiveId" clId="{55E7E3B9-B10D-4359-B24D-A161F0BE15F2}" dt="2024-02-21T06:05:27.739" v="4339"/>
        <pc:sldMkLst>
          <pc:docMk/>
          <pc:sldMk cId="2804004710" sldId="657"/>
        </pc:sldMkLst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18" creationId="{5C83F76C-0F9F-CBA0-4E93-630F32D641A7}"/>
          </ac:spMkLst>
        </pc:spChg>
        <pc:spChg chg="mod">
          <ac:chgData name="Richard Chalk" userId="287f8aa4f4de1d19" providerId="LiveId" clId="{55E7E3B9-B10D-4359-B24D-A161F0BE15F2}" dt="2024-02-21T06:05:07.601" v="4338" actId="207"/>
          <ac:spMkLst>
            <pc:docMk/>
            <pc:sldMk cId="2804004710" sldId="657"/>
            <ac:spMk id="658" creationId="{764B56A6-DF87-0AC9-009E-460AD5F4F306}"/>
          </ac:spMkLst>
        </pc:spChg>
        <pc:picChg chg="mod">
          <ac:chgData name="Richard Chalk" userId="287f8aa4f4de1d19" providerId="LiveId" clId="{55E7E3B9-B10D-4359-B24D-A161F0BE15F2}" dt="2024-02-21T06:01:58.853" v="4261" actId="1038"/>
          <ac:picMkLst>
            <pc:docMk/>
            <pc:sldMk cId="2804004710" sldId="657"/>
            <ac:picMk id="2" creationId="{8C149410-AD1E-8EAC-C4F5-5BDEF404E91C}"/>
          </ac:picMkLst>
        </pc:picChg>
        <pc:picChg chg="mod">
          <ac:chgData name="Richard Chalk" userId="287f8aa4f4de1d19" providerId="LiveId" clId="{55E7E3B9-B10D-4359-B24D-A161F0BE15F2}" dt="2024-02-21T06:02:41.216" v="4316" actId="1038"/>
          <ac:picMkLst>
            <pc:docMk/>
            <pc:sldMk cId="2804004710" sldId="657"/>
            <ac:picMk id="3" creationId="{14D587CA-2117-FF43-2928-41918DA6CCEB}"/>
          </ac:picMkLst>
        </pc:picChg>
        <pc:picChg chg="del">
          <ac:chgData name="Richard Chalk" userId="287f8aa4f4de1d19" providerId="LiveId" clId="{55E7E3B9-B10D-4359-B24D-A161F0BE15F2}" dt="2024-02-21T06:00:42.879" v="4180" actId="478"/>
          <ac:picMkLst>
            <pc:docMk/>
            <pc:sldMk cId="2804004710" sldId="657"/>
            <ac:picMk id="10" creationId="{D3D90039-8FAB-1E18-6070-D29C3489EC8E}"/>
          </ac:picMkLst>
        </pc:picChg>
        <pc:picChg chg="add mod">
          <ac:chgData name="Richard Chalk" userId="287f8aa4f4de1d19" providerId="LiveId" clId="{55E7E3B9-B10D-4359-B24D-A161F0BE15F2}" dt="2024-02-21T06:00:48.546" v="4182" actId="1076"/>
          <ac:picMkLst>
            <pc:docMk/>
            <pc:sldMk cId="2804004710" sldId="657"/>
            <ac:picMk id="11" creationId="{E6CF0BFC-C082-F48F-54F1-DFD5E3DF12A5}"/>
          </ac:picMkLst>
        </pc:picChg>
      </pc:sldChg>
      <pc:sldChg chg="addSp delSp modSp add mod modNotesTx">
        <pc:chgData name="Richard Chalk" userId="287f8aa4f4de1d19" providerId="LiveId" clId="{55E7E3B9-B10D-4359-B24D-A161F0BE15F2}" dt="2024-02-21T06:14:45.368" v="4399"/>
        <pc:sldMkLst>
          <pc:docMk/>
          <pc:sldMk cId="3607031777" sldId="658"/>
        </pc:sldMkLst>
        <pc:spChg chg="mod">
          <ac:chgData name="Richard Chalk" userId="287f8aa4f4de1d19" providerId="LiveId" clId="{55E7E3B9-B10D-4359-B24D-A161F0BE15F2}" dt="2024-02-21T06:12:25.401" v="4362" actId="207"/>
          <ac:spMkLst>
            <pc:docMk/>
            <pc:sldMk cId="3607031777" sldId="658"/>
            <ac:spMk id="18" creationId="{92BE2A6B-BCED-06BF-F454-BD4735597300}"/>
          </ac:spMkLst>
        </pc:spChg>
        <pc:spChg chg="mod">
          <ac:chgData name="Richard Chalk" userId="287f8aa4f4de1d19" providerId="LiveId" clId="{55E7E3B9-B10D-4359-B24D-A161F0BE15F2}" dt="2024-02-21T06:14:32.755" v="4398" actId="207"/>
          <ac:spMkLst>
            <pc:docMk/>
            <pc:sldMk cId="3607031777" sldId="658"/>
            <ac:spMk id="658" creationId="{7844807D-6FF4-9EB3-552A-DDA3D65EF21B}"/>
          </ac:spMkLst>
        </pc:spChg>
        <pc:picChg chg="add mod">
          <ac:chgData name="Richard Chalk" userId="287f8aa4f4de1d19" providerId="LiveId" clId="{55E7E3B9-B10D-4359-B24D-A161F0BE15F2}" dt="2024-02-21T06:08:50.069" v="4348" actId="1035"/>
          <ac:picMkLst>
            <pc:docMk/>
            <pc:sldMk cId="3607031777" sldId="658"/>
            <ac:picMk id="10" creationId="{801150B1-0D51-47C0-9C4C-60A542BC314A}"/>
          </ac:picMkLst>
        </pc:picChg>
        <pc:picChg chg="del">
          <ac:chgData name="Richard Chalk" userId="287f8aa4f4de1d19" providerId="LiveId" clId="{55E7E3B9-B10D-4359-B24D-A161F0BE15F2}" dt="2024-02-21T06:08:43.082" v="4341" actId="478"/>
          <ac:picMkLst>
            <pc:docMk/>
            <pc:sldMk cId="3607031777" sldId="658"/>
            <ac:picMk id="11" creationId="{E484C1D4-FC84-6ACD-C67F-FD7FF17D5511}"/>
          </ac:picMkLst>
        </pc:picChg>
      </pc:sldChg>
      <pc:sldChg chg="modSp add mod">
        <pc:chgData name="Richard Chalk" userId="287f8aa4f4de1d19" providerId="LiveId" clId="{55E7E3B9-B10D-4359-B24D-A161F0BE15F2}" dt="2024-02-21T07:27:25.214" v="4749" actId="20577"/>
        <pc:sldMkLst>
          <pc:docMk/>
          <pc:sldMk cId="3010539994" sldId="659"/>
        </pc:sldMkLst>
        <pc:spChg chg="mod">
          <ac:chgData name="Richard Chalk" userId="287f8aa4f4de1d19" providerId="LiveId" clId="{55E7E3B9-B10D-4359-B24D-A161F0BE15F2}" dt="2024-02-21T07:27:25.214" v="4749" actId="20577"/>
          <ac:spMkLst>
            <pc:docMk/>
            <pc:sldMk cId="3010539994" sldId="659"/>
            <ac:spMk id="118" creationId="{6C4A2BB7-799D-568F-A1AC-687A1372FD20}"/>
          </ac:spMkLst>
        </pc:spChg>
      </pc:sldChg>
      <pc:sldChg chg="addSp delSp modSp add mod">
        <pc:chgData name="Richard Chalk" userId="287f8aa4f4de1d19" providerId="LiveId" clId="{55E7E3B9-B10D-4359-B24D-A161F0BE15F2}" dt="2024-02-21T07:28:35.923" v="4773" actId="478"/>
        <pc:sldMkLst>
          <pc:docMk/>
          <pc:sldMk cId="2946301220" sldId="660"/>
        </pc:sldMkLst>
        <pc:spChg chg="mod">
          <ac:chgData name="Richard Chalk" userId="287f8aa4f4de1d19" providerId="LiveId" clId="{55E7E3B9-B10D-4359-B24D-A161F0BE15F2}" dt="2024-02-21T07:28:31.294" v="4771" actId="113"/>
          <ac:spMkLst>
            <pc:docMk/>
            <pc:sldMk cId="2946301220" sldId="660"/>
            <ac:spMk id="2" creationId="{9AE153B0-EF46-93DF-3107-1DC39ED5051A}"/>
          </ac:spMkLst>
        </pc:spChg>
        <pc:spChg chg="mod">
          <ac:chgData name="Richard Chalk" userId="287f8aa4f4de1d19" providerId="LiveId" clId="{55E7E3B9-B10D-4359-B24D-A161F0BE15F2}" dt="2024-02-21T07:22:55.266" v="4519" actId="20577"/>
          <ac:spMkLst>
            <pc:docMk/>
            <pc:sldMk cId="2946301220" sldId="660"/>
            <ac:spMk id="7" creationId="{17C41BDE-2792-FBD2-7F2B-A1D7B6E1E2AA}"/>
          </ac:spMkLst>
        </pc:spChg>
        <pc:spChg chg="mod">
          <ac:chgData name="Richard Chalk" userId="287f8aa4f4de1d19" providerId="LiveId" clId="{55E7E3B9-B10D-4359-B24D-A161F0BE15F2}" dt="2024-02-21T07:28:09.990" v="4764" actId="20577"/>
          <ac:spMkLst>
            <pc:docMk/>
            <pc:sldMk cId="2946301220" sldId="660"/>
            <ac:spMk id="11" creationId="{0C34331C-C470-0C4E-D2C7-0F7D7C461CB6}"/>
          </ac:spMkLst>
        </pc:spChg>
        <pc:spChg chg="add del mod">
          <ac:chgData name="Richard Chalk" userId="287f8aa4f4de1d19" providerId="LiveId" clId="{55E7E3B9-B10D-4359-B24D-A161F0BE15F2}" dt="2024-02-21T07:22:40.759" v="4514" actId="478"/>
          <ac:spMkLst>
            <pc:docMk/>
            <pc:sldMk cId="2946301220" sldId="660"/>
            <ac:spMk id="13" creationId="{A9896D8F-98A2-3052-3D85-11C1C299DD20}"/>
          </ac:spMkLst>
        </pc:spChg>
        <pc:picChg chg="del mod">
          <ac:chgData name="Richard Chalk" userId="287f8aa4f4de1d19" providerId="LiveId" clId="{55E7E3B9-B10D-4359-B24D-A161F0BE15F2}" dt="2024-02-21T07:27:06.515" v="4741" actId="478"/>
          <ac:picMkLst>
            <pc:docMk/>
            <pc:sldMk cId="2946301220" sldId="660"/>
            <ac:picMk id="3" creationId="{32A9131C-B422-C23C-A616-351D502A3C1D}"/>
          </ac:picMkLst>
        </pc:picChg>
        <pc:picChg chg="del">
          <ac:chgData name="Richard Chalk" userId="287f8aa4f4de1d19" providerId="LiveId" clId="{55E7E3B9-B10D-4359-B24D-A161F0BE15F2}" dt="2024-02-21T07:23:05.442" v="4523" actId="478"/>
          <ac:picMkLst>
            <pc:docMk/>
            <pc:sldMk cId="2946301220" sldId="660"/>
            <ac:picMk id="9" creationId="{61C900CE-45B5-B6AA-22FD-8547921A5FBA}"/>
          </ac:picMkLst>
        </pc:picChg>
        <pc:picChg chg="del">
          <ac:chgData name="Richard Chalk" userId="287f8aa4f4de1d19" providerId="LiveId" clId="{55E7E3B9-B10D-4359-B24D-A161F0BE15F2}" dt="2024-02-21T07:24:35.322" v="4701" actId="478"/>
          <ac:picMkLst>
            <pc:docMk/>
            <pc:sldMk cId="2946301220" sldId="660"/>
            <ac:picMk id="10" creationId="{8B3CF6D0-B816-713F-BF07-955A21AA12DE}"/>
          </ac:picMkLst>
        </pc:picChg>
        <pc:picChg chg="del">
          <ac:chgData name="Richard Chalk" userId="287f8aa4f4de1d19" providerId="LiveId" clId="{55E7E3B9-B10D-4359-B24D-A161F0BE15F2}" dt="2024-02-21T07:26:43.425" v="4734" actId="478"/>
          <ac:picMkLst>
            <pc:docMk/>
            <pc:sldMk cId="2946301220" sldId="660"/>
            <ac:picMk id="12" creationId="{F864BC5E-1083-7DB4-DBD1-E65EE0A70E9C}"/>
          </ac:picMkLst>
        </pc:picChg>
        <pc:picChg chg="add del mod">
          <ac:chgData name="Richard Chalk" userId="287f8aa4f4de1d19" providerId="LiveId" clId="{55E7E3B9-B10D-4359-B24D-A161F0BE15F2}" dt="2024-02-21T07:28:35.923" v="4773" actId="478"/>
          <ac:picMkLst>
            <pc:docMk/>
            <pc:sldMk cId="2946301220" sldId="660"/>
            <ac:picMk id="14" creationId="{B46309FC-FB5F-04B1-C37B-C5DD01A7592E}"/>
          </ac:picMkLst>
        </pc:picChg>
        <pc:picChg chg="add mod">
          <ac:chgData name="Richard Chalk" userId="287f8aa4f4de1d19" providerId="LiveId" clId="{55E7E3B9-B10D-4359-B24D-A161F0BE15F2}" dt="2024-02-21T07:23:03.732" v="4522" actId="1076"/>
          <ac:picMkLst>
            <pc:docMk/>
            <pc:sldMk cId="2946301220" sldId="660"/>
            <ac:picMk id="15" creationId="{4DC079EC-9FD9-E032-EC2E-8A35EBAFEE10}"/>
          </ac:picMkLst>
        </pc:picChg>
      </pc:sldChg>
      <pc:sldChg chg="add del">
        <pc:chgData name="Richard Chalk" userId="287f8aa4f4de1d19" providerId="LiveId" clId="{55E7E3B9-B10D-4359-B24D-A161F0BE15F2}" dt="2024-02-21T07:28:24.960" v="4768"/>
        <pc:sldMkLst>
          <pc:docMk/>
          <pc:sldMk cId="2616496332" sldId="661"/>
        </pc:sldMkLst>
      </pc:sldChg>
      <pc:sldChg chg="addSp delSp modSp add mod">
        <pc:chgData name="Richard Chalk" userId="287f8aa4f4de1d19" providerId="LiveId" clId="{55E7E3B9-B10D-4359-B24D-A161F0BE15F2}" dt="2024-02-21T19:39:03.259" v="5259" actId="207"/>
        <pc:sldMkLst>
          <pc:docMk/>
          <pc:sldMk cId="2727704966" sldId="661"/>
        </pc:sldMkLst>
        <pc:spChg chg="mod">
          <ac:chgData name="Richard Chalk" userId="287f8aa4f4de1d19" providerId="LiveId" clId="{55E7E3B9-B10D-4359-B24D-A161F0BE15F2}" dt="2024-02-21T19:39:03.259" v="5259" actId="207"/>
          <ac:spMkLst>
            <pc:docMk/>
            <pc:sldMk cId="2727704966" sldId="661"/>
            <ac:spMk id="2" creationId="{3293E8BB-40B5-0D76-3ED8-5499B72CCF42}"/>
          </ac:spMkLst>
        </pc:spChg>
        <pc:spChg chg="add del mod">
          <ac:chgData name="Richard Chalk" userId="287f8aa4f4de1d19" providerId="LiveId" clId="{55E7E3B9-B10D-4359-B24D-A161F0BE15F2}" dt="2024-02-21T19:30:30.636" v="4900" actId="478"/>
          <ac:spMkLst>
            <pc:docMk/>
            <pc:sldMk cId="2727704966" sldId="661"/>
            <ac:spMk id="3" creationId="{A5F35EF4-F13D-351C-791F-A580971C126F}"/>
          </ac:spMkLst>
        </pc:spChg>
        <pc:spChg chg="del">
          <ac:chgData name="Richard Chalk" userId="287f8aa4f4de1d19" providerId="LiveId" clId="{55E7E3B9-B10D-4359-B24D-A161F0BE15F2}" dt="2024-02-21T19:36:50.721" v="5148" actId="478"/>
          <ac:spMkLst>
            <pc:docMk/>
            <pc:sldMk cId="2727704966" sldId="661"/>
            <ac:spMk id="11" creationId="{E79E63FE-67DD-012A-7A64-F99483014BE0}"/>
          </ac:spMkLst>
        </pc:spChg>
        <pc:spChg chg="add mod">
          <ac:chgData name="Richard Chalk" userId="287f8aa4f4de1d19" providerId="LiveId" clId="{55E7E3B9-B10D-4359-B24D-A161F0BE15F2}" dt="2024-02-21T19:38:11.707" v="5185" actId="1037"/>
          <ac:spMkLst>
            <pc:docMk/>
            <pc:sldMk cId="2727704966" sldId="661"/>
            <ac:spMk id="16" creationId="{3CCF88C2-28CE-2BC5-0EB0-181EEA52994F}"/>
          </ac:spMkLst>
        </pc:spChg>
        <pc:picChg chg="add mod">
          <ac:chgData name="Richard Chalk" userId="287f8aa4f4de1d19" providerId="LiveId" clId="{55E7E3B9-B10D-4359-B24D-A161F0BE15F2}" dt="2024-02-21T19:37:41.435" v="5154" actId="14100"/>
          <ac:picMkLst>
            <pc:docMk/>
            <pc:sldMk cId="2727704966" sldId="661"/>
            <ac:picMk id="10" creationId="{0AB9BB69-59BE-201D-35AD-8C2619250ED2}"/>
          </ac:picMkLst>
        </pc:picChg>
        <pc:picChg chg="add mod">
          <ac:chgData name="Richard Chalk" userId="287f8aa4f4de1d19" providerId="LiveId" clId="{55E7E3B9-B10D-4359-B24D-A161F0BE15F2}" dt="2024-02-21T19:37:39.291" v="5153" actId="1076"/>
          <ac:picMkLst>
            <pc:docMk/>
            <pc:sldMk cId="2727704966" sldId="661"/>
            <ac:picMk id="13" creationId="{E3600C51-913B-3689-B81E-E3FADD420809}"/>
          </ac:picMkLst>
        </pc:picChg>
      </pc:sldChg>
      <pc:sldChg chg="addSp delSp modSp add mod modNotesTx">
        <pc:chgData name="Richard Chalk" userId="287f8aa4f4de1d19" providerId="LiveId" clId="{55E7E3B9-B10D-4359-B24D-A161F0BE15F2}" dt="2024-02-22T12:25:08.976" v="7064" actId="6549"/>
        <pc:sldMkLst>
          <pc:docMk/>
          <pc:sldMk cId="668745810" sldId="662"/>
        </pc:sldMkLst>
        <pc:spChg chg="del">
          <ac:chgData name="Richard Chalk" userId="287f8aa4f4de1d19" providerId="LiveId" clId="{55E7E3B9-B10D-4359-B24D-A161F0BE15F2}" dt="2024-02-22T05:27:54.023" v="6133" actId="478"/>
          <ac:spMkLst>
            <pc:docMk/>
            <pc:sldMk cId="668745810" sldId="662"/>
            <ac:spMk id="2" creationId="{6DF3869E-5759-4795-3A7D-0034813910E4}"/>
          </ac:spMkLst>
        </pc:spChg>
        <pc:spChg chg="add del mod">
          <ac:chgData name="Richard Chalk" userId="287f8aa4f4de1d19" providerId="LiveId" clId="{55E7E3B9-B10D-4359-B24D-A161F0BE15F2}" dt="2024-02-22T05:27:45.377" v="6129" actId="478"/>
          <ac:spMkLst>
            <pc:docMk/>
            <pc:sldMk cId="668745810" sldId="662"/>
            <ac:spMk id="3" creationId="{C55B0A49-926D-AA57-0467-22710ECE604D}"/>
          </ac:spMkLst>
        </pc:spChg>
        <pc:spChg chg="mod">
          <ac:chgData name="Richard Chalk" userId="287f8aa4f4de1d19" providerId="LiveId" clId="{55E7E3B9-B10D-4359-B24D-A161F0BE15F2}" dt="2024-02-22T05:28:04.925" v="6157" actId="20577"/>
          <ac:spMkLst>
            <pc:docMk/>
            <pc:sldMk cId="668745810" sldId="662"/>
            <ac:spMk id="7" creationId="{EC5475E7-4431-6C2A-78C7-EFA28A5C32A9}"/>
          </ac:spMkLst>
        </pc:spChg>
        <pc:spChg chg="del">
          <ac:chgData name="Richard Chalk" userId="287f8aa4f4de1d19" providerId="LiveId" clId="{55E7E3B9-B10D-4359-B24D-A161F0BE15F2}" dt="2024-02-22T05:27:49.345" v="6131" actId="478"/>
          <ac:spMkLst>
            <pc:docMk/>
            <pc:sldMk cId="668745810" sldId="662"/>
            <ac:spMk id="11" creationId="{7372C2F6-45A0-34C4-061F-7D6E7F48362C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2" creationId="{B2AD6D4B-E550-EBBC-F1E6-02C4469BD14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3" creationId="{BDAF3227-AEFE-CBCC-2D7D-63301034EAF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4" creationId="{01A8D0A7-BCE3-1524-75BB-F5546F69F763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5" creationId="{0428B6BE-9A24-B0E1-3922-D98F2B933E86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6" creationId="{E889DFE4-4FB7-32AD-6784-89F0479B1444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7" creationId="{D881DABF-FAC8-4D51-A706-08E02BC383EE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8" creationId="{799D6E62-82B4-3BD6-E9F9-2C628562427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19" creationId="{1090B392-6218-ACFC-64FD-719B52154E41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0" creationId="{B440CD52-5319-29CF-18C1-F3784CB44E9A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1" creationId="{14172823-C330-1E50-BCC7-D56C47F1E3C9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2" creationId="{5BB68F6A-302A-6335-D462-B692CDE7FF9F}"/>
          </ac:spMkLst>
        </pc:spChg>
        <pc:spChg chg="add mod">
          <ac:chgData name="Richard Chalk" userId="287f8aa4f4de1d19" providerId="LiveId" clId="{55E7E3B9-B10D-4359-B24D-A161F0BE15F2}" dt="2024-02-22T05:35:41.245" v="6591" actId="1036"/>
          <ac:spMkLst>
            <pc:docMk/>
            <pc:sldMk cId="668745810" sldId="662"/>
            <ac:spMk id="23" creationId="{C7B3E4A4-350F-BC83-349F-460EB7FC749B}"/>
          </ac:spMkLst>
        </pc:spChg>
        <pc:spChg chg="add mod">
          <ac:chgData name="Richard Chalk" userId="287f8aa4f4de1d19" providerId="LiveId" clId="{55E7E3B9-B10D-4359-B24D-A161F0BE15F2}" dt="2024-02-22T05:37:38.679" v="6717" actId="20577"/>
          <ac:spMkLst>
            <pc:docMk/>
            <pc:sldMk cId="668745810" sldId="662"/>
            <ac:spMk id="25" creationId="{0AF04C69-64A0-F7E1-2D2A-6C90BF015E94}"/>
          </ac:spMkLst>
        </pc:spChg>
        <pc:picChg chg="add mod">
          <ac:chgData name="Richard Chalk" userId="287f8aa4f4de1d19" providerId="LiveId" clId="{55E7E3B9-B10D-4359-B24D-A161F0BE15F2}" dt="2024-02-22T05:35:41.245" v="6591" actId="1036"/>
          <ac:picMkLst>
            <pc:docMk/>
            <pc:sldMk cId="668745810" sldId="662"/>
            <ac:picMk id="10" creationId="{FDD05B5E-EF89-2E5E-E0D0-42CDC46399C1}"/>
          </ac:picMkLst>
        </pc:picChg>
        <pc:picChg chg="add mod">
          <ac:chgData name="Richard Chalk" userId="287f8aa4f4de1d19" providerId="LiveId" clId="{55E7E3B9-B10D-4359-B24D-A161F0BE15F2}" dt="2024-02-22T05:33:44.543" v="6252" actId="1076"/>
          <ac:picMkLst>
            <pc:docMk/>
            <pc:sldMk cId="668745810" sldId="662"/>
            <ac:picMk id="24" creationId="{23740162-6859-BAC9-00D1-697C5A2D873F}"/>
          </ac:picMkLst>
        </pc:picChg>
        <pc:picChg chg="del">
          <ac:chgData name="Richard Chalk" userId="287f8aa4f4de1d19" providerId="LiveId" clId="{55E7E3B9-B10D-4359-B24D-A161F0BE15F2}" dt="2024-02-22T05:27:46.931" v="6130" actId="478"/>
          <ac:picMkLst>
            <pc:docMk/>
            <pc:sldMk cId="668745810" sldId="662"/>
            <ac:picMk id="11268" creationId="{9555B943-C4F1-637F-718B-F0B89B6BD5E7}"/>
          </ac:picMkLst>
        </pc:picChg>
        <pc:cxnChg chg="del">
          <ac:chgData name="Richard Chalk" userId="287f8aa4f4de1d19" providerId="LiveId" clId="{55E7E3B9-B10D-4359-B24D-A161F0BE15F2}" dt="2024-02-22T05:27:50.608" v="6132" actId="478"/>
          <ac:cxnSpMkLst>
            <pc:docMk/>
            <pc:sldMk cId="668745810" sldId="662"/>
            <ac:cxnSpMk id="4" creationId="{9B473368-FE8D-84E9-8817-D9AE348F36E1}"/>
          </ac:cxnSpMkLst>
        </pc:cxnChg>
      </pc:sldChg>
      <pc:sldChg chg="addSp delSp modSp add mod">
        <pc:chgData name="Richard Chalk" userId="287f8aa4f4de1d19" providerId="LiveId" clId="{55E7E3B9-B10D-4359-B24D-A161F0BE15F2}" dt="2024-02-22T12:43:24.702" v="8011" actId="1076"/>
        <pc:sldMkLst>
          <pc:docMk/>
          <pc:sldMk cId="2261841161" sldId="663"/>
        </pc:sldMkLst>
        <pc:spChg chg="mod">
          <ac:chgData name="Richard Chalk" userId="287f8aa4f4de1d19" providerId="LiveId" clId="{55E7E3B9-B10D-4359-B24D-A161F0BE15F2}" dt="2024-02-22T12:39:22.557" v="7988" actId="113"/>
          <ac:spMkLst>
            <pc:docMk/>
            <pc:sldMk cId="2261841161" sldId="663"/>
            <ac:spMk id="2" creationId="{5E934A7B-6005-7B2C-8D74-86BF80B484F9}"/>
          </ac:spMkLst>
        </pc:spChg>
        <pc:spChg chg="del mod">
          <ac:chgData name="Richard Chalk" userId="287f8aa4f4de1d19" providerId="LiveId" clId="{55E7E3B9-B10D-4359-B24D-A161F0BE15F2}" dt="2024-02-22T12:37:01.279" v="7935" actId="478"/>
          <ac:spMkLst>
            <pc:docMk/>
            <pc:sldMk cId="2261841161" sldId="663"/>
            <ac:spMk id="3" creationId="{84644830-FC5C-61C9-4029-B3BEEDD85A60}"/>
          </ac:spMkLst>
        </pc:spChg>
        <pc:spChg chg="mod">
          <ac:chgData name="Richard Chalk" userId="287f8aa4f4de1d19" providerId="LiveId" clId="{55E7E3B9-B10D-4359-B24D-A161F0BE15F2}" dt="2024-02-22T12:39:16.750" v="7987" actId="20577"/>
          <ac:spMkLst>
            <pc:docMk/>
            <pc:sldMk cId="2261841161" sldId="663"/>
            <ac:spMk id="7" creationId="{70FC4CDC-43EB-59E8-90BB-CB6D24824844}"/>
          </ac:spMkLst>
        </pc:spChg>
        <pc:spChg chg="add mod">
          <ac:chgData name="Richard Chalk" userId="287f8aa4f4de1d19" providerId="LiveId" clId="{55E7E3B9-B10D-4359-B24D-A161F0BE15F2}" dt="2024-02-22T12:43:24.702" v="8011" actId="1076"/>
          <ac:spMkLst>
            <pc:docMk/>
            <pc:sldMk cId="2261841161" sldId="663"/>
            <ac:spMk id="10" creationId="{3BE4E9D3-6263-0308-7BAE-5350BDF79ADB}"/>
          </ac:spMkLst>
        </pc:spChg>
        <pc:spChg chg="mod">
          <ac:chgData name="Richard Chalk" userId="287f8aa4f4de1d19" providerId="LiveId" clId="{55E7E3B9-B10D-4359-B24D-A161F0BE15F2}" dt="2024-02-22T12:43:10.112" v="8009" actId="14100"/>
          <ac:spMkLst>
            <pc:docMk/>
            <pc:sldMk cId="2261841161" sldId="663"/>
            <ac:spMk id="11" creationId="{73F070A5-4C77-0C88-3C84-3D0C6151FEDD}"/>
          </ac:spMkLst>
        </pc:spChg>
        <pc:picChg chg="add mod">
          <ac:chgData name="Richard Chalk" userId="287f8aa4f4de1d19" providerId="LiveId" clId="{55E7E3B9-B10D-4359-B24D-A161F0BE15F2}" dt="2024-02-22T12:35:40.494" v="7798" actId="1076"/>
          <ac:picMkLst>
            <pc:docMk/>
            <pc:sldMk cId="2261841161" sldId="663"/>
            <ac:picMk id="9" creationId="{4684C3F0-1BCC-8413-9E6D-D9AE6F003DC6}"/>
          </ac:picMkLst>
        </pc:picChg>
        <pc:picChg chg="add mod">
          <ac:chgData name="Richard Chalk" userId="287f8aa4f4de1d19" providerId="LiveId" clId="{55E7E3B9-B10D-4359-B24D-A161F0BE15F2}" dt="2024-02-22T12:42:46.936" v="7995" actId="14100"/>
          <ac:picMkLst>
            <pc:docMk/>
            <pc:sldMk cId="2261841161" sldId="663"/>
            <ac:picMk id="3074" creationId="{18554C37-7D56-9084-CDCC-AF7231A5E2F5}"/>
          </ac:picMkLst>
        </pc:picChg>
        <pc:picChg chg="del">
          <ac:chgData name="Richard Chalk" userId="287f8aa4f4de1d19" providerId="LiveId" clId="{55E7E3B9-B10D-4359-B24D-A161F0BE15F2}" dt="2024-02-22T12:37:02.591" v="7936" actId="478"/>
          <ac:picMkLst>
            <pc:docMk/>
            <pc:sldMk cId="2261841161" sldId="663"/>
            <ac:picMk id="11268" creationId="{EDB16476-806E-75BC-AF9E-ACAFAC6FD767}"/>
          </ac:picMkLst>
        </pc:picChg>
      </pc:sldChg>
      <pc:sldChg chg="add del">
        <pc:chgData name="Richard Chalk" userId="287f8aa4f4de1d19" providerId="LiveId" clId="{55E7E3B9-B10D-4359-B24D-A161F0BE15F2}" dt="2024-02-22T06:05:13.315" v="6861" actId="47"/>
        <pc:sldMkLst>
          <pc:docMk/>
          <pc:sldMk cId="742273101" sldId="664"/>
        </pc:sldMkLst>
      </pc:sldChg>
      <pc:sldChg chg="modSp add del mod">
        <pc:chgData name="Richard Chalk" userId="287f8aa4f4de1d19" providerId="LiveId" clId="{55E7E3B9-B10D-4359-B24D-A161F0BE15F2}" dt="2024-02-22T18:54:15.155" v="8765" actId="47"/>
        <pc:sldMkLst>
          <pc:docMk/>
          <pc:sldMk cId="1674285960" sldId="665"/>
        </pc:sldMkLst>
        <pc:spChg chg="mod">
          <ac:chgData name="Richard Chalk" userId="287f8aa4f4de1d19" providerId="LiveId" clId="{55E7E3B9-B10D-4359-B24D-A161F0BE15F2}" dt="2024-02-22T05:05:44.594" v="6128" actId="20577"/>
          <ac:spMkLst>
            <pc:docMk/>
            <pc:sldMk cId="1674285960" sldId="665"/>
            <ac:spMk id="3" creationId="{0F4F11FF-9C50-C2CE-876F-3653C6DC88A6}"/>
          </ac:spMkLst>
        </pc:spChg>
      </pc:sldChg>
      <pc:sldChg chg="addSp delSp modSp add mod modNotesTx">
        <pc:chgData name="Richard Chalk" userId="287f8aa4f4de1d19" providerId="LiveId" clId="{55E7E3B9-B10D-4359-B24D-A161F0BE15F2}" dt="2024-02-23T05:22:57.114" v="8816" actId="20577"/>
        <pc:sldMkLst>
          <pc:docMk/>
          <pc:sldMk cId="3702764831" sldId="666"/>
        </pc:sldMkLst>
        <pc:spChg chg="mod">
          <ac:chgData name="Richard Chalk" userId="287f8aa4f4de1d19" providerId="LiveId" clId="{55E7E3B9-B10D-4359-B24D-A161F0BE15F2}" dt="2024-02-22T18:54:05.544" v="8753" actId="13926"/>
          <ac:spMkLst>
            <pc:docMk/>
            <pc:sldMk cId="3702764831" sldId="666"/>
            <ac:spMk id="2" creationId="{FDFD076F-5390-8E5E-9090-CF1D9F15E6AE}"/>
          </ac:spMkLst>
        </pc:spChg>
        <pc:spChg chg="mod">
          <ac:chgData name="Richard Chalk" userId="287f8aa4f4de1d19" providerId="LiveId" clId="{55E7E3B9-B10D-4359-B24D-A161F0BE15F2}" dt="2024-02-22T18:47:03.514" v="8176" actId="20577"/>
          <ac:spMkLst>
            <pc:docMk/>
            <pc:sldMk cId="3702764831" sldId="666"/>
            <ac:spMk id="7" creationId="{EC88DD88-B639-B90D-64B4-7778A538B02E}"/>
          </ac:spMkLst>
        </pc:spChg>
        <pc:spChg chg="del">
          <ac:chgData name="Richard Chalk" userId="287f8aa4f4de1d19" providerId="LiveId" clId="{55E7E3B9-B10D-4359-B24D-A161F0BE15F2}" dt="2024-02-22T18:50:11.783" v="8524" actId="478"/>
          <ac:spMkLst>
            <pc:docMk/>
            <pc:sldMk cId="3702764831" sldId="666"/>
            <ac:spMk id="10" creationId="{6A1F75A1-6A6C-3637-2FE8-3EBAC0A5B13C}"/>
          </ac:spMkLst>
        </pc:spChg>
        <pc:spChg chg="mod">
          <ac:chgData name="Richard Chalk" userId="287f8aa4f4de1d19" providerId="LiveId" clId="{55E7E3B9-B10D-4359-B24D-A161F0BE15F2}" dt="2024-02-22T18:52:31.233" v="8578" actId="14100"/>
          <ac:spMkLst>
            <pc:docMk/>
            <pc:sldMk cId="3702764831" sldId="666"/>
            <ac:spMk id="11" creationId="{725B697E-75CE-62D9-C9DC-DB381D1EB77C}"/>
          </ac:spMkLst>
        </pc:spChg>
        <pc:picChg chg="del">
          <ac:chgData name="Richard Chalk" userId="287f8aa4f4de1d19" providerId="LiveId" clId="{55E7E3B9-B10D-4359-B24D-A161F0BE15F2}" dt="2024-02-22T18:50:09.231" v="8523" actId="478"/>
          <ac:picMkLst>
            <pc:docMk/>
            <pc:sldMk cId="3702764831" sldId="666"/>
            <ac:picMk id="3074" creationId="{36792BB6-6BB0-F57D-CDB5-C308BCCFBA66}"/>
          </ac:picMkLst>
        </pc:picChg>
        <pc:picChg chg="add mod">
          <ac:chgData name="Richard Chalk" userId="287f8aa4f4de1d19" providerId="LiveId" clId="{55E7E3B9-B10D-4359-B24D-A161F0BE15F2}" dt="2024-02-22T18:52:10.720" v="8568" actId="1036"/>
          <ac:picMkLst>
            <pc:docMk/>
            <pc:sldMk cId="3702764831" sldId="666"/>
            <ac:picMk id="4098" creationId="{569E0818-2A96-B887-F246-A56F22145391}"/>
          </ac:picMkLst>
        </pc:picChg>
        <pc:picChg chg="add mod">
          <ac:chgData name="Richard Chalk" userId="287f8aa4f4de1d19" providerId="LiveId" clId="{55E7E3B9-B10D-4359-B24D-A161F0BE15F2}" dt="2024-02-22T18:54:12.157" v="8764" actId="1035"/>
          <ac:picMkLst>
            <pc:docMk/>
            <pc:sldMk cId="3702764831" sldId="666"/>
            <ac:picMk id="4100" creationId="{D23874F4-9DE7-9AB7-B3D7-4EB6B27FBA35}"/>
          </ac:picMkLst>
        </pc:picChg>
      </pc:sldChg>
      <pc:sldChg chg="addSp delSp modSp add mod modNotesTx">
        <pc:chgData name="Richard Chalk" userId="287f8aa4f4de1d19" providerId="LiveId" clId="{55E7E3B9-B10D-4359-B24D-A161F0BE15F2}" dt="2024-02-23T05:41:23.273" v="9398" actId="20577"/>
        <pc:sldMkLst>
          <pc:docMk/>
          <pc:sldMk cId="1215978785" sldId="667"/>
        </pc:sldMkLst>
        <pc:spChg chg="mod">
          <ac:chgData name="Richard Chalk" userId="287f8aa4f4de1d19" providerId="LiveId" clId="{55E7E3B9-B10D-4359-B24D-A161F0BE15F2}" dt="2024-02-23T05:37:37.435" v="9163" actId="14100"/>
          <ac:spMkLst>
            <pc:docMk/>
            <pc:sldMk cId="1215978785" sldId="667"/>
            <ac:spMk id="2" creationId="{B947C6BC-6C7E-5C53-3C6D-246845A36525}"/>
          </ac:spMkLst>
        </pc:spChg>
        <pc:spChg chg="mod">
          <ac:chgData name="Richard Chalk" userId="287f8aa4f4de1d19" providerId="LiveId" clId="{55E7E3B9-B10D-4359-B24D-A161F0BE15F2}" dt="2024-02-23T05:21:01.551" v="8775" actId="20577"/>
          <ac:spMkLst>
            <pc:docMk/>
            <pc:sldMk cId="1215978785" sldId="667"/>
            <ac:spMk id="7" creationId="{F39CB156-5784-5563-2709-831B276C0D60}"/>
          </ac:spMkLst>
        </pc:spChg>
        <pc:spChg chg="add mod">
          <ac:chgData name="Richard Chalk" userId="287f8aa4f4de1d19" providerId="LiveId" clId="{55E7E3B9-B10D-4359-B24D-A161F0BE15F2}" dt="2024-02-23T05:28:05.841" v="8847" actId="208"/>
          <ac:spMkLst>
            <pc:docMk/>
            <pc:sldMk cId="1215978785" sldId="667"/>
            <ac:spMk id="10" creationId="{B799078A-9C84-B0C3-F45A-EA6469D4AF5E}"/>
          </ac:spMkLst>
        </pc:spChg>
        <pc:spChg chg="mod">
          <ac:chgData name="Richard Chalk" userId="287f8aa4f4de1d19" providerId="LiveId" clId="{55E7E3B9-B10D-4359-B24D-A161F0BE15F2}" dt="2024-02-23T05:36:01.207" v="9084" actId="554"/>
          <ac:spMkLst>
            <pc:docMk/>
            <pc:sldMk cId="1215978785" sldId="667"/>
            <ac:spMk id="11" creationId="{FCABBB77-CA0D-E77E-877D-9C0BE582B9A2}"/>
          </ac:spMkLst>
        </pc:spChg>
        <pc:spChg chg="add mod">
          <ac:chgData name="Richard Chalk" userId="287f8aa4f4de1d19" providerId="LiveId" clId="{55E7E3B9-B10D-4359-B24D-A161F0BE15F2}" dt="2024-02-23T05:30:51.728" v="8903" actId="207"/>
          <ac:spMkLst>
            <pc:docMk/>
            <pc:sldMk cId="1215978785" sldId="667"/>
            <ac:spMk id="12" creationId="{03108B65-6EFE-8B9F-B7E6-B8DFD86BA381}"/>
          </ac:spMkLst>
        </pc:spChg>
        <pc:spChg chg="add mod">
          <ac:chgData name="Richard Chalk" userId="287f8aa4f4de1d19" providerId="LiveId" clId="{55E7E3B9-B10D-4359-B24D-A161F0BE15F2}" dt="2024-02-23T05:30:48.091" v="8901" actId="14100"/>
          <ac:spMkLst>
            <pc:docMk/>
            <pc:sldMk cId="1215978785" sldId="667"/>
            <ac:spMk id="13" creationId="{A37B93EB-70A2-985A-0B47-CE454F856B55}"/>
          </ac:spMkLst>
        </pc:spChg>
        <pc:spChg chg="add mod">
          <ac:chgData name="Richard Chalk" userId="287f8aa4f4de1d19" providerId="LiveId" clId="{55E7E3B9-B10D-4359-B24D-A161F0BE15F2}" dt="2024-02-23T05:30:28.422" v="8896" actId="1036"/>
          <ac:spMkLst>
            <pc:docMk/>
            <pc:sldMk cId="1215978785" sldId="667"/>
            <ac:spMk id="14" creationId="{605E9222-BA70-D54F-9615-24696734C3AF}"/>
          </ac:spMkLst>
        </pc:spChg>
        <pc:spChg chg="add mod">
          <ac:chgData name="Richard Chalk" userId="287f8aa4f4de1d19" providerId="LiveId" clId="{55E7E3B9-B10D-4359-B24D-A161F0BE15F2}" dt="2024-02-23T05:35:05.412" v="9015" actId="1035"/>
          <ac:spMkLst>
            <pc:docMk/>
            <pc:sldMk cId="1215978785" sldId="667"/>
            <ac:spMk id="16" creationId="{7413062C-3535-9619-3D00-B03D3A0657DB}"/>
          </ac:spMkLst>
        </pc:spChg>
        <pc:spChg chg="add mod">
          <ac:chgData name="Richard Chalk" userId="287f8aa4f4de1d19" providerId="LiveId" clId="{55E7E3B9-B10D-4359-B24D-A161F0BE15F2}" dt="2024-02-23T05:38:15.986" v="9188" actId="1036"/>
          <ac:spMkLst>
            <pc:docMk/>
            <pc:sldMk cId="1215978785" sldId="667"/>
            <ac:spMk id="18" creationId="{EBAC9FAC-2854-9DEC-86C7-926EFC51204E}"/>
          </ac:spMkLst>
        </pc:spChg>
        <pc:picChg chg="add mod">
          <ac:chgData name="Richard Chalk" userId="287f8aa4f4de1d19" providerId="LiveId" clId="{55E7E3B9-B10D-4359-B24D-A161F0BE15F2}" dt="2024-02-23T05:25:54.021" v="8829" actId="1036"/>
          <ac:picMkLst>
            <pc:docMk/>
            <pc:sldMk cId="1215978785" sldId="667"/>
            <ac:picMk id="9" creationId="{AA881192-89C8-08B6-97FB-48BD7A8EBFEC}"/>
          </ac:picMkLst>
        </pc:picChg>
        <pc:picChg chg="del">
          <ac:chgData name="Richard Chalk" userId="287f8aa4f4de1d19" providerId="LiveId" clId="{55E7E3B9-B10D-4359-B24D-A161F0BE15F2}" dt="2024-02-23T05:21:05.199" v="8776" actId="478"/>
          <ac:picMkLst>
            <pc:docMk/>
            <pc:sldMk cId="1215978785" sldId="667"/>
            <ac:picMk id="15" creationId="{02698C89-2A96-AB28-AAA8-4769521F92F8}"/>
          </ac:picMkLst>
        </pc:picChg>
        <pc:picChg chg="add mod">
          <ac:chgData name="Richard Chalk" userId="287f8aa4f4de1d19" providerId="LiveId" clId="{55E7E3B9-B10D-4359-B24D-A161F0BE15F2}" dt="2024-02-23T05:35:05.412" v="9015" actId="1035"/>
          <ac:picMkLst>
            <pc:docMk/>
            <pc:sldMk cId="1215978785" sldId="667"/>
            <ac:picMk id="17" creationId="{8F053B58-B3A6-12CC-5F20-65740A3AE2A8}"/>
          </ac:picMkLst>
        </pc:picChg>
        <pc:picChg chg="add del mod">
          <ac:chgData name="Richard Chalk" userId="287f8aa4f4de1d19" providerId="LiveId" clId="{55E7E3B9-B10D-4359-B24D-A161F0BE15F2}" dt="2024-02-23T05:35:34.791" v="9016" actId="478"/>
          <ac:picMkLst>
            <pc:docMk/>
            <pc:sldMk cId="1215978785" sldId="667"/>
            <ac:picMk id="1026" creationId="{07EB12B4-0FDB-0196-2661-432E2BA2AA6E}"/>
          </ac:picMkLst>
        </pc:picChg>
        <pc:picChg chg="add mod">
          <ac:chgData name="Richard Chalk" userId="287f8aa4f4de1d19" providerId="LiveId" clId="{55E7E3B9-B10D-4359-B24D-A161F0BE15F2}" dt="2024-02-23T05:35:45.013" v="9027" actId="1035"/>
          <ac:picMkLst>
            <pc:docMk/>
            <pc:sldMk cId="1215978785" sldId="667"/>
            <ac:picMk id="1028" creationId="{A5D8DFC1-566F-359B-700E-0AE9B60703C2}"/>
          </ac:picMkLst>
        </pc:picChg>
      </pc:sldChg>
      <pc:sldChg chg="add">
        <pc:chgData name="Richard Chalk" userId="287f8aa4f4de1d19" providerId="LiveId" clId="{55E7E3B9-B10D-4359-B24D-A161F0BE15F2}" dt="2024-02-28T19:34:26.006" v="9609"/>
        <pc:sldMkLst>
          <pc:docMk/>
          <pc:sldMk cId="4275835542" sldId="668"/>
        </pc:sldMkLst>
      </pc:sldChg>
    </pc:docChg>
  </pc:docChgLst>
  <pc:docChgLst>
    <pc:chgData name="Richard Chalk" userId="287f8aa4f4de1d19" providerId="LiveId" clId="{4D1B58A4-9315-4E77-924A-B0F061314CBD}"/>
    <pc:docChg chg="custSel modSld">
      <pc:chgData name="Richard Chalk" userId="287f8aa4f4de1d19" providerId="LiveId" clId="{4D1B58A4-9315-4E77-924A-B0F061314CBD}" dt="2023-09-04T14:41:36.912" v="370" actId="1035"/>
      <pc:docMkLst>
        <pc:docMk/>
      </pc:docMkLst>
      <pc:sldChg chg="modSp mod">
        <pc:chgData name="Richard Chalk" userId="287f8aa4f4de1d19" providerId="LiveId" clId="{4D1B58A4-9315-4E77-924A-B0F061314CBD}" dt="2023-09-04T14:41:36.912" v="370" actId="1035"/>
        <pc:sldMkLst>
          <pc:docMk/>
          <pc:sldMk cId="243450459" sldId="267"/>
        </pc:sldMkLst>
        <pc:spChg chg="mod">
          <ac:chgData name="Richard Chalk" userId="287f8aa4f4de1d19" providerId="LiveId" clId="{4D1B58A4-9315-4E77-924A-B0F061314CBD}" dt="2023-09-04T14:41:36.912" v="370" actId="1035"/>
          <ac:spMkLst>
            <pc:docMk/>
            <pc:sldMk cId="243450459" sldId="267"/>
            <ac:spMk id="9" creationId="{4711E27A-9FED-009E-19F3-DA48C19A4FFF}"/>
          </ac:spMkLst>
        </pc:spChg>
        <pc:picChg chg="mod">
          <ac:chgData name="Richard Chalk" userId="287f8aa4f4de1d19" providerId="LiveId" clId="{4D1B58A4-9315-4E77-924A-B0F061314CBD}" dt="2023-09-04T14:41:36.912" v="370" actId="1035"/>
          <ac:picMkLst>
            <pc:docMk/>
            <pc:sldMk cId="243450459" sldId="267"/>
            <ac:picMk id="10" creationId="{C59F8F17-0478-EA1B-85F6-0876915872FD}"/>
          </ac:picMkLst>
        </pc:picChg>
      </pc:sldChg>
      <pc:sldChg chg="addSp modSp mod modNotesTx">
        <pc:chgData name="Richard Chalk" userId="287f8aa4f4de1d19" providerId="LiveId" clId="{4D1B58A4-9315-4E77-924A-B0F061314CBD}" dt="2023-09-02T18:34:50.640" v="356" actId="20577"/>
        <pc:sldMkLst>
          <pc:docMk/>
          <pc:sldMk cId="1930755218" sldId="532"/>
        </pc:sldMkLst>
        <pc:picChg chg="add mod">
          <ac:chgData name="Richard Chalk" userId="287f8aa4f4de1d19" providerId="LiveId" clId="{4D1B58A4-9315-4E77-924A-B0F061314CBD}" dt="2023-09-02T18:31:45.622" v="22" actId="1036"/>
          <ac:picMkLst>
            <pc:docMk/>
            <pc:sldMk cId="1930755218" sldId="532"/>
            <ac:picMk id="8" creationId="{2C55DA26-50B3-7F39-5601-086125D05241}"/>
          </ac:picMkLst>
        </pc:picChg>
        <pc:picChg chg="add mod">
          <ac:chgData name="Richard Chalk" userId="287f8aa4f4de1d19" providerId="LiveId" clId="{4D1B58A4-9315-4E77-924A-B0F061314CBD}" dt="2023-09-02T18:31:10.335" v="9" actId="1038"/>
          <ac:picMkLst>
            <pc:docMk/>
            <pc:sldMk cId="1930755218" sldId="532"/>
            <ac:picMk id="1026" creationId="{7A381971-AB87-4399-E0F8-DA54559D701D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00C31286-2041-4111-85E0-1675EF0AF4B4}"/>
    <pc:docChg chg="undo custSel addSld delSld modSld">
      <pc:chgData name="Richard Chalk" userId="287f8aa4f4de1d19" providerId="LiveId" clId="{00C31286-2041-4111-85E0-1675EF0AF4B4}" dt="2024-03-01T17:23:30.310" v="3935" actId="6549"/>
      <pc:docMkLst>
        <pc:docMk/>
      </pc:docMkLst>
      <pc:sldChg chg="modSp mod">
        <pc:chgData name="Richard Chalk" userId="287f8aa4f4de1d19" providerId="LiveId" clId="{00C31286-2041-4111-85E0-1675EF0AF4B4}" dt="2024-03-01T06:10:59.634" v="14" actId="20577"/>
        <pc:sldMkLst>
          <pc:docMk/>
          <pc:sldMk cId="3213385662" sldId="309"/>
        </pc:sldMkLst>
        <pc:spChg chg="mod">
          <ac:chgData name="Richard Chalk" userId="287f8aa4f4de1d19" providerId="LiveId" clId="{00C31286-2041-4111-85E0-1675EF0AF4B4}" dt="2024-03-01T06:10:59.634" v="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601761925" sldId="625"/>
        </pc:sldMkLst>
      </pc:sldChg>
      <pc:sldChg chg="addSp delSp modSp mod modNotesTx">
        <pc:chgData name="Richard Chalk" userId="287f8aa4f4de1d19" providerId="LiveId" clId="{00C31286-2041-4111-85E0-1675EF0AF4B4}" dt="2024-03-01T06:22:27.833" v="363" actId="20577"/>
        <pc:sldMkLst>
          <pc:docMk/>
          <pc:sldMk cId="4229020536" sldId="632"/>
        </pc:sldMkLst>
        <pc:spChg chg="mod">
          <ac:chgData name="Richard Chalk" userId="287f8aa4f4de1d19" providerId="LiveId" clId="{00C31286-2041-4111-85E0-1675EF0AF4B4}" dt="2024-03-01T06:13:29.709" v="41" actId="1037"/>
          <ac:spMkLst>
            <pc:docMk/>
            <pc:sldMk cId="4229020536" sldId="632"/>
            <ac:spMk id="14" creationId="{6628D1CA-3C7F-536C-4B24-366D56FF1097}"/>
          </ac:spMkLst>
        </pc:spChg>
        <pc:spChg chg="mod">
          <ac:chgData name="Richard Chalk" userId="287f8aa4f4de1d19" providerId="LiveId" clId="{00C31286-2041-4111-85E0-1675EF0AF4B4}" dt="2024-03-01T06:13:29.709" v="41" actId="1037"/>
          <ac:spMkLst>
            <pc:docMk/>
            <pc:sldMk cId="4229020536" sldId="632"/>
            <ac:spMk id="15" creationId="{286F6C46-C256-9A0D-4BED-28DD7BACC0D9}"/>
          </ac:spMkLst>
        </pc:spChg>
        <pc:spChg chg="mod">
          <ac:chgData name="Richard Chalk" userId="287f8aa4f4de1d19" providerId="LiveId" clId="{00C31286-2041-4111-85E0-1675EF0AF4B4}" dt="2024-03-01T06:13:29.709" v="41" actId="1037"/>
          <ac:spMkLst>
            <pc:docMk/>
            <pc:sldMk cId="4229020536" sldId="632"/>
            <ac:spMk id="16" creationId="{ACC39849-963F-8FC7-B40F-FBF5690F886B}"/>
          </ac:spMkLst>
        </pc:spChg>
        <pc:spChg chg="mod">
          <ac:chgData name="Richard Chalk" userId="287f8aa4f4de1d19" providerId="LiveId" clId="{00C31286-2041-4111-85E0-1675EF0AF4B4}" dt="2024-03-01T06:13:29.709" v="41" actId="1037"/>
          <ac:spMkLst>
            <pc:docMk/>
            <pc:sldMk cId="4229020536" sldId="632"/>
            <ac:spMk id="17" creationId="{911D1EB2-3BF9-203D-914A-3692D0045509}"/>
          </ac:spMkLst>
        </pc:spChg>
        <pc:spChg chg="mod">
          <ac:chgData name="Richard Chalk" userId="287f8aa4f4de1d19" providerId="LiveId" clId="{00C31286-2041-4111-85E0-1675EF0AF4B4}" dt="2024-03-01T06:13:52.108" v="64" actId="207"/>
          <ac:spMkLst>
            <pc:docMk/>
            <pc:sldMk cId="4229020536" sldId="632"/>
            <ac:spMk id="18" creationId="{CBF4E8CD-055F-8FAC-58DB-DB42DE1E6C1D}"/>
          </ac:spMkLst>
        </pc:spChg>
        <pc:spChg chg="mod">
          <ac:chgData name="Richard Chalk" userId="287f8aa4f4de1d19" providerId="LiveId" clId="{00C31286-2041-4111-85E0-1675EF0AF4B4}" dt="2024-03-01T06:17:29.307" v="140" actId="1035"/>
          <ac:spMkLst>
            <pc:docMk/>
            <pc:sldMk cId="4229020536" sldId="632"/>
            <ac:spMk id="20" creationId="{BAE60A94-AB05-E59E-DA1C-DD2ED371D538}"/>
          </ac:spMkLst>
        </pc:spChg>
        <pc:spChg chg="mod">
          <ac:chgData name="Richard Chalk" userId="287f8aa4f4de1d19" providerId="LiveId" clId="{00C31286-2041-4111-85E0-1675EF0AF4B4}" dt="2024-03-01T06:21:09.706" v="346" actId="207"/>
          <ac:spMkLst>
            <pc:docMk/>
            <pc:sldMk cId="4229020536" sldId="632"/>
            <ac:spMk id="658" creationId="{00000000-0000-0000-0000-000000000000}"/>
          </ac:spMkLst>
        </pc:spChg>
        <pc:grpChg chg="mod">
          <ac:chgData name="Richard Chalk" userId="287f8aa4f4de1d19" providerId="LiveId" clId="{00C31286-2041-4111-85E0-1675EF0AF4B4}" dt="2024-03-01T06:13:29.709" v="41" actId="1037"/>
          <ac:grpSpMkLst>
            <pc:docMk/>
            <pc:sldMk cId="4229020536" sldId="632"/>
            <ac:grpSpMk id="4" creationId="{94A8D931-E469-3687-71E2-898BAA394248}"/>
          </ac:grpSpMkLst>
        </pc:grpChg>
        <pc:picChg chg="mod">
          <ac:chgData name="Richard Chalk" userId="287f8aa4f4de1d19" providerId="LiveId" clId="{00C31286-2041-4111-85E0-1675EF0AF4B4}" dt="2024-03-01T06:13:29.709" v="41" actId="1037"/>
          <ac:picMkLst>
            <pc:docMk/>
            <pc:sldMk cId="4229020536" sldId="632"/>
            <ac:picMk id="2" creationId="{1798266B-4E23-1125-CABF-2421F7B57CB6}"/>
          </ac:picMkLst>
        </pc:picChg>
        <pc:picChg chg="mod">
          <ac:chgData name="Richard Chalk" userId="287f8aa4f4de1d19" providerId="LiveId" clId="{00C31286-2041-4111-85E0-1675EF0AF4B4}" dt="2024-03-01T06:13:33.572" v="60" actId="1038"/>
          <ac:picMkLst>
            <pc:docMk/>
            <pc:sldMk cId="4229020536" sldId="632"/>
            <ac:picMk id="3" creationId="{00F42DEA-93D1-0D04-0FB8-52092F46A3C0}"/>
          </ac:picMkLst>
        </pc:picChg>
        <pc:picChg chg="del">
          <ac:chgData name="Richard Chalk" userId="287f8aa4f4de1d19" providerId="LiveId" clId="{00C31286-2041-4111-85E0-1675EF0AF4B4}" dt="2024-03-01T06:17:04.449" v="112" actId="478"/>
          <ac:picMkLst>
            <pc:docMk/>
            <pc:sldMk cId="4229020536" sldId="632"/>
            <ac:picMk id="5" creationId="{6325E9FD-CB31-18CC-9788-1DF96F31E1FE}"/>
          </ac:picMkLst>
        </pc:picChg>
        <pc:picChg chg="add mod">
          <ac:chgData name="Richard Chalk" userId="287f8aa4f4de1d19" providerId="LiveId" clId="{00C31286-2041-4111-85E0-1675EF0AF4B4}" dt="2024-03-01T06:12:08.656" v="21" actId="1038"/>
          <ac:picMkLst>
            <pc:docMk/>
            <pc:sldMk cId="4229020536" sldId="632"/>
            <ac:picMk id="10" creationId="{917FB1A6-5D17-DDBB-C08C-99B545EBE8E0}"/>
          </ac:picMkLst>
        </pc:picChg>
        <pc:picChg chg="add mod">
          <ac:chgData name="Richard Chalk" userId="287f8aa4f4de1d19" providerId="LiveId" clId="{00C31286-2041-4111-85E0-1675EF0AF4B4}" dt="2024-03-01T06:17:10.774" v="120" actId="1035"/>
          <ac:picMkLst>
            <pc:docMk/>
            <pc:sldMk cId="4229020536" sldId="632"/>
            <ac:picMk id="11" creationId="{4E694527-49F0-3FB2-4848-30FCA79C7A34}"/>
          </ac:picMkLst>
        </pc:picChg>
        <pc:picChg chg="del">
          <ac:chgData name="Richard Chalk" userId="287f8aa4f4de1d19" providerId="LiveId" clId="{00C31286-2041-4111-85E0-1675EF0AF4B4}" dt="2024-03-01T06:15:11.313" v="84" actId="478"/>
          <ac:picMkLst>
            <pc:docMk/>
            <pc:sldMk cId="4229020536" sldId="632"/>
            <ac:picMk id="12" creationId="{F4130693-074F-F3C3-EF9D-EDF500226EE0}"/>
          </ac:picMkLst>
        </pc:picChg>
        <pc:picChg chg="mod">
          <ac:chgData name="Richard Chalk" userId="287f8aa4f4de1d19" providerId="LiveId" clId="{00C31286-2041-4111-85E0-1675EF0AF4B4}" dt="2024-03-01T06:13:29.709" v="41" actId="1037"/>
          <ac:picMkLst>
            <pc:docMk/>
            <pc:sldMk cId="4229020536" sldId="632"/>
            <ac:picMk id="13" creationId="{14D294F2-AF92-0278-02CC-12FC807B0C32}"/>
          </ac:picMkLst>
        </pc:picChg>
        <pc:picChg chg="add del">
          <ac:chgData name="Richard Chalk" userId="287f8aa4f4de1d19" providerId="LiveId" clId="{00C31286-2041-4111-85E0-1675EF0AF4B4}" dt="2024-03-01T06:18:01.733" v="142" actId="478"/>
          <ac:picMkLst>
            <pc:docMk/>
            <pc:sldMk cId="4229020536" sldId="632"/>
            <ac:picMk id="19" creationId="{6C039C5A-00BC-971A-8821-02CEDB01D7B3}"/>
          </ac:picMkLst>
        </pc:picChg>
        <pc:picChg chg="del">
          <ac:chgData name="Richard Chalk" userId="287f8aa4f4de1d19" providerId="LiveId" clId="{00C31286-2041-4111-85E0-1675EF0AF4B4}" dt="2024-03-01T06:14:43.624" v="66" actId="478"/>
          <ac:picMkLst>
            <pc:docMk/>
            <pc:sldMk cId="4229020536" sldId="632"/>
            <ac:picMk id="21" creationId="{DB0827D5-44A4-EAD3-DAC5-55B7347888B2}"/>
          </ac:picMkLst>
        </pc:picChg>
        <pc:picChg chg="add del mod">
          <ac:chgData name="Richard Chalk" userId="287f8aa4f4de1d19" providerId="LiveId" clId="{00C31286-2041-4111-85E0-1675EF0AF4B4}" dt="2024-03-01T06:18:34.997" v="147" actId="478"/>
          <ac:picMkLst>
            <pc:docMk/>
            <pc:sldMk cId="4229020536" sldId="632"/>
            <ac:picMk id="22" creationId="{3E49F4A3-083C-8EDC-40FE-24C042993C4A}"/>
          </ac:picMkLst>
        </pc:picChg>
        <pc:picChg chg="del">
          <ac:chgData name="Richard Chalk" userId="287f8aa4f4de1d19" providerId="LiveId" clId="{00C31286-2041-4111-85E0-1675EF0AF4B4}" dt="2024-03-01T06:14:46.843" v="67" actId="478"/>
          <ac:picMkLst>
            <pc:docMk/>
            <pc:sldMk cId="4229020536" sldId="632"/>
            <ac:picMk id="23" creationId="{4998B78B-7BCF-67EC-CB1F-2E89B429A996}"/>
          </ac:picMkLst>
        </pc:picChg>
        <pc:picChg chg="add mod">
          <ac:chgData name="Richard Chalk" userId="287f8aa4f4de1d19" providerId="LiveId" clId="{00C31286-2041-4111-85E0-1675EF0AF4B4}" dt="2024-03-01T06:18:56.636" v="187" actId="1076"/>
          <ac:picMkLst>
            <pc:docMk/>
            <pc:sldMk cId="4229020536" sldId="632"/>
            <ac:picMk id="24" creationId="{1696A2FB-1B77-A05A-A958-6ECDB0E2F4C4}"/>
          </ac:picMkLst>
        </pc:picChg>
        <pc:picChg chg="add mod">
          <ac:chgData name="Richard Chalk" userId="287f8aa4f4de1d19" providerId="LiveId" clId="{00C31286-2041-4111-85E0-1675EF0AF4B4}" dt="2024-03-01T06:20:51.128" v="312" actId="1036"/>
          <ac:picMkLst>
            <pc:docMk/>
            <pc:sldMk cId="4229020536" sldId="632"/>
            <ac:picMk id="25" creationId="{E296CFC4-2BD7-B9A5-74A1-14CD5981F935}"/>
          </ac:picMkLst>
        </pc:picChg>
        <pc:picChg chg="del mod">
          <ac:chgData name="Richard Chalk" userId="287f8aa4f4de1d19" providerId="LiveId" clId="{00C31286-2041-4111-85E0-1675EF0AF4B4}" dt="2024-03-01T06:22:06.685" v="347" actId="478"/>
          <ac:picMkLst>
            <pc:docMk/>
            <pc:sldMk cId="4229020536" sldId="632"/>
            <ac:picMk id="1028" creationId="{F0AFA532-EEB1-43CB-1471-4A6ADC0E0CB8}"/>
          </ac:picMkLst>
        </pc:picChg>
        <pc:picChg chg="del">
          <ac:chgData name="Richard Chalk" userId="287f8aa4f4de1d19" providerId="LiveId" clId="{00C31286-2041-4111-85E0-1675EF0AF4B4}" dt="2024-03-01T06:11:59.593" v="15" actId="478"/>
          <ac:picMkLst>
            <pc:docMk/>
            <pc:sldMk cId="4229020536" sldId="632"/>
            <ac:picMk id="1030" creationId="{3718EF03-A9A5-29C2-0D78-48D2E6A8B410}"/>
          </ac:picMkLst>
        </pc:picChg>
        <pc:picChg chg="add mod">
          <ac:chgData name="Richard Chalk" userId="287f8aa4f4de1d19" providerId="LiveId" clId="{00C31286-2041-4111-85E0-1675EF0AF4B4}" dt="2024-03-01T06:22:12.341" v="354" actId="1036"/>
          <ac:picMkLst>
            <pc:docMk/>
            <pc:sldMk cId="4229020536" sldId="632"/>
            <ac:picMk id="1032" creationId="{AD8B3184-25E7-0018-6D83-12B57259B3FA}"/>
          </ac:picMkLst>
        </pc:picChg>
      </pc:sldChg>
      <pc:sldChg chg="del">
        <pc:chgData name="Richard Chalk" userId="287f8aa4f4de1d19" providerId="LiveId" clId="{00C31286-2041-4111-85E0-1675EF0AF4B4}" dt="2024-03-01T06:19:35.565" v="188" actId="47"/>
        <pc:sldMkLst>
          <pc:docMk/>
          <pc:sldMk cId="2670341202" sldId="634"/>
        </pc:sldMkLst>
      </pc:sldChg>
      <pc:sldChg chg="del">
        <pc:chgData name="Richard Chalk" userId="287f8aa4f4de1d19" providerId="LiveId" clId="{00C31286-2041-4111-85E0-1675EF0AF4B4}" dt="2024-03-01T06:19:35.565" v="188" actId="47"/>
        <pc:sldMkLst>
          <pc:docMk/>
          <pc:sldMk cId="230308643" sldId="635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619668104" sldId="636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748712550" sldId="637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488974394" sldId="638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429607484" sldId="640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377948885" sldId="641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456782335" sldId="643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950277813" sldId="645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658202632" sldId="646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136056112" sldId="647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052996071" sldId="648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394070938" sldId="649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753493877" sldId="650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073842381" sldId="651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622417944" sldId="652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191763643" sldId="653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95816402" sldId="654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544661131" sldId="655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600654777" sldId="656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804004710" sldId="657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607031777" sldId="658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010539994" sldId="659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946301220" sldId="660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727704966" sldId="661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668745810" sldId="662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2261841161" sldId="663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3702764831" sldId="666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1215978785" sldId="667"/>
        </pc:sldMkLst>
      </pc:sldChg>
      <pc:sldChg chg="del">
        <pc:chgData name="Richard Chalk" userId="287f8aa4f4de1d19" providerId="LiveId" clId="{00C31286-2041-4111-85E0-1675EF0AF4B4}" dt="2024-03-01T17:15:46.843" v="3430" actId="47"/>
        <pc:sldMkLst>
          <pc:docMk/>
          <pc:sldMk cId="4275835542" sldId="668"/>
        </pc:sldMkLst>
      </pc:sldChg>
      <pc:sldChg chg="addSp delSp new del">
        <pc:chgData name="Richard Chalk" userId="287f8aa4f4de1d19" providerId="LiveId" clId="{00C31286-2041-4111-85E0-1675EF0AF4B4}" dt="2024-03-01T17:15:46.843" v="3430" actId="47"/>
        <pc:sldMkLst>
          <pc:docMk/>
          <pc:sldMk cId="2035492355" sldId="669"/>
        </pc:sldMkLst>
        <pc:picChg chg="add del">
          <ac:chgData name="Richard Chalk" userId="287f8aa4f4de1d19" providerId="LiveId" clId="{00C31286-2041-4111-85E0-1675EF0AF4B4}" dt="2024-03-01T12:49:37.624" v="1863" actId="478"/>
          <ac:picMkLst>
            <pc:docMk/>
            <pc:sldMk cId="2035492355" sldId="669"/>
            <ac:picMk id="9218" creationId="{C36413B1-6771-2E9C-F087-746AB2F69900}"/>
          </ac:picMkLst>
        </pc:picChg>
        <pc:picChg chg="add del">
          <ac:chgData name="Richard Chalk" userId="287f8aa4f4de1d19" providerId="LiveId" clId="{00C31286-2041-4111-85E0-1675EF0AF4B4}" dt="2024-03-01T13:45:45.074" v="3053" actId="478"/>
          <ac:picMkLst>
            <pc:docMk/>
            <pc:sldMk cId="2035492355" sldId="669"/>
            <ac:picMk id="9220" creationId="{CFAFF84C-0C06-6C6B-5EE6-01B58E99A623}"/>
          </ac:picMkLst>
        </pc:picChg>
      </pc:sldChg>
      <pc:sldChg chg="addSp delSp modSp add mod modNotesTx">
        <pc:chgData name="Richard Chalk" userId="287f8aa4f4de1d19" providerId="LiveId" clId="{00C31286-2041-4111-85E0-1675EF0AF4B4}" dt="2024-03-01T06:37:31.249" v="898" actId="20577"/>
        <pc:sldMkLst>
          <pc:docMk/>
          <pc:sldMk cId="286628504" sldId="670"/>
        </pc:sldMkLst>
        <pc:spChg chg="mod">
          <ac:chgData name="Richard Chalk" userId="287f8aa4f4de1d19" providerId="LiveId" clId="{00C31286-2041-4111-85E0-1675EF0AF4B4}" dt="2024-03-01T06:30:42.251" v="675" actId="6549"/>
          <ac:spMkLst>
            <pc:docMk/>
            <pc:sldMk cId="286628504" sldId="670"/>
            <ac:spMk id="2" creationId="{F2406577-0546-7324-50C5-902991135DBB}"/>
          </ac:spMkLst>
        </pc:spChg>
        <pc:spChg chg="mod">
          <ac:chgData name="Richard Chalk" userId="287f8aa4f4de1d19" providerId="LiveId" clId="{00C31286-2041-4111-85E0-1675EF0AF4B4}" dt="2024-03-01T06:29:17.491" v="485" actId="20577"/>
          <ac:spMkLst>
            <pc:docMk/>
            <pc:sldMk cId="286628504" sldId="670"/>
            <ac:spMk id="7" creationId="{B64789E0-C131-121C-46BC-2CC0DA7B89B8}"/>
          </ac:spMkLst>
        </pc:spChg>
        <pc:spChg chg="mod">
          <ac:chgData name="Richard Chalk" userId="287f8aa4f4de1d19" providerId="LiveId" clId="{00C31286-2041-4111-85E0-1675EF0AF4B4}" dt="2024-03-01T06:28:50.470" v="451" actId="255"/>
          <ac:spMkLst>
            <pc:docMk/>
            <pc:sldMk cId="286628504" sldId="670"/>
            <ac:spMk id="11" creationId="{C2A20CD9-A3E0-ABDD-732A-EE1090D2063B}"/>
          </ac:spMkLst>
        </pc:spChg>
        <pc:picChg chg="add mod">
          <ac:chgData name="Richard Chalk" userId="287f8aa4f4de1d19" providerId="LiveId" clId="{00C31286-2041-4111-85E0-1675EF0AF4B4}" dt="2024-03-01T06:23:42.808" v="367"/>
          <ac:picMkLst>
            <pc:docMk/>
            <pc:sldMk cId="286628504" sldId="670"/>
            <ac:picMk id="3" creationId="{DF485CFA-C259-DF09-0880-6D4084571784}"/>
          </ac:picMkLst>
        </pc:picChg>
        <pc:picChg chg="del">
          <ac:chgData name="Richard Chalk" userId="287f8aa4f4de1d19" providerId="LiveId" clId="{00C31286-2041-4111-85E0-1675EF0AF4B4}" dt="2024-03-01T06:23:39.757" v="366" actId="478"/>
          <ac:picMkLst>
            <pc:docMk/>
            <pc:sldMk cId="286628504" sldId="670"/>
            <ac:picMk id="8" creationId="{EBAB2949-93AD-4422-99F6-330B672CAA29}"/>
          </ac:picMkLst>
        </pc:picChg>
        <pc:picChg chg="del">
          <ac:chgData name="Richard Chalk" userId="287f8aa4f4de1d19" providerId="LiveId" clId="{00C31286-2041-4111-85E0-1675EF0AF4B4}" dt="2024-03-01T06:23:49.079" v="377" actId="478"/>
          <ac:picMkLst>
            <pc:docMk/>
            <pc:sldMk cId="286628504" sldId="670"/>
            <ac:picMk id="15" creationId="{37333A09-1DD6-2AF8-6619-A1D94E94096B}"/>
          </ac:picMkLst>
        </pc:picChg>
        <pc:picChg chg="add mod">
          <ac:chgData name="Richard Chalk" userId="287f8aa4f4de1d19" providerId="LiveId" clId="{00C31286-2041-4111-85E0-1675EF0AF4B4}" dt="2024-03-01T06:30:44.870" v="682" actId="1036"/>
          <ac:picMkLst>
            <pc:docMk/>
            <pc:sldMk cId="286628504" sldId="670"/>
            <ac:picMk id="2050" creationId="{A4235482-672D-6E30-CD9C-BCE9DAD3F972}"/>
          </ac:picMkLst>
        </pc:picChg>
      </pc:sldChg>
      <pc:sldChg chg="addSp delSp modSp add mod">
        <pc:chgData name="Richard Chalk" userId="287f8aa4f4de1d19" providerId="LiveId" clId="{00C31286-2041-4111-85E0-1675EF0AF4B4}" dt="2024-03-01T06:38:44.526" v="902" actId="20577"/>
        <pc:sldMkLst>
          <pc:docMk/>
          <pc:sldMk cId="1083669401" sldId="671"/>
        </pc:sldMkLst>
        <pc:spChg chg="mod">
          <ac:chgData name="Richard Chalk" userId="287f8aa4f4de1d19" providerId="LiveId" clId="{00C31286-2041-4111-85E0-1675EF0AF4B4}" dt="2024-03-01T06:34:10.545" v="742" actId="207"/>
          <ac:spMkLst>
            <pc:docMk/>
            <pc:sldMk cId="1083669401" sldId="671"/>
            <ac:spMk id="2" creationId="{81596134-C153-F108-8981-8F67602E1BD7}"/>
          </ac:spMkLst>
        </pc:spChg>
        <pc:spChg chg="mod">
          <ac:chgData name="Richard Chalk" userId="287f8aa4f4de1d19" providerId="LiveId" clId="{00C31286-2041-4111-85E0-1675EF0AF4B4}" dt="2024-03-01T06:38:44.526" v="902" actId="20577"/>
          <ac:spMkLst>
            <pc:docMk/>
            <pc:sldMk cId="1083669401" sldId="671"/>
            <ac:spMk id="7" creationId="{104E1FC7-FE16-F1C6-3301-A3A269650701}"/>
          </ac:spMkLst>
        </pc:spChg>
        <pc:spChg chg="del">
          <ac:chgData name="Richard Chalk" userId="287f8aa4f4de1d19" providerId="LiveId" clId="{00C31286-2041-4111-85E0-1675EF0AF4B4}" dt="2024-03-01T06:34:36.256" v="747" actId="478"/>
          <ac:spMkLst>
            <pc:docMk/>
            <pc:sldMk cId="1083669401" sldId="671"/>
            <ac:spMk id="11" creationId="{633C24AD-10BB-79B7-9ADD-E652FF95707F}"/>
          </ac:spMkLst>
        </pc:spChg>
        <pc:picChg chg="add mod">
          <ac:chgData name="Richard Chalk" userId="287f8aa4f4de1d19" providerId="LiveId" clId="{00C31286-2041-4111-85E0-1675EF0AF4B4}" dt="2024-03-01T06:34:04.432" v="740" actId="1035"/>
          <ac:picMkLst>
            <pc:docMk/>
            <pc:sldMk cId="1083669401" sldId="671"/>
            <ac:picMk id="8" creationId="{92EB6E97-D9B5-126F-AEB0-E070970631BA}"/>
          </ac:picMkLst>
        </pc:picChg>
        <pc:picChg chg="add mod">
          <ac:chgData name="Richard Chalk" userId="287f8aa4f4de1d19" providerId="LiveId" clId="{00C31286-2041-4111-85E0-1675EF0AF4B4}" dt="2024-03-01T06:36:06.972" v="780" actId="1036"/>
          <ac:picMkLst>
            <pc:docMk/>
            <pc:sldMk cId="1083669401" sldId="671"/>
            <ac:picMk id="9" creationId="{9D6200B1-0009-BB07-DC9A-F1DD85D9C4E6}"/>
          </ac:picMkLst>
        </pc:picChg>
        <pc:picChg chg="add mod">
          <ac:chgData name="Richard Chalk" userId="287f8aa4f4de1d19" providerId="LiveId" clId="{00C31286-2041-4111-85E0-1675EF0AF4B4}" dt="2024-03-01T06:34:19.768" v="746" actId="1076"/>
          <ac:picMkLst>
            <pc:docMk/>
            <pc:sldMk cId="1083669401" sldId="671"/>
            <ac:picMk id="10" creationId="{13B32CC8-885D-184B-1BF4-E72223712444}"/>
          </ac:picMkLst>
        </pc:picChg>
        <pc:picChg chg="add mod">
          <ac:chgData name="Richard Chalk" userId="287f8aa4f4de1d19" providerId="LiveId" clId="{00C31286-2041-4111-85E0-1675EF0AF4B4}" dt="2024-03-01T06:35:58.107" v="777" actId="1036"/>
          <ac:picMkLst>
            <pc:docMk/>
            <pc:sldMk cId="1083669401" sldId="671"/>
            <ac:picMk id="13" creationId="{F0928D57-8BCA-3EE3-32F7-12955120E800}"/>
          </ac:picMkLst>
        </pc:picChg>
        <pc:picChg chg="del">
          <ac:chgData name="Richard Chalk" userId="287f8aa4f4de1d19" providerId="LiveId" clId="{00C31286-2041-4111-85E0-1675EF0AF4B4}" dt="2024-03-01T06:33:05.218" v="693" actId="478"/>
          <ac:picMkLst>
            <pc:docMk/>
            <pc:sldMk cId="1083669401" sldId="671"/>
            <ac:picMk id="2050" creationId="{A2B2C2B5-8677-43DD-9417-09E22388717A}"/>
          </ac:picMkLst>
        </pc:picChg>
        <pc:picChg chg="add mod">
          <ac:chgData name="Richard Chalk" userId="287f8aa4f4de1d19" providerId="LiveId" clId="{00C31286-2041-4111-85E0-1675EF0AF4B4}" dt="2024-03-01T06:36:00.920" v="778" actId="167"/>
          <ac:picMkLst>
            <pc:docMk/>
            <pc:sldMk cId="1083669401" sldId="671"/>
            <ac:picMk id="3074" creationId="{8104D67C-BEC3-3DC0-F220-F7C1F162AE9C}"/>
          </ac:picMkLst>
        </pc:picChg>
      </pc:sldChg>
      <pc:sldChg chg="addSp delSp modSp add mod">
        <pc:chgData name="Richard Chalk" userId="287f8aa4f4de1d19" providerId="LiveId" clId="{00C31286-2041-4111-85E0-1675EF0AF4B4}" dt="2024-03-01T12:42:04.233" v="1570"/>
        <pc:sldMkLst>
          <pc:docMk/>
          <pc:sldMk cId="3648669811" sldId="672"/>
        </pc:sldMkLst>
        <pc:spChg chg="mod">
          <ac:chgData name="Richard Chalk" userId="287f8aa4f4de1d19" providerId="LiveId" clId="{00C31286-2041-4111-85E0-1675EF0AF4B4}" dt="2024-03-01T06:56:22.966" v="1166" actId="20577"/>
          <ac:spMkLst>
            <pc:docMk/>
            <pc:sldMk cId="3648669811" sldId="672"/>
            <ac:spMk id="2" creationId="{476FE7D4-8AF8-3A91-016F-2729F5841F95}"/>
          </ac:spMkLst>
        </pc:spChg>
        <pc:spChg chg="mod">
          <ac:chgData name="Richard Chalk" userId="287f8aa4f4de1d19" providerId="LiveId" clId="{00C31286-2041-4111-85E0-1675EF0AF4B4}" dt="2024-03-01T06:38:57.357" v="913" actId="20577"/>
          <ac:spMkLst>
            <pc:docMk/>
            <pc:sldMk cId="3648669811" sldId="672"/>
            <ac:spMk id="7" creationId="{E2CF99B4-85B0-302B-5F27-697547AFED54}"/>
          </ac:spMkLst>
        </pc:spChg>
        <pc:spChg chg="add mod">
          <ac:chgData name="Richard Chalk" userId="287f8aa4f4de1d19" providerId="LiveId" clId="{00C31286-2041-4111-85E0-1675EF0AF4B4}" dt="2024-03-01T06:43:04.281" v="1013" actId="1035"/>
          <ac:spMkLst>
            <pc:docMk/>
            <pc:sldMk cId="3648669811" sldId="672"/>
            <ac:spMk id="10" creationId="{5F800A89-DB93-8F76-B71F-9981515CE8DB}"/>
          </ac:spMkLst>
        </pc:spChg>
        <pc:spChg chg="mod">
          <ac:chgData name="Richard Chalk" userId="287f8aa4f4de1d19" providerId="LiveId" clId="{00C31286-2041-4111-85E0-1675EF0AF4B4}" dt="2024-03-01T06:45:44.737" v="1066" actId="14100"/>
          <ac:spMkLst>
            <pc:docMk/>
            <pc:sldMk cId="3648669811" sldId="672"/>
            <ac:spMk id="11" creationId="{6F823DE0-9BB4-F7BC-FFCE-3DEC12766E67}"/>
          </ac:spMkLst>
        </pc:spChg>
        <pc:spChg chg="add mod">
          <ac:chgData name="Richard Chalk" userId="287f8aa4f4de1d19" providerId="LiveId" clId="{00C31286-2041-4111-85E0-1675EF0AF4B4}" dt="2024-03-01T06:47:07.273" v="1128" actId="207"/>
          <ac:spMkLst>
            <pc:docMk/>
            <pc:sldMk cId="3648669811" sldId="672"/>
            <ac:spMk id="21" creationId="{73059D6A-3CCB-5972-13DE-062E1C69201E}"/>
          </ac:spMkLst>
        </pc:spChg>
        <pc:spChg chg="add mod">
          <ac:chgData name="Richard Chalk" userId="287f8aa4f4de1d19" providerId="LiveId" clId="{00C31286-2041-4111-85E0-1675EF0AF4B4}" dt="2024-03-01T06:56:48.593" v="1184" actId="1035"/>
          <ac:spMkLst>
            <pc:docMk/>
            <pc:sldMk cId="3648669811" sldId="672"/>
            <ac:spMk id="23" creationId="{A1E96C5B-D2B9-826D-2124-65E552DCB10D}"/>
          </ac:spMkLst>
        </pc:spChg>
        <pc:picChg chg="del">
          <ac:chgData name="Richard Chalk" userId="287f8aa4f4de1d19" providerId="LiveId" clId="{00C31286-2041-4111-85E0-1675EF0AF4B4}" dt="2024-03-01T12:42:03.924" v="1569" actId="478"/>
          <ac:picMkLst>
            <pc:docMk/>
            <pc:sldMk cId="3648669811" sldId="672"/>
            <ac:picMk id="8" creationId="{B8AB77F1-F3FC-231B-EFDD-820973FDC134}"/>
          </ac:picMkLst>
        </pc:picChg>
        <pc:picChg chg="add mod">
          <ac:chgData name="Richard Chalk" userId="287f8aa4f4de1d19" providerId="LiveId" clId="{00C31286-2041-4111-85E0-1675EF0AF4B4}" dt="2024-03-01T06:40:10.868" v="915" actId="1076"/>
          <ac:picMkLst>
            <pc:docMk/>
            <pc:sldMk cId="3648669811" sldId="672"/>
            <ac:picMk id="9" creationId="{B53EA658-9C06-230B-5F90-840778099E94}"/>
          </ac:picMkLst>
        </pc:picChg>
        <pc:picChg chg="add mod">
          <ac:chgData name="Richard Chalk" userId="287f8aa4f4de1d19" providerId="LiveId" clId="{00C31286-2041-4111-85E0-1675EF0AF4B4}" dt="2024-03-01T06:43:04.281" v="1013" actId="1035"/>
          <ac:picMkLst>
            <pc:docMk/>
            <pc:sldMk cId="3648669811" sldId="672"/>
            <ac:picMk id="12" creationId="{8C274688-F383-498C-FEC8-071347B2EA9D}"/>
          </ac:picMkLst>
        </pc:picChg>
        <pc:picChg chg="add del mod">
          <ac:chgData name="Richard Chalk" userId="287f8aa4f4de1d19" providerId="LiveId" clId="{00C31286-2041-4111-85E0-1675EF0AF4B4}" dt="2024-03-01T06:45:48.820" v="1067" actId="478"/>
          <ac:picMkLst>
            <pc:docMk/>
            <pc:sldMk cId="3648669811" sldId="672"/>
            <ac:picMk id="13" creationId="{5AE8E41C-1F14-E5E5-047E-9E2B89828BF8}"/>
          </ac:picMkLst>
        </pc:picChg>
        <pc:picChg chg="del">
          <ac:chgData name="Richard Chalk" userId="287f8aa4f4de1d19" providerId="LiveId" clId="{00C31286-2041-4111-85E0-1675EF0AF4B4}" dt="2024-03-01T06:40:16.487" v="953" actId="478"/>
          <ac:picMkLst>
            <pc:docMk/>
            <pc:sldMk cId="3648669811" sldId="672"/>
            <ac:picMk id="15" creationId="{11CAF9B0-B294-7E1A-483E-7AD97DACC66D}"/>
          </ac:picMkLst>
        </pc:picChg>
        <pc:picChg chg="add mod">
          <ac:chgData name="Richard Chalk" userId="287f8aa4f4de1d19" providerId="LiveId" clId="{00C31286-2041-4111-85E0-1675EF0AF4B4}" dt="2024-03-01T06:46:06.258" v="1073" actId="1035"/>
          <ac:picMkLst>
            <pc:docMk/>
            <pc:sldMk cId="3648669811" sldId="672"/>
            <ac:picMk id="16" creationId="{1256A217-2BC4-3097-1B20-E01DB3360CA0}"/>
          </ac:picMkLst>
        </pc:picChg>
        <pc:picChg chg="add mod">
          <ac:chgData name="Richard Chalk" userId="287f8aa4f4de1d19" providerId="LiveId" clId="{00C31286-2041-4111-85E0-1675EF0AF4B4}" dt="2024-03-01T06:46:10.606" v="1076" actId="1035"/>
          <ac:picMkLst>
            <pc:docMk/>
            <pc:sldMk cId="3648669811" sldId="672"/>
            <ac:picMk id="17" creationId="{C2A3AECE-B2CF-1A02-25EC-11B7382311EB}"/>
          </ac:picMkLst>
        </pc:picChg>
        <pc:picChg chg="add mod">
          <ac:chgData name="Richard Chalk" userId="287f8aa4f4de1d19" providerId="LiveId" clId="{00C31286-2041-4111-85E0-1675EF0AF4B4}" dt="2024-03-01T06:46:16.230" v="1085" actId="1035"/>
          <ac:picMkLst>
            <pc:docMk/>
            <pc:sldMk cId="3648669811" sldId="672"/>
            <ac:picMk id="18" creationId="{09DBD792-9221-C514-6413-BB90499A9E38}"/>
          </ac:picMkLst>
        </pc:picChg>
        <pc:picChg chg="add mod">
          <ac:chgData name="Richard Chalk" userId="287f8aa4f4de1d19" providerId="LiveId" clId="{00C31286-2041-4111-85E0-1675EF0AF4B4}" dt="2024-03-01T06:46:22.551" v="1087" actId="1076"/>
          <ac:picMkLst>
            <pc:docMk/>
            <pc:sldMk cId="3648669811" sldId="672"/>
            <ac:picMk id="19" creationId="{A3BD5584-DA05-415D-5B72-4764816815D0}"/>
          </ac:picMkLst>
        </pc:picChg>
        <pc:picChg chg="add mod">
          <ac:chgData name="Richard Chalk" userId="287f8aa4f4de1d19" providerId="LiveId" clId="{00C31286-2041-4111-85E0-1675EF0AF4B4}" dt="2024-03-01T06:46:28.910" v="1093" actId="1038"/>
          <ac:picMkLst>
            <pc:docMk/>
            <pc:sldMk cId="3648669811" sldId="672"/>
            <ac:picMk id="20" creationId="{237DB70E-CEAB-77E7-D6C8-137727595BC5}"/>
          </ac:picMkLst>
        </pc:picChg>
        <pc:picChg chg="add mod">
          <ac:chgData name="Richard Chalk" userId="287f8aa4f4de1d19" providerId="LiveId" clId="{00C31286-2041-4111-85E0-1675EF0AF4B4}" dt="2024-03-01T06:47:02.572" v="1126" actId="1076"/>
          <ac:picMkLst>
            <pc:docMk/>
            <pc:sldMk cId="3648669811" sldId="672"/>
            <ac:picMk id="22" creationId="{304DED0B-6A75-C972-9EAD-E417C5072D8B}"/>
          </ac:picMkLst>
        </pc:picChg>
        <pc:picChg chg="add mod">
          <ac:chgData name="Richard Chalk" userId="287f8aa4f4de1d19" providerId="LiveId" clId="{00C31286-2041-4111-85E0-1675EF0AF4B4}" dt="2024-03-01T12:42:04.233" v="1570"/>
          <ac:picMkLst>
            <pc:docMk/>
            <pc:sldMk cId="3648669811" sldId="672"/>
            <ac:picMk id="24" creationId="{76E9B9DC-9BF2-D2ED-804B-0364BA8AB38E}"/>
          </ac:picMkLst>
        </pc:picChg>
        <pc:picChg chg="add mod">
          <ac:chgData name="Richard Chalk" userId="287f8aa4f4de1d19" providerId="LiveId" clId="{00C31286-2041-4111-85E0-1675EF0AF4B4}" dt="2024-03-01T06:56:26.540" v="1178" actId="1038"/>
          <ac:picMkLst>
            <pc:docMk/>
            <pc:sldMk cId="3648669811" sldId="672"/>
            <ac:picMk id="4098" creationId="{BDF61FF6-922D-74EA-3824-8A76F2FACA4E}"/>
          </ac:picMkLst>
        </pc:picChg>
        <pc:cxnChg chg="mod">
          <ac:chgData name="Richard Chalk" userId="287f8aa4f4de1d19" providerId="LiveId" clId="{00C31286-2041-4111-85E0-1675EF0AF4B4}" dt="2024-03-01T06:40:14.315" v="952" actId="1037"/>
          <ac:cxnSpMkLst>
            <pc:docMk/>
            <pc:sldMk cId="3648669811" sldId="672"/>
            <ac:cxnSpMk id="4" creationId="{D0E95A26-81D4-31DD-336E-D8B64DE458F9}"/>
          </ac:cxnSpMkLst>
        </pc:cxnChg>
      </pc:sldChg>
      <pc:sldChg chg="addSp delSp modSp add mod">
        <pc:chgData name="Richard Chalk" userId="287f8aa4f4de1d19" providerId="LiveId" clId="{00C31286-2041-4111-85E0-1675EF0AF4B4}" dt="2024-03-01T12:42:06.207" v="1572"/>
        <pc:sldMkLst>
          <pc:docMk/>
          <pc:sldMk cId="364092110" sldId="673"/>
        </pc:sldMkLst>
        <pc:spChg chg="mod">
          <ac:chgData name="Richard Chalk" userId="287f8aa4f4de1d19" providerId="LiveId" clId="{00C31286-2041-4111-85E0-1675EF0AF4B4}" dt="2024-03-01T12:41:18.167" v="1568" actId="113"/>
          <ac:spMkLst>
            <pc:docMk/>
            <pc:sldMk cId="364092110" sldId="673"/>
            <ac:spMk id="2" creationId="{F4DB73FC-C555-F2A5-CE4A-F03852206AB9}"/>
          </ac:spMkLst>
        </pc:spChg>
        <pc:spChg chg="add del">
          <ac:chgData name="Richard Chalk" userId="287f8aa4f4de1d19" providerId="LiveId" clId="{00C31286-2041-4111-85E0-1675EF0AF4B4}" dt="2024-03-01T11:54:09.811" v="1340" actId="478"/>
          <ac:spMkLst>
            <pc:docMk/>
            <pc:sldMk cId="364092110" sldId="673"/>
            <ac:spMk id="3" creationId="{85560FC5-9FEF-C4AE-C6A2-B1DF5A3AF94D}"/>
          </ac:spMkLst>
        </pc:spChg>
        <pc:spChg chg="mod">
          <ac:chgData name="Richard Chalk" userId="287f8aa4f4de1d19" providerId="LiveId" clId="{00C31286-2041-4111-85E0-1675EF0AF4B4}" dt="2024-03-01T10:22:01.164" v="1198" actId="20577"/>
          <ac:spMkLst>
            <pc:docMk/>
            <pc:sldMk cId="364092110" sldId="673"/>
            <ac:spMk id="7" creationId="{AD73F51C-A2BD-F273-4910-A54AF05E9240}"/>
          </ac:spMkLst>
        </pc:spChg>
        <pc:spChg chg="del mod">
          <ac:chgData name="Richard Chalk" userId="287f8aa4f4de1d19" providerId="LiveId" clId="{00C31286-2041-4111-85E0-1675EF0AF4B4}" dt="2024-03-01T11:58:34.019" v="1484" actId="478"/>
          <ac:spMkLst>
            <pc:docMk/>
            <pc:sldMk cId="364092110" sldId="673"/>
            <ac:spMk id="10" creationId="{9801A2F5-4688-1682-C3FB-3A59C4E1A72B}"/>
          </ac:spMkLst>
        </pc:spChg>
        <pc:spChg chg="mod">
          <ac:chgData name="Richard Chalk" userId="287f8aa4f4de1d19" providerId="LiveId" clId="{00C31286-2041-4111-85E0-1675EF0AF4B4}" dt="2024-03-01T12:41:07.096" v="1567" actId="20577"/>
          <ac:spMkLst>
            <pc:docMk/>
            <pc:sldMk cId="364092110" sldId="673"/>
            <ac:spMk id="11" creationId="{27E76484-4EB2-50B7-EC32-7CCD301C83A3}"/>
          </ac:spMkLst>
        </pc:spChg>
        <pc:spChg chg="del">
          <ac:chgData name="Richard Chalk" userId="287f8aa4f4de1d19" providerId="LiveId" clId="{00C31286-2041-4111-85E0-1675EF0AF4B4}" dt="2024-03-01T12:00:21.579" v="1539" actId="478"/>
          <ac:spMkLst>
            <pc:docMk/>
            <pc:sldMk cId="364092110" sldId="673"/>
            <ac:spMk id="21" creationId="{30BF721E-467D-6510-9C1C-85F687F34658}"/>
          </ac:spMkLst>
        </pc:spChg>
        <pc:spChg chg="del">
          <ac:chgData name="Richard Chalk" userId="287f8aa4f4de1d19" providerId="LiveId" clId="{00C31286-2041-4111-85E0-1675EF0AF4B4}" dt="2024-03-01T12:00:23.555" v="1540" actId="478"/>
          <ac:spMkLst>
            <pc:docMk/>
            <pc:sldMk cId="364092110" sldId="673"/>
            <ac:spMk id="23" creationId="{24D3DB8B-DB35-214E-C801-5871A73989CB}"/>
          </ac:spMkLst>
        </pc:spChg>
        <pc:picChg chg="del">
          <ac:chgData name="Richard Chalk" userId="287f8aa4f4de1d19" providerId="LiveId" clId="{00C31286-2041-4111-85E0-1675EF0AF4B4}" dt="2024-03-01T12:42:05.825" v="1571" actId="478"/>
          <ac:picMkLst>
            <pc:docMk/>
            <pc:sldMk cId="364092110" sldId="673"/>
            <ac:picMk id="8" creationId="{71CEDAA8-85FC-0B72-E342-7E61031E825B}"/>
          </ac:picMkLst>
        </pc:picChg>
        <pc:picChg chg="del">
          <ac:chgData name="Richard Chalk" userId="287f8aa4f4de1d19" providerId="LiveId" clId="{00C31286-2041-4111-85E0-1675EF0AF4B4}" dt="2024-03-01T11:54:21.685" v="1341" actId="478"/>
          <ac:picMkLst>
            <pc:docMk/>
            <pc:sldMk cId="364092110" sldId="673"/>
            <ac:picMk id="9" creationId="{E08E8CC5-7D80-D450-02A5-6F58AA9FCF8A}"/>
          </ac:picMkLst>
        </pc:picChg>
        <pc:picChg chg="del mod">
          <ac:chgData name="Richard Chalk" userId="287f8aa4f4de1d19" providerId="LiveId" clId="{00C31286-2041-4111-85E0-1675EF0AF4B4}" dt="2024-03-01T11:58:34.019" v="1484" actId="478"/>
          <ac:picMkLst>
            <pc:docMk/>
            <pc:sldMk cId="364092110" sldId="673"/>
            <ac:picMk id="12" creationId="{ECAB73FE-97CB-F1E8-8AA0-263039C7A00D}"/>
          </ac:picMkLst>
        </pc:picChg>
        <pc:picChg chg="add mod">
          <ac:chgData name="Richard Chalk" userId="287f8aa4f4de1d19" providerId="LiveId" clId="{00C31286-2041-4111-85E0-1675EF0AF4B4}" dt="2024-03-01T11:54:32.925" v="1362" actId="1037"/>
          <ac:picMkLst>
            <pc:docMk/>
            <pc:sldMk cId="364092110" sldId="673"/>
            <ac:picMk id="14" creationId="{8DE61A1C-2A13-DD41-7BB6-F0F00AB5E6F2}"/>
          </ac:picMkLst>
        </pc:picChg>
        <pc:picChg chg="add mod">
          <ac:chgData name="Richard Chalk" userId="287f8aa4f4de1d19" providerId="LiveId" clId="{00C31286-2041-4111-85E0-1675EF0AF4B4}" dt="2024-03-01T12:00:19.030" v="1538" actId="1076"/>
          <ac:picMkLst>
            <pc:docMk/>
            <pc:sldMk cId="364092110" sldId="673"/>
            <ac:picMk id="15" creationId="{6DB7678E-457D-04F4-B038-81657E8A4A48}"/>
          </ac:picMkLst>
        </pc:picChg>
        <pc:picChg chg="del">
          <ac:chgData name="Richard Chalk" userId="287f8aa4f4de1d19" providerId="LiveId" clId="{00C31286-2041-4111-85E0-1675EF0AF4B4}" dt="2024-03-01T11:59:48.533" v="1526" actId="478"/>
          <ac:picMkLst>
            <pc:docMk/>
            <pc:sldMk cId="364092110" sldId="673"/>
            <ac:picMk id="16" creationId="{754AEC5C-BC4B-7ED4-7C73-E89A0320DC52}"/>
          </ac:picMkLst>
        </pc:picChg>
        <pc:picChg chg="del">
          <ac:chgData name="Richard Chalk" userId="287f8aa4f4de1d19" providerId="LiveId" clId="{00C31286-2041-4111-85E0-1675EF0AF4B4}" dt="2024-03-01T12:00:08.457" v="1534" actId="478"/>
          <ac:picMkLst>
            <pc:docMk/>
            <pc:sldMk cId="364092110" sldId="673"/>
            <ac:picMk id="17" creationId="{CC4064AA-079A-219A-423D-C13F60DAD2A3}"/>
          </ac:picMkLst>
        </pc:picChg>
        <pc:picChg chg="del">
          <ac:chgData name="Richard Chalk" userId="287f8aa4f4de1d19" providerId="LiveId" clId="{00C31286-2041-4111-85E0-1675EF0AF4B4}" dt="2024-03-01T12:00:09.234" v="1535" actId="478"/>
          <ac:picMkLst>
            <pc:docMk/>
            <pc:sldMk cId="364092110" sldId="673"/>
            <ac:picMk id="18" creationId="{6D69B84B-0B78-8076-320C-B272FB195011}"/>
          </ac:picMkLst>
        </pc:picChg>
        <pc:picChg chg="del">
          <ac:chgData name="Richard Chalk" userId="287f8aa4f4de1d19" providerId="LiveId" clId="{00C31286-2041-4111-85E0-1675EF0AF4B4}" dt="2024-03-01T12:00:09.894" v="1536" actId="478"/>
          <ac:picMkLst>
            <pc:docMk/>
            <pc:sldMk cId="364092110" sldId="673"/>
            <ac:picMk id="19" creationId="{7AB53EC1-9616-D1EC-3F30-C367D086990C}"/>
          </ac:picMkLst>
        </pc:picChg>
        <pc:picChg chg="del">
          <ac:chgData name="Richard Chalk" userId="287f8aa4f4de1d19" providerId="LiveId" clId="{00C31286-2041-4111-85E0-1675EF0AF4B4}" dt="2024-03-01T11:59:51.073" v="1527" actId="478"/>
          <ac:picMkLst>
            <pc:docMk/>
            <pc:sldMk cId="364092110" sldId="673"/>
            <ac:picMk id="20" creationId="{51F2B46E-8E5E-CF8A-398A-DF8F9A3F840F}"/>
          </ac:picMkLst>
        </pc:picChg>
        <pc:picChg chg="del">
          <ac:chgData name="Richard Chalk" userId="287f8aa4f4de1d19" providerId="LiveId" clId="{00C31286-2041-4111-85E0-1675EF0AF4B4}" dt="2024-03-01T12:00:21.579" v="1539" actId="478"/>
          <ac:picMkLst>
            <pc:docMk/>
            <pc:sldMk cId="364092110" sldId="673"/>
            <ac:picMk id="22" creationId="{F5C32E04-2662-1B7E-7070-D4BCE2F67DDB}"/>
          </ac:picMkLst>
        </pc:picChg>
        <pc:picChg chg="add mod">
          <ac:chgData name="Richard Chalk" userId="287f8aa4f4de1d19" providerId="LiveId" clId="{00C31286-2041-4111-85E0-1675EF0AF4B4}" dt="2024-03-01T12:42:06.207" v="1572"/>
          <ac:picMkLst>
            <pc:docMk/>
            <pc:sldMk cId="364092110" sldId="673"/>
            <ac:picMk id="24" creationId="{9E584036-70DD-F9ED-D469-34B697BDF330}"/>
          </ac:picMkLst>
        </pc:picChg>
        <pc:picChg chg="del">
          <ac:chgData name="Richard Chalk" userId="287f8aa4f4de1d19" providerId="LiveId" clId="{00C31286-2041-4111-85E0-1675EF0AF4B4}" dt="2024-03-01T11:55:29.790" v="1363" actId="478"/>
          <ac:picMkLst>
            <pc:docMk/>
            <pc:sldMk cId="364092110" sldId="673"/>
            <ac:picMk id="4098" creationId="{012A9280-41C3-E118-4262-FD1EFB50AB17}"/>
          </ac:picMkLst>
        </pc:picChg>
        <pc:picChg chg="add mod">
          <ac:chgData name="Richard Chalk" userId="287f8aa4f4de1d19" providerId="LiveId" clId="{00C31286-2041-4111-85E0-1675EF0AF4B4}" dt="2024-03-01T11:55:52.710" v="1367" actId="1035"/>
          <ac:picMkLst>
            <pc:docMk/>
            <pc:sldMk cId="364092110" sldId="673"/>
            <ac:picMk id="6146" creationId="{2FFF06AD-FF00-426D-C6FC-12E9CE1AB7AE}"/>
          </ac:picMkLst>
        </pc:picChg>
      </pc:sldChg>
      <pc:sldChg chg="modSp add mod">
        <pc:chgData name="Richard Chalk" userId="287f8aa4f4de1d19" providerId="LiveId" clId="{00C31286-2041-4111-85E0-1675EF0AF4B4}" dt="2024-03-01T13:45:39.708" v="3052" actId="20577"/>
        <pc:sldMkLst>
          <pc:docMk/>
          <pc:sldMk cId="1182365899" sldId="674"/>
        </pc:sldMkLst>
        <pc:spChg chg="mod">
          <ac:chgData name="Richard Chalk" userId="287f8aa4f4de1d19" providerId="LiveId" clId="{00C31286-2041-4111-85E0-1675EF0AF4B4}" dt="2024-03-01T13:45:39.708" v="3052" actId="20577"/>
          <ac:spMkLst>
            <pc:docMk/>
            <pc:sldMk cId="1182365899" sldId="674"/>
            <ac:spMk id="118" creationId="{B0A26155-376A-9447-33C3-2AE3451AF76E}"/>
          </ac:spMkLst>
        </pc:spChg>
      </pc:sldChg>
      <pc:sldChg chg="addSp delSp modSp add mod modNotesTx">
        <pc:chgData name="Richard Chalk" userId="287f8aa4f4de1d19" providerId="LiveId" clId="{00C31286-2041-4111-85E0-1675EF0AF4B4}" dt="2024-03-01T17:23:30.310" v="3935" actId="6549"/>
        <pc:sldMkLst>
          <pc:docMk/>
          <pc:sldMk cId="3891452163" sldId="675"/>
        </pc:sldMkLst>
        <pc:spChg chg="mod">
          <ac:chgData name="Richard Chalk" userId="287f8aa4f4de1d19" providerId="LiveId" clId="{00C31286-2041-4111-85E0-1675EF0AF4B4}" dt="2024-03-01T17:23:26.709" v="3934" actId="207"/>
          <ac:spMkLst>
            <pc:docMk/>
            <pc:sldMk cId="3891452163" sldId="675"/>
            <ac:spMk id="2" creationId="{39318C27-CFA6-8F16-7139-37301FB9740A}"/>
          </ac:spMkLst>
        </pc:spChg>
        <pc:spChg chg="add del mod">
          <ac:chgData name="Richard Chalk" userId="287f8aa4f4de1d19" providerId="LiveId" clId="{00C31286-2041-4111-85E0-1675EF0AF4B4}" dt="2024-03-01T17:10:57.722" v="3096" actId="478"/>
          <ac:spMkLst>
            <pc:docMk/>
            <pc:sldMk cId="3891452163" sldId="675"/>
            <ac:spMk id="9" creationId="{B0ABD994-802B-1593-BC10-7A364F5C2EE9}"/>
          </ac:spMkLst>
        </pc:spChg>
        <pc:spChg chg="mod">
          <ac:chgData name="Richard Chalk" userId="287f8aa4f4de1d19" providerId="LiveId" clId="{00C31286-2041-4111-85E0-1675EF0AF4B4}" dt="2024-03-01T17:14:56.118" v="3343" actId="20577"/>
          <ac:spMkLst>
            <pc:docMk/>
            <pc:sldMk cId="3891452163" sldId="675"/>
            <ac:spMk id="12" creationId="{81D310B9-39B3-1054-0361-074FA924E80D}"/>
          </ac:spMkLst>
        </pc:spChg>
        <pc:picChg chg="add mod">
          <ac:chgData name="Richard Chalk" userId="287f8aa4f4de1d19" providerId="LiveId" clId="{00C31286-2041-4111-85E0-1675EF0AF4B4}" dt="2024-03-01T17:23:17.687" v="3932" actId="1038"/>
          <ac:picMkLst>
            <pc:docMk/>
            <pc:sldMk cId="3891452163" sldId="675"/>
            <ac:picMk id="9" creationId="{07A8E8BF-9788-F960-EFF7-7E5B266F9023}"/>
          </ac:picMkLst>
        </pc:picChg>
        <pc:picChg chg="mod">
          <ac:chgData name="Richard Chalk" userId="287f8aa4f4de1d19" providerId="LiveId" clId="{00C31286-2041-4111-85E0-1675EF0AF4B4}" dt="2024-03-01T17:22:41.944" v="3871" actId="1036"/>
          <ac:picMkLst>
            <pc:docMk/>
            <pc:sldMk cId="3891452163" sldId="675"/>
            <ac:picMk id="10" creationId="{B2A6A5E4-B190-C079-E68E-3989866CFDFC}"/>
          </ac:picMkLst>
        </pc:picChg>
        <pc:picChg chg="mod">
          <ac:chgData name="Richard Chalk" userId="287f8aa4f4de1d19" providerId="LiveId" clId="{00C31286-2041-4111-85E0-1675EF0AF4B4}" dt="2024-03-01T17:22:41.944" v="3871" actId="1036"/>
          <ac:picMkLst>
            <pc:docMk/>
            <pc:sldMk cId="3891452163" sldId="675"/>
            <ac:picMk id="11" creationId="{5D1F26B2-0251-47C3-71E4-10D3EA8D4A67}"/>
          </ac:picMkLst>
        </pc:picChg>
        <pc:picChg chg="add mod ord">
          <ac:chgData name="Richard Chalk" userId="287f8aa4f4de1d19" providerId="LiveId" clId="{00C31286-2041-4111-85E0-1675EF0AF4B4}" dt="2024-03-01T17:21:48.261" v="3748" actId="1036"/>
          <ac:picMkLst>
            <pc:docMk/>
            <pc:sldMk cId="3891452163" sldId="675"/>
            <ac:picMk id="14" creationId="{82EFABF3-3882-0359-AE14-4BEC555FDD01}"/>
          </ac:picMkLst>
        </pc:picChg>
        <pc:picChg chg="del">
          <ac:chgData name="Richard Chalk" userId="287f8aa4f4de1d19" providerId="LiveId" clId="{00C31286-2041-4111-85E0-1675EF0AF4B4}" dt="2024-03-01T17:22:29.905" v="3803" actId="478"/>
          <ac:picMkLst>
            <pc:docMk/>
            <pc:sldMk cId="3891452163" sldId="675"/>
            <ac:picMk id="17" creationId="{33774DB5-D548-1A27-E404-A7D9B2331EC7}"/>
          </ac:picMkLst>
        </pc:picChg>
        <pc:picChg chg="del">
          <ac:chgData name="Richard Chalk" userId="287f8aa4f4de1d19" providerId="LiveId" clId="{00C31286-2041-4111-85E0-1675EF0AF4B4}" dt="2024-03-01T17:14:45.052" v="3329" actId="478"/>
          <ac:picMkLst>
            <pc:docMk/>
            <pc:sldMk cId="3891452163" sldId="675"/>
            <ac:picMk id="18" creationId="{154CACE0-C7B5-4FA5-14FB-2F86D3BEB6F9}"/>
          </ac:picMkLst>
        </pc:picChg>
        <pc:picChg chg="add mod">
          <ac:chgData name="Richard Chalk" userId="287f8aa4f4de1d19" providerId="LiveId" clId="{00C31286-2041-4111-85E0-1675EF0AF4B4}" dt="2024-03-01T17:22:34.361" v="3805" actId="1076"/>
          <ac:picMkLst>
            <pc:docMk/>
            <pc:sldMk cId="3891452163" sldId="675"/>
            <ac:picMk id="1026" creationId="{4E715A15-E4F4-6205-09EF-50D7B31BC41B}"/>
          </ac:picMkLst>
        </pc:picChg>
        <pc:picChg chg="del">
          <ac:chgData name="Richard Chalk" userId="287f8aa4f4de1d19" providerId="LiveId" clId="{00C31286-2041-4111-85E0-1675EF0AF4B4}" dt="2024-03-01T17:14:46.428" v="3330" actId="478"/>
          <ac:picMkLst>
            <pc:docMk/>
            <pc:sldMk cId="3891452163" sldId="675"/>
            <ac:picMk id="1026" creationId="{CDEF9DD1-F6AD-5592-304F-045B272EA6E7}"/>
          </ac:picMkLst>
        </pc:picChg>
        <pc:picChg chg="del">
          <ac:chgData name="Richard Chalk" userId="287f8aa4f4de1d19" providerId="LiveId" clId="{00C31286-2041-4111-85E0-1675EF0AF4B4}" dt="2024-03-01T17:13:34.116" v="3258" actId="478"/>
          <ac:picMkLst>
            <pc:docMk/>
            <pc:sldMk cId="3891452163" sldId="675"/>
            <ac:picMk id="3074" creationId="{C1428232-5CA1-83A3-5F1E-993AE3FB95BB}"/>
          </ac:picMkLst>
        </pc:picChg>
      </pc:sldChg>
      <pc:sldChg chg="addSp delSp modSp add mod">
        <pc:chgData name="Richard Chalk" userId="287f8aa4f4de1d19" providerId="LiveId" clId="{00C31286-2041-4111-85E0-1675EF0AF4B4}" dt="2024-03-01T12:47:22.124" v="1816" actId="1037"/>
        <pc:sldMkLst>
          <pc:docMk/>
          <pc:sldMk cId="862530206" sldId="676"/>
        </pc:sldMkLst>
        <pc:spChg chg="mod">
          <ac:chgData name="Richard Chalk" userId="287f8aa4f4de1d19" providerId="LiveId" clId="{00C31286-2041-4111-85E0-1675EF0AF4B4}" dt="2024-03-01T12:44:01.394" v="1628" actId="207"/>
          <ac:spMkLst>
            <pc:docMk/>
            <pc:sldMk cId="862530206" sldId="676"/>
            <ac:spMk id="2" creationId="{0F3D9F14-F814-3848-DBCF-F25CCA9EB261}"/>
          </ac:spMkLst>
        </pc:spChg>
        <pc:spChg chg="mod">
          <ac:chgData name="Richard Chalk" userId="287f8aa4f4de1d19" providerId="LiveId" clId="{00C31286-2041-4111-85E0-1675EF0AF4B4}" dt="2024-03-01T12:42:35.983" v="1593" actId="20577"/>
          <ac:spMkLst>
            <pc:docMk/>
            <pc:sldMk cId="862530206" sldId="676"/>
            <ac:spMk id="7" creationId="{20384C36-EDF8-7653-B38B-6D6A93C94E07}"/>
          </ac:spMkLst>
        </pc:spChg>
        <pc:spChg chg="mod">
          <ac:chgData name="Richard Chalk" userId="287f8aa4f4de1d19" providerId="LiveId" clId="{00C31286-2041-4111-85E0-1675EF0AF4B4}" dt="2024-03-01T12:45:12.245" v="1777" actId="1035"/>
          <ac:spMkLst>
            <pc:docMk/>
            <pc:sldMk cId="862530206" sldId="676"/>
            <ac:spMk id="11" creationId="{4944B711-B139-075B-81EF-726918F78B46}"/>
          </ac:spMkLst>
        </pc:spChg>
        <pc:picChg chg="add mod">
          <ac:chgData name="Richard Chalk" userId="287f8aa4f4de1d19" providerId="LiveId" clId="{00C31286-2041-4111-85E0-1675EF0AF4B4}" dt="2024-03-01T12:42:58.591" v="1601" actId="1037"/>
          <ac:picMkLst>
            <pc:docMk/>
            <pc:sldMk cId="862530206" sldId="676"/>
            <ac:picMk id="8" creationId="{866E13CE-E8CB-F000-D3FA-568EF9875885}"/>
          </ac:picMkLst>
        </pc:picChg>
        <pc:picChg chg="add mod">
          <ac:chgData name="Richard Chalk" userId="287f8aa4f4de1d19" providerId="LiveId" clId="{00C31286-2041-4111-85E0-1675EF0AF4B4}" dt="2024-03-01T12:45:12.245" v="1777" actId="1035"/>
          <ac:picMkLst>
            <pc:docMk/>
            <pc:sldMk cId="862530206" sldId="676"/>
            <ac:picMk id="9" creationId="{BA0DCF59-1DB0-F12B-7EE8-94D4FAAEE3D9}"/>
          </ac:picMkLst>
        </pc:picChg>
        <pc:picChg chg="del">
          <ac:chgData name="Richard Chalk" userId="287f8aa4f4de1d19" providerId="LiveId" clId="{00C31286-2041-4111-85E0-1675EF0AF4B4}" dt="2024-03-01T12:42:50.598" v="1594" actId="478"/>
          <ac:picMkLst>
            <pc:docMk/>
            <pc:sldMk cId="862530206" sldId="676"/>
            <ac:picMk id="14" creationId="{5BBA3249-1388-F056-CC0C-B9642DEB1196}"/>
          </ac:picMkLst>
        </pc:picChg>
        <pc:picChg chg="del">
          <ac:chgData name="Richard Chalk" userId="287f8aa4f4de1d19" providerId="LiveId" clId="{00C31286-2041-4111-85E0-1675EF0AF4B4}" dt="2024-03-01T12:44:15.034" v="1630" actId="478"/>
          <ac:picMkLst>
            <pc:docMk/>
            <pc:sldMk cId="862530206" sldId="676"/>
            <ac:picMk id="15" creationId="{319E740B-B3AB-3E11-E5BA-DC2FD1D0F0CB}"/>
          </ac:picMkLst>
        </pc:picChg>
        <pc:picChg chg="del">
          <ac:chgData name="Richard Chalk" userId="287f8aa4f4de1d19" providerId="LiveId" clId="{00C31286-2041-4111-85E0-1675EF0AF4B4}" dt="2024-03-01T12:47:13.460" v="1802" actId="478"/>
          <ac:picMkLst>
            <pc:docMk/>
            <pc:sldMk cId="862530206" sldId="676"/>
            <ac:picMk id="6146" creationId="{C67CB574-D856-4EBE-F8BA-5D03824611B9}"/>
          </ac:picMkLst>
        </pc:picChg>
        <pc:picChg chg="add mod">
          <ac:chgData name="Richard Chalk" userId="287f8aa4f4de1d19" providerId="LiveId" clId="{00C31286-2041-4111-85E0-1675EF0AF4B4}" dt="2024-03-01T12:45:51.449" v="1786" actId="1035"/>
          <ac:picMkLst>
            <pc:docMk/>
            <pc:sldMk cId="862530206" sldId="676"/>
            <ac:picMk id="7170" creationId="{E26C1420-DBC8-4D12-AA7E-AB7ADAD50EE6}"/>
          </ac:picMkLst>
        </pc:picChg>
        <pc:picChg chg="add mod">
          <ac:chgData name="Richard Chalk" userId="287f8aa4f4de1d19" providerId="LiveId" clId="{00C31286-2041-4111-85E0-1675EF0AF4B4}" dt="2024-03-01T12:47:22.124" v="1816" actId="1037"/>
          <ac:picMkLst>
            <pc:docMk/>
            <pc:sldMk cId="862530206" sldId="676"/>
            <ac:picMk id="7172" creationId="{30238391-EBA5-1223-B324-630DFE23B8D1}"/>
          </ac:picMkLst>
        </pc:picChg>
      </pc:sldChg>
      <pc:sldChg chg="addSp delSp modSp add mod">
        <pc:chgData name="Richard Chalk" userId="287f8aa4f4de1d19" providerId="LiveId" clId="{00C31286-2041-4111-85E0-1675EF0AF4B4}" dt="2024-03-01T17:17:25.408" v="3545" actId="207"/>
        <pc:sldMkLst>
          <pc:docMk/>
          <pc:sldMk cId="3635548035" sldId="677"/>
        </pc:sldMkLst>
        <pc:spChg chg="mod">
          <ac:chgData name="Richard Chalk" userId="287f8aa4f4de1d19" providerId="LiveId" clId="{00C31286-2041-4111-85E0-1675EF0AF4B4}" dt="2024-03-01T12:50:45.583" v="1873" actId="14100"/>
          <ac:spMkLst>
            <pc:docMk/>
            <pc:sldMk cId="3635548035" sldId="677"/>
            <ac:spMk id="2" creationId="{C60C2995-8FD3-EBD1-ECF0-41E59C2D238B}"/>
          </ac:spMkLst>
        </pc:spChg>
        <pc:spChg chg="mod">
          <ac:chgData name="Richard Chalk" userId="287f8aa4f4de1d19" providerId="LiveId" clId="{00C31286-2041-4111-85E0-1675EF0AF4B4}" dt="2024-03-01T12:46:20.757" v="1801" actId="6549"/>
          <ac:spMkLst>
            <pc:docMk/>
            <pc:sldMk cId="3635548035" sldId="677"/>
            <ac:spMk id="7" creationId="{9E05EC72-40D5-7A81-B163-DF6722900B22}"/>
          </ac:spMkLst>
        </pc:spChg>
        <pc:spChg chg="mod">
          <ac:chgData name="Richard Chalk" userId="287f8aa4f4de1d19" providerId="LiveId" clId="{00C31286-2041-4111-85E0-1675EF0AF4B4}" dt="2024-03-01T12:52:48.885" v="1967" actId="207"/>
          <ac:spMkLst>
            <pc:docMk/>
            <pc:sldMk cId="3635548035" sldId="677"/>
            <ac:spMk id="11" creationId="{9D4A44C3-FA16-9033-6473-BCAA27CE3B47}"/>
          </ac:spMkLst>
        </pc:spChg>
        <pc:spChg chg="add mod">
          <ac:chgData name="Richard Chalk" userId="287f8aa4f4de1d19" providerId="LiveId" clId="{00C31286-2041-4111-85E0-1675EF0AF4B4}" dt="2024-03-01T17:17:25.408" v="3545" actId="207"/>
          <ac:spMkLst>
            <pc:docMk/>
            <pc:sldMk cId="3635548035" sldId="677"/>
            <ac:spMk id="15" creationId="{366CF40C-7BD1-2490-44E3-66FEACC0060C}"/>
          </ac:spMkLst>
        </pc:spChg>
        <pc:spChg chg="add mod">
          <ac:chgData name="Richard Chalk" userId="287f8aa4f4de1d19" providerId="LiveId" clId="{00C31286-2041-4111-85E0-1675EF0AF4B4}" dt="2024-03-01T13:17:41.039" v="2042" actId="1076"/>
          <ac:spMkLst>
            <pc:docMk/>
            <pc:sldMk cId="3635548035" sldId="677"/>
            <ac:spMk id="17" creationId="{E66EFF17-D7D4-599F-D3D5-D737B93E1DA7}"/>
          </ac:spMkLst>
        </pc:spChg>
        <pc:picChg chg="add mod">
          <ac:chgData name="Richard Chalk" userId="287f8aa4f4de1d19" providerId="LiveId" clId="{00C31286-2041-4111-85E0-1675EF0AF4B4}" dt="2024-03-01T12:47:41.098" v="1825" actId="1035"/>
          <ac:picMkLst>
            <pc:docMk/>
            <pc:sldMk cId="3635548035" sldId="677"/>
            <ac:picMk id="3" creationId="{7ECF4E0B-3F0B-0925-4080-608FEE9793B3}"/>
          </ac:picMkLst>
        </pc:picChg>
        <pc:picChg chg="del mod">
          <ac:chgData name="Richard Chalk" userId="287f8aa4f4de1d19" providerId="LiveId" clId="{00C31286-2041-4111-85E0-1675EF0AF4B4}" dt="2024-03-01T12:51:13.855" v="1875" actId="478"/>
          <ac:picMkLst>
            <pc:docMk/>
            <pc:sldMk cId="3635548035" sldId="677"/>
            <ac:picMk id="8" creationId="{5335B7EF-4716-BBBA-D23F-E1E7782ADD1A}"/>
          </ac:picMkLst>
        </pc:picChg>
        <pc:picChg chg="del">
          <ac:chgData name="Richard Chalk" userId="287f8aa4f4de1d19" providerId="LiveId" clId="{00C31286-2041-4111-85E0-1675EF0AF4B4}" dt="2024-03-01T12:51:51.358" v="1883" actId="478"/>
          <ac:picMkLst>
            <pc:docMk/>
            <pc:sldMk cId="3635548035" sldId="677"/>
            <ac:picMk id="9" creationId="{3B694674-DAEE-441E-E429-ECFCE367B415}"/>
          </ac:picMkLst>
        </pc:picChg>
        <pc:picChg chg="add mod">
          <ac:chgData name="Richard Chalk" userId="287f8aa4f4de1d19" providerId="LiveId" clId="{00C31286-2041-4111-85E0-1675EF0AF4B4}" dt="2024-03-01T12:51:21.331" v="1880" actId="1076"/>
          <ac:picMkLst>
            <pc:docMk/>
            <pc:sldMk cId="3635548035" sldId="677"/>
            <ac:picMk id="12" creationId="{9C6DAB3C-6691-B343-0ADD-D20250506486}"/>
          </ac:picMkLst>
        </pc:picChg>
        <pc:picChg chg="add mod">
          <ac:chgData name="Richard Chalk" userId="287f8aa4f4de1d19" providerId="LiveId" clId="{00C31286-2041-4111-85E0-1675EF0AF4B4}" dt="2024-03-01T12:52:04.853" v="1891" actId="1036"/>
          <ac:picMkLst>
            <pc:docMk/>
            <pc:sldMk cId="3635548035" sldId="677"/>
            <ac:picMk id="13" creationId="{46669104-F878-C0BF-492F-B102F3CB3D6A}"/>
          </ac:picMkLst>
        </pc:picChg>
        <pc:picChg chg="add mod">
          <ac:chgData name="Richard Chalk" userId="287f8aa4f4de1d19" providerId="LiveId" clId="{00C31286-2041-4111-85E0-1675EF0AF4B4}" dt="2024-03-01T12:53:26.995" v="1968"/>
          <ac:picMkLst>
            <pc:docMk/>
            <pc:sldMk cId="3635548035" sldId="677"/>
            <ac:picMk id="14" creationId="{831BE4A9-175C-821A-2C09-5B74F1BEB951}"/>
          </ac:picMkLst>
        </pc:picChg>
        <pc:picChg chg="add mod">
          <ac:chgData name="Richard Chalk" userId="287f8aa4f4de1d19" providerId="LiveId" clId="{00C31286-2041-4111-85E0-1675EF0AF4B4}" dt="2024-03-01T13:16:48.974" v="1972" actId="1076"/>
          <ac:picMkLst>
            <pc:docMk/>
            <pc:sldMk cId="3635548035" sldId="677"/>
            <ac:picMk id="16" creationId="{6B21F314-03B3-2C93-47E4-CEC5C95387A5}"/>
          </ac:picMkLst>
        </pc:picChg>
        <pc:picChg chg="del">
          <ac:chgData name="Richard Chalk" userId="287f8aa4f4de1d19" providerId="LiveId" clId="{00C31286-2041-4111-85E0-1675EF0AF4B4}" dt="2024-03-01T12:47:32.324" v="1817" actId="478"/>
          <ac:picMkLst>
            <pc:docMk/>
            <pc:sldMk cId="3635548035" sldId="677"/>
            <ac:picMk id="6146" creationId="{83EBE535-CAA1-BADC-B643-E5CDC5DF8773}"/>
          </ac:picMkLst>
        </pc:picChg>
        <pc:picChg chg="del">
          <ac:chgData name="Richard Chalk" userId="287f8aa4f4de1d19" providerId="LiveId" clId="{00C31286-2041-4111-85E0-1675EF0AF4B4}" dt="2024-03-01T12:51:49.649" v="1882" actId="478"/>
          <ac:picMkLst>
            <pc:docMk/>
            <pc:sldMk cId="3635548035" sldId="677"/>
            <ac:picMk id="7170" creationId="{B1116D1E-9B75-EF91-B417-D53F1E20EFA7}"/>
          </ac:picMkLst>
        </pc:picChg>
        <pc:picChg chg="add del mod">
          <ac:chgData name="Richard Chalk" userId="287f8aa4f4de1d19" providerId="LiveId" clId="{00C31286-2041-4111-85E0-1675EF0AF4B4}" dt="2024-03-01T12:50:26.578" v="1867" actId="478"/>
          <ac:picMkLst>
            <pc:docMk/>
            <pc:sldMk cId="3635548035" sldId="677"/>
            <ac:picMk id="8194" creationId="{7080ACDE-3BD7-300F-182D-2AEFB0F23085}"/>
          </ac:picMkLst>
        </pc:picChg>
        <pc:picChg chg="add mod">
          <ac:chgData name="Richard Chalk" userId="287f8aa4f4de1d19" providerId="LiveId" clId="{00C31286-2041-4111-85E0-1675EF0AF4B4}" dt="2024-03-01T12:50:42.661" v="1872" actId="167"/>
          <ac:picMkLst>
            <pc:docMk/>
            <pc:sldMk cId="3635548035" sldId="677"/>
            <ac:picMk id="8196" creationId="{905A14B5-439C-485D-CBED-B306034FDD9A}"/>
          </ac:picMkLst>
        </pc:picChg>
      </pc:sldChg>
      <pc:sldChg chg="addSp delSp modSp add mod">
        <pc:chgData name="Richard Chalk" userId="287f8aa4f4de1d19" providerId="LiveId" clId="{00C31286-2041-4111-85E0-1675EF0AF4B4}" dt="2024-03-01T13:22:12.713" v="2228" actId="1035"/>
        <pc:sldMkLst>
          <pc:docMk/>
          <pc:sldMk cId="3768130245" sldId="678"/>
        </pc:sldMkLst>
        <pc:spChg chg="mod">
          <ac:chgData name="Richard Chalk" userId="287f8aa4f4de1d19" providerId="LiveId" clId="{00C31286-2041-4111-85E0-1675EF0AF4B4}" dt="2024-03-01T13:19:45.780" v="2154" actId="207"/>
          <ac:spMkLst>
            <pc:docMk/>
            <pc:sldMk cId="3768130245" sldId="678"/>
            <ac:spMk id="2" creationId="{5487B459-C86B-325F-DB69-B692F2C733A4}"/>
          </ac:spMkLst>
        </pc:spChg>
        <pc:spChg chg="mod">
          <ac:chgData name="Richard Chalk" userId="287f8aa4f4de1d19" providerId="LiveId" clId="{00C31286-2041-4111-85E0-1675EF0AF4B4}" dt="2024-03-01T13:17:57.419" v="2065" actId="20577"/>
          <ac:spMkLst>
            <pc:docMk/>
            <pc:sldMk cId="3768130245" sldId="678"/>
            <ac:spMk id="7" creationId="{E9FF32D4-1A77-31CA-2BBA-327DAC6F2634}"/>
          </ac:spMkLst>
        </pc:spChg>
        <pc:spChg chg="add del">
          <ac:chgData name="Richard Chalk" userId="287f8aa4f4de1d19" providerId="LiveId" clId="{00C31286-2041-4111-85E0-1675EF0AF4B4}" dt="2024-03-01T13:17:45.512" v="2043" actId="478"/>
          <ac:spMkLst>
            <pc:docMk/>
            <pc:sldMk cId="3768130245" sldId="678"/>
            <ac:spMk id="8" creationId="{4EDB42AD-45FA-109C-94D4-A422E54E8AE7}"/>
          </ac:spMkLst>
        </pc:spChg>
        <pc:spChg chg="mod">
          <ac:chgData name="Richard Chalk" userId="287f8aa4f4de1d19" providerId="LiveId" clId="{00C31286-2041-4111-85E0-1675EF0AF4B4}" dt="2024-03-01T13:20:54.127" v="2217" actId="207"/>
          <ac:spMkLst>
            <pc:docMk/>
            <pc:sldMk cId="3768130245" sldId="678"/>
            <ac:spMk id="11" creationId="{4DC90153-3141-C420-E287-2747195073C6}"/>
          </ac:spMkLst>
        </pc:spChg>
        <pc:picChg chg="del">
          <ac:chgData name="Richard Chalk" userId="287f8aa4f4de1d19" providerId="LiveId" clId="{00C31286-2041-4111-85E0-1675EF0AF4B4}" dt="2024-03-01T13:22:06.172" v="2221" actId="478"/>
          <ac:picMkLst>
            <pc:docMk/>
            <pc:sldMk cId="3768130245" sldId="678"/>
            <ac:picMk id="3" creationId="{B456A18F-4288-7CB7-DB1D-6309B0AD0EA5}"/>
          </ac:picMkLst>
        </pc:picChg>
        <pc:picChg chg="add del mod">
          <ac:chgData name="Richard Chalk" userId="287f8aa4f4de1d19" providerId="LiveId" clId="{00C31286-2041-4111-85E0-1675EF0AF4B4}" dt="2024-03-01T13:21:14.287" v="2218" actId="478"/>
          <ac:picMkLst>
            <pc:docMk/>
            <pc:sldMk cId="3768130245" sldId="678"/>
            <ac:picMk id="10" creationId="{92110C5B-47AD-A019-DA94-1D17E7DA4426}"/>
          </ac:picMkLst>
        </pc:picChg>
        <pc:picChg chg="del">
          <ac:chgData name="Richard Chalk" userId="287f8aa4f4de1d19" providerId="LiveId" clId="{00C31286-2041-4111-85E0-1675EF0AF4B4}" dt="2024-03-01T13:18:06.477" v="2066" actId="478"/>
          <ac:picMkLst>
            <pc:docMk/>
            <pc:sldMk cId="3768130245" sldId="678"/>
            <ac:picMk id="12" creationId="{66468F65-2514-62C2-3511-156D81B288E9}"/>
          </ac:picMkLst>
        </pc:picChg>
        <pc:picChg chg="add mod">
          <ac:chgData name="Richard Chalk" userId="287f8aa4f4de1d19" providerId="LiveId" clId="{00C31286-2041-4111-85E0-1675EF0AF4B4}" dt="2024-03-01T13:21:17.220" v="2220" actId="1076"/>
          <ac:picMkLst>
            <pc:docMk/>
            <pc:sldMk cId="3768130245" sldId="678"/>
            <ac:picMk id="15" creationId="{AE2BB0E5-CE38-A49D-AAD0-EEEA4D3CA107}"/>
          </ac:picMkLst>
        </pc:picChg>
        <pc:picChg chg="del">
          <ac:chgData name="Richard Chalk" userId="287f8aa4f4de1d19" providerId="LiveId" clId="{00C31286-2041-4111-85E0-1675EF0AF4B4}" dt="2024-03-01T13:18:45.109" v="2072" actId="478"/>
          <ac:picMkLst>
            <pc:docMk/>
            <pc:sldMk cId="3768130245" sldId="678"/>
            <ac:picMk id="8196" creationId="{15C718FC-7B1D-5851-A191-E406C1432B46}"/>
          </ac:picMkLst>
        </pc:picChg>
        <pc:picChg chg="add mod">
          <ac:chgData name="Richard Chalk" userId="287f8aa4f4de1d19" providerId="LiveId" clId="{00C31286-2041-4111-85E0-1675EF0AF4B4}" dt="2024-03-01T13:22:12.713" v="2228" actId="1035"/>
          <ac:picMkLst>
            <pc:docMk/>
            <pc:sldMk cId="3768130245" sldId="678"/>
            <ac:picMk id="10242" creationId="{94D68D88-FE50-5F9C-AC62-335AF85D80FF}"/>
          </ac:picMkLst>
        </pc:picChg>
      </pc:sldChg>
      <pc:sldChg chg="addSp delSp modSp add mod">
        <pc:chgData name="Richard Chalk" userId="287f8aa4f4de1d19" providerId="LiveId" clId="{00C31286-2041-4111-85E0-1675EF0AF4B4}" dt="2024-03-01T13:25:01.435" v="2347" actId="167"/>
        <pc:sldMkLst>
          <pc:docMk/>
          <pc:sldMk cId="1724074777" sldId="679"/>
        </pc:sldMkLst>
        <pc:spChg chg="mod">
          <ac:chgData name="Richard Chalk" userId="287f8aa4f4de1d19" providerId="LiveId" clId="{00C31286-2041-4111-85E0-1675EF0AF4B4}" dt="2024-03-01T13:23:27.167" v="2281" actId="207"/>
          <ac:spMkLst>
            <pc:docMk/>
            <pc:sldMk cId="1724074777" sldId="679"/>
            <ac:spMk id="2" creationId="{578969DA-9C1E-4F8B-BE72-8E4088BCD007}"/>
          </ac:spMkLst>
        </pc:spChg>
        <pc:spChg chg="mod">
          <ac:chgData name="Richard Chalk" userId="287f8aa4f4de1d19" providerId="LiveId" clId="{00C31286-2041-4111-85E0-1675EF0AF4B4}" dt="2024-03-01T13:22:25.651" v="2241" actId="20577"/>
          <ac:spMkLst>
            <pc:docMk/>
            <pc:sldMk cId="1724074777" sldId="679"/>
            <ac:spMk id="7" creationId="{A83188AC-4CCA-E640-7639-88325801B732}"/>
          </ac:spMkLst>
        </pc:spChg>
        <pc:spChg chg="mod">
          <ac:chgData name="Richard Chalk" userId="287f8aa4f4de1d19" providerId="LiveId" clId="{00C31286-2041-4111-85E0-1675EF0AF4B4}" dt="2024-03-01T13:23:47.439" v="2327" actId="14100"/>
          <ac:spMkLst>
            <pc:docMk/>
            <pc:sldMk cId="1724074777" sldId="679"/>
            <ac:spMk id="11" creationId="{A511CA74-5C82-D334-A453-5730DF13A89B}"/>
          </ac:spMkLst>
        </pc:spChg>
        <pc:picChg chg="del">
          <ac:chgData name="Richard Chalk" userId="287f8aa4f4de1d19" providerId="LiveId" clId="{00C31286-2041-4111-85E0-1675EF0AF4B4}" dt="2024-03-01T13:24:42.924" v="2339" actId="478"/>
          <ac:picMkLst>
            <pc:docMk/>
            <pc:sldMk cId="1724074777" sldId="679"/>
            <ac:picMk id="10242" creationId="{E4CF17E4-C15E-E18A-9AA9-E98BD6A83808}"/>
          </ac:picMkLst>
        </pc:picChg>
        <pc:picChg chg="add mod">
          <ac:chgData name="Richard Chalk" userId="287f8aa4f4de1d19" providerId="LiveId" clId="{00C31286-2041-4111-85E0-1675EF0AF4B4}" dt="2024-03-01T13:25:01.435" v="2347" actId="167"/>
          <ac:picMkLst>
            <pc:docMk/>
            <pc:sldMk cId="1724074777" sldId="679"/>
            <ac:picMk id="12290" creationId="{BD1C3FD5-C5D2-7264-CB2A-CF602622E8CF}"/>
          </ac:picMkLst>
        </pc:picChg>
      </pc:sldChg>
      <pc:sldChg chg="addSp delSp modSp add mod">
        <pc:chgData name="Richard Chalk" userId="287f8aa4f4de1d19" providerId="LiveId" clId="{00C31286-2041-4111-85E0-1675EF0AF4B4}" dt="2024-03-01T13:28:11.819" v="2476" actId="20577"/>
        <pc:sldMkLst>
          <pc:docMk/>
          <pc:sldMk cId="3943125482" sldId="680"/>
        </pc:sldMkLst>
        <pc:spChg chg="mod">
          <ac:chgData name="Richard Chalk" userId="287f8aa4f4de1d19" providerId="LiveId" clId="{00C31286-2041-4111-85E0-1675EF0AF4B4}" dt="2024-03-01T13:27:04.410" v="2405" actId="207"/>
          <ac:spMkLst>
            <pc:docMk/>
            <pc:sldMk cId="3943125482" sldId="680"/>
            <ac:spMk id="2" creationId="{D1706CE5-CDD0-106B-5142-8DBD364E70DF}"/>
          </ac:spMkLst>
        </pc:spChg>
        <pc:spChg chg="mod">
          <ac:chgData name="Richard Chalk" userId="287f8aa4f4de1d19" providerId="LiveId" clId="{00C31286-2041-4111-85E0-1675EF0AF4B4}" dt="2024-03-01T13:24:10.918" v="2338" actId="20577"/>
          <ac:spMkLst>
            <pc:docMk/>
            <pc:sldMk cId="3943125482" sldId="680"/>
            <ac:spMk id="7" creationId="{20BF8614-0BBC-194B-7486-BE44E5DFCE3D}"/>
          </ac:spMkLst>
        </pc:spChg>
        <pc:spChg chg="mod">
          <ac:chgData name="Richard Chalk" userId="287f8aa4f4de1d19" providerId="LiveId" clId="{00C31286-2041-4111-85E0-1675EF0AF4B4}" dt="2024-03-01T13:28:11.819" v="2476" actId="20577"/>
          <ac:spMkLst>
            <pc:docMk/>
            <pc:sldMk cId="3943125482" sldId="680"/>
            <ac:spMk id="11" creationId="{2E1F0EEF-BFC6-415F-3A1C-247C6D421080}"/>
          </ac:spMkLst>
        </pc:spChg>
        <pc:picChg chg="add mod">
          <ac:chgData name="Richard Chalk" userId="287f8aa4f4de1d19" providerId="LiveId" clId="{00C31286-2041-4111-85E0-1675EF0AF4B4}" dt="2024-03-01T13:25:32.857" v="2365" actId="1036"/>
          <ac:picMkLst>
            <pc:docMk/>
            <pc:sldMk cId="3943125482" sldId="680"/>
            <ac:picMk id="8" creationId="{ED0A401E-4826-E349-DA58-3A5BA41A8C31}"/>
          </ac:picMkLst>
        </pc:picChg>
        <pc:picChg chg="mod">
          <ac:chgData name="Richard Chalk" userId="287f8aa4f4de1d19" providerId="LiveId" clId="{00C31286-2041-4111-85E0-1675EF0AF4B4}" dt="2024-03-01T13:27:43.979" v="2451" actId="1035"/>
          <ac:picMkLst>
            <pc:docMk/>
            <pc:sldMk cId="3943125482" sldId="680"/>
            <ac:picMk id="13" creationId="{0A1B40B3-4DF4-A7BB-96EA-7BCB0073B400}"/>
          </ac:picMkLst>
        </pc:picChg>
        <pc:picChg chg="del">
          <ac:chgData name="Richard Chalk" userId="287f8aa4f4de1d19" providerId="LiveId" clId="{00C31286-2041-4111-85E0-1675EF0AF4B4}" dt="2024-03-01T13:25:26.293" v="2348" actId="478"/>
          <ac:picMkLst>
            <pc:docMk/>
            <pc:sldMk cId="3943125482" sldId="680"/>
            <ac:picMk id="15" creationId="{818CDEBE-1462-5630-F2D4-406C7E28EB6A}"/>
          </ac:picMkLst>
        </pc:picChg>
      </pc:sldChg>
      <pc:sldChg chg="addSp delSp modSp add mod">
        <pc:chgData name="Richard Chalk" userId="287f8aa4f4de1d19" providerId="LiveId" clId="{00C31286-2041-4111-85E0-1675EF0AF4B4}" dt="2024-03-01T13:31:45.118" v="2619" actId="20577"/>
        <pc:sldMkLst>
          <pc:docMk/>
          <pc:sldMk cId="263408390" sldId="681"/>
        </pc:sldMkLst>
        <pc:spChg chg="mod">
          <ac:chgData name="Richard Chalk" userId="287f8aa4f4de1d19" providerId="LiveId" clId="{00C31286-2041-4111-85E0-1675EF0AF4B4}" dt="2024-03-01T13:30:40.780" v="2555" actId="207"/>
          <ac:spMkLst>
            <pc:docMk/>
            <pc:sldMk cId="263408390" sldId="681"/>
            <ac:spMk id="2" creationId="{08FBB92C-9B7D-4BE6-877D-4EADA5FD9605}"/>
          </ac:spMkLst>
        </pc:spChg>
        <pc:spChg chg="mod">
          <ac:chgData name="Richard Chalk" userId="287f8aa4f4de1d19" providerId="LiveId" clId="{00C31286-2041-4111-85E0-1675EF0AF4B4}" dt="2024-03-01T13:28:34.201" v="2494" actId="6549"/>
          <ac:spMkLst>
            <pc:docMk/>
            <pc:sldMk cId="263408390" sldId="681"/>
            <ac:spMk id="7" creationId="{AE1346CE-8D3E-31F1-D65A-D90FF5E2BF52}"/>
          </ac:spMkLst>
        </pc:spChg>
        <pc:spChg chg="mod">
          <ac:chgData name="Richard Chalk" userId="287f8aa4f4de1d19" providerId="LiveId" clId="{00C31286-2041-4111-85E0-1675EF0AF4B4}" dt="2024-03-01T13:31:45.118" v="2619" actId="20577"/>
          <ac:spMkLst>
            <pc:docMk/>
            <pc:sldMk cId="263408390" sldId="681"/>
            <ac:spMk id="11" creationId="{5185CA45-9E3F-2342-314E-001DFB093DF4}"/>
          </ac:spMkLst>
        </pc:spChg>
        <pc:picChg chg="del">
          <ac:chgData name="Richard Chalk" userId="287f8aa4f4de1d19" providerId="LiveId" clId="{00C31286-2041-4111-85E0-1675EF0AF4B4}" dt="2024-03-01T13:28:50.138" v="2495" actId="478"/>
          <ac:picMkLst>
            <pc:docMk/>
            <pc:sldMk cId="263408390" sldId="681"/>
            <ac:picMk id="8" creationId="{B59FCE53-2024-035B-2883-B86C59620A35}"/>
          </ac:picMkLst>
        </pc:picChg>
        <pc:picChg chg="add mod">
          <ac:chgData name="Richard Chalk" userId="287f8aa4f4de1d19" providerId="LiveId" clId="{00C31286-2041-4111-85E0-1675EF0AF4B4}" dt="2024-03-01T13:28:52.716" v="2497" actId="1076"/>
          <ac:picMkLst>
            <pc:docMk/>
            <pc:sldMk cId="263408390" sldId="681"/>
            <ac:picMk id="9" creationId="{412169E9-8AE4-401D-A979-37653D543D21}"/>
          </ac:picMkLst>
        </pc:picChg>
        <pc:picChg chg="add mod">
          <ac:chgData name="Richard Chalk" userId="287f8aa4f4de1d19" providerId="LiveId" clId="{00C31286-2041-4111-85E0-1675EF0AF4B4}" dt="2024-03-01T13:29:59.587" v="2517" actId="1036"/>
          <ac:picMkLst>
            <pc:docMk/>
            <pc:sldMk cId="263408390" sldId="681"/>
            <ac:picMk id="10" creationId="{4D103C66-8F88-E109-3AB2-19EBA3D19B57}"/>
          </ac:picMkLst>
        </pc:picChg>
        <pc:picChg chg="add mod">
          <ac:chgData name="Richard Chalk" userId="287f8aa4f4de1d19" providerId="LiveId" clId="{00C31286-2041-4111-85E0-1675EF0AF4B4}" dt="2024-03-01T13:31:39" v="2600" actId="1036"/>
          <ac:picMkLst>
            <pc:docMk/>
            <pc:sldMk cId="263408390" sldId="681"/>
            <ac:picMk id="12" creationId="{0D2F14E9-CF29-0320-BE89-451221FA6CD1}"/>
          </ac:picMkLst>
        </pc:picChg>
        <pc:picChg chg="del">
          <ac:chgData name="Richard Chalk" userId="287f8aa4f4de1d19" providerId="LiveId" clId="{00C31286-2041-4111-85E0-1675EF0AF4B4}" dt="2024-03-01T13:30:42.033" v="2556" actId="478"/>
          <ac:picMkLst>
            <pc:docMk/>
            <pc:sldMk cId="263408390" sldId="681"/>
            <ac:picMk id="10242" creationId="{720F0F0A-BC26-C685-2F08-48D92A33FFD2}"/>
          </ac:picMkLst>
        </pc:picChg>
      </pc:sldChg>
      <pc:sldChg chg="addSp delSp modSp add mod">
        <pc:chgData name="Richard Chalk" userId="287f8aa4f4de1d19" providerId="LiveId" clId="{00C31286-2041-4111-85E0-1675EF0AF4B4}" dt="2024-03-01T13:35:55.651" v="2743" actId="113"/>
        <pc:sldMkLst>
          <pc:docMk/>
          <pc:sldMk cId="2821125806" sldId="682"/>
        </pc:sldMkLst>
        <pc:spChg chg="mod">
          <ac:chgData name="Richard Chalk" userId="287f8aa4f4de1d19" providerId="LiveId" clId="{00C31286-2041-4111-85E0-1675EF0AF4B4}" dt="2024-03-01T13:34:27.340" v="2693" actId="14100"/>
          <ac:spMkLst>
            <pc:docMk/>
            <pc:sldMk cId="2821125806" sldId="682"/>
            <ac:spMk id="2" creationId="{DBB156E8-37A9-2058-EBCA-19E7D0A216D7}"/>
          </ac:spMkLst>
        </pc:spChg>
        <pc:spChg chg="mod">
          <ac:chgData name="Richard Chalk" userId="287f8aa4f4de1d19" providerId="LiveId" clId="{00C31286-2041-4111-85E0-1675EF0AF4B4}" dt="2024-03-01T13:32:11.337" v="2640" actId="20577"/>
          <ac:spMkLst>
            <pc:docMk/>
            <pc:sldMk cId="2821125806" sldId="682"/>
            <ac:spMk id="7" creationId="{E5C030CC-4BBB-E198-D070-5189EF875271}"/>
          </ac:spMkLst>
        </pc:spChg>
        <pc:spChg chg="mod">
          <ac:chgData name="Richard Chalk" userId="287f8aa4f4de1d19" providerId="LiveId" clId="{00C31286-2041-4111-85E0-1675EF0AF4B4}" dt="2024-03-01T13:35:55.651" v="2743" actId="113"/>
          <ac:spMkLst>
            <pc:docMk/>
            <pc:sldMk cId="2821125806" sldId="682"/>
            <ac:spMk id="11" creationId="{EEB91F50-2B69-D172-54A2-C7AF82B3E860}"/>
          </ac:spMkLst>
        </pc:spChg>
        <pc:picChg chg="add mod">
          <ac:chgData name="Richard Chalk" userId="287f8aa4f4de1d19" providerId="LiveId" clId="{00C31286-2041-4111-85E0-1675EF0AF4B4}" dt="2024-03-01T13:32:23.758" v="2643" actId="1076"/>
          <ac:picMkLst>
            <pc:docMk/>
            <pc:sldMk cId="2821125806" sldId="682"/>
            <ac:picMk id="8" creationId="{D830C449-4C19-7A0D-1376-0887F6169119}"/>
          </ac:picMkLst>
        </pc:picChg>
        <pc:picChg chg="del">
          <ac:chgData name="Richard Chalk" userId="287f8aa4f4de1d19" providerId="LiveId" clId="{00C31286-2041-4111-85E0-1675EF0AF4B4}" dt="2024-03-01T13:32:21.108" v="2641" actId="478"/>
          <ac:picMkLst>
            <pc:docMk/>
            <pc:sldMk cId="2821125806" sldId="682"/>
            <ac:picMk id="9" creationId="{3A5E9761-D940-EAFD-5468-8EE373ABE74D}"/>
          </ac:picMkLst>
        </pc:picChg>
        <pc:picChg chg="del">
          <ac:chgData name="Richard Chalk" userId="287f8aa4f4de1d19" providerId="LiveId" clId="{00C31286-2041-4111-85E0-1675EF0AF4B4}" dt="2024-03-01T13:33:59.644" v="2682" actId="478"/>
          <ac:picMkLst>
            <pc:docMk/>
            <pc:sldMk cId="2821125806" sldId="682"/>
            <ac:picMk id="10" creationId="{3B7DE7C5-3EBB-306E-48B5-F79F991B64D8}"/>
          </ac:picMkLst>
        </pc:picChg>
        <pc:picChg chg="del">
          <ac:chgData name="Richard Chalk" userId="287f8aa4f4de1d19" providerId="LiveId" clId="{00C31286-2041-4111-85E0-1675EF0AF4B4}" dt="2024-03-01T13:35:04.908" v="2716" actId="478"/>
          <ac:picMkLst>
            <pc:docMk/>
            <pc:sldMk cId="2821125806" sldId="682"/>
            <ac:picMk id="12" creationId="{8B92AD7D-FE9C-EC03-36ED-0A4C0F7E8007}"/>
          </ac:picMkLst>
        </pc:picChg>
        <pc:picChg chg="add mod">
          <ac:chgData name="Richard Chalk" userId="287f8aa4f4de1d19" providerId="LiveId" clId="{00C31286-2041-4111-85E0-1675EF0AF4B4}" dt="2024-03-01T13:33:10.603" v="2649" actId="167"/>
          <ac:picMkLst>
            <pc:docMk/>
            <pc:sldMk cId="2821125806" sldId="682"/>
            <ac:picMk id="13314" creationId="{662E4D86-85E0-B427-C8D4-257683AC53D1}"/>
          </ac:picMkLst>
        </pc:picChg>
      </pc:sldChg>
      <pc:sldChg chg="addSp delSp modSp add mod">
        <pc:chgData name="Richard Chalk" userId="287f8aa4f4de1d19" providerId="LiveId" clId="{00C31286-2041-4111-85E0-1675EF0AF4B4}" dt="2024-03-01T13:45:22.025" v="3043" actId="207"/>
        <pc:sldMkLst>
          <pc:docMk/>
          <pc:sldMk cId="521736188" sldId="683"/>
        </pc:sldMkLst>
        <pc:spChg chg="mod">
          <ac:chgData name="Richard Chalk" userId="287f8aa4f4de1d19" providerId="LiveId" clId="{00C31286-2041-4111-85E0-1675EF0AF4B4}" dt="2024-03-01T13:43:03.646" v="2946" actId="207"/>
          <ac:spMkLst>
            <pc:docMk/>
            <pc:sldMk cId="521736188" sldId="683"/>
            <ac:spMk id="2" creationId="{1D50A3E9-24AD-8CAE-9925-6329343C8B0D}"/>
          </ac:spMkLst>
        </pc:spChg>
        <pc:spChg chg="mod">
          <ac:chgData name="Richard Chalk" userId="287f8aa4f4de1d19" providerId="LiveId" clId="{00C31286-2041-4111-85E0-1675EF0AF4B4}" dt="2024-03-01T13:36:35.619" v="2753" actId="20577"/>
          <ac:spMkLst>
            <pc:docMk/>
            <pc:sldMk cId="521736188" sldId="683"/>
            <ac:spMk id="7" creationId="{B2FBC3E8-F401-7301-7C13-F0E8E64ADF07}"/>
          </ac:spMkLst>
        </pc:spChg>
        <pc:spChg chg="add mod">
          <ac:chgData name="Richard Chalk" userId="287f8aa4f4de1d19" providerId="LiveId" clId="{00C31286-2041-4111-85E0-1675EF0AF4B4}" dt="2024-03-01T13:45:22.025" v="3043" actId="207"/>
          <ac:spMkLst>
            <pc:docMk/>
            <pc:sldMk cId="521736188" sldId="683"/>
            <ac:spMk id="20" creationId="{484CA8F0-D3B6-C5A7-4EF5-D524F12E437E}"/>
          </ac:spMkLst>
        </pc:spChg>
        <pc:picChg chg="del">
          <ac:chgData name="Richard Chalk" userId="287f8aa4f4de1d19" providerId="LiveId" clId="{00C31286-2041-4111-85E0-1675EF0AF4B4}" dt="2024-03-01T13:38:26.690" v="2781" actId="478"/>
          <ac:picMkLst>
            <pc:docMk/>
            <pc:sldMk cId="521736188" sldId="683"/>
            <ac:picMk id="8" creationId="{C865758B-F89D-1A9C-B936-353E31243067}"/>
          </ac:picMkLst>
        </pc:picChg>
        <pc:picChg chg="del">
          <ac:chgData name="Richard Chalk" userId="287f8aa4f4de1d19" providerId="LiveId" clId="{00C31286-2041-4111-85E0-1675EF0AF4B4}" dt="2024-03-01T13:38:26.690" v="2781" actId="478"/>
          <ac:picMkLst>
            <pc:docMk/>
            <pc:sldMk cId="521736188" sldId="683"/>
            <ac:picMk id="9" creationId="{58C72468-42BD-9249-1FFC-9E9EA6FEB671}"/>
          </ac:picMkLst>
        </pc:picChg>
        <pc:picChg chg="del">
          <ac:chgData name="Richard Chalk" userId="287f8aa4f4de1d19" providerId="LiveId" clId="{00C31286-2041-4111-85E0-1675EF0AF4B4}" dt="2024-03-01T13:38:26.690" v="2781" actId="478"/>
          <ac:picMkLst>
            <pc:docMk/>
            <pc:sldMk cId="521736188" sldId="683"/>
            <ac:picMk id="10" creationId="{40CE7043-956F-6A3E-A4BC-404A2E8DD821}"/>
          </ac:picMkLst>
        </pc:picChg>
        <pc:picChg chg="add del mod ord">
          <ac:chgData name="Richard Chalk" userId="287f8aa4f4de1d19" providerId="LiveId" clId="{00C31286-2041-4111-85E0-1675EF0AF4B4}" dt="2024-03-01T13:42:05.303" v="2934" actId="478"/>
          <ac:picMkLst>
            <pc:docMk/>
            <pc:sldMk cId="521736188" sldId="683"/>
            <ac:picMk id="12" creationId="{88F66673-3C39-537B-BAC8-03C932C9C2FC}"/>
          </ac:picMkLst>
        </pc:picChg>
        <pc:picChg chg="del">
          <ac:chgData name="Richard Chalk" userId="287f8aa4f4de1d19" providerId="LiveId" clId="{00C31286-2041-4111-85E0-1675EF0AF4B4}" dt="2024-03-01T13:36:45.397" v="2754" actId="478"/>
          <ac:picMkLst>
            <pc:docMk/>
            <pc:sldMk cId="521736188" sldId="683"/>
            <ac:picMk id="13" creationId="{522AE6AF-E9EC-B781-CDF3-C26D6FDBB4E2}"/>
          </ac:picMkLst>
        </pc:picChg>
        <pc:picChg chg="add del mod">
          <ac:chgData name="Richard Chalk" userId="287f8aa4f4de1d19" providerId="LiveId" clId="{00C31286-2041-4111-85E0-1675EF0AF4B4}" dt="2024-03-01T13:42:05.303" v="2934" actId="478"/>
          <ac:picMkLst>
            <pc:docMk/>
            <pc:sldMk cId="521736188" sldId="683"/>
            <ac:picMk id="15" creationId="{B1BC8210-E7C8-D60B-F2E7-1819F32B024E}"/>
          </ac:picMkLst>
        </pc:picChg>
        <pc:picChg chg="add del mod">
          <ac:chgData name="Richard Chalk" userId="287f8aa4f4de1d19" providerId="LiveId" clId="{00C31286-2041-4111-85E0-1675EF0AF4B4}" dt="2024-03-01T13:42:05.303" v="2934" actId="478"/>
          <ac:picMkLst>
            <pc:docMk/>
            <pc:sldMk cId="521736188" sldId="683"/>
            <ac:picMk id="17" creationId="{D8D53BBF-F349-422F-C612-FDDDCFBA8DAC}"/>
          </ac:picMkLst>
        </pc:picChg>
        <pc:picChg chg="add del mod">
          <ac:chgData name="Richard Chalk" userId="287f8aa4f4de1d19" providerId="LiveId" clId="{00C31286-2041-4111-85E0-1675EF0AF4B4}" dt="2024-03-01T13:42:16.491" v="2936" actId="478"/>
          <ac:picMkLst>
            <pc:docMk/>
            <pc:sldMk cId="521736188" sldId="683"/>
            <ac:picMk id="18" creationId="{C4B3F938-8D43-3EE2-F787-531F7827B175}"/>
          </ac:picMkLst>
        </pc:picChg>
        <pc:picChg chg="add del mod">
          <ac:chgData name="Richard Chalk" userId="287f8aa4f4de1d19" providerId="LiveId" clId="{00C31286-2041-4111-85E0-1675EF0AF4B4}" dt="2024-03-01T13:42:25.650" v="2938" actId="478"/>
          <ac:picMkLst>
            <pc:docMk/>
            <pc:sldMk cId="521736188" sldId="683"/>
            <ac:picMk id="19" creationId="{45ABC020-6953-7869-B969-82EE13F2F80A}"/>
          </ac:picMkLst>
        </pc:picChg>
        <pc:picChg chg="del">
          <ac:chgData name="Richard Chalk" userId="287f8aa4f4de1d19" providerId="LiveId" clId="{00C31286-2041-4111-85E0-1675EF0AF4B4}" dt="2024-03-01T13:36:49.542" v="2757" actId="478"/>
          <ac:picMkLst>
            <pc:docMk/>
            <pc:sldMk cId="521736188" sldId="683"/>
            <ac:picMk id="3074" creationId="{1181AAF3-10E5-1351-A771-A232312FED34}"/>
          </ac:picMkLst>
        </pc:picChg>
        <pc:picChg chg="add mod">
          <ac:chgData name="Richard Chalk" userId="287f8aa4f4de1d19" providerId="LiveId" clId="{00C31286-2041-4111-85E0-1675EF0AF4B4}" dt="2024-03-01T13:44:05.792" v="2955" actId="1076"/>
          <ac:picMkLst>
            <pc:docMk/>
            <pc:sldMk cId="521736188" sldId="683"/>
            <ac:picMk id="15362" creationId="{FD27BBB5-FDFC-8DAF-CD32-C776884D9294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291FA36-1F40-4D94-844F-04CF56B24118}"/>
    <pc:docChg chg="custSel modSld">
      <pc:chgData name="Richard Chalk" userId="287f8aa4f4de1d19" providerId="LiveId" clId="{F291FA36-1F40-4D94-844F-04CF56B24118}" dt="2024-05-05T07:35:37.908" v="18"/>
      <pc:docMkLst>
        <pc:docMk/>
      </pc:docMkLst>
      <pc:sldChg chg="modSp mod">
        <pc:chgData name="Richard Chalk" userId="287f8aa4f4de1d19" providerId="LiveId" clId="{F291FA36-1F40-4D94-844F-04CF56B24118}" dt="2024-05-05T07:30:50.063" v="8" actId="20577"/>
        <pc:sldMkLst>
          <pc:docMk/>
          <pc:sldMk cId="4229020536" sldId="632"/>
        </pc:sldMkLst>
        <pc:spChg chg="mod">
          <ac:chgData name="Richard Chalk" userId="287f8aa4f4de1d19" providerId="LiveId" clId="{F291FA36-1F40-4D94-844F-04CF56B24118}" dt="2024-05-05T07:30:50.063" v="8" actId="20577"/>
          <ac:spMkLst>
            <pc:docMk/>
            <pc:sldMk cId="4229020536" sldId="632"/>
            <ac:spMk id="18" creationId="{CBF4E8CD-055F-8FAC-58DB-DB42DE1E6C1D}"/>
          </ac:spMkLst>
        </pc:spChg>
      </pc:sldChg>
      <pc:sldChg chg="modNotesTx">
        <pc:chgData name="Richard Chalk" userId="287f8aa4f4de1d19" providerId="LiveId" clId="{F291FA36-1F40-4D94-844F-04CF56B24118}" dt="2024-05-05T07:35:37.908" v="18"/>
        <pc:sldMkLst>
          <pc:docMk/>
          <pc:sldMk cId="3891452163" sldId="675"/>
        </pc:sldMkLst>
      </pc:sldChg>
      <pc:sldChg chg="addSp delSp modSp mod">
        <pc:chgData name="Richard Chalk" userId="287f8aa4f4de1d19" providerId="LiveId" clId="{F291FA36-1F40-4D94-844F-04CF56B24118}" dt="2024-05-05T07:33:06.342" v="17" actId="1035"/>
        <pc:sldMkLst>
          <pc:docMk/>
          <pc:sldMk cId="3768130245" sldId="678"/>
        </pc:sldMkLst>
        <pc:picChg chg="add mod">
          <ac:chgData name="Richard Chalk" userId="287f8aa4f4de1d19" providerId="LiveId" clId="{F291FA36-1F40-4D94-844F-04CF56B24118}" dt="2024-05-05T07:33:06.342" v="17" actId="1035"/>
          <ac:picMkLst>
            <pc:docMk/>
            <pc:sldMk cId="3768130245" sldId="678"/>
            <ac:picMk id="8" creationId="{B3273347-50DE-7961-EB2A-CF443125F113}"/>
          </ac:picMkLst>
        </pc:picChg>
        <pc:picChg chg="del">
          <ac:chgData name="Richard Chalk" userId="287f8aa4f4de1d19" providerId="LiveId" clId="{F291FA36-1F40-4D94-844F-04CF56B24118}" dt="2024-05-05T07:32:54.738" v="9" actId="478"/>
          <ac:picMkLst>
            <pc:docMk/>
            <pc:sldMk cId="3768130245" sldId="678"/>
            <ac:picMk id="15" creationId="{AE2BB0E5-CE38-A49D-AAD0-EEEA4D3CA107}"/>
          </ac:picMkLst>
        </pc:pic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D52A2D2E-3F85-4678-1C49-2020D37E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CA0607F6-22B7-3C05-DA68-1D2561280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E017295E-C4A7-1E62-EE1E-7FC22D6D7074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FF44251D-2C15-ECB4-2DE4-A211253029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4977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DF77641E-47CE-8882-BD65-AE8E79BA3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9B732955-6FE5-0785-C902-063421076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3D14A0F5-2277-A855-4666-B2AF21F6CFE6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0BBA0153-E04E-FF2F-F915-7E37BD3501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2770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4D0CD8EF-7C83-78AC-C1E8-71612E5D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5DBE6257-E2EA-0AA9-5AC6-4B338A7FC5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16B15D95-E384-9C9B-37F4-2B23E1156776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A769778D-1770-8703-496D-7BC3AC965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7777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D9079EF4-D9F8-0FF1-A0FE-F514689F7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6ECDB811-2770-3330-FB1B-970B8C53AC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1E0AD18B-BC59-24AA-0FF7-3068D30C4B50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310BCF00-6BD1-1AEF-F1EE-5DDD7D6FB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7012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78EE9732-2D4F-7802-B59A-F8A51E3EE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97A32EA2-0477-2FFB-EC45-0EE27EE8E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0FC89AAE-91F1-DC05-5E98-6A13E79BA3CF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57AA0B2-6DB3-B42A-589B-67440F066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5872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D8F04698-DF22-8B62-E4E2-A22447BD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>
            <a:extLst>
              <a:ext uri="{FF2B5EF4-FFF2-40B4-BE49-F238E27FC236}">
                <a16:creationId xmlns:a16="http://schemas.microsoft.com/office/drawing/2014/main" id="{C63167B8-17AF-3CFE-B701-177C732C1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>
            <a:extLst>
              <a:ext uri="{FF2B5EF4-FFF2-40B4-BE49-F238E27FC236}">
                <a16:creationId xmlns:a16="http://schemas.microsoft.com/office/drawing/2014/main" id="{A851EC6C-2F35-7723-3615-4B5199739D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99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61E297A9-6FB7-6F7C-E46C-D291A2108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394DA807-7802-9273-3FAC-C72F57B55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 (här finns ett förslag)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https://drive.google.com/file/d/18f357ltB0-V9jCRIVKbkbE-XskcJqn6M/view?usp=sharing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Är min Branding bra i mitt förslag? Varför inte?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Som bonus kan du försöka skapa den i Power BI också!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Follow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along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YT (HEMLÄXA!!!! Inte i lektionen!)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===============================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https://www.youtube.com/watch?v=NISsW-bVAwU&amp;ab_channel=KenjiExplains</a:t>
            </a: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6C3EDC3E-5840-2613-EDFA-C0C2A26A1F9E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9682B04-AE90-5D56-5952-7F0B3E5D27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0619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INTE på YT videon tillsammans!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==========================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D62FDD4E-64CF-8622-E219-7F577C966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C47E987-69F4-664C-15EA-1471943182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None/>
            </a:pPr>
            <a:r>
              <a:rPr lang="sv-SE" sz="5400" b="1" i="0" dirty="0">
                <a:solidFill>
                  <a:srgbClr val="ECECEC"/>
                </a:solidFill>
                <a:effectLst/>
                <a:latin typeface="Söhne"/>
              </a:rPr>
              <a:t>1. För att hålla publiken engagerad: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=========================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Som du kommer att lära dig senare i detta inlägg, kommer noggrann design av instrumentpaneler att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skapa den perfekta miljön för att hålla publiken engagerad i den analytiska processen samtidigt som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den blir mer effektiv. Ingen vill titta på en samling statiska siffror och statistik på en skärm,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så genom att berätta en komplett dataversion på ett interaktivt och personligt sätt för din publik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kommer du att hålla varje användare engagerad i </a:t>
            </a:r>
            <a:r>
              <a:rPr lang="sv-SE" sz="5400" b="0" i="0" dirty="0" err="1">
                <a:solidFill>
                  <a:srgbClr val="ECECEC"/>
                </a:solidFill>
                <a:effectLst/>
                <a:latin typeface="Söhne"/>
              </a:rPr>
              <a:t>datan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vilket kommer att lägga grunden för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framgångsrika beslut och övergripande organisationsframgång.</a:t>
            </a:r>
          </a:p>
          <a:p>
            <a:pPr marL="158750" indent="0" algn="l">
              <a:buNone/>
            </a:pPr>
            <a:endParaRPr lang="sv-SE" sz="5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2. För att förmedla information korrekt: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==========================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Att visa siffror på en statisk rapport eller en oändlig Excel-blad full av tabeller och formler kan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bli mycket förvirrande, särskilt för icke-tekniska anställda som kan tolka siffrorna felaktigt och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bygga felaktiga strategier. Välutformade instrumentpaneler eliminerar dessa bördor genom att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tillhandahålla en tillgänglig och begriplig vy över kritiska </a:t>
            </a:r>
            <a:r>
              <a:rPr lang="sv-SE" sz="5400" b="0" i="0" dirty="0" err="1">
                <a:solidFill>
                  <a:srgbClr val="ECECEC"/>
                </a:solidFill>
                <a:effectLst/>
                <a:latin typeface="Söhne"/>
              </a:rPr>
              <a:t>affärsdata</a:t>
            </a: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 på ett sätt som vem som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helst kan förstå. På så sätt kan användare extrahera värdefulla insikter och fatta informerade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beslut utan risk för fel eller missförstånd.</a:t>
            </a:r>
          </a:p>
          <a:p>
            <a:pPr marL="158750" indent="0" algn="l">
              <a:buNone/>
            </a:pPr>
            <a:endParaRPr lang="sv-SE" sz="5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3. För att identifiera mönster och trender: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===========================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Att fatta informerade beslut är förmodligen den största fördelen du kan få från att arbeta med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en väldesignad instrumentpanel. Genom att analysera olika diagram och grafer med hjälp av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interaktiva filter och en begriplig layout kommer du att kunna identifiera trender och mönster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i din data som senare kan användas för att informera dina mest kritiska strategier och driva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ditt företag framåt. Med tiden kan en optimerad instrumentpanel utgöra en enorm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konkurrensfördel för ditt företag eftersom det fulla potentialen som döljer sig bakom din </a:t>
            </a: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ECECEC"/>
                </a:solidFill>
                <a:effectLst/>
                <a:latin typeface="Söhne"/>
              </a:rPr>
              <a:t>data kommer att avslöjas.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285C8537-AC6C-C256-8D45-0190B00FB406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7CC50CE-AE4F-DC5C-999F-252F5BE27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6316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70A69CFC-4E0F-2757-D97A-AA19697FD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F2F4BC42-00E9-E04E-9326-BE00995A4F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C79B39AB-8086-B9E4-9AE2-3026507D6AAC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E061C944-BC38-BFD7-1215-9120796146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5141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BFE539B2-36B5-AA03-F45A-16FC2B099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E47B4975-DA8F-4073-045C-EF9BF2F235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7755C1CD-AF88-447B-BBE7-D7E2633B8210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2AB4AD75-4267-B53B-0BFD-7B4383A9B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204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D0A00987-5F46-8BFE-BD95-9A9C7CB5D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C3933B5A-4A06-8591-522A-4C67C839E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71BF012C-1CEA-27DF-5523-CC3DA062A894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BDCB0C7A-7234-2CCC-64F2-C14768EA5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9373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B17B51FD-2CC9-BAD0-B141-19C8C3591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6B5A91AC-F257-342A-AAA0-B500B2C0F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3901C59C-E456-2BBC-D284-82F5A46FC014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931BB983-4F09-3F9C-64BF-10BFF41852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10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21353B11-B870-932B-C3FB-050CE982C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52369DA7-1510-F8F5-CAB6-4635B23EB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9EF6CCD3-86C3-98D9-4530-68EC885E247B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88049E50-F9D9-C8DB-8D8A-C1E68F1B2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3481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A1C7EAE8-5C3A-C1F9-4998-A130FE1D4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>
            <a:extLst>
              <a:ext uri="{FF2B5EF4-FFF2-40B4-BE49-F238E27FC236}">
                <a16:creationId xmlns:a16="http://schemas.microsoft.com/office/drawing/2014/main" id="{962A64D9-3A7D-F99D-C7C5-037526A60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>
            <a:extLst>
              <a:ext uri="{FF2B5EF4-FFF2-40B4-BE49-F238E27FC236}">
                <a16:creationId xmlns:a16="http://schemas.microsoft.com/office/drawing/2014/main" id="{6343DD6E-E7D4-F2EA-79CE-ED0061B45B10}"/>
              </a:ext>
            </a:extLst>
          </p:cNvPr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>
            <a:extLst>
              <a:ext uri="{FF2B5EF4-FFF2-40B4-BE49-F238E27FC236}">
                <a16:creationId xmlns:a16="http://schemas.microsoft.com/office/drawing/2014/main" id="{78859719-A6DB-35BB-1026-27483E2A0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790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7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0.png"/><Relationship Id="rId10" Type="http://schemas.openxmlformats.org/officeDocument/2006/relationships/image" Target="../media/image42.png"/><Relationship Id="rId4" Type="http://schemas.openxmlformats.org/officeDocument/2006/relationships/hyperlink" Target="https://docs.google.com/spreadsheets/d/1oWI88hY-drKSVVS7T7MvX33_KfH3MZpu/edit?usp=sharing&amp;ouid=114507343965783806346&amp;rtpof=true&amp;sd=true" TargetMode="External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www.tableau.com/blog/7-tips-and-tricks-dashboard-experts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8.png"/><Relationship Id="rId5" Type="http://schemas.openxmlformats.org/officeDocument/2006/relationships/hyperlink" Target="https://www.youtube.com/watch?v=mYpOSfqgTvY&amp;ab_channel=LeilaGharani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0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Dashboards - Tips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2C1F832-C675-C617-9F68-DA969169F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Wash. Rinse. Repeat. How constant repetition--especially with a  start-up--can make the difference between success and failure | Inc.com">
            <a:extLst>
              <a:ext uri="{FF2B5EF4-FFF2-40B4-BE49-F238E27FC236}">
                <a16:creationId xmlns:a16="http://schemas.microsoft.com/office/drawing/2014/main" id="{BD1C3FD5-C5D2-7264-CB2A-CF602622E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7298"/>
            <a:ext cx="1367246" cy="7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578969DA-9C1E-4F8B-BE72-8E4088BCD007}"/>
              </a:ext>
            </a:extLst>
          </p:cNvPr>
          <p:cNvSpPr/>
          <p:nvPr/>
        </p:nvSpPr>
        <p:spPr>
          <a:xfrm>
            <a:off x="852840" y="1454040"/>
            <a:ext cx="3501448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Det ofta nödvändigt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vara repetitiv,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särskilt när du visar samma uppsättning mätvärden för flera saker. Din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kommer att vara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mycket lättare att läsa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du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använder samma visualiseringar och layouter mellan grupperna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A511CA74-5C82-D334-A453-5730DF13A89B}"/>
              </a:ext>
            </a:extLst>
          </p:cNvPr>
          <p:cNvSpPr/>
          <p:nvPr/>
        </p:nvSpPr>
        <p:spPr>
          <a:xfrm>
            <a:off x="4797314" y="5112986"/>
            <a:ext cx="7219075" cy="115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Det kommer också att se mycket trevligare ut, så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undvik frestelsen att använda en linjediagram istället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en stapeldiagram bara för att krydda till det.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9779D553-FA7D-49CF-F97D-D9A03C78BFB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61452F1E-654A-A913-202D-31C634078787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A83188AC-4CCA-E640-7639-88325801B73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Konsekvent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3DAADD-4CA8-A60C-050D-1DC9291A72FC}"/>
              </a:ext>
            </a:extLst>
          </p:cNvPr>
          <p:cNvCxnSpPr>
            <a:cxnSpLocks/>
          </p:cNvCxnSpPr>
          <p:nvPr/>
        </p:nvCxnSpPr>
        <p:spPr>
          <a:xfrm>
            <a:off x="435428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shboard Generic Flat icon">
            <a:extLst>
              <a:ext uri="{FF2B5EF4-FFF2-40B4-BE49-F238E27FC236}">
                <a16:creationId xmlns:a16="http://schemas.microsoft.com/office/drawing/2014/main" id="{0AF4CD48-98A5-A223-1A23-2FE3CE6CD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5A700C-CFA0-6F06-71CC-8C15C4AC8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314" y="5256699"/>
            <a:ext cx="853514" cy="8763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9FD983-87A3-A9B5-967D-11BD68200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9670" y="1582688"/>
            <a:ext cx="7300593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7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2660FFA5-DA60-66B1-09FC-0525A6453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D1706CE5-CDD0-106B-5142-8DBD364E70DF}"/>
              </a:ext>
            </a:extLst>
          </p:cNvPr>
          <p:cNvSpPr/>
          <p:nvPr/>
        </p:nvSpPr>
        <p:spPr>
          <a:xfrm>
            <a:off x="852840" y="1454040"/>
            <a:ext cx="3501448" cy="453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Använd storlek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position för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framhäva den viktigaste infon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Konsekventa storlekar och tydliga relationer mellan elementen kommer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hjälpa till att skapa mönster och visuell flöde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2E1F0EEF-BFC6-415F-3A1C-247C6D421080}"/>
              </a:ext>
            </a:extLst>
          </p:cNvPr>
          <p:cNvSpPr/>
          <p:nvPr/>
        </p:nvSpPr>
        <p:spPr>
          <a:xfrm>
            <a:off x="4797314" y="4930103"/>
            <a:ext cx="7394686" cy="152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a.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Bästa läget för din instrumentpanel det övre vänstra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hörnet eftersom det är där dina ögon naturligt dras först.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b.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 inte rädd för tomma utrymmen (Whitespace).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9AA327BA-2C4E-24EC-4559-D20570B396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598A4C25-840D-2BBD-592A-D0BAFAD17E75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20BF8614-0BBC-194B-7486-BE44E5DFCE3D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8. Hierarki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DC499B-3632-9357-AF74-07F8A04C8FF3}"/>
              </a:ext>
            </a:extLst>
          </p:cNvPr>
          <p:cNvCxnSpPr>
            <a:cxnSpLocks/>
          </p:cNvCxnSpPr>
          <p:nvPr/>
        </p:nvCxnSpPr>
        <p:spPr>
          <a:xfrm>
            <a:off x="435428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shboard Generic Flat icon">
            <a:extLst>
              <a:ext uri="{FF2B5EF4-FFF2-40B4-BE49-F238E27FC236}">
                <a16:creationId xmlns:a16="http://schemas.microsoft.com/office/drawing/2014/main" id="{9039AD70-E16C-B193-19BF-6B91EF911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1B40B3-4DF4-A7BB-96EA-7BCB0073B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680" y="4913749"/>
            <a:ext cx="853514" cy="876376"/>
          </a:xfrm>
          <a:prstGeom prst="rect">
            <a:avLst/>
          </a:prstGeom>
        </p:spPr>
      </p:pic>
      <p:pic>
        <p:nvPicPr>
          <p:cNvPr id="10242" name="Picture 2" descr="50,737 Group Icons - Free in SVG, PNG, ICO - IconScout">
            <a:extLst>
              <a:ext uri="{FF2B5EF4-FFF2-40B4-BE49-F238E27FC236}">
                <a16:creationId xmlns:a16="http://schemas.microsoft.com/office/drawing/2014/main" id="{1942D3E3-312B-9AA6-E34F-7AA31F96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9" y="1555748"/>
            <a:ext cx="1082040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A401E-4826-E349-DA58-3A5BA41A8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8212" y="1660254"/>
            <a:ext cx="7407282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2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F8256829-B923-62CD-69E6-48A979E2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08FBB92C-9B7D-4BE6-877D-4EADA5FD9605}"/>
              </a:ext>
            </a:extLst>
          </p:cNvPr>
          <p:cNvSpPr/>
          <p:nvPr/>
        </p:nvSpPr>
        <p:spPr>
          <a:xfrm>
            <a:off x="852840" y="1454040"/>
            <a:ext cx="3501448" cy="485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veta om ett nummer är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dåligt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behöver dina tittare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kontext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Skulle de tex. veta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42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nya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leads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idag är ovanligt?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av de enklaste sätten att göra detta är att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inkludera historisk data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5185CA45-9E3F-2342-314E-001DFB093DF4}"/>
              </a:ext>
            </a:extLst>
          </p:cNvPr>
          <p:cNvSpPr/>
          <p:nvPr/>
        </p:nvSpPr>
        <p:spPr>
          <a:xfrm>
            <a:off x="4797314" y="4930103"/>
            <a:ext cx="7394686" cy="179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Om du arbetar mot ett mål, inkludera målet samt din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nuvarande framsteg.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Lägg till varningar för när ett mätvärde är över eller under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viss tröskel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8A5B7653-DB54-233D-BE8B-CB5CD58DBF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FED95EEF-5502-C37B-A09D-214DF8773D2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AE1346CE-8D3E-31F1-D65A-D90FF5E2BF5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Kontext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2448E9-25E5-A7DF-8D67-BB270F3568F9}"/>
              </a:ext>
            </a:extLst>
          </p:cNvPr>
          <p:cNvCxnSpPr>
            <a:cxnSpLocks/>
          </p:cNvCxnSpPr>
          <p:nvPr/>
        </p:nvCxnSpPr>
        <p:spPr>
          <a:xfrm>
            <a:off x="435428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shboard Generic Flat icon">
            <a:extLst>
              <a:ext uri="{FF2B5EF4-FFF2-40B4-BE49-F238E27FC236}">
                <a16:creationId xmlns:a16="http://schemas.microsoft.com/office/drawing/2014/main" id="{F5266A6D-7BE0-12D6-245D-CEBA0D69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7CF667-80E9-2004-0F29-40574216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680" y="4913749"/>
            <a:ext cx="853514" cy="876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169E9-8AE4-401D-A979-37653D543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616" y="1570588"/>
            <a:ext cx="7254869" cy="3033023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D103C66-8F88-E109-3AB2-19EBA3D1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82" y="3210745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0D2F14E9-CF29-0320-BE89-451221FA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569" y="5898567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82E6CFB8-8277-0287-E67A-5918D2D40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hat\'s In A Label? | Stress Reduction at Work - Bill Scheinman Mindfulness">
            <a:extLst>
              <a:ext uri="{FF2B5EF4-FFF2-40B4-BE49-F238E27FC236}">
                <a16:creationId xmlns:a16="http://schemas.microsoft.com/office/drawing/2014/main" id="{662E4D86-85E0-B427-C8D4-257683AC5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18202">
            <a:off x="181602" y="1617219"/>
            <a:ext cx="1135693" cy="8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DBB156E8-37A9-2058-EBCA-19E7D0A216D7}"/>
              </a:ext>
            </a:extLst>
          </p:cNvPr>
          <p:cNvSpPr/>
          <p:nvPr/>
        </p:nvSpPr>
        <p:spPr>
          <a:xfrm>
            <a:off x="852840" y="1454040"/>
            <a:ext cx="3501448" cy="4528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Etiketterna bör vara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självförklarande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tydliga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dina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tittare.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Samtidigt bör du försöka hålla dem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så korta som möjligt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undvika att kludda till din tavla och komma i vägen för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EEB91F50-2B69-D172-54A2-C7AF82B3E860}"/>
              </a:ext>
            </a:extLst>
          </p:cNvPr>
          <p:cNvSpPr/>
          <p:nvPr/>
        </p:nvSpPr>
        <p:spPr>
          <a:xfrm>
            <a:off x="4797314" y="4930103"/>
            <a:ext cx="7394686" cy="179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Förkortningar kan också vara till hjälp (så länge din publik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förstår dem),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tex.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7d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istället för 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 dagar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2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Symboler som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%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</a:t>
            </a:r>
            <a:r>
              <a:rPr lang="sv-SE" sz="22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ersätta ordet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E3BAF54D-84F1-9876-13DD-E0E773FF5CC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A82730-24A3-C54A-551F-1CD6D32A2397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5C030CC-4BBB-E198-D070-5189EF875271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10. Tydliga etiketter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9BE34A-8639-57D3-ABDF-AA3AF6CF1B24}"/>
              </a:ext>
            </a:extLst>
          </p:cNvPr>
          <p:cNvCxnSpPr>
            <a:cxnSpLocks/>
          </p:cNvCxnSpPr>
          <p:nvPr/>
        </p:nvCxnSpPr>
        <p:spPr>
          <a:xfrm>
            <a:off x="435428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shboard Generic Flat icon">
            <a:extLst>
              <a:ext uri="{FF2B5EF4-FFF2-40B4-BE49-F238E27FC236}">
                <a16:creationId xmlns:a16="http://schemas.microsoft.com/office/drawing/2014/main" id="{1EFE06FA-6FBE-DD7F-6F39-EF45E355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A0516-2637-0AC1-DC3F-F9DC65347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680" y="4913749"/>
            <a:ext cx="853514" cy="876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0C449-4C19-7A0D-1376-0887F6169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301" y="1526167"/>
            <a:ext cx="7285351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2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8ED9F34A-C034-15D6-2CAE-9664BE9F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1D50A3E9-24AD-8CAE-9925-6329343C8B0D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När du har byggt din instrumentpanel, lämna den inte bara där. Be ditt team om feedback.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tittar de på mest eller finner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mest användbart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varför?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tittar de aldrig på eller finner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minst användbart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varför?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Finns det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något som saknas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de skulle finna användbart?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Har det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förändrat något i deras arbetssätt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?</a:t>
            </a: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3D127ABE-139D-649F-2BD9-BBD8347DB5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C11EFE60-A1D9-C5F9-C4C1-A018F13C9AB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2FBC3E8-F401-7301-7C13-F0E8E64ADF0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Kom ihåg!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F667FE-58FD-4807-E97E-0B40ED8C5687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ashboard Generic Flat icon">
            <a:extLst>
              <a:ext uri="{FF2B5EF4-FFF2-40B4-BE49-F238E27FC236}">
                <a16:creationId xmlns:a16="http://schemas.microsoft.com/office/drawing/2014/main" id="{65996840-8673-2CC5-4EB5-A7DF5428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658;p44">
            <a:extLst>
              <a:ext uri="{FF2B5EF4-FFF2-40B4-BE49-F238E27FC236}">
                <a16:creationId xmlns:a16="http://schemas.microsoft.com/office/drawing/2014/main" id="{484CA8F0-D3B6-C5A7-4EF5-D524F12E437E}"/>
              </a:ext>
            </a:extLst>
          </p:cNvPr>
          <p:cNvSpPr/>
          <p:nvPr/>
        </p:nvSpPr>
        <p:spPr>
          <a:xfrm>
            <a:off x="6467901" y="3631186"/>
            <a:ext cx="5547961" cy="2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 denna feedback för att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iterera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Kontrollera att din instrumentpanel driver det beteende du avsåg.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När dina prioriteringar förändras, se till att uppdatera din tavla så att den fungerar för det du vill.</a:t>
            </a:r>
          </a:p>
        </p:txBody>
      </p:sp>
      <p:pic>
        <p:nvPicPr>
          <p:cNvPr id="15362" name="Picture 2" descr="The right way to deliver feedback - AdvantEdge Training &amp; Consulting">
            <a:extLst>
              <a:ext uri="{FF2B5EF4-FFF2-40B4-BE49-F238E27FC236}">
                <a16:creationId xmlns:a16="http://schemas.microsoft.com/office/drawing/2014/main" id="{FD27BBB5-FDFC-8DAF-CD32-C776884D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016" y="1139014"/>
            <a:ext cx="4359729" cy="29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73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244F9BAB-3C31-7618-B757-A9229C0F5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>
            <a:extLst>
              <a:ext uri="{FF2B5EF4-FFF2-40B4-BE49-F238E27FC236}">
                <a16:creationId xmlns:a16="http://schemas.microsoft.com/office/drawing/2014/main" id="{A70B96B0-6794-BE1E-CE52-C596C6EFFCAB}"/>
              </a:ext>
            </a:extLst>
          </p:cNvPr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>
            <a:extLst>
              <a:ext uri="{FF2B5EF4-FFF2-40B4-BE49-F238E27FC236}">
                <a16:creationId xmlns:a16="http://schemas.microsoft.com/office/drawing/2014/main" id="{B0A26155-376A-9447-33C3-2AE3451AF76E}"/>
              </a:ext>
            </a:extLst>
          </p:cNvPr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Övning -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>
            <a:extLst>
              <a:ext uri="{FF2B5EF4-FFF2-40B4-BE49-F238E27FC236}">
                <a16:creationId xmlns:a16="http://schemas.microsoft.com/office/drawing/2014/main" id="{2ECCB347-AF55-BE1C-DA27-6672383FD22D}"/>
              </a:ext>
            </a:extLst>
          </p:cNvPr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>
            <a:extLst>
              <a:ext uri="{FF2B5EF4-FFF2-40B4-BE49-F238E27FC236}">
                <a16:creationId xmlns:a16="http://schemas.microsoft.com/office/drawing/2014/main" id="{80E8DE87-1AFD-F652-CBC6-3C470802F19D}"/>
              </a:ext>
            </a:extLst>
          </p:cNvPr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>
            <a:extLst>
              <a:ext uri="{FF2B5EF4-FFF2-40B4-BE49-F238E27FC236}">
                <a16:creationId xmlns:a16="http://schemas.microsoft.com/office/drawing/2014/main" id="{09409588-B849-B058-D765-74EF4A9F58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36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0D7B68F8-10E7-D0E0-1916-7ECFF10A1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EFABF3-3882-0359-AE14-4BEC555FD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" y="4852543"/>
            <a:ext cx="1648055" cy="1571844"/>
          </a:xfrm>
          <a:prstGeom prst="rect">
            <a:avLst/>
          </a:prstGeom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39318C27-CFA6-8F16-7139-37301FB9740A}"/>
              </a:ext>
            </a:extLst>
          </p:cNvPr>
          <p:cNvSpPr/>
          <p:nvPr/>
        </p:nvSpPr>
        <p:spPr>
          <a:xfrm>
            <a:off x="852839" y="1454040"/>
            <a:ext cx="5469589" cy="459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adda ner 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denna</a:t>
            </a:r>
            <a:r>
              <a:rPr lang="sv-SE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Excelfil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en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design i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ppt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eller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Paint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som du tycker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täcker de allra viktigaste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nycketal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Tänk på alla tips och regler vi har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diskuterat i denna lektion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Tänk på                  Branding!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Försök att inkludera Power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BI’s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AI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funktionalitet!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(mer om detta senare)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740249C0-33A9-1F38-C457-6E21B705F0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7B19FFE2-E0A9-F385-7138-281460DD1B41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42D6DEFD-F9DA-4D54-F7A4-858D38F44BC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51068F80-EB4E-3B22-997C-02D1FFBA2C7D}"/>
              </a:ext>
            </a:extLst>
          </p:cNvPr>
          <p:cNvSpPr/>
          <p:nvPr/>
        </p:nvSpPr>
        <p:spPr>
          <a:xfrm>
            <a:off x="6482948" y="1458390"/>
            <a:ext cx="5680372" cy="105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En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två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frivilliga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får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visa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sitt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arbete</a:t>
            </a:r>
            <a:r>
              <a:rPr lang="en-US" sz="28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</a:t>
            </a:r>
            <a:r>
              <a:rPr lang="en-US" sz="2800" strike="noStrik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klassen</a:t>
            </a:r>
            <a:endParaRPr lang="en-US" sz="280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F0A091-ABF6-E17F-520E-D8534B64EC5B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ne Hour Timer – 123Timer">
            <a:extLst>
              <a:ext uri="{FF2B5EF4-FFF2-40B4-BE49-F238E27FC236}">
                <a16:creationId xmlns:a16="http://schemas.microsoft.com/office/drawing/2014/main" id="{B2A6A5E4-B190-C079-E68E-3989866CF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19" y="138659"/>
            <a:ext cx="1036872" cy="10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5D1F26B2-0251-47C3-71E4-10D3EA8D4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91" y="193656"/>
            <a:ext cx="1555308" cy="103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ear of class presentations is normal but can be serious. Here's how to  help.">
            <a:extLst>
              <a:ext uri="{FF2B5EF4-FFF2-40B4-BE49-F238E27FC236}">
                <a16:creationId xmlns:a16="http://schemas.microsoft.com/office/drawing/2014/main" id="{E2B5B2B3-E93B-2B88-8E94-51D6A6AF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93" y="2810349"/>
            <a:ext cx="4859384" cy="32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D310B9-39B3-1054-0361-074FA924E80D}"/>
              </a:ext>
            </a:extLst>
          </p:cNvPr>
          <p:cNvSpPr txBox="1"/>
          <p:nvPr/>
        </p:nvSpPr>
        <p:spPr>
          <a:xfrm rot="21480000">
            <a:off x="10079880" y="2848367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Best </a:t>
            </a:r>
            <a:r>
              <a:rPr lang="sv-SE" sz="1800" b="1" dirty="0" err="1">
                <a:solidFill>
                  <a:schemeClr val="tx1"/>
                </a:solidFill>
                <a:latin typeface="Bradley Hand ITC" panose="03070402050302030203" pitchFamily="66" charset="0"/>
              </a:rPr>
              <a:t>Practise</a:t>
            </a:r>
            <a:endParaRPr lang="sv-SE" sz="18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3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48D667A8-26BC-01EB-F619-CDD4E0A0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23" y="1556653"/>
            <a:ext cx="853514" cy="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715A15-E4F4-6205-09EF-50D7B31BC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166" y="217037"/>
            <a:ext cx="2778034" cy="8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7A8E8BF-9788-F960-EFF7-7E5B266F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052" y="4475663"/>
            <a:ext cx="1319342" cy="41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45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1" y="2678088"/>
            <a:ext cx="10955982" cy="388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Uppkomsten av innovativa, interaktiva, datadrivna instrumentpanelverktyg har gjort skapandet av effektiva instrumentpaneler 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Snabbt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Enkelt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och tillgängligt för dagens framåtriktade företag.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den digitala tidsåldern finns det inget behov av en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avdelning med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IT-tekniker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plus en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kvalificerad grafisk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designer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för att skapa en fantastisk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Det finns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inga fasta regler eller standarder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följa…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som finns i denna presentation är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Tips och Tricks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1524980" y="1562863"/>
            <a:ext cx="10249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behöver </a:t>
            </a:r>
            <a:r>
              <a:rPr lang="sv-SE" sz="24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vara en designer för att bygga ett </a:t>
            </a:r>
            <a:r>
              <a:rPr lang="sv-SE" sz="2400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</a:t>
            </a:r>
            <a:r>
              <a:rPr lang="sv-SE" sz="24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tydligt kommunicerar dina huvudmål och nyckeltal</a:t>
            </a:r>
            <a:r>
              <a:rPr lang="sv-SE" sz="2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v-SE" sz="2400" b="1" i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98" y="177781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985524" y="173666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22" y="38157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8814523" y="41632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62742" y="2591168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8D931-E469-3687-71E2-898BAA394248}"/>
              </a:ext>
            </a:extLst>
          </p:cNvPr>
          <p:cNvGrpSpPr/>
          <p:nvPr/>
        </p:nvGrpSpPr>
        <p:grpSpPr>
          <a:xfrm>
            <a:off x="701033" y="1655748"/>
            <a:ext cx="1105316" cy="824448"/>
            <a:chOff x="2730159" y="4384883"/>
            <a:chExt cx="2794878" cy="2356660"/>
          </a:xfrm>
        </p:grpSpPr>
        <p:pic>
          <p:nvPicPr>
            <p:cNvPr id="13" name="Picture 12" descr="A person with a beard&#10;&#10;Description automatically generated with low confidence">
              <a:extLst>
                <a:ext uri="{FF2B5EF4-FFF2-40B4-BE49-F238E27FC236}">
                  <a16:creationId xmlns:a16="http://schemas.microsoft.com/office/drawing/2014/main" id="{14D294F2-AF92-0278-02CC-12FC807B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59" y="4540467"/>
              <a:ext cx="2794878" cy="2167202"/>
            </a:xfrm>
            <a:prstGeom prst="ellipse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28D1CA-3C7F-536C-4B24-366D56FF1097}"/>
                </a:ext>
              </a:extLst>
            </p:cNvPr>
            <p:cNvSpPr/>
            <p:nvPr/>
          </p:nvSpPr>
          <p:spPr>
            <a:xfrm>
              <a:off x="2902684" y="4384883"/>
              <a:ext cx="2293941" cy="2350394"/>
            </a:xfrm>
            <a:prstGeom prst="ellipse">
              <a:avLst/>
            </a:prstGeom>
            <a:noFill/>
            <a:ln w="76200">
              <a:solidFill>
                <a:srgbClr val="1D9A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6F6C46-C256-9A0D-4BED-28DD7BACC0D9}"/>
                </a:ext>
              </a:extLst>
            </p:cNvPr>
            <p:cNvSpPr/>
            <p:nvPr/>
          </p:nvSpPr>
          <p:spPr>
            <a:xfrm rot="17751531">
              <a:off x="4959275" y="5975711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C39849-963F-8FC7-B40F-FBF5690F886B}"/>
                </a:ext>
              </a:extLst>
            </p:cNvPr>
            <p:cNvSpPr/>
            <p:nvPr/>
          </p:nvSpPr>
          <p:spPr>
            <a:xfrm rot="18329386">
              <a:off x="4803563" y="6241272"/>
              <a:ext cx="742125" cy="258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1D1EB2-3BF9-203D-914A-3692D0045509}"/>
                </a:ext>
              </a:extLst>
            </p:cNvPr>
            <p:cNvSpPr/>
            <p:nvPr/>
          </p:nvSpPr>
          <p:spPr>
            <a:xfrm rot="19083752" flipV="1">
              <a:off x="4624724" y="6446426"/>
              <a:ext cx="742125" cy="264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E60A94-AB05-E59E-DA1C-DD2ED371D538}"/>
              </a:ext>
            </a:extLst>
          </p:cNvPr>
          <p:cNvSpPr txBox="1"/>
          <p:nvPr/>
        </p:nvSpPr>
        <p:spPr>
          <a:xfrm>
            <a:off x="8899975" y="3313785"/>
            <a:ext cx="2571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Fördjupa din kunskap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 descr="Dashboard Generic Flat icon">
            <a:extLst>
              <a:ext uri="{FF2B5EF4-FFF2-40B4-BE49-F238E27FC236}">
                <a16:creationId xmlns:a16="http://schemas.microsoft.com/office/drawing/2014/main" id="{917FB1A6-5D17-DDBB-C08C-99B545EBE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ook review: 'Steve Jobs' by Walter Isaacson - The Verge">
            <a:extLst>
              <a:ext uri="{FF2B5EF4-FFF2-40B4-BE49-F238E27FC236}">
                <a16:creationId xmlns:a16="http://schemas.microsoft.com/office/drawing/2014/main" id="{4E694527-49F0-3FB2-4848-30FCA79C7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544" y="4823100"/>
            <a:ext cx="2053046" cy="205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1696A2FB-1B77-A05A-A958-6ECDB0E2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339" y="5133056"/>
            <a:ext cx="907206" cy="89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96CFC4-2BD7-B9A5-74A1-14CD5981F9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94" y="5623301"/>
            <a:ext cx="853514" cy="876376"/>
          </a:xfrm>
          <a:prstGeom prst="rect">
            <a:avLst/>
          </a:prstGeom>
        </p:spPr>
      </p:pic>
      <p:pic>
        <p:nvPicPr>
          <p:cNvPr id="1032" name="Picture 8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AD8B3184-25E7-0018-6D83-12B57259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434" y="3300120"/>
            <a:ext cx="1768384" cy="99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53071AF6-B760-2A53-2726-F3D65835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F2406577-0546-7324-50C5-902991135DBB}"/>
              </a:ext>
            </a:extLst>
          </p:cNvPr>
          <p:cNvSpPr/>
          <p:nvPr/>
        </p:nvSpPr>
        <p:spPr>
          <a:xfrm>
            <a:off x="852839" y="1454040"/>
            <a:ext cx="5547961" cy="44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Dashboards är ovärderliga verktyg för att presentera nyckelinformation som hjälper företag att fatta informerade beslut.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Processen måste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tänkas igenom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noggrant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användarnas behov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centrum.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där design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bästa praxis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kommer in i bilden.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C2A20CD9-A3E0-ABDD-732A-EE1090D2063B}"/>
              </a:ext>
            </a:extLst>
          </p:cNvPr>
          <p:cNvSpPr/>
          <p:nvPr/>
        </p:nvSpPr>
        <p:spPr>
          <a:xfrm>
            <a:off x="6467901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Håll publiken engagerad: 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Ingen vill titta på en samling tråkiga statiska siffror och statistik på en skärm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Förmedla information korrekt: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b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visa siffror på en statisk rapport kan bli mycket förvirrande, särskilt för icke-tekniska anställda som kan tolka siffrorna felaktigt.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Identifiera mönster och trender: </a:t>
            </a:r>
            <a:br>
              <a:rPr lang="sv-SE" sz="25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analysera olika diagram och grafer med hjälp av filter och en begriplig layout kommer du att kunna identifiera trender och mönster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56F12C0E-9BDD-3CD2-62C9-B08EF498BF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E382D340-B845-A337-A360-A55E48891F98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B64789E0-C131-121C-46BC-2CC0DA7B89B8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 behöver vi best praxis?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D0043D-CB19-DC03-4240-A0D9702A004A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ashboard Generic Flat icon">
            <a:extLst>
              <a:ext uri="{FF2B5EF4-FFF2-40B4-BE49-F238E27FC236}">
                <a16:creationId xmlns:a16="http://schemas.microsoft.com/office/drawing/2014/main" id="{DF485CFA-C259-DF09-0880-6D408457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uel Growth By Shifting To A Stronger Customer Focus">
            <a:extLst>
              <a:ext uri="{FF2B5EF4-FFF2-40B4-BE49-F238E27FC236}">
                <a16:creationId xmlns:a16="http://schemas.microsoft.com/office/drawing/2014/main" id="{A4235482-672D-6E30-CD9C-BCE9DAD3F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66" y="3340820"/>
            <a:ext cx="2369811" cy="15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62E7B830-64DB-516D-077F-FB947CB4A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ector Bubbles With Question Mark Question Icons Isolated On White Stock  Illustration - Download Image Now - iStock">
            <a:extLst>
              <a:ext uri="{FF2B5EF4-FFF2-40B4-BE49-F238E27FC236}">
                <a16:creationId xmlns:a16="http://schemas.microsoft.com/office/drawing/2014/main" id="{8104D67C-BEC3-3DC0-F220-F7C1F162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02" y="1901854"/>
            <a:ext cx="2008957" cy="160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81596134-C153-F108-8981-8F67602E1BD7}"/>
              </a:ext>
            </a:extLst>
          </p:cNvPr>
          <p:cNvSpPr/>
          <p:nvPr/>
        </p:nvSpPr>
        <p:spPr>
          <a:xfrm>
            <a:off x="852839" y="1454040"/>
            <a:ext cx="5547961" cy="44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första steget för att designa din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att tydligt definiera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du försöker uppnå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är syftet med din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?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Vem är den till för?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vill du att de ska göra annorlunda på grund av den?</a:t>
            </a: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B79D8EBF-96EF-E740-9882-524E933738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6039DAB1-4C61-45A1-A9C8-6FE556650E62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104E1FC7-FE16-F1C6-3301-A3A269650701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1. Ändamål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923D06-4D1B-1519-59AA-08481A1FB4C6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ashboard Generic Flat icon">
            <a:extLst>
              <a:ext uri="{FF2B5EF4-FFF2-40B4-BE49-F238E27FC236}">
                <a16:creationId xmlns:a16="http://schemas.microsoft.com/office/drawing/2014/main" id="{58A65DB0-71F4-762C-4F8D-462063424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2EB6E97-D9B5-126F-AEB0-E0709706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0" y="2989324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D6200B1-0009-BB07-DC9A-F1DD85D9C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5" y="3800121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3B32CC8-885D-184B-1BF4-E7222371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5" y="4805004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928D57-8BCA-3EE3-32F7-12955120E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709" y="3196942"/>
            <a:ext cx="4503810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6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6D196EDC-D835-D939-EDDC-EA1A71884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476FE7D4-8AF8-3A91-016F-2729F5841F95}"/>
              </a:ext>
            </a:extLst>
          </p:cNvPr>
          <p:cNvSpPr/>
          <p:nvPr/>
        </p:nvSpPr>
        <p:spPr>
          <a:xfrm>
            <a:off x="852840" y="1454040"/>
            <a:ext cx="3501448" cy="44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Varje cm på din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utgör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värdefullt utrymme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lägga till för mycket information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 bort fokus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det som är viktigt och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göra allt svårare att hitta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6F823DE0-9BB4-F7BC-FFCE-3DEC12766E67}"/>
              </a:ext>
            </a:extLst>
          </p:cNvPr>
          <p:cNvSpPr/>
          <p:nvPr/>
        </p:nvSpPr>
        <p:spPr>
          <a:xfrm>
            <a:off x="4797314" y="4703683"/>
            <a:ext cx="7366006" cy="18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Matcha syftet med din tavla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påverkas av ditt team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lätt förstås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Ändras ofta (du vill inte stirra på siffror som aldrig förändras)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Variera inte så mycket att du inte kan upptäcka trender lätt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0D053364-0C92-0FDF-9027-714EEDEE00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93B1F937-D219-9DFF-6D07-7ADDEAACAE2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2CF99B4-85B0-302B-5F27-697547AFED5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2. Innehåll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E95A26-81D4-31DD-336E-D8B64DE458F9}"/>
              </a:ext>
            </a:extLst>
          </p:cNvPr>
          <p:cNvCxnSpPr>
            <a:cxnSpLocks/>
          </p:cNvCxnSpPr>
          <p:nvPr/>
        </p:nvCxnSpPr>
        <p:spPr>
          <a:xfrm>
            <a:off x="435428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53EA658-9C06-230B-5F90-840778099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832" y="1563392"/>
            <a:ext cx="7483488" cy="3055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00A89-DB93-8F76-B71F-9981515CE8DB}"/>
              </a:ext>
            </a:extLst>
          </p:cNvPr>
          <p:cNvSpPr txBox="1"/>
          <p:nvPr/>
        </p:nvSpPr>
        <p:spPr>
          <a:xfrm>
            <a:off x="705382" y="4973651"/>
            <a:ext cx="3205879" cy="1323439"/>
          </a:xfrm>
          <a:custGeom>
            <a:avLst/>
            <a:gdLst>
              <a:gd name="connsiteX0" fmla="*/ 0 w 3205879"/>
              <a:gd name="connsiteY0" fmla="*/ 0 h 1323439"/>
              <a:gd name="connsiteX1" fmla="*/ 3205879 w 3205879"/>
              <a:gd name="connsiteY1" fmla="*/ 0 h 1323439"/>
              <a:gd name="connsiteX2" fmla="*/ 3205879 w 3205879"/>
              <a:gd name="connsiteY2" fmla="*/ 1323439 h 1323439"/>
              <a:gd name="connsiteX3" fmla="*/ 0 w 3205879"/>
              <a:gd name="connsiteY3" fmla="*/ 1323439 h 1323439"/>
              <a:gd name="connsiteX4" fmla="*/ 0 w 3205879"/>
              <a:gd name="connsiteY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879" h="1323439" fill="none" extrusionOk="0">
                <a:moveTo>
                  <a:pt x="0" y="0"/>
                </a:moveTo>
                <a:cubicBezTo>
                  <a:pt x="474005" y="102978"/>
                  <a:pt x="2077288" y="101137"/>
                  <a:pt x="3205879" y="0"/>
                </a:cubicBezTo>
                <a:cubicBezTo>
                  <a:pt x="3110497" y="550556"/>
                  <a:pt x="3170943" y="823850"/>
                  <a:pt x="3205879" y="1323439"/>
                </a:cubicBezTo>
                <a:cubicBezTo>
                  <a:pt x="2558252" y="1387946"/>
                  <a:pt x="1086849" y="1312454"/>
                  <a:pt x="0" y="1323439"/>
                </a:cubicBezTo>
                <a:cubicBezTo>
                  <a:pt x="106045" y="798291"/>
                  <a:pt x="-72239" y="376823"/>
                  <a:pt x="0" y="0"/>
                </a:cubicBezTo>
                <a:close/>
              </a:path>
              <a:path w="3205879" h="1323439" stroke="0" extrusionOk="0">
                <a:moveTo>
                  <a:pt x="0" y="0"/>
                </a:moveTo>
                <a:cubicBezTo>
                  <a:pt x="680095" y="-951"/>
                  <a:pt x="2477634" y="36535"/>
                  <a:pt x="3205879" y="0"/>
                </a:cubicBezTo>
                <a:cubicBezTo>
                  <a:pt x="3302793" y="573805"/>
                  <a:pt x="3279164" y="1117232"/>
                  <a:pt x="3205879" y="1323439"/>
                </a:cubicBezTo>
                <a:cubicBezTo>
                  <a:pt x="2538802" y="1385760"/>
                  <a:pt x="1417401" y="1358947"/>
                  <a:pt x="0" y="1323439"/>
                </a:cubicBezTo>
                <a:cubicBezTo>
                  <a:pt x="56870" y="1104198"/>
                  <a:pt x="-4066" y="57208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 du verkligen kämpar för att </a:t>
            </a: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få plats med allt kan det vara nödvändigt med </a:t>
            </a:r>
          </a:p>
          <a:p>
            <a:r>
              <a:rPr lang="sv-SE" sz="1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 än en instrumentpanel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274688-F383-498C-FEC8-071347B2E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82" y="4520194"/>
            <a:ext cx="768890" cy="8763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6A217-2BC4-3097-1B20-E01DB3360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576" y="4766777"/>
            <a:ext cx="365792" cy="365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A3AECE-B2CF-1A02-25EC-11B738231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727" y="5103003"/>
            <a:ext cx="365792" cy="3657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DBD792-9221-C514-6413-BB90499A9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417" y="5433089"/>
            <a:ext cx="365792" cy="365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BD5584-DA05-415D-5B72-476481681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727" y="5756803"/>
            <a:ext cx="365792" cy="3657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7DB70E-CEAB-77E7-D6C8-13772759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576" y="6096776"/>
            <a:ext cx="365792" cy="3657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059D6A-3CCB-5972-13DE-062E1C69201E}"/>
              </a:ext>
            </a:extLst>
          </p:cNvPr>
          <p:cNvSpPr txBox="1"/>
          <p:nvPr/>
        </p:nvSpPr>
        <p:spPr>
          <a:xfrm>
            <a:off x="4979334" y="877590"/>
            <a:ext cx="2885072" cy="553998"/>
          </a:xfrm>
          <a:custGeom>
            <a:avLst/>
            <a:gdLst>
              <a:gd name="connsiteX0" fmla="*/ 0 w 2885072"/>
              <a:gd name="connsiteY0" fmla="*/ 0 h 553998"/>
              <a:gd name="connsiteX1" fmla="*/ 2885072 w 2885072"/>
              <a:gd name="connsiteY1" fmla="*/ 0 h 553998"/>
              <a:gd name="connsiteX2" fmla="*/ 2885072 w 2885072"/>
              <a:gd name="connsiteY2" fmla="*/ 553998 h 553998"/>
              <a:gd name="connsiteX3" fmla="*/ 0 w 2885072"/>
              <a:gd name="connsiteY3" fmla="*/ 553998 h 553998"/>
              <a:gd name="connsiteX4" fmla="*/ 0 w 2885072"/>
              <a:gd name="connsiteY4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5072" h="553998" fill="none" extrusionOk="0">
                <a:moveTo>
                  <a:pt x="0" y="0"/>
                </a:moveTo>
                <a:cubicBezTo>
                  <a:pt x="977101" y="102978"/>
                  <a:pt x="2265447" y="101137"/>
                  <a:pt x="2885072" y="0"/>
                </a:cubicBezTo>
                <a:cubicBezTo>
                  <a:pt x="2849820" y="180551"/>
                  <a:pt x="2854179" y="381746"/>
                  <a:pt x="2885072" y="553998"/>
                </a:cubicBezTo>
                <a:cubicBezTo>
                  <a:pt x="2524059" y="618505"/>
                  <a:pt x="902963" y="543013"/>
                  <a:pt x="0" y="553998"/>
                </a:cubicBezTo>
                <a:cubicBezTo>
                  <a:pt x="-40795" y="364043"/>
                  <a:pt x="18687" y="102310"/>
                  <a:pt x="0" y="0"/>
                </a:cubicBezTo>
                <a:close/>
              </a:path>
              <a:path w="2885072" h="553998" stroke="0" extrusionOk="0">
                <a:moveTo>
                  <a:pt x="0" y="0"/>
                </a:moveTo>
                <a:cubicBezTo>
                  <a:pt x="707903" y="-951"/>
                  <a:pt x="2499675" y="36535"/>
                  <a:pt x="2885072" y="0"/>
                </a:cubicBezTo>
                <a:cubicBezTo>
                  <a:pt x="2924822" y="124150"/>
                  <a:pt x="2928570" y="482368"/>
                  <a:pt x="2885072" y="553998"/>
                </a:cubicBezTo>
                <a:cubicBezTo>
                  <a:pt x="1593733" y="616319"/>
                  <a:pt x="1113071" y="589506"/>
                  <a:pt x="0" y="553998"/>
                </a:cubicBezTo>
                <a:cubicBezTo>
                  <a:pt x="-41102" y="473596"/>
                  <a:pt x="4148" y="2720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Viktig info kan gå </a:t>
            </a:r>
            <a:r>
              <a:rPr lang="sv-SE" sz="1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förlorad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22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304DED0B-6A75-C972-9EAD-E417C507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55" y="421646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old Chain for Men with Dollar Sign Pendant Necklace">
            <a:extLst>
              <a:ext uri="{FF2B5EF4-FFF2-40B4-BE49-F238E27FC236}">
                <a16:creationId xmlns:a16="http://schemas.microsoft.com/office/drawing/2014/main" id="{BDF61FF6-922D-74EA-3824-8A76F2FAC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7" y="1598228"/>
            <a:ext cx="850148" cy="10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A1E96C5B-D2B9-826D-2124-65E552DCB10D}"/>
              </a:ext>
            </a:extLst>
          </p:cNvPr>
          <p:cNvSpPr/>
          <p:nvPr/>
        </p:nvSpPr>
        <p:spPr>
          <a:xfrm>
            <a:off x="5651863" y="1519847"/>
            <a:ext cx="209006" cy="8662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4" name="Picture 23" descr="Dashboard Generic Flat icon">
            <a:extLst>
              <a:ext uri="{FF2B5EF4-FFF2-40B4-BE49-F238E27FC236}">
                <a16:creationId xmlns:a16="http://schemas.microsoft.com/office/drawing/2014/main" id="{76E9B9DC-9BF2-D2ED-804B-0364BA8A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66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0BE129F5-BB4B-6504-3362-6BDECDB6C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F4DB73FC-C555-F2A5-CE4A-F03852206AB9}"/>
              </a:ext>
            </a:extLst>
          </p:cNvPr>
          <p:cNvSpPr/>
          <p:nvPr/>
        </p:nvSpPr>
        <p:spPr>
          <a:xfrm>
            <a:off x="852840" y="1454040"/>
            <a:ext cx="3501448" cy="48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Minska mängden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visuellt brus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Dekorativa element som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färgglada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bakgrunder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/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onödiga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illustrationer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fånga din uppmärksamhet, men nyheten försvinner mycket snabbt, och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slut står det bara i vägen för det som är viktigast!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27E76484-4EB2-50B7-EC32-7CCD301C83A3}"/>
              </a:ext>
            </a:extLst>
          </p:cNvPr>
          <p:cNvSpPr/>
          <p:nvPr/>
        </p:nvSpPr>
        <p:spPr>
          <a:xfrm>
            <a:off x="4797314" y="4703683"/>
            <a:ext cx="7366006" cy="18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innebär att ta bort…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Onödiga rutlinjer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Ikoner och färger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Etiketter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(eller något annat som inte faktiskt kommunicerar data)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70C6C686-322E-07C8-856A-C0DB79F3C1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774D92DE-E23F-1C49-9471-21B2A13DB2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AD73F51C-A2BD-F273-4910-A54AF05E9240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Data ink?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AA1B56-B4CC-BA61-4DA5-8D94198E5842}"/>
              </a:ext>
            </a:extLst>
          </p:cNvPr>
          <p:cNvCxnSpPr>
            <a:cxnSpLocks/>
          </p:cNvCxnSpPr>
          <p:nvPr/>
        </p:nvCxnSpPr>
        <p:spPr>
          <a:xfrm>
            <a:off x="435428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DE61A1C-2A13-DD41-7BB6-F0F00AB5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880" y="1632508"/>
            <a:ext cx="7016319" cy="3064599"/>
          </a:xfrm>
          <a:prstGeom prst="rect">
            <a:avLst/>
          </a:prstGeom>
        </p:spPr>
      </p:pic>
      <p:pic>
        <p:nvPicPr>
          <p:cNvPr id="6146" name="Picture 2" descr="ONLINE Ink Bottle Inspiration Line 15ml Black : Amazon.se: Office Products">
            <a:extLst>
              <a:ext uri="{FF2B5EF4-FFF2-40B4-BE49-F238E27FC236}">
                <a16:creationId xmlns:a16="http://schemas.microsoft.com/office/drawing/2014/main" id="{2FFF06AD-FF00-426D-C6FC-12E9CE1AB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9" y="1661590"/>
            <a:ext cx="903106" cy="94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etal Trash Can - City of Fort Collins">
            <a:extLst>
              <a:ext uri="{FF2B5EF4-FFF2-40B4-BE49-F238E27FC236}">
                <a16:creationId xmlns:a16="http://schemas.microsoft.com/office/drawing/2014/main" id="{6DB7678E-457D-04F4-B038-81657E8A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46" y="5197230"/>
            <a:ext cx="825321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Dashboard Generic Flat icon">
            <a:extLst>
              <a:ext uri="{FF2B5EF4-FFF2-40B4-BE49-F238E27FC236}">
                <a16:creationId xmlns:a16="http://schemas.microsoft.com/office/drawing/2014/main" id="{9E584036-70DD-F9ED-D469-34B697BDF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9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2D43471-10E3-9D0D-4C0D-EE3BA68E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0F3D9F14-F814-3848-DBCF-F25CCA9EB261}"/>
              </a:ext>
            </a:extLst>
          </p:cNvPr>
          <p:cNvSpPr/>
          <p:nvPr/>
        </p:nvSpPr>
        <p:spPr>
          <a:xfrm>
            <a:off x="852840" y="1454040"/>
            <a:ext cx="3501448" cy="48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När du visar siffror,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försök att inte vara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alltför exakt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visa din konverteringsfrekvens till 3 decimaler eller din intäkt till närmaste öre när du bara bryr dig om mycket större förändringar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distraherar bara från det som är viktigt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4944B711-B139-075B-81EF-726918F78B46}"/>
              </a:ext>
            </a:extLst>
          </p:cNvPr>
          <p:cNvSpPr/>
          <p:nvPr/>
        </p:nvSpPr>
        <p:spPr>
          <a:xfrm>
            <a:off x="4797315" y="5112986"/>
            <a:ext cx="4503440" cy="113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Dessutom kan att inkludera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mycket detaljer göra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höna av en fjäder.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13B4BAE2-B14D-59D7-4DB7-9B42674B65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12684E39-822E-A669-1C00-A513C098D0EE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20384C36-EDF8-7653-B38B-6D6A93C94E07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4. Avrunda siffror!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33A691-2725-5B5F-8A35-9C121F3AC4FA}"/>
              </a:ext>
            </a:extLst>
          </p:cNvPr>
          <p:cNvCxnSpPr>
            <a:cxnSpLocks/>
          </p:cNvCxnSpPr>
          <p:nvPr/>
        </p:nvCxnSpPr>
        <p:spPr>
          <a:xfrm>
            <a:off x="435428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shboard Generic Flat icon">
            <a:extLst>
              <a:ext uri="{FF2B5EF4-FFF2-40B4-BE49-F238E27FC236}">
                <a16:creationId xmlns:a16="http://schemas.microsoft.com/office/drawing/2014/main" id="{198A1C70-05B2-D736-E47E-C15709AC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E13CE-E8CB-F000-D3FA-568EF987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980" y="1779613"/>
            <a:ext cx="7096150" cy="2950002"/>
          </a:xfrm>
          <a:prstGeom prst="rect">
            <a:avLst/>
          </a:prstGeom>
        </p:spPr>
      </p:pic>
      <p:pic>
        <p:nvPicPr>
          <p:cNvPr id="9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BA0DCF59-1DB0-F12B-7EE8-94D4FAAEE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07" y="5200355"/>
            <a:ext cx="973762" cy="9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1,467,051 Chicken White Background Royalty-Free Photos and Stock Images |  Shutterstock">
            <a:extLst>
              <a:ext uri="{FF2B5EF4-FFF2-40B4-BE49-F238E27FC236}">
                <a16:creationId xmlns:a16="http://schemas.microsoft.com/office/drawing/2014/main" id="{E26C1420-DBC8-4D12-AA7E-AB7ADAD50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126" y="4847333"/>
            <a:ext cx="1384527" cy="165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mazon.com: CATIGA 12 Digits Desktop Calculator with Large LCD Display and  Sensitive Button, Dual Solar Power and Battery, Standard Function for  Office, Home, School, CD-2786 : Office Products">
            <a:extLst>
              <a:ext uri="{FF2B5EF4-FFF2-40B4-BE49-F238E27FC236}">
                <a16:creationId xmlns:a16="http://schemas.microsoft.com/office/drawing/2014/main" id="{30238391-EBA5-1223-B324-630DFE23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3" y="1605188"/>
            <a:ext cx="870668" cy="102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3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3340E684-5715-148B-2720-7B60A6974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Speedometer vector isolated on white background 16730187 Vector Art at  Vecteezy">
            <a:extLst>
              <a:ext uri="{FF2B5EF4-FFF2-40B4-BE49-F238E27FC236}">
                <a16:creationId xmlns:a16="http://schemas.microsoft.com/office/drawing/2014/main" id="{905A14B5-439C-485D-CBED-B306034F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80" y="4628469"/>
            <a:ext cx="2742840" cy="19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C60C2995-8FD3-EBD1-ECF0-41E59C2D238B}"/>
              </a:ext>
            </a:extLst>
          </p:cNvPr>
          <p:cNvSpPr/>
          <p:nvPr/>
        </p:nvSpPr>
        <p:spPr>
          <a:xfrm>
            <a:off x="852840" y="1454040"/>
            <a:ext cx="3501448" cy="327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När du väljer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visualisering bör du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välja den som mest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tydligt och effektivt kommunicerar din data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bör ta så lite tid som möjligt att förstå.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9D4A44C3-FA16-9033-6473-BCAA27CE3B47}"/>
              </a:ext>
            </a:extLst>
          </p:cNvPr>
          <p:cNvSpPr/>
          <p:nvPr/>
        </p:nvSpPr>
        <p:spPr>
          <a:xfrm>
            <a:off x="4797314" y="5112986"/>
            <a:ext cx="7219075" cy="161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Det kan också vara frestande att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ändra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visualisering bara för variationens skull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Gör </a:t>
            </a: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detta.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att välja rätt visualisering innebär att välja samma visualisering, då är det okej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1E5ED47-BB5F-D7C9-B746-CA188ABAAF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872CD977-1510-FD2E-7F26-46A8EFD9A5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9E05EC72-40D5-7A81-B163-DF6722900B2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. Rätt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chart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52EF53-96E4-26EC-A0A3-526D1A223823}"/>
              </a:ext>
            </a:extLst>
          </p:cNvPr>
          <p:cNvCxnSpPr>
            <a:cxnSpLocks/>
          </p:cNvCxnSpPr>
          <p:nvPr/>
        </p:nvCxnSpPr>
        <p:spPr>
          <a:xfrm>
            <a:off x="435428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shboard Generic Flat icon">
            <a:extLst>
              <a:ext uri="{FF2B5EF4-FFF2-40B4-BE49-F238E27FC236}">
                <a16:creationId xmlns:a16="http://schemas.microsoft.com/office/drawing/2014/main" id="{4F58C046-5CFD-4673-D682-D69952B24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Bar graph - Free business and finance icons">
            <a:extLst>
              <a:ext uri="{FF2B5EF4-FFF2-40B4-BE49-F238E27FC236}">
                <a16:creationId xmlns:a16="http://schemas.microsoft.com/office/drawing/2014/main" id="{7ECF4E0B-3F0B-0925-4080-608FEE97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5" y="1640024"/>
            <a:ext cx="998143" cy="9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6DAB3C-6691-B343-0ADD-D20250506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203" y="1745014"/>
            <a:ext cx="6861350" cy="2945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69104-F878-C0BF-492F-B102F3CB3D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7314" y="5256699"/>
            <a:ext cx="853514" cy="876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6CF40C-7BD1-2490-44E3-66FEACC0060C}"/>
              </a:ext>
            </a:extLst>
          </p:cNvPr>
          <p:cNvSpPr txBox="1"/>
          <p:nvPr/>
        </p:nvSpPr>
        <p:spPr>
          <a:xfrm>
            <a:off x="6278880" y="530710"/>
            <a:ext cx="3032967" cy="800219"/>
          </a:xfrm>
          <a:custGeom>
            <a:avLst/>
            <a:gdLst>
              <a:gd name="connsiteX0" fmla="*/ 0 w 3032967"/>
              <a:gd name="connsiteY0" fmla="*/ 0 h 800219"/>
              <a:gd name="connsiteX1" fmla="*/ 3032967 w 3032967"/>
              <a:gd name="connsiteY1" fmla="*/ 0 h 800219"/>
              <a:gd name="connsiteX2" fmla="*/ 3032967 w 3032967"/>
              <a:gd name="connsiteY2" fmla="*/ 800219 h 800219"/>
              <a:gd name="connsiteX3" fmla="*/ 0 w 3032967"/>
              <a:gd name="connsiteY3" fmla="*/ 800219 h 800219"/>
              <a:gd name="connsiteX4" fmla="*/ 0 w 3032967"/>
              <a:gd name="connsiteY4" fmla="*/ 0 h 80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967" h="800219" fill="none" extrusionOk="0">
                <a:moveTo>
                  <a:pt x="0" y="0"/>
                </a:moveTo>
                <a:cubicBezTo>
                  <a:pt x="524012" y="102978"/>
                  <a:pt x="1977757" y="101137"/>
                  <a:pt x="3032967" y="0"/>
                </a:cubicBezTo>
                <a:cubicBezTo>
                  <a:pt x="2996094" y="161646"/>
                  <a:pt x="3056421" y="657288"/>
                  <a:pt x="3032967" y="800219"/>
                </a:cubicBezTo>
                <a:cubicBezTo>
                  <a:pt x="2062402" y="864726"/>
                  <a:pt x="906898" y="789234"/>
                  <a:pt x="0" y="800219"/>
                </a:cubicBezTo>
                <a:cubicBezTo>
                  <a:pt x="-18610" y="480211"/>
                  <a:pt x="-25233" y="144790"/>
                  <a:pt x="0" y="0"/>
                </a:cubicBezTo>
                <a:close/>
              </a:path>
              <a:path w="3032967" h="800219" stroke="0" extrusionOk="0">
                <a:moveTo>
                  <a:pt x="0" y="0"/>
                </a:moveTo>
                <a:cubicBezTo>
                  <a:pt x="976869" y="-951"/>
                  <a:pt x="2503370" y="36535"/>
                  <a:pt x="3032967" y="0"/>
                </a:cubicBezTo>
                <a:cubicBezTo>
                  <a:pt x="3049725" y="150722"/>
                  <a:pt x="2998341" y="632364"/>
                  <a:pt x="3032967" y="800219"/>
                </a:cubicBezTo>
                <a:cubicBezTo>
                  <a:pt x="2102755" y="862540"/>
                  <a:pt x="704695" y="835727"/>
                  <a:pt x="0" y="800219"/>
                </a:cubicBezTo>
                <a:cubicBezTo>
                  <a:pt x="70543" y="621132"/>
                  <a:pt x="-29013" y="2165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</a:t>
            </a:r>
            <a:r>
              <a:rPr lang="sv-SE" sz="1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enklare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 uppskatta </a:t>
            </a: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skillnaden i den andra </a:t>
            </a:r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sv-SE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21F314-03B3-2C93-47E4-CEC5C9538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6944" y="77253"/>
            <a:ext cx="853514" cy="876376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E66EFF17-D7D4-599F-D3D5-D737B93E1DA7}"/>
              </a:ext>
            </a:extLst>
          </p:cNvPr>
          <p:cNvSpPr/>
          <p:nvPr/>
        </p:nvSpPr>
        <p:spPr>
          <a:xfrm rot="19942101">
            <a:off x="9082359" y="1358338"/>
            <a:ext cx="220027" cy="5633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554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0AEB1F05-B1D7-DE00-660A-D065EAF4A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5487B459-C86B-325F-DB69-B692F2C733A4}"/>
              </a:ext>
            </a:extLst>
          </p:cNvPr>
          <p:cNvSpPr/>
          <p:nvPr/>
        </p:nvSpPr>
        <p:spPr>
          <a:xfrm>
            <a:off x="852840" y="1454040"/>
            <a:ext cx="3501448" cy="431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Det är viktigt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placera infon på din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logiskt.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gruppera relaterade mätvärden bredvid varandra gör dem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lätt att hitta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- och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gör din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dashboard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design mer attraktiv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11" name="Google Shape;658;p44">
            <a:extLst>
              <a:ext uri="{FF2B5EF4-FFF2-40B4-BE49-F238E27FC236}">
                <a16:creationId xmlns:a16="http://schemas.microsoft.com/office/drawing/2014/main" id="{4DC90153-3141-C420-E287-2747195073C6}"/>
              </a:ext>
            </a:extLst>
          </p:cNvPr>
          <p:cNvSpPr/>
          <p:nvPr/>
        </p:nvSpPr>
        <p:spPr>
          <a:xfrm>
            <a:off x="4797314" y="5112986"/>
            <a:ext cx="7219075" cy="161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Det finns många olika sätt att gruppera, tex.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produkt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varumärke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kampanj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region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team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eller </a:t>
            </a: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tidsperiod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Experimentera med vilket som är mest lämpligt för din tavla.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A3948487-222F-54A6-C358-8BBCC48C84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D196AF9-9BC4-07E0-01AC-C91D382EE9D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9FF32D4-1A77-31CA-2BBA-327DAC6F263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6. Gruppera relaterad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C9A07E-549E-B452-DF5F-6639F86528B4}"/>
              </a:ext>
            </a:extLst>
          </p:cNvPr>
          <p:cNvCxnSpPr>
            <a:cxnSpLocks/>
          </p:cNvCxnSpPr>
          <p:nvPr/>
        </p:nvCxnSpPr>
        <p:spPr>
          <a:xfrm>
            <a:off x="435428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Dashboard Generic Flat icon">
            <a:extLst>
              <a:ext uri="{FF2B5EF4-FFF2-40B4-BE49-F238E27FC236}">
                <a16:creationId xmlns:a16="http://schemas.microsoft.com/office/drawing/2014/main" id="{D73B1470-B096-8F39-AD0B-BE00CEE2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647" y="168840"/>
            <a:ext cx="1053745" cy="105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ADC17-726B-E4B3-7E48-ECED08110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314" y="5256699"/>
            <a:ext cx="853514" cy="876376"/>
          </a:xfrm>
          <a:prstGeom prst="rect">
            <a:avLst/>
          </a:prstGeom>
        </p:spPr>
      </p:pic>
      <p:pic>
        <p:nvPicPr>
          <p:cNvPr id="10242" name="Picture 2" descr="50,737 Group Icons - Free in SVG, PNG, ICO - IconScout">
            <a:extLst>
              <a:ext uri="{FF2B5EF4-FFF2-40B4-BE49-F238E27FC236}">
                <a16:creationId xmlns:a16="http://schemas.microsoft.com/office/drawing/2014/main" id="{94D68D88-FE50-5F9C-AC62-335AF85D8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9" y="1555748"/>
            <a:ext cx="1082040" cy="108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73347-50DE-7961-EB2A-CF443125F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616" y="1954960"/>
            <a:ext cx="7020417" cy="282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10808</TotalTime>
  <Words>1668</Words>
  <Application>Microsoft Office PowerPoint</Application>
  <PresentationFormat>Widescreen</PresentationFormat>
  <Paragraphs>234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Bradley Hand ITC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2</cp:revision>
  <dcterms:created xsi:type="dcterms:W3CDTF">2020-11-22T13:16:43Z</dcterms:created>
  <dcterms:modified xsi:type="dcterms:W3CDTF">2024-05-05T07:36:07Z</dcterms:modified>
</cp:coreProperties>
</file>