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4"/>
  </p:notesMasterIdLst>
  <p:sldIdLst>
    <p:sldId id="309" r:id="rId2"/>
    <p:sldId id="632" r:id="rId3"/>
    <p:sldId id="669" r:id="rId4"/>
    <p:sldId id="541" r:id="rId5"/>
    <p:sldId id="675" r:id="rId6"/>
    <p:sldId id="562" r:id="rId7"/>
    <p:sldId id="668" r:id="rId8"/>
    <p:sldId id="631" r:id="rId9"/>
    <p:sldId id="673" r:id="rId10"/>
    <p:sldId id="674" r:id="rId11"/>
    <p:sldId id="671" r:id="rId12"/>
    <p:sldId id="670"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2" roundtripDataSignature="AMtx7mh4tLYp1sGNGNvpY7HLkhLQwiTEu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9A78"/>
    <a:srgbClr val="FFFFFF"/>
    <a:srgbClr val="177C60"/>
    <a:srgbClr val="41239F"/>
    <a:srgbClr val="7E9F1A"/>
    <a:srgbClr val="FFAB36"/>
    <a:srgbClr val="ED4A79"/>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72178F-D05A-4D6B-B99E-8DBC3CD06B61}" v="5" dt="2024-04-15T19:19:38.3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23" autoAdjust="0"/>
    <p:restoredTop sz="83972" autoAdjust="0"/>
  </p:normalViewPr>
  <p:slideViewPr>
    <p:cSldViewPr snapToGrid="0">
      <p:cViewPr varScale="1">
        <p:scale>
          <a:sx n="88" d="100"/>
          <a:sy n="88" d="100"/>
        </p:scale>
        <p:origin x="101" y="3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85" Type="http://schemas.openxmlformats.org/officeDocument/2006/relationships/theme" Target="theme/theme1.xml"/><Relationship Id="rId3" Type="http://schemas.openxmlformats.org/officeDocument/2006/relationships/slide" Target="slides/slide2.xml"/><Relationship Id="rId8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83" Type="http://schemas.openxmlformats.org/officeDocument/2006/relationships/presProps" Target="presProps.xml"/><Relationship Id="rId88"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87" Type="http://schemas.microsoft.com/office/2016/11/relationships/changesInfo" Target="changesInfos/changesInfo1.xml"/><Relationship Id="rId5" Type="http://schemas.openxmlformats.org/officeDocument/2006/relationships/slide" Target="slides/slide4.xml"/><Relationship Id="rId82" Type="http://customschemas.google.com/relationships/presentationmetadata" Target="metadata"/><Relationship Id="rId10" Type="http://schemas.openxmlformats.org/officeDocument/2006/relationships/slide" Target="slides/slide9.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Chalk" userId="287f8aa4f4de1d19" providerId="LiveId" clId="{404ACD4A-D5E2-4191-B481-235526E58B99}"/>
    <pc:docChg chg="undo custSel addSld delSld modSld sldOrd">
      <pc:chgData name="Richard Chalk" userId="287f8aa4f4de1d19" providerId="LiveId" clId="{404ACD4A-D5E2-4191-B481-235526E58B99}" dt="2023-05-08T15:23:37.380" v="7633" actId="20577"/>
      <pc:docMkLst>
        <pc:docMk/>
      </pc:docMkLst>
      <pc:sldChg chg="modSp mod">
        <pc:chgData name="Richard Chalk" userId="287f8aa4f4de1d19" providerId="LiveId" clId="{404ACD4A-D5E2-4191-B481-235526E58B99}" dt="2023-05-08T04:50:15.860" v="0"/>
        <pc:sldMkLst>
          <pc:docMk/>
          <pc:sldMk cId="0" sldId="256"/>
        </pc:sldMkLst>
        <pc:spChg chg="mod">
          <ac:chgData name="Richard Chalk" userId="287f8aa4f4de1d19" providerId="LiveId" clId="{404ACD4A-D5E2-4191-B481-235526E58B99}" dt="2023-05-08T04:50:15.860" v="0"/>
          <ac:spMkLst>
            <pc:docMk/>
            <pc:sldMk cId="0" sldId="256"/>
            <ac:spMk id="118" creationId="{00000000-0000-0000-0000-000000000000}"/>
          </ac:spMkLst>
        </pc:spChg>
      </pc:sldChg>
      <pc:sldChg chg="addSp delSp modSp mod modNotesTx">
        <pc:chgData name="Richard Chalk" userId="287f8aa4f4de1d19" providerId="LiveId" clId="{404ACD4A-D5E2-4191-B481-235526E58B99}" dt="2023-05-08T14:38:23.655" v="7198" actId="20577"/>
        <pc:sldMkLst>
          <pc:docMk/>
          <pc:sldMk cId="61398895" sldId="257"/>
        </pc:sldMkLst>
        <pc:spChg chg="add mod">
          <ac:chgData name="Richard Chalk" userId="287f8aa4f4de1d19" providerId="LiveId" clId="{404ACD4A-D5E2-4191-B481-235526E58B99}" dt="2023-05-08T04:55:13.805" v="53" actId="1036"/>
          <ac:spMkLst>
            <pc:docMk/>
            <pc:sldMk cId="61398895" sldId="257"/>
            <ac:spMk id="5" creationId="{0DDCE4B4-4224-8917-2248-73908592F547}"/>
          </ac:spMkLst>
        </pc:spChg>
        <pc:spChg chg="add mod">
          <ac:chgData name="Richard Chalk" userId="287f8aa4f4de1d19" providerId="LiveId" clId="{404ACD4A-D5E2-4191-B481-235526E58B99}" dt="2023-05-08T04:56:18.037" v="65" actId="1076"/>
          <ac:spMkLst>
            <pc:docMk/>
            <pc:sldMk cId="61398895" sldId="257"/>
            <ac:spMk id="6" creationId="{C2BE871E-865B-8380-B8AE-83C5FF091EB2}"/>
          </ac:spMkLst>
        </pc:spChg>
        <pc:spChg chg="add mod">
          <ac:chgData name="Richard Chalk" userId="287f8aa4f4de1d19" providerId="LiveId" clId="{404ACD4A-D5E2-4191-B481-235526E58B99}" dt="2023-05-08T04:56:23.539" v="69" actId="20577"/>
          <ac:spMkLst>
            <pc:docMk/>
            <pc:sldMk cId="61398895" sldId="257"/>
            <ac:spMk id="7" creationId="{55342F01-0376-4682-7BD4-1CAA5E7AE571}"/>
          </ac:spMkLst>
        </pc:spChg>
        <pc:spChg chg="mod">
          <ac:chgData name="Richard Chalk" userId="287f8aa4f4de1d19" providerId="LiveId" clId="{404ACD4A-D5E2-4191-B481-235526E58B99}" dt="2023-05-08T04:50:29.972" v="8" actId="20577"/>
          <ac:spMkLst>
            <pc:docMk/>
            <pc:sldMk cId="61398895" sldId="257"/>
            <ac:spMk id="126" creationId="{00000000-0000-0000-0000-000000000000}"/>
          </ac:spMkLst>
        </pc:spChg>
        <pc:spChg chg="mod">
          <ac:chgData name="Richard Chalk" userId="287f8aa4f4de1d19" providerId="LiveId" clId="{404ACD4A-D5E2-4191-B481-235526E58B99}" dt="2023-05-08T14:38:23.655" v="7198" actId="20577"/>
          <ac:spMkLst>
            <pc:docMk/>
            <pc:sldMk cId="61398895" sldId="257"/>
            <ac:spMk id="127" creationId="{00000000-0000-0000-0000-000000000000}"/>
          </ac:spMkLst>
        </pc:spChg>
        <pc:picChg chg="del">
          <ac:chgData name="Richard Chalk" userId="287f8aa4f4de1d19" providerId="LiveId" clId="{404ACD4A-D5E2-4191-B481-235526E58B99}" dt="2023-05-08T04:51:17.775" v="12" actId="478"/>
          <ac:picMkLst>
            <pc:docMk/>
            <pc:sldMk cId="61398895" sldId="257"/>
            <ac:picMk id="3" creationId="{143BD36C-96AA-1372-4D44-554B3007C308}"/>
          </ac:picMkLst>
        </pc:picChg>
        <pc:picChg chg="add mod">
          <ac:chgData name="Richard Chalk" userId="287f8aa4f4de1d19" providerId="LiveId" clId="{404ACD4A-D5E2-4191-B481-235526E58B99}" dt="2023-05-08T04:54:43.642" v="30" actId="1076"/>
          <ac:picMkLst>
            <pc:docMk/>
            <pc:sldMk cId="61398895" sldId="257"/>
            <ac:picMk id="4" creationId="{17CA0E32-CFD0-6C61-DED8-9E64D4967CE7}"/>
          </ac:picMkLst>
        </pc:picChg>
        <pc:picChg chg="add mod">
          <ac:chgData name="Richard Chalk" userId="287f8aa4f4de1d19" providerId="LiveId" clId="{404ACD4A-D5E2-4191-B481-235526E58B99}" dt="2023-05-08T05:02:43.627" v="275" actId="1037"/>
          <ac:picMkLst>
            <pc:docMk/>
            <pc:sldMk cId="61398895" sldId="257"/>
            <ac:picMk id="1026" creationId="{78B40E09-3300-4168-84E4-07634E372E62}"/>
          </ac:picMkLst>
        </pc:picChg>
        <pc:picChg chg="add mod">
          <ac:chgData name="Richard Chalk" userId="287f8aa4f4de1d19" providerId="LiveId" clId="{404ACD4A-D5E2-4191-B481-235526E58B99}" dt="2023-05-08T05:02:01.902" v="259" actId="1037"/>
          <ac:picMkLst>
            <pc:docMk/>
            <pc:sldMk cId="61398895" sldId="257"/>
            <ac:picMk id="1028" creationId="{6EECFAD7-5812-C8DB-8D98-B2BF2AA9ACD5}"/>
          </ac:picMkLst>
        </pc:picChg>
        <pc:picChg chg="add mod">
          <ac:chgData name="Richard Chalk" userId="287f8aa4f4de1d19" providerId="LiveId" clId="{404ACD4A-D5E2-4191-B481-235526E58B99}" dt="2023-05-08T05:02:46.941" v="288" actId="1037"/>
          <ac:picMkLst>
            <pc:docMk/>
            <pc:sldMk cId="61398895" sldId="257"/>
            <ac:picMk id="1030" creationId="{FC5F5384-DCBE-689F-9E55-918B4E1984B3}"/>
          </ac:picMkLst>
        </pc:picChg>
        <pc:picChg chg="del">
          <ac:chgData name="Richard Chalk" userId="287f8aa4f4de1d19" providerId="LiveId" clId="{404ACD4A-D5E2-4191-B481-235526E58B99}" dt="2023-05-08T04:51:16.386" v="11" actId="478"/>
          <ac:picMkLst>
            <pc:docMk/>
            <pc:sldMk cId="61398895" sldId="257"/>
            <ac:picMk id="2050" creationId="{30233214-8DEF-52D0-FA15-20E8577D6D38}"/>
          </ac:picMkLst>
        </pc:picChg>
        <pc:picChg chg="del">
          <ac:chgData name="Richard Chalk" userId="287f8aa4f4de1d19" providerId="LiveId" clId="{404ACD4A-D5E2-4191-B481-235526E58B99}" dt="2023-05-08T04:51:16.386" v="11" actId="478"/>
          <ac:picMkLst>
            <pc:docMk/>
            <pc:sldMk cId="61398895" sldId="257"/>
            <ac:picMk id="2052" creationId="{74A359EC-53D2-9F7F-B118-10D36749B6F7}"/>
          </ac:picMkLst>
        </pc:picChg>
        <pc:picChg chg="del">
          <ac:chgData name="Richard Chalk" userId="287f8aa4f4de1d19" providerId="LiveId" clId="{404ACD4A-D5E2-4191-B481-235526E58B99}" dt="2023-05-08T04:51:16.386" v="11" actId="478"/>
          <ac:picMkLst>
            <pc:docMk/>
            <pc:sldMk cId="61398895" sldId="257"/>
            <ac:picMk id="2054" creationId="{536F9954-DBF7-8CDE-501B-51E0CC3C69C7}"/>
          </ac:picMkLst>
        </pc:picChg>
        <pc:picChg chg="del">
          <ac:chgData name="Richard Chalk" userId="287f8aa4f4de1d19" providerId="LiveId" clId="{404ACD4A-D5E2-4191-B481-235526E58B99}" dt="2023-05-08T04:51:16.386" v="11" actId="478"/>
          <ac:picMkLst>
            <pc:docMk/>
            <pc:sldMk cId="61398895" sldId="257"/>
            <ac:picMk id="2056" creationId="{CC440FEC-E00C-A149-C547-FE5C2FF6F5B1}"/>
          </ac:picMkLst>
        </pc:picChg>
      </pc:sldChg>
      <pc:sldChg chg="del">
        <pc:chgData name="Richard Chalk" userId="287f8aa4f4de1d19" providerId="LiveId" clId="{404ACD4A-D5E2-4191-B481-235526E58B99}" dt="2023-05-08T14:53:06.588" v="7552" actId="47"/>
        <pc:sldMkLst>
          <pc:docMk/>
          <pc:sldMk cId="0" sldId="258"/>
        </pc:sldMkLst>
      </pc:sldChg>
      <pc:sldChg chg="del">
        <pc:chgData name="Richard Chalk" userId="287f8aa4f4de1d19" providerId="LiveId" clId="{404ACD4A-D5E2-4191-B481-235526E58B99}" dt="2023-05-08T14:53:06.588" v="7552" actId="47"/>
        <pc:sldMkLst>
          <pc:docMk/>
          <pc:sldMk cId="2987041011" sldId="259"/>
        </pc:sldMkLst>
      </pc:sldChg>
      <pc:sldChg chg="del">
        <pc:chgData name="Richard Chalk" userId="287f8aa4f4de1d19" providerId="LiveId" clId="{404ACD4A-D5E2-4191-B481-235526E58B99}" dt="2023-05-08T14:53:06.588" v="7552" actId="47"/>
        <pc:sldMkLst>
          <pc:docMk/>
          <pc:sldMk cId="565442270" sldId="260"/>
        </pc:sldMkLst>
      </pc:sldChg>
      <pc:sldChg chg="del">
        <pc:chgData name="Richard Chalk" userId="287f8aa4f4de1d19" providerId="LiveId" clId="{404ACD4A-D5E2-4191-B481-235526E58B99}" dt="2023-05-08T14:53:06.588" v="7552" actId="47"/>
        <pc:sldMkLst>
          <pc:docMk/>
          <pc:sldMk cId="3457483595" sldId="262"/>
        </pc:sldMkLst>
      </pc:sldChg>
      <pc:sldChg chg="addSp delSp modSp new del ord">
        <pc:chgData name="Richard Chalk" userId="287f8aa4f4de1d19" providerId="LiveId" clId="{404ACD4A-D5E2-4191-B481-235526E58B99}" dt="2023-05-08T15:15:07.290" v="7558" actId="47"/>
        <pc:sldMkLst>
          <pc:docMk/>
          <pc:sldMk cId="1411399585" sldId="263"/>
        </pc:sldMkLst>
        <pc:picChg chg="add del mod">
          <ac:chgData name="Richard Chalk" userId="287f8aa4f4de1d19" providerId="LiveId" clId="{404ACD4A-D5E2-4191-B481-235526E58B99}" dt="2023-05-08T05:48:47.155" v="1618" actId="478"/>
          <ac:picMkLst>
            <pc:docMk/>
            <pc:sldMk cId="1411399585" sldId="263"/>
            <ac:picMk id="4" creationId="{936BFCAC-6218-108A-D40B-4438960ABECE}"/>
          </ac:picMkLst>
        </pc:picChg>
        <pc:picChg chg="add mod">
          <ac:chgData name="Richard Chalk" userId="287f8aa4f4de1d19" providerId="LiveId" clId="{404ACD4A-D5E2-4191-B481-235526E58B99}" dt="2023-05-08T05:50:04.642" v="1631"/>
          <ac:picMkLst>
            <pc:docMk/>
            <pc:sldMk cId="1411399585" sldId="263"/>
            <ac:picMk id="5" creationId="{8EC8C2CB-3DC3-F098-8006-3EC272132572}"/>
          </ac:picMkLst>
        </pc:picChg>
      </pc:sldChg>
      <pc:sldChg chg="modSp add mod setBg">
        <pc:chgData name="Richard Chalk" userId="287f8aa4f4de1d19" providerId="LiveId" clId="{404ACD4A-D5E2-4191-B481-235526E58B99}" dt="2023-05-08T04:57:28.302" v="131" actId="20577"/>
        <pc:sldMkLst>
          <pc:docMk/>
          <pc:sldMk cId="377805924" sldId="264"/>
        </pc:sldMkLst>
        <pc:spChg chg="mod">
          <ac:chgData name="Richard Chalk" userId="287f8aa4f4de1d19" providerId="LiveId" clId="{404ACD4A-D5E2-4191-B481-235526E58B99}" dt="2023-05-08T04:57:28.302" v="131" actId="20577"/>
          <ac:spMkLst>
            <pc:docMk/>
            <pc:sldMk cId="377805924" sldId="264"/>
            <ac:spMk id="118" creationId="{00000000-0000-0000-0000-000000000000}"/>
          </ac:spMkLst>
        </pc:spChg>
      </pc:sldChg>
      <pc:sldChg chg="addSp delSp modSp add mod modNotesTx">
        <pc:chgData name="Richard Chalk" userId="287f8aa4f4de1d19" providerId="LiveId" clId="{404ACD4A-D5E2-4191-B481-235526E58B99}" dt="2023-05-08T14:39:21.293" v="7237" actId="6549"/>
        <pc:sldMkLst>
          <pc:docMk/>
          <pc:sldMk cId="1075608736" sldId="265"/>
        </pc:sldMkLst>
        <pc:spChg chg="add del mod">
          <ac:chgData name="Richard Chalk" userId="287f8aa4f4de1d19" providerId="LiveId" clId="{404ACD4A-D5E2-4191-B481-235526E58B99}" dt="2023-05-08T05:07:46.105" v="352"/>
          <ac:spMkLst>
            <pc:docMk/>
            <pc:sldMk cId="1075608736" sldId="265"/>
            <ac:spMk id="2" creationId="{16AA7BF4-3D9A-808F-A82F-A6A9B4F3E68F}"/>
          </ac:spMkLst>
        </pc:spChg>
        <pc:spChg chg="del">
          <ac:chgData name="Richard Chalk" userId="287f8aa4f4de1d19" providerId="LiveId" clId="{404ACD4A-D5E2-4191-B481-235526E58B99}" dt="2023-05-08T04:59:10.565" v="154" actId="478"/>
          <ac:spMkLst>
            <pc:docMk/>
            <pc:sldMk cId="1075608736" sldId="265"/>
            <ac:spMk id="5" creationId="{0DDCE4B4-4224-8917-2248-73908592F547}"/>
          </ac:spMkLst>
        </pc:spChg>
        <pc:spChg chg="del">
          <ac:chgData name="Richard Chalk" userId="287f8aa4f4de1d19" providerId="LiveId" clId="{404ACD4A-D5E2-4191-B481-235526E58B99}" dt="2023-05-08T04:58:36.271" v="133" actId="478"/>
          <ac:spMkLst>
            <pc:docMk/>
            <pc:sldMk cId="1075608736" sldId="265"/>
            <ac:spMk id="6" creationId="{C2BE871E-865B-8380-B8AE-83C5FF091EB2}"/>
          </ac:spMkLst>
        </pc:spChg>
        <pc:spChg chg="del">
          <ac:chgData name="Richard Chalk" userId="287f8aa4f4de1d19" providerId="LiveId" clId="{404ACD4A-D5E2-4191-B481-235526E58B99}" dt="2023-05-08T04:58:36.271" v="133" actId="478"/>
          <ac:spMkLst>
            <pc:docMk/>
            <pc:sldMk cId="1075608736" sldId="265"/>
            <ac:spMk id="7" creationId="{55342F01-0376-4682-7BD4-1CAA5E7AE571}"/>
          </ac:spMkLst>
        </pc:spChg>
        <pc:spChg chg="add mod">
          <ac:chgData name="Richard Chalk" userId="287f8aa4f4de1d19" providerId="LiveId" clId="{404ACD4A-D5E2-4191-B481-235526E58B99}" dt="2023-05-08T05:14:25.362" v="437" actId="1076"/>
          <ac:spMkLst>
            <pc:docMk/>
            <pc:sldMk cId="1075608736" sldId="265"/>
            <ac:spMk id="8" creationId="{B9ADC30B-9391-0A69-5D72-55F8ACD24075}"/>
          </ac:spMkLst>
        </pc:spChg>
        <pc:spChg chg="mod">
          <ac:chgData name="Richard Chalk" userId="287f8aa4f4de1d19" providerId="LiveId" clId="{404ACD4A-D5E2-4191-B481-235526E58B99}" dt="2023-05-08T04:58:44.599" v="147" actId="20577"/>
          <ac:spMkLst>
            <pc:docMk/>
            <pc:sldMk cId="1075608736" sldId="265"/>
            <ac:spMk id="126" creationId="{00000000-0000-0000-0000-000000000000}"/>
          </ac:spMkLst>
        </pc:spChg>
        <pc:spChg chg="mod">
          <ac:chgData name="Richard Chalk" userId="287f8aa4f4de1d19" providerId="LiveId" clId="{404ACD4A-D5E2-4191-B481-235526E58B99}" dt="2023-05-08T14:39:21.293" v="7237" actId="6549"/>
          <ac:spMkLst>
            <pc:docMk/>
            <pc:sldMk cId="1075608736" sldId="265"/>
            <ac:spMk id="127" creationId="{00000000-0000-0000-0000-000000000000}"/>
          </ac:spMkLst>
        </pc:spChg>
        <pc:picChg chg="add mod">
          <ac:chgData name="Richard Chalk" userId="287f8aa4f4de1d19" providerId="LiveId" clId="{404ACD4A-D5E2-4191-B481-235526E58B99}" dt="2023-05-08T05:14:27.761" v="438" actId="1076"/>
          <ac:picMkLst>
            <pc:docMk/>
            <pc:sldMk cId="1075608736" sldId="265"/>
            <ac:picMk id="3" creationId="{6B243C0F-2248-9561-5F65-8744092F8B26}"/>
          </ac:picMkLst>
        </pc:picChg>
        <pc:picChg chg="del">
          <ac:chgData name="Richard Chalk" userId="287f8aa4f4de1d19" providerId="LiveId" clId="{404ACD4A-D5E2-4191-B481-235526E58B99}" dt="2023-05-08T04:58:36.271" v="133" actId="478"/>
          <ac:picMkLst>
            <pc:docMk/>
            <pc:sldMk cId="1075608736" sldId="265"/>
            <ac:picMk id="4" creationId="{17CA0E32-CFD0-6C61-DED8-9E64D4967CE7}"/>
          </ac:picMkLst>
        </pc:picChg>
        <pc:picChg chg="add mod">
          <ac:chgData name="Richard Chalk" userId="287f8aa4f4de1d19" providerId="LiveId" clId="{404ACD4A-D5E2-4191-B481-235526E58B99}" dt="2023-05-08T05:14:25.362" v="437" actId="1076"/>
          <ac:picMkLst>
            <pc:docMk/>
            <pc:sldMk cId="1075608736" sldId="265"/>
            <ac:picMk id="9" creationId="{A19636EE-482F-27C7-5682-B90510CE2462}"/>
          </ac:picMkLst>
        </pc:picChg>
        <pc:picChg chg="add del mod">
          <ac:chgData name="Richard Chalk" userId="287f8aa4f4de1d19" providerId="LiveId" clId="{404ACD4A-D5E2-4191-B481-235526E58B99}" dt="2023-05-08T05:08:40.465" v="366" actId="478"/>
          <ac:picMkLst>
            <pc:docMk/>
            <pc:sldMk cId="1075608736" sldId="265"/>
            <ac:picMk id="2050" creationId="{E0AD3BB2-9901-66BC-523A-97DDB5757442}"/>
          </ac:picMkLst>
        </pc:picChg>
      </pc:sldChg>
      <pc:sldChg chg="addSp delSp modSp add mod">
        <pc:chgData name="Richard Chalk" userId="287f8aa4f4de1d19" providerId="LiveId" clId="{404ACD4A-D5E2-4191-B481-235526E58B99}" dt="2023-05-08T14:40:09.112" v="7271" actId="20577"/>
        <pc:sldMkLst>
          <pc:docMk/>
          <pc:sldMk cId="3785578434" sldId="266"/>
        </pc:sldMkLst>
        <pc:spChg chg="mod">
          <ac:chgData name="Richard Chalk" userId="287f8aa4f4de1d19" providerId="LiveId" clId="{404ACD4A-D5E2-4191-B481-235526E58B99}" dt="2023-05-08T05:07:56.540" v="363" actId="6549"/>
          <ac:spMkLst>
            <pc:docMk/>
            <pc:sldMk cId="3785578434" sldId="266"/>
            <ac:spMk id="126" creationId="{00000000-0000-0000-0000-000000000000}"/>
          </ac:spMkLst>
        </pc:spChg>
        <pc:spChg chg="mod">
          <ac:chgData name="Richard Chalk" userId="287f8aa4f4de1d19" providerId="LiveId" clId="{404ACD4A-D5E2-4191-B481-235526E58B99}" dt="2023-05-08T14:40:09.112" v="7271" actId="20577"/>
          <ac:spMkLst>
            <pc:docMk/>
            <pc:sldMk cId="3785578434" sldId="266"/>
            <ac:spMk id="127" creationId="{00000000-0000-0000-0000-000000000000}"/>
          </ac:spMkLst>
        </pc:spChg>
        <pc:picChg chg="del">
          <ac:chgData name="Richard Chalk" userId="287f8aa4f4de1d19" providerId="LiveId" clId="{404ACD4A-D5E2-4191-B481-235526E58B99}" dt="2023-05-08T05:16:36.496" v="452" actId="478"/>
          <ac:picMkLst>
            <pc:docMk/>
            <pc:sldMk cId="3785578434" sldId="266"/>
            <ac:picMk id="2050" creationId="{E0AD3BB2-9901-66BC-523A-97DDB5757442}"/>
          </ac:picMkLst>
        </pc:picChg>
        <pc:picChg chg="add mod">
          <ac:chgData name="Richard Chalk" userId="287f8aa4f4de1d19" providerId="LiveId" clId="{404ACD4A-D5E2-4191-B481-235526E58B99}" dt="2023-05-08T05:16:39.344" v="454" actId="1076"/>
          <ac:picMkLst>
            <pc:docMk/>
            <pc:sldMk cId="3785578434" sldId="266"/>
            <ac:picMk id="3074" creationId="{9AC3688F-8929-C660-3A52-3EEEE39712B4}"/>
          </ac:picMkLst>
        </pc:picChg>
        <pc:picChg chg="add del">
          <ac:chgData name="Richard Chalk" userId="287f8aa4f4de1d19" providerId="LiveId" clId="{404ACD4A-D5E2-4191-B481-235526E58B99}" dt="2023-05-08T05:19:03.715" v="460"/>
          <ac:picMkLst>
            <pc:docMk/>
            <pc:sldMk cId="3785578434" sldId="266"/>
            <ac:picMk id="3076" creationId="{3BC3B732-C25E-450B-6029-F5FF728879F3}"/>
          </ac:picMkLst>
        </pc:picChg>
      </pc:sldChg>
      <pc:sldChg chg="addSp delSp modSp add mod modNotesTx">
        <pc:chgData name="Richard Chalk" userId="287f8aa4f4de1d19" providerId="LiveId" clId="{404ACD4A-D5E2-4191-B481-235526E58B99}" dt="2023-05-08T14:42:14.465" v="7345" actId="5793"/>
        <pc:sldMkLst>
          <pc:docMk/>
          <pc:sldMk cId="2913995376" sldId="267"/>
        </pc:sldMkLst>
        <pc:spChg chg="add mod">
          <ac:chgData name="Richard Chalk" userId="287f8aa4f4de1d19" providerId="LiveId" clId="{404ACD4A-D5E2-4191-B481-235526E58B99}" dt="2023-05-08T14:41:49.005" v="7307" actId="207"/>
          <ac:spMkLst>
            <pc:docMk/>
            <pc:sldMk cId="2913995376" sldId="267"/>
            <ac:spMk id="2" creationId="{8776158E-4A81-D400-3926-D73C3B71E9F5}"/>
          </ac:spMkLst>
        </pc:spChg>
        <pc:spChg chg="add del mod">
          <ac:chgData name="Richard Chalk" userId="287f8aa4f4de1d19" providerId="LiveId" clId="{404ACD4A-D5E2-4191-B481-235526E58B99}" dt="2023-05-08T05:22:08.758" v="618" actId="478"/>
          <ac:spMkLst>
            <pc:docMk/>
            <pc:sldMk cId="2913995376" sldId="267"/>
            <ac:spMk id="5" creationId="{5A1F6822-869C-9C0E-AD86-486C536D743E}"/>
          </ac:spMkLst>
        </pc:spChg>
        <pc:spChg chg="add mod">
          <ac:chgData name="Richard Chalk" userId="287f8aa4f4de1d19" providerId="LiveId" clId="{404ACD4A-D5E2-4191-B481-235526E58B99}" dt="2023-05-08T05:27:30.604" v="1015" actId="20577"/>
          <ac:spMkLst>
            <pc:docMk/>
            <pc:sldMk cId="2913995376" sldId="267"/>
            <ac:spMk id="6" creationId="{EDFC00C2-2C4C-1F24-7BF9-A455406DF998}"/>
          </ac:spMkLst>
        </pc:spChg>
        <pc:spChg chg="mod">
          <ac:chgData name="Richard Chalk" userId="287f8aa4f4de1d19" providerId="LiveId" clId="{404ACD4A-D5E2-4191-B481-235526E58B99}" dt="2023-05-08T05:19:12.959" v="468" actId="20577"/>
          <ac:spMkLst>
            <pc:docMk/>
            <pc:sldMk cId="2913995376" sldId="267"/>
            <ac:spMk id="126" creationId="{00000000-0000-0000-0000-000000000000}"/>
          </ac:spMkLst>
        </pc:spChg>
        <pc:spChg chg="mod">
          <ac:chgData name="Richard Chalk" userId="287f8aa4f4de1d19" providerId="LiveId" clId="{404ACD4A-D5E2-4191-B481-235526E58B99}" dt="2023-05-08T14:40:57.133" v="7289" actId="20577"/>
          <ac:spMkLst>
            <pc:docMk/>
            <pc:sldMk cId="2913995376" sldId="267"/>
            <ac:spMk id="127" creationId="{00000000-0000-0000-0000-000000000000}"/>
          </ac:spMkLst>
        </pc:spChg>
        <pc:picChg chg="add mod">
          <ac:chgData name="Richard Chalk" userId="287f8aa4f4de1d19" providerId="LiveId" clId="{404ACD4A-D5E2-4191-B481-235526E58B99}" dt="2023-05-08T05:27:18.581" v="1012" actId="1076"/>
          <ac:picMkLst>
            <pc:docMk/>
            <pc:sldMk cId="2913995376" sldId="267"/>
            <ac:picMk id="7" creationId="{8D759FF8-F602-D888-CF85-4CFD1BDF3D78}"/>
          </ac:picMkLst>
        </pc:picChg>
        <pc:picChg chg="del">
          <ac:chgData name="Richard Chalk" userId="287f8aa4f4de1d19" providerId="LiveId" clId="{404ACD4A-D5E2-4191-B481-235526E58B99}" dt="2023-05-08T05:19:27.232" v="471" actId="478"/>
          <ac:picMkLst>
            <pc:docMk/>
            <pc:sldMk cId="2913995376" sldId="267"/>
            <ac:picMk id="3074" creationId="{9AC3688F-8929-C660-3A52-3EEEE39712B4}"/>
          </ac:picMkLst>
        </pc:picChg>
        <pc:cxnChg chg="add mod">
          <ac:chgData name="Richard Chalk" userId="287f8aa4f4de1d19" providerId="LiveId" clId="{404ACD4A-D5E2-4191-B481-235526E58B99}" dt="2023-05-08T05:20:50.591" v="608" actId="1582"/>
          <ac:cxnSpMkLst>
            <pc:docMk/>
            <pc:sldMk cId="2913995376" sldId="267"/>
            <ac:cxnSpMk id="4" creationId="{A3A58D75-6EF2-FB36-3740-D225180AC4F5}"/>
          </ac:cxnSpMkLst>
        </pc:cxnChg>
      </pc:sldChg>
      <pc:sldChg chg="addSp delSp modSp add mod modNotesTx">
        <pc:chgData name="Richard Chalk" userId="287f8aa4f4de1d19" providerId="LiveId" clId="{404ACD4A-D5E2-4191-B481-235526E58B99}" dt="2023-05-08T05:52:29.540" v="1718" actId="167"/>
        <pc:sldMkLst>
          <pc:docMk/>
          <pc:sldMk cId="1175204052" sldId="268"/>
        </pc:sldMkLst>
        <pc:spChg chg="mod">
          <ac:chgData name="Richard Chalk" userId="287f8aa4f4de1d19" providerId="LiveId" clId="{404ACD4A-D5E2-4191-B481-235526E58B99}" dt="2023-05-08T05:49:21.350" v="1628" actId="20577"/>
          <ac:spMkLst>
            <pc:docMk/>
            <pc:sldMk cId="1175204052" sldId="268"/>
            <ac:spMk id="2" creationId="{8776158E-4A81-D400-3926-D73C3B71E9F5}"/>
          </ac:spMkLst>
        </pc:spChg>
        <pc:spChg chg="del">
          <ac:chgData name="Richard Chalk" userId="287f8aa4f4de1d19" providerId="LiveId" clId="{404ACD4A-D5E2-4191-B481-235526E58B99}" dt="2023-05-08T05:30:28.977" v="1289" actId="478"/>
          <ac:spMkLst>
            <pc:docMk/>
            <pc:sldMk cId="1175204052" sldId="268"/>
            <ac:spMk id="6" creationId="{EDFC00C2-2C4C-1F24-7BF9-A455406DF998}"/>
          </ac:spMkLst>
        </pc:spChg>
        <pc:spChg chg="mod">
          <ac:chgData name="Richard Chalk" userId="287f8aa4f4de1d19" providerId="LiveId" clId="{404ACD4A-D5E2-4191-B481-235526E58B99}" dt="2023-05-08T05:30:24.764" v="1288" actId="20577"/>
          <ac:spMkLst>
            <pc:docMk/>
            <pc:sldMk cId="1175204052" sldId="268"/>
            <ac:spMk id="126" creationId="{00000000-0000-0000-0000-000000000000}"/>
          </ac:spMkLst>
        </pc:spChg>
        <pc:spChg chg="mod">
          <ac:chgData name="Richard Chalk" userId="287f8aa4f4de1d19" providerId="LiveId" clId="{404ACD4A-D5E2-4191-B481-235526E58B99}" dt="2023-05-08T05:49:01.343" v="1619" actId="20577"/>
          <ac:spMkLst>
            <pc:docMk/>
            <pc:sldMk cId="1175204052" sldId="268"/>
            <ac:spMk id="127" creationId="{00000000-0000-0000-0000-000000000000}"/>
          </ac:spMkLst>
        </pc:spChg>
        <pc:picChg chg="add del mod">
          <ac:chgData name="Richard Chalk" userId="287f8aa4f4de1d19" providerId="LiveId" clId="{404ACD4A-D5E2-4191-B481-235526E58B99}" dt="2023-05-08T05:31:51.910" v="1351" actId="478"/>
          <ac:picMkLst>
            <pc:docMk/>
            <pc:sldMk cId="1175204052" sldId="268"/>
            <ac:picMk id="3" creationId="{99145953-09DF-FDAF-2AE6-B837685747B9}"/>
          </ac:picMkLst>
        </pc:picChg>
        <pc:picChg chg="del">
          <ac:chgData name="Richard Chalk" userId="287f8aa4f4de1d19" providerId="LiveId" clId="{404ACD4A-D5E2-4191-B481-235526E58B99}" dt="2023-05-08T05:30:28.977" v="1289" actId="478"/>
          <ac:picMkLst>
            <pc:docMk/>
            <pc:sldMk cId="1175204052" sldId="268"/>
            <ac:picMk id="7" creationId="{8D759FF8-F602-D888-CF85-4CFD1BDF3D78}"/>
          </ac:picMkLst>
        </pc:picChg>
        <pc:picChg chg="add del">
          <ac:chgData name="Richard Chalk" userId="287f8aa4f4de1d19" providerId="LiveId" clId="{404ACD4A-D5E2-4191-B481-235526E58B99}" dt="2023-05-08T05:32:09.629" v="1354" actId="478"/>
          <ac:picMkLst>
            <pc:docMk/>
            <pc:sldMk cId="1175204052" sldId="268"/>
            <ac:picMk id="9" creationId="{0A9FF752-2361-68D4-B5A5-F9B6CECEFE8F}"/>
          </ac:picMkLst>
        </pc:picChg>
        <pc:picChg chg="add mod">
          <ac:chgData name="Richard Chalk" userId="287f8aa4f4de1d19" providerId="LiveId" clId="{404ACD4A-D5E2-4191-B481-235526E58B99}" dt="2023-05-08T05:33:55.711" v="1463" actId="1076"/>
          <ac:picMkLst>
            <pc:docMk/>
            <pc:sldMk cId="1175204052" sldId="268"/>
            <ac:picMk id="11" creationId="{BF6A4543-E87E-E1CB-7AAC-91D853C54834}"/>
          </ac:picMkLst>
        </pc:picChg>
        <pc:picChg chg="add mod">
          <ac:chgData name="Richard Chalk" userId="287f8aa4f4de1d19" providerId="LiveId" clId="{404ACD4A-D5E2-4191-B481-235526E58B99}" dt="2023-05-08T05:34:03.122" v="1465" actId="1076"/>
          <ac:picMkLst>
            <pc:docMk/>
            <pc:sldMk cId="1175204052" sldId="268"/>
            <ac:picMk id="13" creationId="{AE410B15-174B-0D9A-A854-4F8850147CE6}"/>
          </ac:picMkLst>
        </pc:picChg>
        <pc:picChg chg="add mod">
          <ac:chgData name="Richard Chalk" userId="287f8aa4f4de1d19" providerId="LiveId" clId="{404ACD4A-D5E2-4191-B481-235526E58B99}" dt="2023-05-08T05:50:19.503" v="1633" actId="1076"/>
          <ac:picMkLst>
            <pc:docMk/>
            <pc:sldMk cId="1175204052" sldId="268"/>
            <ac:picMk id="17" creationId="{A44A3081-0B86-BE15-44F0-7247CB23C5BE}"/>
          </ac:picMkLst>
        </pc:picChg>
        <pc:picChg chg="add mod">
          <ac:chgData name="Richard Chalk" userId="287f8aa4f4de1d19" providerId="LiveId" clId="{404ACD4A-D5E2-4191-B481-235526E58B99}" dt="2023-05-08T05:35:13" v="1473" actId="1036"/>
          <ac:picMkLst>
            <pc:docMk/>
            <pc:sldMk cId="1175204052" sldId="268"/>
            <ac:picMk id="4098" creationId="{4B58C1A8-56D3-D6F1-50E4-F0A666820944}"/>
          </ac:picMkLst>
        </pc:picChg>
        <pc:picChg chg="add del">
          <ac:chgData name="Richard Chalk" userId="287f8aa4f4de1d19" providerId="LiveId" clId="{404ACD4A-D5E2-4191-B481-235526E58B99}" dt="2023-05-08T05:48:39.486" v="1616" actId="21"/>
          <ac:picMkLst>
            <pc:docMk/>
            <pc:sldMk cId="1175204052" sldId="268"/>
            <ac:picMk id="4100" creationId="{3EDFA479-43D4-E144-5604-AAA1D784C1B6}"/>
          </ac:picMkLst>
        </pc:picChg>
        <pc:picChg chg="add del">
          <ac:chgData name="Richard Chalk" userId="287f8aa4f4de1d19" providerId="LiveId" clId="{404ACD4A-D5E2-4191-B481-235526E58B99}" dt="2023-05-08T05:50:02.799" v="1630" actId="21"/>
          <ac:picMkLst>
            <pc:docMk/>
            <pc:sldMk cId="1175204052" sldId="268"/>
            <ac:picMk id="4102" creationId="{B796BDB1-76BC-E17A-F317-B836E45118F9}"/>
          </ac:picMkLst>
        </pc:picChg>
        <pc:picChg chg="add del mod">
          <ac:chgData name="Richard Chalk" userId="287f8aa4f4de1d19" providerId="LiveId" clId="{404ACD4A-D5E2-4191-B481-235526E58B99}" dt="2023-05-08T05:50:50.872" v="1637" actId="478"/>
          <ac:picMkLst>
            <pc:docMk/>
            <pc:sldMk cId="1175204052" sldId="268"/>
            <ac:picMk id="4104" creationId="{3E84BD82-9745-DBAA-89F9-1569C6C189E8}"/>
          </ac:picMkLst>
        </pc:picChg>
        <pc:picChg chg="add mod">
          <ac:chgData name="Richard Chalk" userId="287f8aa4f4de1d19" providerId="LiveId" clId="{404ACD4A-D5E2-4191-B481-235526E58B99}" dt="2023-05-08T05:51:19.212" v="1698" actId="1038"/>
          <ac:picMkLst>
            <pc:docMk/>
            <pc:sldMk cId="1175204052" sldId="268"/>
            <ac:picMk id="4106" creationId="{5892758E-09A7-418E-917B-553E7853EA7A}"/>
          </ac:picMkLst>
        </pc:picChg>
        <pc:picChg chg="add mod">
          <ac:chgData name="Richard Chalk" userId="287f8aa4f4de1d19" providerId="LiveId" clId="{404ACD4A-D5E2-4191-B481-235526E58B99}" dt="2023-05-08T05:52:24.487" v="1716" actId="167"/>
          <ac:picMkLst>
            <pc:docMk/>
            <pc:sldMk cId="1175204052" sldId="268"/>
            <ac:picMk id="4108" creationId="{74319650-B5A5-2668-45BC-964CB4D8B09F}"/>
          </ac:picMkLst>
        </pc:picChg>
        <pc:picChg chg="add del mod">
          <ac:chgData name="Richard Chalk" userId="287f8aa4f4de1d19" providerId="LiveId" clId="{404ACD4A-D5E2-4191-B481-235526E58B99}" dt="2023-05-08T05:52:02.955" v="1711" actId="478"/>
          <ac:picMkLst>
            <pc:docMk/>
            <pc:sldMk cId="1175204052" sldId="268"/>
            <ac:picMk id="4110" creationId="{517BB427-C4E8-6938-FC29-838EA0ECCF91}"/>
          </ac:picMkLst>
        </pc:picChg>
        <pc:picChg chg="add mod">
          <ac:chgData name="Richard Chalk" userId="287f8aa4f4de1d19" providerId="LiveId" clId="{404ACD4A-D5E2-4191-B481-235526E58B99}" dt="2023-05-08T05:52:29.540" v="1718" actId="167"/>
          <ac:picMkLst>
            <pc:docMk/>
            <pc:sldMk cId="1175204052" sldId="268"/>
            <ac:picMk id="4112" creationId="{464F6A67-E739-CB7E-BD6D-277E360529C5}"/>
          </ac:picMkLst>
        </pc:picChg>
        <pc:cxnChg chg="del mod ord">
          <ac:chgData name="Richard Chalk" userId="287f8aa4f4de1d19" providerId="LiveId" clId="{404ACD4A-D5E2-4191-B481-235526E58B99}" dt="2023-05-08T05:33:45.757" v="1460" actId="478"/>
          <ac:cxnSpMkLst>
            <pc:docMk/>
            <pc:sldMk cId="1175204052" sldId="268"/>
            <ac:cxnSpMk id="4" creationId="{A3A58D75-6EF2-FB36-3740-D225180AC4F5}"/>
          </ac:cxnSpMkLst>
        </pc:cxnChg>
        <pc:cxnChg chg="add mod">
          <ac:chgData name="Richard Chalk" userId="287f8aa4f4de1d19" providerId="LiveId" clId="{404ACD4A-D5E2-4191-B481-235526E58B99}" dt="2023-05-08T05:33:49.129" v="1461"/>
          <ac:cxnSpMkLst>
            <pc:docMk/>
            <pc:sldMk cId="1175204052" sldId="268"/>
            <ac:cxnSpMk id="15" creationId="{4AAD086B-3D8A-76D3-E585-ADC9C6855087}"/>
          </ac:cxnSpMkLst>
        </pc:cxnChg>
      </pc:sldChg>
      <pc:sldChg chg="addSp delSp modSp add mod">
        <pc:chgData name="Richard Chalk" userId="287f8aa4f4de1d19" providerId="LiveId" clId="{404ACD4A-D5E2-4191-B481-235526E58B99}" dt="2023-05-08T14:43:07.587" v="7352" actId="403"/>
        <pc:sldMkLst>
          <pc:docMk/>
          <pc:sldMk cId="607423208" sldId="269"/>
        </pc:sldMkLst>
        <pc:spChg chg="add mod">
          <ac:chgData name="Richard Chalk" userId="287f8aa4f4de1d19" providerId="LiveId" clId="{404ACD4A-D5E2-4191-B481-235526E58B99}" dt="2023-05-08T06:00:32.641" v="1836" actId="14100"/>
          <ac:spMkLst>
            <pc:docMk/>
            <pc:sldMk cId="607423208" sldId="269"/>
            <ac:spMk id="4" creationId="{30F6E6FC-13EB-5D0E-DDBE-9DFC5BAD01DE}"/>
          </ac:spMkLst>
        </pc:spChg>
        <pc:spChg chg="mod">
          <ac:chgData name="Richard Chalk" userId="287f8aa4f4de1d19" providerId="LiveId" clId="{404ACD4A-D5E2-4191-B481-235526E58B99}" dt="2023-05-08T05:53:16.489" v="1737" actId="20577"/>
          <ac:spMkLst>
            <pc:docMk/>
            <pc:sldMk cId="607423208" sldId="269"/>
            <ac:spMk id="126" creationId="{00000000-0000-0000-0000-000000000000}"/>
          </ac:spMkLst>
        </pc:spChg>
        <pc:spChg chg="mod">
          <ac:chgData name="Richard Chalk" userId="287f8aa4f4de1d19" providerId="LiveId" clId="{404ACD4A-D5E2-4191-B481-235526E58B99}" dt="2023-05-08T14:43:07.587" v="7352" actId="403"/>
          <ac:spMkLst>
            <pc:docMk/>
            <pc:sldMk cId="607423208" sldId="269"/>
            <ac:spMk id="127" creationId="{00000000-0000-0000-0000-000000000000}"/>
          </ac:spMkLst>
        </pc:spChg>
        <pc:picChg chg="add mod">
          <ac:chgData name="Richard Chalk" userId="287f8aa4f4de1d19" providerId="LiveId" clId="{404ACD4A-D5E2-4191-B481-235526E58B99}" dt="2023-05-08T05:58:01.864" v="1818" actId="1037"/>
          <ac:picMkLst>
            <pc:docMk/>
            <pc:sldMk cId="607423208" sldId="269"/>
            <ac:picMk id="2" creationId="{C1D74A97-2715-D8EB-0932-5D07AC198A3B}"/>
          </ac:picMkLst>
        </pc:picChg>
        <pc:picChg chg="add mod">
          <ac:chgData name="Richard Chalk" userId="287f8aa4f4de1d19" providerId="LiveId" clId="{404ACD4A-D5E2-4191-B481-235526E58B99}" dt="2023-05-08T06:00:45.101" v="1839" actId="1076"/>
          <ac:picMkLst>
            <pc:docMk/>
            <pc:sldMk cId="607423208" sldId="269"/>
            <ac:picMk id="5" creationId="{29EADFE8-09A1-B198-0DDA-BE73BAD7192D}"/>
          </ac:picMkLst>
        </pc:picChg>
        <pc:picChg chg="add del mod">
          <ac:chgData name="Richard Chalk" userId="287f8aa4f4de1d19" providerId="LiveId" clId="{404ACD4A-D5E2-4191-B481-235526E58B99}" dt="2023-05-08T06:01:46.268" v="1841"/>
          <ac:picMkLst>
            <pc:docMk/>
            <pc:sldMk cId="607423208" sldId="269"/>
            <ac:picMk id="6" creationId="{530E1B5E-E52D-B113-A169-9EDC253E3EF8}"/>
          </ac:picMkLst>
        </pc:picChg>
        <pc:picChg chg="del">
          <ac:chgData name="Richard Chalk" userId="287f8aa4f4de1d19" providerId="LiveId" clId="{404ACD4A-D5E2-4191-B481-235526E58B99}" dt="2023-05-08T05:53:20.694" v="1738" actId="478"/>
          <ac:picMkLst>
            <pc:docMk/>
            <pc:sldMk cId="607423208" sldId="269"/>
            <ac:picMk id="3074" creationId="{9AC3688F-8929-C660-3A52-3EEEE39712B4}"/>
          </ac:picMkLst>
        </pc:picChg>
        <pc:picChg chg="add mod">
          <ac:chgData name="Richard Chalk" userId="287f8aa4f4de1d19" providerId="LiveId" clId="{404ACD4A-D5E2-4191-B481-235526E58B99}" dt="2023-05-08T05:57:56.563" v="1790" actId="1037"/>
          <ac:picMkLst>
            <pc:docMk/>
            <pc:sldMk cId="607423208" sldId="269"/>
            <ac:picMk id="7170" creationId="{DBF8B77D-433D-BFA8-FD0F-5FDE56D12716}"/>
          </ac:picMkLst>
        </pc:picChg>
        <pc:picChg chg="add mod">
          <ac:chgData name="Richard Chalk" userId="287f8aa4f4de1d19" providerId="LiveId" clId="{404ACD4A-D5E2-4191-B481-235526E58B99}" dt="2023-05-08T05:57:53.848" v="1776" actId="167"/>
          <ac:picMkLst>
            <pc:docMk/>
            <pc:sldMk cId="607423208" sldId="269"/>
            <ac:picMk id="7172" creationId="{4DE448AF-B804-9B3A-04C7-6CF04F7C097D}"/>
          </ac:picMkLst>
        </pc:picChg>
      </pc:sldChg>
      <pc:sldChg chg="addSp delSp modSp add mod modNotesTx">
        <pc:chgData name="Richard Chalk" userId="287f8aa4f4de1d19" providerId="LiveId" clId="{404ACD4A-D5E2-4191-B481-235526E58B99}" dt="2023-05-08T14:43:47.697" v="7354" actId="113"/>
        <pc:sldMkLst>
          <pc:docMk/>
          <pc:sldMk cId="1350979902" sldId="270"/>
        </pc:sldMkLst>
        <pc:spChg chg="del">
          <ac:chgData name="Richard Chalk" userId="287f8aa4f4de1d19" providerId="LiveId" clId="{404ACD4A-D5E2-4191-B481-235526E58B99}" dt="2023-05-08T06:09:06.732" v="2151" actId="478"/>
          <ac:spMkLst>
            <pc:docMk/>
            <pc:sldMk cId="1350979902" sldId="270"/>
            <ac:spMk id="4" creationId="{30F6E6FC-13EB-5D0E-DDBE-9DFC5BAD01DE}"/>
          </ac:spMkLst>
        </pc:spChg>
        <pc:spChg chg="add mod">
          <ac:chgData name="Richard Chalk" userId="287f8aa4f4de1d19" providerId="LiveId" clId="{404ACD4A-D5E2-4191-B481-235526E58B99}" dt="2023-05-08T06:11:12.960" v="2222" actId="1076"/>
          <ac:spMkLst>
            <pc:docMk/>
            <pc:sldMk cId="1350979902" sldId="270"/>
            <ac:spMk id="6" creationId="{922EE5EF-7215-8E14-BF73-6B4A2625A832}"/>
          </ac:spMkLst>
        </pc:spChg>
        <pc:spChg chg="add mod">
          <ac:chgData name="Richard Chalk" userId="287f8aa4f4de1d19" providerId="LiveId" clId="{404ACD4A-D5E2-4191-B481-235526E58B99}" dt="2023-05-08T06:12:04.066" v="2232" actId="1076"/>
          <ac:spMkLst>
            <pc:docMk/>
            <pc:sldMk cId="1350979902" sldId="270"/>
            <ac:spMk id="8" creationId="{414DEC07-4155-1F06-BED5-165EBC05551F}"/>
          </ac:spMkLst>
        </pc:spChg>
        <pc:spChg chg="add del mod">
          <ac:chgData name="Richard Chalk" userId="287f8aa4f4de1d19" providerId="LiveId" clId="{404ACD4A-D5E2-4191-B481-235526E58B99}" dt="2023-05-08T06:13:22.050" v="2310"/>
          <ac:spMkLst>
            <pc:docMk/>
            <pc:sldMk cId="1350979902" sldId="270"/>
            <ac:spMk id="9" creationId="{2D139312-9A48-8D4A-83C1-408383FA9223}"/>
          </ac:spMkLst>
        </pc:spChg>
        <pc:spChg chg="mod">
          <ac:chgData name="Richard Chalk" userId="287f8aa4f4de1d19" providerId="LiveId" clId="{404ACD4A-D5E2-4191-B481-235526E58B99}" dt="2023-05-08T06:05:05.236" v="1856" actId="20577"/>
          <ac:spMkLst>
            <pc:docMk/>
            <pc:sldMk cId="1350979902" sldId="270"/>
            <ac:spMk id="126" creationId="{00000000-0000-0000-0000-000000000000}"/>
          </ac:spMkLst>
        </pc:spChg>
        <pc:spChg chg="mod">
          <ac:chgData name="Richard Chalk" userId="287f8aa4f4de1d19" providerId="LiveId" clId="{404ACD4A-D5E2-4191-B481-235526E58B99}" dt="2023-05-08T14:43:47.697" v="7354" actId="113"/>
          <ac:spMkLst>
            <pc:docMk/>
            <pc:sldMk cId="1350979902" sldId="270"/>
            <ac:spMk id="127" creationId="{00000000-0000-0000-0000-000000000000}"/>
          </ac:spMkLst>
        </pc:spChg>
        <pc:picChg chg="del">
          <ac:chgData name="Richard Chalk" userId="287f8aa4f4de1d19" providerId="LiveId" clId="{404ACD4A-D5E2-4191-B481-235526E58B99}" dt="2023-05-08T06:09:06.732" v="2151" actId="478"/>
          <ac:picMkLst>
            <pc:docMk/>
            <pc:sldMk cId="1350979902" sldId="270"/>
            <ac:picMk id="5" creationId="{29EADFE8-09A1-B198-0DDA-BE73BAD7192D}"/>
          </ac:picMkLst>
        </pc:picChg>
        <pc:picChg chg="add mod">
          <ac:chgData name="Richard Chalk" userId="287f8aa4f4de1d19" providerId="LiveId" clId="{404ACD4A-D5E2-4191-B481-235526E58B99}" dt="2023-05-08T06:12:12.014" v="2233" actId="1076"/>
          <ac:picMkLst>
            <pc:docMk/>
            <pc:sldMk cId="1350979902" sldId="270"/>
            <ac:picMk id="7" creationId="{CEC64844-CE72-C0AF-4CFF-5012EAA0D6C4}"/>
          </ac:picMkLst>
        </pc:picChg>
      </pc:sldChg>
      <pc:sldChg chg="addSp delSp modSp add mod modNotesTx">
        <pc:chgData name="Richard Chalk" userId="287f8aa4f4de1d19" providerId="LiveId" clId="{404ACD4A-D5E2-4191-B481-235526E58B99}" dt="2023-05-08T06:29:43.697" v="2819" actId="20577"/>
        <pc:sldMkLst>
          <pc:docMk/>
          <pc:sldMk cId="1502058788" sldId="271"/>
        </pc:sldMkLst>
        <pc:spChg chg="add del mod">
          <ac:chgData name="Richard Chalk" userId="287f8aa4f4de1d19" providerId="LiveId" clId="{404ACD4A-D5E2-4191-B481-235526E58B99}" dt="2023-05-08T06:22:36.746" v="2618" actId="478"/>
          <ac:spMkLst>
            <pc:docMk/>
            <pc:sldMk cId="1502058788" sldId="271"/>
            <ac:spMk id="3" creationId="{D531FEEF-2B34-803C-C54D-65DE5438DDDC}"/>
          </ac:spMkLst>
        </pc:spChg>
        <pc:spChg chg="add del mod">
          <ac:chgData name="Richard Chalk" userId="287f8aa4f4de1d19" providerId="LiveId" clId="{404ACD4A-D5E2-4191-B481-235526E58B99}" dt="2023-05-08T06:22:36.746" v="2618" actId="478"/>
          <ac:spMkLst>
            <pc:docMk/>
            <pc:sldMk cId="1502058788" sldId="271"/>
            <ac:spMk id="4" creationId="{EBCA759B-6DA6-EFB1-D0C0-306A35783269}"/>
          </ac:spMkLst>
        </pc:spChg>
        <pc:spChg chg="add del mod">
          <ac:chgData name="Richard Chalk" userId="287f8aa4f4de1d19" providerId="LiveId" clId="{404ACD4A-D5E2-4191-B481-235526E58B99}" dt="2023-05-08T06:22:36.746" v="2618" actId="478"/>
          <ac:spMkLst>
            <pc:docMk/>
            <pc:sldMk cId="1502058788" sldId="271"/>
            <ac:spMk id="5" creationId="{390E0CFA-0F4A-4D63-4C01-0502E9B4BB73}"/>
          </ac:spMkLst>
        </pc:spChg>
        <pc:spChg chg="del">
          <ac:chgData name="Richard Chalk" userId="287f8aa4f4de1d19" providerId="LiveId" clId="{404ACD4A-D5E2-4191-B481-235526E58B99}" dt="2023-05-08T06:13:40.693" v="2323" actId="478"/>
          <ac:spMkLst>
            <pc:docMk/>
            <pc:sldMk cId="1502058788" sldId="271"/>
            <ac:spMk id="6" creationId="{922EE5EF-7215-8E14-BF73-6B4A2625A832}"/>
          </ac:spMkLst>
        </pc:spChg>
        <pc:spChg chg="del">
          <ac:chgData name="Richard Chalk" userId="287f8aa4f4de1d19" providerId="LiveId" clId="{404ACD4A-D5E2-4191-B481-235526E58B99}" dt="2023-05-08T06:13:42.923" v="2325" actId="478"/>
          <ac:spMkLst>
            <pc:docMk/>
            <pc:sldMk cId="1502058788" sldId="271"/>
            <ac:spMk id="8" creationId="{414DEC07-4155-1F06-BED5-165EBC05551F}"/>
          </ac:spMkLst>
        </pc:spChg>
        <pc:spChg chg="add del mod">
          <ac:chgData name="Richard Chalk" userId="287f8aa4f4de1d19" providerId="LiveId" clId="{404ACD4A-D5E2-4191-B481-235526E58B99}" dt="2023-05-08T06:22:36.746" v="2618" actId="478"/>
          <ac:spMkLst>
            <pc:docMk/>
            <pc:sldMk cId="1502058788" sldId="271"/>
            <ac:spMk id="9" creationId="{2F4FE70C-937D-C439-37AA-2B09F65A50D4}"/>
          </ac:spMkLst>
        </pc:spChg>
        <pc:spChg chg="add del mod">
          <ac:chgData name="Richard Chalk" userId="287f8aa4f4de1d19" providerId="LiveId" clId="{404ACD4A-D5E2-4191-B481-235526E58B99}" dt="2023-05-08T06:22:36.746" v="2618" actId="478"/>
          <ac:spMkLst>
            <pc:docMk/>
            <pc:sldMk cId="1502058788" sldId="271"/>
            <ac:spMk id="10" creationId="{FEAE6000-3FE5-E932-7E29-2B2A43E93258}"/>
          </ac:spMkLst>
        </pc:spChg>
        <pc:spChg chg="add del mod">
          <ac:chgData name="Richard Chalk" userId="287f8aa4f4de1d19" providerId="LiveId" clId="{404ACD4A-D5E2-4191-B481-235526E58B99}" dt="2023-05-08T06:22:36.746" v="2618" actId="478"/>
          <ac:spMkLst>
            <pc:docMk/>
            <pc:sldMk cId="1502058788" sldId="271"/>
            <ac:spMk id="11" creationId="{0A7F2664-5CFC-7220-019A-A2D3247D3E71}"/>
          </ac:spMkLst>
        </pc:spChg>
        <pc:spChg chg="add mod">
          <ac:chgData name="Richard Chalk" userId="287f8aa4f4de1d19" providerId="LiveId" clId="{404ACD4A-D5E2-4191-B481-235526E58B99}" dt="2023-05-08T06:20:06.855" v="2578" actId="1035"/>
          <ac:spMkLst>
            <pc:docMk/>
            <pc:sldMk cId="1502058788" sldId="271"/>
            <ac:spMk id="12" creationId="{87D0DFB6-7BB6-C1A8-A6E4-767DC68E2D51}"/>
          </ac:spMkLst>
        </pc:spChg>
        <pc:spChg chg="add mod">
          <ac:chgData name="Richard Chalk" userId="287f8aa4f4de1d19" providerId="LiveId" clId="{404ACD4A-D5E2-4191-B481-235526E58B99}" dt="2023-05-08T06:20:19.373" v="2584" actId="1038"/>
          <ac:spMkLst>
            <pc:docMk/>
            <pc:sldMk cId="1502058788" sldId="271"/>
            <ac:spMk id="13" creationId="{9903F38B-703C-0D32-831E-9D07A862B5F8}"/>
          </ac:spMkLst>
        </pc:spChg>
        <pc:spChg chg="add del mod">
          <ac:chgData name="Richard Chalk" userId="287f8aa4f4de1d19" providerId="LiveId" clId="{404ACD4A-D5E2-4191-B481-235526E58B99}" dt="2023-05-08T06:17:57.683" v="2447" actId="478"/>
          <ac:spMkLst>
            <pc:docMk/>
            <pc:sldMk cId="1502058788" sldId="271"/>
            <ac:spMk id="14" creationId="{0B3E0E9C-C339-E599-025E-E552974D9C5E}"/>
          </ac:spMkLst>
        </pc:spChg>
        <pc:spChg chg="add del mod">
          <ac:chgData name="Richard Chalk" userId="287f8aa4f4de1d19" providerId="LiveId" clId="{404ACD4A-D5E2-4191-B481-235526E58B99}" dt="2023-05-08T06:18:02.917" v="2450" actId="478"/>
          <ac:spMkLst>
            <pc:docMk/>
            <pc:sldMk cId="1502058788" sldId="271"/>
            <ac:spMk id="15" creationId="{B8AD04E4-8DD2-A9F5-A95D-24FAECBE6F59}"/>
          </ac:spMkLst>
        </pc:spChg>
        <pc:spChg chg="add del mod">
          <ac:chgData name="Richard Chalk" userId="287f8aa4f4de1d19" providerId="LiveId" clId="{404ACD4A-D5E2-4191-B481-235526E58B99}" dt="2023-05-08T06:18:02.917" v="2450" actId="478"/>
          <ac:spMkLst>
            <pc:docMk/>
            <pc:sldMk cId="1502058788" sldId="271"/>
            <ac:spMk id="16" creationId="{663D398F-52B5-4BD0-3804-FB542DBBDBB1}"/>
          </ac:spMkLst>
        </pc:spChg>
        <pc:spChg chg="add mod">
          <ac:chgData name="Richard Chalk" userId="287f8aa4f4de1d19" providerId="LiveId" clId="{404ACD4A-D5E2-4191-B481-235526E58B99}" dt="2023-05-08T06:19:52.560" v="2563" actId="14100"/>
          <ac:spMkLst>
            <pc:docMk/>
            <pc:sldMk cId="1502058788" sldId="271"/>
            <ac:spMk id="17" creationId="{8D87A7C8-DB6C-0036-8442-9C367A0931D3}"/>
          </ac:spMkLst>
        </pc:spChg>
        <pc:spChg chg="add mod">
          <ac:chgData name="Richard Chalk" userId="287f8aa4f4de1d19" providerId="LiveId" clId="{404ACD4A-D5E2-4191-B481-235526E58B99}" dt="2023-05-08T06:19:44.496" v="2561" actId="1076"/>
          <ac:spMkLst>
            <pc:docMk/>
            <pc:sldMk cId="1502058788" sldId="271"/>
            <ac:spMk id="18" creationId="{68B96F5E-E9CA-0A8A-D376-FA68459C4AE9}"/>
          </ac:spMkLst>
        </pc:spChg>
        <pc:spChg chg="add del mod">
          <ac:chgData name="Richard Chalk" userId="287f8aa4f4de1d19" providerId="LiveId" clId="{404ACD4A-D5E2-4191-B481-235526E58B99}" dt="2023-05-08T06:18:00.180" v="2448" actId="478"/>
          <ac:spMkLst>
            <pc:docMk/>
            <pc:sldMk cId="1502058788" sldId="271"/>
            <ac:spMk id="19" creationId="{3FD7D2D8-234F-87BC-3956-412BEFD501BA}"/>
          </ac:spMkLst>
        </pc:spChg>
        <pc:spChg chg="add del mod">
          <ac:chgData name="Richard Chalk" userId="287f8aa4f4de1d19" providerId="LiveId" clId="{404ACD4A-D5E2-4191-B481-235526E58B99}" dt="2023-05-08T06:18:01.433" v="2449" actId="478"/>
          <ac:spMkLst>
            <pc:docMk/>
            <pc:sldMk cId="1502058788" sldId="271"/>
            <ac:spMk id="20" creationId="{1710DD6C-FEB9-777D-CEC6-EC865FA4141E}"/>
          </ac:spMkLst>
        </pc:spChg>
        <pc:spChg chg="add del mod">
          <ac:chgData name="Richard Chalk" userId="287f8aa4f4de1d19" providerId="LiveId" clId="{404ACD4A-D5E2-4191-B481-235526E58B99}" dt="2023-05-08T06:18:01.433" v="2449" actId="478"/>
          <ac:spMkLst>
            <pc:docMk/>
            <pc:sldMk cId="1502058788" sldId="271"/>
            <ac:spMk id="21" creationId="{FF68F609-6016-81D3-B8A6-ABB038216FF3}"/>
          </ac:spMkLst>
        </pc:spChg>
        <pc:spChg chg="add mod">
          <ac:chgData name="Richard Chalk" userId="287f8aa4f4de1d19" providerId="LiveId" clId="{404ACD4A-D5E2-4191-B481-235526E58B99}" dt="2023-05-08T06:18:13.551" v="2459" actId="1038"/>
          <ac:spMkLst>
            <pc:docMk/>
            <pc:sldMk cId="1502058788" sldId="271"/>
            <ac:spMk id="23" creationId="{F3B0AF7E-96A9-B81F-DF6A-A70DC50AD27D}"/>
          </ac:spMkLst>
        </pc:spChg>
        <pc:spChg chg="add mod">
          <ac:chgData name="Richard Chalk" userId="287f8aa4f4de1d19" providerId="LiveId" clId="{404ACD4A-D5E2-4191-B481-235526E58B99}" dt="2023-05-08T06:18:24.508" v="2542" actId="1037"/>
          <ac:spMkLst>
            <pc:docMk/>
            <pc:sldMk cId="1502058788" sldId="271"/>
            <ac:spMk id="24" creationId="{9220DA62-89FB-7D57-0758-C69CC88FAB69}"/>
          </ac:spMkLst>
        </pc:spChg>
        <pc:spChg chg="add del mod">
          <ac:chgData name="Richard Chalk" userId="287f8aa4f4de1d19" providerId="LiveId" clId="{404ACD4A-D5E2-4191-B481-235526E58B99}" dt="2023-05-08T06:13:46.327" v="2328" actId="478"/>
          <ac:spMkLst>
            <pc:docMk/>
            <pc:sldMk cId="1502058788" sldId="271"/>
            <ac:spMk id="126" creationId="{00000000-0000-0000-0000-000000000000}"/>
          </ac:spMkLst>
        </pc:spChg>
        <pc:spChg chg="mod">
          <ac:chgData name="Richard Chalk" userId="287f8aa4f4de1d19" providerId="LiveId" clId="{404ACD4A-D5E2-4191-B481-235526E58B99}" dt="2023-05-08T06:29:43.697" v="2819" actId="20577"/>
          <ac:spMkLst>
            <pc:docMk/>
            <pc:sldMk cId="1502058788" sldId="271"/>
            <ac:spMk id="127" creationId="{00000000-0000-0000-0000-000000000000}"/>
          </ac:spMkLst>
        </pc:spChg>
        <pc:picChg chg="del">
          <ac:chgData name="Richard Chalk" userId="287f8aa4f4de1d19" providerId="LiveId" clId="{404ACD4A-D5E2-4191-B481-235526E58B99}" dt="2023-05-08T06:13:44.198" v="2326" actId="478"/>
          <ac:picMkLst>
            <pc:docMk/>
            <pc:sldMk cId="1502058788" sldId="271"/>
            <ac:picMk id="2" creationId="{C1D74A97-2715-D8EB-0932-5D07AC198A3B}"/>
          </ac:picMkLst>
        </pc:picChg>
        <pc:picChg chg="del">
          <ac:chgData name="Richard Chalk" userId="287f8aa4f4de1d19" providerId="LiveId" clId="{404ACD4A-D5E2-4191-B481-235526E58B99}" dt="2023-05-08T06:13:41.670" v="2324" actId="478"/>
          <ac:picMkLst>
            <pc:docMk/>
            <pc:sldMk cId="1502058788" sldId="271"/>
            <ac:picMk id="7" creationId="{CEC64844-CE72-C0AF-4CFF-5012EAA0D6C4}"/>
          </ac:picMkLst>
        </pc:picChg>
        <pc:picChg chg="add mod">
          <ac:chgData name="Richard Chalk" userId="287f8aa4f4de1d19" providerId="LiveId" clId="{404ACD4A-D5E2-4191-B481-235526E58B99}" dt="2023-05-08T06:26:06.019" v="2726" actId="1035"/>
          <ac:picMkLst>
            <pc:docMk/>
            <pc:sldMk cId="1502058788" sldId="271"/>
            <ac:picMk id="25" creationId="{04150706-1121-DC95-DC6E-49D97F0D9CE1}"/>
          </ac:picMkLst>
        </pc:picChg>
        <pc:picChg chg="add mod">
          <ac:chgData name="Richard Chalk" userId="287f8aa4f4de1d19" providerId="LiveId" clId="{404ACD4A-D5E2-4191-B481-235526E58B99}" dt="2023-05-08T06:26:06.019" v="2726" actId="1035"/>
          <ac:picMkLst>
            <pc:docMk/>
            <pc:sldMk cId="1502058788" sldId="271"/>
            <ac:picMk id="26" creationId="{1A487673-89AA-E7CC-C8A6-5C748128DDBB}"/>
          </ac:picMkLst>
        </pc:picChg>
        <pc:picChg chg="del">
          <ac:chgData name="Richard Chalk" userId="287f8aa4f4de1d19" providerId="LiveId" clId="{404ACD4A-D5E2-4191-B481-235526E58B99}" dt="2023-05-08T06:13:44.198" v="2326" actId="478"/>
          <ac:picMkLst>
            <pc:docMk/>
            <pc:sldMk cId="1502058788" sldId="271"/>
            <ac:picMk id="7170" creationId="{DBF8B77D-433D-BFA8-FD0F-5FDE56D12716}"/>
          </ac:picMkLst>
        </pc:picChg>
        <pc:picChg chg="del">
          <ac:chgData name="Richard Chalk" userId="287f8aa4f4de1d19" providerId="LiveId" clId="{404ACD4A-D5E2-4191-B481-235526E58B99}" dt="2023-05-08T06:13:47.987" v="2329" actId="478"/>
          <ac:picMkLst>
            <pc:docMk/>
            <pc:sldMk cId="1502058788" sldId="271"/>
            <ac:picMk id="7172" creationId="{4DE448AF-B804-9B3A-04C7-6CF04F7C097D}"/>
          </ac:picMkLst>
        </pc:picChg>
        <pc:picChg chg="add mod">
          <ac:chgData name="Richard Chalk" userId="287f8aa4f4de1d19" providerId="LiveId" clId="{404ACD4A-D5E2-4191-B481-235526E58B99}" dt="2023-05-08T06:26:06.019" v="2726" actId="1035"/>
          <ac:picMkLst>
            <pc:docMk/>
            <pc:sldMk cId="1502058788" sldId="271"/>
            <ac:picMk id="8194" creationId="{FCD1079C-599F-977C-43E7-2CBEB9725754}"/>
          </ac:picMkLst>
        </pc:picChg>
        <pc:picChg chg="add mod">
          <ac:chgData name="Richard Chalk" userId="287f8aa4f4de1d19" providerId="LiveId" clId="{404ACD4A-D5E2-4191-B481-235526E58B99}" dt="2023-05-08T06:26:06.019" v="2726" actId="1035"/>
          <ac:picMkLst>
            <pc:docMk/>
            <pc:sldMk cId="1502058788" sldId="271"/>
            <ac:picMk id="8196" creationId="{6E0EAFDB-76D4-6F45-E761-117C87867C3A}"/>
          </ac:picMkLst>
        </pc:picChg>
        <pc:picChg chg="add del mod">
          <ac:chgData name="Richard Chalk" userId="287f8aa4f4de1d19" providerId="LiveId" clId="{404ACD4A-D5E2-4191-B481-235526E58B99}" dt="2023-05-08T06:24:18.597" v="2659"/>
          <ac:picMkLst>
            <pc:docMk/>
            <pc:sldMk cId="1502058788" sldId="271"/>
            <ac:picMk id="8198" creationId="{487BD00B-BF1C-4172-A637-7F6C8A09473C}"/>
          </ac:picMkLst>
        </pc:picChg>
        <pc:picChg chg="add mod">
          <ac:chgData name="Richard Chalk" userId="287f8aa4f4de1d19" providerId="LiveId" clId="{404ACD4A-D5E2-4191-B481-235526E58B99}" dt="2023-05-08T06:26:06.019" v="2726" actId="1035"/>
          <ac:picMkLst>
            <pc:docMk/>
            <pc:sldMk cId="1502058788" sldId="271"/>
            <ac:picMk id="8200" creationId="{D80C28AF-9D62-8BE0-DAC0-5FDF5525D12A}"/>
          </ac:picMkLst>
        </pc:picChg>
        <pc:picChg chg="add mod">
          <ac:chgData name="Richard Chalk" userId="287f8aa4f4de1d19" providerId="LiveId" clId="{404ACD4A-D5E2-4191-B481-235526E58B99}" dt="2023-05-08T06:26:06.019" v="2726" actId="1035"/>
          <ac:picMkLst>
            <pc:docMk/>
            <pc:sldMk cId="1502058788" sldId="271"/>
            <ac:picMk id="8202" creationId="{BFF67E33-7D7D-05A0-1EC8-0E79D7A6D565}"/>
          </ac:picMkLst>
        </pc:picChg>
        <pc:picChg chg="add mod">
          <ac:chgData name="Richard Chalk" userId="287f8aa4f4de1d19" providerId="LiveId" clId="{404ACD4A-D5E2-4191-B481-235526E58B99}" dt="2023-05-08T06:26:06.019" v="2726" actId="1035"/>
          <ac:picMkLst>
            <pc:docMk/>
            <pc:sldMk cId="1502058788" sldId="271"/>
            <ac:picMk id="8204" creationId="{C0517EE5-D580-E718-6A67-06048A3C702E}"/>
          </ac:picMkLst>
        </pc:picChg>
        <pc:cxnChg chg="add mod">
          <ac:chgData name="Richard Chalk" userId="287f8aa4f4de1d19" providerId="LiveId" clId="{404ACD4A-D5E2-4191-B481-235526E58B99}" dt="2023-05-08T06:17:18.932" v="2441"/>
          <ac:cxnSpMkLst>
            <pc:docMk/>
            <pc:sldMk cId="1502058788" sldId="271"/>
            <ac:cxnSpMk id="22" creationId="{A7F73CD3-40A2-9923-B430-882A2A43977F}"/>
          </ac:cxnSpMkLst>
        </pc:cxnChg>
      </pc:sldChg>
      <pc:sldChg chg="addSp delSp modSp add mod">
        <pc:chgData name="Richard Chalk" userId="287f8aa4f4de1d19" providerId="LiveId" clId="{404ACD4A-D5E2-4191-B481-235526E58B99}" dt="2023-05-08T14:47:02.123" v="7426" actId="403"/>
        <pc:sldMkLst>
          <pc:docMk/>
          <pc:sldMk cId="0" sldId="276"/>
        </pc:sldMkLst>
        <pc:spChg chg="add mod">
          <ac:chgData name="Richard Chalk" userId="287f8aa4f4de1d19" providerId="LiveId" clId="{404ACD4A-D5E2-4191-B481-235526E58B99}" dt="2023-05-08T08:25:09.288" v="5143" actId="20577"/>
          <ac:spMkLst>
            <pc:docMk/>
            <pc:sldMk cId="0" sldId="276"/>
            <ac:spMk id="2" creationId="{3A71E821-B9AB-AD65-7FBF-FDAD0E49BECC}"/>
          </ac:spMkLst>
        </pc:spChg>
        <pc:spChg chg="add mod">
          <ac:chgData name="Richard Chalk" userId="287f8aa4f4de1d19" providerId="LiveId" clId="{404ACD4A-D5E2-4191-B481-235526E58B99}" dt="2023-05-08T14:47:02.123" v="7426" actId="403"/>
          <ac:spMkLst>
            <pc:docMk/>
            <pc:sldMk cId="0" sldId="276"/>
            <ac:spMk id="5" creationId="{47613644-6273-A98D-5607-2C79758DB957}"/>
          </ac:spMkLst>
        </pc:spChg>
        <pc:spChg chg="del">
          <ac:chgData name="Richard Chalk" userId="287f8aa4f4de1d19" providerId="LiveId" clId="{404ACD4A-D5E2-4191-B481-235526E58B99}" dt="2023-05-08T07:29:18.975" v="4075" actId="478"/>
          <ac:spMkLst>
            <pc:docMk/>
            <pc:sldMk cId="0" sldId="276"/>
            <ac:spMk id="480" creationId="{00000000-0000-0000-0000-000000000000}"/>
          </ac:spMkLst>
        </pc:spChg>
        <pc:spChg chg="del mod">
          <ac:chgData name="Richard Chalk" userId="287f8aa4f4de1d19" providerId="LiveId" clId="{404ACD4A-D5E2-4191-B481-235526E58B99}" dt="2023-05-08T07:32:37.220" v="4147" actId="478"/>
          <ac:spMkLst>
            <pc:docMk/>
            <pc:sldMk cId="0" sldId="276"/>
            <ac:spMk id="484" creationId="{00000000-0000-0000-0000-000000000000}"/>
          </ac:spMkLst>
        </pc:spChg>
        <pc:picChg chg="add mod">
          <ac:chgData name="Richard Chalk" userId="287f8aa4f4de1d19" providerId="LiveId" clId="{404ACD4A-D5E2-4191-B481-235526E58B99}" dt="2023-05-08T07:30:59.564" v="4111" actId="1037"/>
          <ac:picMkLst>
            <pc:docMk/>
            <pc:sldMk cId="0" sldId="276"/>
            <ac:picMk id="3" creationId="{94E0DC74-AC50-03DD-C8B3-C5658F85D127}"/>
          </ac:picMkLst>
        </pc:picChg>
        <pc:picChg chg="add mod">
          <ac:chgData name="Richard Chalk" userId="287f8aa4f4de1d19" providerId="LiveId" clId="{404ACD4A-D5E2-4191-B481-235526E58B99}" dt="2023-05-08T08:25:13.857" v="5172" actId="1038"/>
          <ac:picMkLst>
            <pc:docMk/>
            <pc:sldMk cId="0" sldId="276"/>
            <ac:picMk id="6" creationId="{CFEBA2BF-D585-A1B1-72A3-017842E315E5}"/>
          </ac:picMkLst>
        </pc:picChg>
        <pc:picChg chg="del">
          <ac:chgData name="Richard Chalk" userId="287f8aa4f4de1d19" providerId="LiveId" clId="{404ACD4A-D5E2-4191-B481-235526E58B99}" dt="2023-05-08T07:29:23.749" v="4077" actId="478"/>
          <ac:picMkLst>
            <pc:docMk/>
            <pc:sldMk cId="0" sldId="276"/>
            <ac:picMk id="483" creationId="{00000000-0000-0000-0000-000000000000}"/>
          </ac:picMkLst>
        </pc:picChg>
        <pc:picChg chg="add mod">
          <ac:chgData name="Richard Chalk" userId="287f8aa4f4de1d19" providerId="LiveId" clId="{404ACD4A-D5E2-4191-B481-235526E58B99}" dt="2023-05-08T07:33:08.802" v="4162" actId="1076"/>
          <ac:picMkLst>
            <pc:docMk/>
            <pc:sldMk cId="0" sldId="276"/>
            <ac:picMk id="14338" creationId="{C3705067-E06E-2DAD-D9A3-B6B7D35689E1}"/>
          </ac:picMkLst>
        </pc:picChg>
      </pc:sldChg>
      <pc:sldChg chg="addSp delSp modSp add mod ord modNotes modNotesTx">
        <pc:chgData name="Richard Chalk" userId="287f8aa4f4de1d19" providerId="LiveId" clId="{404ACD4A-D5E2-4191-B481-235526E58B99}" dt="2023-05-08T14:46:38.381" v="7423" actId="14100"/>
        <pc:sldMkLst>
          <pc:docMk/>
          <pc:sldMk cId="3273922519" sldId="279"/>
        </pc:sldMkLst>
        <pc:spChg chg="add del mod">
          <ac:chgData name="Richard Chalk" userId="287f8aa4f4de1d19" providerId="LiveId" clId="{404ACD4A-D5E2-4191-B481-235526E58B99}" dt="2023-05-08T06:53:41.319" v="2822"/>
          <ac:spMkLst>
            <pc:docMk/>
            <pc:sldMk cId="3273922519" sldId="279"/>
            <ac:spMk id="2" creationId="{2D015E86-3979-EA96-2E45-36192EB6863B}"/>
          </ac:spMkLst>
        </pc:spChg>
        <pc:spChg chg="add mod">
          <ac:chgData name="Richard Chalk" userId="287f8aa4f4de1d19" providerId="LiveId" clId="{404ACD4A-D5E2-4191-B481-235526E58B99}" dt="2023-05-08T07:20:02.984" v="3848" actId="6549"/>
          <ac:spMkLst>
            <pc:docMk/>
            <pc:sldMk cId="3273922519" sldId="279"/>
            <ac:spMk id="3" creationId="{0678447A-F2B1-01C6-B436-D938CC98716B}"/>
          </ac:spMkLst>
        </pc:spChg>
        <pc:spChg chg="mod">
          <ac:chgData name="Richard Chalk" userId="287f8aa4f4de1d19" providerId="LiveId" clId="{404ACD4A-D5E2-4191-B481-235526E58B99}" dt="2023-05-08T07:20:40.189" v="3902" actId="1035"/>
          <ac:spMkLst>
            <pc:docMk/>
            <pc:sldMk cId="3273922519" sldId="279"/>
            <ac:spMk id="4" creationId="{752A7E4C-1BF0-9508-DBE9-8B287553264D}"/>
          </ac:spMkLst>
        </pc:spChg>
        <pc:spChg chg="mod">
          <ac:chgData name="Richard Chalk" userId="287f8aa4f4de1d19" providerId="LiveId" clId="{404ACD4A-D5E2-4191-B481-235526E58B99}" dt="2023-05-08T07:24:50.551" v="4017" actId="1038"/>
          <ac:spMkLst>
            <pc:docMk/>
            <pc:sldMk cId="3273922519" sldId="279"/>
            <ac:spMk id="5" creationId="{B9CEF1E7-BD13-22A5-53BF-874778F82FC5}"/>
          </ac:spMkLst>
        </pc:spChg>
        <pc:spChg chg="mod">
          <ac:chgData name="Richard Chalk" userId="287f8aa4f4de1d19" providerId="LiveId" clId="{404ACD4A-D5E2-4191-B481-235526E58B99}" dt="2023-05-08T07:13:06.641" v="3504" actId="1036"/>
          <ac:spMkLst>
            <pc:docMk/>
            <pc:sldMk cId="3273922519" sldId="279"/>
            <ac:spMk id="6" creationId="{2D8AB07D-A2D1-E748-4D30-2B18772A78B2}"/>
          </ac:spMkLst>
        </pc:spChg>
        <pc:spChg chg="mod">
          <ac:chgData name="Richard Chalk" userId="287f8aa4f4de1d19" providerId="LiveId" clId="{404ACD4A-D5E2-4191-B481-235526E58B99}" dt="2023-05-08T07:13:06.641" v="3504" actId="1036"/>
          <ac:spMkLst>
            <pc:docMk/>
            <pc:sldMk cId="3273922519" sldId="279"/>
            <ac:spMk id="7" creationId="{6F117F48-3A31-DAD1-38B8-C8533CA759D4}"/>
          </ac:spMkLst>
        </pc:spChg>
        <pc:spChg chg="mod">
          <ac:chgData name="Richard Chalk" userId="287f8aa4f4de1d19" providerId="LiveId" clId="{404ACD4A-D5E2-4191-B481-235526E58B99}" dt="2023-05-08T07:13:06.641" v="3504" actId="1036"/>
          <ac:spMkLst>
            <pc:docMk/>
            <pc:sldMk cId="3273922519" sldId="279"/>
            <ac:spMk id="8" creationId="{049141C8-37FC-433E-599C-4AAC94891E09}"/>
          </ac:spMkLst>
        </pc:spChg>
        <pc:spChg chg="mod">
          <ac:chgData name="Richard Chalk" userId="287f8aa4f4de1d19" providerId="LiveId" clId="{404ACD4A-D5E2-4191-B481-235526E58B99}" dt="2023-05-08T07:13:06.641" v="3504" actId="1036"/>
          <ac:spMkLst>
            <pc:docMk/>
            <pc:sldMk cId="3273922519" sldId="279"/>
            <ac:spMk id="9" creationId="{82864FA9-E5E2-6DCD-2B38-2A7D904D6285}"/>
          </ac:spMkLst>
        </pc:spChg>
        <pc:spChg chg="mod">
          <ac:chgData name="Richard Chalk" userId="287f8aa4f4de1d19" providerId="LiveId" clId="{404ACD4A-D5E2-4191-B481-235526E58B99}" dt="2023-05-08T07:13:06.641" v="3504" actId="1036"/>
          <ac:spMkLst>
            <pc:docMk/>
            <pc:sldMk cId="3273922519" sldId="279"/>
            <ac:spMk id="10" creationId="{C7E486CA-7308-3D5B-7F6C-7F40B108C6CB}"/>
          </ac:spMkLst>
        </pc:spChg>
        <pc:spChg chg="mod">
          <ac:chgData name="Richard Chalk" userId="287f8aa4f4de1d19" providerId="LiveId" clId="{404ACD4A-D5E2-4191-B481-235526E58B99}" dt="2023-05-08T07:13:06.641" v="3504" actId="1036"/>
          <ac:spMkLst>
            <pc:docMk/>
            <pc:sldMk cId="3273922519" sldId="279"/>
            <ac:spMk id="11" creationId="{0F7146D5-BB7F-4009-0BDF-8CA442A8FA81}"/>
          </ac:spMkLst>
        </pc:spChg>
        <pc:spChg chg="add mod">
          <ac:chgData name="Richard Chalk" userId="287f8aa4f4de1d19" providerId="LiveId" clId="{404ACD4A-D5E2-4191-B481-235526E58B99}" dt="2023-05-08T14:46:38.381" v="7423" actId="14100"/>
          <ac:spMkLst>
            <pc:docMk/>
            <pc:sldMk cId="3273922519" sldId="279"/>
            <ac:spMk id="12" creationId="{245F9747-5289-23A5-FF1C-CBB8F3F6F3E1}"/>
          </ac:spMkLst>
        </pc:spChg>
        <pc:spChg chg="mod">
          <ac:chgData name="Richard Chalk" userId="287f8aa4f4de1d19" providerId="LiveId" clId="{404ACD4A-D5E2-4191-B481-235526E58B99}" dt="2023-05-08T07:13:24.772" v="3521" actId="20577"/>
          <ac:spMkLst>
            <pc:docMk/>
            <pc:sldMk cId="3273922519" sldId="279"/>
            <ac:spMk id="92" creationId="{00000000-0000-0000-0000-000000000000}"/>
          </ac:spMkLst>
        </pc:spChg>
        <pc:picChg chg="add mod">
          <ac:chgData name="Richard Chalk" userId="287f8aa4f4de1d19" providerId="LiveId" clId="{404ACD4A-D5E2-4191-B481-235526E58B99}" dt="2023-05-08T07:16:43.366" v="3724" actId="1076"/>
          <ac:picMkLst>
            <pc:docMk/>
            <pc:sldMk cId="3273922519" sldId="279"/>
            <ac:picMk id="13" creationId="{E2326C78-7BE3-8493-B930-5CAB7E057ACA}"/>
          </ac:picMkLst>
        </pc:picChg>
        <pc:picChg chg="add mod">
          <ac:chgData name="Richard Chalk" userId="287f8aa4f4de1d19" providerId="LiveId" clId="{404ACD4A-D5E2-4191-B481-235526E58B99}" dt="2023-05-08T07:18:08.683" v="3767" actId="1076"/>
          <ac:picMkLst>
            <pc:docMk/>
            <pc:sldMk cId="3273922519" sldId="279"/>
            <ac:picMk id="14" creationId="{FB4CC24F-BE05-6A2E-1EDC-F496D4F499C5}"/>
          </ac:picMkLst>
        </pc:picChg>
        <pc:picChg chg="add mod">
          <ac:chgData name="Richard Chalk" userId="287f8aa4f4de1d19" providerId="LiveId" clId="{404ACD4A-D5E2-4191-B481-235526E58B99}" dt="2023-05-08T07:18:19.244" v="3779" actId="1036"/>
          <ac:picMkLst>
            <pc:docMk/>
            <pc:sldMk cId="3273922519" sldId="279"/>
            <ac:picMk id="15" creationId="{3B898625-29E3-1B9D-2DFE-24922AC2643D}"/>
          </ac:picMkLst>
        </pc:picChg>
        <pc:picChg chg="add mod">
          <ac:chgData name="Richard Chalk" userId="287f8aa4f4de1d19" providerId="LiveId" clId="{404ACD4A-D5E2-4191-B481-235526E58B99}" dt="2023-05-08T07:18:48.561" v="3799" actId="167"/>
          <ac:picMkLst>
            <pc:docMk/>
            <pc:sldMk cId="3273922519" sldId="279"/>
            <ac:picMk id="16" creationId="{AE5D6704-7D01-B781-31B6-D6C1686BBCD2}"/>
          </ac:picMkLst>
        </pc:picChg>
        <pc:picChg chg="add mod">
          <ac:chgData name="Richard Chalk" userId="287f8aa4f4de1d19" providerId="LiveId" clId="{404ACD4A-D5E2-4191-B481-235526E58B99}" dt="2023-05-08T07:19:35.177" v="3847" actId="1038"/>
          <ac:picMkLst>
            <pc:docMk/>
            <pc:sldMk cId="3273922519" sldId="279"/>
            <ac:picMk id="17" creationId="{98677367-44ED-311D-F396-9462ADC552B6}"/>
          </ac:picMkLst>
        </pc:picChg>
        <pc:picChg chg="add mod">
          <ac:chgData name="Richard Chalk" userId="287f8aa4f4de1d19" providerId="LiveId" clId="{404ACD4A-D5E2-4191-B481-235526E58B99}" dt="2023-05-08T07:24:38.322" v="3986" actId="167"/>
          <ac:picMkLst>
            <pc:docMk/>
            <pc:sldMk cId="3273922519" sldId="279"/>
            <ac:picMk id="21" creationId="{B986B258-1AE5-46F5-E44D-355CFECF4825}"/>
          </ac:picMkLst>
        </pc:picChg>
        <pc:picChg chg="mod">
          <ac:chgData name="Richard Chalk" userId="287f8aa4f4de1d19" providerId="LiveId" clId="{404ACD4A-D5E2-4191-B481-235526E58B99}" dt="2023-05-08T07:21:00.073" v="3912" actId="1076"/>
          <ac:picMkLst>
            <pc:docMk/>
            <pc:sldMk cId="3273922519" sldId="279"/>
            <ac:picMk id="1026" creationId="{4A375B15-9116-6A3C-CC44-B1592D39E539}"/>
          </ac:picMkLst>
        </pc:picChg>
        <pc:picChg chg="mod">
          <ac:chgData name="Richard Chalk" userId="287f8aa4f4de1d19" providerId="LiveId" clId="{404ACD4A-D5E2-4191-B481-235526E58B99}" dt="2023-05-08T07:21:03.975" v="3919" actId="1036"/>
          <ac:picMkLst>
            <pc:docMk/>
            <pc:sldMk cId="3273922519" sldId="279"/>
            <ac:picMk id="1028" creationId="{76935A8C-E054-AA8F-22EF-2C06707ACA4C}"/>
          </ac:picMkLst>
        </pc:picChg>
        <pc:picChg chg="mod">
          <ac:chgData name="Richard Chalk" userId="287f8aa4f4de1d19" providerId="LiveId" clId="{404ACD4A-D5E2-4191-B481-235526E58B99}" dt="2023-05-08T07:21:07.949" v="3921" actId="1036"/>
          <ac:picMkLst>
            <pc:docMk/>
            <pc:sldMk cId="3273922519" sldId="279"/>
            <ac:picMk id="1030" creationId="{AD4A3FC4-FE39-378A-1CCF-5B7D9219E3C2}"/>
          </ac:picMkLst>
        </pc:picChg>
        <pc:picChg chg="add mod">
          <ac:chgData name="Richard Chalk" userId="287f8aa4f4de1d19" providerId="LiveId" clId="{404ACD4A-D5E2-4191-B481-235526E58B99}" dt="2023-05-08T07:20:17.369" v="3874" actId="1038"/>
          <ac:picMkLst>
            <pc:docMk/>
            <pc:sldMk cId="3273922519" sldId="279"/>
            <ac:picMk id="13314" creationId="{E5DF1012-F6C3-6713-ACFB-C23E903B0BCA}"/>
          </ac:picMkLst>
        </pc:picChg>
        <pc:cxnChg chg="add mod">
          <ac:chgData name="Richard Chalk" userId="287f8aa4f4de1d19" providerId="LiveId" clId="{404ACD4A-D5E2-4191-B481-235526E58B99}" dt="2023-05-08T07:20:56.064" v="3911" actId="1036"/>
          <ac:cxnSpMkLst>
            <pc:docMk/>
            <pc:sldMk cId="3273922519" sldId="279"/>
            <ac:cxnSpMk id="18" creationId="{1B17966C-FAA1-55B8-71C5-673A003A0FF8}"/>
          </ac:cxnSpMkLst>
        </pc:cxnChg>
      </pc:sldChg>
      <pc:sldChg chg="addSp delSp modSp add mod">
        <pc:chgData name="Richard Chalk" userId="287f8aa4f4de1d19" providerId="LiveId" clId="{404ACD4A-D5E2-4191-B481-235526E58B99}" dt="2023-05-08T14:45:13.494" v="7361" actId="1076"/>
        <pc:sldMkLst>
          <pc:docMk/>
          <pc:sldMk cId="2955502535" sldId="280"/>
        </pc:sldMkLst>
        <pc:spChg chg="add mod">
          <ac:chgData name="Richard Chalk" userId="287f8aa4f4de1d19" providerId="LiveId" clId="{404ACD4A-D5E2-4191-B481-235526E58B99}" dt="2023-05-08T06:59:27.477" v="3011" actId="207"/>
          <ac:spMkLst>
            <pc:docMk/>
            <pc:sldMk cId="2955502535" sldId="280"/>
            <ac:spMk id="4" creationId="{8B4845E9-C559-F2F6-9C6D-EB58D76034DC}"/>
          </ac:spMkLst>
        </pc:spChg>
        <pc:spChg chg="mod">
          <ac:chgData name="Richard Chalk" userId="287f8aa4f4de1d19" providerId="LiveId" clId="{404ACD4A-D5E2-4191-B481-235526E58B99}" dt="2023-05-08T06:56:56.752" v="2980" actId="1035"/>
          <ac:spMkLst>
            <pc:docMk/>
            <pc:sldMk cId="2955502535" sldId="280"/>
            <ac:spMk id="6" creationId="{922EE5EF-7215-8E14-BF73-6B4A2625A832}"/>
          </ac:spMkLst>
        </pc:spChg>
        <pc:spChg chg="mod">
          <ac:chgData name="Richard Chalk" userId="287f8aa4f4de1d19" providerId="LiveId" clId="{404ACD4A-D5E2-4191-B481-235526E58B99}" dt="2023-05-08T06:57:01.511" v="2990" actId="1035"/>
          <ac:spMkLst>
            <pc:docMk/>
            <pc:sldMk cId="2955502535" sldId="280"/>
            <ac:spMk id="8" creationId="{414DEC07-4155-1F06-BED5-165EBC05551F}"/>
          </ac:spMkLst>
        </pc:spChg>
        <pc:spChg chg="add del mod">
          <ac:chgData name="Richard Chalk" userId="287f8aa4f4de1d19" providerId="LiveId" clId="{404ACD4A-D5E2-4191-B481-235526E58B99}" dt="2023-05-08T06:59:55.440" v="3013"/>
          <ac:spMkLst>
            <pc:docMk/>
            <pc:sldMk cId="2955502535" sldId="280"/>
            <ac:spMk id="9" creationId="{40130904-E970-A934-9FEF-1C9AC217A776}"/>
          </ac:spMkLst>
        </pc:spChg>
        <pc:spChg chg="mod">
          <ac:chgData name="Richard Chalk" userId="287f8aa4f4de1d19" providerId="LiveId" clId="{404ACD4A-D5E2-4191-B481-235526E58B99}" dt="2023-05-08T06:53:57.978" v="2832" actId="20577"/>
          <ac:spMkLst>
            <pc:docMk/>
            <pc:sldMk cId="2955502535" sldId="280"/>
            <ac:spMk id="126" creationId="{00000000-0000-0000-0000-000000000000}"/>
          </ac:spMkLst>
        </pc:spChg>
        <pc:spChg chg="mod">
          <ac:chgData name="Richard Chalk" userId="287f8aa4f4de1d19" providerId="LiveId" clId="{404ACD4A-D5E2-4191-B481-235526E58B99}" dt="2023-05-08T14:44:33.205" v="7358" actId="113"/>
          <ac:spMkLst>
            <pc:docMk/>
            <pc:sldMk cId="2955502535" sldId="280"/>
            <ac:spMk id="127" creationId="{00000000-0000-0000-0000-000000000000}"/>
          </ac:spMkLst>
        </pc:spChg>
        <pc:picChg chg="del">
          <ac:chgData name="Richard Chalk" userId="287f8aa4f4de1d19" providerId="LiveId" clId="{404ACD4A-D5E2-4191-B481-235526E58B99}" dt="2023-05-08T06:54:18.551" v="2875" actId="478"/>
          <ac:picMkLst>
            <pc:docMk/>
            <pc:sldMk cId="2955502535" sldId="280"/>
            <ac:picMk id="2" creationId="{C1D74A97-2715-D8EB-0932-5D07AC198A3B}"/>
          </ac:picMkLst>
        </pc:picChg>
        <pc:picChg chg="add mod">
          <ac:chgData name="Richard Chalk" userId="287f8aa4f4de1d19" providerId="LiveId" clId="{404ACD4A-D5E2-4191-B481-235526E58B99}" dt="2023-05-08T06:54:51.860" v="2915" actId="1076"/>
          <ac:picMkLst>
            <pc:docMk/>
            <pc:sldMk cId="2955502535" sldId="280"/>
            <ac:picMk id="3" creationId="{412B5447-793B-F298-1FD8-EE6DF96B897C}"/>
          </ac:picMkLst>
        </pc:picChg>
        <pc:picChg chg="add mod">
          <ac:chgData name="Richard Chalk" userId="287f8aa4f4de1d19" providerId="LiveId" clId="{404ACD4A-D5E2-4191-B481-235526E58B99}" dt="2023-05-08T06:58:44.377" v="2997" actId="1076"/>
          <ac:picMkLst>
            <pc:docMk/>
            <pc:sldMk cId="2955502535" sldId="280"/>
            <ac:picMk id="5" creationId="{CC8DB123-3CF7-51B6-1163-0FA84898A2C2}"/>
          </ac:picMkLst>
        </pc:picChg>
        <pc:picChg chg="mod">
          <ac:chgData name="Richard Chalk" userId="287f8aa4f4de1d19" providerId="LiveId" clId="{404ACD4A-D5E2-4191-B481-235526E58B99}" dt="2023-05-08T06:56:56.752" v="2980" actId="1035"/>
          <ac:picMkLst>
            <pc:docMk/>
            <pc:sldMk cId="2955502535" sldId="280"/>
            <ac:picMk id="7" creationId="{CEC64844-CE72-C0AF-4CFF-5012EAA0D6C4}"/>
          </ac:picMkLst>
        </pc:picChg>
        <pc:picChg chg="add mod">
          <ac:chgData name="Richard Chalk" userId="287f8aa4f4de1d19" providerId="LiveId" clId="{404ACD4A-D5E2-4191-B481-235526E58B99}" dt="2023-05-08T14:45:13.494" v="7361" actId="1076"/>
          <ac:picMkLst>
            <pc:docMk/>
            <pc:sldMk cId="2955502535" sldId="280"/>
            <ac:picMk id="1026" creationId="{A3A3593D-9303-F1C4-D607-0E785E5B8BCB}"/>
          </ac:picMkLst>
        </pc:picChg>
        <pc:picChg chg="del">
          <ac:chgData name="Richard Chalk" userId="287f8aa4f4de1d19" providerId="LiveId" clId="{404ACD4A-D5E2-4191-B481-235526E58B99}" dt="2023-05-08T06:54:18.551" v="2875" actId="478"/>
          <ac:picMkLst>
            <pc:docMk/>
            <pc:sldMk cId="2955502535" sldId="280"/>
            <ac:picMk id="7170" creationId="{DBF8B77D-433D-BFA8-FD0F-5FDE56D12716}"/>
          </ac:picMkLst>
        </pc:picChg>
        <pc:picChg chg="del">
          <ac:chgData name="Richard Chalk" userId="287f8aa4f4de1d19" providerId="LiveId" clId="{404ACD4A-D5E2-4191-B481-235526E58B99}" dt="2023-05-08T06:54:18.551" v="2875" actId="478"/>
          <ac:picMkLst>
            <pc:docMk/>
            <pc:sldMk cId="2955502535" sldId="280"/>
            <ac:picMk id="7172" creationId="{4DE448AF-B804-9B3A-04C7-6CF04F7C097D}"/>
          </ac:picMkLst>
        </pc:picChg>
      </pc:sldChg>
      <pc:sldChg chg="add del">
        <pc:chgData name="Richard Chalk" userId="287f8aa4f4de1d19" providerId="LiveId" clId="{404ACD4A-D5E2-4191-B481-235526E58B99}" dt="2023-05-08T07:28:53.328" v="4073" actId="47"/>
        <pc:sldMkLst>
          <pc:docMk/>
          <pc:sldMk cId="3579784862" sldId="281"/>
        </pc:sldMkLst>
      </pc:sldChg>
      <pc:sldChg chg="addSp delSp modSp add mod modNotesTx">
        <pc:chgData name="Richard Chalk" userId="287f8aa4f4de1d19" providerId="LiveId" clId="{404ACD4A-D5E2-4191-B481-235526E58B99}" dt="2023-05-08T14:46:11.112" v="7419" actId="20577"/>
        <pc:sldMkLst>
          <pc:docMk/>
          <pc:sldMk cId="2015735665" sldId="282"/>
        </pc:sldMkLst>
        <pc:spChg chg="add mod">
          <ac:chgData name="Richard Chalk" userId="287f8aa4f4de1d19" providerId="LiveId" clId="{404ACD4A-D5E2-4191-B481-235526E58B99}" dt="2023-05-08T07:06:51.197" v="3296" actId="207"/>
          <ac:spMkLst>
            <pc:docMk/>
            <pc:sldMk cId="2015735665" sldId="282"/>
            <ac:spMk id="2" creationId="{94CF55A3-A758-6A69-BC44-6E5F4717B578}"/>
          </ac:spMkLst>
        </pc:spChg>
        <pc:spChg chg="del">
          <ac:chgData name="Richard Chalk" userId="287f8aa4f4de1d19" providerId="LiveId" clId="{404ACD4A-D5E2-4191-B481-235526E58B99}" dt="2023-05-08T07:00:56.956" v="3023" actId="478"/>
          <ac:spMkLst>
            <pc:docMk/>
            <pc:sldMk cId="2015735665" sldId="282"/>
            <ac:spMk id="4" creationId="{8B4845E9-C559-F2F6-9C6D-EB58D76034DC}"/>
          </ac:spMkLst>
        </pc:spChg>
        <pc:spChg chg="del">
          <ac:chgData name="Richard Chalk" userId="287f8aa4f4de1d19" providerId="LiveId" clId="{404ACD4A-D5E2-4191-B481-235526E58B99}" dt="2023-05-08T07:00:54.705" v="3021" actId="478"/>
          <ac:spMkLst>
            <pc:docMk/>
            <pc:sldMk cId="2015735665" sldId="282"/>
            <ac:spMk id="6" creationId="{922EE5EF-7215-8E14-BF73-6B4A2625A832}"/>
          </ac:spMkLst>
        </pc:spChg>
        <pc:spChg chg="del">
          <ac:chgData name="Richard Chalk" userId="287f8aa4f4de1d19" providerId="LiveId" clId="{404ACD4A-D5E2-4191-B481-235526E58B99}" dt="2023-05-08T07:00:54.705" v="3021" actId="478"/>
          <ac:spMkLst>
            <pc:docMk/>
            <pc:sldMk cId="2015735665" sldId="282"/>
            <ac:spMk id="8" creationId="{414DEC07-4155-1F06-BED5-165EBC05551F}"/>
          </ac:spMkLst>
        </pc:spChg>
        <pc:spChg chg="add del">
          <ac:chgData name="Richard Chalk" userId="287f8aa4f4de1d19" providerId="LiveId" clId="{404ACD4A-D5E2-4191-B481-235526E58B99}" dt="2023-05-08T07:06:47.167" v="3295" actId="22"/>
          <ac:spMkLst>
            <pc:docMk/>
            <pc:sldMk cId="2015735665" sldId="282"/>
            <ac:spMk id="11" creationId="{4E13631A-AA84-1879-FD82-2C2989165225}"/>
          </ac:spMkLst>
        </pc:spChg>
        <pc:spChg chg="add mod">
          <ac:chgData name="Richard Chalk" userId="287f8aa4f4de1d19" providerId="LiveId" clId="{404ACD4A-D5E2-4191-B481-235526E58B99}" dt="2023-05-08T07:07:06.701" v="3300" actId="14100"/>
          <ac:spMkLst>
            <pc:docMk/>
            <pc:sldMk cId="2015735665" sldId="282"/>
            <ac:spMk id="12" creationId="{D4DEEF34-3D24-1262-A42D-7E428CE118B3}"/>
          </ac:spMkLst>
        </pc:spChg>
        <pc:spChg chg="add del mod">
          <ac:chgData name="Richard Chalk" userId="287f8aa4f4de1d19" providerId="LiveId" clId="{404ACD4A-D5E2-4191-B481-235526E58B99}" dt="2023-05-08T07:11:58.087" v="3455" actId="478"/>
          <ac:spMkLst>
            <pc:docMk/>
            <pc:sldMk cId="2015735665" sldId="282"/>
            <ac:spMk id="13" creationId="{ED496E6C-FDF8-6C58-137F-0FA0FCF57BF0}"/>
          </ac:spMkLst>
        </pc:spChg>
        <pc:spChg chg="add del mod">
          <ac:chgData name="Richard Chalk" userId="287f8aa4f4de1d19" providerId="LiveId" clId="{404ACD4A-D5E2-4191-B481-235526E58B99}" dt="2023-05-08T07:11:58.087" v="3455" actId="478"/>
          <ac:spMkLst>
            <pc:docMk/>
            <pc:sldMk cId="2015735665" sldId="282"/>
            <ac:spMk id="14" creationId="{D68EF376-E7B0-7E7A-BFB2-F39344B35DBD}"/>
          </ac:spMkLst>
        </pc:spChg>
        <pc:spChg chg="add mod">
          <ac:chgData name="Richard Chalk" userId="287f8aa4f4de1d19" providerId="LiveId" clId="{404ACD4A-D5E2-4191-B481-235526E58B99}" dt="2023-05-08T07:07:53.309" v="3329" actId="1038"/>
          <ac:spMkLst>
            <pc:docMk/>
            <pc:sldMk cId="2015735665" sldId="282"/>
            <ac:spMk id="15" creationId="{2F923B6E-7CEA-F559-19AC-EEC6D542828E}"/>
          </ac:spMkLst>
        </pc:spChg>
        <pc:spChg chg="add mod">
          <ac:chgData name="Richard Chalk" userId="287f8aa4f4de1d19" providerId="LiveId" clId="{404ACD4A-D5E2-4191-B481-235526E58B99}" dt="2023-05-08T07:08:06.844" v="3331" actId="1076"/>
          <ac:spMkLst>
            <pc:docMk/>
            <pc:sldMk cId="2015735665" sldId="282"/>
            <ac:spMk id="16" creationId="{847527F5-FDEA-E0BA-5492-24309C764384}"/>
          </ac:spMkLst>
        </pc:spChg>
        <pc:spChg chg="add mod">
          <ac:chgData name="Richard Chalk" userId="287f8aa4f4de1d19" providerId="LiveId" clId="{404ACD4A-D5E2-4191-B481-235526E58B99}" dt="2023-05-08T07:08:13.991" v="3333" actId="1076"/>
          <ac:spMkLst>
            <pc:docMk/>
            <pc:sldMk cId="2015735665" sldId="282"/>
            <ac:spMk id="17" creationId="{AD8857BB-4C8D-F9E7-2D6D-086A99F41431}"/>
          </ac:spMkLst>
        </pc:spChg>
        <pc:spChg chg="add mod">
          <ac:chgData name="Richard Chalk" userId="287f8aa4f4de1d19" providerId="LiveId" clId="{404ACD4A-D5E2-4191-B481-235526E58B99}" dt="2023-05-08T07:08:19.767" v="3335" actId="1076"/>
          <ac:spMkLst>
            <pc:docMk/>
            <pc:sldMk cId="2015735665" sldId="282"/>
            <ac:spMk id="18" creationId="{CD08C615-2BAD-8D79-7D5C-5DECE2C85323}"/>
          </ac:spMkLst>
        </pc:spChg>
        <pc:spChg chg="add mod">
          <ac:chgData name="Richard Chalk" userId="287f8aa4f4de1d19" providerId="LiveId" clId="{404ACD4A-D5E2-4191-B481-235526E58B99}" dt="2023-05-08T07:08:26.664" v="3337" actId="1076"/>
          <ac:spMkLst>
            <pc:docMk/>
            <pc:sldMk cId="2015735665" sldId="282"/>
            <ac:spMk id="19" creationId="{10C58C70-32D9-22E3-59E1-649D0FB1D792}"/>
          </ac:spMkLst>
        </pc:spChg>
        <pc:spChg chg="add mod">
          <ac:chgData name="Richard Chalk" userId="287f8aa4f4de1d19" providerId="LiveId" clId="{404ACD4A-D5E2-4191-B481-235526E58B99}" dt="2023-05-08T07:08:32.050" v="3339" actId="1076"/>
          <ac:spMkLst>
            <pc:docMk/>
            <pc:sldMk cId="2015735665" sldId="282"/>
            <ac:spMk id="20" creationId="{470C8267-6655-5E40-D552-E5056843DA39}"/>
          </ac:spMkLst>
        </pc:spChg>
        <pc:spChg chg="add mod">
          <ac:chgData name="Richard Chalk" userId="287f8aa4f4de1d19" providerId="LiveId" clId="{404ACD4A-D5E2-4191-B481-235526E58B99}" dt="2023-05-08T07:09:13.926" v="3379" actId="1076"/>
          <ac:spMkLst>
            <pc:docMk/>
            <pc:sldMk cId="2015735665" sldId="282"/>
            <ac:spMk id="21" creationId="{3E2B7609-FF42-CE57-1EAE-C7C9FBF2D642}"/>
          </ac:spMkLst>
        </pc:spChg>
        <pc:spChg chg="add mod">
          <ac:chgData name="Richard Chalk" userId="287f8aa4f4de1d19" providerId="LiveId" clId="{404ACD4A-D5E2-4191-B481-235526E58B99}" dt="2023-05-08T07:09:17.847" v="3381" actId="1076"/>
          <ac:spMkLst>
            <pc:docMk/>
            <pc:sldMk cId="2015735665" sldId="282"/>
            <ac:spMk id="22" creationId="{A0649A0F-E463-6CF3-A384-3593478351BE}"/>
          </ac:spMkLst>
        </pc:spChg>
        <pc:spChg chg="add mod">
          <ac:chgData name="Richard Chalk" userId="287f8aa4f4de1d19" providerId="LiveId" clId="{404ACD4A-D5E2-4191-B481-235526E58B99}" dt="2023-05-08T07:09:24.009" v="3383" actId="1076"/>
          <ac:spMkLst>
            <pc:docMk/>
            <pc:sldMk cId="2015735665" sldId="282"/>
            <ac:spMk id="23" creationId="{BA114037-C217-D6AC-CB30-65B4801F8053}"/>
          </ac:spMkLst>
        </pc:spChg>
        <pc:spChg chg="add del mod">
          <ac:chgData name="Richard Chalk" userId="287f8aa4f4de1d19" providerId="LiveId" clId="{404ACD4A-D5E2-4191-B481-235526E58B99}" dt="2023-05-08T07:09:27.821" v="3385"/>
          <ac:spMkLst>
            <pc:docMk/>
            <pc:sldMk cId="2015735665" sldId="282"/>
            <ac:spMk id="24" creationId="{A4F94EE9-3E4F-5D7E-3DFD-810CD736670C}"/>
          </ac:spMkLst>
        </pc:spChg>
        <pc:spChg chg="add mod">
          <ac:chgData name="Richard Chalk" userId="287f8aa4f4de1d19" providerId="LiveId" clId="{404ACD4A-D5E2-4191-B481-235526E58B99}" dt="2023-05-08T07:09:36.963" v="3395" actId="1037"/>
          <ac:spMkLst>
            <pc:docMk/>
            <pc:sldMk cId="2015735665" sldId="282"/>
            <ac:spMk id="25" creationId="{72610CD6-A082-37FE-797A-41C50D65486A}"/>
          </ac:spMkLst>
        </pc:spChg>
        <pc:spChg chg="add mod">
          <ac:chgData name="Richard Chalk" userId="287f8aa4f4de1d19" providerId="LiveId" clId="{404ACD4A-D5E2-4191-B481-235526E58B99}" dt="2023-05-08T07:09:45.987" v="3399" actId="1076"/>
          <ac:spMkLst>
            <pc:docMk/>
            <pc:sldMk cId="2015735665" sldId="282"/>
            <ac:spMk id="26" creationId="{738FEA60-429E-1C08-BDA7-3A33CDA1F183}"/>
          </ac:spMkLst>
        </pc:spChg>
        <pc:spChg chg="add mod">
          <ac:chgData name="Richard Chalk" userId="287f8aa4f4de1d19" providerId="LiveId" clId="{404ACD4A-D5E2-4191-B481-235526E58B99}" dt="2023-05-08T07:10:05.622" v="3402" actId="1076"/>
          <ac:spMkLst>
            <pc:docMk/>
            <pc:sldMk cId="2015735665" sldId="282"/>
            <ac:spMk id="27" creationId="{E4115D60-075A-8235-8D32-867B7463A63B}"/>
          </ac:spMkLst>
        </pc:spChg>
        <pc:spChg chg="add mod">
          <ac:chgData name="Richard Chalk" userId="287f8aa4f4de1d19" providerId="LiveId" clId="{404ACD4A-D5E2-4191-B481-235526E58B99}" dt="2023-05-08T07:10:11.755" v="3404" actId="1076"/>
          <ac:spMkLst>
            <pc:docMk/>
            <pc:sldMk cId="2015735665" sldId="282"/>
            <ac:spMk id="28" creationId="{A7FD0C65-CE1A-AA4A-CE06-5AE327A6AC86}"/>
          </ac:spMkLst>
        </pc:spChg>
        <pc:spChg chg="add mod">
          <ac:chgData name="Richard Chalk" userId="287f8aa4f4de1d19" providerId="LiveId" clId="{404ACD4A-D5E2-4191-B481-235526E58B99}" dt="2023-05-08T07:10:17" v="3406" actId="1076"/>
          <ac:spMkLst>
            <pc:docMk/>
            <pc:sldMk cId="2015735665" sldId="282"/>
            <ac:spMk id="29" creationId="{DC98D764-DE49-BD75-73F9-364A56B71399}"/>
          </ac:spMkLst>
        </pc:spChg>
        <pc:spChg chg="add mod">
          <ac:chgData name="Richard Chalk" userId="287f8aa4f4de1d19" providerId="LiveId" clId="{404ACD4A-D5E2-4191-B481-235526E58B99}" dt="2023-05-08T07:10:20.533" v="3408" actId="1076"/>
          <ac:spMkLst>
            <pc:docMk/>
            <pc:sldMk cId="2015735665" sldId="282"/>
            <ac:spMk id="30" creationId="{DC61C7D4-29A2-A688-F86A-64DAE48945B6}"/>
          </ac:spMkLst>
        </pc:spChg>
        <pc:spChg chg="add mod">
          <ac:chgData name="Richard Chalk" userId="287f8aa4f4de1d19" providerId="LiveId" clId="{404ACD4A-D5E2-4191-B481-235526E58B99}" dt="2023-05-08T07:10:31.172" v="3410" actId="1076"/>
          <ac:spMkLst>
            <pc:docMk/>
            <pc:sldMk cId="2015735665" sldId="282"/>
            <ac:spMk id="31" creationId="{BACACA51-C7F1-A9A6-ACAB-7BD9D5425CB0}"/>
          </ac:spMkLst>
        </pc:spChg>
        <pc:spChg chg="add mod">
          <ac:chgData name="Richard Chalk" userId="287f8aa4f4de1d19" providerId="LiveId" clId="{404ACD4A-D5E2-4191-B481-235526E58B99}" dt="2023-05-08T07:11:16.683" v="3417" actId="555"/>
          <ac:spMkLst>
            <pc:docMk/>
            <pc:sldMk cId="2015735665" sldId="282"/>
            <ac:spMk id="32" creationId="{D5EB5772-8F5D-A64C-EE68-1D6F8EC7931B}"/>
          </ac:spMkLst>
        </pc:spChg>
        <pc:spChg chg="add mod">
          <ac:chgData name="Richard Chalk" userId="287f8aa4f4de1d19" providerId="LiveId" clId="{404ACD4A-D5E2-4191-B481-235526E58B99}" dt="2023-05-08T07:11:16.683" v="3417" actId="555"/>
          <ac:spMkLst>
            <pc:docMk/>
            <pc:sldMk cId="2015735665" sldId="282"/>
            <ac:spMk id="33" creationId="{F5660AEC-A038-4EF7-4A54-93F4FCD6C8F6}"/>
          </ac:spMkLst>
        </pc:spChg>
        <pc:spChg chg="add mod">
          <ac:chgData name="Richard Chalk" userId="287f8aa4f4de1d19" providerId="LiveId" clId="{404ACD4A-D5E2-4191-B481-235526E58B99}" dt="2023-05-08T07:11:16.683" v="3417" actId="555"/>
          <ac:spMkLst>
            <pc:docMk/>
            <pc:sldMk cId="2015735665" sldId="282"/>
            <ac:spMk id="34" creationId="{75E6E5CD-EF3C-A9BE-7685-1C5F1005B5C5}"/>
          </ac:spMkLst>
        </pc:spChg>
        <pc:spChg chg="add mod">
          <ac:chgData name="Richard Chalk" userId="287f8aa4f4de1d19" providerId="LiveId" clId="{404ACD4A-D5E2-4191-B481-235526E58B99}" dt="2023-05-08T07:11:51.997" v="3454" actId="113"/>
          <ac:spMkLst>
            <pc:docMk/>
            <pc:sldMk cId="2015735665" sldId="282"/>
            <ac:spMk id="35" creationId="{B296ACDA-3B6B-7FC7-6D44-5A456A7C13CA}"/>
          </ac:spMkLst>
        </pc:spChg>
        <pc:spChg chg="mod">
          <ac:chgData name="Richard Chalk" userId="287f8aa4f4de1d19" providerId="LiveId" clId="{404ACD4A-D5E2-4191-B481-235526E58B99}" dt="2023-05-08T07:09:59.555" v="3401" actId="6549"/>
          <ac:spMkLst>
            <pc:docMk/>
            <pc:sldMk cId="2015735665" sldId="282"/>
            <ac:spMk id="126" creationId="{00000000-0000-0000-0000-000000000000}"/>
          </ac:spMkLst>
        </pc:spChg>
        <pc:spChg chg="mod">
          <ac:chgData name="Richard Chalk" userId="287f8aa4f4de1d19" providerId="LiveId" clId="{404ACD4A-D5E2-4191-B481-235526E58B99}" dt="2023-05-08T14:45:32.327" v="7362" actId="20577"/>
          <ac:spMkLst>
            <pc:docMk/>
            <pc:sldMk cId="2015735665" sldId="282"/>
            <ac:spMk id="127" creationId="{00000000-0000-0000-0000-000000000000}"/>
          </ac:spMkLst>
        </pc:spChg>
        <pc:picChg chg="del">
          <ac:chgData name="Richard Chalk" userId="287f8aa4f4de1d19" providerId="LiveId" clId="{404ACD4A-D5E2-4191-B481-235526E58B99}" dt="2023-05-08T07:00:55.337" v="3022" actId="478"/>
          <ac:picMkLst>
            <pc:docMk/>
            <pc:sldMk cId="2015735665" sldId="282"/>
            <ac:picMk id="3" creationId="{412B5447-793B-F298-1FD8-EE6DF96B897C}"/>
          </ac:picMkLst>
        </pc:picChg>
        <pc:picChg chg="del">
          <ac:chgData name="Richard Chalk" userId="287f8aa4f4de1d19" providerId="LiveId" clId="{404ACD4A-D5E2-4191-B481-235526E58B99}" dt="2023-05-08T07:00:56.956" v="3023" actId="478"/>
          <ac:picMkLst>
            <pc:docMk/>
            <pc:sldMk cId="2015735665" sldId="282"/>
            <ac:picMk id="5" creationId="{CC8DB123-3CF7-51B6-1163-0FA84898A2C2}"/>
          </ac:picMkLst>
        </pc:picChg>
        <pc:picChg chg="del">
          <ac:chgData name="Richard Chalk" userId="287f8aa4f4de1d19" providerId="LiveId" clId="{404ACD4A-D5E2-4191-B481-235526E58B99}" dt="2023-05-08T07:00:54.705" v="3021" actId="478"/>
          <ac:picMkLst>
            <pc:docMk/>
            <pc:sldMk cId="2015735665" sldId="282"/>
            <ac:picMk id="7" creationId="{CEC64844-CE72-C0AF-4CFF-5012EAA0D6C4}"/>
          </ac:picMkLst>
        </pc:picChg>
        <pc:picChg chg="add mod">
          <ac:chgData name="Richard Chalk" userId="287f8aa4f4de1d19" providerId="LiveId" clId="{404ACD4A-D5E2-4191-B481-235526E58B99}" dt="2023-05-08T07:06:12.509" v="3233"/>
          <ac:picMkLst>
            <pc:docMk/>
            <pc:sldMk cId="2015735665" sldId="282"/>
            <ac:picMk id="9" creationId="{7646C35D-C453-1168-17DB-FC7D4BB21025}"/>
          </ac:picMkLst>
        </pc:picChg>
        <pc:picChg chg="add mod">
          <ac:chgData name="Richard Chalk" userId="287f8aa4f4de1d19" providerId="LiveId" clId="{404ACD4A-D5E2-4191-B481-235526E58B99}" dt="2023-05-08T07:09:42.311" v="3398" actId="1076"/>
          <ac:picMkLst>
            <pc:docMk/>
            <pc:sldMk cId="2015735665" sldId="282"/>
            <ac:picMk id="10242" creationId="{5BAC7CAE-7F23-9C92-107A-BDF128D8F425}"/>
          </ac:picMkLst>
        </pc:picChg>
      </pc:sldChg>
      <pc:sldChg chg="modSp add mod">
        <pc:chgData name="Richard Chalk" userId="287f8aa4f4de1d19" providerId="LiveId" clId="{404ACD4A-D5E2-4191-B481-235526E58B99}" dt="2023-05-08T07:28:39.121" v="4072" actId="6549"/>
        <pc:sldMkLst>
          <pc:docMk/>
          <pc:sldMk cId="940861891" sldId="283"/>
        </pc:sldMkLst>
        <pc:spChg chg="mod">
          <ac:chgData name="Richard Chalk" userId="287f8aa4f4de1d19" providerId="LiveId" clId="{404ACD4A-D5E2-4191-B481-235526E58B99}" dt="2023-05-08T07:28:39.121" v="4072" actId="6549"/>
          <ac:spMkLst>
            <pc:docMk/>
            <pc:sldMk cId="940861891" sldId="283"/>
            <ac:spMk id="118" creationId="{00000000-0000-0000-0000-000000000000}"/>
          </ac:spMkLst>
        </pc:spChg>
      </pc:sldChg>
      <pc:sldChg chg="modSp add mod">
        <pc:chgData name="Richard Chalk" userId="287f8aa4f4de1d19" providerId="LiveId" clId="{404ACD4A-D5E2-4191-B481-235526E58B99}" dt="2023-05-08T07:34:49.076" v="4171" actId="20577"/>
        <pc:sldMkLst>
          <pc:docMk/>
          <pc:sldMk cId="2577552193" sldId="284"/>
        </pc:sldMkLst>
        <pc:spChg chg="mod">
          <ac:chgData name="Richard Chalk" userId="287f8aa4f4de1d19" providerId="LiveId" clId="{404ACD4A-D5E2-4191-B481-235526E58B99}" dt="2023-05-08T07:34:49.076" v="4171" actId="20577"/>
          <ac:spMkLst>
            <pc:docMk/>
            <pc:sldMk cId="2577552193" sldId="284"/>
            <ac:spMk id="118" creationId="{00000000-0000-0000-0000-000000000000}"/>
          </ac:spMkLst>
        </pc:spChg>
      </pc:sldChg>
      <pc:sldChg chg="addSp delSp modSp add mod modNotesTx">
        <pc:chgData name="Richard Chalk" userId="287f8aa4f4de1d19" providerId="LiveId" clId="{404ACD4A-D5E2-4191-B481-235526E58B99}" dt="2023-05-08T14:48:32.472" v="7473" actId="20577"/>
        <pc:sldMkLst>
          <pc:docMk/>
          <pc:sldMk cId="2880876226" sldId="285"/>
        </pc:sldMkLst>
        <pc:spChg chg="del">
          <ac:chgData name="Richard Chalk" userId="287f8aa4f4de1d19" providerId="LiveId" clId="{404ACD4A-D5E2-4191-B481-235526E58B99}" dt="2023-05-08T08:05:15.918" v="4226" actId="478"/>
          <ac:spMkLst>
            <pc:docMk/>
            <pc:sldMk cId="2880876226" sldId="285"/>
            <ac:spMk id="4" creationId="{8B4845E9-C559-F2F6-9C6D-EB58D76034DC}"/>
          </ac:spMkLst>
        </pc:spChg>
        <pc:spChg chg="del">
          <ac:chgData name="Richard Chalk" userId="287f8aa4f4de1d19" providerId="LiveId" clId="{404ACD4A-D5E2-4191-B481-235526E58B99}" dt="2023-05-08T08:05:13.211" v="4222" actId="478"/>
          <ac:spMkLst>
            <pc:docMk/>
            <pc:sldMk cId="2880876226" sldId="285"/>
            <ac:spMk id="6" creationId="{922EE5EF-7215-8E14-BF73-6B4A2625A832}"/>
          </ac:spMkLst>
        </pc:spChg>
        <pc:spChg chg="del">
          <ac:chgData name="Richard Chalk" userId="287f8aa4f4de1d19" providerId="LiveId" clId="{404ACD4A-D5E2-4191-B481-235526E58B99}" dt="2023-05-08T08:05:14.542" v="4224" actId="478"/>
          <ac:spMkLst>
            <pc:docMk/>
            <pc:sldMk cId="2880876226" sldId="285"/>
            <ac:spMk id="8" creationId="{414DEC07-4155-1F06-BED5-165EBC05551F}"/>
          </ac:spMkLst>
        </pc:spChg>
        <pc:spChg chg="add mod">
          <ac:chgData name="Richard Chalk" userId="287f8aa4f4de1d19" providerId="LiveId" clId="{404ACD4A-D5E2-4191-B481-235526E58B99}" dt="2023-05-08T08:11:18.546" v="4885" actId="1076"/>
          <ac:spMkLst>
            <pc:docMk/>
            <pc:sldMk cId="2880876226" sldId="285"/>
            <ac:spMk id="9" creationId="{4A0C6D67-E437-E87A-C1B5-FB33F22C9DE0}"/>
          </ac:spMkLst>
        </pc:spChg>
        <pc:spChg chg="add mod">
          <ac:chgData name="Richard Chalk" userId="287f8aa4f4de1d19" providerId="LiveId" clId="{404ACD4A-D5E2-4191-B481-235526E58B99}" dt="2023-05-08T08:28:32.400" v="5277" actId="1035"/>
          <ac:spMkLst>
            <pc:docMk/>
            <pc:sldMk cId="2880876226" sldId="285"/>
            <ac:spMk id="13" creationId="{44B469C7-C6A9-BC09-09C8-91557AAD7037}"/>
          </ac:spMkLst>
        </pc:spChg>
        <pc:spChg chg="add mod">
          <ac:chgData name="Richard Chalk" userId="287f8aa4f4de1d19" providerId="LiveId" clId="{404ACD4A-D5E2-4191-B481-235526E58B99}" dt="2023-05-08T08:27:25.231" v="5233" actId="207"/>
          <ac:spMkLst>
            <pc:docMk/>
            <pc:sldMk cId="2880876226" sldId="285"/>
            <ac:spMk id="14" creationId="{FB4DD88C-C2DF-DD3B-AC74-E38914EB4085}"/>
          </ac:spMkLst>
        </pc:spChg>
        <pc:spChg chg="mod">
          <ac:chgData name="Richard Chalk" userId="287f8aa4f4de1d19" providerId="LiveId" clId="{404ACD4A-D5E2-4191-B481-235526E58B99}" dt="2023-05-08T08:08:43.752" v="4494" actId="20577"/>
          <ac:spMkLst>
            <pc:docMk/>
            <pc:sldMk cId="2880876226" sldId="285"/>
            <ac:spMk id="126" creationId="{00000000-0000-0000-0000-000000000000}"/>
          </ac:spMkLst>
        </pc:spChg>
        <pc:spChg chg="mod ord">
          <ac:chgData name="Richard Chalk" userId="287f8aa4f4de1d19" providerId="LiveId" clId="{404ACD4A-D5E2-4191-B481-235526E58B99}" dt="2023-05-08T08:27:27.899" v="5234" actId="207"/>
          <ac:spMkLst>
            <pc:docMk/>
            <pc:sldMk cId="2880876226" sldId="285"/>
            <ac:spMk id="127" creationId="{00000000-0000-0000-0000-000000000000}"/>
          </ac:spMkLst>
        </pc:spChg>
        <pc:picChg chg="add del mod">
          <ac:chgData name="Richard Chalk" userId="287f8aa4f4de1d19" providerId="LiveId" clId="{404ACD4A-D5E2-4191-B481-235526E58B99}" dt="2023-05-08T08:23:28.461" v="5134" actId="478"/>
          <ac:picMkLst>
            <pc:docMk/>
            <pc:sldMk cId="2880876226" sldId="285"/>
            <ac:picMk id="2" creationId="{C8661307-E78A-480A-8A9E-536E36F944B1}"/>
          </ac:picMkLst>
        </pc:picChg>
        <pc:picChg chg="del">
          <ac:chgData name="Richard Chalk" userId="287f8aa4f4de1d19" providerId="LiveId" clId="{404ACD4A-D5E2-4191-B481-235526E58B99}" dt="2023-05-08T08:05:13.956" v="4223" actId="478"/>
          <ac:picMkLst>
            <pc:docMk/>
            <pc:sldMk cId="2880876226" sldId="285"/>
            <ac:picMk id="3" creationId="{412B5447-793B-F298-1FD8-EE6DF96B897C}"/>
          </ac:picMkLst>
        </pc:picChg>
        <pc:picChg chg="del">
          <ac:chgData name="Richard Chalk" userId="287f8aa4f4de1d19" providerId="LiveId" clId="{404ACD4A-D5E2-4191-B481-235526E58B99}" dt="2023-05-08T08:05:15.127" v="4225" actId="478"/>
          <ac:picMkLst>
            <pc:docMk/>
            <pc:sldMk cId="2880876226" sldId="285"/>
            <ac:picMk id="5" creationId="{CC8DB123-3CF7-51B6-1163-0FA84898A2C2}"/>
          </ac:picMkLst>
        </pc:picChg>
        <pc:picChg chg="del">
          <ac:chgData name="Richard Chalk" userId="287f8aa4f4de1d19" providerId="LiveId" clId="{404ACD4A-D5E2-4191-B481-235526E58B99}" dt="2023-05-08T08:05:12.005" v="4221" actId="478"/>
          <ac:picMkLst>
            <pc:docMk/>
            <pc:sldMk cId="2880876226" sldId="285"/>
            <ac:picMk id="7" creationId="{CEC64844-CE72-C0AF-4CFF-5012EAA0D6C4}"/>
          </ac:picMkLst>
        </pc:picChg>
        <pc:picChg chg="add del mod">
          <ac:chgData name="Richard Chalk" userId="287f8aa4f4de1d19" providerId="LiveId" clId="{404ACD4A-D5E2-4191-B481-235526E58B99}" dt="2023-05-08T08:11:10.783" v="4884" actId="478"/>
          <ac:picMkLst>
            <pc:docMk/>
            <pc:sldMk cId="2880876226" sldId="285"/>
            <ac:picMk id="10" creationId="{4018879E-AC18-19EE-1EC0-631AF31D49DB}"/>
          </ac:picMkLst>
        </pc:picChg>
        <pc:picChg chg="add mod">
          <ac:chgData name="Richard Chalk" userId="287f8aa4f4de1d19" providerId="LiveId" clId="{404ACD4A-D5E2-4191-B481-235526E58B99}" dt="2023-05-08T08:28:32.400" v="5277" actId="1035"/>
          <ac:picMkLst>
            <pc:docMk/>
            <pc:sldMk cId="2880876226" sldId="285"/>
            <ac:picMk id="11" creationId="{D2D6BC9C-411A-34A7-8174-34D7367366CF}"/>
          </ac:picMkLst>
        </pc:picChg>
        <pc:picChg chg="add mod">
          <ac:chgData name="Richard Chalk" userId="287f8aa4f4de1d19" providerId="LiveId" clId="{404ACD4A-D5E2-4191-B481-235526E58B99}" dt="2023-05-08T08:26:53.028" v="5188" actId="1076"/>
          <ac:picMkLst>
            <pc:docMk/>
            <pc:sldMk cId="2880876226" sldId="285"/>
            <ac:picMk id="15" creationId="{157F4925-D878-FCFB-A81F-036DEC8E0A41}"/>
          </ac:picMkLst>
        </pc:picChg>
        <pc:picChg chg="add mod">
          <ac:chgData name="Richard Chalk" userId="287f8aa4f4de1d19" providerId="LiveId" clId="{404ACD4A-D5E2-4191-B481-235526E58B99}" dt="2023-05-08T08:28:25.405" v="5261"/>
          <ac:picMkLst>
            <pc:docMk/>
            <pc:sldMk cId="2880876226" sldId="285"/>
            <ac:picMk id="16" creationId="{32112FB8-A320-C52C-EB8E-87BAB49D9016}"/>
          </ac:picMkLst>
        </pc:picChg>
        <pc:picChg chg="add mod">
          <ac:chgData name="Richard Chalk" userId="287f8aa4f4de1d19" providerId="LiveId" clId="{404ACD4A-D5E2-4191-B481-235526E58B99}" dt="2023-05-08T08:10:49.298" v="4865" actId="1076"/>
          <ac:picMkLst>
            <pc:docMk/>
            <pc:sldMk cId="2880876226" sldId="285"/>
            <ac:picMk id="15362" creationId="{4B80E4F8-EDE5-D1B8-3304-262AD624B0F4}"/>
          </ac:picMkLst>
        </pc:picChg>
        <pc:picChg chg="add mod">
          <ac:chgData name="Richard Chalk" userId="287f8aa4f4de1d19" providerId="LiveId" clId="{404ACD4A-D5E2-4191-B481-235526E58B99}" dt="2023-05-08T08:24:21.422" v="5136" actId="1076"/>
          <ac:picMkLst>
            <pc:docMk/>
            <pc:sldMk cId="2880876226" sldId="285"/>
            <ac:picMk id="15364" creationId="{F0439FB1-8EC7-B2BD-E78E-E8BFA7A19516}"/>
          </ac:picMkLst>
        </pc:picChg>
        <pc:picChg chg="add mod">
          <ac:chgData name="Richard Chalk" userId="287f8aa4f4de1d19" providerId="LiveId" clId="{404ACD4A-D5E2-4191-B481-235526E58B99}" dt="2023-05-08T08:24:38.472" v="5138" actId="1076"/>
          <ac:picMkLst>
            <pc:docMk/>
            <pc:sldMk cId="2880876226" sldId="285"/>
            <ac:picMk id="15366" creationId="{555D17FC-D1EF-40C0-4D2D-3B740A98D9DB}"/>
          </ac:picMkLst>
        </pc:picChg>
      </pc:sldChg>
      <pc:sldChg chg="addSp delSp modSp add mod ord modNotesTx">
        <pc:chgData name="Richard Chalk" userId="287f8aa4f4de1d19" providerId="LiveId" clId="{404ACD4A-D5E2-4191-B481-235526E58B99}" dt="2023-05-08T14:47:44.026" v="7427" actId="20577"/>
        <pc:sldMkLst>
          <pc:docMk/>
          <pc:sldMk cId="0" sldId="286"/>
        </pc:sldMkLst>
        <pc:spChg chg="del">
          <ac:chgData name="Richard Chalk" userId="287f8aa4f4de1d19" providerId="LiveId" clId="{404ACD4A-D5E2-4191-B481-235526E58B99}" dt="2023-05-08T08:14:12.482" v="4903" actId="478"/>
          <ac:spMkLst>
            <pc:docMk/>
            <pc:sldMk cId="0" sldId="286"/>
            <ac:spMk id="2" creationId="{FA8BEA5A-30D0-1A09-CFD8-AD419FFAF9EA}"/>
          </ac:spMkLst>
        </pc:spChg>
        <pc:spChg chg="add mod">
          <ac:chgData name="Richard Chalk" userId="287f8aa4f4de1d19" providerId="LiveId" clId="{404ACD4A-D5E2-4191-B481-235526E58B99}" dt="2023-05-08T08:14:20.794" v="4905"/>
          <ac:spMkLst>
            <pc:docMk/>
            <pc:sldMk cId="0" sldId="286"/>
            <ac:spMk id="3" creationId="{252DAE51-C83E-9F48-791E-C98508B01C9C}"/>
          </ac:spMkLst>
        </pc:spChg>
        <pc:spChg chg="add mod">
          <ac:chgData name="Richard Chalk" userId="287f8aa4f4de1d19" providerId="LiveId" clId="{404ACD4A-D5E2-4191-B481-235526E58B99}" dt="2023-05-08T08:16:23.127" v="4937" actId="1076"/>
          <ac:spMkLst>
            <pc:docMk/>
            <pc:sldMk cId="0" sldId="286"/>
            <ac:spMk id="5" creationId="{42273D16-D95B-4DC6-E3B6-69893A19D5B0}"/>
          </ac:spMkLst>
        </pc:spChg>
        <pc:spChg chg="add mod">
          <ac:chgData name="Richard Chalk" userId="287f8aa4f4de1d19" providerId="LiveId" clId="{404ACD4A-D5E2-4191-B481-235526E58B99}" dt="2023-05-08T08:28:23.430" v="5260" actId="1035"/>
          <ac:spMkLst>
            <pc:docMk/>
            <pc:sldMk cId="0" sldId="286"/>
            <ac:spMk id="6" creationId="{26740D0F-DFD4-795F-29FC-6725F5174900}"/>
          </ac:spMkLst>
        </pc:spChg>
        <pc:spChg chg="del">
          <ac:chgData name="Richard Chalk" userId="287f8aa4f4de1d19" providerId="LiveId" clId="{404ACD4A-D5E2-4191-B481-235526E58B99}" dt="2023-05-08T08:14:20.442" v="4904" actId="478"/>
          <ac:spMkLst>
            <pc:docMk/>
            <pc:sldMk cId="0" sldId="286"/>
            <ac:spMk id="509" creationId="{00000000-0000-0000-0000-000000000000}"/>
          </ac:spMkLst>
        </pc:spChg>
        <pc:spChg chg="mod">
          <ac:chgData name="Richard Chalk" userId="287f8aa4f4de1d19" providerId="LiveId" clId="{404ACD4A-D5E2-4191-B481-235526E58B99}" dt="2023-05-08T08:22:40.721" v="5129" actId="207"/>
          <ac:spMkLst>
            <pc:docMk/>
            <pc:sldMk cId="0" sldId="286"/>
            <ac:spMk id="510" creationId="{00000000-0000-0000-0000-000000000000}"/>
          </ac:spMkLst>
        </pc:spChg>
        <pc:picChg chg="add mod">
          <ac:chgData name="Richard Chalk" userId="287f8aa4f4de1d19" providerId="LiveId" clId="{404ACD4A-D5E2-4191-B481-235526E58B99}" dt="2023-05-08T08:16:23.127" v="4937" actId="1076"/>
          <ac:picMkLst>
            <pc:docMk/>
            <pc:sldMk cId="0" sldId="286"/>
            <ac:picMk id="4" creationId="{2B2D194C-EB6B-AF17-F600-D1622A659D3E}"/>
          </ac:picMkLst>
        </pc:picChg>
        <pc:picChg chg="add mod">
          <ac:chgData name="Richard Chalk" userId="287f8aa4f4de1d19" providerId="LiveId" clId="{404ACD4A-D5E2-4191-B481-235526E58B99}" dt="2023-05-08T08:28:23.430" v="5260" actId="1035"/>
          <ac:picMkLst>
            <pc:docMk/>
            <pc:sldMk cId="0" sldId="286"/>
            <ac:picMk id="7" creationId="{76A5094F-6910-941F-D0EB-46CE9E652B10}"/>
          </ac:picMkLst>
        </pc:picChg>
        <pc:picChg chg="add mod">
          <ac:chgData name="Richard Chalk" userId="287f8aa4f4de1d19" providerId="LiveId" clId="{404ACD4A-D5E2-4191-B481-235526E58B99}" dt="2023-05-08T08:23:04.260" v="5130"/>
          <ac:picMkLst>
            <pc:docMk/>
            <pc:sldMk cId="0" sldId="286"/>
            <ac:picMk id="8" creationId="{10D82F70-717C-32C3-0985-CC66610A7157}"/>
          </ac:picMkLst>
        </pc:picChg>
        <pc:picChg chg="add mod">
          <ac:chgData name="Richard Chalk" userId="287f8aa4f4de1d19" providerId="LiveId" clId="{404ACD4A-D5E2-4191-B481-235526E58B99}" dt="2023-05-08T08:28:18.009" v="5240"/>
          <ac:picMkLst>
            <pc:docMk/>
            <pc:sldMk cId="0" sldId="286"/>
            <ac:picMk id="9" creationId="{645288E1-377E-4418-9391-F9307D92DE63}"/>
          </ac:picMkLst>
        </pc:picChg>
      </pc:sldChg>
      <pc:sldChg chg="modSp add mod">
        <pc:chgData name="Richard Chalk" userId="287f8aa4f4de1d19" providerId="LiveId" clId="{404ACD4A-D5E2-4191-B481-235526E58B99}" dt="2023-05-08T08:29:42.144" v="5321" actId="20577"/>
        <pc:sldMkLst>
          <pc:docMk/>
          <pc:sldMk cId="1944858822" sldId="287"/>
        </pc:sldMkLst>
        <pc:spChg chg="mod">
          <ac:chgData name="Richard Chalk" userId="287f8aa4f4de1d19" providerId="LiveId" clId="{404ACD4A-D5E2-4191-B481-235526E58B99}" dt="2023-05-08T08:29:42.144" v="5321" actId="20577"/>
          <ac:spMkLst>
            <pc:docMk/>
            <pc:sldMk cId="1944858822" sldId="287"/>
            <ac:spMk id="118" creationId="{00000000-0000-0000-0000-000000000000}"/>
          </ac:spMkLst>
        </pc:spChg>
      </pc:sldChg>
      <pc:sldChg chg="addSp delSp modSp add mod modNotesTx">
        <pc:chgData name="Richard Chalk" userId="287f8aa4f4de1d19" providerId="LiveId" clId="{404ACD4A-D5E2-4191-B481-235526E58B99}" dt="2023-05-08T08:44:00.264" v="5751" actId="113"/>
        <pc:sldMkLst>
          <pc:docMk/>
          <pc:sldMk cId="897587156" sldId="288"/>
        </pc:sldMkLst>
        <pc:spChg chg="add mod">
          <ac:chgData name="Richard Chalk" userId="287f8aa4f4de1d19" providerId="LiveId" clId="{404ACD4A-D5E2-4191-B481-235526E58B99}" dt="2023-05-08T08:32:42.917" v="5450" actId="20577"/>
          <ac:spMkLst>
            <pc:docMk/>
            <pc:sldMk cId="897587156" sldId="288"/>
            <ac:spMk id="5" creationId="{38E3D0ED-9D91-52EF-3045-04F55B2C41E6}"/>
          </ac:spMkLst>
        </pc:spChg>
        <pc:spChg chg="add mod">
          <ac:chgData name="Richard Chalk" userId="287f8aa4f4de1d19" providerId="LiveId" clId="{404ACD4A-D5E2-4191-B481-235526E58B99}" dt="2023-05-08T08:33:03.361" v="5514" actId="20577"/>
          <ac:spMkLst>
            <pc:docMk/>
            <pc:sldMk cId="897587156" sldId="288"/>
            <ac:spMk id="7" creationId="{4477D5B8-0271-B704-FB42-AA157C6D9A12}"/>
          </ac:spMkLst>
        </pc:spChg>
        <pc:spChg chg="del">
          <ac:chgData name="Richard Chalk" userId="287f8aa4f4de1d19" providerId="LiveId" clId="{404ACD4A-D5E2-4191-B481-235526E58B99}" dt="2023-05-08T08:28:09.416" v="5239" actId="478"/>
          <ac:spMkLst>
            <pc:docMk/>
            <pc:sldMk cId="897587156" sldId="288"/>
            <ac:spMk id="9" creationId="{4A0C6D67-E437-E87A-C1B5-FB33F22C9DE0}"/>
          </ac:spMkLst>
        </pc:spChg>
        <pc:spChg chg="add del">
          <ac:chgData name="Richard Chalk" userId="287f8aa4f4de1d19" providerId="LiveId" clId="{404ACD4A-D5E2-4191-B481-235526E58B99}" dt="2023-05-08T08:35:03.384" v="5516" actId="22"/>
          <ac:spMkLst>
            <pc:docMk/>
            <pc:sldMk cId="897587156" sldId="288"/>
            <ac:spMk id="10" creationId="{0F376D93-79E7-9B24-02D1-D77B2C7F44D7}"/>
          </ac:spMkLst>
        </pc:spChg>
        <pc:spChg chg="del">
          <ac:chgData name="Richard Chalk" userId="287f8aa4f4de1d19" providerId="LiveId" clId="{404ACD4A-D5E2-4191-B481-235526E58B99}" dt="2023-05-08T08:28:09.416" v="5239" actId="478"/>
          <ac:spMkLst>
            <pc:docMk/>
            <pc:sldMk cId="897587156" sldId="288"/>
            <ac:spMk id="13" creationId="{44B469C7-C6A9-BC09-09C8-91557AAD7037}"/>
          </ac:spMkLst>
        </pc:spChg>
        <pc:spChg chg="del">
          <ac:chgData name="Richard Chalk" userId="287f8aa4f4de1d19" providerId="LiveId" clId="{404ACD4A-D5E2-4191-B481-235526E58B99}" dt="2023-05-08T08:29:25.249" v="5283" actId="478"/>
          <ac:spMkLst>
            <pc:docMk/>
            <pc:sldMk cId="897587156" sldId="288"/>
            <ac:spMk id="14" creationId="{FB4DD88C-C2DF-DD3B-AC74-E38914EB4085}"/>
          </ac:spMkLst>
        </pc:spChg>
        <pc:spChg chg="mod">
          <ac:chgData name="Richard Chalk" userId="287f8aa4f4de1d19" providerId="LiveId" clId="{404ACD4A-D5E2-4191-B481-235526E58B99}" dt="2023-05-08T08:35:11.676" v="5520" actId="20577"/>
          <ac:spMkLst>
            <pc:docMk/>
            <pc:sldMk cId="897587156" sldId="288"/>
            <ac:spMk id="126" creationId="{00000000-0000-0000-0000-000000000000}"/>
          </ac:spMkLst>
        </pc:spChg>
        <pc:spChg chg="mod">
          <ac:chgData name="Richard Chalk" userId="287f8aa4f4de1d19" providerId="LiveId" clId="{404ACD4A-D5E2-4191-B481-235526E58B99}" dt="2023-05-08T08:44:00.264" v="5751" actId="113"/>
          <ac:spMkLst>
            <pc:docMk/>
            <pc:sldMk cId="897587156" sldId="288"/>
            <ac:spMk id="127" creationId="{00000000-0000-0000-0000-000000000000}"/>
          </ac:spMkLst>
        </pc:spChg>
        <pc:picChg chg="add mod">
          <ac:chgData name="Richard Chalk" userId="287f8aa4f4de1d19" providerId="LiveId" clId="{404ACD4A-D5E2-4191-B481-235526E58B99}" dt="2023-05-08T08:28:34.886" v="5278"/>
          <ac:picMkLst>
            <pc:docMk/>
            <pc:sldMk cId="897587156" sldId="288"/>
            <ac:picMk id="2" creationId="{43C86121-7DEC-4C89-FB35-94C68E50876E}"/>
          </ac:picMkLst>
        </pc:picChg>
        <pc:picChg chg="add mod">
          <ac:chgData name="Richard Chalk" userId="287f8aa4f4de1d19" providerId="LiveId" clId="{404ACD4A-D5E2-4191-B481-235526E58B99}" dt="2023-05-08T08:29:20.126" v="5281" actId="1076"/>
          <ac:picMkLst>
            <pc:docMk/>
            <pc:sldMk cId="897587156" sldId="288"/>
            <ac:picMk id="3" creationId="{125F7134-8E07-9696-709E-126A55B1E3FF}"/>
          </ac:picMkLst>
        </pc:picChg>
        <pc:picChg chg="add mod">
          <ac:chgData name="Richard Chalk" userId="287f8aa4f4de1d19" providerId="LiveId" clId="{404ACD4A-D5E2-4191-B481-235526E58B99}" dt="2023-05-08T08:32:28.462" v="5416"/>
          <ac:picMkLst>
            <pc:docMk/>
            <pc:sldMk cId="897587156" sldId="288"/>
            <ac:picMk id="4" creationId="{837B6141-5FCF-480F-8D46-C462B4D488B6}"/>
          </ac:picMkLst>
        </pc:picChg>
        <pc:picChg chg="add mod">
          <ac:chgData name="Richard Chalk" userId="287f8aa4f4de1d19" providerId="LiveId" clId="{404ACD4A-D5E2-4191-B481-235526E58B99}" dt="2023-05-08T08:32:55.952" v="5500" actId="1036"/>
          <ac:picMkLst>
            <pc:docMk/>
            <pc:sldMk cId="897587156" sldId="288"/>
            <ac:picMk id="6" creationId="{CF36C53C-2C6D-C716-5B2E-2072C94E0AB4}"/>
          </ac:picMkLst>
        </pc:picChg>
        <pc:picChg chg="del">
          <ac:chgData name="Richard Chalk" userId="287f8aa4f4de1d19" providerId="LiveId" clId="{404ACD4A-D5E2-4191-B481-235526E58B99}" dt="2023-05-08T08:28:09.416" v="5239" actId="478"/>
          <ac:picMkLst>
            <pc:docMk/>
            <pc:sldMk cId="897587156" sldId="288"/>
            <ac:picMk id="11" creationId="{D2D6BC9C-411A-34A7-8174-34D7367366CF}"/>
          </ac:picMkLst>
        </pc:picChg>
        <pc:picChg chg="del">
          <ac:chgData name="Richard Chalk" userId="287f8aa4f4de1d19" providerId="LiveId" clId="{404ACD4A-D5E2-4191-B481-235526E58B99}" dt="2023-05-08T08:29:24.317" v="5282" actId="478"/>
          <ac:picMkLst>
            <pc:docMk/>
            <pc:sldMk cId="897587156" sldId="288"/>
            <ac:picMk id="15" creationId="{157F4925-D878-FCFB-A81F-036DEC8E0A41}"/>
          </ac:picMkLst>
        </pc:picChg>
        <pc:picChg chg="del">
          <ac:chgData name="Richard Chalk" userId="287f8aa4f4de1d19" providerId="LiveId" clId="{404ACD4A-D5E2-4191-B481-235526E58B99}" dt="2023-05-08T08:28:09.416" v="5239" actId="478"/>
          <ac:picMkLst>
            <pc:docMk/>
            <pc:sldMk cId="897587156" sldId="288"/>
            <ac:picMk id="15362" creationId="{4B80E4F8-EDE5-D1B8-3304-262AD624B0F4}"/>
          </ac:picMkLst>
        </pc:picChg>
        <pc:picChg chg="del">
          <ac:chgData name="Richard Chalk" userId="287f8aa4f4de1d19" providerId="LiveId" clId="{404ACD4A-D5E2-4191-B481-235526E58B99}" dt="2023-05-08T08:28:09.416" v="5239" actId="478"/>
          <ac:picMkLst>
            <pc:docMk/>
            <pc:sldMk cId="897587156" sldId="288"/>
            <ac:picMk id="15364" creationId="{F0439FB1-8EC7-B2BD-E78E-E8BFA7A19516}"/>
          </ac:picMkLst>
        </pc:picChg>
        <pc:picChg chg="del">
          <ac:chgData name="Richard Chalk" userId="287f8aa4f4de1d19" providerId="LiveId" clId="{404ACD4A-D5E2-4191-B481-235526E58B99}" dt="2023-05-08T08:28:09.416" v="5239" actId="478"/>
          <ac:picMkLst>
            <pc:docMk/>
            <pc:sldMk cId="897587156" sldId="288"/>
            <ac:picMk id="15366" creationId="{555D17FC-D1EF-40C0-4D2D-3B740A98D9DB}"/>
          </ac:picMkLst>
        </pc:picChg>
      </pc:sldChg>
      <pc:sldChg chg="modSp add mod modNotesTx">
        <pc:chgData name="Richard Chalk" userId="287f8aa4f4de1d19" providerId="LiveId" clId="{404ACD4A-D5E2-4191-B481-235526E58B99}" dt="2023-05-08T08:50:12.887" v="6177" actId="20577"/>
        <pc:sldMkLst>
          <pc:docMk/>
          <pc:sldMk cId="1608595304" sldId="289"/>
        </pc:sldMkLst>
        <pc:spChg chg="mod">
          <ac:chgData name="Richard Chalk" userId="287f8aa4f4de1d19" providerId="LiveId" clId="{404ACD4A-D5E2-4191-B481-235526E58B99}" dt="2023-05-08T08:38:17.724" v="5593" actId="20577"/>
          <ac:spMkLst>
            <pc:docMk/>
            <pc:sldMk cId="1608595304" sldId="289"/>
            <ac:spMk id="5" creationId="{38E3D0ED-9D91-52EF-3045-04F55B2C41E6}"/>
          </ac:spMkLst>
        </pc:spChg>
        <pc:spChg chg="mod">
          <ac:chgData name="Richard Chalk" userId="287f8aa4f4de1d19" providerId="LiveId" clId="{404ACD4A-D5E2-4191-B481-235526E58B99}" dt="2023-05-08T08:44:23.764" v="5761"/>
          <ac:spMkLst>
            <pc:docMk/>
            <pc:sldMk cId="1608595304" sldId="289"/>
            <ac:spMk id="7" creationId="{4477D5B8-0271-B704-FB42-AA157C6D9A12}"/>
          </ac:spMkLst>
        </pc:spChg>
        <pc:spChg chg="mod">
          <ac:chgData name="Richard Chalk" userId="287f8aa4f4de1d19" providerId="LiveId" clId="{404ACD4A-D5E2-4191-B481-235526E58B99}" dt="2023-05-08T08:35:15.715" v="5523" actId="20577"/>
          <ac:spMkLst>
            <pc:docMk/>
            <pc:sldMk cId="1608595304" sldId="289"/>
            <ac:spMk id="126" creationId="{00000000-0000-0000-0000-000000000000}"/>
          </ac:spMkLst>
        </pc:spChg>
        <pc:spChg chg="mod">
          <ac:chgData name="Richard Chalk" userId="287f8aa4f4de1d19" providerId="LiveId" clId="{404ACD4A-D5E2-4191-B481-235526E58B99}" dt="2023-05-08T08:50:12.887" v="6177" actId="20577"/>
          <ac:spMkLst>
            <pc:docMk/>
            <pc:sldMk cId="1608595304" sldId="289"/>
            <ac:spMk id="127" creationId="{00000000-0000-0000-0000-000000000000}"/>
          </ac:spMkLst>
        </pc:spChg>
      </pc:sldChg>
      <pc:sldChg chg="addSp delSp modSp add mod modNotesTx">
        <pc:chgData name="Richard Chalk" userId="287f8aa4f4de1d19" providerId="LiveId" clId="{404ACD4A-D5E2-4191-B481-235526E58B99}" dt="2023-05-08T14:49:35.022" v="7482" actId="20577"/>
        <pc:sldMkLst>
          <pc:docMk/>
          <pc:sldMk cId="1483189853" sldId="290"/>
        </pc:sldMkLst>
        <pc:spChg chg="mod">
          <ac:chgData name="Richard Chalk" userId="287f8aa4f4de1d19" providerId="LiveId" clId="{404ACD4A-D5E2-4191-B481-235526E58B99}" dt="2023-05-08T08:48:21.205" v="6117" actId="1035"/>
          <ac:spMkLst>
            <pc:docMk/>
            <pc:sldMk cId="1483189853" sldId="290"/>
            <ac:spMk id="5" creationId="{38E3D0ED-9D91-52EF-3045-04F55B2C41E6}"/>
          </ac:spMkLst>
        </pc:spChg>
        <pc:spChg chg="del">
          <ac:chgData name="Richard Chalk" userId="287f8aa4f4de1d19" providerId="LiveId" clId="{404ACD4A-D5E2-4191-B481-235526E58B99}" dt="2023-05-08T08:48:07.809" v="6095" actId="478"/>
          <ac:spMkLst>
            <pc:docMk/>
            <pc:sldMk cId="1483189853" sldId="290"/>
            <ac:spMk id="7" creationId="{4477D5B8-0271-B704-FB42-AA157C6D9A12}"/>
          </ac:spMkLst>
        </pc:spChg>
        <pc:spChg chg="add mod">
          <ac:chgData name="Richard Chalk" userId="287f8aa4f4de1d19" providerId="LiveId" clId="{404ACD4A-D5E2-4191-B481-235526E58B99}" dt="2023-05-08T08:46:47.742" v="5893" actId="20577"/>
          <ac:spMkLst>
            <pc:docMk/>
            <pc:sldMk cId="1483189853" sldId="290"/>
            <ac:spMk id="9" creationId="{8CA20D26-B083-DCDE-3E31-1D1EA64F9029}"/>
          </ac:spMkLst>
        </pc:spChg>
        <pc:spChg chg="add mod">
          <ac:chgData name="Richard Chalk" userId="287f8aa4f4de1d19" providerId="LiveId" clId="{404ACD4A-D5E2-4191-B481-235526E58B99}" dt="2023-05-08T14:49:35.022" v="7482" actId="20577"/>
          <ac:spMkLst>
            <pc:docMk/>
            <pc:sldMk cId="1483189853" sldId="290"/>
            <ac:spMk id="11" creationId="{6A1CE1D1-3B73-92B2-55A2-F2E446A93B8D}"/>
          </ac:spMkLst>
        </pc:spChg>
        <pc:spChg chg="mod">
          <ac:chgData name="Richard Chalk" userId="287f8aa4f4de1d19" providerId="LiveId" clId="{404ACD4A-D5E2-4191-B481-235526E58B99}" dt="2023-05-08T08:44:49.673" v="5780" actId="5793"/>
          <ac:spMkLst>
            <pc:docMk/>
            <pc:sldMk cId="1483189853" sldId="290"/>
            <ac:spMk id="126" creationId="{00000000-0000-0000-0000-000000000000}"/>
          </ac:spMkLst>
        </pc:spChg>
        <pc:spChg chg="mod">
          <ac:chgData name="Richard Chalk" userId="287f8aa4f4de1d19" providerId="LiveId" clId="{404ACD4A-D5E2-4191-B481-235526E58B99}" dt="2023-05-08T08:46:52.674" v="5894" actId="14100"/>
          <ac:spMkLst>
            <pc:docMk/>
            <pc:sldMk cId="1483189853" sldId="290"/>
            <ac:spMk id="127" creationId="{00000000-0000-0000-0000-000000000000}"/>
          </ac:spMkLst>
        </pc:spChg>
        <pc:picChg chg="del">
          <ac:chgData name="Richard Chalk" userId="287f8aa4f4de1d19" providerId="LiveId" clId="{404ACD4A-D5E2-4191-B481-235526E58B99}" dt="2023-05-08T08:44:37.997" v="5762" actId="478"/>
          <ac:picMkLst>
            <pc:docMk/>
            <pc:sldMk cId="1483189853" sldId="290"/>
            <ac:picMk id="3" creationId="{125F7134-8E07-9696-709E-126A55B1E3FF}"/>
          </ac:picMkLst>
        </pc:picChg>
        <pc:picChg chg="mod">
          <ac:chgData name="Richard Chalk" userId="287f8aa4f4de1d19" providerId="LiveId" clId="{404ACD4A-D5E2-4191-B481-235526E58B99}" dt="2023-05-08T08:48:21.205" v="6117" actId="1035"/>
          <ac:picMkLst>
            <pc:docMk/>
            <pc:sldMk cId="1483189853" sldId="290"/>
            <ac:picMk id="4" creationId="{837B6141-5FCF-480F-8D46-C462B4D488B6}"/>
          </ac:picMkLst>
        </pc:picChg>
        <pc:picChg chg="del">
          <ac:chgData name="Richard Chalk" userId="287f8aa4f4de1d19" providerId="LiveId" clId="{404ACD4A-D5E2-4191-B481-235526E58B99}" dt="2023-05-08T08:45:45.750" v="5834" actId="478"/>
          <ac:picMkLst>
            <pc:docMk/>
            <pc:sldMk cId="1483189853" sldId="290"/>
            <ac:picMk id="6" creationId="{CF36C53C-2C6D-C716-5B2E-2072C94E0AB4}"/>
          </ac:picMkLst>
        </pc:picChg>
        <pc:picChg chg="add mod">
          <ac:chgData name="Richard Chalk" userId="287f8aa4f4de1d19" providerId="LiveId" clId="{404ACD4A-D5E2-4191-B481-235526E58B99}" dt="2023-05-08T08:44:38.489" v="5763"/>
          <ac:picMkLst>
            <pc:docMk/>
            <pc:sldMk cId="1483189853" sldId="290"/>
            <ac:picMk id="8" creationId="{976E7A5A-3D80-09CA-C401-D6BFB4806EF1}"/>
          </ac:picMkLst>
        </pc:picChg>
        <pc:picChg chg="add mod">
          <ac:chgData name="Richard Chalk" userId="287f8aa4f4de1d19" providerId="LiveId" clId="{404ACD4A-D5E2-4191-B481-235526E58B99}" dt="2023-05-08T08:48:36.570" v="6165" actId="1037"/>
          <ac:picMkLst>
            <pc:docMk/>
            <pc:sldMk cId="1483189853" sldId="290"/>
            <ac:picMk id="10" creationId="{CE448479-1EA7-8432-C6C8-48A10365D4BD}"/>
          </ac:picMkLst>
        </pc:picChg>
      </pc:sldChg>
      <pc:sldChg chg="modSp add mod">
        <pc:chgData name="Richard Chalk" userId="287f8aa4f4de1d19" providerId="LiveId" clId="{404ACD4A-D5E2-4191-B481-235526E58B99}" dt="2023-05-08T08:49:28.813" v="6175" actId="20577"/>
        <pc:sldMkLst>
          <pc:docMk/>
          <pc:sldMk cId="3979350157" sldId="291"/>
        </pc:sldMkLst>
        <pc:spChg chg="mod">
          <ac:chgData name="Richard Chalk" userId="287f8aa4f4de1d19" providerId="LiveId" clId="{404ACD4A-D5E2-4191-B481-235526E58B99}" dt="2023-05-08T08:49:28.813" v="6175" actId="20577"/>
          <ac:spMkLst>
            <pc:docMk/>
            <pc:sldMk cId="3979350157" sldId="291"/>
            <ac:spMk id="118" creationId="{00000000-0000-0000-0000-000000000000}"/>
          </ac:spMkLst>
        </pc:spChg>
      </pc:sldChg>
      <pc:sldChg chg="addSp delSp modSp add mod modNotesTx">
        <pc:chgData name="Richard Chalk" userId="287f8aa4f4de1d19" providerId="LiveId" clId="{404ACD4A-D5E2-4191-B481-235526E58B99}" dt="2023-05-08T14:50:21.263" v="7538" actId="20577"/>
        <pc:sldMkLst>
          <pc:docMk/>
          <pc:sldMk cId="1363437650" sldId="292"/>
        </pc:sldMkLst>
        <pc:spChg chg="del">
          <ac:chgData name="Richard Chalk" userId="287f8aa4f4de1d19" providerId="LiveId" clId="{404ACD4A-D5E2-4191-B481-235526E58B99}" dt="2023-05-08T09:40:21.773" v="6266" actId="478"/>
          <ac:spMkLst>
            <pc:docMk/>
            <pc:sldMk cId="1363437650" sldId="292"/>
            <ac:spMk id="5" creationId="{38E3D0ED-9D91-52EF-3045-04F55B2C41E6}"/>
          </ac:spMkLst>
        </pc:spChg>
        <pc:spChg chg="del">
          <ac:chgData name="Richard Chalk" userId="287f8aa4f4de1d19" providerId="LiveId" clId="{404ACD4A-D5E2-4191-B481-235526E58B99}" dt="2023-05-08T09:40:21.773" v="6266" actId="478"/>
          <ac:spMkLst>
            <pc:docMk/>
            <pc:sldMk cId="1363437650" sldId="292"/>
            <ac:spMk id="7" creationId="{4477D5B8-0271-B704-FB42-AA157C6D9A12}"/>
          </ac:spMkLst>
        </pc:spChg>
        <pc:spChg chg="add mod">
          <ac:chgData name="Richard Chalk" userId="287f8aa4f4de1d19" providerId="LiveId" clId="{404ACD4A-D5E2-4191-B481-235526E58B99}" dt="2023-05-08T09:45:56.563" v="6408" actId="20577"/>
          <ac:spMkLst>
            <pc:docMk/>
            <pc:sldMk cId="1363437650" sldId="292"/>
            <ac:spMk id="8" creationId="{983B9055-71D5-8FBF-AAA7-48438816D5D4}"/>
          </ac:spMkLst>
        </pc:spChg>
        <pc:spChg chg="mod">
          <ac:chgData name="Richard Chalk" userId="287f8aa4f4de1d19" providerId="LiveId" clId="{404ACD4A-D5E2-4191-B481-235526E58B99}" dt="2023-05-08T09:39:53.405" v="6257" actId="20577"/>
          <ac:spMkLst>
            <pc:docMk/>
            <pc:sldMk cId="1363437650" sldId="292"/>
            <ac:spMk id="126" creationId="{00000000-0000-0000-0000-000000000000}"/>
          </ac:spMkLst>
        </pc:spChg>
        <pc:spChg chg="mod">
          <ac:chgData name="Richard Chalk" userId="287f8aa4f4de1d19" providerId="LiveId" clId="{404ACD4A-D5E2-4191-B481-235526E58B99}" dt="2023-05-08T09:44:53.467" v="6371" actId="6549"/>
          <ac:spMkLst>
            <pc:docMk/>
            <pc:sldMk cId="1363437650" sldId="292"/>
            <ac:spMk id="127" creationId="{00000000-0000-0000-0000-000000000000}"/>
          </ac:spMkLst>
        </pc:spChg>
        <pc:picChg chg="del">
          <ac:chgData name="Richard Chalk" userId="287f8aa4f4de1d19" providerId="LiveId" clId="{404ACD4A-D5E2-4191-B481-235526E58B99}" dt="2023-05-08T09:41:35.404" v="6283" actId="478"/>
          <ac:picMkLst>
            <pc:docMk/>
            <pc:sldMk cId="1363437650" sldId="292"/>
            <ac:picMk id="3" creationId="{125F7134-8E07-9696-709E-126A55B1E3FF}"/>
          </ac:picMkLst>
        </pc:picChg>
        <pc:picChg chg="del">
          <ac:chgData name="Richard Chalk" userId="287f8aa4f4de1d19" providerId="LiveId" clId="{404ACD4A-D5E2-4191-B481-235526E58B99}" dt="2023-05-08T09:40:21.773" v="6266" actId="478"/>
          <ac:picMkLst>
            <pc:docMk/>
            <pc:sldMk cId="1363437650" sldId="292"/>
            <ac:picMk id="4" creationId="{837B6141-5FCF-480F-8D46-C462B4D488B6}"/>
          </ac:picMkLst>
        </pc:picChg>
        <pc:picChg chg="del">
          <ac:chgData name="Richard Chalk" userId="287f8aa4f4de1d19" providerId="LiveId" clId="{404ACD4A-D5E2-4191-B481-235526E58B99}" dt="2023-05-08T09:40:21.773" v="6266" actId="478"/>
          <ac:picMkLst>
            <pc:docMk/>
            <pc:sldMk cId="1363437650" sldId="292"/>
            <ac:picMk id="6" creationId="{CF36C53C-2C6D-C716-5B2E-2072C94E0AB4}"/>
          </ac:picMkLst>
        </pc:picChg>
        <pc:picChg chg="add mod">
          <ac:chgData name="Richard Chalk" userId="287f8aa4f4de1d19" providerId="LiveId" clId="{404ACD4A-D5E2-4191-B481-235526E58B99}" dt="2023-05-08T09:50:51.488" v="6602"/>
          <ac:picMkLst>
            <pc:docMk/>
            <pc:sldMk cId="1363437650" sldId="292"/>
            <ac:picMk id="9" creationId="{2D275FE6-218B-0EF1-431D-A4D555A8516F}"/>
          </ac:picMkLst>
        </pc:picChg>
        <pc:picChg chg="add mod">
          <ac:chgData name="Richard Chalk" userId="287f8aa4f4de1d19" providerId="LiveId" clId="{404ACD4A-D5E2-4191-B481-235526E58B99}" dt="2023-05-08T09:42:30.246" v="6299" actId="1076"/>
          <ac:picMkLst>
            <pc:docMk/>
            <pc:sldMk cId="1363437650" sldId="292"/>
            <ac:picMk id="17410" creationId="{5A4A729C-66E4-C61D-8416-E63C163F31D7}"/>
          </ac:picMkLst>
        </pc:picChg>
      </pc:sldChg>
      <pc:sldChg chg="addSp delSp modSp add mod modNotesTx">
        <pc:chgData name="Richard Chalk" userId="287f8aa4f4de1d19" providerId="LiveId" clId="{404ACD4A-D5E2-4191-B481-235526E58B99}" dt="2023-05-08T09:55:01.331" v="6850" actId="6549"/>
        <pc:sldMkLst>
          <pc:docMk/>
          <pc:sldMk cId="3619287749" sldId="293"/>
        </pc:sldMkLst>
        <pc:spChg chg="mod">
          <ac:chgData name="Richard Chalk" userId="287f8aa4f4de1d19" providerId="LiveId" clId="{404ACD4A-D5E2-4191-B481-235526E58B99}" dt="2023-05-08T09:48:04.379" v="6479" actId="20577"/>
          <ac:spMkLst>
            <pc:docMk/>
            <pc:sldMk cId="3619287749" sldId="293"/>
            <ac:spMk id="126" creationId="{00000000-0000-0000-0000-000000000000}"/>
          </ac:spMkLst>
        </pc:spChg>
        <pc:spChg chg="mod">
          <ac:chgData name="Richard Chalk" userId="287f8aa4f4de1d19" providerId="LiveId" clId="{404ACD4A-D5E2-4191-B481-235526E58B99}" dt="2023-05-08T09:55:01.331" v="6850" actId="6549"/>
          <ac:spMkLst>
            <pc:docMk/>
            <pc:sldMk cId="3619287749" sldId="293"/>
            <ac:spMk id="127" creationId="{00000000-0000-0000-0000-000000000000}"/>
          </ac:spMkLst>
        </pc:spChg>
        <pc:picChg chg="del">
          <ac:chgData name="Richard Chalk" userId="287f8aa4f4de1d19" providerId="LiveId" clId="{404ACD4A-D5E2-4191-B481-235526E58B99}" dt="2023-05-08T09:48:34.226" v="6490" actId="478"/>
          <ac:picMkLst>
            <pc:docMk/>
            <pc:sldMk cId="3619287749" sldId="293"/>
            <ac:picMk id="4" creationId="{837B6141-5FCF-480F-8D46-C462B4D488B6}"/>
          </ac:picMkLst>
        </pc:picChg>
        <pc:picChg chg="del">
          <ac:chgData name="Richard Chalk" userId="287f8aa4f4de1d19" providerId="LiveId" clId="{404ACD4A-D5E2-4191-B481-235526E58B99}" dt="2023-05-08T09:48:35.433" v="6491" actId="478"/>
          <ac:picMkLst>
            <pc:docMk/>
            <pc:sldMk cId="3619287749" sldId="293"/>
            <ac:picMk id="6" creationId="{CF36C53C-2C6D-C716-5B2E-2072C94E0AB4}"/>
          </ac:picMkLst>
        </pc:picChg>
        <pc:picChg chg="add del mod">
          <ac:chgData name="Richard Chalk" userId="287f8aa4f4de1d19" providerId="LiveId" clId="{404ACD4A-D5E2-4191-B481-235526E58B99}" dt="2023-05-08T09:49:00.369" v="6495" actId="478"/>
          <ac:picMkLst>
            <pc:docMk/>
            <pc:sldMk cId="3619287749" sldId="293"/>
            <ac:picMk id="8" creationId="{63627305-7E31-8703-2F95-75C43A7C9FFE}"/>
          </ac:picMkLst>
        </pc:picChg>
        <pc:picChg chg="add mod">
          <ac:chgData name="Richard Chalk" userId="287f8aa4f4de1d19" providerId="LiveId" clId="{404ACD4A-D5E2-4191-B481-235526E58B99}" dt="2023-05-08T09:49:07.711" v="6509" actId="1037"/>
          <ac:picMkLst>
            <pc:docMk/>
            <pc:sldMk cId="3619287749" sldId="293"/>
            <ac:picMk id="10" creationId="{9635E67B-5633-B2A9-49F4-03D826E0DC36}"/>
          </ac:picMkLst>
        </pc:picChg>
      </pc:sldChg>
      <pc:sldChg chg="addSp delSp modSp add mod modNotesTx">
        <pc:chgData name="Richard Chalk" userId="287f8aa4f4de1d19" providerId="LiveId" clId="{404ACD4A-D5E2-4191-B481-235526E58B99}" dt="2023-05-08T14:51:08.307" v="7546" actId="20577"/>
        <pc:sldMkLst>
          <pc:docMk/>
          <pc:sldMk cId="3057935187" sldId="294"/>
        </pc:sldMkLst>
        <pc:spChg chg="mod">
          <ac:chgData name="Richard Chalk" userId="287f8aa4f4de1d19" providerId="LiveId" clId="{404ACD4A-D5E2-4191-B481-235526E58B99}" dt="2023-05-08T09:51:17.348" v="6624" actId="20577"/>
          <ac:spMkLst>
            <pc:docMk/>
            <pc:sldMk cId="3057935187" sldId="294"/>
            <ac:spMk id="126" creationId="{00000000-0000-0000-0000-000000000000}"/>
          </ac:spMkLst>
        </pc:spChg>
        <pc:spChg chg="mod">
          <ac:chgData name="Richard Chalk" userId="287f8aa4f4de1d19" providerId="LiveId" clId="{404ACD4A-D5E2-4191-B481-235526E58B99}" dt="2023-05-08T14:51:08.307" v="7546" actId="20577"/>
          <ac:spMkLst>
            <pc:docMk/>
            <pc:sldMk cId="3057935187" sldId="294"/>
            <ac:spMk id="127" creationId="{00000000-0000-0000-0000-000000000000}"/>
          </ac:spMkLst>
        </pc:spChg>
        <pc:picChg chg="del">
          <ac:chgData name="Richard Chalk" userId="287f8aa4f4de1d19" providerId="LiveId" clId="{404ACD4A-D5E2-4191-B481-235526E58B99}" dt="2023-05-08T09:51:02.897" v="6604" actId="478"/>
          <ac:picMkLst>
            <pc:docMk/>
            <pc:sldMk cId="3057935187" sldId="294"/>
            <ac:picMk id="3" creationId="{125F7134-8E07-9696-709E-126A55B1E3FF}"/>
          </ac:picMkLst>
        </pc:picChg>
        <pc:picChg chg="add mod">
          <ac:chgData name="Richard Chalk" userId="287f8aa4f4de1d19" providerId="LiveId" clId="{404ACD4A-D5E2-4191-B481-235526E58B99}" dt="2023-05-08T09:51:07.465" v="6605"/>
          <ac:picMkLst>
            <pc:docMk/>
            <pc:sldMk cId="3057935187" sldId="294"/>
            <ac:picMk id="4" creationId="{1DF112CC-7DA6-51DC-84CF-5C3A75A17B85}"/>
          </ac:picMkLst>
        </pc:picChg>
        <pc:picChg chg="add mod">
          <ac:chgData name="Richard Chalk" userId="287f8aa4f4de1d19" providerId="LiveId" clId="{404ACD4A-D5E2-4191-B481-235526E58B99}" dt="2023-05-08T09:51:51.769" v="6630" actId="1076"/>
          <ac:picMkLst>
            <pc:docMk/>
            <pc:sldMk cId="3057935187" sldId="294"/>
            <ac:picMk id="8" creationId="{C92C8598-7AA0-C350-4971-2FA305D5528F}"/>
          </ac:picMkLst>
        </pc:picChg>
        <pc:picChg chg="del">
          <ac:chgData name="Richard Chalk" userId="287f8aa4f4de1d19" providerId="LiveId" clId="{404ACD4A-D5E2-4191-B481-235526E58B99}" dt="2023-05-08T09:51:43.850" v="6627" actId="478"/>
          <ac:picMkLst>
            <pc:docMk/>
            <pc:sldMk cId="3057935187" sldId="294"/>
            <ac:picMk id="10" creationId="{9635E67B-5633-B2A9-49F4-03D826E0DC36}"/>
          </ac:picMkLst>
        </pc:picChg>
      </pc:sldChg>
      <pc:sldChg chg="addSp delSp modSp add mod modNotesTx">
        <pc:chgData name="Richard Chalk" userId="287f8aa4f4de1d19" providerId="LiveId" clId="{404ACD4A-D5E2-4191-B481-235526E58B99}" dt="2023-05-08T11:39:12.152" v="6999" actId="113"/>
        <pc:sldMkLst>
          <pc:docMk/>
          <pc:sldMk cId="1028571296" sldId="295"/>
        </pc:sldMkLst>
        <pc:spChg chg="del">
          <ac:chgData name="Richard Chalk" userId="287f8aa4f4de1d19" providerId="LiveId" clId="{404ACD4A-D5E2-4191-B481-235526E58B99}" dt="2023-05-08T11:30:31.096" v="6889" actId="478"/>
          <ac:spMkLst>
            <pc:docMk/>
            <pc:sldMk cId="1028571296" sldId="295"/>
            <ac:spMk id="5" creationId="{38E3D0ED-9D91-52EF-3045-04F55B2C41E6}"/>
          </ac:spMkLst>
        </pc:spChg>
        <pc:spChg chg="del">
          <ac:chgData name="Richard Chalk" userId="287f8aa4f4de1d19" providerId="LiveId" clId="{404ACD4A-D5E2-4191-B481-235526E58B99}" dt="2023-05-08T11:31:36.979" v="6925" actId="478"/>
          <ac:spMkLst>
            <pc:docMk/>
            <pc:sldMk cId="1028571296" sldId="295"/>
            <ac:spMk id="7" creationId="{4477D5B8-0271-B704-FB42-AA157C6D9A12}"/>
          </ac:spMkLst>
        </pc:spChg>
        <pc:spChg chg="add mod">
          <ac:chgData name="Richard Chalk" userId="287f8aa4f4de1d19" providerId="LiveId" clId="{404ACD4A-D5E2-4191-B481-235526E58B99}" dt="2023-05-08T11:37:00.017" v="6990" actId="1076"/>
          <ac:spMkLst>
            <pc:docMk/>
            <pc:sldMk cId="1028571296" sldId="295"/>
            <ac:spMk id="9" creationId="{23B9B0FE-9788-EF7B-BE23-ADC599D6C9E9}"/>
          </ac:spMkLst>
        </pc:spChg>
        <pc:spChg chg="mod">
          <ac:chgData name="Richard Chalk" userId="287f8aa4f4de1d19" providerId="LiveId" clId="{404ACD4A-D5E2-4191-B481-235526E58B99}" dt="2023-05-08T11:29:43.732" v="6885" actId="20577"/>
          <ac:spMkLst>
            <pc:docMk/>
            <pc:sldMk cId="1028571296" sldId="295"/>
            <ac:spMk id="126" creationId="{00000000-0000-0000-0000-000000000000}"/>
          </ac:spMkLst>
        </pc:spChg>
        <pc:spChg chg="mod">
          <ac:chgData name="Richard Chalk" userId="287f8aa4f4de1d19" providerId="LiveId" clId="{404ACD4A-D5E2-4191-B481-235526E58B99}" dt="2023-05-08T11:39:12.152" v="6999" actId="113"/>
          <ac:spMkLst>
            <pc:docMk/>
            <pc:sldMk cId="1028571296" sldId="295"/>
            <ac:spMk id="127" creationId="{00000000-0000-0000-0000-000000000000}"/>
          </ac:spMkLst>
        </pc:spChg>
        <pc:graphicFrameChg chg="add del mod modGraphic">
          <ac:chgData name="Richard Chalk" userId="287f8aa4f4de1d19" providerId="LiveId" clId="{404ACD4A-D5E2-4191-B481-235526E58B99}" dt="2023-05-08T11:30:06.619" v="6888" actId="478"/>
          <ac:graphicFrameMkLst>
            <pc:docMk/>
            <pc:sldMk cId="1028571296" sldId="295"/>
            <ac:graphicFrameMk id="3" creationId="{D0FB3D33-974A-F9E3-BF9B-CA2ACC1E9730}"/>
          </ac:graphicFrameMkLst>
        </pc:graphicFrameChg>
        <pc:picChg chg="del">
          <ac:chgData name="Richard Chalk" userId="287f8aa4f4de1d19" providerId="LiveId" clId="{404ACD4A-D5E2-4191-B481-235526E58B99}" dt="2023-05-08T11:29:46.446" v="6886" actId="478"/>
          <ac:picMkLst>
            <pc:docMk/>
            <pc:sldMk cId="1028571296" sldId="295"/>
            <ac:picMk id="4" creationId="{1DF112CC-7DA6-51DC-84CF-5C3A75A17B85}"/>
          </ac:picMkLst>
        </pc:picChg>
        <pc:picChg chg="del">
          <ac:chgData name="Richard Chalk" userId="287f8aa4f4de1d19" providerId="LiveId" clId="{404ACD4A-D5E2-4191-B481-235526E58B99}" dt="2023-05-08T09:57:49.611" v="6861" actId="478"/>
          <ac:picMkLst>
            <pc:docMk/>
            <pc:sldMk cId="1028571296" sldId="295"/>
            <ac:picMk id="8" creationId="{C92C8598-7AA0-C350-4971-2FA305D5528F}"/>
          </ac:picMkLst>
        </pc:picChg>
        <pc:picChg chg="add mod">
          <ac:chgData name="Richard Chalk" userId="287f8aa4f4de1d19" providerId="LiveId" clId="{404ACD4A-D5E2-4191-B481-235526E58B99}" dt="2023-05-08T11:37:18.310" v="6993" actId="167"/>
          <ac:picMkLst>
            <pc:docMk/>
            <pc:sldMk cId="1028571296" sldId="295"/>
            <ac:picMk id="10" creationId="{52BBE65E-7041-77B6-0C42-A7F15E46A5A4}"/>
          </ac:picMkLst>
        </pc:picChg>
      </pc:sldChg>
      <pc:sldChg chg="addSp modSp add mod">
        <pc:chgData name="Richard Chalk" userId="287f8aa4f4de1d19" providerId="LiveId" clId="{404ACD4A-D5E2-4191-B481-235526E58B99}" dt="2023-05-08T14:52:31.790" v="7550" actId="6549"/>
        <pc:sldMkLst>
          <pc:docMk/>
          <pc:sldMk cId="813653697" sldId="296"/>
        </pc:sldMkLst>
        <pc:spChg chg="add mod">
          <ac:chgData name="Richard Chalk" userId="287f8aa4f4de1d19" providerId="LiveId" clId="{404ACD4A-D5E2-4191-B481-235526E58B99}" dt="2023-05-08T11:37:22.084" v="6994"/>
          <ac:spMkLst>
            <pc:docMk/>
            <pc:sldMk cId="813653697" sldId="296"/>
            <ac:spMk id="4" creationId="{F3FF1DED-8200-5F77-7C48-B8DE53F8AE58}"/>
          </ac:spMkLst>
        </pc:spChg>
        <pc:spChg chg="mod">
          <ac:chgData name="Richard Chalk" userId="287f8aa4f4de1d19" providerId="LiveId" clId="{404ACD4A-D5E2-4191-B481-235526E58B99}" dt="2023-05-08T11:33:14.810" v="6951" actId="5793"/>
          <ac:spMkLst>
            <pc:docMk/>
            <pc:sldMk cId="813653697" sldId="296"/>
            <ac:spMk id="126" creationId="{00000000-0000-0000-0000-000000000000}"/>
          </ac:spMkLst>
        </pc:spChg>
        <pc:spChg chg="mod">
          <ac:chgData name="Richard Chalk" userId="287f8aa4f4de1d19" providerId="LiveId" clId="{404ACD4A-D5E2-4191-B481-235526E58B99}" dt="2023-05-08T14:52:31.790" v="7550" actId="6549"/>
          <ac:spMkLst>
            <pc:docMk/>
            <pc:sldMk cId="813653697" sldId="296"/>
            <ac:spMk id="127" creationId="{00000000-0000-0000-0000-000000000000}"/>
          </ac:spMkLst>
        </pc:spChg>
        <pc:picChg chg="add mod">
          <ac:chgData name="Richard Chalk" userId="287f8aa4f4de1d19" providerId="LiveId" clId="{404ACD4A-D5E2-4191-B481-235526E58B99}" dt="2023-05-08T11:37:22.084" v="6994"/>
          <ac:picMkLst>
            <pc:docMk/>
            <pc:sldMk cId="813653697" sldId="296"/>
            <ac:picMk id="3" creationId="{128B4801-90B9-386F-C048-5D7E630C9CC4}"/>
          </ac:picMkLst>
        </pc:picChg>
      </pc:sldChg>
      <pc:sldChg chg="modSp add mod">
        <pc:chgData name="Richard Chalk" userId="287f8aa4f4de1d19" providerId="LiveId" clId="{404ACD4A-D5E2-4191-B481-235526E58B99}" dt="2023-05-08T15:15:27.906" v="7561" actId="20577"/>
        <pc:sldMkLst>
          <pc:docMk/>
          <pc:sldMk cId="3365389252" sldId="297"/>
        </pc:sldMkLst>
        <pc:spChg chg="mod">
          <ac:chgData name="Richard Chalk" userId="287f8aa4f4de1d19" providerId="LiveId" clId="{404ACD4A-D5E2-4191-B481-235526E58B99}" dt="2023-05-08T15:15:27.906" v="7561" actId="20577"/>
          <ac:spMkLst>
            <pc:docMk/>
            <pc:sldMk cId="3365389252" sldId="297"/>
            <ac:spMk id="118" creationId="{00000000-0000-0000-0000-000000000000}"/>
          </ac:spMkLst>
        </pc:spChg>
      </pc:sldChg>
      <pc:sldChg chg="addSp modSp add mod">
        <pc:chgData name="Richard Chalk" userId="287f8aa4f4de1d19" providerId="LiveId" clId="{404ACD4A-D5E2-4191-B481-235526E58B99}" dt="2023-05-08T15:15:34.502" v="7573" actId="20577"/>
        <pc:sldMkLst>
          <pc:docMk/>
          <pc:sldMk cId="1928615260" sldId="298"/>
        </pc:sldMkLst>
        <pc:spChg chg="add mod">
          <ac:chgData name="Richard Chalk" userId="287f8aa4f4de1d19" providerId="LiveId" clId="{404ACD4A-D5E2-4191-B481-235526E58B99}" dt="2023-05-08T11:49:08.865" v="7184" actId="14100"/>
          <ac:spMkLst>
            <pc:docMk/>
            <pc:sldMk cId="1928615260" sldId="298"/>
            <ac:spMk id="4" creationId="{DF70D83C-F9B3-572A-E005-46D94D645517}"/>
          </ac:spMkLst>
        </pc:spChg>
        <pc:spChg chg="mod">
          <ac:chgData name="Richard Chalk" userId="287f8aa4f4de1d19" providerId="LiveId" clId="{404ACD4A-D5E2-4191-B481-235526E58B99}" dt="2023-05-08T11:43:04.952" v="7004" actId="14100"/>
          <ac:spMkLst>
            <pc:docMk/>
            <pc:sldMk cId="1928615260" sldId="298"/>
            <ac:spMk id="9" creationId="{23B9B0FE-9788-EF7B-BE23-ADC599D6C9E9}"/>
          </ac:spMkLst>
        </pc:spChg>
        <pc:spChg chg="mod">
          <ac:chgData name="Richard Chalk" userId="287f8aa4f4de1d19" providerId="LiveId" clId="{404ACD4A-D5E2-4191-B481-235526E58B99}" dt="2023-05-08T15:15:34.502" v="7573" actId="20577"/>
          <ac:spMkLst>
            <pc:docMk/>
            <pc:sldMk cId="1928615260" sldId="298"/>
            <ac:spMk id="126" creationId="{00000000-0000-0000-0000-000000000000}"/>
          </ac:spMkLst>
        </pc:spChg>
        <pc:spChg chg="mod">
          <ac:chgData name="Richard Chalk" userId="287f8aa4f4de1d19" providerId="LiveId" clId="{404ACD4A-D5E2-4191-B481-235526E58B99}" dt="2023-05-08T14:52:48.491" v="7551" actId="113"/>
          <ac:spMkLst>
            <pc:docMk/>
            <pc:sldMk cId="1928615260" sldId="298"/>
            <ac:spMk id="127" creationId="{00000000-0000-0000-0000-000000000000}"/>
          </ac:spMkLst>
        </pc:spChg>
        <pc:picChg chg="add mod">
          <ac:chgData name="Richard Chalk" userId="287f8aa4f4de1d19" providerId="LiveId" clId="{404ACD4A-D5E2-4191-B481-235526E58B99}" dt="2023-05-08T11:45:26.827" v="7068" actId="1035"/>
          <ac:picMkLst>
            <pc:docMk/>
            <pc:sldMk cId="1928615260" sldId="298"/>
            <ac:picMk id="3" creationId="{7D2D9FE5-FF26-1D71-1635-54A73637416C}"/>
          </ac:picMkLst>
        </pc:picChg>
      </pc:sldChg>
      <pc:sldChg chg="addSp modSp add modNotes">
        <pc:chgData name="Richard Chalk" userId="287f8aa4f4de1d19" providerId="LiveId" clId="{404ACD4A-D5E2-4191-B481-235526E58B99}" dt="2023-05-08T15:21:50.871" v="7615"/>
        <pc:sldMkLst>
          <pc:docMk/>
          <pc:sldMk cId="0" sldId="299"/>
        </pc:sldMkLst>
        <pc:spChg chg="add mod">
          <ac:chgData name="Richard Chalk" userId="287f8aa4f4de1d19" providerId="LiveId" clId="{404ACD4A-D5E2-4191-B481-235526E58B99}" dt="2023-05-08T15:21:50.871" v="7615"/>
          <ac:spMkLst>
            <pc:docMk/>
            <pc:sldMk cId="0" sldId="299"/>
            <ac:spMk id="3" creationId="{C94366A8-7AB2-EE66-341E-A1BD0A71168D}"/>
          </ac:spMkLst>
        </pc:spChg>
        <pc:picChg chg="add mod">
          <ac:chgData name="Richard Chalk" userId="287f8aa4f4de1d19" providerId="LiveId" clId="{404ACD4A-D5E2-4191-B481-235526E58B99}" dt="2023-05-08T15:21:50.871" v="7615"/>
          <ac:picMkLst>
            <pc:docMk/>
            <pc:sldMk cId="0" sldId="299"/>
            <ac:picMk id="2" creationId="{8C6E6EBD-F315-E39C-D9AB-5F0DBF704255}"/>
          </ac:picMkLst>
        </pc:picChg>
      </pc:sldChg>
      <pc:sldChg chg="modSp add del mod">
        <pc:chgData name="Richard Chalk" userId="287f8aa4f4de1d19" providerId="LiveId" clId="{404ACD4A-D5E2-4191-B481-235526E58B99}" dt="2023-05-08T15:15:07.290" v="7558" actId="47"/>
        <pc:sldMkLst>
          <pc:docMk/>
          <pc:sldMk cId="375525908" sldId="299"/>
        </pc:sldMkLst>
        <pc:spChg chg="mod">
          <ac:chgData name="Richard Chalk" userId="287f8aa4f4de1d19" providerId="LiveId" clId="{404ACD4A-D5E2-4191-B481-235526E58B99}" dt="2023-05-08T14:55:37.223" v="7555" actId="20577"/>
          <ac:spMkLst>
            <pc:docMk/>
            <pc:sldMk cId="375525908" sldId="299"/>
            <ac:spMk id="126" creationId="{00000000-0000-0000-0000-000000000000}"/>
          </ac:spMkLst>
        </pc:spChg>
      </pc:sldChg>
      <pc:sldChg chg="addSp modSp add mod ord modNotes">
        <pc:chgData name="Richard Chalk" userId="287f8aa4f4de1d19" providerId="LiveId" clId="{404ACD4A-D5E2-4191-B481-235526E58B99}" dt="2023-05-08T15:22:01.667" v="7622" actId="20577"/>
        <pc:sldMkLst>
          <pc:docMk/>
          <pc:sldMk cId="0" sldId="300"/>
        </pc:sldMkLst>
        <pc:spChg chg="add mod">
          <ac:chgData name="Richard Chalk" userId="287f8aa4f4de1d19" providerId="LiveId" clId="{404ACD4A-D5E2-4191-B481-235526E58B99}" dt="2023-05-08T15:22:01.667" v="7622" actId="20577"/>
          <ac:spMkLst>
            <pc:docMk/>
            <pc:sldMk cId="0" sldId="300"/>
            <ac:spMk id="2" creationId="{B4819245-4329-76A9-2AA2-39F62299A7AA}"/>
          </ac:spMkLst>
        </pc:spChg>
      </pc:sldChg>
      <pc:sldChg chg="add ord modNotes">
        <pc:chgData name="Richard Chalk" userId="287f8aa4f4de1d19" providerId="LiveId" clId="{404ACD4A-D5E2-4191-B481-235526E58B99}" dt="2023-05-08T15:21:14.463" v="7591"/>
        <pc:sldMkLst>
          <pc:docMk/>
          <pc:sldMk cId="0" sldId="301"/>
        </pc:sldMkLst>
      </pc:sldChg>
      <pc:sldChg chg="addSp delSp modSp add modNotes">
        <pc:chgData name="Richard Chalk" userId="287f8aa4f4de1d19" providerId="LiveId" clId="{404ACD4A-D5E2-4191-B481-235526E58B99}" dt="2023-05-08T15:23:08.726" v="7625" actId="478"/>
        <pc:sldMkLst>
          <pc:docMk/>
          <pc:sldMk cId="0" sldId="302"/>
        </pc:sldMkLst>
        <pc:spChg chg="add del mod">
          <ac:chgData name="Richard Chalk" userId="287f8aa4f4de1d19" providerId="LiveId" clId="{404ACD4A-D5E2-4191-B481-235526E58B99}" dt="2023-05-08T15:23:08.726" v="7625" actId="478"/>
          <ac:spMkLst>
            <pc:docMk/>
            <pc:sldMk cId="0" sldId="302"/>
            <ac:spMk id="3" creationId="{5A30C94A-1158-C617-35E0-EAFD9DF40DA2}"/>
          </ac:spMkLst>
        </pc:spChg>
        <pc:picChg chg="add del mod">
          <ac:chgData name="Richard Chalk" userId="287f8aa4f4de1d19" providerId="LiveId" clId="{404ACD4A-D5E2-4191-B481-235526E58B99}" dt="2023-05-08T15:23:08.726" v="7625" actId="478"/>
          <ac:picMkLst>
            <pc:docMk/>
            <pc:sldMk cId="0" sldId="302"/>
            <ac:picMk id="2" creationId="{C06C7205-4E60-71BA-9919-42FB592564D5}"/>
          </ac:picMkLst>
        </pc:picChg>
      </pc:sldChg>
      <pc:sldChg chg="add">
        <pc:chgData name="Richard Chalk" userId="287f8aa4f4de1d19" providerId="LiveId" clId="{404ACD4A-D5E2-4191-B481-235526E58B99}" dt="2023-05-08T15:22:55.026" v="7624"/>
        <pc:sldMkLst>
          <pc:docMk/>
          <pc:sldMk cId="3949611291" sldId="303"/>
        </pc:sldMkLst>
      </pc:sldChg>
      <pc:sldChg chg="add">
        <pc:chgData name="Richard Chalk" userId="287f8aa4f4de1d19" providerId="LiveId" clId="{404ACD4A-D5E2-4191-B481-235526E58B99}" dt="2023-05-08T15:15:09.958" v="7559"/>
        <pc:sldMkLst>
          <pc:docMk/>
          <pc:sldMk cId="0" sldId="304"/>
        </pc:sldMkLst>
      </pc:sldChg>
      <pc:sldChg chg="add">
        <pc:chgData name="Richard Chalk" userId="287f8aa4f4de1d19" providerId="LiveId" clId="{404ACD4A-D5E2-4191-B481-235526E58B99}" dt="2023-05-08T15:15:09.958" v="7559"/>
        <pc:sldMkLst>
          <pc:docMk/>
          <pc:sldMk cId="0" sldId="305"/>
        </pc:sldMkLst>
      </pc:sldChg>
      <pc:sldChg chg="add ord modNotes">
        <pc:chgData name="Richard Chalk" userId="287f8aa4f4de1d19" providerId="LiveId" clId="{404ACD4A-D5E2-4191-B481-235526E58B99}" dt="2023-05-08T15:23:27.650" v="7627"/>
        <pc:sldMkLst>
          <pc:docMk/>
          <pc:sldMk cId="0" sldId="306"/>
        </pc:sldMkLst>
      </pc:sldChg>
      <pc:sldChg chg="addSp delSp modSp add mod modNotes">
        <pc:chgData name="Richard Chalk" userId="287f8aa4f4de1d19" providerId="LiveId" clId="{404ACD4A-D5E2-4191-B481-235526E58B99}" dt="2023-05-08T15:19:33.184" v="7588" actId="21"/>
        <pc:sldMkLst>
          <pc:docMk/>
          <pc:sldMk cId="0" sldId="307"/>
        </pc:sldMkLst>
        <pc:spChg chg="add del mod">
          <ac:chgData name="Richard Chalk" userId="287f8aa4f4de1d19" providerId="LiveId" clId="{404ACD4A-D5E2-4191-B481-235526E58B99}" dt="2023-05-08T15:19:33.184" v="7588" actId="21"/>
          <ac:spMkLst>
            <pc:docMk/>
            <pc:sldMk cId="0" sldId="307"/>
            <ac:spMk id="3" creationId="{F1018BE9-C9A5-0252-EE60-6E9A4F0F3954}"/>
          </ac:spMkLst>
        </pc:spChg>
        <pc:picChg chg="add del mod">
          <ac:chgData name="Richard Chalk" userId="287f8aa4f4de1d19" providerId="LiveId" clId="{404ACD4A-D5E2-4191-B481-235526E58B99}" dt="2023-05-08T15:19:33.184" v="7588" actId="21"/>
          <ac:picMkLst>
            <pc:docMk/>
            <pc:sldMk cId="0" sldId="307"/>
            <ac:picMk id="2" creationId="{3A861199-1F0A-EE51-5490-CB077F008991}"/>
          </ac:picMkLst>
        </pc:picChg>
      </pc:sldChg>
      <pc:sldChg chg="modSp add mod">
        <pc:chgData name="Richard Chalk" userId="287f8aa4f4de1d19" providerId="LiveId" clId="{404ACD4A-D5E2-4191-B481-235526E58B99}" dt="2023-05-08T15:15:09.996" v="7560" actId="27636"/>
        <pc:sldMkLst>
          <pc:docMk/>
          <pc:sldMk cId="0" sldId="308"/>
        </pc:sldMkLst>
        <pc:spChg chg="mod">
          <ac:chgData name="Richard Chalk" userId="287f8aa4f4de1d19" providerId="LiveId" clId="{404ACD4A-D5E2-4191-B481-235526E58B99}" dt="2023-05-08T15:15:09.996" v="7560" actId="27636"/>
          <ac:spMkLst>
            <pc:docMk/>
            <pc:sldMk cId="0" sldId="308"/>
            <ac:spMk id="727" creationId="{00000000-0000-0000-0000-000000000000}"/>
          </ac:spMkLst>
        </pc:spChg>
      </pc:sldChg>
      <pc:sldChg chg="modSp add mod">
        <pc:chgData name="Richard Chalk" userId="287f8aa4f4de1d19" providerId="LiveId" clId="{404ACD4A-D5E2-4191-B481-235526E58B99}" dt="2023-05-08T15:21:40.765" v="7614" actId="20577"/>
        <pc:sldMkLst>
          <pc:docMk/>
          <pc:sldMk cId="3213385662" sldId="309"/>
        </pc:sldMkLst>
        <pc:spChg chg="mod">
          <ac:chgData name="Richard Chalk" userId="287f8aa4f4de1d19" providerId="LiveId" clId="{404ACD4A-D5E2-4191-B481-235526E58B99}" dt="2023-05-08T15:21:40.765" v="7614" actId="20577"/>
          <ac:spMkLst>
            <pc:docMk/>
            <pc:sldMk cId="3213385662" sldId="309"/>
            <ac:spMk id="118" creationId="{00000000-0000-0000-0000-000000000000}"/>
          </ac:spMkLst>
        </pc:spChg>
      </pc:sldChg>
      <pc:sldChg chg="modSp add mod">
        <pc:chgData name="Richard Chalk" userId="287f8aa4f4de1d19" providerId="LiveId" clId="{404ACD4A-D5E2-4191-B481-235526E58B99}" dt="2023-05-08T15:23:37.380" v="7633" actId="20577"/>
        <pc:sldMkLst>
          <pc:docMk/>
          <pc:sldMk cId="2116107592" sldId="310"/>
        </pc:sldMkLst>
        <pc:spChg chg="mod">
          <ac:chgData name="Richard Chalk" userId="287f8aa4f4de1d19" providerId="LiveId" clId="{404ACD4A-D5E2-4191-B481-235526E58B99}" dt="2023-05-08T15:23:37.380" v="7633" actId="20577"/>
          <ac:spMkLst>
            <pc:docMk/>
            <pc:sldMk cId="2116107592" sldId="310"/>
            <ac:spMk id="118" creationId="{00000000-0000-0000-0000-000000000000}"/>
          </ac:spMkLst>
        </pc:spChg>
      </pc:sldChg>
    </pc:docChg>
  </pc:docChgLst>
  <pc:docChgLst>
    <pc:chgData name="Richard Chalk" userId="287f8aa4f4de1d19" providerId="LiveId" clId="{108E74F6-9EC8-4572-824B-899893F61317}"/>
    <pc:docChg chg="addSld modSld">
      <pc:chgData name="Richard Chalk" userId="287f8aa4f4de1d19" providerId="LiveId" clId="{108E74F6-9EC8-4572-824B-899893F61317}" dt="2024-01-02T21:10:22.219" v="1" actId="207"/>
      <pc:docMkLst>
        <pc:docMk/>
      </pc:docMkLst>
      <pc:sldChg chg="modSp add mod">
        <pc:chgData name="Richard Chalk" userId="287f8aa4f4de1d19" providerId="LiveId" clId="{108E74F6-9EC8-4572-824B-899893F61317}" dt="2024-01-02T21:10:22.219" v="1" actId="207"/>
        <pc:sldMkLst>
          <pc:docMk/>
          <pc:sldMk cId="430477262" sldId="630"/>
        </pc:sldMkLst>
        <pc:spChg chg="mod">
          <ac:chgData name="Richard Chalk" userId="287f8aa4f4de1d19" providerId="LiveId" clId="{108E74F6-9EC8-4572-824B-899893F61317}" dt="2024-01-02T21:10:22.219" v="1" actId="207"/>
          <ac:spMkLst>
            <pc:docMk/>
            <pc:sldMk cId="430477262" sldId="630"/>
            <ac:spMk id="13" creationId="{67EFFDF4-FCD4-68E7-8573-AC69B856D8CB}"/>
          </ac:spMkLst>
        </pc:spChg>
      </pc:sldChg>
    </pc:docChg>
  </pc:docChgLst>
  <pc:docChgLst>
    <pc:chgData name="Richard Chalk" userId="287f8aa4f4de1d19" providerId="LiveId" clId="{BD53261F-0264-4974-833A-AA83AF7FF0B6}"/>
    <pc:docChg chg="undo custSel addSld delSld modSld">
      <pc:chgData name="Richard Chalk" userId="287f8aa4f4de1d19" providerId="LiveId" clId="{BD53261F-0264-4974-833A-AA83AF7FF0B6}" dt="2023-06-21T12:53:46.378" v="2505" actId="6549"/>
      <pc:docMkLst>
        <pc:docMk/>
      </pc:docMkLst>
      <pc:sldChg chg="addSp delSp modSp mod modNotesTx">
        <pc:chgData name="Richard Chalk" userId="287f8aa4f4de1d19" providerId="LiveId" clId="{BD53261F-0264-4974-833A-AA83AF7FF0B6}" dt="2023-06-21T12:38:36.736" v="2167" actId="207"/>
        <pc:sldMkLst>
          <pc:docMk/>
          <pc:sldMk cId="0" sldId="299"/>
        </pc:sldMkLst>
        <pc:spChg chg="del">
          <ac:chgData name="Richard Chalk" userId="287f8aa4f4de1d19" providerId="LiveId" clId="{BD53261F-0264-4974-833A-AA83AF7FF0B6}" dt="2023-06-21T05:06:56.056" v="23" actId="478"/>
          <ac:spMkLst>
            <pc:docMk/>
            <pc:sldMk cId="0" sldId="299"/>
            <ac:spMk id="2" creationId="{9051565A-8E39-A297-2029-0B7623EF3BD3}"/>
          </ac:spMkLst>
        </pc:spChg>
        <pc:spChg chg="del">
          <ac:chgData name="Richard Chalk" userId="287f8aa4f4de1d19" providerId="LiveId" clId="{BD53261F-0264-4974-833A-AA83AF7FF0B6}" dt="2023-06-21T05:06:56.056" v="23" actId="478"/>
          <ac:spMkLst>
            <pc:docMk/>
            <pc:sldMk cId="0" sldId="299"/>
            <ac:spMk id="3" creationId="{426E05AE-B033-9CA0-3126-5672581842EA}"/>
          </ac:spMkLst>
        </pc:spChg>
        <pc:spChg chg="del">
          <ac:chgData name="Richard Chalk" userId="287f8aa4f4de1d19" providerId="LiveId" clId="{BD53261F-0264-4974-833A-AA83AF7FF0B6}" dt="2023-06-21T05:06:56.056" v="23" actId="478"/>
          <ac:spMkLst>
            <pc:docMk/>
            <pc:sldMk cId="0" sldId="299"/>
            <ac:spMk id="4" creationId="{0A14450F-2BE6-F748-2529-C87D76BD88E9}"/>
          </ac:spMkLst>
        </pc:spChg>
        <pc:spChg chg="mod">
          <ac:chgData name="Richard Chalk" userId="287f8aa4f4de1d19" providerId="LiveId" clId="{BD53261F-0264-4974-833A-AA83AF7FF0B6}" dt="2023-06-21T12:38:36.736" v="2167" actId="207"/>
          <ac:spMkLst>
            <pc:docMk/>
            <pc:sldMk cId="0" sldId="299"/>
            <ac:spMk id="8" creationId="{7A08CD1E-4C90-50E0-01D6-BAB4795911B6}"/>
          </ac:spMkLst>
        </pc:spChg>
        <pc:spChg chg="del">
          <ac:chgData name="Richard Chalk" userId="287f8aa4f4de1d19" providerId="LiveId" clId="{BD53261F-0264-4974-833A-AA83AF7FF0B6}" dt="2023-06-21T05:06:56.056" v="23" actId="478"/>
          <ac:spMkLst>
            <pc:docMk/>
            <pc:sldMk cId="0" sldId="299"/>
            <ac:spMk id="9" creationId="{11D57251-A74C-3065-CC7C-4152AC9DA77A}"/>
          </ac:spMkLst>
        </pc:spChg>
        <pc:spChg chg="del">
          <ac:chgData name="Richard Chalk" userId="287f8aa4f4de1d19" providerId="LiveId" clId="{BD53261F-0264-4974-833A-AA83AF7FF0B6}" dt="2023-06-21T05:06:56.056" v="23" actId="478"/>
          <ac:spMkLst>
            <pc:docMk/>
            <pc:sldMk cId="0" sldId="299"/>
            <ac:spMk id="10" creationId="{4FF9230B-E433-7E21-2A76-A9D15F0DA332}"/>
          </ac:spMkLst>
        </pc:spChg>
        <pc:spChg chg="del">
          <ac:chgData name="Richard Chalk" userId="287f8aa4f4de1d19" providerId="LiveId" clId="{BD53261F-0264-4974-833A-AA83AF7FF0B6}" dt="2023-06-21T05:06:58.522" v="24" actId="478"/>
          <ac:spMkLst>
            <pc:docMk/>
            <pc:sldMk cId="0" sldId="299"/>
            <ac:spMk id="11" creationId="{DDD5A5BE-A2AB-D9F2-0243-FFC6541D1485}"/>
          </ac:spMkLst>
        </pc:spChg>
        <pc:spChg chg="del">
          <ac:chgData name="Richard Chalk" userId="287f8aa4f4de1d19" providerId="LiveId" clId="{BD53261F-0264-4974-833A-AA83AF7FF0B6}" dt="2023-06-21T05:06:56.056" v="23" actId="478"/>
          <ac:spMkLst>
            <pc:docMk/>
            <pc:sldMk cId="0" sldId="299"/>
            <ac:spMk id="12" creationId="{39F59C29-9404-1DFB-24B8-7F6D861E253A}"/>
          </ac:spMkLst>
        </pc:spChg>
        <pc:spChg chg="del">
          <ac:chgData name="Richard Chalk" userId="287f8aa4f4de1d19" providerId="LiveId" clId="{BD53261F-0264-4974-833A-AA83AF7FF0B6}" dt="2023-06-21T05:06:56.056" v="23" actId="478"/>
          <ac:spMkLst>
            <pc:docMk/>
            <pc:sldMk cId="0" sldId="299"/>
            <ac:spMk id="13" creationId="{C612D6F0-BDCD-D070-F775-9ED10F3EE6D1}"/>
          </ac:spMkLst>
        </pc:spChg>
        <pc:spChg chg="del">
          <ac:chgData name="Richard Chalk" userId="287f8aa4f4de1d19" providerId="LiveId" clId="{BD53261F-0264-4974-833A-AA83AF7FF0B6}" dt="2023-06-21T05:06:56.056" v="23" actId="478"/>
          <ac:spMkLst>
            <pc:docMk/>
            <pc:sldMk cId="0" sldId="299"/>
            <ac:spMk id="14" creationId="{BD519E45-258C-3869-F44D-4911B66D761B}"/>
          </ac:spMkLst>
        </pc:spChg>
        <pc:spChg chg="add mod">
          <ac:chgData name="Richard Chalk" userId="287f8aa4f4de1d19" providerId="LiveId" clId="{BD53261F-0264-4974-833A-AA83AF7FF0B6}" dt="2023-06-21T12:36:12.721" v="2141" actId="6549"/>
          <ac:spMkLst>
            <pc:docMk/>
            <pc:sldMk cId="0" sldId="299"/>
            <ac:spMk id="18" creationId="{CBF4E8CD-055F-8FAC-58DB-DB42DE1E6C1D}"/>
          </ac:spMkLst>
        </pc:spChg>
        <pc:spChg chg="add del">
          <ac:chgData name="Richard Chalk" userId="287f8aa4f4de1d19" providerId="LiveId" clId="{BD53261F-0264-4974-833A-AA83AF7FF0B6}" dt="2023-06-21T05:18:10.682" v="234" actId="22"/>
          <ac:spMkLst>
            <pc:docMk/>
            <pc:sldMk cId="0" sldId="299"/>
            <ac:spMk id="20" creationId="{86A9854A-F1C0-61E5-DB71-26448C9A53FB}"/>
          </ac:spMkLst>
        </pc:spChg>
        <pc:spChg chg="mod">
          <ac:chgData name="Richard Chalk" userId="287f8aa4f4de1d19" providerId="LiveId" clId="{BD53261F-0264-4974-833A-AA83AF7FF0B6}" dt="2023-06-21T12:38:08.993" v="2151" actId="20577"/>
          <ac:spMkLst>
            <pc:docMk/>
            <pc:sldMk cId="0" sldId="299"/>
            <ac:spMk id="658" creationId="{00000000-0000-0000-0000-000000000000}"/>
          </ac:spMkLst>
        </pc:spChg>
        <pc:picChg chg="add mod">
          <ac:chgData name="Richard Chalk" userId="287f8aa4f4de1d19" providerId="LiveId" clId="{BD53261F-0264-4974-833A-AA83AF7FF0B6}" dt="2023-06-21T05:25:20.720" v="387" actId="1038"/>
          <ac:picMkLst>
            <pc:docMk/>
            <pc:sldMk cId="0" sldId="299"/>
            <ac:picMk id="21" creationId="{1B8AA42F-ACD4-7A8D-2D04-74F65ED2DCB1}"/>
          </ac:picMkLst>
        </pc:picChg>
        <pc:picChg chg="add mod">
          <ac:chgData name="Richard Chalk" userId="287f8aa4f4de1d19" providerId="LiveId" clId="{BD53261F-0264-4974-833A-AA83AF7FF0B6}" dt="2023-06-21T12:36:16.649" v="2143" actId="1038"/>
          <ac:picMkLst>
            <pc:docMk/>
            <pc:sldMk cId="0" sldId="299"/>
            <ac:picMk id="22" creationId="{53FCFF29-1F86-5077-300D-DF8167D1E2EF}"/>
          </ac:picMkLst>
        </pc:picChg>
      </pc:sldChg>
      <pc:sldChg chg="modSp mod">
        <pc:chgData name="Richard Chalk" userId="287f8aa4f4de1d19" providerId="LiveId" clId="{BD53261F-0264-4974-833A-AA83AF7FF0B6}" dt="2023-06-21T05:06:47.890" v="22" actId="20577"/>
        <pc:sldMkLst>
          <pc:docMk/>
          <pc:sldMk cId="3213385662" sldId="309"/>
        </pc:sldMkLst>
        <pc:spChg chg="mod">
          <ac:chgData name="Richard Chalk" userId="287f8aa4f4de1d19" providerId="LiveId" clId="{BD53261F-0264-4974-833A-AA83AF7FF0B6}" dt="2023-06-21T05:06:47.890" v="22" actId="20577"/>
          <ac:spMkLst>
            <pc:docMk/>
            <pc:sldMk cId="3213385662" sldId="309"/>
            <ac:spMk id="118" creationId="{00000000-0000-0000-0000-000000000000}"/>
          </ac:spMkLst>
        </pc:spChg>
      </pc:sldChg>
      <pc:sldChg chg="del">
        <pc:chgData name="Richard Chalk" userId="287f8aa4f4de1d19" providerId="LiveId" clId="{BD53261F-0264-4974-833A-AA83AF7FF0B6}" dt="2023-06-21T12:50:22.793" v="2427" actId="47"/>
        <pc:sldMkLst>
          <pc:docMk/>
          <pc:sldMk cId="2719809809" sldId="374"/>
        </pc:sldMkLst>
      </pc:sldChg>
      <pc:sldChg chg="del">
        <pc:chgData name="Richard Chalk" userId="287f8aa4f4de1d19" providerId="LiveId" clId="{BD53261F-0264-4974-833A-AA83AF7FF0B6}" dt="2023-06-21T12:50:22.793" v="2427" actId="47"/>
        <pc:sldMkLst>
          <pc:docMk/>
          <pc:sldMk cId="1156168738" sldId="454"/>
        </pc:sldMkLst>
      </pc:sldChg>
      <pc:sldChg chg="del">
        <pc:chgData name="Richard Chalk" userId="287f8aa4f4de1d19" providerId="LiveId" clId="{BD53261F-0264-4974-833A-AA83AF7FF0B6}" dt="2023-06-21T12:50:22.793" v="2427" actId="47"/>
        <pc:sldMkLst>
          <pc:docMk/>
          <pc:sldMk cId="470308878" sldId="455"/>
        </pc:sldMkLst>
      </pc:sldChg>
      <pc:sldChg chg="del">
        <pc:chgData name="Richard Chalk" userId="287f8aa4f4de1d19" providerId="LiveId" clId="{BD53261F-0264-4974-833A-AA83AF7FF0B6}" dt="2023-06-21T12:50:22.793" v="2427" actId="47"/>
        <pc:sldMkLst>
          <pc:docMk/>
          <pc:sldMk cId="717774040" sldId="456"/>
        </pc:sldMkLst>
      </pc:sldChg>
      <pc:sldChg chg="del">
        <pc:chgData name="Richard Chalk" userId="287f8aa4f4de1d19" providerId="LiveId" clId="{BD53261F-0264-4974-833A-AA83AF7FF0B6}" dt="2023-06-21T12:50:22.793" v="2427" actId="47"/>
        <pc:sldMkLst>
          <pc:docMk/>
          <pc:sldMk cId="2321716781" sldId="457"/>
        </pc:sldMkLst>
      </pc:sldChg>
      <pc:sldChg chg="del">
        <pc:chgData name="Richard Chalk" userId="287f8aa4f4de1d19" providerId="LiveId" clId="{BD53261F-0264-4974-833A-AA83AF7FF0B6}" dt="2023-06-21T12:50:22.793" v="2427" actId="47"/>
        <pc:sldMkLst>
          <pc:docMk/>
          <pc:sldMk cId="217808149" sldId="458"/>
        </pc:sldMkLst>
      </pc:sldChg>
      <pc:sldChg chg="del">
        <pc:chgData name="Richard Chalk" userId="287f8aa4f4de1d19" providerId="LiveId" clId="{BD53261F-0264-4974-833A-AA83AF7FF0B6}" dt="2023-06-21T12:50:22.793" v="2427" actId="47"/>
        <pc:sldMkLst>
          <pc:docMk/>
          <pc:sldMk cId="3754945797" sldId="459"/>
        </pc:sldMkLst>
      </pc:sldChg>
      <pc:sldChg chg="del">
        <pc:chgData name="Richard Chalk" userId="287f8aa4f4de1d19" providerId="LiveId" clId="{BD53261F-0264-4974-833A-AA83AF7FF0B6}" dt="2023-06-21T12:50:22.793" v="2427" actId="47"/>
        <pc:sldMkLst>
          <pc:docMk/>
          <pc:sldMk cId="342913731" sldId="460"/>
        </pc:sldMkLst>
      </pc:sldChg>
      <pc:sldChg chg="del">
        <pc:chgData name="Richard Chalk" userId="287f8aa4f4de1d19" providerId="LiveId" clId="{BD53261F-0264-4974-833A-AA83AF7FF0B6}" dt="2023-06-21T12:50:22.793" v="2427" actId="47"/>
        <pc:sldMkLst>
          <pc:docMk/>
          <pc:sldMk cId="3932187929" sldId="461"/>
        </pc:sldMkLst>
      </pc:sldChg>
      <pc:sldChg chg="del">
        <pc:chgData name="Richard Chalk" userId="287f8aa4f4de1d19" providerId="LiveId" clId="{BD53261F-0264-4974-833A-AA83AF7FF0B6}" dt="2023-06-21T12:50:22.793" v="2427" actId="47"/>
        <pc:sldMkLst>
          <pc:docMk/>
          <pc:sldMk cId="3638792043" sldId="462"/>
        </pc:sldMkLst>
      </pc:sldChg>
      <pc:sldChg chg="del">
        <pc:chgData name="Richard Chalk" userId="287f8aa4f4de1d19" providerId="LiveId" clId="{BD53261F-0264-4974-833A-AA83AF7FF0B6}" dt="2023-06-21T12:50:22.793" v="2427" actId="47"/>
        <pc:sldMkLst>
          <pc:docMk/>
          <pc:sldMk cId="2959964470" sldId="463"/>
        </pc:sldMkLst>
      </pc:sldChg>
      <pc:sldChg chg="del">
        <pc:chgData name="Richard Chalk" userId="287f8aa4f4de1d19" providerId="LiveId" clId="{BD53261F-0264-4974-833A-AA83AF7FF0B6}" dt="2023-06-21T12:50:22.793" v="2427" actId="47"/>
        <pc:sldMkLst>
          <pc:docMk/>
          <pc:sldMk cId="1691793169" sldId="464"/>
        </pc:sldMkLst>
      </pc:sldChg>
      <pc:sldChg chg="del">
        <pc:chgData name="Richard Chalk" userId="287f8aa4f4de1d19" providerId="LiveId" clId="{BD53261F-0264-4974-833A-AA83AF7FF0B6}" dt="2023-06-21T12:50:22.793" v="2427" actId="47"/>
        <pc:sldMkLst>
          <pc:docMk/>
          <pc:sldMk cId="455506460" sldId="465"/>
        </pc:sldMkLst>
      </pc:sldChg>
      <pc:sldChg chg="del">
        <pc:chgData name="Richard Chalk" userId="287f8aa4f4de1d19" providerId="LiveId" clId="{BD53261F-0264-4974-833A-AA83AF7FF0B6}" dt="2023-06-21T12:50:22.793" v="2427" actId="47"/>
        <pc:sldMkLst>
          <pc:docMk/>
          <pc:sldMk cId="1379899295" sldId="467"/>
        </pc:sldMkLst>
      </pc:sldChg>
      <pc:sldChg chg="del">
        <pc:chgData name="Richard Chalk" userId="287f8aa4f4de1d19" providerId="LiveId" clId="{BD53261F-0264-4974-833A-AA83AF7FF0B6}" dt="2023-06-21T12:50:22.793" v="2427" actId="47"/>
        <pc:sldMkLst>
          <pc:docMk/>
          <pc:sldMk cId="3660900992" sldId="468"/>
        </pc:sldMkLst>
      </pc:sldChg>
      <pc:sldChg chg="del">
        <pc:chgData name="Richard Chalk" userId="287f8aa4f4de1d19" providerId="LiveId" clId="{BD53261F-0264-4974-833A-AA83AF7FF0B6}" dt="2023-06-21T12:50:22.793" v="2427" actId="47"/>
        <pc:sldMkLst>
          <pc:docMk/>
          <pc:sldMk cId="1739976794" sldId="469"/>
        </pc:sldMkLst>
      </pc:sldChg>
      <pc:sldChg chg="del">
        <pc:chgData name="Richard Chalk" userId="287f8aa4f4de1d19" providerId="LiveId" clId="{BD53261F-0264-4974-833A-AA83AF7FF0B6}" dt="2023-06-21T12:50:22.793" v="2427" actId="47"/>
        <pc:sldMkLst>
          <pc:docMk/>
          <pc:sldMk cId="18369903" sldId="470"/>
        </pc:sldMkLst>
      </pc:sldChg>
      <pc:sldChg chg="del">
        <pc:chgData name="Richard Chalk" userId="287f8aa4f4de1d19" providerId="LiveId" clId="{BD53261F-0264-4974-833A-AA83AF7FF0B6}" dt="2023-06-21T12:50:22.793" v="2427" actId="47"/>
        <pc:sldMkLst>
          <pc:docMk/>
          <pc:sldMk cId="2111746129" sldId="471"/>
        </pc:sldMkLst>
      </pc:sldChg>
      <pc:sldChg chg="del">
        <pc:chgData name="Richard Chalk" userId="287f8aa4f4de1d19" providerId="LiveId" clId="{BD53261F-0264-4974-833A-AA83AF7FF0B6}" dt="2023-06-21T12:50:22.793" v="2427" actId="47"/>
        <pc:sldMkLst>
          <pc:docMk/>
          <pc:sldMk cId="1172989122" sldId="472"/>
        </pc:sldMkLst>
      </pc:sldChg>
      <pc:sldChg chg="new del">
        <pc:chgData name="Richard Chalk" userId="287f8aa4f4de1d19" providerId="LiveId" clId="{BD53261F-0264-4974-833A-AA83AF7FF0B6}" dt="2023-06-21T12:50:22.793" v="2427" actId="47"/>
        <pc:sldMkLst>
          <pc:docMk/>
          <pc:sldMk cId="2655922240" sldId="473"/>
        </pc:sldMkLst>
      </pc:sldChg>
      <pc:sldChg chg="addSp delSp modSp add mod modNotesTx">
        <pc:chgData name="Richard Chalk" userId="287f8aa4f4de1d19" providerId="LiveId" clId="{BD53261F-0264-4974-833A-AA83AF7FF0B6}" dt="2023-06-21T12:39:23.048" v="2172" actId="14100"/>
        <pc:sldMkLst>
          <pc:docMk/>
          <pc:sldMk cId="892267867" sldId="474"/>
        </pc:sldMkLst>
        <pc:spChg chg="add mod">
          <ac:chgData name="Richard Chalk" userId="287f8aa4f4de1d19" providerId="LiveId" clId="{BD53261F-0264-4974-833A-AA83AF7FF0B6}" dt="2023-06-21T12:39:23.048" v="2172" actId="14100"/>
          <ac:spMkLst>
            <pc:docMk/>
            <pc:sldMk cId="892267867" sldId="474"/>
            <ac:spMk id="2" creationId="{2CED0939-2445-F1A3-21AE-0A535344DD5D}"/>
          </ac:spMkLst>
        </pc:spChg>
        <pc:spChg chg="add mod">
          <ac:chgData name="Richard Chalk" userId="287f8aa4f4de1d19" providerId="LiveId" clId="{BD53261F-0264-4974-833A-AA83AF7FF0B6}" dt="2023-06-21T09:00:05.791" v="806" actId="21"/>
          <ac:spMkLst>
            <pc:docMk/>
            <pc:sldMk cId="892267867" sldId="474"/>
            <ac:spMk id="3" creationId="{173D56EC-57A4-FE19-1901-5242223ADD72}"/>
          </ac:spMkLst>
        </pc:spChg>
        <pc:spChg chg="mod">
          <ac:chgData name="Richard Chalk" userId="287f8aa4f4de1d19" providerId="LiveId" clId="{BD53261F-0264-4974-833A-AA83AF7FF0B6}" dt="2023-06-21T05:56:06.552" v="496" actId="20577"/>
          <ac:spMkLst>
            <pc:docMk/>
            <pc:sldMk cId="892267867" sldId="474"/>
            <ac:spMk id="7" creationId="{EBD62573-4B50-EAD6-8C7E-C3AE6A9F45B4}"/>
          </ac:spMkLst>
        </pc:spChg>
        <pc:spChg chg="del">
          <ac:chgData name="Richard Chalk" userId="287f8aa4f4de1d19" providerId="LiveId" clId="{BD53261F-0264-4974-833A-AA83AF7FF0B6}" dt="2023-06-21T05:18:52.449" v="255" actId="478"/>
          <ac:spMkLst>
            <pc:docMk/>
            <pc:sldMk cId="892267867" sldId="474"/>
            <ac:spMk id="8" creationId="{7A08CD1E-4C90-50E0-01D6-BAB4795911B6}"/>
          </ac:spMkLst>
        </pc:spChg>
        <pc:spChg chg="add mod">
          <ac:chgData name="Richard Chalk" userId="287f8aa4f4de1d19" providerId="LiveId" clId="{BD53261F-0264-4974-833A-AA83AF7FF0B6}" dt="2023-06-21T09:00:26.914" v="813" actId="113"/>
          <ac:spMkLst>
            <pc:docMk/>
            <pc:sldMk cId="892267867" sldId="474"/>
            <ac:spMk id="13" creationId="{5CF27FB5-ED98-C38F-CDBF-D46947BB8F14}"/>
          </ac:spMkLst>
        </pc:spChg>
        <pc:spChg chg="del">
          <ac:chgData name="Richard Chalk" userId="287f8aa4f4de1d19" providerId="LiveId" clId="{BD53261F-0264-4974-833A-AA83AF7FF0B6}" dt="2023-06-21T05:18:25.898" v="252" actId="478"/>
          <ac:spMkLst>
            <pc:docMk/>
            <pc:sldMk cId="892267867" sldId="474"/>
            <ac:spMk id="16" creationId="{96566620-CF4E-3E72-DF17-BDE7523AD6EA}"/>
          </ac:spMkLst>
        </pc:spChg>
        <pc:spChg chg="del">
          <ac:chgData name="Richard Chalk" userId="287f8aa4f4de1d19" providerId="LiveId" clId="{BD53261F-0264-4974-833A-AA83AF7FF0B6}" dt="2023-06-21T05:18:30.096" v="253" actId="478"/>
          <ac:spMkLst>
            <pc:docMk/>
            <pc:sldMk cId="892267867" sldId="474"/>
            <ac:spMk id="18" creationId="{CBF4E8CD-055F-8FAC-58DB-DB42DE1E6C1D}"/>
          </ac:spMkLst>
        </pc:spChg>
        <pc:spChg chg="del">
          <ac:chgData name="Richard Chalk" userId="287f8aa4f4de1d19" providerId="LiveId" clId="{BD53261F-0264-4974-833A-AA83AF7FF0B6}" dt="2023-06-21T05:18:50.826" v="254" actId="478"/>
          <ac:spMkLst>
            <pc:docMk/>
            <pc:sldMk cId="892267867" sldId="474"/>
            <ac:spMk id="658" creationId="{00000000-0000-0000-0000-000000000000}"/>
          </ac:spMkLst>
        </pc:spChg>
        <pc:picChg chg="add mod">
          <ac:chgData name="Richard Chalk" userId="287f8aa4f4de1d19" providerId="LiveId" clId="{BD53261F-0264-4974-833A-AA83AF7FF0B6}" dt="2023-06-21T05:25:29.030" v="394" actId="1036"/>
          <ac:picMkLst>
            <pc:docMk/>
            <pc:sldMk cId="892267867" sldId="474"/>
            <ac:picMk id="9" creationId="{7004119C-2EEA-FFA0-C122-6888D8A1EB13}"/>
          </ac:picMkLst>
        </pc:picChg>
        <pc:picChg chg="add mod">
          <ac:chgData name="Richard Chalk" userId="287f8aa4f4de1d19" providerId="LiveId" clId="{BD53261F-0264-4974-833A-AA83AF7FF0B6}" dt="2023-06-21T05:29:05.128" v="478" actId="1037"/>
          <ac:picMkLst>
            <pc:docMk/>
            <pc:sldMk cId="892267867" sldId="474"/>
            <ac:picMk id="10" creationId="{8468BF85-5761-0A34-326E-206C9D75D00D}"/>
          </ac:picMkLst>
        </pc:picChg>
        <pc:picChg chg="add mod">
          <ac:chgData name="Richard Chalk" userId="287f8aa4f4de1d19" providerId="LiveId" clId="{BD53261F-0264-4974-833A-AA83AF7FF0B6}" dt="2023-06-21T05:30:27.506" v="485" actId="14100"/>
          <ac:picMkLst>
            <pc:docMk/>
            <pc:sldMk cId="892267867" sldId="474"/>
            <ac:picMk id="11" creationId="{FB8FC169-B893-869F-1AE2-8B680A6044DA}"/>
          </ac:picMkLst>
        </pc:picChg>
        <pc:picChg chg="add del mod">
          <ac:chgData name="Richard Chalk" userId="287f8aa4f4de1d19" providerId="LiveId" clId="{BD53261F-0264-4974-833A-AA83AF7FF0B6}" dt="2023-06-21T05:56:41.452" v="498"/>
          <ac:picMkLst>
            <pc:docMk/>
            <pc:sldMk cId="892267867" sldId="474"/>
            <ac:picMk id="12" creationId="{F291EE92-BEF0-B7BD-4824-C9CC53EC9169}"/>
          </ac:picMkLst>
        </pc:picChg>
        <pc:picChg chg="add mod">
          <ac:chgData name="Richard Chalk" userId="287f8aa4f4de1d19" providerId="LiveId" clId="{BD53261F-0264-4974-833A-AA83AF7FF0B6}" dt="2023-06-21T09:00:15.022" v="809" actId="1076"/>
          <ac:picMkLst>
            <pc:docMk/>
            <pc:sldMk cId="892267867" sldId="474"/>
            <ac:picMk id="14" creationId="{F3EEE21B-D3CD-1AE1-F19A-A094EFFCA046}"/>
          </ac:picMkLst>
        </pc:picChg>
        <pc:picChg chg="del">
          <ac:chgData name="Richard Chalk" userId="287f8aa4f4de1d19" providerId="LiveId" clId="{BD53261F-0264-4974-833A-AA83AF7FF0B6}" dt="2023-06-21T05:18:25.898" v="252" actId="478"/>
          <ac:picMkLst>
            <pc:docMk/>
            <pc:sldMk cId="892267867" sldId="474"/>
            <ac:picMk id="17" creationId="{229C80BF-A635-6C84-B4E9-10BA8B4465FD}"/>
          </ac:picMkLst>
        </pc:picChg>
        <pc:picChg chg="add del mod">
          <ac:chgData name="Richard Chalk" userId="287f8aa4f4de1d19" providerId="LiveId" clId="{BD53261F-0264-4974-833A-AA83AF7FF0B6}" dt="2023-06-21T05:25:13.822" v="380" actId="21"/>
          <ac:picMkLst>
            <pc:docMk/>
            <pc:sldMk cId="892267867" sldId="474"/>
            <ac:picMk id="1026" creationId="{EA39AEDB-6BC2-2B47-9B48-4BE19B3127FD}"/>
          </ac:picMkLst>
        </pc:picChg>
        <pc:cxnChg chg="add mod">
          <ac:chgData name="Richard Chalk" userId="287f8aa4f4de1d19" providerId="LiveId" clId="{BD53261F-0264-4974-833A-AA83AF7FF0B6}" dt="2023-06-21T05:18:53.423" v="256"/>
          <ac:cxnSpMkLst>
            <pc:docMk/>
            <pc:sldMk cId="892267867" sldId="474"/>
            <ac:cxnSpMk id="4" creationId="{8E10E644-46F5-F891-B4EC-377F5D56B5D8}"/>
          </ac:cxnSpMkLst>
        </pc:cxnChg>
      </pc:sldChg>
      <pc:sldChg chg="addSp delSp modSp add mod modNotesTx">
        <pc:chgData name="Richard Chalk" userId="287f8aa4f4de1d19" providerId="LiveId" clId="{BD53261F-0264-4974-833A-AA83AF7FF0B6}" dt="2023-06-21T09:08:33.452" v="970" actId="1038"/>
        <pc:sldMkLst>
          <pc:docMk/>
          <pc:sldMk cId="563439124" sldId="475"/>
        </pc:sldMkLst>
        <pc:spChg chg="del">
          <ac:chgData name="Richard Chalk" userId="287f8aa4f4de1d19" providerId="LiveId" clId="{BD53261F-0264-4974-833A-AA83AF7FF0B6}" dt="2023-06-21T05:57:26.009" v="514" actId="478"/>
          <ac:spMkLst>
            <pc:docMk/>
            <pc:sldMk cId="563439124" sldId="475"/>
            <ac:spMk id="2" creationId="{2CED0939-2445-F1A3-21AE-0A535344DD5D}"/>
          </ac:spMkLst>
        </pc:spChg>
        <pc:spChg chg="del">
          <ac:chgData name="Richard Chalk" userId="287f8aa4f4de1d19" providerId="LiveId" clId="{BD53261F-0264-4974-833A-AA83AF7FF0B6}" dt="2023-06-21T05:57:28.067" v="515" actId="478"/>
          <ac:spMkLst>
            <pc:docMk/>
            <pc:sldMk cId="563439124" sldId="475"/>
            <ac:spMk id="3" creationId="{173D56EC-57A4-FE19-1901-5242223ADD72}"/>
          </ac:spMkLst>
        </pc:spChg>
        <pc:spChg chg="mod">
          <ac:chgData name="Richard Chalk" userId="287f8aa4f4de1d19" providerId="LiveId" clId="{BD53261F-0264-4974-833A-AA83AF7FF0B6}" dt="2023-06-21T08:26:55.443" v="636" actId="14100"/>
          <ac:spMkLst>
            <pc:docMk/>
            <pc:sldMk cId="563439124" sldId="475"/>
            <ac:spMk id="7" creationId="{EBD62573-4B50-EAD6-8C7E-C3AE6A9F45B4}"/>
          </ac:spMkLst>
        </pc:spChg>
        <pc:spChg chg="add mod">
          <ac:chgData name="Richard Chalk" userId="287f8aa4f4de1d19" providerId="LiveId" clId="{BD53261F-0264-4974-833A-AA83AF7FF0B6}" dt="2023-06-21T08:58:54.450" v="778" actId="14861"/>
          <ac:spMkLst>
            <pc:docMk/>
            <pc:sldMk cId="563439124" sldId="475"/>
            <ac:spMk id="15" creationId="{42B56B94-D552-29EC-6D8B-B263E70EEFE6}"/>
          </ac:spMkLst>
        </pc:spChg>
        <pc:spChg chg="add mod">
          <ac:chgData name="Richard Chalk" userId="287f8aa4f4de1d19" providerId="LiveId" clId="{BD53261F-0264-4974-833A-AA83AF7FF0B6}" dt="2023-06-21T08:58:43.075" v="777" actId="14861"/>
          <ac:spMkLst>
            <pc:docMk/>
            <pc:sldMk cId="563439124" sldId="475"/>
            <ac:spMk id="16" creationId="{D77AC7A1-69C5-B256-3A80-8DBD2E083AA5}"/>
          </ac:spMkLst>
        </pc:spChg>
        <pc:spChg chg="add mod">
          <ac:chgData name="Richard Chalk" userId="287f8aa4f4de1d19" providerId="LiveId" clId="{BD53261F-0264-4974-833A-AA83AF7FF0B6}" dt="2023-06-21T08:59:06.620" v="779" actId="14861"/>
          <ac:spMkLst>
            <pc:docMk/>
            <pc:sldMk cId="563439124" sldId="475"/>
            <ac:spMk id="17" creationId="{9247FC16-CD2B-83AE-2055-71481D75B2DB}"/>
          </ac:spMkLst>
        </pc:spChg>
        <pc:spChg chg="add mod">
          <ac:chgData name="Richard Chalk" userId="287f8aa4f4de1d19" providerId="LiveId" clId="{BD53261F-0264-4974-833A-AA83AF7FF0B6}" dt="2023-06-21T08:59:12.090" v="780" actId="14861"/>
          <ac:spMkLst>
            <pc:docMk/>
            <pc:sldMk cId="563439124" sldId="475"/>
            <ac:spMk id="18" creationId="{CB38FC8C-D2AB-B839-9B95-074EE676BD83}"/>
          </ac:spMkLst>
        </pc:spChg>
        <pc:spChg chg="add mod">
          <ac:chgData name="Richard Chalk" userId="287f8aa4f4de1d19" providerId="LiveId" clId="{BD53261F-0264-4974-833A-AA83AF7FF0B6}" dt="2023-06-21T09:08:33.452" v="970" actId="1038"/>
          <ac:spMkLst>
            <pc:docMk/>
            <pc:sldMk cId="563439124" sldId="475"/>
            <ac:spMk id="19" creationId="{69553549-72ED-2138-823F-AB6566B8077A}"/>
          </ac:spMkLst>
        </pc:spChg>
        <pc:spChg chg="add del">
          <ac:chgData name="Richard Chalk" userId="287f8aa4f4de1d19" providerId="LiveId" clId="{BD53261F-0264-4974-833A-AA83AF7FF0B6}" dt="2023-06-21T08:58:23.791" v="776" actId="478"/>
          <ac:spMkLst>
            <pc:docMk/>
            <pc:sldMk cId="563439124" sldId="475"/>
            <ac:spMk id="21" creationId="{2211C4D0-201B-2BCC-AE45-EFF341C2275B}"/>
          </ac:spMkLst>
        </pc:spChg>
        <pc:picChg chg="add mod">
          <ac:chgData name="Richard Chalk" userId="287f8aa4f4de1d19" providerId="LiveId" clId="{BD53261F-0264-4974-833A-AA83AF7FF0B6}" dt="2023-06-21T05:59:04.679" v="540" actId="408"/>
          <ac:picMkLst>
            <pc:docMk/>
            <pc:sldMk cId="563439124" sldId="475"/>
            <ac:picMk id="8" creationId="{A918CCB3-7AEB-91C5-989C-98B03633003B}"/>
          </ac:picMkLst>
        </pc:picChg>
        <pc:picChg chg="del">
          <ac:chgData name="Richard Chalk" userId="287f8aa4f4de1d19" providerId="LiveId" clId="{BD53261F-0264-4974-833A-AA83AF7FF0B6}" dt="2023-06-21T05:57:31.733" v="518" actId="478"/>
          <ac:picMkLst>
            <pc:docMk/>
            <pc:sldMk cId="563439124" sldId="475"/>
            <ac:picMk id="9" creationId="{7004119C-2EEA-FFA0-C122-6888D8A1EB13}"/>
          </ac:picMkLst>
        </pc:picChg>
        <pc:picChg chg="del">
          <ac:chgData name="Richard Chalk" userId="287f8aa4f4de1d19" providerId="LiveId" clId="{BD53261F-0264-4974-833A-AA83AF7FF0B6}" dt="2023-06-21T05:57:30.018" v="516" actId="478"/>
          <ac:picMkLst>
            <pc:docMk/>
            <pc:sldMk cId="563439124" sldId="475"/>
            <ac:picMk id="10" creationId="{8468BF85-5761-0A34-326E-206C9D75D00D}"/>
          </ac:picMkLst>
        </pc:picChg>
        <pc:picChg chg="del">
          <ac:chgData name="Richard Chalk" userId="287f8aa4f4de1d19" providerId="LiveId" clId="{BD53261F-0264-4974-833A-AA83AF7FF0B6}" dt="2023-06-21T05:57:30.018" v="516" actId="478"/>
          <ac:picMkLst>
            <pc:docMk/>
            <pc:sldMk cId="563439124" sldId="475"/>
            <ac:picMk id="11" creationId="{FB8FC169-B893-869F-1AE2-8B680A6044DA}"/>
          </ac:picMkLst>
        </pc:picChg>
        <pc:picChg chg="add mod">
          <ac:chgData name="Richard Chalk" userId="287f8aa4f4de1d19" providerId="LiveId" clId="{BD53261F-0264-4974-833A-AA83AF7FF0B6}" dt="2023-06-21T05:59:04.679" v="540" actId="408"/>
          <ac:picMkLst>
            <pc:docMk/>
            <pc:sldMk cId="563439124" sldId="475"/>
            <ac:picMk id="12" creationId="{964978DE-38FD-E45C-17B2-BEDF096F1392}"/>
          </ac:picMkLst>
        </pc:picChg>
        <pc:picChg chg="add mod">
          <ac:chgData name="Richard Chalk" userId="287f8aa4f4de1d19" providerId="LiveId" clId="{BD53261F-0264-4974-833A-AA83AF7FF0B6}" dt="2023-06-21T05:59:04.679" v="540" actId="408"/>
          <ac:picMkLst>
            <pc:docMk/>
            <pc:sldMk cId="563439124" sldId="475"/>
            <ac:picMk id="13" creationId="{C3D4A33C-346E-3361-7829-FE344409DD67}"/>
          </ac:picMkLst>
        </pc:picChg>
        <pc:picChg chg="add mod">
          <ac:chgData name="Richard Chalk" userId="287f8aa4f4de1d19" providerId="LiveId" clId="{BD53261F-0264-4974-833A-AA83AF7FF0B6}" dt="2023-06-21T09:08:33.452" v="970" actId="1038"/>
          <ac:picMkLst>
            <pc:docMk/>
            <pc:sldMk cId="563439124" sldId="475"/>
            <ac:picMk id="20" creationId="{0AB3BCD2-6FD1-72EC-C87D-3F00A078A0F3}"/>
          </ac:picMkLst>
        </pc:picChg>
        <pc:picChg chg="add del mod">
          <ac:chgData name="Richard Chalk" userId="287f8aa4f4de1d19" providerId="LiveId" clId="{BD53261F-0264-4974-833A-AA83AF7FF0B6}" dt="2023-06-21T05:58:33.854" v="527" actId="478"/>
          <ac:picMkLst>
            <pc:docMk/>
            <pc:sldMk cId="563439124" sldId="475"/>
            <ac:picMk id="2050" creationId="{925A7133-9F95-A76C-A114-92D1D4C2E13C}"/>
          </ac:picMkLst>
        </pc:picChg>
        <pc:picChg chg="add mod">
          <ac:chgData name="Richard Chalk" userId="287f8aa4f4de1d19" providerId="LiveId" clId="{BD53261F-0264-4974-833A-AA83AF7FF0B6}" dt="2023-06-21T05:59:04.679" v="540" actId="408"/>
          <ac:picMkLst>
            <pc:docMk/>
            <pc:sldMk cId="563439124" sldId="475"/>
            <ac:picMk id="2052" creationId="{DD4506CC-DFD8-77B9-B05A-BB313EA6B9C9}"/>
          </ac:picMkLst>
        </pc:picChg>
        <pc:cxnChg chg="del">
          <ac:chgData name="Richard Chalk" userId="287f8aa4f4de1d19" providerId="LiveId" clId="{BD53261F-0264-4974-833A-AA83AF7FF0B6}" dt="2023-06-21T05:57:31.011" v="517" actId="478"/>
          <ac:cxnSpMkLst>
            <pc:docMk/>
            <pc:sldMk cId="563439124" sldId="475"/>
            <ac:cxnSpMk id="4" creationId="{8E10E644-46F5-F891-B4EC-377F5D56B5D8}"/>
          </ac:cxnSpMkLst>
        </pc:cxnChg>
      </pc:sldChg>
      <pc:sldChg chg="addSp delSp modSp add mod modNotesTx">
        <pc:chgData name="Richard Chalk" userId="287f8aa4f4de1d19" providerId="LiveId" clId="{BD53261F-0264-4974-833A-AA83AF7FF0B6}" dt="2023-06-21T12:51:10.554" v="2431" actId="6549"/>
        <pc:sldMkLst>
          <pc:docMk/>
          <pc:sldMk cId="4031707558" sldId="476"/>
        </pc:sldMkLst>
        <pc:spChg chg="mod">
          <ac:chgData name="Richard Chalk" userId="287f8aa4f4de1d19" providerId="LiveId" clId="{BD53261F-0264-4974-833A-AA83AF7FF0B6}" dt="2023-06-21T09:19:32.044" v="1014" actId="6549"/>
          <ac:spMkLst>
            <pc:docMk/>
            <pc:sldMk cId="4031707558" sldId="476"/>
            <ac:spMk id="2" creationId="{2CED0939-2445-F1A3-21AE-0A535344DD5D}"/>
          </ac:spMkLst>
        </pc:spChg>
        <pc:spChg chg="mod">
          <ac:chgData name="Richard Chalk" userId="287f8aa4f4de1d19" providerId="LiveId" clId="{BD53261F-0264-4974-833A-AA83AF7FF0B6}" dt="2023-06-21T11:05:47.592" v="1466" actId="207"/>
          <ac:spMkLst>
            <pc:docMk/>
            <pc:sldMk cId="4031707558" sldId="476"/>
            <ac:spMk id="3" creationId="{173D56EC-57A4-FE19-1901-5242223ADD72}"/>
          </ac:spMkLst>
        </pc:spChg>
        <pc:spChg chg="mod">
          <ac:chgData name="Richard Chalk" userId="287f8aa4f4de1d19" providerId="LiveId" clId="{BD53261F-0264-4974-833A-AA83AF7FF0B6}" dt="2023-06-21T09:01:15.889" v="820" actId="20577"/>
          <ac:spMkLst>
            <pc:docMk/>
            <pc:sldMk cId="4031707558" sldId="476"/>
            <ac:spMk id="7" creationId="{EBD62573-4B50-EAD6-8C7E-C3AE6A9F45B4}"/>
          </ac:spMkLst>
        </pc:spChg>
        <pc:spChg chg="del">
          <ac:chgData name="Richard Chalk" userId="287f8aa4f4de1d19" providerId="LiveId" clId="{BD53261F-0264-4974-833A-AA83AF7FF0B6}" dt="2023-06-21T09:03:11.557" v="833" actId="478"/>
          <ac:spMkLst>
            <pc:docMk/>
            <pc:sldMk cId="4031707558" sldId="476"/>
            <ac:spMk id="13" creationId="{5CF27FB5-ED98-C38F-CDBF-D46947BB8F14}"/>
          </ac:spMkLst>
        </pc:spChg>
        <pc:spChg chg="add mod">
          <ac:chgData name="Richard Chalk" userId="287f8aa4f4de1d19" providerId="LiveId" clId="{BD53261F-0264-4974-833A-AA83AF7FF0B6}" dt="2023-06-21T09:16:57.847" v="1004" actId="1035"/>
          <ac:spMkLst>
            <pc:docMk/>
            <pc:sldMk cId="4031707558" sldId="476"/>
            <ac:spMk id="15" creationId="{224494BA-550F-E31C-2124-83DDE4ED3720}"/>
          </ac:spMkLst>
        </pc:spChg>
        <pc:spChg chg="add mod">
          <ac:chgData name="Richard Chalk" userId="287f8aa4f4de1d19" providerId="LiveId" clId="{BD53261F-0264-4974-833A-AA83AF7FF0B6}" dt="2023-06-21T10:04:50.807" v="1456" actId="207"/>
          <ac:spMkLst>
            <pc:docMk/>
            <pc:sldMk cId="4031707558" sldId="476"/>
            <ac:spMk id="17" creationId="{B26AB41B-4B6F-4DD4-94E4-D10A41809965}"/>
          </ac:spMkLst>
        </pc:spChg>
        <pc:spChg chg="add mod">
          <ac:chgData name="Richard Chalk" userId="287f8aa4f4de1d19" providerId="LiveId" clId="{BD53261F-0264-4974-833A-AA83AF7FF0B6}" dt="2023-06-21T10:04:57.692" v="1457" actId="207"/>
          <ac:spMkLst>
            <pc:docMk/>
            <pc:sldMk cId="4031707558" sldId="476"/>
            <ac:spMk id="18" creationId="{2792C14D-24DC-AFA9-E3FF-6129920D5213}"/>
          </ac:spMkLst>
        </pc:spChg>
        <pc:spChg chg="add mod">
          <ac:chgData name="Richard Chalk" userId="287f8aa4f4de1d19" providerId="LiveId" clId="{BD53261F-0264-4974-833A-AA83AF7FF0B6}" dt="2023-06-21T10:05:03.733" v="1458" actId="207"/>
          <ac:spMkLst>
            <pc:docMk/>
            <pc:sldMk cId="4031707558" sldId="476"/>
            <ac:spMk id="19" creationId="{4912EBB0-76F4-9205-033F-A70FDEFC0A24}"/>
          </ac:spMkLst>
        </pc:spChg>
        <pc:spChg chg="add mod">
          <ac:chgData name="Richard Chalk" userId="287f8aa4f4de1d19" providerId="LiveId" clId="{BD53261F-0264-4974-833A-AA83AF7FF0B6}" dt="2023-06-21T10:05:10.249" v="1459" actId="207"/>
          <ac:spMkLst>
            <pc:docMk/>
            <pc:sldMk cId="4031707558" sldId="476"/>
            <ac:spMk id="20" creationId="{2A59015F-9B46-EFE3-3A35-A5D6592A6630}"/>
          </ac:spMkLst>
        </pc:spChg>
        <pc:picChg chg="del">
          <ac:chgData name="Richard Chalk" userId="287f8aa4f4de1d19" providerId="LiveId" clId="{BD53261F-0264-4974-833A-AA83AF7FF0B6}" dt="2023-06-21T09:01:45.780" v="822" actId="478"/>
          <ac:picMkLst>
            <pc:docMk/>
            <pc:sldMk cId="4031707558" sldId="476"/>
            <ac:picMk id="9" creationId="{7004119C-2EEA-FFA0-C122-6888D8A1EB13}"/>
          </ac:picMkLst>
        </pc:picChg>
        <pc:picChg chg="del">
          <ac:chgData name="Richard Chalk" userId="287f8aa4f4de1d19" providerId="LiveId" clId="{BD53261F-0264-4974-833A-AA83AF7FF0B6}" dt="2023-06-21T09:03:54.207" v="835" actId="478"/>
          <ac:picMkLst>
            <pc:docMk/>
            <pc:sldMk cId="4031707558" sldId="476"/>
            <ac:picMk id="10" creationId="{8468BF85-5761-0A34-326E-206C9D75D00D}"/>
          </ac:picMkLst>
        </pc:picChg>
        <pc:picChg chg="del">
          <ac:chgData name="Richard Chalk" userId="287f8aa4f4de1d19" providerId="LiveId" clId="{BD53261F-0264-4974-833A-AA83AF7FF0B6}" dt="2023-06-21T09:03:55.235" v="836" actId="478"/>
          <ac:picMkLst>
            <pc:docMk/>
            <pc:sldMk cId="4031707558" sldId="476"/>
            <ac:picMk id="11" creationId="{FB8FC169-B893-869F-1AE2-8B680A6044DA}"/>
          </ac:picMkLst>
        </pc:picChg>
        <pc:picChg chg="add mod">
          <ac:chgData name="Richard Chalk" userId="287f8aa4f4de1d19" providerId="LiveId" clId="{BD53261F-0264-4974-833A-AA83AF7FF0B6}" dt="2023-06-21T09:10:01.331" v="980" actId="14100"/>
          <ac:picMkLst>
            <pc:docMk/>
            <pc:sldMk cId="4031707558" sldId="476"/>
            <ac:picMk id="12" creationId="{11805E21-785A-35E6-4E26-81D769067897}"/>
          </ac:picMkLst>
        </pc:picChg>
        <pc:picChg chg="del">
          <ac:chgData name="Richard Chalk" userId="287f8aa4f4de1d19" providerId="LiveId" clId="{BD53261F-0264-4974-833A-AA83AF7FF0B6}" dt="2023-06-21T09:03:11.557" v="833" actId="478"/>
          <ac:picMkLst>
            <pc:docMk/>
            <pc:sldMk cId="4031707558" sldId="476"/>
            <ac:picMk id="14" creationId="{F3EEE21B-D3CD-1AE1-F19A-A094EFFCA046}"/>
          </ac:picMkLst>
        </pc:picChg>
        <pc:picChg chg="add mod">
          <ac:chgData name="Richard Chalk" userId="287f8aa4f4de1d19" providerId="LiveId" clId="{BD53261F-0264-4974-833A-AA83AF7FF0B6}" dt="2023-06-21T09:21:56.520" v="1066" actId="1076"/>
          <ac:picMkLst>
            <pc:docMk/>
            <pc:sldMk cId="4031707558" sldId="476"/>
            <ac:picMk id="16" creationId="{486EC01A-9F67-0616-C4D3-52591F04EFAF}"/>
          </ac:picMkLst>
        </pc:picChg>
        <pc:picChg chg="add del mod">
          <ac:chgData name="Richard Chalk" userId="287f8aa4f4de1d19" providerId="LiveId" clId="{BD53261F-0264-4974-833A-AA83AF7FF0B6}" dt="2023-06-21T09:09:45.460" v="975" actId="478"/>
          <ac:picMkLst>
            <pc:docMk/>
            <pc:sldMk cId="4031707558" sldId="476"/>
            <ac:picMk id="4098" creationId="{54150497-D9CB-EBE7-96A6-ADEEE3B60D2E}"/>
          </ac:picMkLst>
        </pc:picChg>
      </pc:sldChg>
      <pc:sldChg chg="addSp delSp modSp add mod modNotesTx">
        <pc:chgData name="Richard Chalk" userId="287f8aa4f4de1d19" providerId="LiveId" clId="{BD53261F-0264-4974-833A-AA83AF7FF0B6}" dt="2023-06-21T12:40:45.537" v="2189" actId="113"/>
        <pc:sldMkLst>
          <pc:docMk/>
          <pc:sldMk cId="3854563775" sldId="477"/>
        </pc:sldMkLst>
        <pc:spChg chg="mod">
          <ac:chgData name="Richard Chalk" userId="287f8aa4f4de1d19" providerId="LiveId" clId="{BD53261F-0264-4974-833A-AA83AF7FF0B6}" dt="2023-06-21T12:40:12.463" v="2176" actId="207"/>
          <ac:spMkLst>
            <pc:docMk/>
            <pc:sldMk cId="3854563775" sldId="477"/>
            <ac:spMk id="2" creationId="{2CED0939-2445-F1A3-21AE-0A535344DD5D}"/>
          </ac:spMkLst>
        </pc:spChg>
        <pc:spChg chg="mod">
          <ac:chgData name="Richard Chalk" userId="287f8aa4f4de1d19" providerId="LiveId" clId="{BD53261F-0264-4974-833A-AA83AF7FF0B6}" dt="2023-06-21T12:40:45.537" v="2189" actId="113"/>
          <ac:spMkLst>
            <pc:docMk/>
            <pc:sldMk cId="3854563775" sldId="477"/>
            <ac:spMk id="3" creationId="{173D56EC-57A4-FE19-1901-5242223ADD72}"/>
          </ac:spMkLst>
        </pc:spChg>
        <pc:spChg chg="mod">
          <ac:chgData name="Richard Chalk" userId="287f8aa4f4de1d19" providerId="LiveId" clId="{BD53261F-0264-4974-833A-AA83AF7FF0B6}" dt="2023-06-21T11:22:42.284" v="1715" actId="20577"/>
          <ac:spMkLst>
            <pc:docMk/>
            <pc:sldMk cId="3854563775" sldId="477"/>
            <ac:spMk id="7" creationId="{EBD62573-4B50-EAD6-8C7E-C3AE6A9F45B4}"/>
          </ac:spMkLst>
        </pc:spChg>
        <pc:spChg chg="del mod">
          <ac:chgData name="Richard Chalk" userId="287f8aa4f4de1d19" providerId="LiveId" clId="{BD53261F-0264-4974-833A-AA83AF7FF0B6}" dt="2023-06-21T11:11:20.714" v="1510" actId="478"/>
          <ac:spMkLst>
            <pc:docMk/>
            <pc:sldMk cId="3854563775" sldId="477"/>
            <ac:spMk id="13" creationId="{5CF27FB5-ED98-C38F-CDBF-D46947BB8F14}"/>
          </ac:spMkLst>
        </pc:spChg>
        <pc:picChg chg="del">
          <ac:chgData name="Richard Chalk" userId="287f8aa4f4de1d19" providerId="LiveId" clId="{BD53261F-0264-4974-833A-AA83AF7FF0B6}" dt="2023-06-21T11:10:14.332" v="1498" actId="478"/>
          <ac:picMkLst>
            <pc:docMk/>
            <pc:sldMk cId="3854563775" sldId="477"/>
            <ac:picMk id="9" creationId="{7004119C-2EEA-FFA0-C122-6888D8A1EB13}"/>
          </ac:picMkLst>
        </pc:picChg>
        <pc:picChg chg="del">
          <ac:chgData name="Richard Chalk" userId="287f8aa4f4de1d19" providerId="LiveId" clId="{BD53261F-0264-4974-833A-AA83AF7FF0B6}" dt="2023-06-21T11:11:15.512" v="1506" actId="478"/>
          <ac:picMkLst>
            <pc:docMk/>
            <pc:sldMk cId="3854563775" sldId="477"/>
            <ac:picMk id="10" creationId="{8468BF85-5761-0A34-326E-206C9D75D00D}"/>
          </ac:picMkLst>
        </pc:picChg>
        <pc:picChg chg="del mod">
          <ac:chgData name="Richard Chalk" userId="287f8aa4f4de1d19" providerId="LiveId" clId="{BD53261F-0264-4974-833A-AA83AF7FF0B6}" dt="2023-06-21T11:12:55.913" v="1531" actId="478"/>
          <ac:picMkLst>
            <pc:docMk/>
            <pc:sldMk cId="3854563775" sldId="477"/>
            <ac:picMk id="11" creationId="{FB8FC169-B893-869F-1AE2-8B680A6044DA}"/>
          </ac:picMkLst>
        </pc:picChg>
        <pc:picChg chg="del">
          <ac:chgData name="Richard Chalk" userId="287f8aa4f4de1d19" providerId="LiveId" clId="{BD53261F-0264-4974-833A-AA83AF7FF0B6}" dt="2023-06-21T11:11:18.839" v="1508" actId="478"/>
          <ac:picMkLst>
            <pc:docMk/>
            <pc:sldMk cId="3854563775" sldId="477"/>
            <ac:picMk id="14" creationId="{F3EEE21B-D3CD-1AE1-F19A-A094EFFCA046}"/>
          </ac:picMkLst>
        </pc:picChg>
        <pc:picChg chg="add mod">
          <ac:chgData name="Richard Chalk" userId="287f8aa4f4de1d19" providerId="LiveId" clId="{BD53261F-0264-4974-833A-AA83AF7FF0B6}" dt="2023-06-21T11:14:37.303" v="1561" actId="1036"/>
          <ac:picMkLst>
            <pc:docMk/>
            <pc:sldMk cId="3854563775" sldId="477"/>
            <ac:picMk id="5122" creationId="{D7FB2EDE-0D21-03E5-7B91-BE3D326B1241}"/>
          </ac:picMkLst>
        </pc:picChg>
      </pc:sldChg>
      <pc:sldChg chg="addSp modSp add mod modNotesTx">
        <pc:chgData name="Richard Chalk" userId="287f8aa4f4de1d19" providerId="LiveId" clId="{BD53261F-0264-4974-833A-AA83AF7FF0B6}" dt="2023-06-21T12:41:39.283" v="2199" actId="207"/>
        <pc:sldMkLst>
          <pc:docMk/>
          <pc:sldMk cId="3481574009" sldId="478"/>
        </pc:sldMkLst>
        <pc:spChg chg="mod">
          <ac:chgData name="Richard Chalk" userId="287f8aa4f4de1d19" providerId="LiveId" clId="{BD53261F-0264-4974-833A-AA83AF7FF0B6}" dt="2023-06-21T12:41:39.283" v="2199" actId="207"/>
          <ac:spMkLst>
            <pc:docMk/>
            <pc:sldMk cId="3481574009" sldId="478"/>
            <ac:spMk id="2" creationId="{2CED0939-2445-F1A3-21AE-0A535344DD5D}"/>
          </ac:spMkLst>
        </pc:spChg>
        <pc:spChg chg="mod">
          <ac:chgData name="Richard Chalk" userId="287f8aa4f4de1d19" providerId="LiveId" clId="{BD53261F-0264-4974-833A-AA83AF7FF0B6}" dt="2023-06-21T12:41:35.259" v="2198" actId="207"/>
          <ac:spMkLst>
            <pc:docMk/>
            <pc:sldMk cId="3481574009" sldId="478"/>
            <ac:spMk id="3" creationId="{173D56EC-57A4-FE19-1901-5242223ADD72}"/>
          </ac:spMkLst>
        </pc:spChg>
        <pc:spChg chg="mod">
          <ac:chgData name="Richard Chalk" userId="287f8aa4f4de1d19" providerId="LiveId" clId="{BD53261F-0264-4974-833A-AA83AF7FF0B6}" dt="2023-06-21T11:22:46.533" v="1718" actId="20577"/>
          <ac:spMkLst>
            <pc:docMk/>
            <pc:sldMk cId="3481574009" sldId="478"/>
            <ac:spMk id="7" creationId="{EBD62573-4B50-EAD6-8C7E-C3AE6A9F45B4}"/>
          </ac:spMkLst>
        </pc:spChg>
        <pc:spChg chg="add mod">
          <ac:chgData name="Richard Chalk" userId="287f8aa4f4de1d19" providerId="LiveId" clId="{BD53261F-0264-4974-833A-AA83AF7FF0B6}" dt="2023-06-21T11:22:02.856" v="1711" actId="1035"/>
          <ac:spMkLst>
            <pc:docMk/>
            <pc:sldMk cId="3481574009" sldId="478"/>
            <ac:spMk id="8" creationId="{1302565E-423A-49CC-24DD-6B51D6C6573A}"/>
          </ac:spMkLst>
        </pc:spChg>
      </pc:sldChg>
      <pc:sldChg chg="addSp delSp modSp add mod modNotesTx">
        <pc:chgData name="Richard Chalk" userId="287f8aa4f4de1d19" providerId="LiveId" clId="{BD53261F-0264-4974-833A-AA83AF7FF0B6}" dt="2023-06-21T12:16:13.474" v="1887"/>
        <pc:sldMkLst>
          <pc:docMk/>
          <pc:sldMk cId="2744653544" sldId="479"/>
        </pc:sldMkLst>
        <pc:spChg chg="mod">
          <ac:chgData name="Richard Chalk" userId="287f8aa4f4de1d19" providerId="LiveId" clId="{BD53261F-0264-4974-833A-AA83AF7FF0B6}" dt="2023-06-21T11:27:36.874" v="1800" actId="20577"/>
          <ac:spMkLst>
            <pc:docMk/>
            <pc:sldMk cId="2744653544" sldId="479"/>
            <ac:spMk id="2" creationId="{2CED0939-2445-F1A3-21AE-0A535344DD5D}"/>
          </ac:spMkLst>
        </pc:spChg>
        <pc:spChg chg="mod">
          <ac:chgData name="Richard Chalk" userId="287f8aa4f4de1d19" providerId="LiveId" clId="{BD53261F-0264-4974-833A-AA83AF7FF0B6}" dt="2023-06-21T12:13:50.720" v="1845" actId="6549"/>
          <ac:spMkLst>
            <pc:docMk/>
            <pc:sldMk cId="2744653544" sldId="479"/>
            <ac:spMk id="3" creationId="{173D56EC-57A4-FE19-1901-5242223ADD72}"/>
          </ac:spMkLst>
        </pc:spChg>
        <pc:spChg chg="mod">
          <ac:chgData name="Richard Chalk" userId="287f8aa4f4de1d19" providerId="LiveId" clId="{BD53261F-0264-4974-833A-AA83AF7FF0B6}" dt="2023-06-21T11:22:52.096" v="1721" actId="20577"/>
          <ac:spMkLst>
            <pc:docMk/>
            <pc:sldMk cId="2744653544" sldId="479"/>
            <ac:spMk id="7" creationId="{EBD62573-4B50-EAD6-8C7E-C3AE6A9F45B4}"/>
          </ac:spMkLst>
        </pc:spChg>
        <pc:spChg chg="del">
          <ac:chgData name="Richard Chalk" userId="287f8aa4f4de1d19" providerId="LiveId" clId="{BD53261F-0264-4974-833A-AA83AF7FF0B6}" dt="2023-06-21T11:28:01.082" v="1804" actId="478"/>
          <ac:spMkLst>
            <pc:docMk/>
            <pc:sldMk cId="2744653544" sldId="479"/>
            <ac:spMk id="8" creationId="{1302565E-423A-49CC-24DD-6B51D6C6573A}"/>
          </ac:spMkLst>
        </pc:spChg>
        <pc:spChg chg="add mod">
          <ac:chgData name="Richard Chalk" userId="287f8aa4f4de1d19" providerId="LiveId" clId="{BD53261F-0264-4974-833A-AA83AF7FF0B6}" dt="2023-06-21T12:13:55.973" v="1846" actId="207"/>
          <ac:spMkLst>
            <pc:docMk/>
            <pc:sldMk cId="2744653544" sldId="479"/>
            <ac:spMk id="9" creationId="{554B03FD-552D-F75B-842D-DFE7E0B0D29E}"/>
          </ac:spMkLst>
        </pc:spChg>
        <pc:picChg chg="add mod">
          <ac:chgData name="Richard Chalk" userId="287f8aa4f4de1d19" providerId="LiveId" clId="{BD53261F-0264-4974-833A-AA83AF7FF0B6}" dt="2023-06-21T12:13:43.099" v="1842" actId="1076"/>
          <ac:picMkLst>
            <pc:docMk/>
            <pc:sldMk cId="2744653544" sldId="479"/>
            <ac:picMk id="10" creationId="{449EAFC7-6C33-ACF0-38BE-6BAC8B978DFB}"/>
          </ac:picMkLst>
        </pc:picChg>
      </pc:sldChg>
      <pc:sldChg chg="addSp delSp modSp add mod modNotesTx">
        <pc:chgData name="Richard Chalk" userId="287f8aa4f4de1d19" providerId="LiveId" clId="{BD53261F-0264-4974-833A-AA83AF7FF0B6}" dt="2023-06-21T12:53:27.823" v="2501" actId="20577"/>
        <pc:sldMkLst>
          <pc:docMk/>
          <pc:sldMk cId="2344539393" sldId="480"/>
        </pc:sldMkLst>
        <pc:spChg chg="mod">
          <ac:chgData name="Richard Chalk" userId="287f8aa4f4de1d19" providerId="LiveId" clId="{BD53261F-0264-4974-833A-AA83AF7FF0B6}" dt="2023-06-21T12:43:06.197" v="2200" actId="113"/>
          <ac:spMkLst>
            <pc:docMk/>
            <pc:sldMk cId="2344539393" sldId="480"/>
            <ac:spMk id="2" creationId="{2CED0939-2445-F1A3-21AE-0A535344DD5D}"/>
          </ac:spMkLst>
        </pc:spChg>
        <pc:spChg chg="mod">
          <ac:chgData name="Richard Chalk" userId="287f8aa4f4de1d19" providerId="LiveId" clId="{BD53261F-0264-4974-833A-AA83AF7FF0B6}" dt="2023-06-21T12:43:25.366" v="2201" actId="113"/>
          <ac:spMkLst>
            <pc:docMk/>
            <pc:sldMk cId="2344539393" sldId="480"/>
            <ac:spMk id="3" creationId="{173D56EC-57A4-FE19-1901-5242223ADD72}"/>
          </ac:spMkLst>
        </pc:spChg>
        <pc:spChg chg="mod">
          <ac:chgData name="Richard Chalk" userId="287f8aa4f4de1d19" providerId="LiveId" clId="{BD53261F-0264-4974-833A-AA83AF7FF0B6}" dt="2023-06-21T12:34:47.611" v="2127" actId="20577"/>
          <ac:spMkLst>
            <pc:docMk/>
            <pc:sldMk cId="2344539393" sldId="480"/>
            <ac:spMk id="7" creationId="{EBD62573-4B50-EAD6-8C7E-C3AE6A9F45B4}"/>
          </ac:spMkLst>
        </pc:spChg>
        <pc:spChg chg="del">
          <ac:chgData name="Richard Chalk" userId="287f8aa4f4de1d19" providerId="LiveId" clId="{BD53261F-0264-4974-833A-AA83AF7FF0B6}" dt="2023-06-21T12:18:06.214" v="1888" actId="478"/>
          <ac:spMkLst>
            <pc:docMk/>
            <pc:sldMk cId="2344539393" sldId="480"/>
            <ac:spMk id="9" creationId="{554B03FD-552D-F75B-842D-DFE7E0B0D29E}"/>
          </ac:spMkLst>
        </pc:spChg>
        <pc:spChg chg="add mod">
          <ac:chgData name="Richard Chalk" userId="287f8aa4f4de1d19" providerId="LiveId" clId="{BD53261F-0264-4974-833A-AA83AF7FF0B6}" dt="2023-06-21T12:50:54.617" v="2430" actId="113"/>
          <ac:spMkLst>
            <pc:docMk/>
            <pc:sldMk cId="2344539393" sldId="480"/>
            <ac:spMk id="11" creationId="{EEFAA0DB-7056-DED2-21B6-A7F3210D3E04}"/>
          </ac:spMkLst>
        </pc:spChg>
        <pc:spChg chg="add del mod">
          <ac:chgData name="Richard Chalk" userId="287f8aa4f4de1d19" providerId="LiveId" clId="{BD53261F-0264-4974-833A-AA83AF7FF0B6}" dt="2023-06-21T12:22:27.364" v="2038"/>
          <ac:spMkLst>
            <pc:docMk/>
            <pc:sldMk cId="2344539393" sldId="480"/>
            <ac:spMk id="13" creationId="{FC21145F-D922-E94E-E488-9A28087F9BCB}"/>
          </ac:spMkLst>
        </pc:spChg>
        <pc:picChg chg="add del mod">
          <ac:chgData name="Richard Chalk" userId="287f8aa4f4de1d19" providerId="LiveId" clId="{BD53261F-0264-4974-833A-AA83AF7FF0B6}" dt="2023-06-21T12:34:22.954" v="2103" actId="478"/>
          <ac:picMkLst>
            <pc:docMk/>
            <pc:sldMk cId="2344539393" sldId="480"/>
            <ac:picMk id="8" creationId="{6401E850-11DC-5186-AC28-7512175CFD03}"/>
          </ac:picMkLst>
        </pc:picChg>
        <pc:picChg chg="del">
          <ac:chgData name="Richard Chalk" userId="287f8aa4f4de1d19" providerId="LiveId" clId="{BD53261F-0264-4974-833A-AA83AF7FF0B6}" dt="2023-06-21T12:18:06.214" v="1888" actId="478"/>
          <ac:picMkLst>
            <pc:docMk/>
            <pc:sldMk cId="2344539393" sldId="480"/>
            <ac:picMk id="10" creationId="{449EAFC7-6C33-ACF0-38BE-6BAC8B978DFB}"/>
          </ac:picMkLst>
        </pc:picChg>
        <pc:picChg chg="add mod">
          <ac:chgData name="Richard Chalk" userId="287f8aa4f4de1d19" providerId="LiveId" clId="{BD53261F-0264-4974-833A-AA83AF7FF0B6}" dt="2023-06-21T12:23:03.424" v="2076" actId="1076"/>
          <ac:picMkLst>
            <pc:docMk/>
            <pc:sldMk cId="2344539393" sldId="480"/>
            <ac:picMk id="12" creationId="{CD5C74E2-59EF-594F-99C7-F928BD5F82C9}"/>
          </ac:picMkLst>
        </pc:picChg>
        <pc:picChg chg="add del mod">
          <ac:chgData name="Richard Chalk" userId="287f8aa4f4de1d19" providerId="LiveId" clId="{BD53261F-0264-4974-833A-AA83AF7FF0B6}" dt="2023-06-21T12:22:27.364" v="2038"/>
          <ac:picMkLst>
            <pc:docMk/>
            <pc:sldMk cId="2344539393" sldId="480"/>
            <ac:picMk id="14" creationId="{DF6B7EAB-2C0C-3AEA-A503-CDB6D9B62287}"/>
          </ac:picMkLst>
        </pc:picChg>
        <pc:picChg chg="add mod">
          <ac:chgData name="Richard Chalk" userId="287f8aa4f4de1d19" providerId="LiveId" clId="{BD53261F-0264-4974-833A-AA83AF7FF0B6}" dt="2023-06-21T12:23:57.889" v="2102" actId="1038"/>
          <ac:picMkLst>
            <pc:docMk/>
            <pc:sldMk cId="2344539393" sldId="480"/>
            <ac:picMk id="15" creationId="{7E40D072-AAF1-1744-C804-448E1A92BC0A}"/>
          </ac:picMkLst>
        </pc:picChg>
        <pc:picChg chg="add mod">
          <ac:chgData name="Richard Chalk" userId="287f8aa4f4de1d19" providerId="LiveId" clId="{BD53261F-0264-4974-833A-AA83AF7FF0B6}" dt="2023-06-21T12:23:51.048" v="2094" actId="1076"/>
          <ac:picMkLst>
            <pc:docMk/>
            <pc:sldMk cId="2344539393" sldId="480"/>
            <ac:picMk id="16" creationId="{3FD15BD5-5F25-770E-DB28-911520266464}"/>
          </ac:picMkLst>
        </pc:picChg>
        <pc:picChg chg="add mod">
          <ac:chgData name="Richard Chalk" userId="287f8aa4f4de1d19" providerId="LiveId" clId="{BD53261F-0264-4974-833A-AA83AF7FF0B6}" dt="2023-06-21T12:23:46.576" v="2090" actId="1076"/>
          <ac:picMkLst>
            <pc:docMk/>
            <pc:sldMk cId="2344539393" sldId="480"/>
            <ac:picMk id="17" creationId="{B676C378-EED9-0137-0646-955F744C0705}"/>
          </ac:picMkLst>
        </pc:picChg>
        <pc:picChg chg="add mod">
          <ac:chgData name="Richard Chalk" userId="287f8aa4f4de1d19" providerId="LiveId" clId="{BD53261F-0264-4974-833A-AA83AF7FF0B6}" dt="2023-06-21T12:23:45.267" v="2089" actId="1076"/>
          <ac:picMkLst>
            <pc:docMk/>
            <pc:sldMk cId="2344539393" sldId="480"/>
            <ac:picMk id="18" creationId="{3CD0ADFD-2E7B-7E62-2E18-7BE574ABDA43}"/>
          </ac:picMkLst>
        </pc:picChg>
        <pc:picChg chg="add mod">
          <ac:chgData name="Richard Chalk" userId="287f8aa4f4de1d19" providerId="LiveId" clId="{BD53261F-0264-4974-833A-AA83AF7FF0B6}" dt="2023-06-21T12:34:38.678" v="2118" actId="1037"/>
          <ac:picMkLst>
            <pc:docMk/>
            <pc:sldMk cId="2344539393" sldId="480"/>
            <ac:picMk id="19" creationId="{B4F577E1-1CAD-B988-B0DD-5039876FD922}"/>
          </ac:picMkLst>
        </pc:picChg>
        <pc:picChg chg="mod">
          <ac:chgData name="Richard Chalk" userId="287f8aa4f4de1d19" providerId="LiveId" clId="{BD53261F-0264-4974-833A-AA83AF7FF0B6}" dt="2023-06-21T12:23:49.961" v="2093" actId="1076"/>
          <ac:picMkLst>
            <pc:docMk/>
            <pc:sldMk cId="2344539393" sldId="480"/>
            <ac:picMk id="5122" creationId="{D7FB2EDE-0D21-03E5-7B91-BE3D326B1241}"/>
          </ac:picMkLst>
        </pc:picChg>
      </pc:sldChg>
      <pc:sldChg chg="addSp delSp modSp add mod modNotesTx">
        <pc:chgData name="Richard Chalk" userId="287f8aa4f4de1d19" providerId="LiveId" clId="{BD53261F-0264-4974-833A-AA83AF7FF0B6}" dt="2023-06-21T12:53:46.378" v="2505" actId="6549"/>
        <pc:sldMkLst>
          <pc:docMk/>
          <pc:sldMk cId="2036756973" sldId="481"/>
        </pc:sldMkLst>
        <pc:spChg chg="mod">
          <ac:chgData name="Richard Chalk" userId="287f8aa4f4de1d19" providerId="LiveId" clId="{BD53261F-0264-4974-833A-AA83AF7FF0B6}" dt="2023-06-21T12:47:19.861" v="2348" actId="20577"/>
          <ac:spMkLst>
            <pc:docMk/>
            <pc:sldMk cId="2036756973" sldId="481"/>
            <ac:spMk id="2" creationId="{2CED0939-2445-F1A3-21AE-0A535344DD5D}"/>
          </ac:spMkLst>
        </pc:spChg>
        <pc:spChg chg="mod">
          <ac:chgData name="Richard Chalk" userId="287f8aa4f4de1d19" providerId="LiveId" clId="{BD53261F-0264-4974-833A-AA83AF7FF0B6}" dt="2023-06-21T12:50:06.656" v="2423" actId="14100"/>
          <ac:spMkLst>
            <pc:docMk/>
            <pc:sldMk cId="2036756973" sldId="481"/>
            <ac:spMk id="3" creationId="{173D56EC-57A4-FE19-1901-5242223ADD72}"/>
          </ac:spMkLst>
        </pc:spChg>
        <pc:spChg chg="mod">
          <ac:chgData name="Richard Chalk" userId="287f8aa4f4de1d19" providerId="LiveId" clId="{BD53261F-0264-4974-833A-AA83AF7FF0B6}" dt="2023-06-21T12:45:02.418" v="2234" actId="6549"/>
          <ac:spMkLst>
            <pc:docMk/>
            <pc:sldMk cId="2036756973" sldId="481"/>
            <ac:spMk id="7" creationId="{EBD62573-4B50-EAD6-8C7E-C3AE6A9F45B4}"/>
          </ac:spMkLst>
        </pc:spChg>
        <pc:graphicFrameChg chg="add del mod">
          <ac:chgData name="Richard Chalk" userId="287f8aa4f4de1d19" providerId="LiveId" clId="{BD53261F-0264-4974-833A-AA83AF7FF0B6}" dt="2023-06-21T12:45:28.638" v="2236"/>
          <ac:graphicFrameMkLst>
            <pc:docMk/>
            <pc:sldMk cId="2036756973" sldId="481"/>
            <ac:graphicFrameMk id="8" creationId="{65D643C0-2D91-5B44-7515-1D2AFFF709F9}"/>
          </ac:graphicFrameMkLst>
        </pc:graphicFrameChg>
        <pc:picChg chg="add del mod">
          <ac:chgData name="Richard Chalk" userId="287f8aa4f4de1d19" providerId="LiveId" clId="{BD53261F-0264-4974-833A-AA83AF7FF0B6}" dt="2023-06-21T12:50:09.076" v="2424" actId="478"/>
          <ac:picMkLst>
            <pc:docMk/>
            <pc:sldMk cId="2036756973" sldId="481"/>
            <ac:picMk id="9" creationId="{E9FDEC51-DC6E-113E-AC04-D69486906B4B}"/>
          </ac:picMkLst>
        </pc:picChg>
        <pc:picChg chg="add mod">
          <ac:chgData name="Richard Chalk" userId="287f8aa4f4de1d19" providerId="LiveId" clId="{BD53261F-0264-4974-833A-AA83AF7FF0B6}" dt="2023-06-21T12:50:16.674" v="2426" actId="1076"/>
          <ac:picMkLst>
            <pc:docMk/>
            <pc:sldMk cId="2036756973" sldId="481"/>
            <ac:picMk id="10" creationId="{62C8EA3D-8CA7-9E89-8F8D-33F2C192B73F}"/>
          </ac:picMkLst>
        </pc:picChg>
        <pc:picChg chg="del">
          <ac:chgData name="Richard Chalk" userId="287f8aa4f4de1d19" providerId="LiveId" clId="{BD53261F-0264-4974-833A-AA83AF7FF0B6}" dt="2023-06-21T12:47:43.711" v="2351" actId="478"/>
          <ac:picMkLst>
            <pc:docMk/>
            <pc:sldMk cId="2036756973" sldId="481"/>
            <ac:picMk id="16" creationId="{486EC01A-9F67-0616-C4D3-52591F04EFAF}"/>
          </ac:picMkLst>
        </pc:picChg>
      </pc:sldChg>
    </pc:docChg>
  </pc:docChgLst>
  <pc:docChgLst>
    <pc:chgData name="Richard Chalk" userId="287f8aa4f4de1d19" providerId="LiveId" clId="{2D1C85F3-D4D6-46D8-9ACA-2640575278F5}"/>
    <pc:docChg chg="undo custSel addSld delSld modSld">
      <pc:chgData name="Richard Chalk" userId="287f8aa4f4de1d19" providerId="LiveId" clId="{2D1C85F3-D4D6-46D8-9ACA-2640575278F5}" dt="2023-08-16T12:53:53.552" v="706" actId="1035"/>
      <pc:docMkLst>
        <pc:docMk/>
      </pc:docMkLst>
      <pc:sldChg chg="modSp mod">
        <pc:chgData name="Richard Chalk" userId="287f8aa4f4de1d19" providerId="LiveId" clId="{2D1C85F3-D4D6-46D8-9ACA-2640575278F5}" dt="2023-07-31T05:51:39.095" v="148" actId="207"/>
        <pc:sldMkLst>
          <pc:docMk/>
          <pc:sldMk cId="1256632380" sldId="265"/>
        </pc:sldMkLst>
        <pc:spChg chg="mod">
          <ac:chgData name="Richard Chalk" userId="287f8aa4f4de1d19" providerId="LiveId" clId="{2D1C85F3-D4D6-46D8-9ACA-2640575278F5}" dt="2023-07-31T05:51:39.095" v="148" actId="207"/>
          <ac:spMkLst>
            <pc:docMk/>
            <pc:sldMk cId="1256632380" sldId="265"/>
            <ac:spMk id="129" creationId="{00000000-0000-0000-0000-000000000000}"/>
          </ac:spMkLst>
        </pc:spChg>
      </pc:sldChg>
      <pc:sldChg chg="del modNotesTx">
        <pc:chgData name="Richard Chalk" userId="287f8aa4f4de1d19" providerId="LiveId" clId="{2D1C85F3-D4D6-46D8-9ACA-2640575278F5}" dt="2023-07-31T04:43:31.710" v="10" actId="47"/>
        <pc:sldMkLst>
          <pc:docMk/>
          <pc:sldMk cId="2307424035" sldId="266"/>
        </pc:sldMkLst>
      </pc:sldChg>
      <pc:sldChg chg="modSp add mod">
        <pc:chgData name="Richard Chalk" userId="287f8aa4f4de1d19" providerId="LiveId" clId="{2D1C85F3-D4D6-46D8-9ACA-2640575278F5}" dt="2023-07-31T04:44:02.223" v="26" actId="207"/>
        <pc:sldMkLst>
          <pc:docMk/>
          <pc:sldMk cId="243450459" sldId="267"/>
        </pc:sldMkLst>
        <pc:spChg chg="mod">
          <ac:chgData name="Richard Chalk" userId="287f8aa4f4de1d19" providerId="LiveId" clId="{2D1C85F3-D4D6-46D8-9ACA-2640575278F5}" dt="2023-07-31T04:44:02.223" v="26" actId="207"/>
          <ac:spMkLst>
            <pc:docMk/>
            <pc:sldMk cId="243450459" sldId="267"/>
            <ac:spMk id="159" creationId="{00000000-0000-0000-0000-000000000000}"/>
          </ac:spMkLst>
        </pc:spChg>
      </pc:sldChg>
      <pc:sldChg chg="add del">
        <pc:chgData name="Richard Chalk" userId="287f8aa4f4de1d19" providerId="LiveId" clId="{2D1C85F3-D4D6-46D8-9ACA-2640575278F5}" dt="2023-07-31T04:42:56.301" v="3"/>
        <pc:sldMkLst>
          <pc:docMk/>
          <pc:sldMk cId="2218300170" sldId="267"/>
        </pc:sldMkLst>
      </pc:sldChg>
      <pc:sldChg chg="del modNotesTx">
        <pc:chgData name="Richard Chalk" userId="287f8aa4f4de1d19" providerId="LiveId" clId="{2D1C85F3-D4D6-46D8-9ACA-2640575278F5}" dt="2023-08-04T05:22:26.393" v="276" actId="47"/>
        <pc:sldMkLst>
          <pc:docMk/>
          <pc:sldMk cId="603092959" sldId="271"/>
        </pc:sldMkLst>
      </pc:sldChg>
      <pc:sldChg chg="addSp delSp modSp">
        <pc:chgData name="Richard Chalk" userId="287f8aa4f4de1d19" providerId="LiveId" clId="{2D1C85F3-D4D6-46D8-9ACA-2640575278F5}" dt="2023-07-31T04:42:31.371" v="1"/>
        <pc:sldMkLst>
          <pc:docMk/>
          <pc:sldMk cId="3673019826" sldId="519"/>
        </pc:sldMkLst>
        <pc:spChg chg="add del mod">
          <ac:chgData name="Richard Chalk" userId="287f8aa4f4de1d19" providerId="LiveId" clId="{2D1C85F3-D4D6-46D8-9ACA-2640575278F5}" dt="2023-07-31T04:42:31.371" v="1"/>
          <ac:spMkLst>
            <pc:docMk/>
            <pc:sldMk cId="3673019826" sldId="519"/>
            <ac:spMk id="2" creationId="{C65315F1-5AA8-52A2-193E-D3F23C3E5EA0}"/>
          </ac:spMkLst>
        </pc:spChg>
        <pc:picChg chg="add del mod">
          <ac:chgData name="Richard Chalk" userId="287f8aa4f4de1d19" providerId="LiveId" clId="{2D1C85F3-D4D6-46D8-9ACA-2640575278F5}" dt="2023-07-31T04:42:31.371" v="1"/>
          <ac:picMkLst>
            <pc:docMk/>
            <pc:sldMk cId="3673019826" sldId="519"/>
            <ac:picMk id="3" creationId="{C74A0812-B84F-FC79-BEB4-AAB1E31087D5}"/>
          </ac:picMkLst>
        </pc:picChg>
      </pc:sldChg>
      <pc:sldChg chg="modSp mod">
        <pc:chgData name="Richard Chalk" userId="287f8aa4f4de1d19" providerId="LiveId" clId="{2D1C85F3-D4D6-46D8-9ACA-2640575278F5}" dt="2023-08-16T12:39:49.278" v="385" actId="113"/>
        <pc:sldMkLst>
          <pc:docMk/>
          <pc:sldMk cId="502136373" sldId="533"/>
        </pc:sldMkLst>
        <pc:spChg chg="mod">
          <ac:chgData name="Richard Chalk" userId="287f8aa4f4de1d19" providerId="LiveId" clId="{2D1C85F3-D4D6-46D8-9ACA-2640575278F5}" dt="2023-08-16T12:39:49.278" v="385" actId="113"/>
          <ac:spMkLst>
            <pc:docMk/>
            <pc:sldMk cId="502136373" sldId="533"/>
            <ac:spMk id="2" creationId="{2CED0939-2445-F1A3-21AE-0A535344DD5D}"/>
          </ac:spMkLst>
        </pc:spChg>
      </pc:sldChg>
      <pc:sldChg chg="addSp modSp mod modNotesTx">
        <pc:chgData name="Richard Chalk" userId="287f8aa4f4de1d19" providerId="LiveId" clId="{2D1C85F3-D4D6-46D8-9ACA-2640575278F5}" dt="2023-07-31T05:34:18.967" v="138" actId="20577"/>
        <pc:sldMkLst>
          <pc:docMk/>
          <pc:sldMk cId="3436339194" sldId="540"/>
        </pc:sldMkLst>
        <pc:spChg chg="add mod">
          <ac:chgData name="Richard Chalk" userId="287f8aa4f4de1d19" providerId="LiveId" clId="{2D1C85F3-D4D6-46D8-9ACA-2640575278F5}" dt="2023-07-31T05:33:13.319" v="28" actId="1076"/>
          <ac:spMkLst>
            <pc:docMk/>
            <pc:sldMk cId="3436339194" sldId="540"/>
            <ac:spMk id="2" creationId="{B42DF5FC-31D7-3381-88B4-5D4BA1BD3BC1}"/>
          </ac:spMkLst>
        </pc:spChg>
        <pc:picChg chg="add mod">
          <ac:chgData name="Richard Chalk" userId="287f8aa4f4de1d19" providerId="LiveId" clId="{2D1C85F3-D4D6-46D8-9ACA-2640575278F5}" dt="2023-07-31T05:33:13.319" v="28" actId="1076"/>
          <ac:picMkLst>
            <pc:docMk/>
            <pc:sldMk cId="3436339194" sldId="540"/>
            <ac:picMk id="5" creationId="{1C81842B-817A-CAEC-9827-4D8C753AFE5D}"/>
          </ac:picMkLst>
        </pc:picChg>
      </pc:sldChg>
      <pc:sldChg chg="add">
        <pc:chgData name="Richard Chalk" userId="287f8aa4f4de1d19" providerId="LiveId" clId="{2D1C85F3-D4D6-46D8-9ACA-2640575278F5}" dt="2023-08-04T05:22:24.029" v="275"/>
        <pc:sldMkLst>
          <pc:docMk/>
          <pc:sldMk cId="3224119429" sldId="559"/>
        </pc:sldMkLst>
      </pc:sldChg>
      <pc:sldChg chg="addSp delSp modSp add mod modNotesTx">
        <pc:chgData name="Richard Chalk" userId="287f8aa4f4de1d19" providerId="LiveId" clId="{2D1C85F3-D4D6-46D8-9ACA-2640575278F5}" dt="2023-08-16T12:53:53.552" v="706" actId="1035"/>
        <pc:sldMkLst>
          <pc:docMk/>
          <pc:sldMk cId="770896009" sldId="560"/>
        </pc:sldMkLst>
        <pc:spChg chg="mod">
          <ac:chgData name="Richard Chalk" userId="287f8aa4f4de1d19" providerId="LiveId" clId="{2D1C85F3-D4D6-46D8-9ACA-2640575278F5}" dt="2023-08-16T12:48:50.349" v="659" actId="20577"/>
          <ac:spMkLst>
            <pc:docMk/>
            <pc:sldMk cId="770896009" sldId="560"/>
            <ac:spMk id="2" creationId="{2CED0939-2445-F1A3-21AE-0A535344DD5D}"/>
          </ac:spMkLst>
        </pc:spChg>
        <pc:spChg chg="del">
          <ac:chgData name="Richard Chalk" userId="287f8aa4f4de1d19" providerId="LiveId" clId="{2D1C85F3-D4D6-46D8-9ACA-2640575278F5}" dt="2023-08-16T12:41:29.906" v="400" actId="478"/>
          <ac:spMkLst>
            <pc:docMk/>
            <pc:sldMk cId="770896009" sldId="560"/>
            <ac:spMk id="3" creationId="{173D56EC-57A4-FE19-1901-5242223ADD72}"/>
          </ac:spMkLst>
        </pc:spChg>
        <pc:spChg chg="mod">
          <ac:chgData name="Richard Chalk" userId="287f8aa4f4de1d19" providerId="LiveId" clId="{2D1C85F3-D4D6-46D8-9ACA-2640575278F5}" dt="2023-08-16T12:40:44.743" v="395" actId="5793"/>
          <ac:spMkLst>
            <pc:docMk/>
            <pc:sldMk cId="770896009" sldId="560"/>
            <ac:spMk id="7" creationId="{EBD62573-4B50-EAD6-8C7E-C3AE6A9F45B4}"/>
          </ac:spMkLst>
        </pc:spChg>
        <pc:spChg chg="add mod">
          <ac:chgData name="Richard Chalk" userId="287f8aa4f4de1d19" providerId="LiveId" clId="{2D1C85F3-D4D6-46D8-9ACA-2640575278F5}" dt="2023-08-16T12:53:53.552" v="706" actId="1035"/>
          <ac:spMkLst>
            <pc:docMk/>
            <pc:sldMk cId="770896009" sldId="560"/>
            <ac:spMk id="11" creationId="{4B7F2A5A-42A6-BEEB-4824-BDA3A297E7FB}"/>
          </ac:spMkLst>
        </pc:spChg>
        <pc:spChg chg="add mod">
          <ac:chgData name="Richard Chalk" userId="287f8aa4f4de1d19" providerId="LiveId" clId="{2D1C85F3-D4D6-46D8-9ACA-2640575278F5}" dt="2023-08-16T12:53:53.552" v="706" actId="1035"/>
          <ac:spMkLst>
            <pc:docMk/>
            <pc:sldMk cId="770896009" sldId="560"/>
            <ac:spMk id="12" creationId="{D875D403-8D89-3749-453A-889E6ECF979E}"/>
          </ac:spMkLst>
        </pc:spChg>
        <pc:spChg chg="add mod">
          <ac:chgData name="Richard Chalk" userId="287f8aa4f4de1d19" providerId="LiveId" clId="{2D1C85F3-D4D6-46D8-9ACA-2640575278F5}" dt="2023-08-16T12:53:53.552" v="706" actId="1035"/>
          <ac:spMkLst>
            <pc:docMk/>
            <pc:sldMk cId="770896009" sldId="560"/>
            <ac:spMk id="13" creationId="{156286BE-CE55-3F9D-5C68-46688D9BA6B2}"/>
          </ac:spMkLst>
        </pc:spChg>
        <pc:spChg chg="add mod">
          <ac:chgData name="Richard Chalk" userId="287f8aa4f4de1d19" providerId="LiveId" clId="{2D1C85F3-D4D6-46D8-9ACA-2640575278F5}" dt="2023-08-16T12:53:53.552" v="706" actId="1035"/>
          <ac:spMkLst>
            <pc:docMk/>
            <pc:sldMk cId="770896009" sldId="560"/>
            <ac:spMk id="14" creationId="{60804C1C-FAA9-2A21-AFAB-CBEE8A3F8667}"/>
          </ac:spMkLst>
        </pc:spChg>
        <pc:spChg chg="add del mod">
          <ac:chgData name="Richard Chalk" userId="287f8aa4f4de1d19" providerId="LiveId" clId="{2D1C85F3-D4D6-46D8-9ACA-2640575278F5}" dt="2023-08-16T12:49:28.068" v="662" actId="478"/>
          <ac:spMkLst>
            <pc:docMk/>
            <pc:sldMk cId="770896009" sldId="560"/>
            <ac:spMk id="18" creationId="{5766E6F3-AA1E-224E-A9F7-49F972BF13F8}"/>
          </ac:spMkLst>
        </pc:spChg>
        <pc:spChg chg="add mod">
          <ac:chgData name="Richard Chalk" userId="287f8aa4f4de1d19" providerId="LiveId" clId="{2D1C85F3-D4D6-46D8-9ACA-2640575278F5}" dt="2023-08-16T12:53:41.472" v="689" actId="14100"/>
          <ac:spMkLst>
            <pc:docMk/>
            <pc:sldMk cId="770896009" sldId="560"/>
            <ac:spMk id="21" creationId="{EFEA4A19-AAD3-AFEE-85AF-94CA13392ECC}"/>
          </ac:spMkLst>
        </pc:spChg>
        <pc:picChg chg="add mod">
          <ac:chgData name="Richard Chalk" userId="287f8aa4f4de1d19" providerId="LiveId" clId="{2D1C85F3-D4D6-46D8-9ACA-2640575278F5}" dt="2023-08-16T12:53:53.552" v="706" actId="1035"/>
          <ac:picMkLst>
            <pc:docMk/>
            <pc:sldMk cId="770896009" sldId="560"/>
            <ac:picMk id="5" creationId="{38D0E9AB-696F-0E79-87F8-60FC46011219}"/>
          </ac:picMkLst>
        </pc:picChg>
        <pc:picChg chg="add mod">
          <ac:chgData name="Richard Chalk" userId="287f8aa4f4de1d19" providerId="LiveId" clId="{2D1C85F3-D4D6-46D8-9ACA-2640575278F5}" dt="2023-08-16T12:53:53.552" v="706" actId="1035"/>
          <ac:picMkLst>
            <pc:docMk/>
            <pc:sldMk cId="770896009" sldId="560"/>
            <ac:picMk id="8" creationId="{5EB39C79-C413-E2F9-9E57-7C6310D2D837}"/>
          </ac:picMkLst>
        </pc:picChg>
        <pc:picChg chg="add mod">
          <ac:chgData name="Richard Chalk" userId="287f8aa4f4de1d19" providerId="LiveId" clId="{2D1C85F3-D4D6-46D8-9ACA-2640575278F5}" dt="2023-08-16T12:53:53.552" v="706" actId="1035"/>
          <ac:picMkLst>
            <pc:docMk/>
            <pc:sldMk cId="770896009" sldId="560"/>
            <ac:picMk id="9" creationId="{36F18787-42AA-E12F-2434-B8C97FEADD4A}"/>
          </ac:picMkLst>
        </pc:picChg>
        <pc:picChg chg="add mod">
          <ac:chgData name="Richard Chalk" userId="287f8aa4f4de1d19" providerId="LiveId" clId="{2D1C85F3-D4D6-46D8-9ACA-2640575278F5}" dt="2023-08-16T12:53:53.552" v="706" actId="1035"/>
          <ac:picMkLst>
            <pc:docMk/>
            <pc:sldMk cId="770896009" sldId="560"/>
            <ac:picMk id="10" creationId="{A043FC62-D86F-841C-FE5E-3368C5265EBB}"/>
          </ac:picMkLst>
        </pc:picChg>
        <pc:picChg chg="add mod">
          <ac:chgData name="Richard Chalk" userId="287f8aa4f4de1d19" providerId="LiveId" clId="{2D1C85F3-D4D6-46D8-9ACA-2640575278F5}" dt="2023-08-16T12:47:43.526" v="627" actId="1038"/>
          <ac:picMkLst>
            <pc:docMk/>
            <pc:sldMk cId="770896009" sldId="560"/>
            <ac:picMk id="15" creationId="{7931E912-490C-E271-590B-A31B604F7A79}"/>
          </ac:picMkLst>
        </pc:picChg>
        <pc:picChg chg="add mod">
          <ac:chgData name="Richard Chalk" userId="287f8aa4f4de1d19" providerId="LiveId" clId="{2D1C85F3-D4D6-46D8-9ACA-2640575278F5}" dt="2023-08-16T12:47:40.018" v="606" actId="1038"/>
          <ac:picMkLst>
            <pc:docMk/>
            <pc:sldMk cId="770896009" sldId="560"/>
            <ac:picMk id="16" creationId="{BA419032-C542-7080-3908-0D65A37D7F97}"/>
          </ac:picMkLst>
        </pc:picChg>
        <pc:picChg chg="add mod">
          <ac:chgData name="Richard Chalk" userId="287f8aa4f4de1d19" providerId="LiveId" clId="{2D1C85F3-D4D6-46D8-9ACA-2640575278F5}" dt="2023-08-16T12:49:52.235" v="675"/>
          <ac:picMkLst>
            <pc:docMk/>
            <pc:sldMk cId="770896009" sldId="560"/>
            <ac:picMk id="19" creationId="{607C7AE3-B9B7-D74D-7C94-9DEDE46C23D1}"/>
          </ac:picMkLst>
        </pc:picChg>
        <pc:picChg chg="add mod">
          <ac:chgData name="Richard Chalk" userId="287f8aa4f4de1d19" providerId="LiveId" clId="{2D1C85F3-D4D6-46D8-9ACA-2640575278F5}" dt="2023-08-16T12:53:36.748" v="688" actId="1076"/>
          <ac:picMkLst>
            <pc:docMk/>
            <pc:sldMk cId="770896009" sldId="560"/>
            <ac:picMk id="20" creationId="{3AE2910C-0151-A055-778F-44343D0E3132}"/>
          </ac:picMkLst>
        </pc:picChg>
        <pc:picChg chg="add mod">
          <ac:chgData name="Richard Chalk" userId="287f8aa4f4de1d19" providerId="LiveId" clId="{2D1C85F3-D4D6-46D8-9ACA-2640575278F5}" dt="2023-08-16T12:53:53.552" v="706" actId="1035"/>
          <ac:picMkLst>
            <pc:docMk/>
            <pc:sldMk cId="770896009" sldId="560"/>
            <ac:picMk id="1026" creationId="{995651DD-0BF2-7EE1-CF04-80DE741AC729}"/>
          </ac:picMkLst>
        </pc:picChg>
        <pc:picChg chg="add mod">
          <ac:chgData name="Richard Chalk" userId="287f8aa4f4de1d19" providerId="LiveId" clId="{2D1C85F3-D4D6-46D8-9ACA-2640575278F5}" dt="2023-08-16T12:50:28.044" v="676"/>
          <ac:picMkLst>
            <pc:docMk/>
            <pc:sldMk cId="770896009" sldId="560"/>
            <ac:picMk id="1028" creationId="{7F9D399A-41EC-3AB0-B608-4CD32D1B4775}"/>
          </ac:picMkLst>
        </pc:picChg>
        <pc:picChg chg="del">
          <ac:chgData name="Richard Chalk" userId="287f8aa4f4de1d19" providerId="LiveId" clId="{2D1C85F3-D4D6-46D8-9ACA-2640575278F5}" dt="2023-08-16T12:41:26.972" v="399" actId="478"/>
          <ac:picMkLst>
            <pc:docMk/>
            <pc:sldMk cId="770896009" sldId="560"/>
            <ac:picMk id="2050" creationId="{0EEC7EEB-4C10-02C4-717F-998183114408}"/>
          </ac:picMkLst>
        </pc:picChg>
        <pc:cxnChg chg="mod">
          <ac:chgData name="Richard Chalk" userId="287f8aa4f4de1d19" providerId="LiveId" clId="{2D1C85F3-D4D6-46D8-9ACA-2640575278F5}" dt="2023-08-16T12:50:49.510" v="686" actId="1038"/>
          <ac:cxnSpMkLst>
            <pc:docMk/>
            <pc:sldMk cId="770896009" sldId="560"/>
            <ac:cxnSpMk id="4" creationId="{8E10E644-46F5-F891-B4EC-377F5D56B5D8}"/>
          </ac:cxnSpMkLst>
        </pc:cxnChg>
      </pc:sldChg>
    </pc:docChg>
  </pc:docChgLst>
  <pc:docChgLst>
    <pc:chgData name="Richard Chalk" userId="287f8aa4f4de1d19" providerId="LiveId" clId="{E3FC098F-8FE9-43D8-87C8-4C8D41B0EE8C}"/>
    <pc:docChg chg="undo custSel addSld delSld modSld sldOrd">
      <pc:chgData name="Richard Chalk" userId="287f8aa4f4de1d19" providerId="LiveId" clId="{E3FC098F-8FE9-43D8-87C8-4C8D41B0EE8C}" dt="2023-07-20T10:33:18.789" v="7440" actId="14100"/>
      <pc:docMkLst>
        <pc:docMk/>
      </pc:docMkLst>
      <pc:sldChg chg="addSp delSp modSp add del mod">
        <pc:chgData name="Richard Chalk" userId="287f8aa4f4de1d19" providerId="LiveId" clId="{E3FC098F-8FE9-43D8-87C8-4C8D41B0EE8C}" dt="2023-07-19T14:08:09.799" v="1698" actId="2696"/>
        <pc:sldMkLst>
          <pc:docMk/>
          <pc:sldMk cId="61398895" sldId="257"/>
        </pc:sldMkLst>
        <pc:spChg chg="add del">
          <ac:chgData name="Richard Chalk" userId="287f8aa4f4de1d19" providerId="LiveId" clId="{E3FC098F-8FE9-43D8-87C8-4C8D41B0EE8C}" dt="2023-07-19T10:09:12.923" v="1241" actId="478"/>
          <ac:spMkLst>
            <pc:docMk/>
            <pc:sldMk cId="61398895" sldId="257"/>
            <ac:spMk id="2" creationId="{32B64F62-AAB5-70A4-AF84-E7B88890E4BA}"/>
          </ac:spMkLst>
        </pc:spChg>
        <pc:spChg chg="add mod">
          <ac:chgData name="Richard Chalk" userId="287f8aa4f4de1d19" providerId="LiveId" clId="{E3FC098F-8FE9-43D8-87C8-4C8D41B0EE8C}" dt="2023-07-19T14:30:42.053" v="2337" actId="1076"/>
          <ac:spMkLst>
            <pc:docMk/>
            <pc:sldMk cId="61398895" sldId="257"/>
            <ac:spMk id="5" creationId="{F11C3377-AB81-0155-B274-E2037E5267F5}"/>
          </ac:spMkLst>
        </pc:spChg>
        <pc:spChg chg="add mod">
          <ac:chgData name="Richard Chalk" userId="287f8aa4f4de1d19" providerId="LiveId" clId="{E3FC098F-8FE9-43D8-87C8-4C8D41B0EE8C}" dt="2023-07-19T14:30:59.795" v="2344" actId="403"/>
          <ac:spMkLst>
            <pc:docMk/>
            <pc:sldMk cId="61398895" sldId="257"/>
            <ac:spMk id="7" creationId="{C1038C48-D18B-3E73-66C7-67FC3A07D9EF}"/>
          </ac:spMkLst>
        </pc:spChg>
        <pc:spChg chg="del">
          <ac:chgData name="Richard Chalk" userId="287f8aa4f4de1d19" providerId="LiveId" clId="{E3FC098F-8FE9-43D8-87C8-4C8D41B0EE8C}" dt="2023-07-19T10:09:10.850" v="1240" actId="478"/>
          <ac:spMkLst>
            <pc:docMk/>
            <pc:sldMk cId="61398895" sldId="257"/>
            <ac:spMk id="92" creationId="{00000000-0000-0000-0000-000000000000}"/>
          </ac:spMkLst>
        </pc:spChg>
        <pc:spChg chg="mod">
          <ac:chgData name="Richard Chalk" userId="287f8aa4f4de1d19" providerId="LiveId" clId="{E3FC098F-8FE9-43D8-87C8-4C8D41B0EE8C}" dt="2023-07-19T13:44:14.964" v="1479" actId="6549"/>
          <ac:spMkLst>
            <pc:docMk/>
            <pc:sldMk cId="61398895" sldId="257"/>
            <ac:spMk id="93" creationId="{00000000-0000-0000-0000-000000000000}"/>
          </ac:spMkLst>
        </pc:spChg>
        <pc:picChg chg="add mod">
          <ac:chgData name="Richard Chalk" userId="287f8aa4f4de1d19" providerId="LiveId" clId="{E3FC098F-8FE9-43D8-87C8-4C8D41B0EE8C}" dt="2023-07-19T10:13:45.459" v="1350" actId="1038"/>
          <ac:picMkLst>
            <pc:docMk/>
            <pc:sldMk cId="61398895" sldId="257"/>
            <ac:picMk id="3" creationId="{24769B14-4AEA-3221-8328-F74E33097E85}"/>
          </ac:picMkLst>
        </pc:picChg>
        <pc:picChg chg="add mod">
          <ac:chgData name="Richard Chalk" userId="287f8aa4f4de1d19" providerId="LiveId" clId="{E3FC098F-8FE9-43D8-87C8-4C8D41B0EE8C}" dt="2023-07-19T10:13:52.881" v="1400" actId="1038"/>
          <ac:picMkLst>
            <pc:docMk/>
            <pc:sldMk cId="61398895" sldId="257"/>
            <ac:picMk id="4" creationId="{F9BC04FA-63DF-C3FF-EA6A-06CE7FA2BA26}"/>
          </ac:picMkLst>
        </pc:picChg>
        <pc:picChg chg="add mod">
          <ac:chgData name="Richard Chalk" userId="287f8aa4f4de1d19" providerId="LiveId" clId="{E3FC098F-8FE9-43D8-87C8-4C8D41B0EE8C}" dt="2023-07-19T10:11:31.623" v="1252" actId="1076"/>
          <ac:picMkLst>
            <pc:docMk/>
            <pc:sldMk cId="61398895" sldId="257"/>
            <ac:picMk id="6146" creationId="{DD809D80-EA02-1D6F-F2D5-1F7488F8506C}"/>
          </ac:picMkLst>
        </pc:picChg>
        <pc:picChg chg="add mod">
          <ac:chgData name="Richard Chalk" userId="287f8aa4f4de1d19" providerId="LiveId" clId="{E3FC098F-8FE9-43D8-87C8-4C8D41B0EE8C}" dt="2023-07-19T10:14:44.249" v="1414" actId="1036"/>
          <ac:picMkLst>
            <pc:docMk/>
            <pc:sldMk cId="61398895" sldId="257"/>
            <ac:picMk id="6148" creationId="{0BD566C3-F662-D4D2-B6C4-32EAF119228B}"/>
          </ac:picMkLst>
        </pc:picChg>
        <pc:picChg chg="add mod">
          <ac:chgData name="Richard Chalk" userId="287f8aa4f4de1d19" providerId="LiveId" clId="{E3FC098F-8FE9-43D8-87C8-4C8D41B0EE8C}" dt="2023-07-19T14:30:11.428" v="2300" actId="1038"/>
          <ac:picMkLst>
            <pc:docMk/>
            <pc:sldMk cId="61398895" sldId="257"/>
            <ac:picMk id="10242" creationId="{9C95ABA9-F1F2-8EEA-D913-6E108C13C2EA}"/>
          </ac:picMkLst>
        </pc:picChg>
      </pc:sldChg>
      <pc:sldChg chg="addSp delSp modSp add mod modNotes">
        <pc:chgData name="Richard Chalk" userId="287f8aa4f4de1d19" providerId="LiveId" clId="{E3FC098F-8FE9-43D8-87C8-4C8D41B0EE8C}" dt="2023-07-19T06:43:54.656" v="948"/>
        <pc:sldMkLst>
          <pc:docMk/>
          <pc:sldMk cId="0" sldId="258"/>
        </pc:sldMkLst>
        <pc:spChg chg="add mod">
          <ac:chgData name="Richard Chalk" userId="287f8aa4f4de1d19" providerId="LiveId" clId="{E3FC098F-8FE9-43D8-87C8-4C8D41B0EE8C}" dt="2023-07-19T06:43:54.656" v="948"/>
          <ac:spMkLst>
            <pc:docMk/>
            <pc:sldMk cId="0" sldId="258"/>
            <ac:spMk id="10" creationId="{F3113A22-FE28-1F0E-A189-0D71D397165B}"/>
          </ac:spMkLst>
        </pc:spChg>
        <pc:spChg chg="del">
          <ac:chgData name="Richard Chalk" userId="287f8aa4f4de1d19" providerId="LiveId" clId="{E3FC098F-8FE9-43D8-87C8-4C8D41B0EE8C}" dt="2023-07-19T06:43:47.311" v="947" actId="478"/>
          <ac:spMkLst>
            <pc:docMk/>
            <pc:sldMk cId="0" sldId="258"/>
            <ac:spMk id="100" creationId="{00000000-0000-0000-0000-000000000000}"/>
          </ac:spMkLst>
        </pc:spChg>
        <pc:spChg chg="mod">
          <ac:chgData name="Richard Chalk" userId="287f8aa4f4de1d19" providerId="LiveId" clId="{E3FC098F-8FE9-43D8-87C8-4C8D41B0EE8C}" dt="2023-07-19T06:43:17.533" v="935" actId="20577"/>
          <ac:spMkLst>
            <pc:docMk/>
            <pc:sldMk cId="0" sldId="258"/>
            <ac:spMk id="101" creationId="{00000000-0000-0000-0000-000000000000}"/>
          </ac:spMkLst>
        </pc:spChg>
        <pc:picChg chg="add mod">
          <ac:chgData name="Richard Chalk" userId="287f8aa4f4de1d19" providerId="LiveId" clId="{E3FC098F-8FE9-43D8-87C8-4C8D41B0EE8C}" dt="2023-07-19T06:41:44.905" v="918" actId="1076"/>
          <ac:picMkLst>
            <pc:docMk/>
            <pc:sldMk cId="0" sldId="258"/>
            <ac:picMk id="2" creationId="{EA038B4A-329F-ABEA-1F4A-41D31B09153A}"/>
          </ac:picMkLst>
        </pc:picChg>
        <pc:picChg chg="add mod">
          <ac:chgData name="Richard Chalk" userId="287f8aa4f4de1d19" providerId="LiveId" clId="{E3FC098F-8FE9-43D8-87C8-4C8D41B0EE8C}" dt="2023-07-19T06:43:01.575" v="926" actId="1076"/>
          <ac:picMkLst>
            <pc:docMk/>
            <pc:sldMk cId="0" sldId="258"/>
            <ac:picMk id="3" creationId="{B02E0B79-ACAD-11D3-7A82-587A26DC510C}"/>
          </ac:picMkLst>
        </pc:picChg>
        <pc:picChg chg="add mod">
          <ac:chgData name="Richard Chalk" userId="287f8aa4f4de1d19" providerId="LiveId" clId="{E3FC098F-8FE9-43D8-87C8-4C8D41B0EE8C}" dt="2023-07-19T06:43:11.355" v="929" actId="1076"/>
          <ac:picMkLst>
            <pc:docMk/>
            <pc:sldMk cId="0" sldId="258"/>
            <ac:picMk id="4" creationId="{94197D0C-BE3C-EBC6-61A0-6565E69FE882}"/>
          </ac:picMkLst>
        </pc:picChg>
        <pc:picChg chg="add mod">
          <ac:chgData name="Richard Chalk" userId="287f8aa4f4de1d19" providerId="LiveId" clId="{E3FC098F-8FE9-43D8-87C8-4C8D41B0EE8C}" dt="2023-07-19T06:43:24.671" v="937" actId="1076"/>
          <ac:picMkLst>
            <pc:docMk/>
            <pc:sldMk cId="0" sldId="258"/>
            <ac:picMk id="5" creationId="{57BD39F9-382C-0E1A-12FB-AB86DDCD7C1E}"/>
          </ac:picMkLst>
        </pc:picChg>
        <pc:picChg chg="add mod">
          <ac:chgData name="Richard Chalk" userId="287f8aa4f4de1d19" providerId="LiveId" clId="{E3FC098F-8FE9-43D8-87C8-4C8D41B0EE8C}" dt="2023-07-19T06:43:30.554" v="941" actId="1035"/>
          <ac:picMkLst>
            <pc:docMk/>
            <pc:sldMk cId="0" sldId="258"/>
            <ac:picMk id="6" creationId="{B52C4762-B172-FA81-2E73-A52C75855054}"/>
          </ac:picMkLst>
        </pc:picChg>
        <pc:picChg chg="add mod">
          <ac:chgData name="Richard Chalk" userId="287f8aa4f4de1d19" providerId="LiveId" clId="{E3FC098F-8FE9-43D8-87C8-4C8D41B0EE8C}" dt="2023-07-19T06:43:34.739" v="943" actId="1076"/>
          <ac:picMkLst>
            <pc:docMk/>
            <pc:sldMk cId="0" sldId="258"/>
            <ac:picMk id="7" creationId="{D7E46D0C-8F69-188E-365C-C4C62B324D34}"/>
          </ac:picMkLst>
        </pc:picChg>
        <pc:picChg chg="add mod">
          <ac:chgData name="Richard Chalk" userId="287f8aa4f4de1d19" providerId="LiveId" clId="{E3FC098F-8FE9-43D8-87C8-4C8D41B0EE8C}" dt="2023-07-19T06:43:39.988" v="946" actId="1035"/>
          <ac:picMkLst>
            <pc:docMk/>
            <pc:sldMk cId="0" sldId="258"/>
            <ac:picMk id="8" creationId="{937582CF-6567-8515-9B2B-BF32965B8887}"/>
          </ac:picMkLst>
        </pc:picChg>
        <pc:picChg chg="add mod">
          <ac:chgData name="Richard Chalk" userId="287f8aa4f4de1d19" providerId="LiveId" clId="{E3FC098F-8FE9-43D8-87C8-4C8D41B0EE8C}" dt="2023-07-19T06:43:54.656" v="948"/>
          <ac:picMkLst>
            <pc:docMk/>
            <pc:sldMk cId="0" sldId="258"/>
            <ac:picMk id="9" creationId="{CB16133C-0C80-26D8-AD52-16F13486B76E}"/>
          </ac:picMkLst>
        </pc:picChg>
      </pc:sldChg>
      <pc:sldChg chg="addSp modSp add mod">
        <pc:chgData name="Richard Chalk" userId="287f8aa4f4de1d19" providerId="LiveId" clId="{E3FC098F-8FE9-43D8-87C8-4C8D41B0EE8C}" dt="2023-07-19T14:33:59.452" v="2393" actId="14100"/>
        <pc:sldMkLst>
          <pc:docMk/>
          <pc:sldMk cId="3977349605" sldId="260"/>
        </pc:sldMkLst>
        <pc:spChg chg="add mod">
          <ac:chgData name="Richard Chalk" userId="287f8aa4f4de1d19" providerId="LiveId" clId="{E3FC098F-8FE9-43D8-87C8-4C8D41B0EE8C}" dt="2023-07-19T14:33:59.452" v="2393" actId="14100"/>
          <ac:spMkLst>
            <pc:docMk/>
            <pc:sldMk cId="3977349605" sldId="260"/>
            <ac:spMk id="2" creationId="{9A5C79DE-0266-4089-E659-04F593CDF1C1}"/>
          </ac:spMkLst>
        </pc:spChg>
        <pc:spChg chg="add mod">
          <ac:chgData name="Richard Chalk" userId="287f8aa4f4de1d19" providerId="LiveId" clId="{E3FC098F-8FE9-43D8-87C8-4C8D41B0EE8C}" dt="2023-07-19T06:40:14.243" v="876"/>
          <ac:spMkLst>
            <pc:docMk/>
            <pc:sldMk cId="3977349605" sldId="260"/>
            <ac:spMk id="9" creationId="{C8DEF37D-6CCD-495F-3967-34CCCC862970}"/>
          </ac:spMkLst>
        </pc:spChg>
        <pc:spChg chg="add mod">
          <ac:chgData name="Richard Chalk" userId="287f8aa4f4de1d19" providerId="LiveId" clId="{E3FC098F-8FE9-43D8-87C8-4C8D41B0EE8C}" dt="2023-07-19T10:08:17.942" v="1234" actId="207"/>
          <ac:spMkLst>
            <pc:docMk/>
            <pc:sldMk cId="3977349605" sldId="260"/>
            <ac:spMk id="10" creationId="{6FD2461A-1F2B-CBDC-09ED-44D3489D2A0C}"/>
          </ac:spMkLst>
        </pc:spChg>
        <pc:spChg chg="add mod">
          <ac:chgData name="Richard Chalk" userId="287f8aa4f4de1d19" providerId="LiveId" clId="{E3FC098F-8FE9-43D8-87C8-4C8D41B0EE8C}" dt="2023-07-19T10:08:41.925" v="1239" actId="14100"/>
          <ac:spMkLst>
            <pc:docMk/>
            <pc:sldMk cId="3977349605" sldId="260"/>
            <ac:spMk id="11" creationId="{DE41B27A-B565-0A78-F9D0-554A730D47F9}"/>
          </ac:spMkLst>
        </pc:spChg>
        <pc:spChg chg="del">
          <ac:chgData name="Richard Chalk" userId="287f8aa4f4de1d19" providerId="LiveId" clId="{E3FC098F-8FE9-43D8-87C8-4C8D41B0EE8C}" dt="2023-07-19T06:40:08.229" v="875" actId="478"/>
          <ac:spMkLst>
            <pc:docMk/>
            <pc:sldMk cId="3977349605" sldId="260"/>
            <ac:spMk id="117" creationId="{00000000-0000-0000-0000-000000000000}"/>
          </ac:spMkLst>
        </pc:spChg>
        <pc:spChg chg="mod">
          <ac:chgData name="Richard Chalk" userId="287f8aa4f4de1d19" providerId="LiveId" clId="{E3FC098F-8FE9-43D8-87C8-4C8D41B0EE8C}" dt="2023-07-19T14:32:10.857" v="2356" actId="113"/>
          <ac:spMkLst>
            <pc:docMk/>
            <pc:sldMk cId="3977349605" sldId="260"/>
            <ac:spMk id="118" creationId="{00000000-0000-0000-0000-000000000000}"/>
          </ac:spMkLst>
        </pc:spChg>
        <pc:picChg chg="add del">
          <ac:chgData name="Richard Chalk" userId="287f8aa4f4de1d19" providerId="LiveId" clId="{E3FC098F-8FE9-43D8-87C8-4C8D41B0EE8C}" dt="2023-07-19T06:38:24.686" v="825" actId="478"/>
          <ac:picMkLst>
            <pc:docMk/>
            <pc:sldMk cId="3977349605" sldId="260"/>
            <ac:picMk id="3" creationId="{37E3D70B-F05D-FB69-DA73-0B3F9F33E96E}"/>
          </ac:picMkLst>
        </pc:picChg>
        <pc:picChg chg="add del">
          <ac:chgData name="Richard Chalk" userId="287f8aa4f4de1d19" providerId="LiveId" clId="{E3FC098F-8FE9-43D8-87C8-4C8D41B0EE8C}" dt="2023-07-19T06:38:26.319" v="827" actId="478"/>
          <ac:picMkLst>
            <pc:docMk/>
            <pc:sldMk cId="3977349605" sldId="260"/>
            <ac:picMk id="5" creationId="{3ECEF1D2-C14A-B90D-6172-F97EBFB46705}"/>
          </ac:picMkLst>
        </pc:picChg>
        <pc:picChg chg="add mod">
          <ac:chgData name="Richard Chalk" userId="287f8aa4f4de1d19" providerId="LiveId" clId="{E3FC098F-8FE9-43D8-87C8-4C8D41B0EE8C}" dt="2023-07-19T06:40:20.447" v="889" actId="1038"/>
          <ac:picMkLst>
            <pc:docMk/>
            <pc:sldMk cId="3977349605" sldId="260"/>
            <ac:picMk id="7" creationId="{ADDA2969-5338-0D06-BE66-84CEAAE9B606}"/>
          </ac:picMkLst>
        </pc:picChg>
        <pc:picChg chg="add mod">
          <ac:chgData name="Richard Chalk" userId="287f8aa4f4de1d19" providerId="LiveId" clId="{E3FC098F-8FE9-43D8-87C8-4C8D41B0EE8C}" dt="2023-07-19T06:40:14.243" v="876"/>
          <ac:picMkLst>
            <pc:docMk/>
            <pc:sldMk cId="3977349605" sldId="260"/>
            <ac:picMk id="8" creationId="{12C4D61D-5667-D945-E865-D6F6F938BC69}"/>
          </ac:picMkLst>
        </pc:picChg>
        <pc:picChg chg="add mod">
          <ac:chgData name="Richard Chalk" userId="287f8aa4f4de1d19" providerId="LiveId" clId="{E3FC098F-8FE9-43D8-87C8-4C8D41B0EE8C}" dt="2023-07-19T14:33:25.107" v="2363" actId="1036"/>
          <ac:picMkLst>
            <pc:docMk/>
            <pc:sldMk cId="3977349605" sldId="260"/>
            <ac:picMk id="13314" creationId="{25C0AEB9-8310-D132-C95F-DC30C4F07498}"/>
          </ac:picMkLst>
        </pc:picChg>
      </pc:sldChg>
      <pc:sldChg chg="addSp delSp modSp add mod">
        <pc:chgData name="Richard Chalk" userId="287f8aa4f4de1d19" providerId="LiveId" clId="{E3FC098F-8FE9-43D8-87C8-4C8D41B0EE8C}" dt="2023-07-20T10:28:34.142" v="7323" actId="1035"/>
        <pc:sldMkLst>
          <pc:docMk/>
          <pc:sldMk cId="1256632380" sldId="265"/>
        </pc:sldMkLst>
        <pc:spChg chg="mod">
          <ac:chgData name="Richard Chalk" userId="287f8aa4f4de1d19" providerId="LiveId" clId="{E3FC098F-8FE9-43D8-87C8-4C8D41B0EE8C}" dt="2023-07-20T04:52:39.764" v="5042" actId="1036"/>
          <ac:spMkLst>
            <pc:docMk/>
            <pc:sldMk cId="1256632380" sldId="265"/>
            <ac:spMk id="4" creationId="{75948FFF-B784-C755-8048-E2E08EFB95E9}"/>
          </ac:spMkLst>
        </pc:spChg>
        <pc:spChg chg="mod">
          <ac:chgData name="Richard Chalk" userId="287f8aa4f4de1d19" providerId="LiveId" clId="{E3FC098F-8FE9-43D8-87C8-4C8D41B0EE8C}" dt="2023-07-20T10:28:34.142" v="7323" actId="1035"/>
          <ac:spMkLst>
            <pc:docMk/>
            <pc:sldMk cId="1256632380" sldId="265"/>
            <ac:spMk id="5" creationId="{78189A0B-73DF-369F-10EC-E352A9C67257}"/>
          </ac:spMkLst>
        </pc:spChg>
        <pc:spChg chg="add del mod">
          <ac:chgData name="Richard Chalk" userId="287f8aa4f4de1d19" providerId="LiveId" clId="{E3FC098F-8FE9-43D8-87C8-4C8D41B0EE8C}" dt="2023-07-20T04:50:37.742" v="4748" actId="478"/>
          <ac:spMkLst>
            <pc:docMk/>
            <pc:sldMk cId="1256632380" sldId="265"/>
            <ac:spMk id="6" creationId="{947F3174-28FA-5FD9-67C5-CFC088A1713D}"/>
          </ac:spMkLst>
        </pc:spChg>
        <pc:spChg chg="add mod">
          <ac:chgData name="Richard Chalk" userId="287f8aa4f4de1d19" providerId="LiveId" clId="{E3FC098F-8FE9-43D8-87C8-4C8D41B0EE8C}" dt="2023-07-19T18:52:37.509" v="3535"/>
          <ac:spMkLst>
            <pc:docMk/>
            <pc:sldMk cId="1256632380" sldId="265"/>
            <ac:spMk id="8" creationId="{D8134D81-0982-86DD-F543-2DB431EE2D77}"/>
          </ac:spMkLst>
        </pc:spChg>
        <pc:spChg chg="add mod">
          <ac:chgData name="Richard Chalk" userId="287f8aa4f4de1d19" providerId="LiveId" clId="{E3FC098F-8FE9-43D8-87C8-4C8D41B0EE8C}" dt="2023-07-20T09:30:52.263" v="6118" actId="313"/>
          <ac:spMkLst>
            <pc:docMk/>
            <pc:sldMk cId="1256632380" sldId="265"/>
            <ac:spMk id="9" creationId="{60813D8B-A2B2-D98F-13DC-E9D76CBA8DD6}"/>
          </ac:spMkLst>
        </pc:spChg>
        <pc:spChg chg="add del mod">
          <ac:chgData name="Richard Chalk" userId="287f8aa4f4de1d19" providerId="LiveId" clId="{E3FC098F-8FE9-43D8-87C8-4C8D41B0EE8C}" dt="2023-07-20T09:37:01.884" v="6476" actId="478"/>
          <ac:spMkLst>
            <pc:docMk/>
            <pc:sldMk cId="1256632380" sldId="265"/>
            <ac:spMk id="15" creationId="{F5182C14-FD1C-6ABA-70B7-404A328C2F3F}"/>
          </ac:spMkLst>
        </pc:spChg>
        <pc:spChg chg="mod">
          <ac:chgData name="Richard Chalk" userId="287f8aa4f4de1d19" providerId="LiveId" clId="{E3FC098F-8FE9-43D8-87C8-4C8D41B0EE8C}" dt="2023-07-20T04:55:26.191" v="5119" actId="1076"/>
          <ac:spMkLst>
            <pc:docMk/>
            <pc:sldMk cId="1256632380" sldId="265"/>
            <ac:spMk id="19" creationId="{197ABB99-8BD6-9B62-C760-7309039E25E3}"/>
          </ac:spMkLst>
        </pc:spChg>
        <pc:spChg chg="add mod">
          <ac:chgData name="Richard Chalk" userId="287f8aa4f4de1d19" providerId="LiveId" clId="{E3FC098F-8FE9-43D8-87C8-4C8D41B0EE8C}" dt="2023-07-20T09:37:02.257" v="6477"/>
          <ac:spMkLst>
            <pc:docMk/>
            <pc:sldMk cId="1256632380" sldId="265"/>
            <ac:spMk id="26" creationId="{7C9788FE-57F7-DBF9-3EA7-4D9DE7D5D6A9}"/>
          </ac:spMkLst>
        </pc:spChg>
        <pc:spChg chg="add mod">
          <ac:chgData name="Richard Chalk" userId="287f8aa4f4de1d19" providerId="LiveId" clId="{E3FC098F-8FE9-43D8-87C8-4C8D41B0EE8C}" dt="2023-07-20T09:37:02.257" v="6477"/>
          <ac:spMkLst>
            <pc:docMk/>
            <pc:sldMk cId="1256632380" sldId="265"/>
            <ac:spMk id="27" creationId="{2A5A094E-1C54-5B65-D7C3-B9A4B7155172}"/>
          </ac:spMkLst>
        </pc:spChg>
        <pc:spChg chg="add mod">
          <ac:chgData name="Richard Chalk" userId="287f8aa4f4de1d19" providerId="LiveId" clId="{E3FC098F-8FE9-43D8-87C8-4C8D41B0EE8C}" dt="2023-07-20T10:28:21.920" v="7315" actId="1076"/>
          <ac:spMkLst>
            <pc:docMk/>
            <pc:sldMk cId="1256632380" sldId="265"/>
            <ac:spMk id="29" creationId="{B4ADC7EA-8C70-27A6-5660-19BA142F5053}"/>
          </ac:spMkLst>
        </pc:spChg>
        <pc:spChg chg="del">
          <ac:chgData name="Richard Chalk" userId="287f8aa4f4de1d19" providerId="LiveId" clId="{E3FC098F-8FE9-43D8-87C8-4C8D41B0EE8C}" dt="2023-07-19T18:52:57.289" v="3542" actId="478"/>
          <ac:spMkLst>
            <pc:docMk/>
            <pc:sldMk cId="1256632380" sldId="265"/>
            <ac:spMk id="127" creationId="{00000000-0000-0000-0000-000000000000}"/>
          </ac:spMkLst>
        </pc:spChg>
        <pc:spChg chg="mod">
          <ac:chgData name="Richard Chalk" userId="287f8aa4f4de1d19" providerId="LiveId" clId="{E3FC098F-8FE9-43D8-87C8-4C8D41B0EE8C}" dt="2023-07-20T04:59:08.541" v="5183" actId="20577"/>
          <ac:spMkLst>
            <pc:docMk/>
            <pc:sldMk cId="1256632380" sldId="265"/>
            <ac:spMk id="128" creationId="{00000000-0000-0000-0000-000000000000}"/>
          </ac:spMkLst>
        </pc:spChg>
        <pc:spChg chg="mod">
          <ac:chgData name="Richard Chalk" userId="287f8aa4f4de1d19" providerId="LiveId" clId="{E3FC098F-8FE9-43D8-87C8-4C8D41B0EE8C}" dt="2023-07-20T04:51:06.131" v="4834" actId="1035"/>
          <ac:spMkLst>
            <pc:docMk/>
            <pc:sldMk cId="1256632380" sldId="265"/>
            <ac:spMk id="129" creationId="{00000000-0000-0000-0000-000000000000}"/>
          </ac:spMkLst>
        </pc:spChg>
        <pc:grpChg chg="add mod">
          <ac:chgData name="Richard Chalk" userId="287f8aa4f4de1d19" providerId="LiveId" clId="{E3FC098F-8FE9-43D8-87C8-4C8D41B0EE8C}" dt="2023-07-20T04:55:26.191" v="5119" actId="1076"/>
          <ac:grpSpMkLst>
            <pc:docMk/>
            <pc:sldMk cId="1256632380" sldId="265"/>
            <ac:grpSpMk id="17" creationId="{85F6308E-C0D3-559C-F6D9-8019436F9F4E}"/>
          </ac:grpSpMkLst>
        </pc:grpChg>
        <pc:picChg chg="mod">
          <ac:chgData name="Richard Chalk" userId="287f8aa4f4de1d19" providerId="LiveId" clId="{E3FC098F-8FE9-43D8-87C8-4C8D41B0EE8C}" dt="2023-07-20T04:52:39.764" v="5042" actId="1036"/>
          <ac:picMkLst>
            <pc:docMk/>
            <pc:sldMk cId="1256632380" sldId="265"/>
            <ac:picMk id="3" creationId="{3F624846-5D20-BE49-6316-D9434ABF1DDF}"/>
          </ac:picMkLst>
        </pc:picChg>
        <pc:picChg chg="add mod">
          <ac:chgData name="Richard Chalk" userId="287f8aa4f4de1d19" providerId="LiveId" clId="{E3FC098F-8FE9-43D8-87C8-4C8D41B0EE8C}" dt="2023-07-19T18:52:37.509" v="3535"/>
          <ac:picMkLst>
            <pc:docMk/>
            <pc:sldMk cId="1256632380" sldId="265"/>
            <ac:picMk id="7" creationId="{DA279FB3-34AE-1E31-056D-5AA66691D1A3}"/>
          </ac:picMkLst>
        </pc:picChg>
        <pc:picChg chg="add del mod">
          <ac:chgData name="Richard Chalk" userId="287f8aa4f4de1d19" providerId="LiveId" clId="{E3FC098F-8FE9-43D8-87C8-4C8D41B0EE8C}" dt="2023-07-20T09:37:01.884" v="6476" actId="478"/>
          <ac:picMkLst>
            <pc:docMk/>
            <pc:sldMk cId="1256632380" sldId="265"/>
            <ac:picMk id="11" creationId="{4B5818DB-F9BA-F1C3-61A5-B84E5A3063FF}"/>
          </ac:picMkLst>
        </pc:picChg>
        <pc:picChg chg="add del mod">
          <ac:chgData name="Richard Chalk" userId="287f8aa4f4de1d19" providerId="LiveId" clId="{E3FC098F-8FE9-43D8-87C8-4C8D41B0EE8C}" dt="2023-07-20T09:37:01.884" v="6476" actId="478"/>
          <ac:picMkLst>
            <pc:docMk/>
            <pc:sldMk cId="1256632380" sldId="265"/>
            <ac:picMk id="12" creationId="{9E793F61-E3B5-B27A-1D72-4FCF72843E95}"/>
          </ac:picMkLst>
        </pc:picChg>
        <pc:picChg chg="add del mod">
          <ac:chgData name="Richard Chalk" userId="287f8aa4f4de1d19" providerId="LiveId" clId="{E3FC098F-8FE9-43D8-87C8-4C8D41B0EE8C}" dt="2023-07-20T09:37:01.884" v="6476" actId="478"/>
          <ac:picMkLst>
            <pc:docMk/>
            <pc:sldMk cId="1256632380" sldId="265"/>
            <ac:picMk id="13" creationId="{837D4D6D-168C-C3A5-811D-7E1923C549E5}"/>
          </ac:picMkLst>
        </pc:picChg>
        <pc:picChg chg="add del mod">
          <ac:chgData name="Richard Chalk" userId="287f8aa4f4de1d19" providerId="LiveId" clId="{E3FC098F-8FE9-43D8-87C8-4C8D41B0EE8C}" dt="2023-07-20T09:37:01.884" v="6476" actId="478"/>
          <ac:picMkLst>
            <pc:docMk/>
            <pc:sldMk cId="1256632380" sldId="265"/>
            <ac:picMk id="14" creationId="{5767360F-EDDA-C19C-A46B-1B0D9682C644}"/>
          </ac:picMkLst>
        </pc:picChg>
        <pc:picChg chg="add mod">
          <ac:chgData name="Richard Chalk" userId="287f8aa4f4de1d19" providerId="LiveId" clId="{E3FC098F-8FE9-43D8-87C8-4C8D41B0EE8C}" dt="2023-07-20T04:55:03.871" v="5116" actId="1076"/>
          <ac:picMkLst>
            <pc:docMk/>
            <pc:sldMk cId="1256632380" sldId="265"/>
            <ac:picMk id="16" creationId="{CE8FAD91-CDC1-A6B8-6CFE-1FEFB345C8AE}"/>
          </ac:picMkLst>
        </pc:picChg>
        <pc:picChg chg="mod">
          <ac:chgData name="Richard Chalk" userId="287f8aa4f4de1d19" providerId="LiveId" clId="{E3FC098F-8FE9-43D8-87C8-4C8D41B0EE8C}" dt="2023-07-20T04:55:26.191" v="5119" actId="1076"/>
          <ac:picMkLst>
            <pc:docMk/>
            <pc:sldMk cId="1256632380" sldId="265"/>
            <ac:picMk id="18" creationId="{D6B8E5C8-3BAE-9F80-5CB9-8109BCD87AB1}"/>
          </ac:picMkLst>
        </pc:picChg>
        <pc:picChg chg="mod">
          <ac:chgData name="Richard Chalk" userId="287f8aa4f4de1d19" providerId="LiveId" clId="{E3FC098F-8FE9-43D8-87C8-4C8D41B0EE8C}" dt="2023-07-20T04:55:26.191" v="5119" actId="1076"/>
          <ac:picMkLst>
            <pc:docMk/>
            <pc:sldMk cId="1256632380" sldId="265"/>
            <ac:picMk id="20" creationId="{E5C4F235-A2EA-DAE3-90E4-7A79184B2303}"/>
          </ac:picMkLst>
        </pc:picChg>
        <pc:picChg chg="mod">
          <ac:chgData name="Richard Chalk" userId="287f8aa4f4de1d19" providerId="LiveId" clId="{E3FC098F-8FE9-43D8-87C8-4C8D41B0EE8C}" dt="2023-07-20T04:55:26.191" v="5119" actId="1076"/>
          <ac:picMkLst>
            <pc:docMk/>
            <pc:sldMk cId="1256632380" sldId="265"/>
            <ac:picMk id="21" creationId="{10908D2B-DAA3-9468-4DB0-BDDE57AEEBDC}"/>
          </ac:picMkLst>
        </pc:picChg>
        <pc:picChg chg="add mod">
          <ac:chgData name="Richard Chalk" userId="287f8aa4f4de1d19" providerId="LiveId" clId="{E3FC098F-8FE9-43D8-87C8-4C8D41B0EE8C}" dt="2023-07-20T09:37:02.257" v="6477"/>
          <ac:picMkLst>
            <pc:docMk/>
            <pc:sldMk cId="1256632380" sldId="265"/>
            <ac:picMk id="22" creationId="{288E4BA6-C525-0B53-AA4A-12348B7C5F1C}"/>
          </ac:picMkLst>
        </pc:picChg>
        <pc:picChg chg="add mod">
          <ac:chgData name="Richard Chalk" userId="287f8aa4f4de1d19" providerId="LiveId" clId="{E3FC098F-8FE9-43D8-87C8-4C8D41B0EE8C}" dt="2023-07-20T09:37:02.257" v="6477"/>
          <ac:picMkLst>
            <pc:docMk/>
            <pc:sldMk cId="1256632380" sldId="265"/>
            <ac:picMk id="23" creationId="{87016E77-24C3-1FA1-2B58-84D5DF70514C}"/>
          </ac:picMkLst>
        </pc:picChg>
        <pc:picChg chg="add mod">
          <ac:chgData name="Richard Chalk" userId="287f8aa4f4de1d19" providerId="LiveId" clId="{E3FC098F-8FE9-43D8-87C8-4C8D41B0EE8C}" dt="2023-07-20T09:37:02.257" v="6477"/>
          <ac:picMkLst>
            <pc:docMk/>
            <pc:sldMk cId="1256632380" sldId="265"/>
            <ac:picMk id="24" creationId="{C6BE6C66-C81B-7279-0870-02FAFB2CD31D}"/>
          </ac:picMkLst>
        </pc:picChg>
        <pc:picChg chg="add mod">
          <ac:chgData name="Richard Chalk" userId="287f8aa4f4de1d19" providerId="LiveId" clId="{E3FC098F-8FE9-43D8-87C8-4C8D41B0EE8C}" dt="2023-07-20T09:37:02.257" v="6477"/>
          <ac:picMkLst>
            <pc:docMk/>
            <pc:sldMk cId="1256632380" sldId="265"/>
            <ac:picMk id="25" creationId="{1AF8E93B-ED20-0179-EB3A-851679EBB6B0}"/>
          </ac:picMkLst>
        </pc:picChg>
        <pc:picChg chg="add mod">
          <ac:chgData name="Richard Chalk" userId="287f8aa4f4de1d19" providerId="LiveId" clId="{E3FC098F-8FE9-43D8-87C8-4C8D41B0EE8C}" dt="2023-07-20T10:28:21.920" v="7315" actId="1076"/>
          <ac:picMkLst>
            <pc:docMk/>
            <pc:sldMk cId="1256632380" sldId="265"/>
            <ac:picMk id="28" creationId="{9B3570BA-FD4C-444D-0FD9-694BF60C4844}"/>
          </ac:picMkLst>
        </pc:picChg>
        <pc:cxnChg chg="add mod">
          <ac:chgData name="Richard Chalk" userId="287f8aa4f4de1d19" providerId="LiveId" clId="{E3FC098F-8FE9-43D8-87C8-4C8D41B0EE8C}" dt="2023-07-20T04:53:05.730" v="5051" actId="1036"/>
          <ac:cxnSpMkLst>
            <pc:docMk/>
            <pc:sldMk cId="1256632380" sldId="265"/>
            <ac:cxnSpMk id="10" creationId="{431FB60E-6802-2313-67DF-77CB3AB11C36}"/>
          </ac:cxnSpMkLst>
        </pc:cxnChg>
      </pc:sldChg>
      <pc:sldChg chg="addSp delSp modSp add del mod">
        <pc:chgData name="Richard Chalk" userId="287f8aa4f4de1d19" providerId="LiveId" clId="{E3FC098F-8FE9-43D8-87C8-4C8D41B0EE8C}" dt="2023-07-19T06:48:46.612" v="1086" actId="2696"/>
        <pc:sldMkLst>
          <pc:docMk/>
          <pc:sldMk cId="541595812" sldId="266"/>
        </pc:sldMkLst>
        <pc:spChg chg="add del mod">
          <ac:chgData name="Richard Chalk" userId="287f8aa4f4de1d19" providerId="LiveId" clId="{E3FC098F-8FE9-43D8-87C8-4C8D41B0EE8C}" dt="2023-07-19T06:46:49.630" v="958" actId="478"/>
          <ac:spMkLst>
            <pc:docMk/>
            <pc:sldMk cId="541595812" sldId="266"/>
            <ac:spMk id="2" creationId="{FC2BA37E-D899-3AB9-069A-EA7616BB24CA}"/>
          </ac:spMkLst>
        </pc:spChg>
        <pc:spChg chg="add mod">
          <ac:chgData name="Richard Chalk" userId="287f8aa4f4de1d19" providerId="LiveId" clId="{E3FC098F-8FE9-43D8-87C8-4C8D41B0EE8C}" dt="2023-07-19T06:48:01.655" v="965"/>
          <ac:spMkLst>
            <pc:docMk/>
            <pc:sldMk cId="541595812" sldId="266"/>
            <ac:spMk id="4" creationId="{6BD36A82-48C0-9F5F-D3FB-7C79C5900B66}"/>
          </ac:spMkLst>
        </pc:spChg>
        <pc:spChg chg="mod">
          <ac:chgData name="Richard Chalk" userId="287f8aa4f4de1d19" providerId="LiveId" clId="{E3FC098F-8FE9-43D8-87C8-4C8D41B0EE8C}" dt="2023-07-19T06:48:42.434" v="1085" actId="20577"/>
          <ac:spMkLst>
            <pc:docMk/>
            <pc:sldMk cId="541595812" sldId="266"/>
            <ac:spMk id="159" creationId="{00000000-0000-0000-0000-000000000000}"/>
          </ac:spMkLst>
        </pc:spChg>
        <pc:picChg chg="add mod">
          <ac:chgData name="Richard Chalk" userId="287f8aa4f4de1d19" providerId="LiveId" clId="{E3FC098F-8FE9-43D8-87C8-4C8D41B0EE8C}" dt="2023-07-19T06:46:55.985" v="960" actId="167"/>
          <ac:picMkLst>
            <pc:docMk/>
            <pc:sldMk cId="541595812" sldId="266"/>
            <ac:picMk id="3" creationId="{568AE11D-750F-3F14-DB96-006110CA43EA}"/>
          </ac:picMkLst>
        </pc:picChg>
      </pc:sldChg>
      <pc:sldChg chg="addSp modSp add mod">
        <pc:chgData name="Richard Chalk" userId="287f8aa4f4de1d19" providerId="LiveId" clId="{E3FC098F-8FE9-43D8-87C8-4C8D41B0EE8C}" dt="2023-07-19T13:43:08.925" v="1437" actId="207"/>
        <pc:sldMkLst>
          <pc:docMk/>
          <pc:sldMk cId="2307424035" sldId="266"/>
        </pc:sldMkLst>
        <pc:spChg chg="mod">
          <ac:chgData name="Richard Chalk" userId="287f8aa4f4de1d19" providerId="LiveId" clId="{E3FC098F-8FE9-43D8-87C8-4C8D41B0EE8C}" dt="2023-07-19T06:54:35.870" v="1176"/>
          <ac:spMkLst>
            <pc:docMk/>
            <pc:sldMk cId="2307424035" sldId="266"/>
            <ac:spMk id="8" creationId="{96C79849-7789-5EA9-14D5-DCA1EB538C02}"/>
          </ac:spMkLst>
        </pc:spChg>
        <pc:spChg chg="mod">
          <ac:chgData name="Richard Chalk" userId="287f8aa4f4de1d19" providerId="LiveId" clId="{E3FC098F-8FE9-43D8-87C8-4C8D41B0EE8C}" dt="2023-07-19T13:43:08.925" v="1437" actId="207"/>
          <ac:spMkLst>
            <pc:docMk/>
            <pc:sldMk cId="2307424035" sldId="266"/>
            <ac:spMk id="159" creationId="{00000000-0000-0000-0000-000000000000}"/>
          </ac:spMkLst>
        </pc:spChg>
        <pc:grpChg chg="add mod">
          <ac:chgData name="Richard Chalk" userId="287f8aa4f4de1d19" providerId="LiveId" clId="{E3FC098F-8FE9-43D8-87C8-4C8D41B0EE8C}" dt="2023-07-19T06:55:02.007" v="1201" actId="1037"/>
          <ac:grpSpMkLst>
            <pc:docMk/>
            <pc:sldMk cId="2307424035" sldId="266"/>
            <ac:grpSpMk id="6" creationId="{7308CB4A-F4E5-69D5-DEB8-062FCE06CE10}"/>
          </ac:grpSpMkLst>
        </pc:grpChg>
        <pc:picChg chg="add mod">
          <ac:chgData name="Richard Chalk" userId="287f8aa4f4de1d19" providerId="LiveId" clId="{E3FC098F-8FE9-43D8-87C8-4C8D41B0EE8C}" dt="2023-07-19T06:54:50.642" v="1180" actId="1076"/>
          <ac:picMkLst>
            <pc:docMk/>
            <pc:sldMk cId="2307424035" sldId="266"/>
            <ac:picMk id="2" creationId="{C91A7F54-BEB5-7C16-669C-4848CEA05DCF}"/>
          </ac:picMkLst>
        </pc:picChg>
        <pc:picChg chg="mod">
          <ac:chgData name="Richard Chalk" userId="287f8aa4f4de1d19" providerId="LiveId" clId="{E3FC098F-8FE9-43D8-87C8-4C8D41B0EE8C}" dt="2023-07-19T06:53:52.006" v="1171" actId="167"/>
          <ac:picMkLst>
            <pc:docMk/>
            <pc:sldMk cId="2307424035" sldId="266"/>
            <ac:picMk id="3" creationId="{568AE11D-750F-3F14-DB96-006110CA43EA}"/>
          </ac:picMkLst>
        </pc:picChg>
        <pc:picChg chg="add mod">
          <ac:chgData name="Richard Chalk" userId="287f8aa4f4de1d19" providerId="LiveId" clId="{E3FC098F-8FE9-43D8-87C8-4C8D41B0EE8C}" dt="2023-07-19T06:54:57.330" v="1182" actId="1076"/>
          <ac:picMkLst>
            <pc:docMk/>
            <pc:sldMk cId="2307424035" sldId="266"/>
            <ac:picMk id="5" creationId="{CDEC0F47-627B-CBCC-7804-83056BC102FD}"/>
          </ac:picMkLst>
        </pc:picChg>
        <pc:picChg chg="mod">
          <ac:chgData name="Richard Chalk" userId="287f8aa4f4de1d19" providerId="LiveId" clId="{E3FC098F-8FE9-43D8-87C8-4C8D41B0EE8C}" dt="2023-07-19T06:54:35.870" v="1176"/>
          <ac:picMkLst>
            <pc:docMk/>
            <pc:sldMk cId="2307424035" sldId="266"/>
            <ac:picMk id="7" creationId="{8CA7DE26-E07F-C518-88CC-53D4E58544A3}"/>
          </ac:picMkLst>
        </pc:picChg>
      </pc:sldChg>
      <pc:sldChg chg="addSp delSp modSp add mod modNotes">
        <pc:chgData name="Richard Chalk" userId="287f8aa4f4de1d19" providerId="LiveId" clId="{E3FC098F-8FE9-43D8-87C8-4C8D41B0EE8C}" dt="2023-07-20T09:40:36.182" v="6549" actId="1076"/>
        <pc:sldMkLst>
          <pc:docMk/>
          <pc:sldMk cId="2071777541" sldId="268"/>
        </pc:sldMkLst>
        <pc:spChg chg="add del mod">
          <ac:chgData name="Richard Chalk" userId="287f8aa4f4de1d19" providerId="LiveId" clId="{E3FC098F-8FE9-43D8-87C8-4C8D41B0EE8C}" dt="2023-07-20T04:56:20.183" v="5129" actId="478"/>
          <ac:spMkLst>
            <pc:docMk/>
            <pc:sldMk cId="2071777541" sldId="268"/>
            <ac:spMk id="3" creationId="{D7491314-7579-C887-A791-D4EEB5CCB179}"/>
          </ac:spMkLst>
        </pc:spChg>
        <pc:spChg chg="mod">
          <ac:chgData name="Richard Chalk" userId="287f8aa4f4de1d19" providerId="LiveId" clId="{E3FC098F-8FE9-43D8-87C8-4C8D41B0EE8C}" dt="2023-07-20T09:40:36.182" v="6549" actId="1076"/>
          <ac:spMkLst>
            <pc:docMk/>
            <pc:sldMk cId="2071777541" sldId="268"/>
            <ac:spMk id="5" creationId="{78189A0B-73DF-369F-10EC-E352A9C67257}"/>
          </ac:spMkLst>
        </pc:spChg>
        <pc:spChg chg="add mod">
          <ac:chgData name="Richard Chalk" userId="287f8aa4f4de1d19" providerId="LiveId" clId="{E3FC098F-8FE9-43D8-87C8-4C8D41B0EE8C}" dt="2023-07-19T18:52:39.944" v="3537"/>
          <ac:spMkLst>
            <pc:docMk/>
            <pc:sldMk cId="2071777541" sldId="268"/>
            <ac:spMk id="7" creationId="{C8AFFF6F-D6DB-6D07-7304-11225E29371D}"/>
          </ac:spMkLst>
        </pc:spChg>
        <pc:spChg chg="add del mod">
          <ac:chgData name="Richard Chalk" userId="287f8aa4f4de1d19" providerId="LiveId" clId="{E3FC098F-8FE9-43D8-87C8-4C8D41B0EE8C}" dt="2023-07-20T09:37:08.142" v="6480" actId="478"/>
          <ac:spMkLst>
            <pc:docMk/>
            <pc:sldMk cId="2071777541" sldId="268"/>
            <ac:spMk id="14" creationId="{4758414E-27D5-8406-17B7-B795900C1F2D}"/>
          </ac:spMkLst>
        </pc:spChg>
        <pc:spChg chg="add mod">
          <ac:chgData name="Richard Chalk" userId="287f8aa4f4de1d19" providerId="LiveId" clId="{E3FC098F-8FE9-43D8-87C8-4C8D41B0EE8C}" dt="2023-07-20T09:37:08.549" v="6481"/>
          <ac:spMkLst>
            <pc:docMk/>
            <pc:sldMk cId="2071777541" sldId="268"/>
            <ac:spMk id="19" creationId="{D608EA20-941F-BA94-BB64-E5CFFA76A2BC}"/>
          </ac:spMkLst>
        </pc:spChg>
        <pc:spChg chg="add mod">
          <ac:chgData name="Richard Chalk" userId="287f8aa4f4de1d19" providerId="LiveId" clId="{E3FC098F-8FE9-43D8-87C8-4C8D41B0EE8C}" dt="2023-07-20T09:37:08.549" v="6481"/>
          <ac:spMkLst>
            <pc:docMk/>
            <pc:sldMk cId="2071777541" sldId="268"/>
            <ac:spMk id="20" creationId="{0F6D67D1-CA8E-DD99-64CD-285CEEAE9592}"/>
          </ac:spMkLst>
        </pc:spChg>
        <pc:spChg chg="add mod">
          <ac:chgData name="Richard Chalk" userId="287f8aa4f4de1d19" providerId="LiveId" clId="{E3FC098F-8FE9-43D8-87C8-4C8D41B0EE8C}" dt="2023-07-20T09:40:29.614" v="6547" actId="1037"/>
          <ac:spMkLst>
            <pc:docMk/>
            <pc:sldMk cId="2071777541" sldId="268"/>
            <ac:spMk id="23" creationId="{075C7213-5435-2FE9-4F25-DC4B63C4E19C}"/>
          </ac:spMkLst>
        </pc:spChg>
        <pc:spChg chg="del">
          <ac:chgData name="Richard Chalk" userId="287f8aa4f4de1d19" providerId="LiveId" clId="{E3FC098F-8FE9-43D8-87C8-4C8D41B0EE8C}" dt="2023-07-19T18:52:50.126" v="3540" actId="478"/>
          <ac:spMkLst>
            <pc:docMk/>
            <pc:sldMk cId="2071777541" sldId="268"/>
            <ac:spMk id="127" creationId="{00000000-0000-0000-0000-000000000000}"/>
          </ac:spMkLst>
        </pc:spChg>
        <pc:spChg chg="mod">
          <ac:chgData name="Richard Chalk" userId="287f8aa4f4de1d19" providerId="LiveId" clId="{E3FC098F-8FE9-43D8-87C8-4C8D41B0EE8C}" dt="2023-07-20T04:59:19.817" v="5189" actId="20577"/>
          <ac:spMkLst>
            <pc:docMk/>
            <pc:sldMk cId="2071777541" sldId="268"/>
            <ac:spMk id="128" creationId="{00000000-0000-0000-0000-000000000000}"/>
          </ac:spMkLst>
        </pc:spChg>
        <pc:picChg chg="add mod">
          <ac:chgData name="Richard Chalk" userId="287f8aa4f4de1d19" providerId="LiveId" clId="{E3FC098F-8FE9-43D8-87C8-4C8D41B0EE8C}" dt="2023-07-19T18:52:39.944" v="3537"/>
          <ac:picMkLst>
            <pc:docMk/>
            <pc:sldMk cId="2071777541" sldId="268"/>
            <ac:picMk id="6" creationId="{420650B3-31A1-B8B6-FED5-B59ADE792777}"/>
          </ac:picMkLst>
        </pc:picChg>
        <pc:picChg chg="add del mod">
          <ac:chgData name="Richard Chalk" userId="287f8aa4f4de1d19" providerId="LiveId" clId="{E3FC098F-8FE9-43D8-87C8-4C8D41B0EE8C}" dt="2023-07-20T09:37:08.142" v="6480" actId="478"/>
          <ac:picMkLst>
            <pc:docMk/>
            <pc:sldMk cId="2071777541" sldId="268"/>
            <ac:picMk id="8" creationId="{C8635751-ABF4-80B9-0E87-9038EC909C6E}"/>
          </ac:picMkLst>
        </pc:picChg>
        <pc:picChg chg="add del mod">
          <ac:chgData name="Richard Chalk" userId="287f8aa4f4de1d19" providerId="LiveId" clId="{E3FC098F-8FE9-43D8-87C8-4C8D41B0EE8C}" dt="2023-07-20T09:37:08.142" v="6480" actId="478"/>
          <ac:picMkLst>
            <pc:docMk/>
            <pc:sldMk cId="2071777541" sldId="268"/>
            <ac:picMk id="11" creationId="{03A5E5AA-6E1C-CA7B-AF25-555F01C9C8F7}"/>
          </ac:picMkLst>
        </pc:picChg>
        <pc:picChg chg="add del mod">
          <ac:chgData name="Richard Chalk" userId="287f8aa4f4de1d19" providerId="LiveId" clId="{E3FC098F-8FE9-43D8-87C8-4C8D41B0EE8C}" dt="2023-07-20T09:37:08.142" v="6480" actId="478"/>
          <ac:picMkLst>
            <pc:docMk/>
            <pc:sldMk cId="2071777541" sldId="268"/>
            <ac:picMk id="12" creationId="{075DCCF5-C4AB-E231-0897-DB50E22F842A}"/>
          </ac:picMkLst>
        </pc:picChg>
        <pc:picChg chg="add del mod">
          <ac:chgData name="Richard Chalk" userId="287f8aa4f4de1d19" providerId="LiveId" clId="{E3FC098F-8FE9-43D8-87C8-4C8D41B0EE8C}" dt="2023-07-20T09:37:08.142" v="6480" actId="478"/>
          <ac:picMkLst>
            <pc:docMk/>
            <pc:sldMk cId="2071777541" sldId="268"/>
            <ac:picMk id="13" creationId="{B7430182-24EC-644C-8B5B-F1CBC1436B68}"/>
          </ac:picMkLst>
        </pc:picChg>
        <pc:picChg chg="add mod">
          <ac:chgData name="Richard Chalk" userId="287f8aa4f4de1d19" providerId="LiveId" clId="{E3FC098F-8FE9-43D8-87C8-4C8D41B0EE8C}" dt="2023-07-20T09:37:08.549" v="6481"/>
          <ac:picMkLst>
            <pc:docMk/>
            <pc:sldMk cId="2071777541" sldId="268"/>
            <ac:picMk id="15" creationId="{D82BD1BA-C18B-B40A-B7FF-81C6D18E362B}"/>
          </ac:picMkLst>
        </pc:picChg>
        <pc:picChg chg="add mod">
          <ac:chgData name="Richard Chalk" userId="287f8aa4f4de1d19" providerId="LiveId" clId="{E3FC098F-8FE9-43D8-87C8-4C8D41B0EE8C}" dt="2023-07-20T09:37:08.549" v="6481"/>
          <ac:picMkLst>
            <pc:docMk/>
            <pc:sldMk cId="2071777541" sldId="268"/>
            <ac:picMk id="16" creationId="{FA0DD1CF-4F50-36D4-288A-68810A981511}"/>
          </ac:picMkLst>
        </pc:picChg>
        <pc:picChg chg="add mod">
          <ac:chgData name="Richard Chalk" userId="287f8aa4f4de1d19" providerId="LiveId" clId="{E3FC098F-8FE9-43D8-87C8-4C8D41B0EE8C}" dt="2023-07-20T09:37:08.549" v="6481"/>
          <ac:picMkLst>
            <pc:docMk/>
            <pc:sldMk cId="2071777541" sldId="268"/>
            <ac:picMk id="17" creationId="{E565DE3E-B3CB-B4B0-AA48-C9C9A9E6F60F}"/>
          </ac:picMkLst>
        </pc:picChg>
        <pc:picChg chg="add mod">
          <ac:chgData name="Richard Chalk" userId="287f8aa4f4de1d19" providerId="LiveId" clId="{E3FC098F-8FE9-43D8-87C8-4C8D41B0EE8C}" dt="2023-07-20T09:37:08.549" v="6481"/>
          <ac:picMkLst>
            <pc:docMk/>
            <pc:sldMk cId="2071777541" sldId="268"/>
            <ac:picMk id="18" creationId="{ACADCF04-444F-2C69-C441-1C96244D389B}"/>
          </ac:picMkLst>
        </pc:picChg>
        <pc:picChg chg="add del mod">
          <ac:chgData name="Richard Chalk" userId="287f8aa4f4de1d19" providerId="LiveId" clId="{E3FC098F-8FE9-43D8-87C8-4C8D41B0EE8C}" dt="2023-07-20T09:39:17.792" v="6488" actId="478"/>
          <ac:picMkLst>
            <pc:docMk/>
            <pc:sldMk cId="2071777541" sldId="268"/>
            <ac:picMk id="21" creationId="{91F805BE-BA54-1CA3-D8CF-D40500CEC51B}"/>
          </ac:picMkLst>
        </pc:picChg>
        <pc:picChg chg="add mod">
          <ac:chgData name="Richard Chalk" userId="287f8aa4f4de1d19" providerId="LiveId" clId="{E3FC098F-8FE9-43D8-87C8-4C8D41B0EE8C}" dt="2023-07-20T09:40:29.614" v="6547" actId="1037"/>
          <ac:picMkLst>
            <pc:docMk/>
            <pc:sldMk cId="2071777541" sldId="268"/>
            <ac:picMk id="22" creationId="{A4088500-CE4D-F885-F22D-2A86E494C5AC}"/>
          </ac:picMkLst>
        </pc:picChg>
      </pc:sldChg>
      <pc:sldChg chg="addSp delSp modSp add mod modNotes">
        <pc:chgData name="Richard Chalk" userId="287f8aa4f4de1d19" providerId="LiveId" clId="{E3FC098F-8FE9-43D8-87C8-4C8D41B0EE8C}" dt="2023-07-20T09:41:09.306" v="6556" actId="14100"/>
        <pc:sldMkLst>
          <pc:docMk/>
          <pc:sldMk cId="603092959" sldId="271"/>
        </pc:sldMkLst>
        <pc:spChg chg="add del mod">
          <ac:chgData name="Richard Chalk" userId="287f8aa4f4de1d19" providerId="LiveId" clId="{E3FC098F-8FE9-43D8-87C8-4C8D41B0EE8C}" dt="2023-07-20T04:56:40.581" v="5135" actId="478"/>
          <ac:spMkLst>
            <pc:docMk/>
            <pc:sldMk cId="603092959" sldId="271"/>
            <ac:spMk id="3" creationId="{F1CAC4B5-4B1F-F00D-A201-471D9319F2D0}"/>
          </ac:spMkLst>
        </pc:spChg>
        <pc:spChg chg="mod">
          <ac:chgData name="Richard Chalk" userId="287f8aa4f4de1d19" providerId="LiveId" clId="{E3FC098F-8FE9-43D8-87C8-4C8D41B0EE8C}" dt="2023-07-20T09:40:56.470" v="6553" actId="14100"/>
          <ac:spMkLst>
            <pc:docMk/>
            <pc:sldMk cId="603092959" sldId="271"/>
            <ac:spMk id="5" creationId="{78189A0B-73DF-369F-10EC-E352A9C67257}"/>
          </ac:spMkLst>
        </pc:spChg>
        <pc:spChg chg="add mod">
          <ac:chgData name="Richard Chalk" userId="287f8aa4f4de1d19" providerId="LiveId" clId="{E3FC098F-8FE9-43D8-87C8-4C8D41B0EE8C}" dt="2023-07-19T18:52:42.272" v="3538"/>
          <ac:spMkLst>
            <pc:docMk/>
            <pc:sldMk cId="603092959" sldId="271"/>
            <ac:spMk id="8" creationId="{0601A2DB-C982-B5FE-AD16-0D82674295C6}"/>
          </ac:spMkLst>
        </pc:spChg>
        <pc:spChg chg="add del mod">
          <ac:chgData name="Richard Chalk" userId="287f8aa4f4de1d19" providerId="LiveId" clId="{E3FC098F-8FE9-43D8-87C8-4C8D41B0EE8C}" dt="2023-07-20T09:37:11.387" v="6482" actId="478"/>
          <ac:spMkLst>
            <pc:docMk/>
            <pc:sldMk cId="603092959" sldId="271"/>
            <ac:spMk id="13" creationId="{B1F537D8-AB64-0ED2-BB8B-A1ACF5FAEA5B}"/>
          </ac:spMkLst>
        </pc:spChg>
        <pc:spChg chg="add mod">
          <ac:chgData name="Richard Chalk" userId="287f8aa4f4de1d19" providerId="LiveId" clId="{E3FC098F-8FE9-43D8-87C8-4C8D41B0EE8C}" dt="2023-07-20T09:37:11.998" v="6483"/>
          <ac:spMkLst>
            <pc:docMk/>
            <pc:sldMk cId="603092959" sldId="271"/>
            <ac:spMk id="18" creationId="{B7FBC46B-22BF-2E7E-0624-D1A77A6A039A}"/>
          </ac:spMkLst>
        </pc:spChg>
        <pc:spChg chg="add mod">
          <ac:chgData name="Richard Chalk" userId="287f8aa4f4de1d19" providerId="LiveId" clId="{E3FC098F-8FE9-43D8-87C8-4C8D41B0EE8C}" dt="2023-07-20T09:37:11.998" v="6483"/>
          <ac:spMkLst>
            <pc:docMk/>
            <pc:sldMk cId="603092959" sldId="271"/>
            <ac:spMk id="19" creationId="{E23E7EEA-B642-777A-15BC-01BB05A18A74}"/>
          </ac:spMkLst>
        </pc:spChg>
        <pc:spChg chg="add mod">
          <ac:chgData name="Richard Chalk" userId="287f8aa4f4de1d19" providerId="LiveId" clId="{E3FC098F-8FE9-43D8-87C8-4C8D41B0EE8C}" dt="2023-07-20T09:41:09.306" v="6556" actId="14100"/>
          <ac:spMkLst>
            <pc:docMk/>
            <pc:sldMk cId="603092959" sldId="271"/>
            <ac:spMk id="21" creationId="{125C2F85-B51A-BF64-953A-1021FB3D6114}"/>
          </ac:spMkLst>
        </pc:spChg>
        <pc:spChg chg="del">
          <ac:chgData name="Richard Chalk" userId="287f8aa4f4de1d19" providerId="LiveId" clId="{E3FC098F-8FE9-43D8-87C8-4C8D41B0EE8C}" dt="2023-07-19T18:52:46.501" v="3539" actId="478"/>
          <ac:spMkLst>
            <pc:docMk/>
            <pc:sldMk cId="603092959" sldId="271"/>
            <ac:spMk id="127" creationId="{00000000-0000-0000-0000-000000000000}"/>
          </ac:spMkLst>
        </pc:spChg>
        <pc:spChg chg="mod">
          <ac:chgData name="Richard Chalk" userId="287f8aa4f4de1d19" providerId="LiveId" clId="{E3FC098F-8FE9-43D8-87C8-4C8D41B0EE8C}" dt="2023-07-20T04:59:25.349" v="5194" actId="20577"/>
          <ac:spMkLst>
            <pc:docMk/>
            <pc:sldMk cId="603092959" sldId="271"/>
            <ac:spMk id="128" creationId="{00000000-0000-0000-0000-000000000000}"/>
          </ac:spMkLst>
        </pc:spChg>
        <pc:picChg chg="add mod">
          <ac:chgData name="Richard Chalk" userId="287f8aa4f4de1d19" providerId="LiveId" clId="{E3FC098F-8FE9-43D8-87C8-4C8D41B0EE8C}" dt="2023-07-19T18:52:42.272" v="3538"/>
          <ac:picMkLst>
            <pc:docMk/>
            <pc:sldMk cId="603092959" sldId="271"/>
            <ac:picMk id="4" creationId="{3081F834-487C-4B2C-2DF2-ACD22E2FDA6B}"/>
          </ac:picMkLst>
        </pc:picChg>
        <pc:picChg chg="add del mod">
          <ac:chgData name="Richard Chalk" userId="287f8aa4f4de1d19" providerId="LiveId" clId="{E3FC098F-8FE9-43D8-87C8-4C8D41B0EE8C}" dt="2023-07-20T09:37:11.387" v="6482" actId="478"/>
          <ac:picMkLst>
            <pc:docMk/>
            <pc:sldMk cId="603092959" sldId="271"/>
            <ac:picMk id="9" creationId="{EAB4BA6D-36CF-8DCF-62FD-CC53837F2B28}"/>
          </ac:picMkLst>
        </pc:picChg>
        <pc:picChg chg="add del mod">
          <ac:chgData name="Richard Chalk" userId="287f8aa4f4de1d19" providerId="LiveId" clId="{E3FC098F-8FE9-43D8-87C8-4C8D41B0EE8C}" dt="2023-07-20T09:37:11.387" v="6482" actId="478"/>
          <ac:picMkLst>
            <pc:docMk/>
            <pc:sldMk cId="603092959" sldId="271"/>
            <ac:picMk id="10" creationId="{0B1DEDFD-D8DD-900A-8423-CFAC456C2271}"/>
          </ac:picMkLst>
        </pc:picChg>
        <pc:picChg chg="add del mod">
          <ac:chgData name="Richard Chalk" userId="287f8aa4f4de1d19" providerId="LiveId" clId="{E3FC098F-8FE9-43D8-87C8-4C8D41B0EE8C}" dt="2023-07-20T09:37:11.387" v="6482" actId="478"/>
          <ac:picMkLst>
            <pc:docMk/>
            <pc:sldMk cId="603092959" sldId="271"/>
            <ac:picMk id="11" creationId="{0F4A9216-6962-80BD-5668-5213A1FBDDCF}"/>
          </ac:picMkLst>
        </pc:picChg>
        <pc:picChg chg="add del mod">
          <ac:chgData name="Richard Chalk" userId="287f8aa4f4de1d19" providerId="LiveId" clId="{E3FC098F-8FE9-43D8-87C8-4C8D41B0EE8C}" dt="2023-07-20T09:37:11.387" v="6482" actId="478"/>
          <ac:picMkLst>
            <pc:docMk/>
            <pc:sldMk cId="603092959" sldId="271"/>
            <ac:picMk id="12" creationId="{C2D1AEA0-2336-D8F8-DF78-211B8937CC9B}"/>
          </ac:picMkLst>
        </pc:picChg>
        <pc:picChg chg="add mod">
          <ac:chgData name="Richard Chalk" userId="287f8aa4f4de1d19" providerId="LiveId" clId="{E3FC098F-8FE9-43D8-87C8-4C8D41B0EE8C}" dt="2023-07-20T09:37:11.998" v="6483"/>
          <ac:picMkLst>
            <pc:docMk/>
            <pc:sldMk cId="603092959" sldId="271"/>
            <ac:picMk id="14" creationId="{522C3B12-5E8D-E742-57E3-2481A0849A8A}"/>
          </ac:picMkLst>
        </pc:picChg>
        <pc:picChg chg="add mod">
          <ac:chgData name="Richard Chalk" userId="287f8aa4f4de1d19" providerId="LiveId" clId="{E3FC098F-8FE9-43D8-87C8-4C8D41B0EE8C}" dt="2023-07-20T09:37:11.998" v="6483"/>
          <ac:picMkLst>
            <pc:docMk/>
            <pc:sldMk cId="603092959" sldId="271"/>
            <ac:picMk id="15" creationId="{CC77080A-8987-70E1-5F2E-41C1FA3AE542}"/>
          </ac:picMkLst>
        </pc:picChg>
        <pc:picChg chg="add mod">
          <ac:chgData name="Richard Chalk" userId="287f8aa4f4de1d19" providerId="LiveId" clId="{E3FC098F-8FE9-43D8-87C8-4C8D41B0EE8C}" dt="2023-07-20T09:37:11.998" v="6483"/>
          <ac:picMkLst>
            <pc:docMk/>
            <pc:sldMk cId="603092959" sldId="271"/>
            <ac:picMk id="16" creationId="{64A10592-0301-78EB-6C77-AF5E3F45148B}"/>
          </ac:picMkLst>
        </pc:picChg>
        <pc:picChg chg="add mod">
          <ac:chgData name="Richard Chalk" userId="287f8aa4f4de1d19" providerId="LiveId" clId="{E3FC098F-8FE9-43D8-87C8-4C8D41B0EE8C}" dt="2023-07-20T09:37:11.998" v="6483"/>
          <ac:picMkLst>
            <pc:docMk/>
            <pc:sldMk cId="603092959" sldId="271"/>
            <ac:picMk id="17" creationId="{A60C20EE-5269-8C9E-65FF-AA93F928F988}"/>
          </ac:picMkLst>
        </pc:picChg>
        <pc:picChg chg="add mod">
          <ac:chgData name="Richard Chalk" userId="287f8aa4f4de1d19" providerId="LiveId" clId="{E3FC098F-8FE9-43D8-87C8-4C8D41B0EE8C}" dt="2023-07-20T09:40:49.906" v="6551" actId="1076"/>
          <ac:picMkLst>
            <pc:docMk/>
            <pc:sldMk cId="603092959" sldId="271"/>
            <ac:picMk id="20" creationId="{E1B5A3E7-D2EF-8961-8507-DDA01F7948FA}"/>
          </ac:picMkLst>
        </pc:picChg>
      </pc:sldChg>
      <pc:sldChg chg="addSp delSp modSp mod modNotesTx">
        <pc:chgData name="Richard Chalk" userId="287f8aa4f4de1d19" providerId="LiveId" clId="{E3FC098F-8FE9-43D8-87C8-4C8D41B0EE8C}" dt="2023-07-20T10:10:42.078" v="7153" actId="20577"/>
        <pc:sldMkLst>
          <pc:docMk/>
          <pc:sldMk cId="0" sldId="299"/>
        </pc:sldMkLst>
        <pc:spChg chg="add del">
          <ac:chgData name="Richard Chalk" userId="287f8aa4f4de1d19" providerId="LiveId" clId="{E3FC098F-8FE9-43D8-87C8-4C8D41B0EE8C}" dt="2023-07-20T10:01:51.959" v="6981" actId="478"/>
          <ac:spMkLst>
            <pc:docMk/>
            <pc:sldMk cId="0" sldId="299"/>
            <ac:spMk id="4" creationId="{9D40A7ED-1090-FCBE-0A66-7BB5780463B1}"/>
          </ac:spMkLst>
        </pc:spChg>
        <pc:spChg chg="mod">
          <ac:chgData name="Richard Chalk" userId="287f8aa4f4de1d19" providerId="LiveId" clId="{E3FC098F-8FE9-43D8-87C8-4C8D41B0EE8C}" dt="2023-07-20T10:06:27.008" v="7014" actId="1076"/>
          <ac:spMkLst>
            <pc:docMk/>
            <pc:sldMk cId="0" sldId="299"/>
            <ac:spMk id="8" creationId="{9977F281-A947-A97F-F970-14C3D7FFAE2B}"/>
          </ac:spMkLst>
        </pc:spChg>
        <pc:spChg chg="mod">
          <ac:chgData name="Richard Chalk" userId="287f8aa4f4de1d19" providerId="LiveId" clId="{E3FC098F-8FE9-43D8-87C8-4C8D41B0EE8C}" dt="2023-07-20T10:03:01.115" v="7011" actId="113"/>
          <ac:spMkLst>
            <pc:docMk/>
            <pc:sldMk cId="0" sldId="299"/>
            <ac:spMk id="18" creationId="{CBF4E8CD-055F-8FAC-58DB-DB42DE1E6C1D}"/>
          </ac:spMkLst>
        </pc:spChg>
        <pc:spChg chg="mod">
          <ac:chgData name="Richard Chalk" userId="287f8aa4f4de1d19" providerId="LiveId" clId="{E3FC098F-8FE9-43D8-87C8-4C8D41B0EE8C}" dt="2023-07-20T10:10:42.078" v="7153" actId="20577"/>
          <ac:spMkLst>
            <pc:docMk/>
            <pc:sldMk cId="0" sldId="299"/>
            <ac:spMk id="658" creationId="{00000000-0000-0000-0000-000000000000}"/>
          </ac:spMkLst>
        </pc:spChg>
        <pc:picChg chg="del">
          <ac:chgData name="Richard Chalk" userId="287f8aa4f4de1d19" providerId="LiveId" clId="{E3FC098F-8FE9-43D8-87C8-4C8D41B0EE8C}" dt="2023-07-20T10:02:16.571" v="6982" actId="478"/>
          <ac:picMkLst>
            <pc:docMk/>
            <pc:sldMk cId="0" sldId="299"/>
            <ac:picMk id="2050" creationId="{39D47829-75A0-558A-0986-D1819D3C5FF5}"/>
          </ac:picMkLst>
        </pc:picChg>
      </pc:sldChg>
      <pc:sldChg chg="modSp mod">
        <pc:chgData name="Richard Chalk" userId="287f8aa4f4de1d19" providerId="LiveId" clId="{E3FC098F-8FE9-43D8-87C8-4C8D41B0EE8C}" dt="2023-07-19T05:37:14.768" v="21" actId="20577"/>
        <pc:sldMkLst>
          <pc:docMk/>
          <pc:sldMk cId="3213385662" sldId="309"/>
        </pc:sldMkLst>
        <pc:spChg chg="mod">
          <ac:chgData name="Richard Chalk" userId="287f8aa4f4de1d19" providerId="LiveId" clId="{E3FC098F-8FE9-43D8-87C8-4C8D41B0EE8C}" dt="2023-07-19T05:37:14.768" v="21" actId="20577"/>
          <ac:spMkLst>
            <pc:docMk/>
            <pc:sldMk cId="3213385662" sldId="309"/>
            <ac:spMk id="118" creationId="{00000000-0000-0000-0000-000000000000}"/>
          </ac:spMkLst>
        </pc:spChg>
      </pc:sldChg>
      <pc:sldChg chg="addSp modSp del">
        <pc:chgData name="Richard Chalk" userId="287f8aa4f4de1d19" providerId="LiveId" clId="{E3FC098F-8FE9-43D8-87C8-4C8D41B0EE8C}" dt="2023-07-20T10:01:49.632" v="6980" actId="47"/>
        <pc:sldMkLst>
          <pc:docMk/>
          <pc:sldMk cId="1717922590" sldId="382"/>
        </pc:sldMkLst>
        <pc:spChg chg="add mod">
          <ac:chgData name="Richard Chalk" userId="287f8aa4f4de1d19" providerId="LiveId" clId="{E3FC098F-8FE9-43D8-87C8-4C8D41B0EE8C}" dt="2023-07-19T14:45:27.569" v="2921"/>
          <ac:spMkLst>
            <pc:docMk/>
            <pc:sldMk cId="1717922590" sldId="382"/>
            <ac:spMk id="2" creationId="{68D7EE88-A624-69AA-8356-7641299F17A4}"/>
          </ac:spMkLst>
        </pc:spChg>
      </pc:sldChg>
      <pc:sldChg chg="addSp modSp del">
        <pc:chgData name="Richard Chalk" userId="287f8aa4f4de1d19" providerId="LiveId" clId="{E3FC098F-8FE9-43D8-87C8-4C8D41B0EE8C}" dt="2023-07-20T10:01:49.632" v="6980" actId="47"/>
        <pc:sldMkLst>
          <pc:docMk/>
          <pc:sldMk cId="4193271027" sldId="512"/>
        </pc:sldMkLst>
        <pc:spChg chg="add mod">
          <ac:chgData name="Richard Chalk" userId="287f8aa4f4de1d19" providerId="LiveId" clId="{E3FC098F-8FE9-43D8-87C8-4C8D41B0EE8C}" dt="2023-07-19T14:45:26.342" v="2920"/>
          <ac:spMkLst>
            <pc:docMk/>
            <pc:sldMk cId="4193271027" sldId="512"/>
            <ac:spMk id="8" creationId="{091C5BF0-058F-2A7A-E50F-C1FAA3C3BF78}"/>
          </ac:spMkLst>
        </pc:spChg>
      </pc:sldChg>
      <pc:sldChg chg="del">
        <pc:chgData name="Richard Chalk" userId="287f8aa4f4de1d19" providerId="LiveId" clId="{E3FC098F-8FE9-43D8-87C8-4C8D41B0EE8C}" dt="2023-07-19T14:45:05.689" v="2915" actId="47"/>
        <pc:sldMkLst>
          <pc:docMk/>
          <pc:sldMk cId="1745136062" sldId="513"/>
        </pc:sldMkLst>
      </pc:sldChg>
      <pc:sldChg chg="del">
        <pc:chgData name="Richard Chalk" userId="287f8aa4f4de1d19" providerId="LiveId" clId="{E3FC098F-8FE9-43D8-87C8-4C8D41B0EE8C}" dt="2023-07-19T14:45:08.554" v="2916" actId="47"/>
        <pc:sldMkLst>
          <pc:docMk/>
          <pc:sldMk cId="3290590145" sldId="514"/>
        </pc:sldMkLst>
      </pc:sldChg>
      <pc:sldChg chg="del">
        <pc:chgData name="Richard Chalk" userId="287f8aa4f4de1d19" providerId="LiveId" clId="{E3FC098F-8FE9-43D8-87C8-4C8D41B0EE8C}" dt="2023-07-19T14:45:16.634" v="2918" actId="47"/>
        <pc:sldMkLst>
          <pc:docMk/>
          <pc:sldMk cId="1536526050" sldId="515"/>
        </pc:sldMkLst>
      </pc:sldChg>
      <pc:sldChg chg="addSp modSp del">
        <pc:chgData name="Richard Chalk" userId="287f8aa4f4de1d19" providerId="LiveId" clId="{E3FC098F-8FE9-43D8-87C8-4C8D41B0EE8C}" dt="2023-07-20T10:01:49.632" v="6980" actId="47"/>
        <pc:sldMkLst>
          <pc:docMk/>
          <pc:sldMk cId="3727036933" sldId="516"/>
        </pc:sldMkLst>
        <pc:spChg chg="add mod">
          <ac:chgData name="Richard Chalk" userId="287f8aa4f4de1d19" providerId="LiveId" clId="{E3FC098F-8FE9-43D8-87C8-4C8D41B0EE8C}" dt="2023-07-19T14:45:28.972" v="2922"/>
          <ac:spMkLst>
            <pc:docMk/>
            <pc:sldMk cId="3727036933" sldId="516"/>
            <ac:spMk id="8" creationId="{B8D39B89-8255-9704-36FA-A4485C8B14BB}"/>
          </ac:spMkLst>
        </pc:spChg>
      </pc:sldChg>
      <pc:sldChg chg="del">
        <pc:chgData name="Richard Chalk" userId="287f8aa4f4de1d19" providerId="LiveId" clId="{E3FC098F-8FE9-43D8-87C8-4C8D41B0EE8C}" dt="2023-07-19T14:45:11.520" v="2917" actId="47"/>
        <pc:sldMkLst>
          <pc:docMk/>
          <pc:sldMk cId="1188041564" sldId="517"/>
        </pc:sldMkLst>
      </pc:sldChg>
      <pc:sldChg chg="del">
        <pc:chgData name="Richard Chalk" userId="287f8aa4f4de1d19" providerId="LiveId" clId="{E3FC098F-8FE9-43D8-87C8-4C8D41B0EE8C}" dt="2023-07-19T14:44:54.075" v="2914" actId="47"/>
        <pc:sldMkLst>
          <pc:docMk/>
          <pc:sldMk cId="1905608281" sldId="518"/>
        </pc:sldMkLst>
      </pc:sldChg>
      <pc:sldChg chg="modSp add del mod ord">
        <pc:chgData name="Richard Chalk" userId="287f8aa4f4de1d19" providerId="LiveId" clId="{E3FC098F-8FE9-43D8-87C8-4C8D41B0EE8C}" dt="2023-07-19T06:48:46.612" v="1086" actId="2696"/>
        <pc:sldMkLst>
          <pc:docMk/>
          <pc:sldMk cId="1373456415" sldId="519"/>
        </pc:sldMkLst>
        <pc:spChg chg="mod">
          <ac:chgData name="Richard Chalk" userId="287f8aa4f4de1d19" providerId="LiveId" clId="{E3FC098F-8FE9-43D8-87C8-4C8D41B0EE8C}" dt="2023-07-19T05:41:44.301" v="224" actId="5793"/>
          <ac:spMkLst>
            <pc:docMk/>
            <pc:sldMk cId="1373456415" sldId="519"/>
            <ac:spMk id="118" creationId="{00000000-0000-0000-0000-000000000000}"/>
          </ac:spMkLst>
        </pc:spChg>
      </pc:sldChg>
      <pc:sldChg chg="addSp delSp modSp add mod">
        <pc:chgData name="Richard Chalk" userId="287f8aa4f4de1d19" providerId="LiveId" clId="{E3FC098F-8FE9-43D8-87C8-4C8D41B0EE8C}" dt="2023-07-20T10:14:20.657" v="7155" actId="1035"/>
        <pc:sldMkLst>
          <pc:docMk/>
          <pc:sldMk cId="3673019826" sldId="519"/>
        </pc:sldMkLst>
        <pc:spChg chg="add del">
          <ac:chgData name="Richard Chalk" userId="287f8aa4f4de1d19" providerId="LiveId" clId="{E3FC098F-8FE9-43D8-87C8-4C8D41B0EE8C}" dt="2023-07-19T06:56:04.171" v="1203" actId="478"/>
          <ac:spMkLst>
            <pc:docMk/>
            <pc:sldMk cId="3673019826" sldId="519"/>
            <ac:spMk id="2" creationId="{B87E2596-84A7-3F70-DA7E-7F98F4E1DE1A}"/>
          </ac:spMkLst>
        </pc:spChg>
        <pc:spChg chg="add del">
          <ac:chgData name="Richard Chalk" userId="287f8aa4f4de1d19" providerId="LiveId" clId="{E3FC098F-8FE9-43D8-87C8-4C8D41B0EE8C}" dt="2023-07-19T06:56:05.677" v="1205" actId="478"/>
          <ac:spMkLst>
            <pc:docMk/>
            <pc:sldMk cId="3673019826" sldId="519"/>
            <ac:spMk id="3" creationId="{2FC7C5AD-D92C-8BA4-C354-F496CD437270}"/>
          </ac:spMkLst>
        </pc:spChg>
        <pc:spChg chg="add del">
          <ac:chgData name="Richard Chalk" userId="287f8aa4f4de1d19" providerId="LiveId" clId="{E3FC098F-8FE9-43D8-87C8-4C8D41B0EE8C}" dt="2023-07-19T06:56:11.918" v="1207" actId="478"/>
          <ac:spMkLst>
            <pc:docMk/>
            <pc:sldMk cId="3673019826" sldId="519"/>
            <ac:spMk id="4" creationId="{94270115-A76C-2C21-B303-9CCBCE30071E}"/>
          </ac:spMkLst>
        </pc:spChg>
        <pc:spChg chg="add del">
          <ac:chgData name="Richard Chalk" userId="287f8aa4f4de1d19" providerId="LiveId" clId="{E3FC098F-8FE9-43D8-87C8-4C8D41B0EE8C}" dt="2023-07-19T06:56:13.327" v="1209" actId="478"/>
          <ac:spMkLst>
            <pc:docMk/>
            <pc:sldMk cId="3673019826" sldId="519"/>
            <ac:spMk id="5" creationId="{277B6F00-57B9-0CFA-865F-04020DF68323}"/>
          </ac:spMkLst>
        </pc:spChg>
        <pc:spChg chg="add del">
          <ac:chgData name="Richard Chalk" userId="287f8aa4f4de1d19" providerId="LiveId" clId="{E3FC098F-8FE9-43D8-87C8-4C8D41B0EE8C}" dt="2023-07-19T06:56:41.827" v="1215" actId="478"/>
          <ac:spMkLst>
            <pc:docMk/>
            <pc:sldMk cId="3673019826" sldId="519"/>
            <ac:spMk id="6" creationId="{31BE9AC3-9D79-A7CC-6506-C87F8DB8A2DD}"/>
          </ac:spMkLst>
        </pc:spChg>
        <pc:spChg chg="add del">
          <ac:chgData name="Richard Chalk" userId="287f8aa4f4de1d19" providerId="LiveId" clId="{E3FC098F-8FE9-43D8-87C8-4C8D41B0EE8C}" dt="2023-07-19T06:56:43.279" v="1217" actId="478"/>
          <ac:spMkLst>
            <pc:docMk/>
            <pc:sldMk cId="3673019826" sldId="519"/>
            <ac:spMk id="7" creationId="{54CBADC6-4D91-74BD-EB6E-0D4C4D48435C}"/>
          </ac:spMkLst>
        </pc:spChg>
        <pc:spChg chg="mod">
          <ac:chgData name="Richard Chalk" userId="287f8aa4f4de1d19" providerId="LiveId" clId="{E3FC098F-8FE9-43D8-87C8-4C8D41B0EE8C}" dt="2023-07-19T06:57:40.658" v="1230" actId="1036"/>
          <ac:spMkLst>
            <pc:docMk/>
            <pc:sldMk cId="3673019826" sldId="519"/>
            <ac:spMk id="117" creationId="{00000000-0000-0000-0000-000000000000}"/>
          </ac:spMkLst>
        </pc:spChg>
        <pc:picChg chg="add del mod">
          <ac:chgData name="Richard Chalk" userId="287f8aa4f4de1d19" providerId="LiveId" clId="{E3FC098F-8FE9-43D8-87C8-4C8D41B0EE8C}" dt="2023-07-19T06:56:28.085" v="1213" actId="478"/>
          <ac:picMkLst>
            <pc:docMk/>
            <pc:sldMk cId="3673019826" sldId="519"/>
            <ac:picMk id="3082" creationId="{C10FFE9A-53C0-A235-F00C-7554E8AC3C02}"/>
          </ac:picMkLst>
        </pc:picChg>
        <pc:picChg chg="add del">
          <ac:chgData name="Richard Chalk" userId="287f8aa4f4de1d19" providerId="LiveId" clId="{E3FC098F-8FE9-43D8-87C8-4C8D41B0EE8C}" dt="2023-07-19T06:57:04.638" v="1219" actId="478"/>
          <ac:picMkLst>
            <pc:docMk/>
            <pc:sldMk cId="3673019826" sldId="519"/>
            <ac:picMk id="3088" creationId="{2102A031-44AE-E319-7687-1C2D88A68335}"/>
          </ac:picMkLst>
        </pc:picChg>
        <pc:picChg chg="add mod">
          <ac:chgData name="Richard Chalk" userId="287f8aa4f4de1d19" providerId="LiveId" clId="{E3FC098F-8FE9-43D8-87C8-4C8D41B0EE8C}" dt="2023-07-19T10:15:24.344" v="1417" actId="14100"/>
          <ac:picMkLst>
            <pc:docMk/>
            <pc:sldMk cId="3673019826" sldId="519"/>
            <ac:picMk id="3090" creationId="{E84C8B1E-142C-53AC-5DCE-B545D2101203}"/>
          </ac:picMkLst>
        </pc:picChg>
        <pc:picChg chg="add mod">
          <ac:chgData name="Richard Chalk" userId="287f8aa4f4de1d19" providerId="LiveId" clId="{E3FC098F-8FE9-43D8-87C8-4C8D41B0EE8C}" dt="2023-07-20T10:14:20.657" v="7155" actId="1035"/>
          <ac:picMkLst>
            <pc:docMk/>
            <pc:sldMk cId="3673019826" sldId="519"/>
            <ac:picMk id="3092" creationId="{E0350921-933B-009C-D549-2620752C7733}"/>
          </ac:picMkLst>
        </pc:picChg>
      </pc:sldChg>
      <pc:sldChg chg="add">
        <pc:chgData name="Richard Chalk" userId="287f8aa4f4de1d19" providerId="LiveId" clId="{E3FC098F-8FE9-43D8-87C8-4C8D41B0EE8C}" dt="2023-07-19T14:08:12.255" v="1699"/>
        <pc:sldMkLst>
          <pc:docMk/>
          <pc:sldMk cId="430383919" sldId="520"/>
        </pc:sldMkLst>
      </pc:sldChg>
      <pc:sldChg chg="modSp add del mod">
        <pc:chgData name="Richard Chalk" userId="287f8aa4f4de1d19" providerId="LiveId" clId="{E3FC098F-8FE9-43D8-87C8-4C8D41B0EE8C}" dt="2023-07-19T14:08:09.799" v="1698" actId="2696"/>
        <pc:sldMkLst>
          <pc:docMk/>
          <pc:sldMk cId="1293024098" sldId="520"/>
        </pc:sldMkLst>
        <pc:spChg chg="mod">
          <ac:chgData name="Richard Chalk" userId="287f8aa4f4de1d19" providerId="LiveId" clId="{E3FC098F-8FE9-43D8-87C8-4C8D41B0EE8C}" dt="2023-07-19T06:45:27.746" v="953" actId="20577"/>
          <ac:spMkLst>
            <pc:docMk/>
            <pc:sldMk cId="1293024098" sldId="520"/>
            <ac:spMk id="118" creationId="{00000000-0000-0000-0000-000000000000}"/>
          </ac:spMkLst>
        </pc:spChg>
      </pc:sldChg>
      <pc:sldChg chg="modSp add mod ord">
        <pc:chgData name="Richard Chalk" userId="287f8aa4f4de1d19" providerId="LiveId" clId="{E3FC098F-8FE9-43D8-87C8-4C8D41B0EE8C}" dt="2023-07-19T05:37:59.826" v="62" actId="20577"/>
        <pc:sldMkLst>
          <pc:docMk/>
          <pc:sldMk cId="610650027" sldId="521"/>
        </pc:sldMkLst>
        <pc:spChg chg="mod">
          <ac:chgData name="Richard Chalk" userId="287f8aa4f4de1d19" providerId="LiveId" clId="{E3FC098F-8FE9-43D8-87C8-4C8D41B0EE8C}" dt="2023-07-19T05:37:59.826" v="62" actId="20577"/>
          <ac:spMkLst>
            <pc:docMk/>
            <pc:sldMk cId="610650027" sldId="521"/>
            <ac:spMk id="118" creationId="{00000000-0000-0000-0000-000000000000}"/>
          </ac:spMkLst>
        </pc:spChg>
      </pc:sldChg>
      <pc:sldChg chg="modSp add mod ord">
        <pc:chgData name="Richard Chalk" userId="287f8aa4f4de1d19" providerId="LiveId" clId="{E3FC098F-8FE9-43D8-87C8-4C8D41B0EE8C}" dt="2023-07-19T14:08:54.295" v="1703"/>
        <pc:sldMkLst>
          <pc:docMk/>
          <pc:sldMk cId="1058803931" sldId="522"/>
        </pc:sldMkLst>
        <pc:spChg chg="mod">
          <ac:chgData name="Richard Chalk" userId="287f8aa4f4de1d19" providerId="LiveId" clId="{E3FC098F-8FE9-43D8-87C8-4C8D41B0EE8C}" dt="2023-07-19T05:38:08.322" v="72" actId="20577"/>
          <ac:spMkLst>
            <pc:docMk/>
            <pc:sldMk cId="1058803931" sldId="522"/>
            <ac:spMk id="118" creationId="{00000000-0000-0000-0000-000000000000}"/>
          </ac:spMkLst>
        </pc:spChg>
      </pc:sldChg>
      <pc:sldChg chg="modSp add mod">
        <pc:chgData name="Richard Chalk" userId="287f8aa4f4de1d19" providerId="LiveId" clId="{E3FC098F-8FE9-43D8-87C8-4C8D41B0EE8C}" dt="2023-07-19T05:38:45.678" v="125" actId="1036"/>
        <pc:sldMkLst>
          <pc:docMk/>
          <pc:sldMk cId="2774553520" sldId="523"/>
        </pc:sldMkLst>
        <pc:spChg chg="mod">
          <ac:chgData name="Richard Chalk" userId="287f8aa4f4de1d19" providerId="LiveId" clId="{E3FC098F-8FE9-43D8-87C8-4C8D41B0EE8C}" dt="2023-07-19T05:38:45.678" v="125" actId="1036"/>
          <ac:spMkLst>
            <pc:docMk/>
            <pc:sldMk cId="2774553520" sldId="523"/>
            <ac:spMk id="118" creationId="{00000000-0000-0000-0000-000000000000}"/>
          </ac:spMkLst>
        </pc:spChg>
      </pc:sldChg>
      <pc:sldChg chg="modSp add mod ord">
        <pc:chgData name="Richard Chalk" userId="287f8aa4f4de1d19" providerId="LiveId" clId="{E3FC098F-8FE9-43D8-87C8-4C8D41B0EE8C}" dt="2023-07-19T05:38:54.246" v="131" actId="20577"/>
        <pc:sldMkLst>
          <pc:docMk/>
          <pc:sldMk cId="3938680033" sldId="524"/>
        </pc:sldMkLst>
        <pc:spChg chg="mod">
          <ac:chgData name="Richard Chalk" userId="287f8aa4f4de1d19" providerId="LiveId" clId="{E3FC098F-8FE9-43D8-87C8-4C8D41B0EE8C}" dt="2023-07-19T05:38:54.246" v="131" actId="20577"/>
          <ac:spMkLst>
            <pc:docMk/>
            <pc:sldMk cId="3938680033" sldId="524"/>
            <ac:spMk id="118" creationId="{00000000-0000-0000-0000-000000000000}"/>
          </ac:spMkLst>
        </pc:spChg>
      </pc:sldChg>
      <pc:sldChg chg="modSp add del mod">
        <pc:chgData name="Richard Chalk" userId="287f8aa4f4de1d19" providerId="LiveId" clId="{E3FC098F-8FE9-43D8-87C8-4C8D41B0EE8C}" dt="2023-07-20T09:48:19.670" v="6622" actId="47"/>
        <pc:sldMkLst>
          <pc:docMk/>
          <pc:sldMk cId="2506401006" sldId="525"/>
        </pc:sldMkLst>
        <pc:spChg chg="mod">
          <ac:chgData name="Richard Chalk" userId="287f8aa4f4de1d19" providerId="LiveId" clId="{E3FC098F-8FE9-43D8-87C8-4C8D41B0EE8C}" dt="2023-07-19T05:39:08.456" v="152" actId="20577"/>
          <ac:spMkLst>
            <pc:docMk/>
            <pc:sldMk cId="2506401006" sldId="525"/>
            <ac:spMk id="118" creationId="{00000000-0000-0000-0000-000000000000}"/>
          </ac:spMkLst>
        </pc:spChg>
      </pc:sldChg>
      <pc:sldChg chg="add">
        <pc:chgData name="Richard Chalk" userId="287f8aa4f4de1d19" providerId="LiveId" clId="{E3FC098F-8FE9-43D8-87C8-4C8D41B0EE8C}" dt="2023-07-19T14:07:16.919" v="1691"/>
        <pc:sldMkLst>
          <pc:docMk/>
          <pc:sldMk cId="733208413" sldId="526"/>
        </pc:sldMkLst>
      </pc:sldChg>
      <pc:sldChg chg="modSp add del mod">
        <pc:chgData name="Richard Chalk" userId="287f8aa4f4de1d19" providerId="LiveId" clId="{E3FC098F-8FE9-43D8-87C8-4C8D41B0EE8C}" dt="2023-07-19T14:07:09.521" v="1690" actId="2696"/>
        <pc:sldMkLst>
          <pc:docMk/>
          <pc:sldMk cId="2699012265" sldId="526"/>
        </pc:sldMkLst>
        <pc:spChg chg="mod">
          <ac:chgData name="Richard Chalk" userId="287f8aa4f4de1d19" providerId="LiveId" clId="{E3FC098F-8FE9-43D8-87C8-4C8D41B0EE8C}" dt="2023-07-19T05:39:19.942" v="166" actId="20577"/>
          <ac:spMkLst>
            <pc:docMk/>
            <pc:sldMk cId="2699012265" sldId="526"/>
            <ac:spMk id="118" creationId="{00000000-0000-0000-0000-000000000000}"/>
          </ac:spMkLst>
        </pc:spChg>
      </pc:sldChg>
      <pc:sldChg chg="modSp add mod ord">
        <pc:chgData name="Richard Chalk" userId="287f8aa4f4de1d19" providerId="LiveId" clId="{E3FC098F-8FE9-43D8-87C8-4C8D41B0EE8C}" dt="2023-07-20T04:59:56.876" v="5196"/>
        <pc:sldMkLst>
          <pc:docMk/>
          <pc:sldMk cId="460914246" sldId="527"/>
        </pc:sldMkLst>
        <pc:spChg chg="mod">
          <ac:chgData name="Richard Chalk" userId="287f8aa4f4de1d19" providerId="LiveId" clId="{E3FC098F-8FE9-43D8-87C8-4C8D41B0EE8C}" dt="2023-07-19T05:39:29.818" v="176" actId="20577"/>
          <ac:spMkLst>
            <pc:docMk/>
            <pc:sldMk cId="460914246" sldId="527"/>
            <ac:spMk id="118" creationId="{00000000-0000-0000-0000-000000000000}"/>
          </ac:spMkLst>
        </pc:spChg>
      </pc:sldChg>
      <pc:sldChg chg="modSp add del mod">
        <pc:chgData name="Richard Chalk" userId="287f8aa4f4de1d19" providerId="LiveId" clId="{E3FC098F-8FE9-43D8-87C8-4C8D41B0EE8C}" dt="2023-07-20T09:26:08.458" v="6012" actId="2696"/>
        <pc:sldMkLst>
          <pc:docMk/>
          <pc:sldMk cId="1099308944" sldId="528"/>
        </pc:sldMkLst>
        <pc:spChg chg="mod">
          <ac:chgData name="Richard Chalk" userId="287f8aa4f4de1d19" providerId="LiveId" clId="{E3FC098F-8FE9-43D8-87C8-4C8D41B0EE8C}" dt="2023-07-19T05:39:40.208" v="187" actId="20577"/>
          <ac:spMkLst>
            <pc:docMk/>
            <pc:sldMk cId="1099308944" sldId="528"/>
            <ac:spMk id="118" creationId="{00000000-0000-0000-0000-000000000000}"/>
          </ac:spMkLst>
        </pc:spChg>
      </pc:sldChg>
      <pc:sldChg chg="add">
        <pc:chgData name="Richard Chalk" userId="287f8aa4f4de1d19" providerId="LiveId" clId="{E3FC098F-8FE9-43D8-87C8-4C8D41B0EE8C}" dt="2023-07-20T09:26:18.832" v="6013"/>
        <pc:sldMkLst>
          <pc:docMk/>
          <pc:sldMk cId="3335650728" sldId="528"/>
        </pc:sldMkLst>
      </pc:sldChg>
      <pc:sldChg chg="modSp add mod">
        <pc:chgData name="Richard Chalk" userId="287f8aa4f4de1d19" providerId="LiveId" clId="{E3FC098F-8FE9-43D8-87C8-4C8D41B0EE8C}" dt="2023-07-19T05:39:48.649" v="202" actId="20577"/>
        <pc:sldMkLst>
          <pc:docMk/>
          <pc:sldMk cId="3621538142" sldId="529"/>
        </pc:sldMkLst>
        <pc:spChg chg="mod">
          <ac:chgData name="Richard Chalk" userId="287f8aa4f4de1d19" providerId="LiveId" clId="{E3FC098F-8FE9-43D8-87C8-4C8D41B0EE8C}" dt="2023-07-19T05:39:48.649" v="202" actId="20577"/>
          <ac:spMkLst>
            <pc:docMk/>
            <pc:sldMk cId="3621538142" sldId="529"/>
            <ac:spMk id="118" creationId="{00000000-0000-0000-0000-000000000000}"/>
          </ac:spMkLst>
        </pc:spChg>
      </pc:sldChg>
      <pc:sldChg chg="delSp modSp add mod">
        <pc:chgData name="Richard Chalk" userId="287f8aa4f4de1d19" providerId="LiveId" clId="{E3FC098F-8FE9-43D8-87C8-4C8D41B0EE8C}" dt="2023-07-19T13:43:19.537" v="1457" actId="1035"/>
        <pc:sldMkLst>
          <pc:docMk/>
          <pc:sldMk cId="2331944968" sldId="530"/>
        </pc:sldMkLst>
        <pc:spChg chg="mod">
          <ac:chgData name="Richard Chalk" userId="287f8aa4f4de1d19" providerId="LiveId" clId="{E3FC098F-8FE9-43D8-87C8-4C8D41B0EE8C}" dt="2023-07-19T05:44:44.168" v="320" actId="20577"/>
          <ac:spMkLst>
            <pc:docMk/>
            <pc:sldMk cId="2331944968" sldId="530"/>
            <ac:spMk id="18" creationId="{CBF4E8CD-055F-8FAC-58DB-DB42DE1E6C1D}"/>
          </ac:spMkLst>
        </pc:spChg>
        <pc:spChg chg="mod">
          <ac:chgData name="Richard Chalk" userId="287f8aa4f4de1d19" providerId="LiveId" clId="{E3FC098F-8FE9-43D8-87C8-4C8D41B0EE8C}" dt="2023-07-19T13:43:19.537" v="1457" actId="1035"/>
          <ac:spMkLst>
            <pc:docMk/>
            <pc:sldMk cId="2331944968" sldId="530"/>
            <ac:spMk id="658" creationId="{00000000-0000-0000-0000-000000000000}"/>
          </ac:spMkLst>
        </pc:spChg>
        <pc:picChg chg="mod">
          <ac:chgData name="Richard Chalk" userId="287f8aa4f4de1d19" providerId="LiveId" clId="{E3FC098F-8FE9-43D8-87C8-4C8D41B0EE8C}" dt="2023-07-19T06:06:32.867" v="387" actId="1037"/>
          <ac:picMkLst>
            <pc:docMk/>
            <pc:sldMk cId="2331944968" sldId="530"/>
            <ac:picMk id="2" creationId="{1798266B-4E23-1125-CABF-2421F7B57CB6}"/>
          </ac:picMkLst>
        </pc:picChg>
        <pc:picChg chg="mod">
          <ac:chgData name="Richard Chalk" userId="287f8aa4f4de1d19" providerId="LiveId" clId="{E3FC098F-8FE9-43D8-87C8-4C8D41B0EE8C}" dt="2023-07-19T05:43:40.891" v="306" actId="1035"/>
          <ac:picMkLst>
            <pc:docMk/>
            <pc:sldMk cId="2331944968" sldId="530"/>
            <ac:picMk id="3" creationId="{00F42DEA-93D1-0D04-0FB8-52092F46A3C0}"/>
          </ac:picMkLst>
        </pc:picChg>
        <pc:picChg chg="del">
          <ac:chgData name="Richard Chalk" userId="287f8aa4f4de1d19" providerId="LiveId" clId="{E3FC098F-8FE9-43D8-87C8-4C8D41B0EE8C}" dt="2023-07-19T05:43:25.140" v="259" actId="478"/>
          <ac:picMkLst>
            <pc:docMk/>
            <pc:sldMk cId="2331944968" sldId="530"/>
            <ac:picMk id="2050" creationId="{39D47829-75A0-558A-0986-D1819D3C5FF5}"/>
          </ac:picMkLst>
        </pc:picChg>
        <pc:cxnChg chg="mod">
          <ac:chgData name="Richard Chalk" userId="287f8aa4f4de1d19" providerId="LiveId" clId="{E3FC098F-8FE9-43D8-87C8-4C8D41B0EE8C}" dt="2023-07-19T13:43:19.537" v="1457" actId="1035"/>
          <ac:cxnSpMkLst>
            <pc:docMk/>
            <pc:sldMk cId="2331944968" sldId="530"/>
            <ac:cxnSpMk id="9" creationId="{A50E3248-F1C9-60C4-B00D-907E554C43F3}"/>
          </ac:cxnSpMkLst>
        </pc:cxnChg>
      </pc:sldChg>
      <pc:sldChg chg="add ord">
        <pc:chgData name="Richard Chalk" userId="287f8aa4f4de1d19" providerId="LiveId" clId="{E3FC098F-8FE9-43D8-87C8-4C8D41B0EE8C}" dt="2023-07-19T05:42:01.943" v="226"/>
        <pc:sldMkLst>
          <pc:docMk/>
          <pc:sldMk cId="387256291" sldId="531"/>
        </pc:sldMkLst>
      </pc:sldChg>
      <pc:sldChg chg="addSp delSp modSp add mod modNotesTx">
        <pc:chgData name="Richard Chalk" userId="287f8aa4f4de1d19" providerId="LiveId" clId="{E3FC098F-8FE9-43D8-87C8-4C8D41B0EE8C}" dt="2023-07-19T13:43:47.889" v="1478" actId="20577"/>
        <pc:sldMkLst>
          <pc:docMk/>
          <pc:sldMk cId="1930755218" sldId="532"/>
        </pc:sldMkLst>
        <pc:spChg chg="mod ord">
          <ac:chgData name="Richard Chalk" userId="287f8aa4f4de1d19" providerId="LiveId" clId="{E3FC098F-8FE9-43D8-87C8-4C8D41B0EE8C}" dt="2023-07-19T10:18:15.341" v="1422" actId="20577"/>
          <ac:spMkLst>
            <pc:docMk/>
            <pc:sldMk cId="1930755218" sldId="532"/>
            <ac:spMk id="2" creationId="{2CED0939-2445-F1A3-21AE-0A535344DD5D}"/>
          </ac:spMkLst>
        </pc:spChg>
        <pc:spChg chg="mod">
          <ac:chgData name="Richard Chalk" userId="287f8aa4f4de1d19" providerId="LiveId" clId="{E3FC098F-8FE9-43D8-87C8-4C8D41B0EE8C}" dt="2023-07-19T06:15:33.147" v="528" actId="113"/>
          <ac:spMkLst>
            <pc:docMk/>
            <pc:sldMk cId="1930755218" sldId="532"/>
            <ac:spMk id="3" creationId="{173D56EC-57A4-FE19-1901-5242223ADD72}"/>
          </ac:spMkLst>
        </pc:spChg>
        <pc:spChg chg="mod">
          <ac:chgData name="Richard Chalk" userId="287f8aa4f4de1d19" providerId="LiveId" clId="{E3FC098F-8FE9-43D8-87C8-4C8D41B0EE8C}" dt="2023-07-19T13:43:47.889" v="1478" actId="20577"/>
          <ac:spMkLst>
            <pc:docMk/>
            <pc:sldMk cId="1930755218" sldId="532"/>
            <ac:spMk id="7" creationId="{EBD62573-4B50-EAD6-8C7E-C3AE6A9F45B4}"/>
          </ac:spMkLst>
        </pc:spChg>
        <pc:picChg chg="add mod">
          <ac:chgData name="Richard Chalk" userId="287f8aa4f4de1d19" providerId="LiveId" clId="{E3FC098F-8FE9-43D8-87C8-4C8D41B0EE8C}" dt="2023-07-19T06:14:44.950" v="520" actId="1036"/>
          <ac:picMkLst>
            <pc:docMk/>
            <pc:sldMk cId="1930755218" sldId="532"/>
            <ac:picMk id="9" creationId="{E5F9555E-7FC9-837A-2E76-F0E33F3CBCFD}"/>
          </ac:picMkLst>
        </pc:picChg>
        <pc:picChg chg="add del">
          <ac:chgData name="Richard Chalk" userId="287f8aa4f4de1d19" providerId="LiveId" clId="{E3FC098F-8FE9-43D8-87C8-4C8D41B0EE8C}" dt="2023-07-19T06:11:06.982" v="427" actId="478"/>
          <ac:picMkLst>
            <pc:docMk/>
            <pc:sldMk cId="1930755218" sldId="532"/>
            <ac:picMk id="11" creationId="{6BB2D916-5202-5F78-8D2D-D9B3B140009D}"/>
          </ac:picMkLst>
        </pc:picChg>
        <pc:picChg chg="add mod">
          <ac:chgData name="Richard Chalk" userId="287f8aa4f4de1d19" providerId="LiveId" clId="{E3FC098F-8FE9-43D8-87C8-4C8D41B0EE8C}" dt="2023-07-19T06:13:34.630" v="472" actId="1076"/>
          <ac:picMkLst>
            <pc:docMk/>
            <pc:sldMk cId="1930755218" sldId="532"/>
            <ac:picMk id="13" creationId="{D3ADA694-3183-0623-44AB-46E9C90DC3C1}"/>
          </ac:picMkLst>
        </pc:picChg>
        <pc:picChg chg="add mod">
          <ac:chgData name="Richard Chalk" userId="287f8aa4f4de1d19" providerId="LiveId" clId="{E3FC098F-8FE9-43D8-87C8-4C8D41B0EE8C}" dt="2023-07-19T06:13:41.032" v="480" actId="1038"/>
          <ac:picMkLst>
            <pc:docMk/>
            <pc:sldMk cId="1930755218" sldId="532"/>
            <ac:picMk id="15" creationId="{C0329374-9849-DC49-E427-D054B0C640C7}"/>
          </ac:picMkLst>
        </pc:picChg>
        <pc:picChg chg="del">
          <ac:chgData name="Richard Chalk" userId="287f8aa4f4de1d19" providerId="LiveId" clId="{E3FC098F-8FE9-43D8-87C8-4C8D41B0EE8C}" dt="2023-07-19T06:08:01.163" v="399" actId="478"/>
          <ac:picMkLst>
            <pc:docMk/>
            <pc:sldMk cId="1930755218" sldId="532"/>
            <ac:picMk id="1026" creationId="{2A8C079E-E67A-AA02-F467-278EC680069E}"/>
          </ac:picMkLst>
        </pc:picChg>
        <pc:picChg chg="del">
          <ac:chgData name="Richard Chalk" userId="287f8aa4f4de1d19" providerId="LiveId" clId="{E3FC098F-8FE9-43D8-87C8-4C8D41B0EE8C}" dt="2023-07-19T06:07:06.787" v="389" actId="478"/>
          <ac:picMkLst>
            <pc:docMk/>
            <pc:sldMk cId="1930755218" sldId="532"/>
            <ac:picMk id="1028" creationId="{9840ADB3-1BB6-A137-1D21-C7517A4C5D93}"/>
          </ac:picMkLst>
        </pc:picChg>
      </pc:sldChg>
      <pc:sldChg chg="addSp delSp modSp add mod modNotesTx">
        <pc:chgData name="Richard Chalk" userId="287f8aa4f4de1d19" providerId="LiveId" clId="{E3FC098F-8FE9-43D8-87C8-4C8D41B0EE8C}" dt="2023-07-19T13:44:52.278" v="1481" actId="20577"/>
        <pc:sldMkLst>
          <pc:docMk/>
          <pc:sldMk cId="502136373" sldId="533"/>
        </pc:sldMkLst>
        <pc:spChg chg="mod">
          <ac:chgData name="Richard Chalk" userId="287f8aa4f4de1d19" providerId="LiveId" clId="{E3FC098F-8FE9-43D8-87C8-4C8D41B0EE8C}" dt="2023-07-19T13:44:52.278" v="1481" actId="20577"/>
          <ac:spMkLst>
            <pc:docMk/>
            <pc:sldMk cId="502136373" sldId="533"/>
            <ac:spMk id="2" creationId="{2CED0939-2445-F1A3-21AE-0A535344DD5D}"/>
          </ac:spMkLst>
        </pc:spChg>
        <pc:spChg chg="mod">
          <ac:chgData name="Richard Chalk" userId="287f8aa4f4de1d19" providerId="LiveId" clId="{E3FC098F-8FE9-43D8-87C8-4C8D41B0EE8C}" dt="2023-07-19T13:44:42.745" v="1480" actId="207"/>
          <ac:spMkLst>
            <pc:docMk/>
            <pc:sldMk cId="502136373" sldId="533"/>
            <ac:spMk id="3" creationId="{173D56EC-57A4-FE19-1901-5242223ADD72}"/>
          </ac:spMkLst>
        </pc:spChg>
        <pc:spChg chg="add del">
          <ac:chgData name="Richard Chalk" userId="287f8aa4f4de1d19" providerId="LiveId" clId="{E3FC098F-8FE9-43D8-87C8-4C8D41B0EE8C}" dt="2023-07-19T06:21:20.762" v="625" actId="478"/>
          <ac:spMkLst>
            <pc:docMk/>
            <pc:sldMk cId="502136373" sldId="533"/>
            <ac:spMk id="8" creationId="{67BD86E0-FDD5-0D7F-FF03-432D28C1619C}"/>
          </ac:spMkLst>
        </pc:spChg>
        <pc:spChg chg="add del">
          <ac:chgData name="Richard Chalk" userId="287f8aa4f4de1d19" providerId="LiveId" clId="{E3FC098F-8FE9-43D8-87C8-4C8D41B0EE8C}" dt="2023-07-19T06:21:22.328" v="627" actId="478"/>
          <ac:spMkLst>
            <pc:docMk/>
            <pc:sldMk cId="502136373" sldId="533"/>
            <ac:spMk id="9" creationId="{1FBD2AA6-8614-BA24-F5CB-C078A3830A71}"/>
          </ac:spMkLst>
        </pc:spChg>
        <pc:spChg chg="add del">
          <ac:chgData name="Richard Chalk" userId="287f8aa4f4de1d19" providerId="LiveId" clId="{E3FC098F-8FE9-43D8-87C8-4C8D41B0EE8C}" dt="2023-07-19T06:27:26.044" v="748" actId="22"/>
          <ac:spMkLst>
            <pc:docMk/>
            <pc:sldMk cId="502136373" sldId="533"/>
            <ac:spMk id="11" creationId="{2E25119E-545D-9D4D-95ED-9FBA70AF1A51}"/>
          </ac:spMkLst>
        </pc:spChg>
        <pc:picChg chg="add del">
          <ac:chgData name="Richard Chalk" userId="287f8aa4f4de1d19" providerId="LiveId" clId="{E3FC098F-8FE9-43D8-87C8-4C8D41B0EE8C}" dt="2023-07-19T06:20:01.032" v="611" actId="478"/>
          <ac:picMkLst>
            <pc:docMk/>
            <pc:sldMk cId="502136373" sldId="533"/>
            <ac:picMk id="1026" creationId="{9D874E4A-E6D1-E8F9-659F-2318F4622A48}"/>
          </ac:picMkLst>
        </pc:picChg>
        <pc:picChg chg="add mod">
          <ac:chgData name="Richard Chalk" userId="287f8aa4f4de1d19" providerId="LiveId" clId="{E3FC098F-8FE9-43D8-87C8-4C8D41B0EE8C}" dt="2023-07-19T06:20:12.695" v="615" actId="1076"/>
          <ac:picMkLst>
            <pc:docMk/>
            <pc:sldMk cId="502136373" sldId="533"/>
            <ac:picMk id="1028" creationId="{12C38E92-9383-7C55-A4B4-544CBCC2C4D6}"/>
          </ac:picMkLst>
        </pc:picChg>
        <pc:picChg chg="add mod">
          <ac:chgData name="Richard Chalk" userId="287f8aa4f4de1d19" providerId="LiveId" clId="{E3FC098F-8FE9-43D8-87C8-4C8D41B0EE8C}" dt="2023-07-19T06:21:59.470" v="639" actId="1076"/>
          <ac:picMkLst>
            <pc:docMk/>
            <pc:sldMk cId="502136373" sldId="533"/>
            <ac:picMk id="1030" creationId="{A169DE91-561F-D90D-3895-CB6D865217F7}"/>
          </ac:picMkLst>
        </pc:picChg>
        <pc:picChg chg="add mod">
          <ac:chgData name="Richard Chalk" userId="287f8aa4f4de1d19" providerId="LiveId" clId="{E3FC098F-8FE9-43D8-87C8-4C8D41B0EE8C}" dt="2023-07-19T06:21:52.140" v="637" actId="1076"/>
          <ac:picMkLst>
            <pc:docMk/>
            <pc:sldMk cId="502136373" sldId="533"/>
            <ac:picMk id="1032" creationId="{D6F11D25-9146-D25D-6181-5D4CCF4482A0}"/>
          </ac:picMkLst>
        </pc:picChg>
        <pc:picChg chg="add mod">
          <ac:chgData name="Richard Chalk" userId="287f8aa4f4de1d19" providerId="LiveId" clId="{E3FC098F-8FE9-43D8-87C8-4C8D41B0EE8C}" dt="2023-07-19T06:21:54.326" v="638" actId="1076"/>
          <ac:picMkLst>
            <pc:docMk/>
            <pc:sldMk cId="502136373" sldId="533"/>
            <ac:picMk id="1038" creationId="{42D7F0EF-9E19-8598-D84F-870147CC938D}"/>
          </ac:picMkLst>
        </pc:picChg>
      </pc:sldChg>
      <pc:sldChg chg="delSp modSp add del mod">
        <pc:chgData name="Richard Chalk" userId="287f8aa4f4de1d19" providerId="LiveId" clId="{E3FC098F-8FE9-43D8-87C8-4C8D41B0EE8C}" dt="2023-07-19T06:17:07.733" v="537" actId="2696"/>
        <pc:sldMkLst>
          <pc:docMk/>
          <pc:sldMk cId="3645877052" sldId="533"/>
        </pc:sldMkLst>
        <pc:spChg chg="mod">
          <ac:chgData name="Richard Chalk" userId="287f8aa4f4de1d19" providerId="LiveId" clId="{E3FC098F-8FE9-43D8-87C8-4C8D41B0EE8C}" dt="2023-07-19T06:16:15.208" v="536" actId="20577"/>
          <ac:spMkLst>
            <pc:docMk/>
            <pc:sldMk cId="3645877052" sldId="533"/>
            <ac:spMk id="7" creationId="{EBD62573-4B50-EAD6-8C7E-C3AE6A9F45B4}"/>
          </ac:spMkLst>
        </pc:spChg>
        <pc:picChg chg="del">
          <ac:chgData name="Richard Chalk" userId="287f8aa4f4de1d19" providerId="LiveId" clId="{E3FC098F-8FE9-43D8-87C8-4C8D41B0EE8C}" dt="2023-07-19T06:16:00.118" v="530" actId="478"/>
          <ac:picMkLst>
            <pc:docMk/>
            <pc:sldMk cId="3645877052" sldId="533"/>
            <ac:picMk id="9" creationId="{E5F9555E-7FC9-837A-2E76-F0E33F3CBCFD}"/>
          </ac:picMkLst>
        </pc:picChg>
        <pc:picChg chg="del">
          <ac:chgData name="Richard Chalk" userId="287f8aa4f4de1d19" providerId="LiveId" clId="{E3FC098F-8FE9-43D8-87C8-4C8D41B0EE8C}" dt="2023-07-19T06:16:00.857" v="531" actId="478"/>
          <ac:picMkLst>
            <pc:docMk/>
            <pc:sldMk cId="3645877052" sldId="533"/>
            <ac:picMk id="13" creationId="{D3ADA694-3183-0623-44AB-46E9C90DC3C1}"/>
          </ac:picMkLst>
        </pc:picChg>
        <pc:picChg chg="del">
          <ac:chgData name="Richard Chalk" userId="287f8aa4f4de1d19" providerId="LiveId" clId="{E3FC098F-8FE9-43D8-87C8-4C8D41B0EE8C}" dt="2023-07-19T06:16:01.619" v="532" actId="478"/>
          <ac:picMkLst>
            <pc:docMk/>
            <pc:sldMk cId="3645877052" sldId="533"/>
            <ac:picMk id="15" creationId="{C0329374-9849-DC49-E427-D054B0C640C7}"/>
          </ac:picMkLst>
        </pc:picChg>
      </pc:sldChg>
      <pc:sldChg chg="addSp delSp modSp add mod modNotesTx">
        <pc:chgData name="Richard Chalk" userId="287f8aa4f4de1d19" providerId="LiveId" clId="{E3FC098F-8FE9-43D8-87C8-4C8D41B0EE8C}" dt="2023-07-20T10:17:31.510" v="7157" actId="20577"/>
        <pc:sldMkLst>
          <pc:docMk/>
          <pc:sldMk cId="1235889856" sldId="534"/>
        </pc:sldMkLst>
        <pc:spChg chg="mod">
          <ac:chgData name="Richard Chalk" userId="287f8aa4f4de1d19" providerId="LiveId" clId="{E3FC098F-8FE9-43D8-87C8-4C8D41B0EE8C}" dt="2023-07-19T13:58:53.405" v="1635" actId="207"/>
          <ac:spMkLst>
            <pc:docMk/>
            <pc:sldMk cId="1235889856" sldId="534"/>
            <ac:spMk id="2" creationId="{2CED0939-2445-F1A3-21AE-0A535344DD5D}"/>
          </ac:spMkLst>
        </pc:spChg>
        <pc:spChg chg="add del mod">
          <ac:chgData name="Richard Chalk" userId="287f8aa4f4de1d19" providerId="LiveId" clId="{E3FC098F-8FE9-43D8-87C8-4C8D41B0EE8C}" dt="2023-07-19T13:51:54.342" v="1540" actId="478"/>
          <ac:spMkLst>
            <pc:docMk/>
            <pc:sldMk cId="1235889856" sldId="534"/>
            <ac:spMk id="3" creationId="{173D56EC-57A4-FE19-1901-5242223ADD72}"/>
          </ac:spMkLst>
        </pc:spChg>
        <pc:spChg chg="mod">
          <ac:chgData name="Richard Chalk" userId="287f8aa4f4de1d19" providerId="LiveId" clId="{E3FC098F-8FE9-43D8-87C8-4C8D41B0EE8C}" dt="2023-07-20T10:17:31.510" v="7157" actId="20577"/>
          <ac:spMkLst>
            <pc:docMk/>
            <pc:sldMk cId="1235889856" sldId="534"/>
            <ac:spMk id="7" creationId="{EBD62573-4B50-EAD6-8C7E-C3AE6A9F45B4}"/>
          </ac:spMkLst>
        </pc:spChg>
        <pc:spChg chg="add del">
          <ac:chgData name="Richard Chalk" userId="287f8aa4f4de1d19" providerId="LiveId" clId="{E3FC098F-8FE9-43D8-87C8-4C8D41B0EE8C}" dt="2023-07-19T13:45:45.803" v="1484" actId="478"/>
          <ac:spMkLst>
            <pc:docMk/>
            <pc:sldMk cId="1235889856" sldId="534"/>
            <ac:spMk id="8" creationId="{C52819AC-67A7-8BDB-0E7E-F2D3C78ABC40}"/>
          </ac:spMkLst>
        </pc:spChg>
        <pc:spChg chg="add mod">
          <ac:chgData name="Richard Chalk" userId="287f8aa4f4de1d19" providerId="LiveId" clId="{E3FC098F-8FE9-43D8-87C8-4C8D41B0EE8C}" dt="2023-07-19T13:52:37.233" v="1554" actId="14100"/>
          <ac:spMkLst>
            <pc:docMk/>
            <pc:sldMk cId="1235889856" sldId="534"/>
            <ac:spMk id="10" creationId="{EBC4538A-04DD-7030-B0B1-7CF79376EA5F}"/>
          </ac:spMkLst>
        </pc:spChg>
        <pc:spChg chg="add mod">
          <ac:chgData name="Richard Chalk" userId="287f8aa4f4de1d19" providerId="LiveId" clId="{E3FC098F-8FE9-43D8-87C8-4C8D41B0EE8C}" dt="2023-07-19T13:54:47.683" v="1593" actId="20577"/>
          <ac:spMkLst>
            <pc:docMk/>
            <pc:sldMk cId="1235889856" sldId="534"/>
            <ac:spMk id="11" creationId="{15066BB9-5584-B434-6E99-A135E9FCB81A}"/>
          </ac:spMkLst>
        </pc:spChg>
        <pc:spChg chg="add mod">
          <ac:chgData name="Richard Chalk" userId="287f8aa4f4de1d19" providerId="LiveId" clId="{E3FC098F-8FE9-43D8-87C8-4C8D41B0EE8C}" dt="2023-07-19T13:55:11.478" v="1602" actId="14100"/>
          <ac:spMkLst>
            <pc:docMk/>
            <pc:sldMk cId="1235889856" sldId="534"/>
            <ac:spMk id="12" creationId="{794EB189-43E6-4E51-DFAA-165C1697C240}"/>
          </ac:spMkLst>
        </pc:spChg>
        <pc:spChg chg="add mod">
          <ac:chgData name="Richard Chalk" userId="287f8aa4f4de1d19" providerId="LiveId" clId="{E3FC098F-8FE9-43D8-87C8-4C8D41B0EE8C}" dt="2023-07-19T13:55:33.852" v="1623" actId="1037"/>
          <ac:spMkLst>
            <pc:docMk/>
            <pc:sldMk cId="1235889856" sldId="534"/>
            <ac:spMk id="14" creationId="{72A64BBA-856D-E953-4F92-1EC6A9B7FA1D}"/>
          </ac:spMkLst>
        </pc:spChg>
        <pc:spChg chg="add mod">
          <ac:chgData name="Richard Chalk" userId="287f8aa4f4de1d19" providerId="LiveId" clId="{E3FC098F-8FE9-43D8-87C8-4C8D41B0EE8C}" dt="2023-07-19T13:58:02.710" v="1628" actId="14100"/>
          <ac:spMkLst>
            <pc:docMk/>
            <pc:sldMk cId="1235889856" sldId="534"/>
            <ac:spMk id="16" creationId="{448C6EA9-A892-5122-748F-CC798E3162A1}"/>
          </ac:spMkLst>
        </pc:spChg>
        <pc:spChg chg="add mod">
          <ac:chgData name="Richard Chalk" userId="287f8aa4f4de1d19" providerId="LiveId" clId="{E3FC098F-8FE9-43D8-87C8-4C8D41B0EE8C}" dt="2023-07-19T14:00:19.191" v="1675" actId="20577"/>
          <ac:spMkLst>
            <pc:docMk/>
            <pc:sldMk cId="1235889856" sldId="534"/>
            <ac:spMk id="17" creationId="{0178DFCF-7DD8-D79B-949F-950655479FCD}"/>
          </ac:spMkLst>
        </pc:spChg>
        <pc:spChg chg="add mod">
          <ac:chgData name="Richard Chalk" userId="287f8aa4f4de1d19" providerId="LiveId" clId="{E3FC098F-8FE9-43D8-87C8-4C8D41B0EE8C}" dt="2023-07-19T14:00:00.012" v="1670" actId="1036"/>
          <ac:spMkLst>
            <pc:docMk/>
            <pc:sldMk cId="1235889856" sldId="534"/>
            <ac:spMk id="18" creationId="{7345FFAD-AA36-4DF1-2CF6-406F5678296D}"/>
          </ac:spMkLst>
        </pc:spChg>
        <pc:spChg chg="add mod">
          <ac:chgData name="Richard Chalk" userId="287f8aa4f4de1d19" providerId="LiveId" clId="{E3FC098F-8FE9-43D8-87C8-4C8D41B0EE8C}" dt="2023-07-19T14:00:50.913" v="1682" actId="1038"/>
          <ac:spMkLst>
            <pc:docMk/>
            <pc:sldMk cId="1235889856" sldId="534"/>
            <ac:spMk id="21" creationId="{4B04AD9A-388F-971A-1DD9-EF317BF59DF4}"/>
          </ac:spMkLst>
        </pc:spChg>
        <pc:picChg chg="del">
          <ac:chgData name="Richard Chalk" userId="287f8aa4f4de1d19" providerId="LiveId" clId="{E3FC098F-8FE9-43D8-87C8-4C8D41B0EE8C}" dt="2023-07-19T13:46:21.830" v="1487" actId="478"/>
          <ac:picMkLst>
            <pc:docMk/>
            <pc:sldMk cId="1235889856" sldId="534"/>
            <ac:picMk id="9" creationId="{E5F9555E-7FC9-837A-2E76-F0E33F3CBCFD}"/>
          </ac:picMkLst>
        </pc:picChg>
        <pc:picChg chg="del">
          <ac:chgData name="Richard Chalk" userId="287f8aa4f4de1d19" providerId="LiveId" clId="{E3FC098F-8FE9-43D8-87C8-4C8D41B0EE8C}" dt="2023-07-19T13:46:20.485" v="1485" actId="478"/>
          <ac:picMkLst>
            <pc:docMk/>
            <pc:sldMk cId="1235889856" sldId="534"/>
            <ac:picMk id="13" creationId="{D3ADA694-3183-0623-44AB-46E9C90DC3C1}"/>
          </ac:picMkLst>
        </pc:picChg>
        <pc:picChg chg="del">
          <ac:chgData name="Richard Chalk" userId="287f8aa4f4de1d19" providerId="LiveId" clId="{E3FC098F-8FE9-43D8-87C8-4C8D41B0EE8C}" dt="2023-07-19T13:46:21.123" v="1486" actId="478"/>
          <ac:picMkLst>
            <pc:docMk/>
            <pc:sldMk cId="1235889856" sldId="534"/>
            <ac:picMk id="15" creationId="{C0329374-9849-DC49-E427-D054B0C640C7}"/>
          </ac:picMkLst>
        </pc:picChg>
        <pc:picChg chg="add del mod">
          <ac:chgData name="Richard Chalk" userId="287f8aa4f4de1d19" providerId="LiveId" clId="{E3FC098F-8FE9-43D8-87C8-4C8D41B0EE8C}" dt="2023-07-19T13:51:33.590" v="1536" actId="478"/>
          <ac:picMkLst>
            <pc:docMk/>
            <pc:sldMk cId="1235889856" sldId="534"/>
            <ac:picMk id="7170" creationId="{70B2EFF4-4F08-88AA-BAB4-C816731A8136}"/>
          </ac:picMkLst>
        </pc:picChg>
        <pc:picChg chg="add mod">
          <ac:chgData name="Richard Chalk" userId="287f8aa4f4de1d19" providerId="LiveId" clId="{E3FC098F-8FE9-43D8-87C8-4C8D41B0EE8C}" dt="2023-07-19T13:52:02.745" v="1542" actId="1076"/>
          <ac:picMkLst>
            <pc:docMk/>
            <pc:sldMk cId="1235889856" sldId="534"/>
            <ac:picMk id="7172" creationId="{8237C417-7DA7-3D97-388D-320D46FE3648}"/>
          </ac:picMkLst>
        </pc:picChg>
        <pc:picChg chg="add mod">
          <ac:chgData name="Richard Chalk" userId="287f8aa4f4de1d19" providerId="LiveId" clId="{E3FC098F-8FE9-43D8-87C8-4C8D41B0EE8C}" dt="2023-07-19T14:11:52.340" v="1770" actId="1037"/>
          <ac:picMkLst>
            <pc:docMk/>
            <pc:sldMk cId="1235889856" sldId="534"/>
            <ac:picMk id="7174" creationId="{ABF73E3A-9AF4-28BC-7662-71841739C4CE}"/>
          </ac:picMkLst>
        </pc:picChg>
        <pc:cxnChg chg="add mod">
          <ac:chgData name="Richard Chalk" userId="287f8aa4f4de1d19" providerId="LiveId" clId="{E3FC098F-8FE9-43D8-87C8-4C8D41B0EE8C}" dt="2023-07-19T14:00:14.081" v="1673" actId="1582"/>
          <ac:cxnSpMkLst>
            <pc:docMk/>
            <pc:sldMk cId="1235889856" sldId="534"/>
            <ac:cxnSpMk id="20" creationId="{967E3EC8-78A0-B3DE-CC00-7E6C3CDDBFE6}"/>
          </ac:cxnSpMkLst>
        </pc:cxnChg>
        <pc:cxnChg chg="add mod">
          <ac:chgData name="Richard Chalk" userId="287f8aa4f4de1d19" providerId="LiveId" clId="{E3FC098F-8FE9-43D8-87C8-4C8D41B0EE8C}" dt="2023-07-19T14:01:03.901" v="1684" actId="14100"/>
          <ac:cxnSpMkLst>
            <pc:docMk/>
            <pc:sldMk cId="1235889856" sldId="534"/>
            <ac:cxnSpMk id="22" creationId="{80C0C1C4-CFEB-4F81-854E-2778031073F5}"/>
          </ac:cxnSpMkLst>
        </pc:cxnChg>
      </pc:sldChg>
      <pc:sldChg chg="addSp delSp modSp add mod modNotesTx">
        <pc:chgData name="Richard Chalk" userId="287f8aa4f4de1d19" providerId="LiveId" clId="{E3FC098F-8FE9-43D8-87C8-4C8D41B0EE8C}" dt="2023-07-19T13:45:20.484" v="1483" actId="12"/>
        <pc:sldMkLst>
          <pc:docMk/>
          <pc:sldMk cId="2914032141" sldId="535"/>
        </pc:sldMkLst>
        <pc:spChg chg="mod">
          <ac:chgData name="Richard Chalk" userId="287f8aa4f4de1d19" providerId="LiveId" clId="{E3FC098F-8FE9-43D8-87C8-4C8D41B0EE8C}" dt="2023-07-19T06:30:42.315" v="792" actId="113"/>
          <ac:spMkLst>
            <pc:docMk/>
            <pc:sldMk cId="2914032141" sldId="535"/>
            <ac:spMk id="2" creationId="{2CED0939-2445-F1A3-21AE-0A535344DD5D}"/>
          </ac:spMkLst>
        </pc:spChg>
        <pc:spChg chg="mod">
          <ac:chgData name="Richard Chalk" userId="287f8aa4f4de1d19" providerId="LiveId" clId="{E3FC098F-8FE9-43D8-87C8-4C8D41B0EE8C}" dt="2023-07-19T06:31:29.452" v="806" actId="20577"/>
          <ac:spMkLst>
            <pc:docMk/>
            <pc:sldMk cId="2914032141" sldId="535"/>
            <ac:spMk id="3" creationId="{173D56EC-57A4-FE19-1901-5242223ADD72}"/>
          </ac:spMkLst>
        </pc:spChg>
        <pc:picChg chg="del">
          <ac:chgData name="Richard Chalk" userId="287f8aa4f4de1d19" providerId="LiveId" clId="{E3FC098F-8FE9-43D8-87C8-4C8D41B0EE8C}" dt="2023-07-19T06:31:35.096" v="807" actId="478"/>
          <ac:picMkLst>
            <pc:docMk/>
            <pc:sldMk cId="2914032141" sldId="535"/>
            <ac:picMk id="5" creationId="{6325E9FD-CB31-18CC-9788-1DF96F31E1FE}"/>
          </ac:picMkLst>
        </pc:picChg>
        <pc:picChg chg="del">
          <ac:chgData name="Richard Chalk" userId="287f8aa4f4de1d19" providerId="LiveId" clId="{E3FC098F-8FE9-43D8-87C8-4C8D41B0EE8C}" dt="2023-07-19T06:29:09.014" v="771" actId="478"/>
          <ac:picMkLst>
            <pc:docMk/>
            <pc:sldMk cId="2914032141" sldId="535"/>
            <ac:picMk id="1028" creationId="{12C38E92-9383-7C55-A4B4-544CBCC2C4D6}"/>
          </ac:picMkLst>
        </pc:picChg>
        <pc:picChg chg="del">
          <ac:chgData name="Richard Chalk" userId="287f8aa4f4de1d19" providerId="LiveId" clId="{E3FC098F-8FE9-43D8-87C8-4C8D41B0EE8C}" dt="2023-07-19T06:29:08.443" v="770" actId="478"/>
          <ac:picMkLst>
            <pc:docMk/>
            <pc:sldMk cId="2914032141" sldId="535"/>
            <ac:picMk id="1030" creationId="{A169DE91-561F-D90D-3895-CB6D865217F7}"/>
          </ac:picMkLst>
        </pc:picChg>
        <pc:picChg chg="del">
          <ac:chgData name="Richard Chalk" userId="287f8aa4f4de1d19" providerId="LiveId" clId="{E3FC098F-8FE9-43D8-87C8-4C8D41B0EE8C}" dt="2023-07-19T06:29:06.704" v="768" actId="478"/>
          <ac:picMkLst>
            <pc:docMk/>
            <pc:sldMk cId="2914032141" sldId="535"/>
            <ac:picMk id="1032" creationId="{D6F11D25-9146-D25D-6181-5D4CCF4482A0}"/>
          </ac:picMkLst>
        </pc:picChg>
        <pc:picChg chg="del">
          <ac:chgData name="Richard Chalk" userId="287f8aa4f4de1d19" providerId="LiveId" clId="{E3FC098F-8FE9-43D8-87C8-4C8D41B0EE8C}" dt="2023-07-19T06:29:07.794" v="769" actId="478"/>
          <ac:picMkLst>
            <pc:docMk/>
            <pc:sldMk cId="2914032141" sldId="535"/>
            <ac:picMk id="1038" creationId="{42D7F0EF-9E19-8598-D84F-870147CC938D}"/>
          </ac:picMkLst>
        </pc:picChg>
        <pc:picChg chg="add mod">
          <ac:chgData name="Richard Chalk" userId="287f8aa4f4de1d19" providerId="LiveId" clId="{E3FC098F-8FE9-43D8-87C8-4C8D41B0EE8C}" dt="2023-07-19T06:31:40.164" v="808" actId="14100"/>
          <ac:picMkLst>
            <pc:docMk/>
            <pc:sldMk cId="2914032141" sldId="535"/>
            <ac:picMk id="2050" creationId="{0EEC7EEB-4C10-02C4-717F-998183114408}"/>
          </ac:picMkLst>
        </pc:picChg>
      </pc:sldChg>
      <pc:sldChg chg="add ord">
        <pc:chgData name="Richard Chalk" userId="287f8aa4f4de1d19" providerId="LiveId" clId="{E3FC098F-8FE9-43D8-87C8-4C8D41B0EE8C}" dt="2023-07-19T14:08:43.469" v="1701"/>
        <pc:sldMkLst>
          <pc:docMk/>
          <pc:sldMk cId="1964049909" sldId="536"/>
        </pc:sldMkLst>
      </pc:sldChg>
      <pc:sldChg chg="addSp delSp modSp add mod">
        <pc:chgData name="Richard Chalk" userId="287f8aa4f4de1d19" providerId="LiveId" clId="{E3FC098F-8FE9-43D8-87C8-4C8D41B0EE8C}" dt="2023-07-19T18:54:52.108" v="3548" actId="207"/>
        <pc:sldMkLst>
          <pc:docMk/>
          <pc:sldMk cId="490169108" sldId="537"/>
        </pc:sldMkLst>
        <pc:spChg chg="mod">
          <ac:chgData name="Richard Chalk" userId="287f8aa4f4de1d19" providerId="LiveId" clId="{E3FC098F-8FE9-43D8-87C8-4C8D41B0EE8C}" dt="2023-07-19T14:18:57.657" v="1907" actId="113"/>
          <ac:spMkLst>
            <pc:docMk/>
            <pc:sldMk cId="490169108" sldId="537"/>
            <ac:spMk id="2" creationId="{2CED0939-2445-F1A3-21AE-0A535344DD5D}"/>
          </ac:spMkLst>
        </pc:spChg>
        <pc:spChg chg="mod">
          <ac:chgData name="Richard Chalk" userId="287f8aa4f4de1d19" providerId="LiveId" clId="{E3FC098F-8FE9-43D8-87C8-4C8D41B0EE8C}" dt="2023-07-19T14:18:22.587" v="1900" actId="14100"/>
          <ac:spMkLst>
            <pc:docMk/>
            <pc:sldMk cId="490169108" sldId="537"/>
            <ac:spMk id="3" creationId="{173D56EC-57A4-FE19-1901-5242223ADD72}"/>
          </ac:spMkLst>
        </pc:spChg>
        <pc:spChg chg="mod">
          <ac:chgData name="Richard Chalk" userId="287f8aa4f4de1d19" providerId="LiveId" clId="{E3FC098F-8FE9-43D8-87C8-4C8D41B0EE8C}" dt="2023-07-19T14:09:14.522" v="1713" actId="20577"/>
          <ac:spMkLst>
            <pc:docMk/>
            <pc:sldMk cId="490169108" sldId="537"/>
            <ac:spMk id="7" creationId="{EBD62573-4B50-EAD6-8C7E-C3AE6A9F45B4}"/>
          </ac:spMkLst>
        </pc:spChg>
        <pc:spChg chg="add del">
          <ac:chgData name="Richard Chalk" userId="287f8aa4f4de1d19" providerId="LiveId" clId="{E3FC098F-8FE9-43D8-87C8-4C8D41B0EE8C}" dt="2023-07-19T14:09:44.115" v="1714" actId="478"/>
          <ac:spMkLst>
            <pc:docMk/>
            <pc:sldMk cId="490169108" sldId="537"/>
            <ac:spMk id="8" creationId="{ED2F839E-2257-E66C-DF04-23DA30640E8D}"/>
          </ac:spMkLst>
        </pc:spChg>
        <pc:spChg chg="add mod">
          <ac:chgData name="Richard Chalk" userId="287f8aa4f4de1d19" providerId="LiveId" clId="{E3FC098F-8FE9-43D8-87C8-4C8D41B0EE8C}" dt="2023-07-19T18:54:52.108" v="3548" actId="207"/>
          <ac:spMkLst>
            <pc:docMk/>
            <pc:sldMk cId="490169108" sldId="537"/>
            <ac:spMk id="11" creationId="{289240D9-2B35-5205-24FE-A65573DEA281}"/>
          </ac:spMkLst>
        </pc:spChg>
        <pc:picChg chg="add mod">
          <ac:chgData name="Richard Chalk" userId="287f8aa4f4de1d19" providerId="LiveId" clId="{E3FC098F-8FE9-43D8-87C8-4C8D41B0EE8C}" dt="2023-07-19T14:13:39.053" v="1825"/>
          <ac:picMkLst>
            <pc:docMk/>
            <pc:sldMk cId="490169108" sldId="537"/>
            <ac:picMk id="9" creationId="{3FD9DE2C-01D6-9D6D-26E4-DA2F4D182203}"/>
          </ac:picMkLst>
        </pc:picChg>
        <pc:picChg chg="add mod">
          <ac:chgData name="Richard Chalk" userId="287f8aa4f4de1d19" providerId="LiveId" clId="{E3FC098F-8FE9-43D8-87C8-4C8D41B0EE8C}" dt="2023-07-19T14:13:45.742" v="1827" actId="167"/>
          <ac:picMkLst>
            <pc:docMk/>
            <pc:sldMk cId="490169108" sldId="537"/>
            <ac:picMk id="10" creationId="{432DAA5A-3895-79F7-7F4A-288A8280420A}"/>
          </ac:picMkLst>
        </pc:picChg>
        <pc:picChg chg="add mod">
          <ac:chgData name="Richard Chalk" userId="287f8aa4f4de1d19" providerId="LiveId" clId="{E3FC098F-8FE9-43D8-87C8-4C8D41B0EE8C}" dt="2023-07-19T14:23:28.614" v="2008" actId="1076"/>
          <ac:picMkLst>
            <pc:docMk/>
            <pc:sldMk cId="490169108" sldId="537"/>
            <ac:picMk id="12" creationId="{50999DFC-D2F1-6677-CFF7-1B436CB93C24}"/>
          </ac:picMkLst>
        </pc:picChg>
      </pc:sldChg>
      <pc:sldChg chg="add del">
        <pc:chgData name="Richard Chalk" userId="287f8aa4f4de1d19" providerId="LiveId" clId="{E3FC098F-8FE9-43D8-87C8-4C8D41B0EE8C}" dt="2023-07-19T10:08:22.572" v="1236"/>
        <pc:sldMkLst>
          <pc:docMk/>
          <pc:sldMk cId="2701936146" sldId="537"/>
        </pc:sldMkLst>
      </pc:sldChg>
      <pc:sldChg chg="addSp delSp modSp add mod">
        <pc:chgData name="Richard Chalk" userId="287f8aa4f4de1d19" providerId="LiveId" clId="{E3FC098F-8FE9-43D8-87C8-4C8D41B0EE8C}" dt="2023-07-19T14:18:14.777" v="1897" actId="20577"/>
        <pc:sldMkLst>
          <pc:docMk/>
          <pc:sldMk cId="1201188176" sldId="538"/>
        </pc:sldMkLst>
        <pc:spChg chg="mod">
          <ac:chgData name="Richard Chalk" userId="287f8aa4f4de1d19" providerId="LiveId" clId="{E3FC098F-8FE9-43D8-87C8-4C8D41B0EE8C}" dt="2023-07-19T14:18:14.777" v="1897" actId="20577"/>
          <ac:spMkLst>
            <pc:docMk/>
            <pc:sldMk cId="1201188176" sldId="538"/>
            <ac:spMk id="2" creationId="{2CED0939-2445-F1A3-21AE-0A535344DD5D}"/>
          </ac:spMkLst>
        </pc:spChg>
        <pc:spChg chg="del mod">
          <ac:chgData name="Richard Chalk" userId="287f8aa4f4de1d19" providerId="LiveId" clId="{E3FC098F-8FE9-43D8-87C8-4C8D41B0EE8C}" dt="2023-07-19T14:15:05.530" v="1847" actId="478"/>
          <ac:spMkLst>
            <pc:docMk/>
            <pc:sldMk cId="1201188176" sldId="538"/>
            <ac:spMk id="7" creationId="{EBD62573-4B50-EAD6-8C7E-C3AE6A9F45B4}"/>
          </ac:spMkLst>
        </pc:spChg>
        <pc:spChg chg="add mod">
          <ac:chgData name="Richard Chalk" userId="287f8aa4f4de1d19" providerId="LiveId" clId="{E3FC098F-8FE9-43D8-87C8-4C8D41B0EE8C}" dt="2023-07-19T14:15:05.904" v="1848"/>
          <ac:spMkLst>
            <pc:docMk/>
            <pc:sldMk cId="1201188176" sldId="538"/>
            <ac:spMk id="8" creationId="{8DD6A744-4822-08AD-BB65-7C0936FAF55D}"/>
          </ac:spMkLst>
        </pc:spChg>
        <pc:picChg chg="add mod">
          <ac:chgData name="Richard Chalk" userId="287f8aa4f4de1d19" providerId="LiveId" clId="{E3FC098F-8FE9-43D8-87C8-4C8D41B0EE8C}" dt="2023-07-19T14:11:54.073" v="1771"/>
          <ac:picMkLst>
            <pc:docMk/>
            <pc:sldMk cId="1201188176" sldId="538"/>
            <ac:picMk id="3" creationId="{6B621D9A-AEF7-8EC3-AA70-9382F8A25510}"/>
          </ac:picMkLst>
        </pc:picChg>
        <pc:picChg chg="add mod">
          <ac:chgData name="Richard Chalk" userId="287f8aa4f4de1d19" providerId="LiveId" clId="{E3FC098F-8FE9-43D8-87C8-4C8D41B0EE8C}" dt="2023-07-19T14:15:05.904" v="1848"/>
          <ac:picMkLst>
            <pc:docMk/>
            <pc:sldMk cId="1201188176" sldId="538"/>
            <ac:picMk id="9" creationId="{82AFE7AB-B851-C07D-B873-3D1174805B55}"/>
          </ac:picMkLst>
        </pc:picChg>
      </pc:sldChg>
      <pc:sldChg chg="modSp add del mod">
        <pc:chgData name="Richard Chalk" userId="287f8aa4f4de1d19" providerId="LiveId" clId="{E3FC098F-8FE9-43D8-87C8-4C8D41B0EE8C}" dt="2023-07-19T14:01:31.773" v="1687" actId="47"/>
        <pc:sldMkLst>
          <pc:docMk/>
          <pc:sldMk cId="1276910916" sldId="538"/>
        </pc:sldMkLst>
        <pc:spChg chg="mod">
          <ac:chgData name="Richard Chalk" userId="287f8aa4f4de1d19" providerId="LiveId" clId="{E3FC098F-8FE9-43D8-87C8-4C8D41B0EE8C}" dt="2023-07-19T14:01:23.863" v="1685" actId="21"/>
          <ac:spMkLst>
            <pc:docMk/>
            <pc:sldMk cId="1276910916" sldId="538"/>
            <ac:spMk id="3" creationId="{173D56EC-57A4-FE19-1901-5242223ADD72}"/>
          </ac:spMkLst>
        </pc:spChg>
      </pc:sldChg>
      <pc:sldChg chg="addSp delSp modSp add mod modNotesTx">
        <pc:chgData name="Richard Chalk" userId="287f8aa4f4de1d19" providerId="LiveId" clId="{E3FC098F-8FE9-43D8-87C8-4C8D41B0EE8C}" dt="2023-07-19T14:26:24.572" v="2087" actId="20577"/>
        <pc:sldMkLst>
          <pc:docMk/>
          <pc:sldMk cId="1798859915" sldId="539"/>
        </pc:sldMkLst>
        <pc:spChg chg="mod">
          <ac:chgData name="Richard Chalk" userId="287f8aa4f4de1d19" providerId="LiveId" clId="{E3FC098F-8FE9-43D8-87C8-4C8D41B0EE8C}" dt="2023-07-19T14:26:24.572" v="2087" actId="20577"/>
          <ac:spMkLst>
            <pc:docMk/>
            <pc:sldMk cId="1798859915" sldId="539"/>
            <ac:spMk id="2" creationId="{2CED0939-2445-F1A3-21AE-0A535344DD5D}"/>
          </ac:spMkLst>
        </pc:spChg>
        <pc:spChg chg="mod">
          <ac:chgData name="Richard Chalk" userId="287f8aa4f4de1d19" providerId="LiveId" clId="{E3FC098F-8FE9-43D8-87C8-4C8D41B0EE8C}" dt="2023-07-19T14:14:56.669" v="1846" actId="20577"/>
          <ac:spMkLst>
            <pc:docMk/>
            <pc:sldMk cId="1798859915" sldId="539"/>
            <ac:spMk id="7" creationId="{EBD62573-4B50-EAD6-8C7E-C3AE6A9F45B4}"/>
          </ac:spMkLst>
        </pc:spChg>
        <pc:spChg chg="del">
          <ac:chgData name="Richard Chalk" userId="287f8aa4f4de1d19" providerId="LiveId" clId="{E3FC098F-8FE9-43D8-87C8-4C8D41B0EE8C}" dt="2023-07-19T14:23:02.801" v="1998" actId="478"/>
          <ac:spMkLst>
            <pc:docMk/>
            <pc:sldMk cId="1798859915" sldId="539"/>
            <ac:spMk id="10" creationId="{EBC4538A-04DD-7030-B0B1-7CF79376EA5F}"/>
          </ac:spMkLst>
        </pc:spChg>
        <pc:spChg chg="del mod">
          <ac:chgData name="Richard Chalk" userId="287f8aa4f4de1d19" providerId="LiveId" clId="{E3FC098F-8FE9-43D8-87C8-4C8D41B0EE8C}" dt="2023-07-19T14:23:03.738" v="1999" actId="478"/>
          <ac:spMkLst>
            <pc:docMk/>
            <pc:sldMk cId="1798859915" sldId="539"/>
            <ac:spMk id="11" creationId="{15066BB9-5584-B434-6E99-A135E9FCB81A}"/>
          </ac:spMkLst>
        </pc:spChg>
        <pc:spChg chg="del">
          <ac:chgData name="Richard Chalk" userId="287f8aa4f4de1d19" providerId="LiveId" clId="{E3FC098F-8FE9-43D8-87C8-4C8D41B0EE8C}" dt="2023-07-19T14:23:05.949" v="2001" actId="478"/>
          <ac:spMkLst>
            <pc:docMk/>
            <pc:sldMk cId="1798859915" sldId="539"/>
            <ac:spMk id="12" creationId="{794EB189-43E6-4E51-DFAA-165C1697C240}"/>
          </ac:spMkLst>
        </pc:spChg>
        <pc:spChg chg="del">
          <ac:chgData name="Richard Chalk" userId="287f8aa4f4de1d19" providerId="LiveId" clId="{E3FC098F-8FE9-43D8-87C8-4C8D41B0EE8C}" dt="2023-07-19T14:23:05.115" v="2000" actId="478"/>
          <ac:spMkLst>
            <pc:docMk/>
            <pc:sldMk cId="1798859915" sldId="539"/>
            <ac:spMk id="14" creationId="{72A64BBA-856D-E953-4F92-1EC6A9B7FA1D}"/>
          </ac:spMkLst>
        </pc:spChg>
        <pc:spChg chg="del">
          <ac:chgData name="Richard Chalk" userId="287f8aa4f4de1d19" providerId="LiveId" clId="{E3FC098F-8FE9-43D8-87C8-4C8D41B0EE8C}" dt="2023-07-19T14:22:59.997" v="1995" actId="478"/>
          <ac:spMkLst>
            <pc:docMk/>
            <pc:sldMk cId="1798859915" sldId="539"/>
            <ac:spMk id="16" creationId="{448C6EA9-A892-5122-748F-CC798E3162A1}"/>
          </ac:spMkLst>
        </pc:spChg>
        <pc:spChg chg="del">
          <ac:chgData name="Richard Chalk" userId="287f8aa4f4de1d19" providerId="LiveId" clId="{E3FC098F-8FE9-43D8-87C8-4C8D41B0EE8C}" dt="2023-07-19T14:23:07.514" v="2003" actId="478"/>
          <ac:spMkLst>
            <pc:docMk/>
            <pc:sldMk cId="1798859915" sldId="539"/>
            <ac:spMk id="17" creationId="{0178DFCF-7DD8-D79B-949F-950655479FCD}"/>
          </ac:spMkLst>
        </pc:spChg>
        <pc:spChg chg="del">
          <ac:chgData name="Richard Chalk" userId="287f8aa4f4de1d19" providerId="LiveId" clId="{E3FC098F-8FE9-43D8-87C8-4C8D41B0EE8C}" dt="2023-07-19T14:23:06.810" v="2002" actId="478"/>
          <ac:spMkLst>
            <pc:docMk/>
            <pc:sldMk cId="1798859915" sldId="539"/>
            <ac:spMk id="18" creationId="{7345FFAD-AA36-4DF1-2CF6-406F5678296D}"/>
          </ac:spMkLst>
        </pc:spChg>
        <pc:spChg chg="del">
          <ac:chgData name="Richard Chalk" userId="287f8aa4f4de1d19" providerId="LiveId" clId="{E3FC098F-8FE9-43D8-87C8-4C8D41B0EE8C}" dt="2023-07-19T14:23:10.016" v="2006" actId="478"/>
          <ac:spMkLst>
            <pc:docMk/>
            <pc:sldMk cId="1798859915" sldId="539"/>
            <ac:spMk id="21" creationId="{4B04AD9A-388F-971A-1DD9-EF317BF59DF4}"/>
          </ac:spMkLst>
        </pc:spChg>
        <pc:spChg chg="add del">
          <ac:chgData name="Richard Chalk" userId="287f8aa4f4de1d19" providerId="LiveId" clId="{E3FC098F-8FE9-43D8-87C8-4C8D41B0EE8C}" dt="2023-07-19T14:19:06.146" v="1908" actId="478"/>
          <ac:spMkLst>
            <pc:docMk/>
            <pc:sldMk cId="1798859915" sldId="539"/>
            <ac:spMk id="23" creationId="{2709F928-81EA-8174-9444-FA782EDEDE6E}"/>
          </ac:spMkLst>
        </pc:spChg>
        <pc:picChg chg="add mod">
          <ac:chgData name="Richard Chalk" userId="287f8aa4f4de1d19" providerId="LiveId" clId="{E3FC098F-8FE9-43D8-87C8-4C8D41B0EE8C}" dt="2023-07-19T14:13:29.322" v="1824" actId="1076"/>
          <ac:picMkLst>
            <pc:docMk/>
            <pc:sldMk cId="1798859915" sldId="539"/>
            <ac:picMk id="8" creationId="{03DDC474-BF92-A4F9-AADB-DDE806192008}"/>
          </ac:picMkLst>
        </pc:picChg>
        <pc:picChg chg="add del">
          <ac:chgData name="Richard Chalk" userId="287f8aa4f4de1d19" providerId="LiveId" clId="{E3FC098F-8FE9-43D8-87C8-4C8D41B0EE8C}" dt="2023-07-19T14:14:43.418" v="1833" actId="478"/>
          <ac:picMkLst>
            <pc:docMk/>
            <pc:sldMk cId="1798859915" sldId="539"/>
            <ac:picMk id="13" creationId="{5F9B6BF1-4993-1D27-ADE3-5F255D67BBFD}"/>
          </ac:picMkLst>
        </pc:picChg>
        <pc:picChg chg="add mod">
          <ac:chgData name="Richard Chalk" userId="287f8aa4f4de1d19" providerId="LiveId" clId="{E3FC098F-8FE9-43D8-87C8-4C8D41B0EE8C}" dt="2023-07-19T14:14:52.150" v="1836" actId="1076"/>
          <ac:picMkLst>
            <pc:docMk/>
            <pc:sldMk cId="1798859915" sldId="539"/>
            <ac:picMk id="19" creationId="{2CC49AFA-7B92-90BD-E364-E4B211B4E76F}"/>
          </ac:picMkLst>
        </pc:picChg>
        <pc:picChg chg="add mod">
          <ac:chgData name="Richard Chalk" userId="287f8aa4f4de1d19" providerId="LiveId" clId="{E3FC098F-8FE9-43D8-87C8-4C8D41B0EE8C}" dt="2023-07-19T14:25:02.430" v="2063" actId="1076"/>
          <ac:picMkLst>
            <pc:docMk/>
            <pc:sldMk cId="1798859915" sldId="539"/>
            <ac:picMk id="25" creationId="{39CC15BC-6688-190C-F5C2-E518BA451059}"/>
          </ac:picMkLst>
        </pc:picChg>
        <pc:picChg chg="del">
          <ac:chgData name="Richard Chalk" userId="287f8aa4f4de1d19" providerId="LiveId" clId="{E3FC098F-8FE9-43D8-87C8-4C8D41B0EE8C}" dt="2023-07-19T14:23:00.837" v="1996" actId="478"/>
          <ac:picMkLst>
            <pc:docMk/>
            <pc:sldMk cId="1798859915" sldId="539"/>
            <ac:picMk id="7172" creationId="{8237C417-7DA7-3D97-388D-320D46FE3648}"/>
          </ac:picMkLst>
        </pc:picChg>
        <pc:picChg chg="add del">
          <ac:chgData name="Richard Chalk" userId="287f8aa4f4de1d19" providerId="LiveId" clId="{E3FC098F-8FE9-43D8-87C8-4C8D41B0EE8C}" dt="2023-07-19T14:14:25.704" v="1830" actId="21"/>
          <ac:picMkLst>
            <pc:docMk/>
            <pc:sldMk cId="1798859915" sldId="539"/>
            <ac:picMk id="12290" creationId="{4BB62A13-C07E-FBD0-C24E-779E4B105CEE}"/>
          </ac:picMkLst>
        </pc:picChg>
        <pc:picChg chg="add del mod">
          <ac:chgData name="Richard Chalk" userId="287f8aa4f4de1d19" providerId="LiveId" clId="{E3FC098F-8FE9-43D8-87C8-4C8D41B0EE8C}" dt="2023-07-19T14:25:00.205" v="2062" actId="478"/>
          <ac:picMkLst>
            <pc:docMk/>
            <pc:sldMk cId="1798859915" sldId="539"/>
            <ac:picMk id="12292" creationId="{D4A3BD51-EB7F-1AFB-0BDD-10387970CC80}"/>
          </ac:picMkLst>
        </pc:picChg>
        <pc:picChg chg="add mod">
          <ac:chgData name="Richard Chalk" userId="287f8aa4f4de1d19" providerId="LiveId" clId="{E3FC098F-8FE9-43D8-87C8-4C8D41B0EE8C}" dt="2023-07-19T14:26:08.108" v="2072" actId="166"/>
          <ac:picMkLst>
            <pc:docMk/>
            <pc:sldMk cId="1798859915" sldId="539"/>
            <ac:picMk id="12294" creationId="{6FD88DAD-C095-2982-C101-C80B8C503F05}"/>
          </ac:picMkLst>
        </pc:picChg>
        <pc:picChg chg="add mod">
          <ac:chgData name="Richard Chalk" userId="287f8aa4f4de1d19" providerId="LiveId" clId="{E3FC098F-8FE9-43D8-87C8-4C8D41B0EE8C}" dt="2023-07-19T14:26:02.162" v="2071" actId="1076"/>
          <ac:picMkLst>
            <pc:docMk/>
            <pc:sldMk cId="1798859915" sldId="539"/>
            <ac:picMk id="12296" creationId="{F791B8F7-C277-F3F2-1A83-DCF776ADEAF3}"/>
          </ac:picMkLst>
        </pc:picChg>
        <pc:cxnChg chg="del mod">
          <ac:chgData name="Richard Chalk" userId="287f8aa4f4de1d19" providerId="LiveId" clId="{E3FC098F-8FE9-43D8-87C8-4C8D41B0EE8C}" dt="2023-07-19T14:23:08.219" v="2004" actId="478"/>
          <ac:cxnSpMkLst>
            <pc:docMk/>
            <pc:sldMk cId="1798859915" sldId="539"/>
            <ac:cxnSpMk id="20" creationId="{967E3EC8-78A0-B3DE-CC00-7E6C3CDDBFE6}"/>
          </ac:cxnSpMkLst>
        </pc:cxnChg>
        <pc:cxnChg chg="del mod">
          <ac:chgData name="Richard Chalk" userId="287f8aa4f4de1d19" providerId="LiveId" clId="{E3FC098F-8FE9-43D8-87C8-4C8D41B0EE8C}" dt="2023-07-19T14:23:08.892" v="2005" actId="478"/>
          <ac:cxnSpMkLst>
            <pc:docMk/>
            <pc:sldMk cId="1798859915" sldId="539"/>
            <ac:cxnSpMk id="22" creationId="{80C0C1C4-CFEB-4F81-854E-2778031073F5}"/>
          </ac:cxnSpMkLst>
        </pc:cxnChg>
      </pc:sldChg>
      <pc:sldChg chg="addSp modSp new del">
        <pc:chgData name="Richard Chalk" userId="287f8aa4f4de1d19" providerId="LiveId" clId="{E3FC098F-8FE9-43D8-87C8-4C8D41B0EE8C}" dt="2023-07-19T14:15:11.645" v="1849" actId="47"/>
        <pc:sldMkLst>
          <pc:docMk/>
          <pc:sldMk cId="314842490" sldId="540"/>
        </pc:sldMkLst>
        <pc:picChg chg="add mod">
          <ac:chgData name="Richard Chalk" userId="287f8aa4f4de1d19" providerId="LiveId" clId="{E3FC098F-8FE9-43D8-87C8-4C8D41B0EE8C}" dt="2023-07-19T14:14:27.710" v="1831"/>
          <ac:picMkLst>
            <pc:docMk/>
            <pc:sldMk cId="314842490" sldId="540"/>
            <ac:picMk id="4" creationId="{4B3E72DE-110E-DF18-77D4-9CC88ABDC1DF}"/>
          </ac:picMkLst>
        </pc:picChg>
      </pc:sldChg>
      <pc:sldChg chg="addSp delSp modSp add mod modNotesTx">
        <pc:chgData name="Richard Chalk" userId="287f8aa4f4de1d19" providerId="LiveId" clId="{E3FC098F-8FE9-43D8-87C8-4C8D41B0EE8C}" dt="2023-07-20T05:16:47.060" v="5571" actId="20577"/>
        <pc:sldMkLst>
          <pc:docMk/>
          <pc:sldMk cId="3436339194" sldId="540"/>
        </pc:sldMkLst>
        <pc:spChg chg="add mod">
          <ac:chgData name="Richard Chalk" userId="287f8aa4f4de1d19" providerId="LiveId" clId="{E3FC098F-8FE9-43D8-87C8-4C8D41B0EE8C}" dt="2023-07-19T14:40:07.526" v="2502" actId="1036"/>
          <ac:spMkLst>
            <pc:docMk/>
            <pc:sldMk cId="3436339194" sldId="540"/>
            <ac:spMk id="10" creationId="{367EFB2F-54AA-64E3-C068-D1A632C3E512}"/>
          </ac:spMkLst>
        </pc:spChg>
        <pc:spChg chg="mod">
          <ac:chgData name="Richard Chalk" userId="287f8aa4f4de1d19" providerId="LiveId" clId="{E3FC098F-8FE9-43D8-87C8-4C8D41B0EE8C}" dt="2023-07-19T14:35:42.625" v="2398" actId="20577"/>
          <ac:spMkLst>
            <pc:docMk/>
            <pc:sldMk cId="3436339194" sldId="540"/>
            <ac:spMk id="152" creationId="{00000000-0000-0000-0000-000000000000}"/>
          </ac:spMkLst>
        </pc:spChg>
        <pc:spChg chg="mod">
          <ac:chgData name="Richard Chalk" userId="287f8aa4f4de1d19" providerId="LiveId" clId="{E3FC098F-8FE9-43D8-87C8-4C8D41B0EE8C}" dt="2023-07-19T14:40:47.840" v="2514" actId="113"/>
          <ac:spMkLst>
            <pc:docMk/>
            <pc:sldMk cId="3436339194" sldId="540"/>
            <ac:spMk id="159" creationId="{00000000-0000-0000-0000-000000000000}"/>
          </ac:spMkLst>
        </pc:spChg>
        <pc:grpChg chg="mod">
          <ac:chgData name="Richard Chalk" userId="287f8aa4f4de1d19" providerId="LiveId" clId="{E3FC098F-8FE9-43D8-87C8-4C8D41B0EE8C}" dt="2023-07-19T14:35:51.520" v="2413" actId="1035"/>
          <ac:grpSpMkLst>
            <pc:docMk/>
            <pc:sldMk cId="3436339194" sldId="540"/>
            <ac:grpSpMk id="6" creationId="{7308CB4A-F4E5-69D5-DEB8-062FCE06CE10}"/>
          </ac:grpSpMkLst>
        </pc:grpChg>
        <pc:picChg chg="del">
          <ac:chgData name="Richard Chalk" userId="287f8aa4f4de1d19" providerId="LiveId" clId="{E3FC098F-8FE9-43D8-87C8-4C8D41B0EE8C}" dt="2023-07-19T14:35:45.143" v="2399" actId="478"/>
          <ac:picMkLst>
            <pc:docMk/>
            <pc:sldMk cId="3436339194" sldId="540"/>
            <ac:picMk id="2" creationId="{C91A7F54-BEB5-7C16-669C-4848CEA05DCF}"/>
          </ac:picMkLst>
        </pc:picChg>
        <pc:picChg chg="del">
          <ac:chgData name="Richard Chalk" userId="287f8aa4f4de1d19" providerId="LiveId" clId="{E3FC098F-8FE9-43D8-87C8-4C8D41B0EE8C}" dt="2023-07-19T14:35:45.843" v="2400" actId="478"/>
          <ac:picMkLst>
            <pc:docMk/>
            <pc:sldMk cId="3436339194" sldId="540"/>
            <ac:picMk id="5" creationId="{CDEC0F47-627B-CBCC-7804-83056BC102FD}"/>
          </ac:picMkLst>
        </pc:picChg>
      </pc:sldChg>
      <pc:sldChg chg="addSp delSp modSp add mod modNotesTx">
        <pc:chgData name="Richard Chalk" userId="287f8aa4f4de1d19" providerId="LiveId" clId="{E3FC098F-8FE9-43D8-87C8-4C8D41B0EE8C}" dt="2023-07-20T04:43:34.889" v="4325" actId="20577"/>
        <pc:sldMkLst>
          <pc:docMk/>
          <pc:sldMk cId="3465289972" sldId="541"/>
        </pc:sldMkLst>
        <pc:spChg chg="mod">
          <ac:chgData name="Richard Chalk" userId="287f8aa4f4de1d19" providerId="LiveId" clId="{E3FC098F-8FE9-43D8-87C8-4C8D41B0EE8C}" dt="2023-07-20T04:42:49.728" v="4231" actId="113"/>
          <ac:spMkLst>
            <pc:docMk/>
            <pc:sldMk cId="3465289972" sldId="541"/>
            <ac:spMk id="2" creationId="{2CED0939-2445-F1A3-21AE-0A535344DD5D}"/>
          </ac:spMkLst>
        </pc:spChg>
        <pc:spChg chg="del mod">
          <ac:chgData name="Richard Chalk" userId="287f8aa4f4de1d19" providerId="LiveId" clId="{E3FC098F-8FE9-43D8-87C8-4C8D41B0EE8C}" dt="2023-07-19T14:50:06.305" v="3081" actId="478"/>
          <ac:spMkLst>
            <pc:docMk/>
            <pc:sldMk cId="3465289972" sldId="541"/>
            <ac:spMk id="8" creationId="{B8D39B89-8255-9704-36FA-A4485C8B14BB}"/>
          </ac:spMkLst>
        </pc:spChg>
        <pc:picChg chg="add del">
          <ac:chgData name="Richard Chalk" userId="287f8aa4f4de1d19" providerId="LiveId" clId="{E3FC098F-8FE9-43D8-87C8-4C8D41B0EE8C}" dt="2023-07-20T04:39:33.683" v="3992" actId="22"/>
          <ac:picMkLst>
            <pc:docMk/>
            <pc:sldMk cId="3465289972" sldId="541"/>
            <ac:picMk id="13" creationId="{3D5AAAD6-A9F2-008F-9FBB-FBC9EA48F9D9}"/>
          </ac:picMkLst>
        </pc:picChg>
      </pc:sldChg>
      <pc:sldChg chg="addSp delSp modSp add mod ord modNotesTx">
        <pc:chgData name="Richard Chalk" userId="287f8aa4f4de1d19" providerId="LiveId" clId="{E3FC098F-8FE9-43D8-87C8-4C8D41B0EE8C}" dt="2023-07-20T10:25:00.108" v="7313" actId="1037"/>
        <pc:sldMkLst>
          <pc:docMk/>
          <pc:sldMk cId="2410027342" sldId="542"/>
        </pc:sldMkLst>
        <pc:spChg chg="mod">
          <ac:chgData name="Richard Chalk" userId="287f8aa4f4de1d19" providerId="LiveId" clId="{E3FC098F-8FE9-43D8-87C8-4C8D41B0EE8C}" dt="2023-07-20T04:22:22.693" v="3573" actId="113"/>
          <ac:spMkLst>
            <pc:docMk/>
            <pc:sldMk cId="2410027342" sldId="542"/>
            <ac:spMk id="2" creationId="{2CED0939-2445-F1A3-21AE-0A535344DD5D}"/>
          </ac:spMkLst>
        </pc:spChg>
        <pc:spChg chg="mod">
          <ac:chgData name="Richard Chalk" userId="287f8aa4f4de1d19" providerId="LiveId" clId="{E3FC098F-8FE9-43D8-87C8-4C8D41B0EE8C}" dt="2023-07-20T10:24:27.238" v="7256" actId="14100"/>
          <ac:spMkLst>
            <pc:docMk/>
            <pc:sldMk cId="2410027342" sldId="542"/>
            <ac:spMk id="3" creationId="{173D56EC-57A4-FE19-1901-5242223ADD72}"/>
          </ac:spMkLst>
        </pc:spChg>
        <pc:spChg chg="mod">
          <ac:chgData name="Richard Chalk" userId="287f8aa4f4de1d19" providerId="LiveId" clId="{E3FC098F-8FE9-43D8-87C8-4C8D41B0EE8C}" dt="2023-07-20T10:24:40.943" v="7259" actId="1076"/>
          <ac:spMkLst>
            <pc:docMk/>
            <pc:sldMk cId="2410027342" sldId="542"/>
            <ac:spMk id="7" creationId="{EBD62573-4B50-EAD6-8C7E-C3AE6A9F45B4}"/>
          </ac:spMkLst>
        </pc:spChg>
        <pc:spChg chg="add del">
          <ac:chgData name="Richard Chalk" userId="287f8aa4f4de1d19" providerId="LiveId" clId="{E3FC098F-8FE9-43D8-87C8-4C8D41B0EE8C}" dt="2023-07-20T04:21:18.085" v="3549" actId="478"/>
          <ac:spMkLst>
            <pc:docMk/>
            <pc:sldMk cId="2410027342" sldId="542"/>
            <ac:spMk id="8" creationId="{28B2DD38-12E6-DC30-C11F-37D66A286DF5}"/>
          </ac:spMkLst>
        </pc:spChg>
        <pc:spChg chg="add mod">
          <ac:chgData name="Richard Chalk" userId="287f8aa4f4de1d19" providerId="LiveId" clId="{E3FC098F-8FE9-43D8-87C8-4C8D41B0EE8C}" dt="2023-07-20T10:25:00.108" v="7313" actId="1037"/>
          <ac:spMkLst>
            <pc:docMk/>
            <pc:sldMk cId="2410027342" sldId="542"/>
            <ac:spMk id="9" creationId="{654E1433-9448-BC7C-D085-CDE9355CC0FC}"/>
          </ac:spMkLst>
        </pc:spChg>
        <pc:picChg chg="del">
          <ac:chgData name="Richard Chalk" userId="287f8aa4f4de1d19" providerId="LiveId" clId="{E3FC098F-8FE9-43D8-87C8-4C8D41B0EE8C}" dt="2023-07-19T15:11:11.728" v="3273" actId="478"/>
          <ac:picMkLst>
            <pc:docMk/>
            <pc:sldMk cId="2410027342" sldId="542"/>
            <ac:picMk id="1028" creationId="{12C38E92-9383-7C55-A4B4-544CBCC2C4D6}"/>
          </ac:picMkLst>
        </pc:picChg>
        <pc:picChg chg="del">
          <ac:chgData name="Richard Chalk" userId="287f8aa4f4de1d19" providerId="LiveId" clId="{E3FC098F-8FE9-43D8-87C8-4C8D41B0EE8C}" dt="2023-07-19T15:11:13.402" v="3276" actId="478"/>
          <ac:picMkLst>
            <pc:docMk/>
            <pc:sldMk cId="2410027342" sldId="542"/>
            <ac:picMk id="1030" creationId="{A169DE91-561F-D90D-3895-CB6D865217F7}"/>
          </ac:picMkLst>
        </pc:picChg>
        <pc:picChg chg="del">
          <ac:chgData name="Richard Chalk" userId="287f8aa4f4de1d19" providerId="LiveId" clId="{E3FC098F-8FE9-43D8-87C8-4C8D41B0EE8C}" dt="2023-07-19T15:11:12.332" v="3274" actId="478"/>
          <ac:picMkLst>
            <pc:docMk/>
            <pc:sldMk cId="2410027342" sldId="542"/>
            <ac:picMk id="1032" creationId="{D6F11D25-9146-D25D-6181-5D4CCF4482A0}"/>
          </ac:picMkLst>
        </pc:picChg>
        <pc:picChg chg="del">
          <ac:chgData name="Richard Chalk" userId="287f8aa4f4de1d19" providerId="LiveId" clId="{E3FC098F-8FE9-43D8-87C8-4C8D41B0EE8C}" dt="2023-07-19T15:11:12.832" v="3275" actId="478"/>
          <ac:picMkLst>
            <pc:docMk/>
            <pc:sldMk cId="2410027342" sldId="542"/>
            <ac:picMk id="1038" creationId="{42D7F0EF-9E19-8598-D84F-870147CC938D}"/>
          </ac:picMkLst>
        </pc:picChg>
        <pc:picChg chg="add del mod">
          <ac:chgData name="Richard Chalk" userId="287f8aa4f4de1d19" providerId="LiveId" clId="{E3FC098F-8FE9-43D8-87C8-4C8D41B0EE8C}" dt="2023-07-20T04:22:57.705" v="3576" actId="478"/>
          <ac:picMkLst>
            <pc:docMk/>
            <pc:sldMk cId="2410027342" sldId="542"/>
            <ac:picMk id="14338" creationId="{FF66E1D2-E918-E3A4-075E-C8B8D181B24E}"/>
          </ac:picMkLst>
        </pc:picChg>
        <pc:picChg chg="add del">
          <ac:chgData name="Richard Chalk" userId="287f8aa4f4de1d19" providerId="LiveId" clId="{E3FC098F-8FE9-43D8-87C8-4C8D41B0EE8C}" dt="2023-07-20T04:23:09.397" v="3578" actId="478"/>
          <ac:picMkLst>
            <pc:docMk/>
            <pc:sldMk cId="2410027342" sldId="542"/>
            <ac:picMk id="14340" creationId="{058FB26F-FEA0-CBA3-92AE-93D51B112BBC}"/>
          </ac:picMkLst>
        </pc:picChg>
        <pc:picChg chg="add mod">
          <ac:chgData name="Richard Chalk" userId="287f8aa4f4de1d19" providerId="LiveId" clId="{E3FC098F-8FE9-43D8-87C8-4C8D41B0EE8C}" dt="2023-07-20T10:24:48.841" v="7301" actId="1038"/>
          <ac:picMkLst>
            <pc:docMk/>
            <pc:sldMk cId="2410027342" sldId="542"/>
            <ac:picMk id="14342" creationId="{D0C1A8A2-86F1-D3C1-A20B-F552467BFDB9}"/>
          </ac:picMkLst>
        </pc:picChg>
        <pc:picChg chg="add mod">
          <ac:chgData name="Richard Chalk" userId="287f8aa4f4de1d19" providerId="LiveId" clId="{E3FC098F-8FE9-43D8-87C8-4C8D41B0EE8C}" dt="2023-07-20T10:23:54.103" v="7172" actId="1038"/>
          <ac:picMkLst>
            <pc:docMk/>
            <pc:sldMk cId="2410027342" sldId="542"/>
            <ac:picMk id="14344" creationId="{E9C0AFA3-CDD9-FABC-D6F4-9657906CC85B}"/>
          </ac:picMkLst>
        </pc:picChg>
      </pc:sldChg>
      <pc:sldChg chg="addSp delSp modSp add mod modNotes">
        <pc:chgData name="Richard Chalk" userId="287f8aa4f4de1d19" providerId="LiveId" clId="{E3FC098F-8FE9-43D8-87C8-4C8D41B0EE8C}" dt="2023-07-20T09:40:21.910" v="6507" actId="1076"/>
        <pc:sldMkLst>
          <pc:docMk/>
          <pc:sldMk cId="2521131524" sldId="543"/>
        </pc:sldMkLst>
        <pc:spChg chg="add del mod">
          <ac:chgData name="Richard Chalk" userId="287f8aa4f4de1d19" providerId="LiveId" clId="{E3FC098F-8FE9-43D8-87C8-4C8D41B0EE8C}" dt="2023-07-20T04:55:41.931" v="5122" actId="478"/>
          <ac:spMkLst>
            <pc:docMk/>
            <pc:sldMk cId="2521131524" sldId="543"/>
            <ac:spMk id="3" creationId="{CB1B68E5-070C-8227-2BFB-89E8633C3851}"/>
          </ac:spMkLst>
        </pc:spChg>
        <pc:spChg chg="mod">
          <ac:chgData name="Richard Chalk" userId="287f8aa4f4de1d19" providerId="LiveId" clId="{E3FC098F-8FE9-43D8-87C8-4C8D41B0EE8C}" dt="2023-07-20T09:40:17.707" v="6506" actId="1037"/>
          <ac:spMkLst>
            <pc:docMk/>
            <pc:sldMk cId="2521131524" sldId="543"/>
            <ac:spMk id="5" creationId="{78189A0B-73DF-369F-10EC-E352A9C67257}"/>
          </ac:spMkLst>
        </pc:spChg>
        <pc:spChg chg="add mod">
          <ac:chgData name="Richard Chalk" userId="287f8aa4f4de1d19" providerId="LiveId" clId="{E3FC098F-8FE9-43D8-87C8-4C8D41B0EE8C}" dt="2023-07-19T18:52:38.983" v="3536"/>
          <ac:spMkLst>
            <pc:docMk/>
            <pc:sldMk cId="2521131524" sldId="543"/>
            <ac:spMk id="8" creationId="{9E2982C1-7751-A998-BB34-61B837E4071C}"/>
          </ac:spMkLst>
        </pc:spChg>
        <pc:spChg chg="add del mod">
          <ac:chgData name="Richard Chalk" userId="287f8aa4f4de1d19" providerId="LiveId" clId="{E3FC098F-8FE9-43D8-87C8-4C8D41B0EE8C}" dt="2023-07-20T09:37:05.073" v="6478" actId="478"/>
          <ac:spMkLst>
            <pc:docMk/>
            <pc:sldMk cId="2521131524" sldId="543"/>
            <ac:spMk id="13" creationId="{4D0F5332-0542-1259-E004-3433ED048897}"/>
          </ac:spMkLst>
        </pc:spChg>
        <pc:spChg chg="add mod">
          <ac:chgData name="Richard Chalk" userId="287f8aa4f4de1d19" providerId="LiveId" clId="{E3FC098F-8FE9-43D8-87C8-4C8D41B0EE8C}" dt="2023-07-20T09:37:05.454" v="6479"/>
          <ac:spMkLst>
            <pc:docMk/>
            <pc:sldMk cId="2521131524" sldId="543"/>
            <ac:spMk id="18" creationId="{50AE9165-137F-AD18-B17D-508AFCA19DB3}"/>
          </ac:spMkLst>
        </pc:spChg>
        <pc:spChg chg="add mod">
          <ac:chgData name="Richard Chalk" userId="287f8aa4f4de1d19" providerId="LiveId" clId="{E3FC098F-8FE9-43D8-87C8-4C8D41B0EE8C}" dt="2023-07-20T09:37:05.454" v="6479"/>
          <ac:spMkLst>
            <pc:docMk/>
            <pc:sldMk cId="2521131524" sldId="543"/>
            <ac:spMk id="19" creationId="{20A6D758-CB2E-C3F0-CF1C-774E31726EA0}"/>
          </ac:spMkLst>
        </pc:spChg>
        <pc:spChg chg="add mod">
          <ac:chgData name="Richard Chalk" userId="287f8aa4f4de1d19" providerId="LiveId" clId="{E3FC098F-8FE9-43D8-87C8-4C8D41B0EE8C}" dt="2023-07-20T09:40:09.618" v="6496" actId="1076"/>
          <ac:spMkLst>
            <pc:docMk/>
            <pc:sldMk cId="2521131524" sldId="543"/>
            <ac:spMk id="21" creationId="{2B819B9C-31BB-ABD5-AF4C-3C0D69CC4273}"/>
          </ac:spMkLst>
        </pc:spChg>
        <pc:spChg chg="del">
          <ac:chgData name="Richard Chalk" userId="287f8aa4f4de1d19" providerId="LiveId" clId="{E3FC098F-8FE9-43D8-87C8-4C8D41B0EE8C}" dt="2023-07-19T18:52:53.722" v="3541" actId="478"/>
          <ac:spMkLst>
            <pc:docMk/>
            <pc:sldMk cId="2521131524" sldId="543"/>
            <ac:spMk id="127" creationId="{00000000-0000-0000-0000-000000000000}"/>
          </ac:spMkLst>
        </pc:spChg>
        <pc:spChg chg="mod">
          <ac:chgData name="Richard Chalk" userId="287f8aa4f4de1d19" providerId="LiveId" clId="{E3FC098F-8FE9-43D8-87C8-4C8D41B0EE8C}" dt="2023-07-20T04:59:15.143" v="5186" actId="20577"/>
          <ac:spMkLst>
            <pc:docMk/>
            <pc:sldMk cId="2521131524" sldId="543"/>
            <ac:spMk id="128" creationId="{00000000-0000-0000-0000-000000000000}"/>
          </ac:spMkLst>
        </pc:spChg>
        <pc:picChg chg="add mod">
          <ac:chgData name="Richard Chalk" userId="287f8aa4f4de1d19" providerId="LiveId" clId="{E3FC098F-8FE9-43D8-87C8-4C8D41B0EE8C}" dt="2023-07-19T18:52:38.983" v="3536"/>
          <ac:picMkLst>
            <pc:docMk/>
            <pc:sldMk cId="2521131524" sldId="543"/>
            <ac:picMk id="7" creationId="{262754F6-346F-781D-F69E-0AE736F36167}"/>
          </ac:picMkLst>
        </pc:picChg>
        <pc:picChg chg="add del mod">
          <ac:chgData name="Richard Chalk" userId="287f8aa4f4de1d19" providerId="LiveId" clId="{E3FC098F-8FE9-43D8-87C8-4C8D41B0EE8C}" dt="2023-07-20T09:37:05.073" v="6478" actId="478"/>
          <ac:picMkLst>
            <pc:docMk/>
            <pc:sldMk cId="2521131524" sldId="543"/>
            <ac:picMk id="9" creationId="{32056C59-5EB1-BC8C-F3B1-06B607694287}"/>
          </ac:picMkLst>
        </pc:picChg>
        <pc:picChg chg="add del mod">
          <ac:chgData name="Richard Chalk" userId="287f8aa4f4de1d19" providerId="LiveId" clId="{E3FC098F-8FE9-43D8-87C8-4C8D41B0EE8C}" dt="2023-07-20T09:37:05.073" v="6478" actId="478"/>
          <ac:picMkLst>
            <pc:docMk/>
            <pc:sldMk cId="2521131524" sldId="543"/>
            <ac:picMk id="10" creationId="{E6E607BC-9228-898F-CCEC-BF6547F30E36}"/>
          </ac:picMkLst>
        </pc:picChg>
        <pc:picChg chg="add del mod">
          <ac:chgData name="Richard Chalk" userId="287f8aa4f4de1d19" providerId="LiveId" clId="{E3FC098F-8FE9-43D8-87C8-4C8D41B0EE8C}" dt="2023-07-20T09:37:05.073" v="6478" actId="478"/>
          <ac:picMkLst>
            <pc:docMk/>
            <pc:sldMk cId="2521131524" sldId="543"/>
            <ac:picMk id="11" creationId="{42DB20FC-1E27-8A93-1B5D-4ADB492235BA}"/>
          </ac:picMkLst>
        </pc:picChg>
        <pc:picChg chg="add del mod">
          <ac:chgData name="Richard Chalk" userId="287f8aa4f4de1d19" providerId="LiveId" clId="{E3FC098F-8FE9-43D8-87C8-4C8D41B0EE8C}" dt="2023-07-20T09:37:05.073" v="6478" actId="478"/>
          <ac:picMkLst>
            <pc:docMk/>
            <pc:sldMk cId="2521131524" sldId="543"/>
            <ac:picMk id="12" creationId="{A9506205-496A-D0E3-054E-595FE02D23CF}"/>
          </ac:picMkLst>
        </pc:picChg>
        <pc:picChg chg="add mod">
          <ac:chgData name="Richard Chalk" userId="287f8aa4f4de1d19" providerId="LiveId" clId="{E3FC098F-8FE9-43D8-87C8-4C8D41B0EE8C}" dt="2023-07-20T09:37:05.454" v="6479"/>
          <ac:picMkLst>
            <pc:docMk/>
            <pc:sldMk cId="2521131524" sldId="543"/>
            <ac:picMk id="14" creationId="{A27BE39B-F043-23E2-E0DB-98FC0D3E2076}"/>
          </ac:picMkLst>
        </pc:picChg>
        <pc:picChg chg="add mod">
          <ac:chgData name="Richard Chalk" userId="287f8aa4f4de1d19" providerId="LiveId" clId="{E3FC098F-8FE9-43D8-87C8-4C8D41B0EE8C}" dt="2023-07-20T09:37:05.454" v="6479"/>
          <ac:picMkLst>
            <pc:docMk/>
            <pc:sldMk cId="2521131524" sldId="543"/>
            <ac:picMk id="15" creationId="{D7A5AD59-3FA4-DE06-6F10-CF57324B8E30}"/>
          </ac:picMkLst>
        </pc:picChg>
        <pc:picChg chg="add mod">
          <ac:chgData name="Richard Chalk" userId="287f8aa4f4de1d19" providerId="LiveId" clId="{E3FC098F-8FE9-43D8-87C8-4C8D41B0EE8C}" dt="2023-07-20T09:37:05.454" v="6479"/>
          <ac:picMkLst>
            <pc:docMk/>
            <pc:sldMk cId="2521131524" sldId="543"/>
            <ac:picMk id="16" creationId="{5D713C6F-1B0E-3EC9-A0F0-E74DAA1173C3}"/>
          </ac:picMkLst>
        </pc:picChg>
        <pc:picChg chg="add mod">
          <ac:chgData name="Richard Chalk" userId="287f8aa4f4de1d19" providerId="LiveId" clId="{E3FC098F-8FE9-43D8-87C8-4C8D41B0EE8C}" dt="2023-07-20T09:37:05.454" v="6479"/>
          <ac:picMkLst>
            <pc:docMk/>
            <pc:sldMk cId="2521131524" sldId="543"/>
            <ac:picMk id="17" creationId="{F1A7B2AD-2CB6-8B45-EFEC-E5C39BD0A814}"/>
          </ac:picMkLst>
        </pc:picChg>
        <pc:picChg chg="add mod">
          <ac:chgData name="Richard Chalk" userId="287f8aa4f4de1d19" providerId="LiveId" clId="{E3FC098F-8FE9-43D8-87C8-4C8D41B0EE8C}" dt="2023-07-20T09:40:21.910" v="6507" actId="1076"/>
          <ac:picMkLst>
            <pc:docMk/>
            <pc:sldMk cId="2521131524" sldId="543"/>
            <ac:picMk id="20" creationId="{F752884A-E887-B427-5C4F-4DD8A101B488}"/>
          </ac:picMkLst>
        </pc:picChg>
      </pc:sldChg>
      <pc:sldChg chg="addSp delSp modSp add mod modNotesTx">
        <pc:chgData name="Richard Chalk" userId="287f8aa4f4de1d19" providerId="LiveId" clId="{E3FC098F-8FE9-43D8-87C8-4C8D41B0EE8C}" dt="2023-07-20T04:31:25.648" v="3933" actId="1035"/>
        <pc:sldMkLst>
          <pc:docMk/>
          <pc:sldMk cId="3219555501" sldId="544"/>
        </pc:sldMkLst>
        <pc:spChg chg="mod">
          <ac:chgData name="Richard Chalk" userId="287f8aa4f4de1d19" providerId="LiveId" clId="{E3FC098F-8FE9-43D8-87C8-4C8D41B0EE8C}" dt="2023-07-20T04:27:30.802" v="3767" actId="113"/>
          <ac:spMkLst>
            <pc:docMk/>
            <pc:sldMk cId="3219555501" sldId="544"/>
            <ac:spMk id="2" creationId="{2CED0939-2445-F1A3-21AE-0A535344DD5D}"/>
          </ac:spMkLst>
        </pc:spChg>
        <pc:spChg chg="mod">
          <ac:chgData name="Richard Chalk" userId="287f8aa4f4de1d19" providerId="LiveId" clId="{E3FC098F-8FE9-43D8-87C8-4C8D41B0EE8C}" dt="2023-07-20T04:31:25.648" v="3933" actId="1035"/>
          <ac:spMkLst>
            <pc:docMk/>
            <pc:sldMk cId="3219555501" sldId="544"/>
            <ac:spMk id="3" creationId="{173D56EC-57A4-FE19-1901-5242223ADD72}"/>
          </ac:spMkLst>
        </pc:spChg>
        <pc:spChg chg="add mod">
          <ac:chgData name="Richard Chalk" userId="287f8aa4f4de1d19" providerId="LiveId" clId="{E3FC098F-8FE9-43D8-87C8-4C8D41B0EE8C}" dt="2023-07-20T04:31:13.152" v="3921" actId="207"/>
          <ac:spMkLst>
            <pc:docMk/>
            <pc:sldMk cId="3219555501" sldId="544"/>
            <ac:spMk id="8" creationId="{0DEF9B41-6D8A-DB4A-8319-F82DB876C425}"/>
          </ac:spMkLst>
        </pc:spChg>
        <pc:picChg chg="add mod">
          <ac:chgData name="Richard Chalk" userId="287f8aa4f4de1d19" providerId="LiveId" clId="{E3FC098F-8FE9-43D8-87C8-4C8D41B0EE8C}" dt="2023-07-20T04:30:16.251" v="3874" actId="1076"/>
          <ac:picMkLst>
            <pc:docMk/>
            <pc:sldMk cId="3219555501" sldId="544"/>
            <ac:picMk id="9" creationId="{B3C5FBFE-F676-D0E0-4EF8-4B4EF18CAE7C}"/>
          </ac:picMkLst>
        </pc:picChg>
        <pc:picChg chg="del">
          <ac:chgData name="Richard Chalk" userId="287f8aa4f4de1d19" providerId="LiveId" clId="{E3FC098F-8FE9-43D8-87C8-4C8D41B0EE8C}" dt="2023-07-20T04:28:20.215" v="3770" actId="478"/>
          <ac:picMkLst>
            <pc:docMk/>
            <pc:sldMk cId="3219555501" sldId="544"/>
            <ac:picMk id="14342" creationId="{D0C1A8A2-86F1-D3C1-A20B-F552467BFDB9}"/>
          </ac:picMkLst>
        </pc:picChg>
        <pc:picChg chg="add mod">
          <ac:chgData name="Richard Chalk" userId="287f8aa4f4de1d19" providerId="LiveId" clId="{E3FC098F-8FE9-43D8-87C8-4C8D41B0EE8C}" dt="2023-07-20T04:30:12.114" v="3873" actId="1035"/>
          <ac:picMkLst>
            <pc:docMk/>
            <pc:sldMk cId="3219555501" sldId="544"/>
            <ac:picMk id="16386" creationId="{055945E1-14EC-EAD6-D8C2-7D703E2822AD}"/>
          </ac:picMkLst>
        </pc:picChg>
      </pc:sldChg>
      <pc:sldChg chg="addSp delSp modSp add mod">
        <pc:chgData name="Richard Chalk" userId="287f8aa4f4de1d19" providerId="LiveId" clId="{E3FC098F-8FE9-43D8-87C8-4C8D41B0EE8C}" dt="2023-07-20T09:49:33.200" v="6650" actId="207"/>
        <pc:sldMkLst>
          <pc:docMk/>
          <pc:sldMk cId="2863898324" sldId="545"/>
        </pc:sldMkLst>
        <pc:spChg chg="mod">
          <ac:chgData name="Richard Chalk" userId="287f8aa4f4de1d19" providerId="LiveId" clId="{E3FC098F-8FE9-43D8-87C8-4C8D41B0EE8C}" dt="2023-07-20T09:48:08.248" v="6621" actId="113"/>
          <ac:spMkLst>
            <pc:docMk/>
            <pc:sldMk cId="2863898324" sldId="545"/>
            <ac:spMk id="2" creationId="{2CED0939-2445-F1A3-21AE-0A535344DD5D}"/>
          </ac:spMkLst>
        </pc:spChg>
        <pc:spChg chg="del">
          <ac:chgData name="Richard Chalk" userId="287f8aa4f4de1d19" providerId="LiveId" clId="{E3FC098F-8FE9-43D8-87C8-4C8D41B0EE8C}" dt="2023-07-20T04:33:50.672" v="3978" actId="478"/>
          <ac:spMkLst>
            <pc:docMk/>
            <pc:sldMk cId="2863898324" sldId="545"/>
            <ac:spMk id="3" creationId="{173D56EC-57A4-FE19-1901-5242223ADD72}"/>
          </ac:spMkLst>
        </pc:spChg>
        <pc:spChg chg="mod">
          <ac:chgData name="Richard Chalk" userId="287f8aa4f4de1d19" providerId="LiveId" clId="{E3FC098F-8FE9-43D8-87C8-4C8D41B0EE8C}" dt="2023-07-20T09:49:33.200" v="6650" actId="207"/>
          <ac:spMkLst>
            <pc:docMk/>
            <pc:sldMk cId="2863898324" sldId="545"/>
            <ac:spMk id="7" creationId="{EBD62573-4B50-EAD6-8C7E-C3AE6A9F45B4}"/>
          </ac:spMkLst>
        </pc:spChg>
        <pc:spChg chg="del">
          <ac:chgData name="Richard Chalk" userId="287f8aa4f4de1d19" providerId="LiveId" clId="{E3FC098F-8FE9-43D8-87C8-4C8D41B0EE8C}" dt="2023-07-20T04:33:57.761" v="3982" actId="478"/>
          <ac:spMkLst>
            <pc:docMk/>
            <pc:sldMk cId="2863898324" sldId="545"/>
            <ac:spMk id="8" creationId="{0DEF9B41-6D8A-DB4A-8319-F82DB876C425}"/>
          </ac:spMkLst>
        </pc:spChg>
        <pc:spChg chg="add del mod">
          <ac:chgData name="Richard Chalk" userId="287f8aa4f4de1d19" providerId="LiveId" clId="{E3FC098F-8FE9-43D8-87C8-4C8D41B0EE8C}" dt="2023-07-20T04:33:55.299" v="3980"/>
          <ac:spMkLst>
            <pc:docMk/>
            <pc:sldMk cId="2863898324" sldId="545"/>
            <ac:spMk id="12" creationId="{7038112D-BA82-9DB6-3D99-2999C61C112B}"/>
          </ac:spMkLst>
        </pc:spChg>
        <pc:spChg chg="add del mod">
          <ac:chgData name="Richard Chalk" userId="287f8aa4f4de1d19" providerId="LiveId" clId="{E3FC098F-8FE9-43D8-87C8-4C8D41B0EE8C}" dt="2023-07-20T04:33:55.299" v="3980"/>
          <ac:spMkLst>
            <pc:docMk/>
            <pc:sldMk cId="2863898324" sldId="545"/>
            <ac:spMk id="13" creationId="{5F690DBD-45F1-4A2B-8D07-B6E4E1A000C8}"/>
          </ac:spMkLst>
        </pc:spChg>
        <pc:spChg chg="add del mod">
          <ac:chgData name="Richard Chalk" userId="287f8aa4f4de1d19" providerId="LiveId" clId="{E3FC098F-8FE9-43D8-87C8-4C8D41B0EE8C}" dt="2023-07-20T04:33:55.299" v="3980"/>
          <ac:spMkLst>
            <pc:docMk/>
            <pc:sldMk cId="2863898324" sldId="545"/>
            <ac:spMk id="14" creationId="{B05CF5CE-3125-26F0-298A-C75B393177F4}"/>
          </ac:spMkLst>
        </pc:spChg>
        <pc:spChg chg="add del mod">
          <ac:chgData name="Richard Chalk" userId="287f8aa4f4de1d19" providerId="LiveId" clId="{E3FC098F-8FE9-43D8-87C8-4C8D41B0EE8C}" dt="2023-07-20T04:33:55.299" v="3980"/>
          <ac:spMkLst>
            <pc:docMk/>
            <pc:sldMk cId="2863898324" sldId="545"/>
            <ac:spMk id="15" creationId="{F702EEB6-18FB-AADA-36BF-9E6CF61C7CBD}"/>
          </ac:spMkLst>
        </pc:spChg>
        <pc:spChg chg="add del mod">
          <ac:chgData name="Richard Chalk" userId="287f8aa4f4de1d19" providerId="LiveId" clId="{E3FC098F-8FE9-43D8-87C8-4C8D41B0EE8C}" dt="2023-07-20T04:33:55.299" v="3980"/>
          <ac:spMkLst>
            <pc:docMk/>
            <pc:sldMk cId="2863898324" sldId="545"/>
            <ac:spMk id="16" creationId="{ABD2FB35-3A97-B55A-AFED-73AFF64B19CC}"/>
          </ac:spMkLst>
        </pc:spChg>
        <pc:spChg chg="add del mod">
          <ac:chgData name="Richard Chalk" userId="287f8aa4f4de1d19" providerId="LiveId" clId="{E3FC098F-8FE9-43D8-87C8-4C8D41B0EE8C}" dt="2023-07-20T04:33:55.299" v="3980"/>
          <ac:spMkLst>
            <pc:docMk/>
            <pc:sldMk cId="2863898324" sldId="545"/>
            <ac:spMk id="17" creationId="{DA98F42C-B84B-756F-08B2-4B2526D38C05}"/>
          </ac:spMkLst>
        </pc:spChg>
        <pc:spChg chg="add del mod">
          <ac:chgData name="Richard Chalk" userId="287f8aa4f4de1d19" providerId="LiveId" clId="{E3FC098F-8FE9-43D8-87C8-4C8D41B0EE8C}" dt="2023-07-20T04:33:55.299" v="3980"/>
          <ac:spMkLst>
            <pc:docMk/>
            <pc:sldMk cId="2863898324" sldId="545"/>
            <ac:spMk id="18" creationId="{24087B0C-E1C6-925A-A304-43E62B56A163}"/>
          </ac:spMkLst>
        </pc:spChg>
        <pc:spChg chg="add del mod">
          <ac:chgData name="Richard Chalk" userId="287f8aa4f4de1d19" providerId="LiveId" clId="{E3FC098F-8FE9-43D8-87C8-4C8D41B0EE8C}" dt="2023-07-20T04:33:55.299" v="3980"/>
          <ac:spMkLst>
            <pc:docMk/>
            <pc:sldMk cId="2863898324" sldId="545"/>
            <ac:spMk id="20" creationId="{BA2C769B-6ACD-A80A-7F66-023FFAB9CDDE}"/>
          </ac:spMkLst>
        </pc:spChg>
        <pc:spChg chg="add del mod">
          <ac:chgData name="Richard Chalk" userId="287f8aa4f4de1d19" providerId="LiveId" clId="{E3FC098F-8FE9-43D8-87C8-4C8D41B0EE8C}" dt="2023-07-20T09:49:17.558" v="6639" actId="478"/>
          <ac:spMkLst>
            <pc:docMk/>
            <pc:sldMk cId="2863898324" sldId="545"/>
            <ac:spMk id="24" creationId="{88B9EB27-C940-56A4-982E-37C9FCDC511A}"/>
          </ac:spMkLst>
        </pc:spChg>
        <pc:spChg chg="add del mod">
          <ac:chgData name="Richard Chalk" userId="287f8aa4f4de1d19" providerId="LiveId" clId="{E3FC098F-8FE9-43D8-87C8-4C8D41B0EE8C}" dt="2023-07-20T09:49:16.943" v="6637" actId="478"/>
          <ac:spMkLst>
            <pc:docMk/>
            <pc:sldMk cId="2863898324" sldId="545"/>
            <ac:spMk id="25" creationId="{C5CC4839-2ED4-A992-F16F-D11B75DFB902}"/>
          </ac:spMkLst>
        </pc:spChg>
        <pc:spChg chg="add del mod">
          <ac:chgData name="Richard Chalk" userId="287f8aa4f4de1d19" providerId="LiveId" clId="{E3FC098F-8FE9-43D8-87C8-4C8D41B0EE8C}" dt="2023-07-20T09:49:17.847" v="6640" actId="478"/>
          <ac:spMkLst>
            <pc:docMk/>
            <pc:sldMk cId="2863898324" sldId="545"/>
            <ac:spMk id="26" creationId="{DFD7101C-E4FF-9C16-0FD9-7D53FC89F574}"/>
          </ac:spMkLst>
        </pc:spChg>
        <pc:spChg chg="add del mod">
          <ac:chgData name="Richard Chalk" userId="287f8aa4f4de1d19" providerId="LiveId" clId="{E3FC098F-8FE9-43D8-87C8-4C8D41B0EE8C}" dt="2023-07-20T09:49:18.408" v="6642" actId="478"/>
          <ac:spMkLst>
            <pc:docMk/>
            <pc:sldMk cId="2863898324" sldId="545"/>
            <ac:spMk id="27" creationId="{AE5683A7-12BD-B815-77A7-CE81D78664F6}"/>
          </ac:spMkLst>
        </pc:spChg>
        <pc:spChg chg="add del mod">
          <ac:chgData name="Richard Chalk" userId="287f8aa4f4de1d19" providerId="LiveId" clId="{E3FC098F-8FE9-43D8-87C8-4C8D41B0EE8C}" dt="2023-07-20T09:49:18.139" v="6641" actId="478"/>
          <ac:spMkLst>
            <pc:docMk/>
            <pc:sldMk cId="2863898324" sldId="545"/>
            <ac:spMk id="28" creationId="{F024061A-DFA5-6A5C-710E-9215E703EFD7}"/>
          </ac:spMkLst>
        </pc:spChg>
        <pc:spChg chg="add del mod">
          <ac:chgData name="Richard Chalk" userId="287f8aa4f4de1d19" providerId="LiveId" clId="{E3FC098F-8FE9-43D8-87C8-4C8D41B0EE8C}" dt="2023-07-20T09:49:17.261" v="6638" actId="478"/>
          <ac:spMkLst>
            <pc:docMk/>
            <pc:sldMk cId="2863898324" sldId="545"/>
            <ac:spMk id="29" creationId="{63015434-CB05-D7A0-6831-BCE1A2B44E3F}"/>
          </ac:spMkLst>
        </pc:spChg>
        <pc:spChg chg="add del mod">
          <ac:chgData name="Richard Chalk" userId="287f8aa4f4de1d19" providerId="LiveId" clId="{E3FC098F-8FE9-43D8-87C8-4C8D41B0EE8C}" dt="2023-07-20T09:49:17.261" v="6638" actId="478"/>
          <ac:spMkLst>
            <pc:docMk/>
            <pc:sldMk cId="2863898324" sldId="545"/>
            <ac:spMk id="30" creationId="{A336DF03-10A6-DEB3-3DDD-B91BF6F371E1}"/>
          </ac:spMkLst>
        </pc:spChg>
        <pc:spChg chg="add del mod">
          <ac:chgData name="Richard Chalk" userId="287f8aa4f4de1d19" providerId="LiveId" clId="{E3FC098F-8FE9-43D8-87C8-4C8D41B0EE8C}" dt="2023-07-20T09:49:17.261" v="6638" actId="478"/>
          <ac:spMkLst>
            <pc:docMk/>
            <pc:sldMk cId="2863898324" sldId="545"/>
            <ac:spMk id="32" creationId="{C2002BE2-01D8-1BED-B4B4-D63CE366C3A3}"/>
          </ac:spMkLst>
        </pc:spChg>
        <pc:picChg chg="del">
          <ac:chgData name="Richard Chalk" userId="287f8aa4f4de1d19" providerId="LiveId" clId="{E3FC098F-8FE9-43D8-87C8-4C8D41B0EE8C}" dt="2023-07-20T04:33:56.655" v="3981" actId="478"/>
          <ac:picMkLst>
            <pc:docMk/>
            <pc:sldMk cId="2863898324" sldId="545"/>
            <ac:picMk id="9" creationId="{B3C5FBFE-F676-D0E0-4EF8-4B4EF18CAE7C}"/>
          </ac:picMkLst>
        </pc:picChg>
        <pc:picChg chg="add del mod">
          <ac:chgData name="Richard Chalk" userId="287f8aa4f4de1d19" providerId="LiveId" clId="{E3FC098F-8FE9-43D8-87C8-4C8D41B0EE8C}" dt="2023-07-20T04:33:55.299" v="3980"/>
          <ac:picMkLst>
            <pc:docMk/>
            <pc:sldMk cId="2863898324" sldId="545"/>
            <ac:picMk id="11" creationId="{C92DE039-51E9-E42C-04C3-65CB66292D2F}"/>
          </ac:picMkLst>
        </pc:picChg>
        <pc:picChg chg="add del mod">
          <ac:chgData name="Richard Chalk" userId="287f8aa4f4de1d19" providerId="LiveId" clId="{E3FC098F-8FE9-43D8-87C8-4C8D41B0EE8C}" dt="2023-07-20T09:49:18.649" v="6643" actId="478"/>
          <ac:picMkLst>
            <pc:docMk/>
            <pc:sldMk cId="2863898324" sldId="545"/>
            <ac:picMk id="23" creationId="{BC72405F-C3DC-0ECA-5B54-F568DA8AED1E}"/>
          </ac:picMkLst>
        </pc:picChg>
        <pc:picChg chg="del">
          <ac:chgData name="Richard Chalk" userId="287f8aa4f4de1d19" providerId="LiveId" clId="{E3FC098F-8FE9-43D8-87C8-4C8D41B0EE8C}" dt="2023-07-20T04:33:48.944" v="3977" actId="478"/>
          <ac:picMkLst>
            <pc:docMk/>
            <pc:sldMk cId="2863898324" sldId="545"/>
            <ac:picMk id="16386" creationId="{055945E1-14EC-EAD6-D8C2-7D703E2822AD}"/>
          </ac:picMkLst>
        </pc:picChg>
        <pc:cxnChg chg="add del mod">
          <ac:chgData name="Richard Chalk" userId="287f8aa4f4de1d19" providerId="LiveId" clId="{E3FC098F-8FE9-43D8-87C8-4C8D41B0EE8C}" dt="2023-07-20T04:33:55.299" v="3980"/>
          <ac:cxnSpMkLst>
            <pc:docMk/>
            <pc:sldMk cId="2863898324" sldId="545"/>
            <ac:cxnSpMk id="10" creationId="{8453EBE3-BF71-13E3-B729-8A17F66D574A}"/>
          </ac:cxnSpMkLst>
        </pc:cxnChg>
        <pc:cxnChg chg="add del mod">
          <ac:chgData name="Richard Chalk" userId="287f8aa4f4de1d19" providerId="LiveId" clId="{E3FC098F-8FE9-43D8-87C8-4C8D41B0EE8C}" dt="2023-07-20T04:33:55.299" v="3980"/>
          <ac:cxnSpMkLst>
            <pc:docMk/>
            <pc:sldMk cId="2863898324" sldId="545"/>
            <ac:cxnSpMk id="19" creationId="{F10C3CA6-BF10-E53D-CF4D-319587357BAE}"/>
          </ac:cxnSpMkLst>
        </pc:cxnChg>
        <pc:cxnChg chg="add del mod">
          <ac:chgData name="Richard Chalk" userId="287f8aa4f4de1d19" providerId="LiveId" clId="{E3FC098F-8FE9-43D8-87C8-4C8D41B0EE8C}" dt="2023-07-20T04:33:55.299" v="3980"/>
          <ac:cxnSpMkLst>
            <pc:docMk/>
            <pc:sldMk cId="2863898324" sldId="545"/>
            <ac:cxnSpMk id="21" creationId="{BA8F1703-5495-1A11-BFCD-616386511808}"/>
          </ac:cxnSpMkLst>
        </pc:cxnChg>
        <pc:cxnChg chg="add mod">
          <ac:chgData name="Richard Chalk" userId="287f8aa4f4de1d19" providerId="LiveId" clId="{E3FC098F-8FE9-43D8-87C8-4C8D41B0EE8C}" dt="2023-07-20T04:33:58.647" v="3983"/>
          <ac:cxnSpMkLst>
            <pc:docMk/>
            <pc:sldMk cId="2863898324" sldId="545"/>
            <ac:cxnSpMk id="22" creationId="{6580676A-BED3-E8DD-082C-A853AFB3DB16}"/>
          </ac:cxnSpMkLst>
        </pc:cxnChg>
        <pc:cxnChg chg="add del mod">
          <ac:chgData name="Richard Chalk" userId="287f8aa4f4de1d19" providerId="LiveId" clId="{E3FC098F-8FE9-43D8-87C8-4C8D41B0EE8C}" dt="2023-07-20T09:49:17.261" v="6638" actId="478"/>
          <ac:cxnSpMkLst>
            <pc:docMk/>
            <pc:sldMk cId="2863898324" sldId="545"/>
            <ac:cxnSpMk id="31" creationId="{41BCD2D8-A3AD-2093-519A-1D2C265B60DE}"/>
          </ac:cxnSpMkLst>
        </pc:cxnChg>
        <pc:cxnChg chg="add del mod">
          <ac:chgData name="Richard Chalk" userId="287f8aa4f4de1d19" providerId="LiveId" clId="{E3FC098F-8FE9-43D8-87C8-4C8D41B0EE8C}" dt="2023-07-20T09:49:17.261" v="6638" actId="478"/>
          <ac:cxnSpMkLst>
            <pc:docMk/>
            <pc:sldMk cId="2863898324" sldId="545"/>
            <ac:cxnSpMk id="33" creationId="{E3B8C71E-11A4-1CA6-7AAA-CE13B785209A}"/>
          </ac:cxnSpMkLst>
        </pc:cxnChg>
      </pc:sldChg>
      <pc:sldChg chg="addSp delSp modSp add mod modNotesTx">
        <pc:chgData name="Richard Chalk" userId="287f8aa4f4de1d19" providerId="LiveId" clId="{E3FC098F-8FE9-43D8-87C8-4C8D41B0EE8C}" dt="2023-07-20T09:59:44.957" v="6979" actId="20577"/>
        <pc:sldMkLst>
          <pc:docMk/>
          <pc:sldMk cId="174902601" sldId="546"/>
        </pc:sldMkLst>
        <pc:spChg chg="mod">
          <ac:chgData name="Richard Chalk" userId="287f8aa4f4de1d19" providerId="LiveId" clId="{E3FC098F-8FE9-43D8-87C8-4C8D41B0EE8C}" dt="2023-07-20T09:31:02.184" v="6122" actId="6549"/>
          <ac:spMkLst>
            <pc:docMk/>
            <pc:sldMk cId="174902601" sldId="546"/>
            <ac:spMk id="2" creationId="{2CED0939-2445-F1A3-21AE-0A535344DD5D}"/>
          </ac:spMkLst>
        </pc:spChg>
        <pc:spChg chg="mod">
          <ac:chgData name="Richard Chalk" userId="287f8aa4f4de1d19" providerId="LiveId" clId="{E3FC098F-8FE9-43D8-87C8-4C8D41B0EE8C}" dt="2023-07-20T09:59:44.957" v="6979" actId="20577"/>
          <ac:spMkLst>
            <pc:docMk/>
            <pc:sldMk cId="174902601" sldId="546"/>
            <ac:spMk id="7" creationId="{EBD62573-4B50-EAD6-8C7E-C3AE6A9F45B4}"/>
          </ac:spMkLst>
        </pc:spChg>
        <pc:spChg chg="add mod">
          <ac:chgData name="Richard Chalk" userId="287f8aa4f4de1d19" providerId="LiveId" clId="{E3FC098F-8FE9-43D8-87C8-4C8D41B0EE8C}" dt="2023-07-20T04:46:31.492" v="4539" actId="14100"/>
          <ac:spMkLst>
            <pc:docMk/>
            <pc:sldMk cId="174902601" sldId="546"/>
            <ac:spMk id="8" creationId="{87C0919D-96E3-02C8-D76D-8A18BB147098}"/>
          </ac:spMkLst>
        </pc:spChg>
        <pc:spChg chg="add mod">
          <ac:chgData name="Richard Chalk" userId="287f8aa4f4de1d19" providerId="LiveId" clId="{E3FC098F-8FE9-43D8-87C8-4C8D41B0EE8C}" dt="2023-07-20T04:49:01.448" v="4716" actId="1035"/>
          <ac:spMkLst>
            <pc:docMk/>
            <pc:sldMk cId="174902601" sldId="546"/>
            <ac:spMk id="9" creationId="{33825813-75DD-BEC9-5EEE-243A700DEDF9}"/>
          </ac:spMkLst>
        </pc:spChg>
        <pc:spChg chg="mod">
          <ac:chgData name="Richard Chalk" userId="287f8aa4f4de1d19" providerId="LiveId" clId="{E3FC098F-8FE9-43D8-87C8-4C8D41B0EE8C}" dt="2023-07-20T04:48:23.897" v="4599" actId="1036"/>
          <ac:spMkLst>
            <pc:docMk/>
            <pc:sldMk cId="174902601" sldId="546"/>
            <ac:spMk id="10" creationId="{20F146F1-1B27-9D07-DCD0-2A2DFC9885D3}"/>
          </ac:spMkLst>
        </pc:spChg>
        <pc:spChg chg="del mod">
          <ac:chgData name="Richard Chalk" userId="287f8aa4f4de1d19" providerId="LiveId" clId="{E3FC098F-8FE9-43D8-87C8-4C8D41B0EE8C}" dt="2023-07-20T04:49:17.861" v="4744" actId="478"/>
          <ac:spMkLst>
            <pc:docMk/>
            <pc:sldMk cId="174902601" sldId="546"/>
            <ac:spMk id="12" creationId="{0F47BC57-5C51-0D45-F0AF-DF977E1D8B04}"/>
          </ac:spMkLst>
        </pc:spChg>
        <pc:spChg chg="add mod">
          <ac:chgData name="Richard Chalk" userId="287f8aa4f4de1d19" providerId="LiveId" clId="{E3FC098F-8FE9-43D8-87C8-4C8D41B0EE8C}" dt="2023-07-20T04:49:06.973" v="4731" actId="1035"/>
          <ac:spMkLst>
            <pc:docMk/>
            <pc:sldMk cId="174902601" sldId="546"/>
            <ac:spMk id="13" creationId="{CAC765ED-9D3E-6718-9D62-72C317A9D459}"/>
          </ac:spMkLst>
        </pc:spChg>
        <pc:spChg chg="add mod">
          <ac:chgData name="Richard Chalk" userId="287f8aa4f4de1d19" providerId="LiveId" clId="{E3FC098F-8FE9-43D8-87C8-4C8D41B0EE8C}" dt="2023-07-20T04:48:55.982" v="4693" actId="208"/>
          <ac:spMkLst>
            <pc:docMk/>
            <pc:sldMk cId="174902601" sldId="546"/>
            <ac:spMk id="14" creationId="{C932C863-6C32-EC61-30ED-C83656BB1A5B}"/>
          </ac:spMkLst>
        </pc:spChg>
        <pc:picChg chg="del">
          <ac:chgData name="Richard Chalk" userId="287f8aa4f4de1d19" providerId="LiveId" clId="{E3FC098F-8FE9-43D8-87C8-4C8D41B0EE8C}" dt="2023-07-20T04:45:12.545" v="4434" actId="478"/>
          <ac:picMkLst>
            <pc:docMk/>
            <pc:sldMk cId="174902601" sldId="546"/>
            <ac:picMk id="3" creationId="{A78A0620-E6F9-BC1A-F1E5-E0D0E7E2B772}"/>
          </ac:picMkLst>
        </pc:picChg>
        <pc:picChg chg="del">
          <ac:chgData name="Richard Chalk" userId="287f8aa4f4de1d19" providerId="LiveId" clId="{E3FC098F-8FE9-43D8-87C8-4C8D41B0EE8C}" dt="2023-07-20T04:45:13.421" v="4435" actId="478"/>
          <ac:picMkLst>
            <pc:docMk/>
            <pc:sldMk cId="174902601" sldId="546"/>
            <ac:picMk id="11" creationId="{21790CD6-316D-D2A2-3645-51BE3E024507}"/>
          </ac:picMkLst>
        </pc:picChg>
        <pc:picChg chg="mod">
          <ac:chgData name="Richard Chalk" userId="287f8aa4f4de1d19" providerId="LiveId" clId="{E3FC098F-8FE9-43D8-87C8-4C8D41B0EE8C}" dt="2023-07-20T04:48:23.897" v="4599" actId="1036"/>
          <ac:picMkLst>
            <pc:docMk/>
            <pc:sldMk cId="174902601" sldId="546"/>
            <ac:picMk id="6146" creationId="{E8467F65-5A75-AC94-9752-587D7A7F4816}"/>
          </ac:picMkLst>
        </pc:picChg>
        <pc:picChg chg="mod">
          <ac:chgData name="Richard Chalk" userId="287f8aa4f4de1d19" providerId="LiveId" clId="{E3FC098F-8FE9-43D8-87C8-4C8D41B0EE8C}" dt="2023-07-20T04:47:15.363" v="4558" actId="1038"/>
          <ac:picMkLst>
            <pc:docMk/>
            <pc:sldMk cId="174902601" sldId="546"/>
            <ac:picMk id="6148" creationId="{58864DC8-EDBB-83FB-5E13-28DFFCED493D}"/>
          </ac:picMkLst>
        </pc:picChg>
        <pc:picChg chg="mod">
          <ac:chgData name="Richard Chalk" userId="287f8aa4f4de1d19" providerId="LiveId" clId="{E3FC098F-8FE9-43D8-87C8-4C8D41B0EE8C}" dt="2023-07-20T04:49:10.075" v="4743" actId="1038"/>
          <ac:picMkLst>
            <pc:docMk/>
            <pc:sldMk cId="174902601" sldId="546"/>
            <ac:picMk id="6152" creationId="{6FD94AB1-8DA1-A380-8181-F7892E15942F}"/>
          </ac:picMkLst>
        </pc:picChg>
        <pc:picChg chg="mod">
          <ac:chgData name="Richard Chalk" userId="287f8aa4f4de1d19" providerId="LiveId" clId="{E3FC098F-8FE9-43D8-87C8-4C8D41B0EE8C}" dt="2023-07-20T04:46:56.333" v="4544" actId="167"/>
          <ac:picMkLst>
            <pc:docMk/>
            <pc:sldMk cId="174902601" sldId="546"/>
            <ac:picMk id="6158" creationId="{D0D0F5D9-E089-6829-6E34-488DAB23E6A0}"/>
          </ac:picMkLst>
        </pc:picChg>
      </pc:sldChg>
      <pc:sldChg chg="addSp delSp modSp add mod modNotesTx">
        <pc:chgData name="Richard Chalk" userId="287f8aa4f4de1d19" providerId="LiveId" clId="{E3FC098F-8FE9-43D8-87C8-4C8D41B0EE8C}" dt="2023-07-20T10:32:21.314" v="7360" actId="20577"/>
        <pc:sldMkLst>
          <pc:docMk/>
          <pc:sldMk cId="2231557522" sldId="547"/>
        </pc:sldMkLst>
        <pc:spChg chg="mod">
          <ac:chgData name="Richard Chalk" userId="287f8aa4f4de1d19" providerId="LiveId" clId="{E3FC098F-8FE9-43D8-87C8-4C8D41B0EE8C}" dt="2023-07-20T05:03:36.809" v="5227" actId="6549"/>
          <ac:spMkLst>
            <pc:docMk/>
            <pc:sldMk cId="2231557522" sldId="547"/>
            <ac:spMk id="2" creationId="{2CED0939-2445-F1A3-21AE-0A535344DD5D}"/>
          </ac:spMkLst>
        </pc:spChg>
        <pc:spChg chg="mod">
          <ac:chgData name="Richard Chalk" userId="287f8aa4f4de1d19" providerId="LiveId" clId="{E3FC098F-8FE9-43D8-87C8-4C8D41B0EE8C}" dt="2023-07-20T10:32:21.314" v="7360" actId="20577"/>
          <ac:spMkLst>
            <pc:docMk/>
            <pc:sldMk cId="2231557522" sldId="547"/>
            <ac:spMk id="3" creationId="{173D56EC-57A4-FE19-1901-5242223ADD72}"/>
          </ac:spMkLst>
        </pc:spChg>
        <pc:spChg chg="mod">
          <ac:chgData name="Richard Chalk" userId="287f8aa4f4de1d19" providerId="LiveId" clId="{E3FC098F-8FE9-43D8-87C8-4C8D41B0EE8C}" dt="2023-07-20T05:00:18.544" v="5208" actId="6549"/>
          <ac:spMkLst>
            <pc:docMk/>
            <pc:sldMk cId="2231557522" sldId="547"/>
            <ac:spMk id="7" creationId="{EBD62573-4B50-EAD6-8C7E-C3AE6A9F45B4}"/>
          </ac:spMkLst>
        </pc:spChg>
        <pc:picChg chg="add del mod">
          <ac:chgData name="Richard Chalk" userId="287f8aa4f4de1d19" providerId="LiveId" clId="{E3FC098F-8FE9-43D8-87C8-4C8D41B0EE8C}" dt="2023-07-20T10:30:25.575" v="7330" actId="478"/>
          <ac:picMkLst>
            <pc:docMk/>
            <pc:sldMk cId="2231557522" sldId="547"/>
            <ac:picMk id="11" creationId="{B3163DA3-BEC3-1DE5-5606-D175E7C43E46}"/>
          </ac:picMkLst>
        </pc:picChg>
        <pc:picChg chg="add mod">
          <ac:chgData name="Richard Chalk" userId="287f8aa4f4de1d19" providerId="LiveId" clId="{E3FC098F-8FE9-43D8-87C8-4C8D41B0EE8C}" dt="2023-07-20T10:31:05.142" v="7337" actId="1076"/>
          <ac:picMkLst>
            <pc:docMk/>
            <pc:sldMk cId="2231557522" sldId="547"/>
            <ac:picMk id="13" creationId="{AAA5506D-1CC6-18B0-B9BE-AB37DAD641CF}"/>
          </ac:picMkLst>
        </pc:picChg>
        <pc:picChg chg="del">
          <ac:chgData name="Richard Chalk" userId="287f8aa4f4de1d19" providerId="LiveId" clId="{E3FC098F-8FE9-43D8-87C8-4C8D41B0EE8C}" dt="2023-07-20T05:00:14.126" v="5198" actId="478"/>
          <ac:picMkLst>
            <pc:docMk/>
            <pc:sldMk cId="2231557522" sldId="547"/>
            <ac:picMk id="14342" creationId="{D0C1A8A2-86F1-D3C1-A20B-F552467BFDB9}"/>
          </ac:picMkLst>
        </pc:picChg>
        <pc:picChg chg="add del mod">
          <ac:chgData name="Richard Chalk" userId="287f8aa4f4de1d19" providerId="LiveId" clId="{E3FC098F-8FE9-43D8-87C8-4C8D41B0EE8C}" dt="2023-07-20T10:31:16.285" v="7340" actId="478"/>
          <ac:picMkLst>
            <pc:docMk/>
            <pc:sldMk cId="2231557522" sldId="547"/>
            <ac:picMk id="21506" creationId="{9FF5C8B4-D147-0FAA-9DC9-7727721FC64F}"/>
          </ac:picMkLst>
        </pc:picChg>
        <pc:picChg chg="add mod">
          <ac:chgData name="Richard Chalk" userId="287f8aa4f4de1d19" providerId="LiveId" clId="{E3FC098F-8FE9-43D8-87C8-4C8D41B0EE8C}" dt="2023-07-20T10:31:23.310" v="7343" actId="1076"/>
          <ac:picMkLst>
            <pc:docMk/>
            <pc:sldMk cId="2231557522" sldId="547"/>
            <ac:picMk id="21508" creationId="{0C4471CB-30E3-301F-01A1-43F36716289A}"/>
          </ac:picMkLst>
        </pc:picChg>
        <pc:cxnChg chg="mod">
          <ac:chgData name="Richard Chalk" userId="287f8aa4f4de1d19" providerId="LiveId" clId="{E3FC098F-8FE9-43D8-87C8-4C8D41B0EE8C}" dt="2023-07-20T05:02:19.944" v="5215" actId="14100"/>
          <ac:cxnSpMkLst>
            <pc:docMk/>
            <pc:sldMk cId="2231557522" sldId="547"/>
            <ac:cxnSpMk id="4" creationId="{8E10E644-46F5-F891-B4EC-377F5D56B5D8}"/>
          </ac:cxnSpMkLst>
        </pc:cxnChg>
      </pc:sldChg>
      <pc:sldChg chg="addSp modSp add mod">
        <pc:chgData name="Richard Chalk" userId="287f8aa4f4de1d19" providerId="LiveId" clId="{E3FC098F-8FE9-43D8-87C8-4C8D41B0EE8C}" dt="2023-07-20T10:32:47.207" v="7396" actId="14100"/>
        <pc:sldMkLst>
          <pc:docMk/>
          <pc:sldMk cId="1060264255" sldId="548"/>
        </pc:sldMkLst>
        <pc:spChg chg="mod">
          <ac:chgData name="Richard Chalk" userId="287f8aa4f4de1d19" providerId="LiveId" clId="{E3FC098F-8FE9-43D8-87C8-4C8D41B0EE8C}" dt="2023-07-20T10:32:35.263" v="7376" actId="20577"/>
          <ac:spMkLst>
            <pc:docMk/>
            <pc:sldMk cId="1060264255" sldId="548"/>
            <ac:spMk id="2" creationId="{2CED0939-2445-F1A3-21AE-0A535344DD5D}"/>
          </ac:spMkLst>
        </pc:spChg>
        <pc:spChg chg="mod">
          <ac:chgData name="Richard Chalk" userId="287f8aa4f4de1d19" providerId="LiveId" clId="{E3FC098F-8FE9-43D8-87C8-4C8D41B0EE8C}" dt="2023-07-20T10:32:47.207" v="7396" actId="14100"/>
          <ac:spMkLst>
            <pc:docMk/>
            <pc:sldMk cId="1060264255" sldId="548"/>
            <ac:spMk id="3" creationId="{173D56EC-57A4-FE19-1901-5242223ADD72}"/>
          </ac:spMkLst>
        </pc:spChg>
        <pc:picChg chg="add mod">
          <ac:chgData name="Richard Chalk" userId="287f8aa4f4de1d19" providerId="LiveId" clId="{E3FC098F-8FE9-43D8-87C8-4C8D41B0EE8C}" dt="2023-07-20T10:31:29.140" v="7344"/>
          <ac:picMkLst>
            <pc:docMk/>
            <pc:sldMk cId="1060264255" sldId="548"/>
            <ac:picMk id="8" creationId="{B55E3434-6BD1-A357-EB84-7290239622DD}"/>
          </ac:picMkLst>
        </pc:picChg>
        <pc:picChg chg="add mod">
          <ac:chgData name="Richard Chalk" userId="287f8aa4f4de1d19" providerId="LiveId" clId="{E3FC098F-8FE9-43D8-87C8-4C8D41B0EE8C}" dt="2023-07-20T10:31:29.140" v="7344"/>
          <ac:picMkLst>
            <pc:docMk/>
            <pc:sldMk cId="1060264255" sldId="548"/>
            <ac:picMk id="9" creationId="{0496D27F-8654-3517-756C-F192930E111F}"/>
          </ac:picMkLst>
        </pc:picChg>
      </pc:sldChg>
      <pc:sldChg chg="addSp modSp add mod">
        <pc:chgData name="Richard Chalk" userId="287f8aa4f4de1d19" providerId="LiveId" clId="{E3FC098F-8FE9-43D8-87C8-4C8D41B0EE8C}" dt="2023-07-20T10:33:18.789" v="7440" actId="14100"/>
        <pc:sldMkLst>
          <pc:docMk/>
          <pc:sldMk cId="265777693" sldId="549"/>
        </pc:sldMkLst>
        <pc:spChg chg="mod">
          <ac:chgData name="Richard Chalk" userId="287f8aa4f4de1d19" providerId="LiveId" clId="{E3FC098F-8FE9-43D8-87C8-4C8D41B0EE8C}" dt="2023-07-20T10:32:55.729" v="7411" actId="20577"/>
          <ac:spMkLst>
            <pc:docMk/>
            <pc:sldMk cId="265777693" sldId="549"/>
            <ac:spMk id="2" creationId="{2CED0939-2445-F1A3-21AE-0A535344DD5D}"/>
          </ac:spMkLst>
        </pc:spChg>
        <pc:spChg chg="mod">
          <ac:chgData name="Richard Chalk" userId="287f8aa4f4de1d19" providerId="LiveId" clId="{E3FC098F-8FE9-43D8-87C8-4C8D41B0EE8C}" dt="2023-07-20T10:33:18.789" v="7440" actId="14100"/>
          <ac:spMkLst>
            <pc:docMk/>
            <pc:sldMk cId="265777693" sldId="549"/>
            <ac:spMk id="3" creationId="{173D56EC-57A4-FE19-1901-5242223ADD72}"/>
          </ac:spMkLst>
        </pc:spChg>
        <pc:picChg chg="add mod">
          <ac:chgData name="Richard Chalk" userId="287f8aa4f4de1d19" providerId="LiveId" clId="{E3FC098F-8FE9-43D8-87C8-4C8D41B0EE8C}" dt="2023-07-20T10:31:30.682" v="7345"/>
          <ac:picMkLst>
            <pc:docMk/>
            <pc:sldMk cId="265777693" sldId="549"/>
            <ac:picMk id="8" creationId="{BBB423FD-5172-8DC3-336C-E43D2CFF3C90}"/>
          </ac:picMkLst>
        </pc:picChg>
        <pc:picChg chg="add mod">
          <ac:chgData name="Richard Chalk" userId="287f8aa4f4de1d19" providerId="LiveId" clId="{E3FC098F-8FE9-43D8-87C8-4C8D41B0EE8C}" dt="2023-07-20T10:31:30.682" v="7345"/>
          <ac:picMkLst>
            <pc:docMk/>
            <pc:sldMk cId="265777693" sldId="549"/>
            <ac:picMk id="9" creationId="{92071A58-8882-C2D7-42E6-1D60AE7A5237}"/>
          </ac:picMkLst>
        </pc:picChg>
      </pc:sldChg>
      <pc:sldChg chg="addSp delSp modSp add mod">
        <pc:chgData name="Richard Chalk" userId="287f8aa4f4de1d19" providerId="LiveId" clId="{E3FC098F-8FE9-43D8-87C8-4C8D41B0EE8C}" dt="2023-07-20T10:31:31.813" v="7346"/>
        <pc:sldMkLst>
          <pc:docMk/>
          <pc:sldMk cId="2286993142" sldId="550"/>
        </pc:sldMkLst>
        <pc:spChg chg="mod">
          <ac:chgData name="Richard Chalk" userId="287f8aa4f4de1d19" providerId="LiveId" clId="{E3FC098F-8FE9-43D8-87C8-4C8D41B0EE8C}" dt="2023-07-20T05:11:06.517" v="5451" actId="20577"/>
          <ac:spMkLst>
            <pc:docMk/>
            <pc:sldMk cId="2286993142" sldId="550"/>
            <ac:spMk id="2" creationId="{2CED0939-2445-F1A3-21AE-0A535344DD5D}"/>
          </ac:spMkLst>
        </pc:spChg>
        <pc:spChg chg="del">
          <ac:chgData name="Richard Chalk" userId="287f8aa4f4de1d19" providerId="LiveId" clId="{E3FC098F-8FE9-43D8-87C8-4C8D41B0EE8C}" dt="2023-07-20T05:08:56.704" v="5285" actId="478"/>
          <ac:spMkLst>
            <pc:docMk/>
            <pc:sldMk cId="2286993142" sldId="550"/>
            <ac:spMk id="3" creationId="{173D56EC-57A4-FE19-1901-5242223ADD72}"/>
          </ac:spMkLst>
        </pc:spChg>
        <pc:picChg chg="add mod">
          <ac:chgData name="Richard Chalk" userId="287f8aa4f4de1d19" providerId="LiveId" clId="{E3FC098F-8FE9-43D8-87C8-4C8D41B0EE8C}" dt="2023-07-20T05:10:32.928" v="5345" actId="1035"/>
          <ac:picMkLst>
            <pc:docMk/>
            <pc:sldMk cId="2286993142" sldId="550"/>
            <ac:picMk id="8" creationId="{93CC6903-E21C-BA37-3D24-1C43724D9B78}"/>
          </ac:picMkLst>
        </pc:picChg>
        <pc:picChg chg="add mod">
          <ac:chgData name="Richard Chalk" userId="287f8aa4f4de1d19" providerId="LiveId" clId="{E3FC098F-8FE9-43D8-87C8-4C8D41B0EE8C}" dt="2023-07-20T05:10:38.174" v="5360" actId="1038"/>
          <ac:picMkLst>
            <pc:docMk/>
            <pc:sldMk cId="2286993142" sldId="550"/>
            <ac:picMk id="9" creationId="{14082695-3F26-CB77-7189-BC891D73D2BB}"/>
          </ac:picMkLst>
        </pc:picChg>
        <pc:picChg chg="add mod">
          <ac:chgData name="Richard Chalk" userId="287f8aa4f4de1d19" providerId="LiveId" clId="{E3FC098F-8FE9-43D8-87C8-4C8D41B0EE8C}" dt="2023-07-20T05:10:53.136" v="5411" actId="1036"/>
          <ac:picMkLst>
            <pc:docMk/>
            <pc:sldMk cId="2286993142" sldId="550"/>
            <ac:picMk id="10" creationId="{E6E04D25-5D2F-2A8F-9F1F-FF785D4D9F60}"/>
          </ac:picMkLst>
        </pc:picChg>
        <pc:picChg chg="add mod">
          <ac:chgData name="Richard Chalk" userId="287f8aa4f4de1d19" providerId="LiveId" clId="{E3FC098F-8FE9-43D8-87C8-4C8D41B0EE8C}" dt="2023-07-20T05:10:53.136" v="5411" actId="1036"/>
          <ac:picMkLst>
            <pc:docMk/>
            <pc:sldMk cId="2286993142" sldId="550"/>
            <ac:picMk id="11" creationId="{80553130-1E78-6BC5-8A53-7E856CE83324}"/>
          </ac:picMkLst>
        </pc:picChg>
        <pc:picChg chg="add mod">
          <ac:chgData name="Richard Chalk" userId="287f8aa4f4de1d19" providerId="LiveId" clId="{E3FC098F-8FE9-43D8-87C8-4C8D41B0EE8C}" dt="2023-07-20T05:11:03.036" v="5450" actId="1036"/>
          <ac:picMkLst>
            <pc:docMk/>
            <pc:sldMk cId="2286993142" sldId="550"/>
            <ac:picMk id="12" creationId="{94449DCF-1B8F-C139-6ED2-533959B1DEFF}"/>
          </ac:picMkLst>
        </pc:picChg>
        <pc:picChg chg="add mod">
          <ac:chgData name="Richard Chalk" userId="287f8aa4f4de1d19" providerId="LiveId" clId="{E3FC098F-8FE9-43D8-87C8-4C8D41B0EE8C}" dt="2023-07-20T05:11:03.036" v="5450" actId="1036"/>
          <ac:picMkLst>
            <pc:docMk/>
            <pc:sldMk cId="2286993142" sldId="550"/>
            <ac:picMk id="13" creationId="{121DD612-0C84-09C6-EBD3-67F3AC90DA94}"/>
          </ac:picMkLst>
        </pc:picChg>
        <pc:picChg chg="add mod">
          <ac:chgData name="Richard Chalk" userId="287f8aa4f4de1d19" providerId="LiveId" clId="{E3FC098F-8FE9-43D8-87C8-4C8D41B0EE8C}" dt="2023-07-20T10:31:31.813" v="7346"/>
          <ac:picMkLst>
            <pc:docMk/>
            <pc:sldMk cId="2286993142" sldId="550"/>
            <ac:picMk id="14" creationId="{72341CDD-4863-BB53-41EA-D645298F4E74}"/>
          </ac:picMkLst>
        </pc:picChg>
        <pc:picChg chg="add mod">
          <ac:chgData name="Richard Chalk" userId="287f8aa4f4de1d19" providerId="LiveId" clId="{E3FC098F-8FE9-43D8-87C8-4C8D41B0EE8C}" dt="2023-07-20T10:31:31.813" v="7346"/>
          <ac:picMkLst>
            <pc:docMk/>
            <pc:sldMk cId="2286993142" sldId="550"/>
            <ac:picMk id="15" creationId="{1368C3A8-AF42-A70E-09A3-6A8C6A9A1D1B}"/>
          </ac:picMkLst>
        </pc:picChg>
        <pc:cxnChg chg="del">
          <ac:chgData name="Richard Chalk" userId="287f8aa4f4de1d19" providerId="LiveId" clId="{E3FC098F-8FE9-43D8-87C8-4C8D41B0EE8C}" dt="2023-07-20T05:08:58.812" v="5286" actId="478"/>
          <ac:cxnSpMkLst>
            <pc:docMk/>
            <pc:sldMk cId="2286993142" sldId="550"/>
            <ac:cxnSpMk id="4" creationId="{8E10E644-46F5-F891-B4EC-377F5D56B5D8}"/>
          </ac:cxnSpMkLst>
        </pc:cxnChg>
      </pc:sldChg>
      <pc:sldChg chg="addSp delSp modSp add mod modNotesTx">
        <pc:chgData name="Richard Chalk" userId="287f8aa4f4de1d19" providerId="LiveId" clId="{E3FC098F-8FE9-43D8-87C8-4C8D41B0EE8C}" dt="2023-07-20T10:31:33.684" v="7347"/>
        <pc:sldMkLst>
          <pc:docMk/>
          <pc:sldMk cId="3987867057" sldId="551"/>
        </pc:sldMkLst>
        <pc:spChg chg="mod">
          <ac:chgData name="Richard Chalk" userId="287f8aa4f4de1d19" providerId="LiveId" clId="{E3FC098F-8FE9-43D8-87C8-4C8D41B0EE8C}" dt="2023-07-20T05:15:19.067" v="5513" actId="113"/>
          <ac:spMkLst>
            <pc:docMk/>
            <pc:sldMk cId="3987867057" sldId="551"/>
            <ac:spMk id="2" creationId="{2CED0939-2445-F1A3-21AE-0A535344DD5D}"/>
          </ac:spMkLst>
        </pc:spChg>
        <pc:spChg chg="mod">
          <ac:chgData name="Richard Chalk" userId="287f8aa4f4de1d19" providerId="LiveId" clId="{E3FC098F-8FE9-43D8-87C8-4C8D41B0EE8C}" dt="2023-07-20T05:16:12.845" v="5529" actId="113"/>
          <ac:spMkLst>
            <pc:docMk/>
            <pc:sldMk cId="3987867057" sldId="551"/>
            <ac:spMk id="3" creationId="{173D56EC-57A4-FE19-1901-5242223ADD72}"/>
          </ac:spMkLst>
        </pc:spChg>
        <pc:spChg chg="mod">
          <ac:chgData name="Richard Chalk" userId="287f8aa4f4de1d19" providerId="LiveId" clId="{E3FC098F-8FE9-43D8-87C8-4C8D41B0EE8C}" dt="2023-07-20T05:12:12.522" v="5481" actId="6549"/>
          <ac:spMkLst>
            <pc:docMk/>
            <pc:sldMk cId="3987867057" sldId="551"/>
            <ac:spMk id="7" creationId="{EBD62573-4B50-EAD6-8C7E-C3AE6A9F45B4}"/>
          </ac:spMkLst>
        </pc:spChg>
        <pc:spChg chg="add del">
          <ac:chgData name="Richard Chalk" userId="287f8aa4f4de1d19" providerId="LiveId" clId="{E3FC098F-8FE9-43D8-87C8-4C8D41B0EE8C}" dt="2023-07-20T05:12:56.362" v="5490"/>
          <ac:spMkLst>
            <pc:docMk/>
            <pc:sldMk cId="3987867057" sldId="551"/>
            <ac:spMk id="8" creationId="{42E2F9BF-92C8-9377-7BF1-01FE73A3122E}"/>
          </ac:spMkLst>
        </pc:spChg>
        <pc:picChg chg="add mod">
          <ac:chgData name="Richard Chalk" userId="287f8aa4f4de1d19" providerId="LiveId" clId="{E3FC098F-8FE9-43D8-87C8-4C8D41B0EE8C}" dt="2023-07-20T10:31:33.684" v="7347"/>
          <ac:picMkLst>
            <pc:docMk/>
            <pc:sldMk cId="3987867057" sldId="551"/>
            <ac:picMk id="9" creationId="{2FA08893-096B-C6B3-803A-33DD0C1A01FC}"/>
          </ac:picMkLst>
        </pc:picChg>
        <pc:picChg chg="add mod">
          <ac:chgData name="Richard Chalk" userId="287f8aa4f4de1d19" providerId="LiveId" clId="{E3FC098F-8FE9-43D8-87C8-4C8D41B0EE8C}" dt="2023-07-20T10:31:33.684" v="7347"/>
          <ac:picMkLst>
            <pc:docMk/>
            <pc:sldMk cId="3987867057" sldId="551"/>
            <ac:picMk id="10" creationId="{7519D134-DCE1-49DA-C73E-FBC598545C81}"/>
          </ac:picMkLst>
        </pc:picChg>
        <pc:picChg chg="del">
          <ac:chgData name="Richard Chalk" userId="287f8aa4f4de1d19" providerId="LiveId" clId="{E3FC098F-8FE9-43D8-87C8-4C8D41B0EE8C}" dt="2023-07-20T05:12:04.430" v="5454" actId="478"/>
          <ac:picMkLst>
            <pc:docMk/>
            <pc:sldMk cId="3987867057" sldId="551"/>
            <ac:picMk id="14342" creationId="{D0C1A8A2-86F1-D3C1-A20B-F552467BFDB9}"/>
          </ac:picMkLst>
        </pc:picChg>
      </pc:sldChg>
      <pc:sldChg chg="addSp delSp modSp add mod">
        <pc:chgData name="Richard Chalk" userId="287f8aa4f4de1d19" providerId="LiveId" clId="{E3FC098F-8FE9-43D8-87C8-4C8D41B0EE8C}" dt="2023-07-20T09:43:25.372" v="6580" actId="113"/>
        <pc:sldMkLst>
          <pc:docMk/>
          <pc:sldMk cId="1386524637" sldId="552"/>
        </pc:sldMkLst>
        <pc:spChg chg="mod">
          <ac:chgData name="Richard Chalk" userId="287f8aa4f4de1d19" providerId="LiveId" clId="{E3FC098F-8FE9-43D8-87C8-4C8D41B0EE8C}" dt="2023-07-20T09:43:25.372" v="6580" actId="113"/>
          <ac:spMkLst>
            <pc:docMk/>
            <pc:sldMk cId="1386524637" sldId="552"/>
            <ac:spMk id="2" creationId="{2CED0939-2445-F1A3-21AE-0A535344DD5D}"/>
          </ac:spMkLst>
        </pc:spChg>
        <pc:spChg chg="del">
          <ac:chgData name="Richard Chalk" userId="287f8aa4f4de1d19" providerId="LiveId" clId="{E3FC098F-8FE9-43D8-87C8-4C8D41B0EE8C}" dt="2023-07-20T05:23:32.842" v="5646" actId="478"/>
          <ac:spMkLst>
            <pc:docMk/>
            <pc:sldMk cId="1386524637" sldId="552"/>
            <ac:spMk id="3" creationId="{173D56EC-57A4-FE19-1901-5242223ADD72}"/>
          </ac:spMkLst>
        </pc:spChg>
        <pc:spChg chg="mod">
          <ac:chgData name="Richard Chalk" userId="287f8aa4f4de1d19" providerId="LiveId" clId="{E3FC098F-8FE9-43D8-87C8-4C8D41B0EE8C}" dt="2023-07-20T05:21:50.002" v="5588" actId="20577"/>
          <ac:spMkLst>
            <pc:docMk/>
            <pc:sldMk cId="1386524637" sldId="552"/>
            <ac:spMk id="7" creationId="{EBD62573-4B50-EAD6-8C7E-C3AE6A9F45B4}"/>
          </ac:spMkLst>
        </pc:spChg>
        <pc:picChg chg="add del mod">
          <ac:chgData name="Richard Chalk" userId="287f8aa4f4de1d19" providerId="LiveId" clId="{E3FC098F-8FE9-43D8-87C8-4C8D41B0EE8C}" dt="2023-07-20T05:25:32.119" v="5676" actId="478"/>
          <ac:picMkLst>
            <pc:docMk/>
            <pc:sldMk cId="1386524637" sldId="552"/>
            <ac:picMk id="8" creationId="{D69A1523-8804-BAF7-D132-3E118CAFBF57}"/>
          </ac:picMkLst>
        </pc:picChg>
        <pc:picChg chg="add mod">
          <ac:chgData name="Richard Chalk" userId="287f8aa4f4de1d19" providerId="LiveId" clId="{E3FC098F-8FE9-43D8-87C8-4C8D41B0EE8C}" dt="2023-07-20T05:25:04.624" v="5670" actId="1035"/>
          <ac:picMkLst>
            <pc:docMk/>
            <pc:sldMk cId="1386524637" sldId="552"/>
            <ac:picMk id="23554" creationId="{51740EAF-3AFE-7872-9FF2-E80FE7350BDA}"/>
          </ac:picMkLst>
        </pc:picChg>
        <pc:cxnChg chg="del">
          <ac:chgData name="Richard Chalk" userId="287f8aa4f4de1d19" providerId="LiveId" clId="{E3FC098F-8FE9-43D8-87C8-4C8D41B0EE8C}" dt="2023-07-20T05:24:38.142" v="5650" actId="478"/>
          <ac:cxnSpMkLst>
            <pc:docMk/>
            <pc:sldMk cId="1386524637" sldId="552"/>
            <ac:cxnSpMk id="4" creationId="{8E10E644-46F5-F891-B4EC-377F5D56B5D8}"/>
          </ac:cxnSpMkLst>
        </pc:cxnChg>
      </pc:sldChg>
      <pc:sldChg chg="addSp delSp modSp add mod">
        <pc:chgData name="Richard Chalk" userId="287f8aa4f4de1d19" providerId="LiveId" clId="{E3FC098F-8FE9-43D8-87C8-4C8D41B0EE8C}" dt="2023-07-20T05:36:39.094" v="5818" actId="1076"/>
        <pc:sldMkLst>
          <pc:docMk/>
          <pc:sldMk cId="3409899895" sldId="553"/>
        </pc:sldMkLst>
        <pc:spChg chg="mod">
          <ac:chgData name="Richard Chalk" userId="287f8aa4f4de1d19" providerId="LiveId" clId="{E3FC098F-8FE9-43D8-87C8-4C8D41B0EE8C}" dt="2023-07-20T05:28:51.635" v="5718" actId="207"/>
          <ac:spMkLst>
            <pc:docMk/>
            <pc:sldMk cId="3409899895" sldId="553"/>
            <ac:spMk id="2" creationId="{2CED0939-2445-F1A3-21AE-0A535344DD5D}"/>
          </ac:spMkLst>
        </pc:spChg>
        <pc:spChg chg="add mod">
          <ac:chgData name="Richard Chalk" userId="287f8aa4f4de1d19" providerId="LiveId" clId="{E3FC098F-8FE9-43D8-87C8-4C8D41B0EE8C}" dt="2023-07-20T05:36:39.094" v="5818" actId="1076"/>
          <ac:spMkLst>
            <pc:docMk/>
            <pc:sldMk cId="3409899895" sldId="553"/>
            <ac:spMk id="4" creationId="{485B9E5C-C461-027A-E86F-A66B50150FE3}"/>
          </ac:spMkLst>
        </pc:spChg>
        <pc:spChg chg="mod">
          <ac:chgData name="Richard Chalk" userId="287f8aa4f4de1d19" providerId="LiveId" clId="{E3FC098F-8FE9-43D8-87C8-4C8D41B0EE8C}" dt="2023-07-20T05:26:25.340" v="5680" actId="20577"/>
          <ac:spMkLst>
            <pc:docMk/>
            <pc:sldMk cId="3409899895" sldId="553"/>
            <ac:spMk id="7" creationId="{EBD62573-4B50-EAD6-8C7E-C3AE6A9F45B4}"/>
          </ac:spMkLst>
        </pc:spChg>
        <pc:picChg chg="add mod">
          <ac:chgData name="Richard Chalk" userId="287f8aa4f4de1d19" providerId="LiveId" clId="{E3FC098F-8FE9-43D8-87C8-4C8D41B0EE8C}" dt="2023-07-20T05:36:34.107" v="5816" actId="1076"/>
          <ac:picMkLst>
            <pc:docMk/>
            <pc:sldMk cId="3409899895" sldId="553"/>
            <ac:picMk id="9" creationId="{0079D84B-8EAC-840C-99B8-9A8ACC7E2248}"/>
          </ac:picMkLst>
        </pc:picChg>
        <pc:picChg chg="del">
          <ac:chgData name="Richard Chalk" userId="287f8aa4f4de1d19" providerId="LiveId" clId="{E3FC098F-8FE9-43D8-87C8-4C8D41B0EE8C}" dt="2023-07-20T05:26:11.440" v="5677" actId="478"/>
          <ac:picMkLst>
            <pc:docMk/>
            <pc:sldMk cId="3409899895" sldId="553"/>
            <ac:picMk id="23554" creationId="{51740EAF-3AFE-7872-9FF2-E80FE7350BDA}"/>
          </ac:picMkLst>
        </pc:picChg>
      </pc:sldChg>
      <pc:sldChg chg="addSp delSp modSp add mod">
        <pc:chgData name="Richard Chalk" userId="287f8aa4f4de1d19" providerId="LiveId" clId="{E3FC098F-8FE9-43D8-87C8-4C8D41B0EE8C}" dt="2023-07-20T05:37:06.640" v="5826" actId="20577"/>
        <pc:sldMkLst>
          <pc:docMk/>
          <pc:sldMk cId="1061833812" sldId="554"/>
        </pc:sldMkLst>
        <pc:spChg chg="mod">
          <ac:chgData name="Richard Chalk" userId="287f8aa4f4de1d19" providerId="LiveId" clId="{E3FC098F-8FE9-43D8-87C8-4C8D41B0EE8C}" dt="2023-07-20T05:37:06.640" v="5826" actId="20577"/>
          <ac:spMkLst>
            <pc:docMk/>
            <pc:sldMk cId="1061833812" sldId="554"/>
            <ac:spMk id="2" creationId="{2CED0939-2445-F1A3-21AE-0A535344DD5D}"/>
          </ac:spMkLst>
        </pc:spChg>
        <pc:spChg chg="add mod">
          <ac:chgData name="Richard Chalk" userId="287f8aa4f4de1d19" providerId="LiveId" clId="{E3FC098F-8FE9-43D8-87C8-4C8D41B0EE8C}" dt="2023-07-20T05:36:58.367" v="5822" actId="1076"/>
          <ac:spMkLst>
            <pc:docMk/>
            <pc:sldMk cId="1061833812" sldId="554"/>
            <ac:spMk id="3" creationId="{F085C77A-EB08-36CB-87D8-B19B249A533A}"/>
          </ac:spMkLst>
        </pc:spChg>
        <pc:spChg chg="mod">
          <ac:chgData name="Richard Chalk" userId="287f8aa4f4de1d19" providerId="LiveId" clId="{E3FC098F-8FE9-43D8-87C8-4C8D41B0EE8C}" dt="2023-07-20T05:29:16.883" v="5732" actId="6549"/>
          <ac:spMkLst>
            <pc:docMk/>
            <pc:sldMk cId="1061833812" sldId="554"/>
            <ac:spMk id="7" creationId="{EBD62573-4B50-EAD6-8C7E-C3AE6A9F45B4}"/>
          </ac:spMkLst>
        </pc:spChg>
        <pc:picChg chg="add mod">
          <ac:chgData name="Richard Chalk" userId="287f8aa4f4de1d19" providerId="LiveId" clId="{E3FC098F-8FE9-43D8-87C8-4C8D41B0EE8C}" dt="2023-07-20T05:36:58.367" v="5822" actId="1076"/>
          <ac:picMkLst>
            <pc:docMk/>
            <pc:sldMk cId="1061833812" sldId="554"/>
            <ac:picMk id="4" creationId="{113AB7C4-3855-3C0A-55B0-D866A22F7934}"/>
          </ac:picMkLst>
        </pc:picChg>
        <pc:picChg chg="del">
          <ac:chgData name="Richard Chalk" userId="287f8aa4f4de1d19" providerId="LiveId" clId="{E3FC098F-8FE9-43D8-87C8-4C8D41B0EE8C}" dt="2023-07-20T05:29:46.840" v="5746" actId="478"/>
          <ac:picMkLst>
            <pc:docMk/>
            <pc:sldMk cId="1061833812" sldId="554"/>
            <ac:picMk id="8" creationId="{D69A1523-8804-BAF7-D132-3E118CAFBF57}"/>
          </ac:picMkLst>
        </pc:picChg>
        <pc:picChg chg="add mod">
          <ac:chgData name="Richard Chalk" userId="287f8aa4f4de1d19" providerId="LiveId" clId="{E3FC098F-8FE9-43D8-87C8-4C8D41B0EE8C}" dt="2023-07-20T05:31:03.347" v="5757" actId="1076"/>
          <ac:picMkLst>
            <pc:docMk/>
            <pc:sldMk cId="1061833812" sldId="554"/>
            <ac:picMk id="24578" creationId="{30CAC504-7783-6876-8CE1-A9B8D2FE2FBD}"/>
          </ac:picMkLst>
        </pc:picChg>
      </pc:sldChg>
      <pc:sldChg chg="addSp delSp modSp add mod modNotesTx">
        <pc:chgData name="Richard Chalk" userId="287f8aa4f4de1d19" providerId="LiveId" clId="{E3FC098F-8FE9-43D8-87C8-4C8D41B0EE8C}" dt="2023-07-20T05:38:11.241" v="5833" actId="20577"/>
        <pc:sldMkLst>
          <pc:docMk/>
          <pc:sldMk cId="3641276947" sldId="555"/>
        </pc:sldMkLst>
        <pc:spChg chg="mod">
          <ac:chgData name="Richard Chalk" userId="287f8aa4f4de1d19" providerId="LiveId" clId="{E3FC098F-8FE9-43D8-87C8-4C8D41B0EE8C}" dt="2023-07-20T05:38:11.241" v="5833" actId="20577"/>
          <ac:spMkLst>
            <pc:docMk/>
            <pc:sldMk cId="3641276947" sldId="555"/>
            <ac:spMk id="2" creationId="{2CED0939-2445-F1A3-21AE-0A535344DD5D}"/>
          </ac:spMkLst>
        </pc:spChg>
        <pc:spChg chg="add mod">
          <ac:chgData name="Richard Chalk" userId="287f8aa4f4de1d19" providerId="LiveId" clId="{E3FC098F-8FE9-43D8-87C8-4C8D41B0EE8C}" dt="2023-07-20T05:37:53.112" v="5827"/>
          <ac:spMkLst>
            <pc:docMk/>
            <pc:sldMk cId="3641276947" sldId="555"/>
            <ac:spMk id="3" creationId="{FE26D2BD-5152-C52E-6A6C-E3B5032ECB57}"/>
          </ac:spMkLst>
        </pc:spChg>
        <pc:spChg chg="mod">
          <ac:chgData name="Richard Chalk" userId="287f8aa4f4de1d19" providerId="LiveId" clId="{E3FC098F-8FE9-43D8-87C8-4C8D41B0EE8C}" dt="2023-07-20T05:32:00.168" v="5776" actId="20577"/>
          <ac:spMkLst>
            <pc:docMk/>
            <pc:sldMk cId="3641276947" sldId="555"/>
            <ac:spMk id="7" creationId="{EBD62573-4B50-EAD6-8C7E-C3AE6A9F45B4}"/>
          </ac:spMkLst>
        </pc:spChg>
        <pc:picChg chg="add mod">
          <ac:chgData name="Richard Chalk" userId="287f8aa4f4de1d19" providerId="LiveId" clId="{E3FC098F-8FE9-43D8-87C8-4C8D41B0EE8C}" dt="2023-07-20T05:37:53.112" v="5827"/>
          <ac:picMkLst>
            <pc:docMk/>
            <pc:sldMk cId="3641276947" sldId="555"/>
            <ac:picMk id="4" creationId="{7E4AB79D-1B59-09E7-BAC7-64CF5020741B}"/>
          </ac:picMkLst>
        </pc:picChg>
        <pc:picChg chg="del">
          <ac:chgData name="Richard Chalk" userId="287f8aa4f4de1d19" providerId="LiveId" clId="{E3FC098F-8FE9-43D8-87C8-4C8D41B0EE8C}" dt="2023-07-20T05:32:54.594" v="5782" actId="478"/>
          <ac:picMkLst>
            <pc:docMk/>
            <pc:sldMk cId="3641276947" sldId="555"/>
            <ac:picMk id="24578" creationId="{30CAC504-7783-6876-8CE1-A9B8D2FE2FBD}"/>
          </ac:picMkLst>
        </pc:picChg>
        <pc:picChg chg="add mod">
          <ac:chgData name="Richard Chalk" userId="287f8aa4f4de1d19" providerId="LiveId" clId="{E3FC098F-8FE9-43D8-87C8-4C8D41B0EE8C}" dt="2023-07-20T05:33:00.385" v="5785" actId="1076"/>
          <ac:picMkLst>
            <pc:docMk/>
            <pc:sldMk cId="3641276947" sldId="555"/>
            <ac:picMk id="26626" creationId="{C27851BF-E68F-0E45-8CD1-CBDBC1BBA2B6}"/>
          </ac:picMkLst>
        </pc:picChg>
      </pc:sldChg>
      <pc:sldChg chg="modSp add mod">
        <pc:chgData name="Richard Chalk" userId="287f8aa4f4de1d19" providerId="LiveId" clId="{E3FC098F-8FE9-43D8-87C8-4C8D41B0EE8C}" dt="2023-07-20T09:29:14.050" v="6049" actId="6549"/>
        <pc:sldMkLst>
          <pc:docMk/>
          <pc:sldMk cId="2906989772" sldId="556"/>
        </pc:sldMkLst>
        <pc:spChg chg="mod">
          <ac:chgData name="Richard Chalk" userId="287f8aa4f4de1d19" providerId="LiveId" clId="{E3FC098F-8FE9-43D8-87C8-4C8D41B0EE8C}" dt="2023-07-20T09:29:14.050" v="6049" actId="6549"/>
          <ac:spMkLst>
            <pc:docMk/>
            <pc:sldMk cId="2906989772" sldId="556"/>
            <ac:spMk id="2" creationId="{2CED0939-2445-F1A3-21AE-0A535344DD5D}"/>
          </ac:spMkLst>
        </pc:spChg>
        <pc:spChg chg="mod">
          <ac:chgData name="Richard Chalk" userId="287f8aa4f4de1d19" providerId="LiveId" clId="{E3FC098F-8FE9-43D8-87C8-4C8D41B0EE8C}" dt="2023-07-20T05:47:23.022" v="6011" actId="20577"/>
          <ac:spMkLst>
            <pc:docMk/>
            <pc:sldMk cId="2906989772" sldId="556"/>
            <ac:spMk id="3" creationId="{173D56EC-57A4-FE19-1901-5242223ADD72}"/>
          </ac:spMkLst>
        </pc:spChg>
        <pc:spChg chg="mod">
          <ac:chgData name="Richard Chalk" userId="287f8aa4f4de1d19" providerId="LiveId" clId="{E3FC098F-8FE9-43D8-87C8-4C8D41B0EE8C}" dt="2023-07-20T05:41:03.667" v="5845" actId="20577"/>
          <ac:spMkLst>
            <pc:docMk/>
            <pc:sldMk cId="2906989772" sldId="556"/>
            <ac:spMk id="7" creationId="{EBD62573-4B50-EAD6-8C7E-C3AE6A9F45B4}"/>
          </ac:spMkLst>
        </pc:spChg>
      </pc:sldChg>
      <pc:sldChg chg="addSp delSp modSp add mod modNotesTx">
        <pc:chgData name="Richard Chalk" userId="287f8aa4f4de1d19" providerId="LiveId" clId="{E3FC098F-8FE9-43D8-87C8-4C8D41B0EE8C}" dt="2023-07-20T09:42:20.768" v="6576" actId="20577"/>
        <pc:sldMkLst>
          <pc:docMk/>
          <pc:sldMk cId="2649149061" sldId="557"/>
        </pc:sldMkLst>
        <pc:spChg chg="del">
          <ac:chgData name="Richard Chalk" userId="287f8aa4f4de1d19" providerId="LiveId" clId="{E3FC098F-8FE9-43D8-87C8-4C8D41B0EE8C}" dt="2023-07-20T09:31:38.128" v="6124" actId="478"/>
          <ac:spMkLst>
            <pc:docMk/>
            <pc:sldMk cId="2649149061" sldId="557"/>
            <ac:spMk id="4" creationId="{75948FFF-B784-C755-8048-E2E08EFB95E9}"/>
          </ac:spMkLst>
        </pc:spChg>
        <pc:spChg chg="del">
          <ac:chgData name="Richard Chalk" userId="287f8aa4f4de1d19" providerId="LiveId" clId="{E3FC098F-8FE9-43D8-87C8-4C8D41B0EE8C}" dt="2023-07-20T09:31:40.097" v="6125" actId="478"/>
          <ac:spMkLst>
            <pc:docMk/>
            <pc:sldMk cId="2649149061" sldId="557"/>
            <ac:spMk id="5" creationId="{78189A0B-73DF-369F-10EC-E352A9C67257}"/>
          </ac:spMkLst>
        </pc:spChg>
        <pc:spChg chg="mod">
          <ac:chgData name="Richard Chalk" userId="287f8aa4f4de1d19" providerId="LiveId" clId="{E3FC098F-8FE9-43D8-87C8-4C8D41B0EE8C}" dt="2023-07-20T09:29:31.191" v="6051" actId="20577"/>
          <ac:spMkLst>
            <pc:docMk/>
            <pc:sldMk cId="2649149061" sldId="557"/>
            <ac:spMk id="9" creationId="{60813D8B-A2B2-D98F-13DC-E9D76CBA8DD6}"/>
          </ac:spMkLst>
        </pc:spChg>
        <pc:spChg chg="mod">
          <ac:chgData name="Richard Chalk" userId="287f8aa4f4de1d19" providerId="LiveId" clId="{E3FC098F-8FE9-43D8-87C8-4C8D41B0EE8C}" dt="2023-07-20T09:36:30.457" v="6412" actId="14100"/>
          <ac:spMkLst>
            <pc:docMk/>
            <pc:sldMk cId="2649149061" sldId="557"/>
            <ac:spMk id="15" creationId="{F5182C14-FD1C-6ABA-70B7-404A328C2F3F}"/>
          </ac:spMkLst>
        </pc:spChg>
        <pc:spChg chg="add mod">
          <ac:chgData name="Richard Chalk" userId="287f8aa4f4de1d19" providerId="LiveId" clId="{E3FC098F-8FE9-43D8-87C8-4C8D41B0EE8C}" dt="2023-07-20T09:42:20.768" v="6576" actId="20577"/>
          <ac:spMkLst>
            <pc:docMk/>
            <pc:sldMk cId="2649149061" sldId="557"/>
            <ac:spMk id="22" creationId="{A56CC262-A3E1-C670-CE80-E1A6BCB1DD2D}"/>
          </ac:spMkLst>
        </pc:spChg>
        <pc:spChg chg="add mod">
          <ac:chgData name="Richard Chalk" userId="287f8aa4f4de1d19" providerId="LiveId" clId="{E3FC098F-8FE9-43D8-87C8-4C8D41B0EE8C}" dt="2023-07-20T09:36:45.704" v="6475" actId="208"/>
          <ac:spMkLst>
            <pc:docMk/>
            <pc:sldMk cId="2649149061" sldId="557"/>
            <ac:spMk id="23" creationId="{D86715EF-77E1-7D42-930C-5A1C32A381A3}"/>
          </ac:spMkLst>
        </pc:spChg>
        <pc:spChg chg="mod">
          <ac:chgData name="Richard Chalk" userId="287f8aa4f4de1d19" providerId="LiveId" clId="{E3FC098F-8FE9-43D8-87C8-4C8D41B0EE8C}" dt="2023-07-20T09:30:01.636" v="6084" actId="20577"/>
          <ac:spMkLst>
            <pc:docMk/>
            <pc:sldMk cId="2649149061" sldId="557"/>
            <ac:spMk id="128" creationId="{00000000-0000-0000-0000-000000000000}"/>
          </ac:spMkLst>
        </pc:spChg>
        <pc:spChg chg="mod">
          <ac:chgData name="Richard Chalk" userId="287f8aa4f4de1d19" providerId="LiveId" clId="{E3FC098F-8FE9-43D8-87C8-4C8D41B0EE8C}" dt="2023-07-20T09:41:52.657" v="6560" actId="207"/>
          <ac:spMkLst>
            <pc:docMk/>
            <pc:sldMk cId="2649149061" sldId="557"/>
            <ac:spMk id="129" creationId="{00000000-0000-0000-0000-000000000000}"/>
          </ac:spMkLst>
        </pc:spChg>
        <pc:grpChg chg="del">
          <ac:chgData name="Richard Chalk" userId="287f8aa4f4de1d19" providerId="LiveId" clId="{E3FC098F-8FE9-43D8-87C8-4C8D41B0EE8C}" dt="2023-07-20T09:31:41.380" v="6127" actId="478"/>
          <ac:grpSpMkLst>
            <pc:docMk/>
            <pc:sldMk cId="2649149061" sldId="557"/>
            <ac:grpSpMk id="17" creationId="{85F6308E-C0D3-559C-F6D9-8019436F9F4E}"/>
          </ac:grpSpMkLst>
        </pc:grpChg>
        <pc:picChg chg="add mod">
          <ac:chgData name="Richard Chalk" userId="287f8aa4f4de1d19" providerId="LiveId" clId="{E3FC098F-8FE9-43D8-87C8-4C8D41B0EE8C}" dt="2023-07-20T09:29:38.235" v="6080" actId="1038"/>
          <ac:picMkLst>
            <pc:docMk/>
            <pc:sldMk cId="2649149061" sldId="557"/>
            <ac:picMk id="2" creationId="{EEEF77F7-760B-5296-23DC-AC6162D38ECC}"/>
          </ac:picMkLst>
        </pc:picChg>
        <pc:picChg chg="del">
          <ac:chgData name="Richard Chalk" userId="287f8aa4f4de1d19" providerId="LiveId" clId="{E3FC098F-8FE9-43D8-87C8-4C8D41B0EE8C}" dt="2023-07-20T09:31:37.234" v="6123" actId="478"/>
          <ac:picMkLst>
            <pc:docMk/>
            <pc:sldMk cId="2649149061" sldId="557"/>
            <ac:picMk id="3" creationId="{3F624846-5D20-BE49-6316-D9434ABF1DDF}"/>
          </ac:picMkLst>
        </pc:picChg>
        <pc:picChg chg="add mod">
          <ac:chgData name="Richard Chalk" userId="287f8aa4f4de1d19" providerId="LiveId" clId="{E3FC098F-8FE9-43D8-87C8-4C8D41B0EE8C}" dt="2023-07-20T09:29:38.235" v="6080" actId="1038"/>
          <ac:picMkLst>
            <pc:docMk/>
            <pc:sldMk cId="2649149061" sldId="557"/>
            <ac:picMk id="6" creationId="{FE72F317-FED6-1139-86C9-A0D2E746559B}"/>
          </ac:picMkLst>
        </pc:picChg>
        <pc:picChg chg="mod">
          <ac:chgData name="Richard Chalk" userId="287f8aa4f4de1d19" providerId="LiveId" clId="{E3FC098F-8FE9-43D8-87C8-4C8D41B0EE8C}" dt="2023-07-20T09:36:34.304" v="6423" actId="1037"/>
          <ac:picMkLst>
            <pc:docMk/>
            <pc:sldMk cId="2649149061" sldId="557"/>
            <ac:picMk id="11" creationId="{4B5818DB-F9BA-F1C3-61A5-B84E5A3063FF}"/>
          </ac:picMkLst>
        </pc:picChg>
        <pc:picChg chg="mod">
          <ac:chgData name="Richard Chalk" userId="287f8aa4f4de1d19" providerId="LiveId" clId="{E3FC098F-8FE9-43D8-87C8-4C8D41B0EE8C}" dt="2023-07-20T09:36:34.304" v="6423" actId="1037"/>
          <ac:picMkLst>
            <pc:docMk/>
            <pc:sldMk cId="2649149061" sldId="557"/>
            <ac:picMk id="13" creationId="{837D4D6D-168C-C3A5-811D-7E1923C549E5}"/>
          </ac:picMkLst>
        </pc:picChg>
        <pc:picChg chg="del">
          <ac:chgData name="Richard Chalk" userId="287f8aa4f4de1d19" providerId="LiveId" clId="{E3FC098F-8FE9-43D8-87C8-4C8D41B0EE8C}" dt="2023-07-20T09:31:40.823" v="6126" actId="478"/>
          <ac:picMkLst>
            <pc:docMk/>
            <pc:sldMk cId="2649149061" sldId="557"/>
            <ac:picMk id="16" creationId="{CE8FAD91-CDC1-A6B8-6CFE-1FEFB345C8AE}"/>
          </ac:picMkLst>
        </pc:picChg>
        <pc:picChg chg="add mod">
          <ac:chgData name="Richard Chalk" userId="287f8aa4f4de1d19" providerId="LiveId" clId="{E3FC098F-8FE9-43D8-87C8-4C8D41B0EE8C}" dt="2023-07-20T09:42:14.915" v="6569" actId="1037"/>
          <ac:picMkLst>
            <pc:docMk/>
            <pc:sldMk cId="2649149061" sldId="557"/>
            <ac:picMk id="24" creationId="{95DA078A-2DEA-564A-897E-F1941B7953C9}"/>
          </ac:picMkLst>
        </pc:picChg>
        <pc:cxnChg chg="mod">
          <ac:chgData name="Richard Chalk" userId="287f8aa4f4de1d19" providerId="LiveId" clId="{E3FC098F-8FE9-43D8-87C8-4C8D41B0EE8C}" dt="2023-07-20T09:31:57.497" v="6143" actId="1035"/>
          <ac:cxnSpMkLst>
            <pc:docMk/>
            <pc:sldMk cId="2649149061" sldId="557"/>
            <ac:cxnSpMk id="10" creationId="{431FB60E-6802-2313-67DF-77CB3AB11C36}"/>
          </ac:cxnSpMkLst>
        </pc:cxnChg>
      </pc:sldChg>
      <pc:sldChg chg="addSp delSp modSp add mod modNotesTx">
        <pc:chgData name="Richard Chalk" userId="287f8aa4f4de1d19" providerId="LiveId" clId="{E3FC098F-8FE9-43D8-87C8-4C8D41B0EE8C}" dt="2023-07-20T09:59:24.776" v="6969" actId="1076"/>
        <pc:sldMkLst>
          <pc:docMk/>
          <pc:sldMk cId="3405349838" sldId="558"/>
        </pc:sldMkLst>
        <pc:spChg chg="mod">
          <ac:chgData name="Richard Chalk" userId="287f8aa4f4de1d19" providerId="LiveId" clId="{E3FC098F-8FE9-43D8-87C8-4C8D41B0EE8C}" dt="2023-07-20T09:52:54.662" v="6718" actId="207"/>
          <ac:spMkLst>
            <pc:docMk/>
            <pc:sldMk cId="3405349838" sldId="558"/>
            <ac:spMk id="2" creationId="{2CED0939-2445-F1A3-21AE-0A535344DD5D}"/>
          </ac:spMkLst>
        </pc:spChg>
        <pc:spChg chg="mod">
          <ac:chgData name="Richard Chalk" userId="287f8aa4f4de1d19" providerId="LiveId" clId="{E3FC098F-8FE9-43D8-87C8-4C8D41B0EE8C}" dt="2023-07-20T09:57:21.923" v="6909" actId="113"/>
          <ac:spMkLst>
            <pc:docMk/>
            <pc:sldMk cId="3405349838" sldId="558"/>
            <ac:spMk id="3" creationId="{173D56EC-57A4-FE19-1901-5242223ADD72}"/>
          </ac:spMkLst>
        </pc:spChg>
        <pc:spChg chg="mod">
          <ac:chgData name="Richard Chalk" userId="287f8aa4f4de1d19" providerId="LiveId" clId="{E3FC098F-8FE9-43D8-87C8-4C8D41B0EE8C}" dt="2023-07-20T09:47:42.445" v="6600" actId="6549"/>
          <ac:spMkLst>
            <pc:docMk/>
            <pc:sldMk cId="3405349838" sldId="558"/>
            <ac:spMk id="7" creationId="{EBD62573-4B50-EAD6-8C7E-C3AE6A9F45B4}"/>
          </ac:spMkLst>
        </pc:spChg>
        <pc:spChg chg="add del">
          <ac:chgData name="Richard Chalk" userId="287f8aa4f4de1d19" providerId="LiveId" clId="{E3FC098F-8FE9-43D8-87C8-4C8D41B0EE8C}" dt="2023-07-20T09:49:37.189" v="6651" actId="478"/>
          <ac:spMkLst>
            <pc:docMk/>
            <pc:sldMk cId="3405349838" sldId="558"/>
            <ac:spMk id="8" creationId="{01E6FF90-BD09-C675-654D-73460227E258}"/>
          </ac:spMkLst>
        </pc:spChg>
        <pc:spChg chg="add mod">
          <ac:chgData name="Richard Chalk" userId="287f8aa4f4de1d19" providerId="LiveId" clId="{E3FC098F-8FE9-43D8-87C8-4C8D41B0EE8C}" dt="2023-07-20T09:58:24.517" v="6956" actId="1076"/>
          <ac:spMkLst>
            <pc:docMk/>
            <pc:sldMk cId="3405349838" sldId="558"/>
            <ac:spMk id="13" creationId="{3B58B2A3-763D-B022-BAE7-A282E0052915}"/>
          </ac:spMkLst>
        </pc:spChg>
        <pc:picChg chg="add mod">
          <ac:chgData name="Richard Chalk" userId="287f8aa4f4de1d19" providerId="LiveId" clId="{E3FC098F-8FE9-43D8-87C8-4C8D41B0EE8C}" dt="2023-07-20T09:50:41.933" v="6654" actId="1076"/>
          <ac:picMkLst>
            <pc:docMk/>
            <pc:sldMk cId="3405349838" sldId="558"/>
            <ac:picMk id="9" creationId="{A3E8D789-5E29-5DC4-0A23-A38820FC2BEB}"/>
          </ac:picMkLst>
        </pc:picChg>
        <pc:picChg chg="add mod">
          <ac:chgData name="Richard Chalk" userId="287f8aa4f4de1d19" providerId="LiveId" clId="{E3FC098F-8FE9-43D8-87C8-4C8D41B0EE8C}" dt="2023-07-20T09:50:44.943" v="6656" actId="1076"/>
          <ac:picMkLst>
            <pc:docMk/>
            <pc:sldMk cId="3405349838" sldId="558"/>
            <ac:picMk id="10" creationId="{8EB8FA68-6D5A-85BB-0B08-4BDCAC6DF4F5}"/>
          </ac:picMkLst>
        </pc:picChg>
        <pc:picChg chg="add mod">
          <ac:chgData name="Richard Chalk" userId="287f8aa4f4de1d19" providerId="LiveId" clId="{E3FC098F-8FE9-43D8-87C8-4C8D41B0EE8C}" dt="2023-07-20T09:50:51.180" v="6660" actId="1037"/>
          <ac:picMkLst>
            <pc:docMk/>
            <pc:sldMk cId="3405349838" sldId="558"/>
            <ac:picMk id="11" creationId="{EEA2AEF8-69F8-2443-2B34-0CFBBD040FF4}"/>
          </ac:picMkLst>
        </pc:picChg>
        <pc:picChg chg="add mod">
          <ac:chgData name="Richard Chalk" userId="287f8aa4f4de1d19" providerId="LiveId" clId="{E3FC098F-8FE9-43D8-87C8-4C8D41B0EE8C}" dt="2023-07-20T09:52:47.723" v="6716" actId="1036"/>
          <ac:picMkLst>
            <pc:docMk/>
            <pc:sldMk cId="3405349838" sldId="558"/>
            <ac:picMk id="12" creationId="{DA43D2CF-5DF4-7D19-A924-0A161976CE22}"/>
          </ac:picMkLst>
        </pc:picChg>
        <pc:picChg chg="add del mod">
          <ac:chgData name="Richard Chalk" userId="287f8aa4f4de1d19" providerId="LiveId" clId="{E3FC098F-8FE9-43D8-87C8-4C8D41B0EE8C}" dt="2023-07-20T09:59:21.694" v="6968" actId="478"/>
          <ac:picMkLst>
            <pc:docMk/>
            <pc:sldMk cId="3405349838" sldId="558"/>
            <ac:picMk id="14" creationId="{ED4D3A21-6D90-BD35-6F2A-A3847292E511}"/>
          </ac:picMkLst>
        </pc:picChg>
        <pc:picChg chg="add mod">
          <ac:chgData name="Richard Chalk" userId="287f8aa4f4de1d19" providerId="LiveId" clId="{E3FC098F-8FE9-43D8-87C8-4C8D41B0EE8C}" dt="2023-07-20T09:59:24.776" v="6969" actId="1076"/>
          <ac:picMkLst>
            <pc:docMk/>
            <pc:sldMk cId="3405349838" sldId="558"/>
            <ac:picMk id="20" creationId="{70E8A05B-BD5B-BB49-060A-85FF70CD7CCE}"/>
          </ac:picMkLst>
        </pc:picChg>
        <pc:picChg chg="del">
          <ac:chgData name="Richard Chalk" userId="287f8aa4f4de1d19" providerId="LiveId" clId="{E3FC098F-8FE9-43D8-87C8-4C8D41B0EE8C}" dt="2023-07-20T09:47:46.474" v="6601" actId="478"/>
          <ac:picMkLst>
            <pc:docMk/>
            <pc:sldMk cId="3405349838" sldId="558"/>
            <ac:picMk id="14342" creationId="{D0C1A8A2-86F1-D3C1-A20B-F552467BFDB9}"/>
          </ac:picMkLst>
        </pc:picChg>
        <pc:cxnChg chg="add mod ord">
          <ac:chgData name="Richard Chalk" userId="287f8aa4f4de1d19" providerId="LiveId" clId="{E3FC098F-8FE9-43D8-87C8-4C8D41B0EE8C}" dt="2023-07-20T09:59:00.932" v="6966" actId="167"/>
          <ac:cxnSpMkLst>
            <pc:docMk/>
            <pc:sldMk cId="3405349838" sldId="558"/>
            <ac:cxnSpMk id="16" creationId="{72C8F5C3-7A84-9239-CAF0-C9304FECCFEA}"/>
          </ac:cxnSpMkLst>
        </pc:cxnChg>
        <pc:cxnChg chg="add mod ord">
          <ac:chgData name="Richard Chalk" userId="287f8aa4f4de1d19" providerId="LiveId" clId="{E3FC098F-8FE9-43D8-87C8-4C8D41B0EE8C}" dt="2023-07-20T09:58:52.858" v="6963" actId="167"/>
          <ac:cxnSpMkLst>
            <pc:docMk/>
            <pc:sldMk cId="3405349838" sldId="558"/>
            <ac:cxnSpMk id="17" creationId="{B47E308F-E926-2336-8970-39BFCE97C53D}"/>
          </ac:cxnSpMkLst>
        </pc:cxnChg>
      </pc:sldChg>
      <pc:sldChg chg="addSp modSp new del">
        <pc:chgData name="Richard Chalk" userId="287f8aa4f4de1d19" providerId="LiveId" clId="{E3FC098F-8FE9-43D8-87C8-4C8D41B0EE8C}" dt="2023-07-20T10:31:40.073" v="7348" actId="47"/>
        <pc:sldMkLst>
          <pc:docMk/>
          <pc:sldMk cId="239635150" sldId="559"/>
        </pc:sldMkLst>
        <pc:picChg chg="add mod">
          <ac:chgData name="Richard Chalk" userId="287f8aa4f4de1d19" providerId="LiveId" clId="{E3FC098F-8FE9-43D8-87C8-4C8D41B0EE8C}" dt="2023-07-20T10:29:44.574" v="7327" actId="1076"/>
          <ac:picMkLst>
            <pc:docMk/>
            <pc:sldMk cId="239635150" sldId="559"/>
            <ac:picMk id="29698" creationId="{7F7E6995-B317-FCF9-1A3A-0C11AC8883E5}"/>
          </ac:picMkLst>
        </pc:picChg>
      </pc:sldChg>
    </pc:docChg>
  </pc:docChgLst>
  <pc:docChgLst>
    <pc:chgData name="Richard Chalk" userId="287f8aa4f4de1d19" providerId="LiveId" clId="{58497F12-9F15-4AEF-9843-0D62383C9052}"/>
    <pc:docChg chg="undo custSel addSld delSld modSld">
      <pc:chgData name="Richard Chalk" userId="287f8aa4f4de1d19" providerId="LiveId" clId="{58497F12-9F15-4AEF-9843-0D62383C9052}" dt="2023-06-05T13:33:23.344" v="1540" actId="1037"/>
      <pc:docMkLst>
        <pc:docMk/>
      </pc:docMkLst>
      <pc:sldChg chg="delSp modSp add mod">
        <pc:chgData name="Richard Chalk" userId="287f8aa4f4de1d19" providerId="LiveId" clId="{58497F12-9F15-4AEF-9843-0D62383C9052}" dt="2023-06-05T13:33:23.344" v="1540" actId="1037"/>
        <pc:sldMkLst>
          <pc:docMk/>
          <pc:sldMk cId="0" sldId="276"/>
        </pc:sldMkLst>
        <pc:spChg chg="mod">
          <ac:chgData name="Richard Chalk" userId="287f8aa4f4de1d19" providerId="LiveId" clId="{58497F12-9F15-4AEF-9843-0D62383C9052}" dt="2023-06-05T10:53:01.211" v="1078" actId="207"/>
          <ac:spMkLst>
            <pc:docMk/>
            <pc:sldMk cId="0" sldId="276"/>
            <ac:spMk id="2" creationId="{3A71E821-B9AB-AD65-7FBF-FDAD0E49BECC}"/>
          </ac:spMkLst>
        </pc:spChg>
        <pc:spChg chg="mod">
          <ac:chgData name="Richard Chalk" userId="287f8aa4f4de1d19" providerId="LiveId" clId="{58497F12-9F15-4AEF-9843-0D62383C9052}" dt="2023-06-05T13:33:23.344" v="1540" actId="1037"/>
          <ac:spMkLst>
            <pc:docMk/>
            <pc:sldMk cId="0" sldId="276"/>
            <ac:spMk id="5" creationId="{47613644-6273-A98D-5607-2C79758DB957}"/>
          </ac:spMkLst>
        </pc:spChg>
        <pc:picChg chg="del">
          <ac:chgData name="Richard Chalk" userId="287f8aa4f4de1d19" providerId="LiveId" clId="{58497F12-9F15-4AEF-9843-0D62383C9052}" dt="2023-06-05T10:52:48.549" v="1069" actId="478"/>
          <ac:picMkLst>
            <pc:docMk/>
            <pc:sldMk cId="0" sldId="276"/>
            <ac:picMk id="6" creationId="{CFEBA2BF-D585-A1B1-72A3-017842E315E5}"/>
          </ac:picMkLst>
        </pc:picChg>
        <pc:picChg chg="mod">
          <ac:chgData name="Richard Chalk" userId="287f8aa4f4de1d19" providerId="LiveId" clId="{58497F12-9F15-4AEF-9843-0D62383C9052}" dt="2023-06-05T11:39:44.628" v="1452" actId="14100"/>
          <ac:picMkLst>
            <pc:docMk/>
            <pc:sldMk cId="0" sldId="276"/>
            <ac:picMk id="14338" creationId="{C3705067-E06E-2DAD-D9A3-B6B7D35689E1}"/>
          </ac:picMkLst>
        </pc:picChg>
      </pc:sldChg>
      <pc:sldChg chg="addSp delSp modSp mod modNotesTx">
        <pc:chgData name="Richard Chalk" userId="287f8aa4f4de1d19" providerId="LiveId" clId="{58497F12-9F15-4AEF-9843-0D62383C9052}" dt="2023-06-05T13:33:09.459" v="1526" actId="1038"/>
        <pc:sldMkLst>
          <pc:docMk/>
          <pc:sldMk cId="0" sldId="299"/>
        </pc:sldMkLst>
        <pc:spChg chg="add mod">
          <ac:chgData name="Richard Chalk" userId="287f8aa4f4de1d19" providerId="LiveId" clId="{58497F12-9F15-4AEF-9843-0D62383C9052}" dt="2023-06-05T08:46:36.951" v="836" actId="20577"/>
          <ac:spMkLst>
            <pc:docMk/>
            <pc:sldMk cId="0" sldId="299"/>
            <ac:spMk id="3" creationId="{4B0AF057-8A00-8938-D1E9-F613F00797F3}"/>
          </ac:spMkLst>
        </pc:spChg>
        <pc:spChg chg="del">
          <ac:chgData name="Richard Chalk" userId="287f8aa4f4de1d19" providerId="LiveId" clId="{58497F12-9F15-4AEF-9843-0D62383C9052}" dt="2023-06-05T08:18:22.665" v="42" actId="478"/>
          <ac:spMkLst>
            <pc:docMk/>
            <pc:sldMk cId="0" sldId="299"/>
            <ac:spMk id="7" creationId="{AA144A3D-E7B0-8E00-95F4-8C9DD78ADC46}"/>
          </ac:spMkLst>
        </pc:spChg>
        <pc:spChg chg="add mod">
          <ac:chgData name="Richard Chalk" userId="287f8aa4f4de1d19" providerId="LiveId" clId="{58497F12-9F15-4AEF-9843-0D62383C9052}" dt="2023-06-05T08:22:10.532" v="56" actId="1582"/>
          <ac:spMkLst>
            <pc:docMk/>
            <pc:sldMk cId="0" sldId="299"/>
            <ac:spMk id="9" creationId="{15D91909-439F-76D2-276E-39CC6ECD9DEB}"/>
          </ac:spMkLst>
        </pc:spChg>
        <pc:spChg chg="mod">
          <ac:chgData name="Richard Chalk" userId="287f8aa4f4de1d19" providerId="LiveId" clId="{58497F12-9F15-4AEF-9843-0D62383C9052}" dt="2023-06-05T11:38:38.047" v="1447" actId="6549"/>
          <ac:spMkLst>
            <pc:docMk/>
            <pc:sldMk cId="0" sldId="299"/>
            <ac:spMk id="658" creationId="{00000000-0000-0000-0000-000000000000}"/>
          </ac:spMkLst>
        </pc:spChg>
        <pc:picChg chg="add mod">
          <ac:chgData name="Richard Chalk" userId="287f8aa4f4de1d19" providerId="LiveId" clId="{58497F12-9F15-4AEF-9843-0D62383C9052}" dt="2023-06-05T11:38:43.277" v="1450" actId="1076"/>
          <ac:picMkLst>
            <pc:docMk/>
            <pc:sldMk cId="0" sldId="299"/>
            <ac:picMk id="2" creationId="{5D83B337-965C-39D5-3871-631C218051FE}"/>
          </ac:picMkLst>
        </pc:picChg>
        <pc:picChg chg="del">
          <ac:chgData name="Richard Chalk" userId="287f8aa4f4de1d19" providerId="LiveId" clId="{58497F12-9F15-4AEF-9843-0D62383C9052}" dt="2023-06-05T08:18:22.665" v="42" actId="478"/>
          <ac:picMkLst>
            <pc:docMk/>
            <pc:sldMk cId="0" sldId="299"/>
            <ac:picMk id="8" creationId="{D5C95C5C-E579-D0CE-DDDF-D1F5CE06FBBC}"/>
          </ac:picMkLst>
        </pc:picChg>
        <pc:picChg chg="del">
          <ac:chgData name="Richard Chalk" userId="287f8aa4f4de1d19" providerId="LiveId" clId="{58497F12-9F15-4AEF-9843-0D62383C9052}" dt="2023-06-05T08:18:24.834" v="43" actId="478"/>
          <ac:picMkLst>
            <pc:docMk/>
            <pc:sldMk cId="0" sldId="299"/>
            <ac:picMk id="1026" creationId="{32510478-6E2D-1544-BC8B-CD5086E06F5C}"/>
          </ac:picMkLst>
        </pc:picChg>
        <pc:picChg chg="add mod">
          <ac:chgData name="Richard Chalk" userId="287f8aa4f4de1d19" providerId="LiveId" clId="{58497F12-9F15-4AEF-9843-0D62383C9052}" dt="2023-06-05T13:33:09.459" v="1526" actId="1038"/>
          <ac:picMkLst>
            <pc:docMk/>
            <pc:sldMk cId="0" sldId="299"/>
            <ac:picMk id="1026" creationId="{9326AEF1-606C-E987-E9D0-1EC216A06259}"/>
          </ac:picMkLst>
        </pc:picChg>
        <pc:picChg chg="del">
          <ac:chgData name="Richard Chalk" userId="287f8aa4f4de1d19" providerId="LiveId" clId="{58497F12-9F15-4AEF-9843-0D62383C9052}" dt="2023-06-05T08:18:24.834" v="43" actId="478"/>
          <ac:picMkLst>
            <pc:docMk/>
            <pc:sldMk cId="0" sldId="299"/>
            <ac:picMk id="1028" creationId="{969D74C6-EE7C-CFFD-7A84-CA8CAC6AC300}"/>
          </ac:picMkLst>
        </pc:picChg>
      </pc:sldChg>
      <pc:sldChg chg="modSp mod">
        <pc:chgData name="Richard Chalk" userId="287f8aa4f4de1d19" providerId="LiveId" clId="{58497F12-9F15-4AEF-9843-0D62383C9052}" dt="2023-06-05T08:05:12.332" v="11" actId="20577"/>
        <pc:sldMkLst>
          <pc:docMk/>
          <pc:sldMk cId="3213385662" sldId="309"/>
        </pc:sldMkLst>
        <pc:spChg chg="mod">
          <ac:chgData name="Richard Chalk" userId="287f8aa4f4de1d19" providerId="LiveId" clId="{58497F12-9F15-4AEF-9843-0D62383C9052}" dt="2023-06-05T08:05:12.332" v="11" actId="20577"/>
          <ac:spMkLst>
            <pc:docMk/>
            <pc:sldMk cId="3213385662" sldId="309"/>
            <ac:spMk id="118" creationId="{00000000-0000-0000-0000-000000000000}"/>
          </ac:spMkLst>
        </pc:spChg>
      </pc:sldChg>
      <pc:sldChg chg="del">
        <pc:chgData name="Richard Chalk" userId="287f8aa4f4de1d19" providerId="LiveId" clId="{58497F12-9F15-4AEF-9843-0D62383C9052}" dt="2023-06-05T11:36:47.304" v="1443" actId="47"/>
        <pc:sldMkLst>
          <pc:docMk/>
          <pc:sldMk cId="1587974455" sldId="359"/>
        </pc:sldMkLst>
      </pc:sldChg>
      <pc:sldChg chg="del">
        <pc:chgData name="Richard Chalk" userId="287f8aa4f4de1d19" providerId="LiveId" clId="{58497F12-9F15-4AEF-9843-0D62383C9052}" dt="2023-06-05T11:36:47.304" v="1443" actId="47"/>
        <pc:sldMkLst>
          <pc:docMk/>
          <pc:sldMk cId="1183677842" sldId="360"/>
        </pc:sldMkLst>
      </pc:sldChg>
      <pc:sldChg chg="del">
        <pc:chgData name="Richard Chalk" userId="287f8aa4f4de1d19" providerId="LiveId" clId="{58497F12-9F15-4AEF-9843-0D62383C9052}" dt="2023-06-05T11:36:47.304" v="1443" actId="47"/>
        <pc:sldMkLst>
          <pc:docMk/>
          <pc:sldMk cId="2003245296" sldId="361"/>
        </pc:sldMkLst>
      </pc:sldChg>
      <pc:sldChg chg="del">
        <pc:chgData name="Richard Chalk" userId="287f8aa4f4de1d19" providerId="LiveId" clId="{58497F12-9F15-4AEF-9843-0D62383C9052}" dt="2023-06-05T11:36:47.304" v="1443" actId="47"/>
        <pc:sldMkLst>
          <pc:docMk/>
          <pc:sldMk cId="2476103895" sldId="362"/>
        </pc:sldMkLst>
      </pc:sldChg>
      <pc:sldChg chg="del">
        <pc:chgData name="Richard Chalk" userId="287f8aa4f4de1d19" providerId="LiveId" clId="{58497F12-9F15-4AEF-9843-0D62383C9052}" dt="2023-06-05T11:36:47.304" v="1443" actId="47"/>
        <pc:sldMkLst>
          <pc:docMk/>
          <pc:sldMk cId="3996777542" sldId="363"/>
        </pc:sldMkLst>
      </pc:sldChg>
      <pc:sldChg chg="del">
        <pc:chgData name="Richard Chalk" userId="287f8aa4f4de1d19" providerId="LiveId" clId="{58497F12-9F15-4AEF-9843-0D62383C9052}" dt="2023-06-05T11:36:47.304" v="1443" actId="47"/>
        <pc:sldMkLst>
          <pc:docMk/>
          <pc:sldMk cId="3011520015" sldId="364"/>
        </pc:sldMkLst>
      </pc:sldChg>
      <pc:sldChg chg="del">
        <pc:chgData name="Richard Chalk" userId="287f8aa4f4de1d19" providerId="LiveId" clId="{58497F12-9F15-4AEF-9843-0D62383C9052}" dt="2023-06-05T11:36:47.304" v="1443" actId="47"/>
        <pc:sldMkLst>
          <pc:docMk/>
          <pc:sldMk cId="3700136402" sldId="365"/>
        </pc:sldMkLst>
      </pc:sldChg>
      <pc:sldChg chg="del">
        <pc:chgData name="Richard Chalk" userId="287f8aa4f4de1d19" providerId="LiveId" clId="{58497F12-9F15-4AEF-9843-0D62383C9052}" dt="2023-06-05T11:36:47.304" v="1443" actId="47"/>
        <pc:sldMkLst>
          <pc:docMk/>
          <pc:sldMk cId="2476031484" sldId="366"/>
        </pc:sldMkLst>
      </pc:sldChg>
      <pc:sldChg chg="del">
        <pc:chgData name="Richard Chalk" userId="287f8aa4f4de1d19" providerId="LiveId" clId="{58497F12-9F15-4AEF-9843-0D62383C9052}" dt="2023-06-05T11:36:47.304" v="1443" actId="47"/>
        <pc:sldMkLst>
          <pc:docMk/>
          <pc:sldMk cId="1505800507" sldId="367"/>
        </pc:sldMkLst>
      </pc:sldChg>
      <pc:sldChg chg="new del">
        <pc:chgData name="Richard Chalk" userId="287f8aa4f4de1d19" providerId="LiveId" clId="{58497F12-9F15-4AEF-9843-0D62383C9052}" dt="2023-06-05T11:36:47.304" v="1443" actId="47"/>
        <pc:sldMkLst>
          <pc:docMk/>
          <pc:sldMk cId="2579626236" sldId="368"/>
        </pc:sldMkLst>
      </pc:sldChg>
      <pc:sldChg chg="modSp add del mod">
        <pc:chgData name="Richard Chalk" userId="287f8aa4f4de1d19" providerId="LiveId" clId="{58497F12-9F15-4AEF-9843-0D62383C9052}" dt="2023-06-05T08:23:10.537" v="68" actId="47"/>
        <pc:sldMkLst>
          <pc:docMk/>
          <pc:sldMk cId="3782962990" sldId="368"/>
        </pc:sldMkLst>
        <pc:spChg chg="mod">
          <ac:chgData name="Richard Chalk" userId="287f8aa4f4de1d19" providerId="LiveId" clId="{58497F12-9F15-4AEF-9843-0D62383C9052}" dt="2023-06-05T08:22:54.638" v="67" actId="20577"/>
          <ac:spMkLst>
            <pc:docMk/>
            <pc:sldMk cId="3782962990" sldId="368"/>
            <ac:spMk id="4" creationId="{4771B46A-233B-C554-9461-6E930E187917}"/>
          </ac:spMkLst>
        </pc:spChg>
      </pc:sldChg>
      <pc:sldChg chg="addSp delSp modSp add mod modNotesTx">
        <pc:chgData name="Richard Chalk" userId="287f8aa4f4de1d19" providerId="LiveId" clId="{58497F12-9F15-4AEF-9843-0D62383C9052}" dt="2023-06-05T13:33:11.031" v="1527"/>
        <pc:sldMkLst>
          <pc:docMk/>
          <pc:sldMk cId="3621009447" sldId="369"/>
        </pc:sldMkLst>
        <pc:spChg chg="mod">
          <ac:chgData name="Richard Chalk" userId="287f8aa4f4de1d19" providerId="LiveId" clId="{58497F12-9F15-4AEF-9843-0D62383C9052}" dt="2023-06-05T08:29:24.908" v="182" actId="1038"/>
          <ac:spMkLst>
            <pc:docMk/>
            <pc:sldMk cId="3621009447" sldId="369"/>
            <ac:spMk id="3" creationId="{4B0AF057-8A00-8938-D1E9-F613F00797F3}"/>
          </ac:spMkLst>
        </pc:spChg>
        <pc:spChg chg="mod">
          <ac:chgData name="Richard Chalk" userId="287f8aa4f4de1d19" providerId="LiveId" clId="{58497F12-9F15-4AEF-9843-0D62383C9052}" dt="2023-06-05T08:26:44.681" v="143" actId="20577"/>
          <ac:spMkLst>
            <pc:docMk/>
            <pc:sldMk cId="3621009447" sldId="369"/>
            <ac:spMk id="4" creationId="{4771B46A-233B-C554-9461-6E930E187917}"/>
          </ac:spMkLst>
        </pc:spChg>
        <pc:spChg chg="add mod">
          <ac:chgData name="Richard Chalk" userId="287f8aa4f4de1d19" providerId="LiveId" clId="{58497F12-9F15-4AEF-9843-0D62383C9052}" dt="2023-06-05T08:46:12.607" v="826" actId="207"/>
          <ac:spMkLst>
            <pc:docMk/>
            <pc:sldMk cId="3621009447" sldId="369"/>
            <ac:spMk id="7" creationId="{C2292330-DB27-B99C-4830-AA023CE49F06}"/>
          </ac:spMkLst>
        </pc:spChg>
        <pc:spChg chg="del">
          <ac:chgData name="Richard Chalk" userId="287f8aa4f4de1d19" providerId="LiveId" clId="{58497F12-9F15-4AEF-9843-0D62383C9052}" dt="2023-06-05T08:28:47.244" v="145" actId="478"/>
          <ac:spMkLst>
            <pc:docMk/>
            <pc:sldMk cId="3621009447" sldId="369"/>
            <ac:spMk id="9" creationId="{15D91909-439F-76D2-276E-39CC6ECD9DEB}"/>
          </ac:spMkLst>
        </pc:spChg>
        <pc:spChg chg="mod">
          <ac:chgData name="Richard Chalk" userId="287f8aa4f4de1d19" providerId="LiveId" clId="{58497F12-9F15-4AEF-9843-0D62383C9052}" dt="2023-06-05T08:32:05.221" v="243" actId="113"/>
          <ac:spMkLst>
            <pc:docMk/>
            <pc:sldMk cId="3621009447" sldId="369"/>
            <ac:spMk id="658" creationId="{00000000-0000-0000-0000-000000000000}"/>
          </ac:spMkLst>
        </pc:spChg>
        <pc:picChg chg="add mod">
          <ac:chgData name="Richard Chalk" userId="287f8aa4f4de1d19" providerId="LiveId" clId="{58497F12-9F15-4AEF-9843-0D62383C9052}" dt="2023-06-05T08:32:23.806" v="245" actId="1076"/>
          <ac:picMkLst>
            <pc:docMk/>
            <pc:sldMk cId="3621009447" sldId="369"/>
            <ac:picMk id="2" creationId="{D6A48EE7-0682-508D-6FD3-17ECDDA8AC4A}"/>
          </ac:picMkLst>
        </pc:picChg>
        <pc:picChg chg="add mod">
          <ac:chgData name="Richard Chalk" userId="287f8aa4f4de1d19" providerId="LiveId" clId="{58497F12-9F15-4AEF-9843-0D62383C9052}" dt="2023-06-05T13:33:11.031" v="1527"/>
          <ac:picMkLst>
            <pc:docMk/>
            <pc:sldMk cId="3621009447" sldId="369"/>
            <ac:picMk id="8" creationId="{33D26E97-166C-1C18-FB8D-3F000EC0A9FF}"/>
          </ac:picMkLst>
        </pc:picChg>
        <pc:picChg chg="add del mod">
          <ac:chgData name="Richard Chalk" userId="287f8aa4f4de1d19" providerId="LiveId" clId="{58497F12-9F15-4AEF-9843-0D62383C9052}" dt="2023-06-05T08:34:44.477" v="351" actId="478"/>
          <ac:picMkLst>
            <pc:docMk/>
            <pc:sldMk cId="3621009447" sldId="369"/>
            <ac:picMk id="8" creationId="{E53CDAF5-AF40-D59F-231B-DEA854855729}"/>
          </ac:picMkLst>
        </pc:picChg>
        <pc:picChg chg="add mod">
          <ac:chgData name="Richard Chalk" userId="287f8aa4f4de1d19" providerId="LiveId" clId="{58497F12-9F15-4AEF-9843-0D62383C9052}" dt="2023-06-05T08:34:47.840" v="353" actId="1076"/>
          <ac:picMkLst>
            <pc:docMk/>
            <pc:sldMk cId="3621009447" sldId="369"/>
            <ac:picMk id="10" creationId="{720E726E-2B01-536D-CFC6-1FF9678038B0}"/>
          </ac:picMkLst>
        </pc:picChg>
        <pc:picChg chg="add del mod">
          <ac:chgData name="Richard Chalk" userId="287f8aa4f4de1d19" providerId="LiveId" clId="{58497F12-9F15-4AEF-9843-0D62383C9052}" dt="2023-06-05T08:35:34.573" v="366" actId="478"/>
          <ac:picMkLst>
            <pc:docMk/>
            <pc:sldMk cId="3621009447" sldId="369"/>
            <ac:picMk id="11" creationId="{4BD8066E-57E5-B6CD-9BCD-AA02D90AEDD1}"/>
          </ac:picMkLst>
        </pc:picChg>
        <pc:picChg chg="add mod">
          <ac:chgData name="Richard Chalk" userId="287f8aa4f4de1d19" providerId="LiveId" clId="{58497F12-9F15-4AEF-9843-0D62383C9052}" dt="2023-06-05T08:44:53.810" v="692" actId="1076"/>
          <ac:picMkLst>
            <pc:docMk/>
            <pc:sldMk cId="3621009447" sldId="369"/>
            <ac:picMk id="1026" creationId="{D4F8D6F1-AF3C-D0EF-2EAD-82838105E7AF}"/>
          </ac:picMkLst>
        </pc:picChg>
      </pc:sldChg>
      <pc:sldChg chg="addSp delSp modSp add mod modNotesTx">
        <pc:chgData name="Richard Chalk" userId="287f8aa4f4de1d19" providerId="LiveId" clId="{58497F12-9F15-4AEF-9843-0D62383C9052}" dt="2023-06-05T13:33:13.282" v="1528"/>
        <pc:sldMkLst>
          <pc:docMk/>
          <pc:sldMk cId="1158867356" sldId="370"/>
        </pc:sldMkLst>
        <pc:spChg chg="del">
          <ac:chgData name="Richard Chalk" userId="287f8aa4f4de1d19" providerId="LiveId" clId="{58497F12-9F15-4AEF-9843-0D62383C9052}" dt="2023-06-05T08:38:16.144" v="400" actId="478"/>
          <ac:spMkLst>
            <pc:docMk/>
            <pc:sldMk cId="1158867356" sldId="370"/>
            <ac:spMk id="3" creationId="{4B0AF057-8A00-8938-D1E9-F613F00797F3}"/>
          </ac:spMkLst>
        </pc:spChg>
        <pc:spChg chg="mod">
          <ac:chgData name="Richard Chalk" userId="287f8aa4f4de1d19" providerId="LiveId" clId="{58497F12-9F15-4AEF-9843-0D62383C9052}" dt="2023-06-05T08:37:01.434" v="373" actId="20577"/>
          <ac:spMkLst>
            <pc:docMk/>
            <pc:sldMk cId="1158867356" sldId="370"/>
            <ac:spMk id="4" creationId="{4771B46A-233B-C554-9461-6E930E187917}"/>
          </ac:spMkLst>
        </pc:spChg>
        <pc:spChg chg="del">
          <ac:chgData name="Richard Chalk" userId="287f8aa4f4de1d19" providerId="LiveId" clId="{58497F12-9F15-4AEF-9843-0D62383C9052}" dt="2023-06-05T08:38:20.561" v="402" actId="478"/>
          <ac:spMkLst>
            <pc:docMk/>
            <pc:sldMk cId="1158867356" sldId="370"/>
            <ac:spMk id="7" creationId="{C2292330-DB27-B99C-4830-AA023CE49F06}"/>
          </ac:spMkLst>
        </pc:spChg>
        <pc:spChg chg="add mod">
          <ac:chgData name="Richard Chalk" userId="287f8aa4f4de1d19" providerId="LiveId" clId="{58497F12-9F15-4AEF-9843-0D62383C9052}" dt="2023-06-05T10:42:07.253" v="869" actId="1037"/>
          <ac:spMkLst>
            <pc:docMk/>
            <pc:sldMk cId="1158867356" sldId="370"/>
            <ac:spMk id="8" creationId="{A9FA7305-6DEA-DFFE-810A-F73798B827E8}"/>
          </ac:spMkLst>
        </pc:spChg>
        <pc:spChg chg="add mod">
          <ac:chgData name="Richard Chalk" userId="287f8aa4f4de1d19" providerId="LiveId" clId="{58497F12-9F15-4AEF-9843-0D62383C9052}" dt="2023-06-05T10:42:15.737" v="883" actId="1037"/>
          <ac:spMkLst>
            <pc:docMk/>
            <pc:sldMk cId="1158867356" sldId="370"/>
            <ac:spMk id="9" creationId="{F8E15D42-8FA8-7C69-5177-45194210E53D}"/>
          </ac:spMkLst>
        </pc:spChg>
        <pc:spChg chg="mod">
          <ac:chgData name="Richard Chalk" userId="287f8aa4f4de1d19" providerId="LiveId" clId="{58497F12-9F15-4AEF-9843-0D62383C9052}" dt="2023-06-05T13:31:36.476" v="1519" actId="20577"/>
          <ac:spMkLst>
            <pc:docMk/>
            <pc:sldMk cId="1158867356" sldId="370"/>
            <ac:spMk id="658" creationId="{00000000-0000-0000-0000-000000000000}"/>
          </ac:spMkLst>
        </pc:spChg>
        <pc:picChg chg="add mod">
          <ac:chgData name="Richard Chalk" userId="287f8aa4f4de1d19" providerId="LiveId" clId="{58497F12-9F15-4AEF-9843-0D62383C9052}" dt="2023-06-05T10:42:15.737" v="883" actId="1037"/>
          <ac:picMkLst>
            <pc:docMk/>
            <pc:sldMk cId="1158867356" sldId="370"/>
            <ac:picMk id="2" creationId="{A85615E9-2A4E-8906-5BA4-04E807AE99CC}"/>
          </ac:picMkLst>
        </pc:picChg>
        <pc:picChg chg="del">
          <ac:chgData name="Richard Chalk" userId="287f8aa4f4de1d19" providerId="LiveId" clId="{58497F12-9F15-4AEF-9843-0D62383C9052}" dt="2023-06-05T08:38:17.889" v="401" actId="478"/>
          <ac:picMkLst>
            <pc:docMk/>
            <pc:sldMk cId="1158867356" sldId="370"/>
            <ac:picMk id="2" creationId="{D6A48EE7-0682-508D-6FD3-17ECDDA8AC4A}"/>
          </ac:picMkLst>
        </pc:picChg>
        <pc:picChg chg="add mod">
          <ac:chgData name="Richard Chalk" userId="287f8aa4f4de1d19" providerId="LiveId" clId="{58497F12-9F15-4AEF-9843-0D62383C9052}" dt="2023-06-05T13:33:13.282" v="1528"/>
          <ac:picMkLst>
            <pc:docMk/>
            <pc:sldMk cId="1158867356" sldId="370"/>
            <ac:picMk id="3" creationId="{0633683C-E442-4AC5-91C0-CE8357EDE339}"/>
          </ac:picMkLst>
        </pc:picChg>
        <pc:picChg chg="del">
          <ac:chgData name="Richard Chalk" userId="287f8aa4f4de1d19" providerId="LiveId" clId="{58497F12-9F15-4AEF-9843-0D62383C9052}" dt="2023-06-05T08:38:20.561" v="402" actId="478"/>
          <ac:picMkLst>
            <pc:docMk/>
            <pc:sldMk cId="1158867356" sldId="370"/>
            <ac:picMk id="10" creationId="{720E726E-2B01-536D-CFC6-1FF9678038B0}"/>
          </ac:picMkLst>
        </pc:picChg>
        <pc:cxnChg chg="add mod">
          <ac:chgData name="Richard Chalk" userId="287f8aa4f4de1d19" providerId="LiveId" clId="{58497F12-9F15-4AEF-9843-0D62383C9052}" dt="2023-06-05T11:41:29.279" v="1488" actId="1582"/>
          <ac:cxnSpMkLst>
            <pc:docMk/>
            <pc:sldMk cId="1158867356" sldId="370"/>
            <ac:cxnSpMk id="7" creationId="{305CFE3A-BB38-01E9-20F6-6D02DABC7C8A}"/>
          </ac:cxnSpMkLst>
        </pc:cxnChg>
      </pc:sldChg>
      <pc:sldChg chg="addSp delSp modSp add mod modNotesTx">
        <pc:chgData name="Richard Chalk" userId="287f8aa4f4de1d19" providerId="LiveId" clId="{58497F12-9F15-4AEF-9843-0D62383C9052}" dt="2023-06-05T13:33:14.298" v="1529"/>
        <pc:sldMkLst>
          <pc:docMk/>
          <pc:sldMk cId="3376480702" sldId="371"/>
        </pc:sldMkLst>
        <pc:spChg chg="add mod">
          <ac:chgData name="Richard Chalk" userId="287f8aa4f4de1d19" providerId="LiveId" clId="{58497F12-9F15-4AEF-9843-0D62383C9052}" dt="2023-06-05T10:48:43.698" v="1010" actId="1036"/>
          <ac:spMkLst>
            <pc:docMk/>
            <pc:sldMk cId="3376480702" sldId="371"/>
            <ac:spMk id="3" creationId="{8D05C545-7892-AB5A-96C9-61EA5B1C5369}"/>
          </ac:spMkLst>
        </pc:spChg>
        <pc:spChg chg="mod">
          <ac:chgData name="Richard Chalk" userId="287f8aa4f4de1d19" providerId="LiveId" clId="{58497F12-9F15-4AEF-9843-0D62383C9052}" dt="2023-06-05T10:44:14.593" v="913" actId="6549"/>
          <ac:spMkLst>
            <pc:docMk/>
            <pc:sldMk cId="3376480702" sldId="371"/>
            <ac:spMk id="4" creationId="{4771B46A-233B-C554-9461-6E930E187917}"/>
          </ac:spMkLst>
        </pc:spChg>
        <pc:spChg chg="mod">
          <ac:chgData name="Richard Chalk" userId="287f8aa4f4de1d19" providerId="LiveId" clId="{58497F12-9F15-4AEF-9843-0D62383C9052}" dt="2023-06-05T10:48:48.155" v="1011" actId="14100"/>
          <ac:spMkLst>
            <pc:docMk/>
            <pc:sldMk cId="3376480702" sldId="371"/>
            <ac:spMk id="8" creationId="{A9FA7305-6DEA-DFFE-810A-F73798B827E8}"/>
          </ac:spMkLst>
        </pc:spChg>
        <pc:spChg chg="del">
          <ac:chgData name="Richard Chalk" userId="287f8aa4f4de1d19" providerId="LiveId" clId="{58497F12-9F15-4AEF-9843-0D62383C9052}" dt="2023-06-05T10:47:34.011" v="959" actId="478"/>
          <ac:spMkLst>
            <pc:docMk/>
            <pc:sldMk cId="3376480702" sldId="371"/>
            <ac:spMk id="9" creationId="{F8E15D42-8FA8-7C69-5177-45194210E53D}"/>
          </ac:spMkLst>
        </pc:spChg>
        <pc:spChg chg="mod">
          <ac:chgData name="Richard Chalk" userId="287f8aa4f4de1d19" providerId="LiveId" clId="{58497F12-9F15-4AEF-9843-0D62383C9052}" dt="2023-06-05T10:49:16.534" v="1014" actId="14100"/>
          <ac:spMkLst>
            <pc:docMk/>
            <pc:sldMk cId="3376480702" sldId="371"/>
            <ac:spMk id="658" creationId="{00000000-0000-0000-0000-000000000000}"/>
          </ac:spMkLst>
        </pc:spChg>
        <pc:picChg chg="add mod">
          <ac:chgData name="Richard Chalk" userId="287f8aa4f4de1d19" providerId="LiveId" clId="{58497F12-9F15-4AEF-9843-0D62383C9052}" dt="2023-06-05T13:33:14.298" v="1529"/>
          <ac:picMkLst>
            <pc:docMk/>
            <pc:sldMk cId="3376480702" sldId="371"/>
            <ac:picMk id="2" creationId="{6FA485DD-70BC-8A3A-4665-A57167036780}"/>
          </ac:picMkLst>
        </pc:picChg>
        <pc:picChg chg="del">
          <ac:chgData name="Richard Chalk" userId="287f8aa4f4de1d19" providerId="LiveId" clId="{58497F12-9F15-4AEF-9843-0D62383C9052}" dt="2023-06-05T10:47:36.004" v="960" actId="478"/>
          <ac:picMkLst>
            <pc:docMk/>
            <pc:sldMk cId="3376480702" sldId="371"/>
            <ac:picMk id="2" creationId="{A85615E9-2A4E-8906-5BA4-04E807AE99CC}"/>
          </ac:picMkLst>
        </pc:picChg>
      </pc:sldChg>
      <pc:sldChg chg="addSp delSp modSp add mod modNotesTx">
        <pc:chgData name="Richard Chalk" userId="287f8aa4f4de1d19" providerId="LiveId" clId="{58497F12-9F15-4AEF-9843-0D62383C9052}" dt="2023-06-05T11:17:08.179" v="1442"/>
        <pc:sldMkLst>
          <pc:docMk/>
          <pc:sldMk cId="2326497770" sldId="372"/>
        </pc:sldMkLst>
        <pc:spChg chg="del">
          <ac:chgData name="Richard Chalk" userId="287f8aa4f4de1d19" providerId="LiveId" clId="{58497F12-9F15-4AEF-9843-0D62383C9052}" dt="2023-06-05T10:57:08.087" v="1125" actId="478"/>
          <ac:spMkLst>
            <pc:docMk/>
            <pc:sldMk cId="2326497770" sldId="372"/>
            <ac:spMk id="3" creationId="{8D05C545-7892-AB5A-96C9-61EA5B1C5369}"/>
          </ac:spMkLst>
        </pc:spChg>
        <pc:spChg chg="mod">
          <ac:chgData name="Richard Chalk" userId="287f8aa4f4de1d19" providerId="LiveId" clId="{58497F12-9F15-4AEF-9843-0D62383C9052}" dt="2023-06-05T11:03:44.806" v="1181" actId="1076"/>
          <ac:spMkLst>
            <pc:docMk/>
            <pc:sldMk cId="2326497770" sldId="372"/>
            <ac:spMk id="4" creationId="{4771B46A-233B-C554-9461-6E930E187917}"/>
          </ac:spMkLst>
        </pc:spChg>
        <pc:spChg chg="del">
          <ac:chgData name="Richard Chalk" userId="287f8aa4f4de1d19" providerId="LiveId" clId="{58497F12-9F15-4AEF-9843-0D62383C9052}" dt="2023-06-05T10:57:05.745" v="1124" actId="478"/>
          <ac:spMkLst>
            <pc:docMk/>
            <pc:sldMk cId="2326497770" sldId="372"/>
            <ac:spMk id="8" creationId="{A9FA7305-6DEA-DFFE-810A-F73798B827E8}"/>
          </ac:spMkLst>
        </pc:spChg>
        <pc:spChg chg="mod">
          <ac:chgData name="Richard Chalk" userId="287f8aa4f4de1d19" providerId="LiveId" clId="{58497F12-9F15-4AEF-9843-0D62383C9052}" dt="2023-06-05T11:14:32.946" v="1418" actId="14100"/>
          <ac:spMkLst>
            <pc:docMk/>
            <pc:sldMk cId="2326497770" sldId="372"/>
            <ac:spMk id="658" creationId="{00000000-0000-0000-0000-000000000000}"/>
          </ac:spMkLst>
        </pc:spChg>
        <pc:picChg chg="add mod">
          <ac:chgData name="Richard Chalk" userId="287f8aa4f4de1d19" providerId="LiveId" clId="{58497F12-9F15-4AEF-9843-0D62383C9052}" dt="2023-06-05T11:02:15.689" v="1151" actId="1076"/>
          <ac:picMkLst>
            <pc:docMk/>
            <pc:sldMk cId="2326497770" sldId="372"/>
            <ac:picMk id="2" creationId="{FD82CA70-ACB8-3406-8D95-258B0E1CC549}"/>
          </ac:picMkLst>
        </pc:picChg>
        <pc:picChg chg="add del mod">
          <ac:chgData name="Richard Chalk" userId="287f8aa4f4de1d19" providerId="LiveId" clId="{58497F12-9F15-4AEF-9843-0D62383C9052}" dt="2023-06-05T11:01:45.384" v="1145" actId="478"/>
          <ac:picMkLst>
            <pc:docMk/>
            <pc:sldMk cId="2326497770" sldId="372"/>
            <ac:picMk id="1026" creationId="{07A564DE-B735-9E0F-FC55-E18E17DD34C6}"/>
          </ac:picMkLst>
        </pc:picChg>
        <pc:picChg chg="add mod">
          <ac:chgData name="Richard Chalk" userId="287f8aa4f4de1d19" providerId="LiveId" clId="{58497F12-9F15-4AEF-9843-0D62383C9052}" dt="2023-06-05T11:04:12.099" v="1239" actId="14100"/>
          <ac:picMkLst>
            <pc:docMk/>
            <pc:sldMk cId="2326497770" sldId="372"/>
            <ac:picMk id="1028" creationId="{D939E209-6FEA-CF3B-DD9E-D3B9FBF71210}"/>
          </ac:picMkLst>
        </pc:picChg>
      </pc:sldChg>
      <pc:sldChg chg="delSp modSp add del mod modNotesTx">
        <pc:chgData name="Richard Chalk" userId="287f8aa4f4de1d19" providerId="LiveId" clId="{58497F12-9F15-4AEF-9843-0D62383C9052}" dt="2023-06-05T10:52:45.928" v="1068" actId="47"/>
        <pc:sldMkLst>
          <pc:docMk/>
          <pc:sldMk cId="2770499852" sldId="372"/>
        </pc:sldMkLst>
        <pc:spChg chg="del">
          <ac:chgData name="Richard Chalk" userId="287f8aa4f4de1d19" providerId="LiveId" clId="{58497F12-9F15-4AEF-9843-0D62383C9052}" dt="2023-06-05T10:52:13.264" v="1061" actId="478"/>
          <ac:spMkLst>
            <pc:docMk/>
            <pc:sldMk cId="2770499852" sldId="372"/>
            <ac:spMk id="3" creationId="{4B0AF057-8A00-8938-D1E9-F613F00797F3}"/>
          </ac:spMkLst>
        </pc:spChg>
        <pc:spChg chg="mod">
          <ac:chgData name="Richard Chalk" userId="287f8aa4f4de1d19" providerId="LiveId" clId="{58497F12-9F15-4AEF-9843-0D62383C9052}" dt="2023-06-05T10:52:08.773" v="1060" actId="20577"/>
          <ac:spMkLst>
            <pc:docMk/>
            <pc:sldMk cId="2770499852" sldId="372"/>
            <ac:spMk id="4" creationId="{4771B46A-233B-C554-9461-6E930E187917}"/>
          </ac:spMkLst>
        </pc:spChg>
        <pc:spChg chg="del">
          <ac:chgData name="Richard Chalk" userId="287f8aa4f4de1d19" providerId="LiveId" clId="{58497F12-9F15-4AEF-9843-0D62383C9052}" dt="2023-06-05T10:52:17.269" v="1064" actId="478"/>
          <ac:spMkLst>
            <pc:docMk/>
            <pc:sldMk cId="2770499852" sldId="372"/>
            <ac:spMk id="7" creationId="{C2292330-DB27-B99C-4830-AA023CE49F06}"/>
          </ac:spMkLst>
        </pc:spChg>
        <pc:spChg chg="del">
          <ac:chgData name="Richard Chalk" userId="287f8aa4f4de1d19" providerId="LiveId" clId="{58497F12-9F15-4AEF-9843-0D62383C9052}" dt="2023-06-05T10:52:19.395" v="1065" actId="478"/>
          <ac:spMkLst>
            <pc:docMk/>
            <pc:sldMk cId="2770499852" sldId="372"/>
            <ac:spMk id="658" creationId="{00000000-0000-0000-0000-000000000000}"/>
          </ac:spMkLst>
        </pc:spChg>
        <pc:picChg chg="del">
          <ac:chgData name="Richard Chalk" userId="287f8aa4f4de1d19" providerId="LiveId" clId="{58497F12-9F15-4AEF-9843-0D62383C9052}" dt="2023-06-05T10:52:14.776" v="1063" actId="478"/>
          <ac:picMkLst>
            <pc:docMk/>
            <pc:sldMk cId="2770499852" sldId="372"/>
            <ac:picMk id="2" creationId="{D6A48EE7-0682-508D-6FD3-17ECDDA8AC4A}"/>
          </ac:picMkLst>
        </pc:picChg>
        <pc:picChg chg="del">
          <ac:chgData name="Richard Chalk" userId="287f8aa4f4de1d19" providerId="LiveId" clId="{58497F12-9F15-4AEF-9843-0D62383C9052}" dt="2023-06-05T10:52:17.269" v="1064" actId="478"/>
          <ac:picMkLst>
            <pc:docMk/>
            <pc:sldMk cId="2770499852" sldId="372"/>
            <ac:picMk id="10" creationId="{720E726E-2B01-536D-CFC6-1FF9678038B0}"/>
          </ac:picMkLst>
        </pc:picChg>
        <pc:picChg chg="del">
          <ac:chgData name="Richard Chalk" userId="287f8aa4f4de1d19" providerId="LiveId" clId="{58497F12-9F15-4AEF-9843-0D62383C9052}" dt="2023-06-05T10:52:14.053" v="1062" actId="478"/>
          <ac:picMkLst>
            <pc:docMk/>
            <pc:sldMk cId="2770499852" sldId="372"/>
            <ac:picMk id="1026" creationId="{D4F8D6F1-AF3C-D0EF-2EAD-82838105E7AF}"/>
          </ac:picMkLst>
        </pc:picChg>
      </pc:sldChg>
    </pc:docChg>
  </pc:docChgLst>
  <pc:docChgLst>
    <pc:chgData name="Richard Chalk" userId="287f8aa4f4de1d19" providerId="LiveId" clId="{22BE32AC-C376-45D7-9629-E1283FD94394}"/>
    <pc:docChg chg="undo custSel addSld delSld modSld">
      <pc:chgData name="Richard Chalk" userId="287f8aa4f4de1d19" providerId="LiveId" clId="{22BE32AC-C376-45D7-9629-E1283FD94394}" dt="2023-12-08T06:47:28.496" v="23" actId="47"/>
      <pc:docMkLst>
        <pc:docMk/>
      </pc:docMkLst>
      <pc:sldChg chg="modSp mod">
        <pc:chgData name="Richard Chalk" userId="287f8aa4f4de1d19" providerId="LiveId" clId="{22BE32AC-C376-45D7-9629-E1283FD94394}" dt="2023-11-02T15:33:47.865" v="19" actId="20577"/>
        <pc:sldMkLst>
          <pc:docMk/>
          <pc:sldMk cId="2774553520" sldId="523"/>
        </pc:sldMkLst>
        <pc:spChg chg="mod">
          <ac:chgData name="Richard Chalk" userId="287f8aa4f4de1d19" providerId="LiveId" clId="{22BE32AC-C376-45D7-9629-E1283FD94394}" dt="2023-11-02T15:33:47.865" v="19" actId="20577"/>
          <ac:spMkLst>
            <pc:docMk/>
            <pc:sldMk cId="2774553520" sldId="523"/>
            <ac:spMk id="118" creationId="{00000000-0000-0000-0000-000000000000}"/>
          </ac:spMkLst>
        </pc:spChg>
      </pc:sldChg>
      <pc:sldChg chg="addSp delSp mod">
        <pc:chgData name="Richard Chalk" userId="287f8aa4f4de1d19" providerId="LiveId" clId="{22BE32AC-C376-45D7-9629-E1283FD94394}" dt="2023-11-02T15:34:10.251" v="21" actId="22"/>
        <pc:sldMkLst>
          <pc:docMk/>
          <pc:sldMk cId="3641276947" sldId="555"/>
        </pc:sldMkLst>
        <pc:spChg chg="add del">
          <ac:chgData name="Richard Chalk" userId="287f8aa4f4de1d19" providerId="LiveId" clId="{22BE32AC-C376-45D7-9629-E1283FD94394}" dt="2023-11-02T15:34:10.251" v="21" actId="22"/>
          <ac:spMkLst>
            <pc:docMk/>
            <pc:sldMk cId="3641276947" sldId="555"/>
            <ac:spMk id="9" creationId="{1A5D0687-A11C-AC78-538B-9B035BA23BA6}"/>
          </ac:spMkLst>
        </pc:spChg>
      </pc:sldChg>
      <pc:sldChg chg="add del">
        <pc:chgData name="Richard Chalk" userId="287f8aa4f4de1d19" providerId="LiveId" clId="{22BE32AC-C376-45D7-9629-E1283FD94394}" dt="2023-12-08T06:47:28.496" v="23" actId="47"/>
        <pc:sldMkLst>
          <pc:docMk/>
          <pc:sldMk cId="3921698861" sldId="562"/>
        </pc:sldMkLst>
      </pc:sldChg>
      <pc:sldChg chg="add">
        <pc:chgData name="Richard Chalk" userId="287f8aa4f4de1d19" providerId="LiveId" clId="{22BE32AC-C376-45D7-9629-E1283FD94394}" dt="2023-10-28T05:05:14.769" v="1"/>
        <pc:sldMkLst>
          <pc:docMk/>
          <pc:sldMk cId="1641380131" sldId="563"/>
        </pc:sldMkLst>
      </pc:sldChg>
      <pc:sldChg chg="add">
        <pc:chgData name="Richard Chalk" userId="287f8aa4f4de1d19" providerId="LiveId" clId="{22BE32AC-C376-45D7-9629-E1283FD94394}" dt="2023-11-02T15:34:16.090" v="22"/>
        <pc:sldMkLst>
          <pc:docMk/>
          <pc:sldMk cId="2724860761" sldId="565"/>
        </pc:sldMkLst>
      </pc:sldChg>
    </pc:docChg>
  </pc:docChgLst>
  <pc:docChgLst>
    <pc:chgData name="Richard Chalk" userId="287f8aa4f4de1d19" providerId="LiveId" clId="{55E7E3B9-B10D-4359-B24D-A161F0BE15F2}"/>
    <pc:docChg chg="undo custSel addSld delSld modSld sldOrd">
      <pc:chgData name="Richard Chalk" userId="287f8aa4f4de1d19" providerId="LiveId" clId="{55E7E3B9-B10D-4359-B24D-A161F0BE15F2}" dt="2024-02-22T18:54:15.155" v="8765" actId="47"/>
      <pc:docMkLst>
        <pc:docMk/>
      </pc:docMkLst>
      <pc:sldChg chg="del">
        <pc:chgData name="Richard Chalk" userId="287f8aa4f4de1d19" providerId="LiveId" clId="{55E7E3B9-B10D-4359-B24D-A161F0BE15F2}" dt="2024-02-22T12:35:25.001" v="7796" actId="47"/>
        <pc:sldMkLst>
          <pc:docMk/>
          <pc:sldMk cId="61398895" sldId="257"/>
        </pc:sldMkLst>
      </pc:sldChg>
      <pc:sldChg chg="del">
        <pc:chgData name="Richard Chalk" userId="287f8aa4f4de1d19" providerId="LiveId" clId="{55E7E3B9-B10D-4359-B24D-A161F0BE15F2}" dt="2024-02-22T12:35:25.001" v="7796" actId="47"/>
        <pc:sldMkLst>
          <pc:docMk/>
          <pc:sldMk cId="0" sldId="258"/>
        </pc:sldMkLst>
      </pc:sldChg>
      <pc:sldChg chg="del">
        <pc:chgData name="Richard Chalk" userId="287f8aa4f4de1d19" providerId="LiveId" clId="{55E7E3B9-B10D-4359-B24D-A161F0BE15F2}" dt="2024-02-22T12:35:25.001" v="7796" actId="47"/>
        <pc:sldMkLst>
          <pc:docMk/>
          <pc:sldMk cId="3977349605" sldId="260"/>
        </pc:sldMkLst>
      </pc:sldChg>
      <pc:sldChg chg="del">
        <pc:chgData name="Richard Chalk" userId="287f8aa4f4de1d19" providerId="LiveId" clId="{55E7E3B9-B10D-4359-B24D-A161F0BE15F2}" dt="2024-02-22T12:35:25.001" v="7796" actId="47"/>
        <pc:sldMkLst>
          <pc:docMk/>
          <pc:sldMk cId="1256632380" sldId="265"/>
        </pc:sldMkLst>
      </pc:sldChg>
      <pc:sldChg chg="del">
        <pc:chgData name="Richard Chalk" userId="287f8aa4f4de1d19" providerId="LiveId" clId="{55E7E3B9-B10D-4359-B24D-A161F0BE15F2}" dt="2024-02-22T12:35:25.001" v="7796" actId="47"/>
        <pc:sldMkLst>
          <pc:docMk/>
          <pc:sldMk cId="2071777541" sldId="268"/>
        </pc:sldMkLst>
      </pc:sldChg>
      <pc:sldChg chg="del">
        <pc:chgData name="Richard Chalk" userId="287f8aa4f4de1d19" providerId="LiveId" clId="{55E7E3B9-B10D-4359-B24D-A161F0BE15F2}" dt="2024-02-22T12:35:25.001" v="7796" actId="47"/>
        <pc:sldMkLst>
          <pc:docMk/>
          <pc:sldMk cId="0" sldId="299"/>
        </pc:sldMkLst>
      </pc:sldChg>
      <pc:sldChg chg="modSp mod">
        <pc:chgData name="Richard Chalk" userId="287f8aa4f4de1d19" providerId="LiveId" clId="{55E7E3B9-B10D-4359-B24D-A161F0BE15F2}" dt="2024-02-20T04:55:54.532" v="20" actId="20577"/>
        <pc:sldMkLst>
          <pc:docMk/>
          <pc:sldMk cId="3213385662" sldId="309"/>
        </pc:sldMkLst>
        <pc:spChg chg="mod">
          <ac:chgData name="Richard Chalk" userId="287f8aa4f4de1d19" providerId="LiveId" clId="{55E7E3B9-B10D-4359-B24D-A161F0BE15F2}" dt="2024-02-20T04:55:54.532" v="20" actId="20577"/>
          <ac:spMkLst>
            <pc:docMk/>
            <pc:sldMk cId="3213385662" sldId="309"/>
            <ac:spMk id="118" creationId="{00000000-0000-0000-0000-000000000000}"/>
          </ac:spMkLst>
        </pc:spChg>
      </pc:sldChg>
      <pc:sldChg chg="del">
        <pc:chgData name="Richard Chalk" userId="287f8aa4f4de1d19" providerId="LiveId" clId="{55E7E3B9-B10D-4359-B24D-A161F0BE15F2}" dt="2024-02-20T04:55:56.995" v="21" actId="47"/>
        <pc:sldMkLst>
          <pc:docMk/>
          <pc:sldMk cId="3673019826" sldId="519"/>
        </pc:sldMkLst>
      </pc:sldChg>
      <pc:sldChg chg="del">
        <pc:chgData name="Richard Chalk" userId="287f8aa4f4de1d19" providerId="LiveId" clId="{55E7E3B9-B10D-4359-B24D-A161F0BE15F2}" dt="2024-02-22T12:35:25.001" v="7796" actId="47"/>
        <pc:sldMkLst>
          <pc:docMk/>
          <pc:sldMk cId="430383919" sldId="520"/>
        </pc:sldMkLst>
      </pc:sldChg>
      <pc:sldChg chg="del">
        <pc:chgData name="Richard Chalk" userId="287f8aa4f4de1d19" providerId="LiveId" clId="{55E7E3B9-B10D-4359-B24D-A161F0BE15F2}" dt="2024-02-22T12:35:25.001" v="7796" actId="47"/>
        <pc:sldMkLst>
          <pc:docMk/>
          <pc:sldMk cId="610650027" sldId="521"/>
        </pc:sldMkLst>
      </pc:sldChg>
      <pc:sldChg chg="del">
        <pc:chgData name="Richard Chalk" userId="287f8aa4f4de1d19" providerId="LiveId" clId="{55E7E3B9-B10D-4359-B24D-A161F0BE15F2}" dt="2024-02-22T12:35:25.001" v="7796" actId="47"/>
        <pc:sldMkLst>
          <pc:docMk/>
          <pc:sldMk cId="1058803931" sldId="522"/>
        </pc:sldMkLst>
      </pc:sldChg>
      <pc:sldChg chg="del">
        <pc:chgData name="Richard Chalk" userId="287f8aa4f4de1d19" providerId="LiveId" clId="{55E7E3B9-B10D-4359-B24D-A161F0BE15F2}" dt="2024-02-22T12:35:25.001" v="7796" actId="47"/>
        <pc:sldMkLst>
          <pc:docMk/>
          <pc:sldMk cId="2774553520" sldId="523"/>
        </pc:sldMkLst>
      </pc:sldChg>
      <pc:sldChg chg="del">
        <pc:chgData name="Richard Chalk" userId="287f8aa4f4de1d19" providerId="LiveId" clId="{55E7E3B9-B10D-4359-B24D-A161F0BE15F2}" dt="2024-02-22T12:35:25.001" v="7796" actId="47"/>
        <pc:sldMkLst>
          <pc:docMk/>
          <pc:sldMk cId="3938680033" sldId="524"/>
        </pc:sldMkLst>
      </pc:sldChg>
      <pc:sldChg chg="del">
        <pc:chgData name="Richard Chalk" userId="287f8aa4f4de1d19" providerId="LiveId" clId="{55E7E3B9-B10D-4359-B24D-A161F0BE15F2}" dt="2024-02-22T12:35:25.001" v="7796" actId="47"/>
        <pc:sldMkLst>
          <pc:docMk/>
          <pc:sldMk cId="733208413" sldId="526"/>
        </pc:sldMkLst>
      </pc:sldChg>
      <pc:sldChg chg="del">
        <pc:chgData name="Richard Chalk" userId="287f8aa4f4de1d19" providerId="LiveId" clId="{55E7E3B9-B10D-4359-B24D-A161F0BE15F2}" dt="2024-02-22T12:35:25.001" v="7796" actId="47"/>
        <pc:sldMkLst>
          <pc:docMk/>
          <pc:sldMk cId="460914246" sldId="527"/>
        </pc:sldMkLst>
      </pc:sldChg>
      <pc:sldChg chg="del">
        <pc:chgData name="Richard Chalk" userId="287f8aa4f4de1d19" providerId="LiveId" clId="{55E7E3B9-B10D-4359-B24D-A161F0BE15F2}" dt="2024-02-22T12:35:25.001" v="7796" actId="47"/>
        <pc:sldMkLst>
          <pc:docMk/>
          <pc:sldMk cId="3335650728" sldId="528"/>
        </pc:sldMkLst>
      </pc:sldChg>
      <pc:sldChg chg="del">
        <pc:chgData name="Richard Chalk" userId="287f8aa4f4de1d19" providerId="LiveId" clId="{55E7E3B9-B10D-4359-B24D-A161F0BE15F2}" dt="2024-02-22T12:35:25.001" v="7796" actId="47"/>
        <pc:sldMkLst>
          <pc:docMk/>
          <pc:sldMk cId="3621538142" sldId="529"/>
        </pc:sldMkLst>
      </pc:sldChg>
      <pc:sldChg chg="del">
        <pc:chgData name="Richard Chalk" userId="287f8aa4f4de1d19" providerId="LiveId" clId="{55E7E3B9-B10D-4359-B24D-A161F0BE15F2}" dt="2024-02-22T12:35:25.001" v="7796" actId="47"/>
        <pc:sldMkLst>
          <pc:docMk/>
          <pc:sldMk cId="2331944968" sldId="530"/>
        </pc:sldMkLst>
      </pc:sldChg>
      <pc:sldChg chg="del">
        <pc:chgData name="Richard Chalk" userId="287f8aa4f4de1d19" providerId="LiveId" clId="{55E7E3B9-B10D-4359-B24D-A161F0BE15F2}" dt="2024-02-22T12:35:25.001" v="7796" actId="47"/>
        <pc:sldMkLst>
          <pc:docMk/>
          <pc:sldMk cId="387256291" sldId="531"/>
        </pc:sldMkLst>
      </pc:sldChg>
      <pc:sldChg chg="del">
        <pc:chgData name="Richard Chalk" userId="287f8aa4f4de1d19" providerId="LiveId" clId="{55E7E3B9-B10D-4359-B24D-A161F0BE15F2}" dt="2024-02-22T12:35:25.001" v="7796" actId="47"/>
        <pc:sldMkLst>
          <pc:docMk/>
          <pc:sldMk cId="1930755218" sldId="532"/>
        </pc:sldMkLst>
      </pc:sldChg>
      <pc:sldChg chg="del">
        <pc:chgData name="Richard Chalk" userId="287f8aa4f4de1d19" providerId="LiveId" clId="{55E7E3B9-B10D-4359-B24D-A161F0BE15F2}" dt="2024-02-22T12:35:25.001" v="7796" actId="47"/>
        <pc:sldMkLst>
          <pc:docMk/>
          <pc:sldMk cId="502136373" sldId="533"/>
        </pc:sldMkLst>
      </pc:sldChg>
      <pc:sldChg chg="del">
        <pc:chgData name="Richard Chalk" userId="287f8aa4f4de1d19" providerId="LiveId" clId="{55E7E3B9-B10D-4359-B24D-A161F0BE15F2}" dt="2024-02-22T12:35:25.001" v="7796" actId="47"/>
        <pc:sldMkLst>
          <pc:docMk/>
          <pc:sldMk cId="1235889856" sldId="534"/>
        </pc:sldMkLst>
      </pc:sldChg>
      <pc:sldChg chg="del">
        <pc:chgData name="Richard Chalk" userId="287f8aa4f4de1d19" providerId="LiveId" clId="{55E7E3B9-B10D-4359-B24D-A161F0BE15F2}" dt="2024-02-22T12:35:25.001" v="7796" actId="47"/>
        <pc:sldMkLst>
          <pc:docMk/>
          <pc:sldMk cId="2914032141" sldId="535"/>
        </pc:sldMkLst>
      </pc:sldChg>
      <pc:sldChg chg="del">
        <pc:chgData name="Richard Chalk" userId="287f8aa4f4de1d19" providerId="LiveId" clId="{55E7E3B9-B10D-4359-B24D-A161F0BE15F2}" dt="2024-02-22T12:35:25.001" v="7796" actId="47"/>
        <pc:sldMkLst>
          <pc:docMk/>
          <pc:sldMk cId="1964049909" sldId="536"/>
        </pc:sldMkLst>
      </pc:sldChg>
      <pc:sldChg chg="del">
        <pc:chgData name="Richard Chalk" userId="287f8aa4f4de1d19" providerId="LiveId" clId="{55E7E3B9-B10D-4359-B24D-A161F0BE15F2}" dt="2024-02-22T12:35:25.001" v="7796" actId="47"/>
        <pc:sldMkLst>
          <pc:docMk/>
          <pc:sldMk cId="490169108" sldId="537"/>
        </pc:sldMkLst>
      </pc:sldChg>
      <pc:sldChg chg="del">
        <pc:chgData name="Richard Chalk" userId="287f8aa4f4de1d19" providerId="LiveId" clId="{55E7E3B9-B10D-4359-B24D-A161F0BE15F2}" dt="2024-02-22T12:35:25.001" v="7796" actId="47"/>
        <pc:sldMkLst>
          <pc:docMk/>
          <pc:sldMk cId="1201188176" sldId="538"/>
        </pc:sldMkLst>
      </pc:sldChg>
      <pc:sldChg chg="del">
        <pc:chgData name="Richard Chalk" userId="287f8aa4f4de1d19" providerId="LiveId" clId="{55E7E3B9-B10D-4359-B24D-A161F0BE15F2}" dt="2024-02-22T12:35:25.001" v="7796" actId="47"/>
        <pc:sldMkLst>
          <pc:docMk/>
          <pc:sldMk cId="1798859915" sldId="539"/>
        </pc:sldMkLst>
      </pc:sldChg>
      <pc:sldChg chg="del">
        <pc:chgData name="Richard Chalk" userId="287f8aa4f4de1d19" providerId="LiveId" clId="{55E7E3B9-B10D-4359-B24D-A161F0BE15F2}" dt="2024-02-22T12:35:25.001" v="7796" actId="47"/>
        <pc:sldMkLst>
          <pc:docMk/>
          <pc:sldMk cId="3436339194" sldId="540"/>
        </pc:sldMkLst>
      </pc:sldChg>
      <pc:sldChg chg="del">
        <pc:chgData name="Richard Chalk" userId="287f8aa4f4de1d19" providerId="LiveId" clId="{55E7E3B9-B10D-4359-B24D-A161F0BE15F2}" dt="2024-02-22T12:35:25.001" v="7796" actId="47"/>
        <pc:sldMkLst>
          <pc:docMk/>
          <pc:sldMk cId="3465289972" sldId="541"/>
        </pc:sldMkLst>
      </pc:sldChg>
      <pc:sldChg chg="del">
        <pc:chgData name="Richard Chalk" userId="287f8aa4f4de1d19" providerId="LiveId" clId="{55E7E3B9-B10D-4359-B24D-A161F0BE15F2}" dt="2024-02-22T12:35:25.001" v="7796" actId="47"/>
        <pc:sldMkLst>
          <pc:docMk/>
          <pc:sldMk cId="2410027342" sldId="542"/>
        </pc:sldMkLst>
      </pc:sldChg>
      <pc:sldChg chg="del">
        <pc:chgData name="Richard Chalk" userId="287f8aa4f4de1d19" providerId="LiveId" clId="{55E7E3B9-B10D-4359-B24D-A161F0BE15F2}" dt="2024-02-22T12:35:25.001" v="7796" actId="47"/>
        <pc:sldMkLst>
          <pc:docMk/>
          <pc:sldMk cId="2521131524" sldId="543"/>
        </pc:sldMkLst>
      </pc:sldChg>
      <pc:sldChg chg="del">
        <pc:chgData name="Richard Chalk" userId="287f8aa4f4de1d19" providerId="LiveId" clId="{55E7E3B9-B10D-4359-B24D-A161F0BE15F2}" dt="2024-02-22T12:35:25.001" v="7796" actId="47"/>
        <pc:sldMkLst>
          <pc:docMk/>
          <pc:sldMk cId="3219555501" sldId="544"/>
        </pc:sldMkLst>
      </pc:sldChg>
      <pc:sldChg chg="del">
        <pc:chgData name="Richard Chalk" userId="287f8aa4f4de1d19" providerId="LiveId" clId="{55E7E3B9-B10D-4359-B24D-A161F0BE15F2}" dt="2024-02-22T12:35:25.001" v="7796" actId="47"/>
        <pc:sldMkLst>
          <pc:docMk/>
          <pc:sldMk cId="2863898324" sldId="545"/>
        </pc:sldMkLst>
      </pc:sldChg>
      <pc:sldChg chg="del">
        <pc:chgData name="Richard Chalk" userId="287f8aa4f4de1d19" providerId="LiveId" clId="{55E7E3B9-B10D-4359-B24D-A161F0BE15F2}" dt="2024-02-22T12:35:25.001" v="7796" actId="47"/>
        <pc:sldMkLst>
          <pc:docMk/>
          <pc:sldMk cId="174902601" sldId="546"/>
        </pc:sldMkLst>
      </pc:sldChg>
      <pc:sldChg chg="del">
        <pc:chgData name="Richard Chalk" userId="287f8aa4f4de1d19" providerId="LiveId" clId="{55E7E3B9-B10D-4359-B24D-A161F0BE15F2}" dt="2024-02-22T12:35:25.001" v="7796" actId="47"/>
        <pc:sldMkLst>
          <pc:docMk/>
          <pc:sldMk cId="2231557522" sldId="547"/>
        </pc:sldMkLst>
      </pc:sldChg>
      <pc:sldChg chg="del">
        <pc:chgData name="Richard Chalk" userId="287f8aa4f4de1d19" providerId="LiveId" clId="{55E7E3B9-B10D-4359-B24D-A161F0BE15F2}" dt="2024-02-22T12:35:25.001" v="7796" actId="47"/>
        <pc:sldMkLst>
          <pc:docMk/>
          <pc:sldMk cId="1060264255" sldId="548"/>
        </pc:sldMkLst>
      </pc:sldChg>
      <pc:sldChg chg="del">
        <pc:chgData name="Richard Chalk" userId="287f8aa4f4de1d19" providerId="LiveId" clId="{55E7E3B9-B10D-4359-B24D-A161F0BE15F2}" dt="2024-02-22T12:35:25.001" v="7796" actId="47"/>
        <pc:sldMkLst>
          <pc:docMk/>
          <pc:sldMk cId="265777693" sldId="549"/>
        </pc:sldMkLst>
      </pc:sldChg>
      <pc:sldChg chg="del">
        <pc:chgData name="Richard Chalk" userId="287f8aa4f4de1d19" providerId="LiveId" clId="{55E7E3B9-B10D-4359-B24D-A161F0BE15F2}" dt="2024-02-22T12:35:25.001" v="7796" actId="47"/>
        <pc:sldMkLst>
          <pc:docMk/>
          <pc:sldMk cId="2286993142" sldId="550"/>
        </pc:sldMkLst>
      </pc:sldChg>
      <pc:sldChg chg="del">
        <pc:chgData name="Richard Chalk" userId="287f8aa4f4de1d19" providerId="LiveId" clId="{55E7E3B9-B10D-4359-B24D-A161F0BE15F2}" dt="2024-02-22T12:35:25.001" v="7796" actId="47"/>
        <pc:sldMkLst>
          <pc:docMk/>
          <pc:sldMk cId="3987867057" sldId="551"/>
        </pc:sldMkLst>
      </pc:sldChg>
      <pc:sldChg chg="del">
        <pc:chgData name="Richard Chalk" userId="287f8aa4f4de1d19" providerId="LiveId" clId="{55E7E3B9-B10D-4359-B24D-A161F0BE15F2}" dt="2024-02-22T12:35:25.001" v="7796" actId="47"/>
        <pc:sldMkLst>
          <pc:docMk/>
          <pc:sldMk cId="1386524637" sldId="552"/>
        </pc:sldMkLst>
      </pc:sldChg>
      <pc:sldChg chg="del">
        <pc:chgData name="Richard Chalk" userId="287f8aa4f4de1d19" providerId="LiveId" clId="{55E7E3B9-B10D-4359-B24D-A161F0BE15F2}" dt="2024-02-22T12:35:25.001" v="7796" actId="47"/>
        <pc:sldMkLst>
          <pc:docMk/>
          <pc:sldMk cId="3409899895" sldId="553"/>
        </pc:sldMkLst>
      </pc:sldChg>
      <pc:sldChg chg="del">
        <pc:chgData name="Richard Chalk" userId="287f8aa4f4de1d19" providerId="LiveId" clId="{55E7E3B9-B10D-4359-B24D-A161F0BE15F2}" dt="2024-02-22T12:35:25.001" v="7796" actId="47"/>
        <pc:sldMkLst>
          <pc:docMk/>
          <pc:sldMk cId="1061833812" sldId="554"/>
        </pc:sldMkLst>
      </pc:sldChg>
      <pc:sldChg chg="del">
        <pc:chgData name="Richard Chalk" userId="287f8aa4f4de1d19" providerId="LiveId" clId="{55E7E3B9-B10D-4359-B24D-A161F0BE15F2}" dt="2024-02-22T12:35:25.001" v="7796" actId="47"/>
        <pc:sldMkLst>
          <pc:docMk/>
          <pc:sldMk cId="3641276947" sldId="555"/>
        </pc:sldMkLst>
      </pc:sldChg>
      <pc:sldChg chg="del">
        <pc:chgData name="Richard Chalk" userId="287f8aa4f4de1d19" providerId="LiveId" clId="{55E7E3B9-B10D-4359-B24D-A161F0BE15F2}" dt="2024-02-22T12:35:25.001" v="7796" actId="47"/>
        <pc:sldMkLst>
          <pc:docMk/>
          <pc:sldMk cId="2906989772" sldId="556"/>
        </pc:sldMkLst>
      </pc:sldChg>
      <pc:sldChg chg="del">
        <pc:chgData name="Richard Chalk" userId="287f8aa4f4de1d19" providerId="LiveId" clId="{55E7E3B9-B10D-4359-B24D-A161F0BE15F2}" dt="2024-02-22T12:35:25.001" v="7796" actId="47"/>
        <pc:sldMkLst>
          <pc:docMk/>
          <pc:sldMk cId="2649149061" sldId="557"/>
        </pc:sldMkLst>
      </pc:sldChg>
      <pc:sldChg chg="del">
        <pc:chgData name="Richard Chalk" userId="287f8aa4f4de1d19" providerId="LiveId" clId="{55E7E3B9-B10D-4359-B24D-A161F0BE15F2}" dt="2024-02-22T12:35:25.001" v="7796" actId="47"/>
        <pc:sldMkLst>
          <pc:docMk/>
          <pc:sldMk cId="3405349838" sldId="558"/>
        </pc:sldMkLst>
      </pc:sldChg>
      <pc:sldChg chg="del">
        <pc:chgData name="Richard Chalk" userId="287f8aa4f4de1d19" providerId="LiveId" clId="{55E7E3B9-B10D-4359-B24D-A161F0BE15F2}" dt="2024-02-22T12:35:25.001" v="7796" actId="47"/>
        <pc:sldMkLst>
          <pc:docMk/>
          <pc:sldMk cId="3224119429" sldId="559"/>
        </pc:sldMkLst>
      </pc:sldChg>
      <pc:sldChg chg="del">
        <pc:chgData name="Richard Chalk" userId="287f8aa4f4de1d19" providerId="LiveId" clId="{55E7E3B9-B10D-4359-B24D-A161F0BE15F2}" dt="2024-02-22T12:35:25.001" v="7796" actId="47"/>
        <pc:sldMkLst>
          <pc:docMk/>
          <pc:sldMk cId="770896009" sldId="560"/>
        </pc:sldMkLst>
      </pc:sldChg>
      <pc:sldChg chg="del">
        <pc:chgData name="Richard Chalk" userId="287f8aa4f4de1d19" providerId="LiveId" clId="{55E7E3B9-B10D-4359-B24D-A161F0BE15F2}" dt="2024-02-22T12:35:25.001" v="7796" actId="47"/>
        <pc:sldMkLst>
          <pc:docMk/>
          <pc:sldMk cId="1641380131" sldId="563"/>
        </pc:sldMkLst>
      </pc:sldChg>
      <pc:sldChg chg="del">
        <pc:chgData name="Richard Chalk" userId="287f8aa4f4de1d19" providerId="LiveId" clId="{55E7E3B9-B10D-4359-B24D-A161F0BE15F2}" dt="2024-02-22T12:35:25.001" v="7796" actId="47"/>
        <pc:sldMkLst>
          <pc:docMk/>
          <pc:sldMk cId="2724860761" sldId="565"/>
        </pc:sldMkLst>
      </pc:sldChg>
      <pc:sldChg chg="addSp delSp modSp add mod modNotesTx">
        <pc:chgData name="Richard Chalk" userId="287f8aa4f4de1d19" providerId="LiveId" clId="{55E7E3B9-B10D-4359-B24D-A161F0BE15F2}" dt="2024-02-22T06:07:28.012" v="6913" actId="1037"/>
        <pc:sldMkLst>
          <pc:docMk/>
          <pc:sldMk cId="3601761925" sldId="625"/>
        </pc:sldMkLst>
        <pc:spChg chg="mod">
          <ac:chgData name="Richard Chalk" userId="287f8aa4f4de1d19" providerId="LiveId" clId="{55E7E3B9-B10D-4359-B24D-A161F0BE15F2}" dt="2024-02-21T19:44:44.267" v="5755" actId="207"/>
          <ac:spMkLst>
            <pc:docMk/>
            <pc:sldMk cId="3601761925" sldId="625"/>
            <ac:spMk id="2" creationId="{2CED0939-2445-F1A3-21AE-0A535344DD5D}"/>
          </ac:spMkLst>
        </pc:spChg>
        <pc:spChg chg="mod">
          <ac:chgData name="Richard Chalk" userId="287f8aa4f4de1d19" providerId="LiveId" clId="{55E7E3B9-B10D-4359-B24D-A161F0BE15F2}" dt="2024-02-21T19:41:33.601" v="5550" actId="6549"/>
          <ac:spMkLst>
            <pc:docMk/>
            <pc:sldMk cId="3601761925" sldId="625"/>
            <ac:spMk id="3" creationId="{173D56EC-57A4-FE19-1901-5242223ADD72}"/>
          </ac:spMkLst>
        </pc:spChg>
        <pc:spChg chg="add del mod">
          <ac:chgData name="Richard Chalk" userId="287f8aa4f4de1d19" providerId="LiveId" clId="{55E7E3B9-B10D-4359-B24D-A161F0BE15F2}" dt="2024-02-21T19:41:05.777" v="5506" actId="478"/>
          <ac:spMkLst>
            <pc:docMk/>
            <pc:sldMk cId="3601761925" sldId="625"/>
            <ac:spMk id="9" creationId="{78B3E1DE-6248-A7E2-B07C-3C2420EE39DB}"/>
          </ac:spMkLst>
        </pc:spChg>
        <pc:spChg chg="mod">
          <ac:chgData name="Richard Chalk" userId="287f8aa4f4de1d19" providerId="LiveId" clId="{55E7E3B9-B10D-4359-B24D-A161F0BE15F2}" dt="2024-02-21T19:42:11.455" v="5582" actId="207"/>
          <ac:spMkLst>
            <pc:docMk/>
            <pc:sldMk cId="3601761925" sldId="625"/>
            <ac:spMk id="12" creationId="{3DCD3819-43E3-5C2C-F839-A4AFD4691EC9}"/>
          </ac:spMkLst>
        </pc:spChg>
        <pc:picChg chg="mod">
          <ac:chgData name="Richard Chalk" userId="287f8aa4f4de1d19" providerId="LiveId" clId="{55E7E3B9-B10D-4359-B24D-A161F0BE15F2}" dt="2024-02-22T06:07:28.012" v="6913" actId="1037"/>
          <ac:picMkLst>
            <pc:docMk/>
            <pc:sldMk cId="3601761925" sldId="625"/>
            <ac:picMk id="10" creationId="{BF370856-D70E-ECC8-2D88-40BD6539B7DD}"/>
          </ac:picMkLst>
        </pc:picChg>
        <pc:picChg chg="del">
          <ac:chgData name="Richard Chalk" userId="287f8aa4f4de1d19" providerId="LiveId" clId="{55E7E3B9-B10D-4359-B24D-A161F0BE15F2}" dt="2024-02-21T19:42:00.446" v="5569" actId="478"/>
          <ac:picMkLst>
            <pc:docMk/>
            <pc:sldMk cId="3601761925" sldId="625"/>
            <ac:picMk id="14" creationId="{CA6EC781-3EC5-7BF8-9129-CE128D2917E2}"/>
          </ac:picMkLst>
        </pc:picChg>
        <pc:picChg chg="del">
          <ac:chgData name="Richard Chalk" userId="287f8aa4f4de1d19" providerId="LiveId" clId="{55E7E3B9-B10D-4359-B24D-A161F0BE15F2}" dt="2024-02-21T19:41:57.671" v="5567" actId="478"/>
          <ac:picMkLst>
            <pc:docMk/>
            <pc:sldMk cId="3601761925" sldId="625"/>
            <ac:picMk id="15" creationId="{E5F7C46D-B839-B622-CF32-A8C07104E3C7}"/>
          </ac:picMkLst>
        </pc:picChg>
        <pc:picChg chg="del">
          <ac:chgData name="Richard Chalk" userId="287f8aa4f4de1d19" providerId="LiveId" clId="{55E7E3B9-B10D-4359-B24D-A161F0BE15F2}" dt="2024-02-21T19:42:00.446" v="5569" actId="478"/>
          <ac:picMkLst>
            <pc:docMk/>
            <pc:sldMk cId="3601761925" sldId="625"/>
            <ac:picMk id="16" creationId="{9B5AE99B-2D49-B384-308A-07AC815A187A}"/>
          </ac:picMkLst>
        </pc:picChg>
        <pc:picChg chg="add mod">
          <ac:chgData name="Richard Chalk" userId="287f8aa4f4de1d19" providerId="LiveId" clId="{55E7E3B9-B10D-4359-B24D-A161F0BE15F2}" dt="2024-02-21T19:41:57.992" v="5568"/>
          <ac:picMkLst>
            <pc:docMk/>
            <pc:sldMk cId="3601761925" sldId="625"/>
            <ac:picMk id="17" creationId="{46FF2A81-3EE8-E0E7-102F-CBEEC7948212}"/>
          </ac:picMkLst>
        </pc:picChg>
        <pc:picChg chg="add mod">
          <ac:chgData name="Richard Chalk" userId="287f8aa4f4de1d19" providerId="LiveId" clId="{55E7E3B9-B10D-4359-B24D-A161F0BE15F2}" dt="2024-02-21T19:44:51.581" v="5772" actId="1035"/>
          <ac:picMkLst>
            <pc:docMk/>
            <pc:sldMk cId="3601761925" sldId="625"/>
            <ac:picMk id="18" creationId="{82B81B76-A813-DE6F-F596-214634F28A2B}"/>
          </ac:picMkLst>
        </pc:picChg>
        <pc:picChg chg="add mod">
          <ac:chgData name="Richard Chalk" userId="287f8aa4f4de1d19" providerId="LiveId" clId="{55E7E3B9-B10D-4359-B24D-A161F0BE15F2}" dt="2024-02-21T19:44:03.487" v="5747" actId="1037"/>
          <ac:picMkLst>
            <pc:docMk/>
            <pc:sldMk cId="3601761925" sldId="625"/>
            <ac:picMk id="1026" creationId="{60F925CD-D02A-2EC3-3E03-3279D9E9396F}"/>
          </ac:picMkLst>
        </pc:picChg>
        <pc:picChg chg="mod">
          <ac:chgData name="Richard Chalk" userId="287f8aa4f4de1d19" providerId="LiveId" clId="{55E7E3B9-B10D-4359-B24D-A161F0BE15F2}" dt="2024-02-21T19:43:27.648" v="5689" actId="1036"/>
          <ac:picMkLst>
            <pc:docMk/>
            <pc:sldMk cId="3601761925" sldId="625"/>
            <ac:picMk id="3074" creationId="{B73ECF33-CD70-86E7-8061-2A42D488DE8D}"/>
          </ac:picMkLst>
        </pc:picChg>
      </pc:sldChg>
      <pc:sldChg chg="del">
        <pc:chgData name="Richard Chalk" userId="287f8aa4f4de1d19" providerId="LiveId" clId="{55E7E3B9-B10D-4359-B24D-A161F0BE15F2}" dt="2024-02-22T12:35:25.001" v="7796" actId="47"/>
        <pc:sldMkLst>
          <pc:docMk/>
          <pc:sldMk cId="430477262" sldId="630"/>
        </pc:sldMkLst>
      </pc:sldChg>
      <pc:sldChg chg="del">
        <pc:chgData name="Richard Chalk" userId="287f8aa4f4de1d19" providerId="LiveId" clId="{55E7E3B9-B10D-4359-B24D-A161F0BE15F2}" dt="2024-02-22T12:35:25.001" v="7796" actId="47"/>
        <pc:sldMkLst>
          <pc:docMk/>
          <pc:sldMk cId="3713115469" sldId="631"/>
        </pc:sldMkLst>
      </pc:sldChg>
      <pc:sldChg chg="addSp delSp modSp add mod">
        <pc:chgData name="Richard Chalk" userId="287f8aa4f4de1d19" providerId="LiveId" clId="{55E7E3B9-B10D-4359-B24D-A161F0BE15F2}" dt="2024-02-20T05:21:35.033" v="540" actId="1038"/>
        <pc:sldMkLst>
          <pc:docMk/>
          <pc:sldMk cId="4229020536" sldId="632"/>
        </pc:sldMkLst>
        <pc:spChg chg="mod">
          <ac:chgData name="Richard Chalk" userId="287f8aa4f4de1d19" providerId="LiveId" clId="{55E7E3B9-B10D-4359-B24D-A161F0BE15F2}" dt="2024-02-20T05:21:35.033" v="540" actId="1038"/>
          <ac:spMkLst>
            <pc:docMk/>
            <pc:sldMk cId="4229020536" sldId="632"/>
            <ac:spMk id="8" creationId="{9977F281-A947-A97F-F970-14C3D7FFAE2B}"/>
          </ac:spMkLst>
        </pc:spChg>
        <pc:spChg chg="mod">
          <ac:chgData name="Richard Chalk" userId="287f8aa4f4de1d19" providerId="LiveId" clId="{55E7E3B9-B10D-4359-B24D-A161F0BE15F2}" dt="2024-02-20T05:00:58.203" v="33" actId="207"/>
          <ac:spMkLst>
            <pc:docMk/>
            <pc:sldMk cId="4229020536" sldId="632"/>
            <ac:spMk id="18" creationId="{CBF4E8CD-055F-8FAC-58DB-DB42DE1E6C1D}"/>
          </ac:spMkLst>
        </pc:spChg>
        <pc:spChg chg="add mod">
          <ac:chgData name="Richard Chalk" userId="287f8aa4f4de1d19" providerId="LiveId" clId="{55E7E3B9-B10D-4359-B24D-A161F0BE15F2}" dt="2024-02-20T05:20:14.717" v="423" actId="1037"/>
          <ac:spMkLst>
            <pc:docMk/>
            <pc:sldMk cId="4229020536" sldId="632"/>
            <ac:spMk id="20" creationId="{BAE60A94-AB05-E59E-DA1C-DD2ED371D538}"/>
          </ac:spMkLst>
        </pc:spChg>
        <pc:spChg chg="mod">
          <ac:chgData name="Richard Chalk" userId="287f8aa4f4de1d19" providerId="LiveId" clId="{55E7E3B9-B10D-4359-B24D-A161F0BE15F2}" dt="2024-02-20T05:07:22.207" v="374" actId="6549"/>
          <ac:spMkLst>
            <pc:docMk/>
            <pc:sldMk cId="4229020536" sldId="632"/>
            <ac:spMk id="658" creationId="{00000000-0000-0000-0000-000000000000}"/>
          </ac:spMkLst>
        </pc:spChg>
        <pc:grpChg chg="mod">
          <ac:chgData name="Richard Chalk" userId="287f8aa4f4de1d19" providerId="LiveId" clId="{55E7E3B9-B10D-4359-B24D-A161F0BE15F2}" dt="2024-02-20T05:05:25.625" v="343" actId="1038"/>
          <ac:grpSpMkLst>
            <pc:docMk/>
            <pc:sldMk cId="4229020536" sldId="632"/>
            <ac:grpSpMk id="4" creationId="{94A8D931-E469-3687-71E2-898BAA394248}"/>
          </ac:grpSpMkLst>
        </pc:grpChg>
        <pc:picChg chg="mod">
          <ac:chgData name="Richard Chalk" userId="287f8aa4f4de1d19" providerId="LiveId" clId="{55E7E3B9-B10D-4359-B24D-A161F0BE15F2}" dt="2024-02-20T05:01:07.752" v="102" actId="1037"/>
          <ac:picMkLst>
            <pc:docMk/>
            <pc:sldMk cId="4229020536" sldId="632"/>
            <ac:picMk id="2" creationId="{1798266B-4E23-1125-CABF-2421F7B57CB6}"/>
          </ac:picMkLst>
        </pc:picChg>
        <pc:picChg chg="mod">
          <ac:chgData name="Richard Chalk" userId="287f8aa4f4de1d19" providerId="LiveId" clId="{55E7E3B9-B10D-4359-B24D-A161F0BE15F2}" dt="2024-02-20T05:01:01.788" v="57" actId="1037"/>
          <ac:picMkLst>
            <pc:docMk/>
            <pc:sldMk cId="4229020536" sldId="632"/>
            <ac:picMk id="3" creationId="{00F42DEA-93D1-0D04-0FB8-52092F46A3C0}"/>
          </ac:picMkLst>
        </pc:picChg>
        <pc:picChg chg="del mod">
          <ac:chgData name="Richard Chalk" userId="287f8aa4f4de1d19" providerId="LiveId" clId="{55E7E3B9-B10D-4359-B24D-A161F0BE15F2}" dt="2024-02-20T05:07:48.224" v="377" actId="478"/>
          <ac:picMkLst>
            <pc:docMk/>
            <pc:sldMk cId="4229020536" sldId="632"/>
            <ac:picMk id="10" creationId="{22BE0701-C975-23EA-133B-3F413E5A2BD7}"/>
          </ac:picMkLst>
        </pc:picChg>
        <pc:picChg chg="del">
          <ac:chgData name="Richard Chalk" userId="287f8aa4f4de1d19" providerId="LiveId" clId="{55E7E3B9-B10D-4359-B24D-A161F0BE15F2}" dt="2024-02-20T05:02:19.279" v="121" actId="478"/>
          <ac:picMkLst>
            <pc:docMk/>
            <pc:sldMk cId="4229020536" sldId="632"/>
            <ac:picMk id="11" creationId="{A4E7E31E-82EE-8AFB-90E2-E8EE0B6160D9}"/>
          </ac:picMkLst>
        </pc:picChg>
        <pc:picChg chg="add mod">
          <ac:chgData name="Richard Chalk" userId="287f8aa4f4de1d19" providerId="LiveId" clId="{55E7E3B9-B10D-4359-B24D-A161F0BE15F2}" dt="2024-02-20T05:03:05.698" v="285" actId="1036"/>
          <ac:picMkLst>
            <pc:docMk/>
            <pc:sldMk cId="4229020536" sldId="632"/>
            <ac:picMk id="12" creationId="{F4130693-074F-F3C3-EF9D-EDF500226EE0}"/>
          </ac:picMkLst>
        </pc:picChg>
        <pc:picChg chg="add mod">
          <ac:chgData name="Richard Chalk" userId="287f8aa4f4de1d19" providerId="LiveId" clId="{55E7E3B9-B10D-4359-B24D-A161F0BE15F2}" dt="2024-02-20T05:07:14.263" v="353" actId="1035"/>
          <ac:picMkLst>
            <pc:docMk/>
            <pc:sldMk cId="4229020536" sldId="632"/>
            <ac:picMk id="21" creationId="{DB0827D5-44A4-EAD3-DAC5-55B7347888B2}"/>
          </ac:picMkLst>
        </pc:picChg>
        <pc:picChg chg="add mod">
          <ac:chgData name="Richard Chalk" userId="287f8aa4f4de1d19" providerId="LiveId" clId="{55E7E3B9-B10D-4359-B24D-A161F0BE15F2}" dt="2024-02-20T05:07:59.609" v="398" actId="1037"/>
          <ac:picMkLst>
            <pc:docMk/>
            <pc:sldMk cId="4229020536" sldId="632"/>
            <ac:picMk id="23" creationId="{4998B78B-7BCF-67EC-CB1F-2E89B429A996}"/>
          </ac:picMkLst>
        </pc:picChg>
        <pc:picChg chg="mod">
          <ac:chgData name="Richard Chalk" userId="287f8aa4f4de1d19" providerId="LiveId" clId="{55E7E3B9-B10D-4359-B24D-A161F0BE15F2}" dt="2024-02-20T05:21:35.033" v="540" actId="1038"/>
          <ac:picMkLst>
            <pc:docMk/>
            <pc:sldMk cId="4229020536" sldId="632"/>
            <ac:picMk id="1026" creationId="{4329E322-4836-B711-A004-CFF57ED07855}"/>
          </ac:picMkLst>
        </pc:picChg>
        <pc:picChg chg="add mod">
          <ac:chgData name="Richard Chalk" userId="287f8aa4f4de1d19" providerId="LiveId" clId="{55E7E3B9-B10D-4359-B24D-A161F0BE15F2}" dt="2024-02-20T05:20:14.717" v="423" actId="1037"/>
          <ac:picMkLst>
            <pc:docMk/>
            <pc:sldMk cId="4229020536" sldId="632"/>
            <ac:picMk id="1028" creationId="{F0AFA532-EEB1-43CB-1471-4A6ADC0E0CB8}"/>
          </ac:picMkLst>
        </pc:picChg>
        <pc:picChg chg="add mod">
          <ac:chgData name="Richard Chalk" userId="287f8aa4f4de1d19" providerId="LiveId" clId="{55E7E3B9-B10D-4359-B24D-A161F0BE15F2}" dt="2024-02-20T05:21:27.635" v="487" actId="1035"/>
          <ac:picMkLst>
            <pc:docMk/>
            <pc:sldMk cId="4229020536" sldId="632"/>
            <ac:picMk id="1030" creationId="{3718EF03-A9A5-29C2-0D78-48D2E6A8B410}"/>
          </ac:picMkLst>
        </pc:picChg>
      </pc:sldChg>
      <pc:sldChg chg="new del">
        <pc:chgData name="Richard Chalk" userId="287f8aa4f4de1d19" providerId="LiveId" clId="{55E7E3B9-B10D-4359-B24D-A161F0BE15F2}" dt="2024-02-22T12:35:25.001" v="7796" actId="47"/>
        <pc:sldMkLst>
          <pc:docMk/>
          <pc:sldMk cId="1145957312" sldId="633"/>
        </pc:sldMkLst>
      </pc:sldChg>
      <pc:sldChg chg="addSp delSp modSp add mod">
        <pc:chgData name="Richard Chalk" userId="287f8aa4f4de1d19" providerId="LiveId" clId="{55E7E3B9-B10D-4359-B24D-A161F0BE15F2}" dt="2024-02-20T06:00:37.686" v="2221" actId="20577"/>
        <pc:sldMkLst>
          <pc:docMk/>
          <pc:sldMk cId="2670341202" sldId="634"/>
        </pc:sldMkLst>
        <pc:spChg chg="mod">
          <ac:chgData name="Richard Chalk" userId="287f8aa4f4de1d19" providerId="LiveId" clId="{55E7E3B9-B10D-4359-B24D-A161F0BE15F2}" dt="2024-02-20T05:23:01.172" v="577" actId="20577"/>
          <ac:spMkLst>
            <pc:docMk/>
            <pc:sldMk cId="2670341202" sldId="634"/>
            <ac:spMk id="2" creationId="{2CED0939-2445-F1A3-21AE-0A535344DD5D}"/>
          </ac:spMkLst>
        </pc:spChg>
        <pc:spChg chg="mod">
          <ac:chgData name="Richard Chalk" userId="287f8aa4f4de1d19" providerId="LiveId" clId="{55E7E3B9-B10D-4359-B24D-A161F0BE15F2}" dt="2024-02-20T05:23:30.076" v="579" actId="207"/>
          <ac:spMkLst>
            <pc:docMk/>
            <pc:sldMk cId="2670341202" sldId="634"/>
            <ac:spMk id="3" creationId="{173D56EC-57A4-FE19-1901-5242223ADD72}"/>
          </ac:spMkLst>
        </pc:spChg>
        <pc:spChg chg="mod">
          <ac:chgData name="Richard Chalk" userId="287f8aa4f4de1d19" providerId="LiveId" clId="{55E7E3B9-B10D-4359-B24D-A161F0BE15F2}" dt="2024-02-20T05:21:53.005" v="549" actId="20577"/>
          <ac:spMkLst>
            <pc:docMk/>
            <pc:sldMk cId="2670341202" sldId="634"/>
            <ac:spMk id="7" creationId="{EBD62573-4B50-EAD6-8C7E-C3AE6A9F45B4}"/>
          </ac:spMkLst>
        </pc:spChg>
        <pc:spChg chg="mod ord">
          <ac:chgData name="Richard Chalk" userId="287f8aa4f4de1d19" providerId="LiveId" clId="{55E7E3B9-B10D-4359-B24D-A161F0BE15F2}" dt="2024-02-20T06:00:37.686" v="2221" actId="20577"/>
          <ac:spMkLst>
            <pc:docMk/>
            <pc:sldMk cId="2670341202" sldId="634"/>
            <ac:spMk id="11" creationId="{289240D9-2B35-5205-24FE-A65573DEA281}"/>
          </ac:spMkLst>
        </pc:spChg>
        <pc:spChg chg="add mod">
          <ac:chgData name="Richard Chalk" userId="287f8aa4f4de1d19" providerId="LiveId" clId="{55E7E3B9-B10D-4359-B24D-A161F0BE15F2}" dt="2024-02-20T05:26:58.869" v="747" actId="1076"/>
          <ac:spMkLst>
            <pc:docMk/>
            <pc:sldMk cId="2670341202" sldId="634"/>
            <ac:spMk id="13" creationId="{106A651B-6273-9B43-DFF3-11C002EEC16F}"/>
          </ac:spMkLst>
        </pc:spChg>
        <pc:spChg chg="add mod">
          <ac:chgData name="Richard Chalk" userId="287f8aa4f4de1d19" providerId="LiveId" clId="{55E7E3B9-B10D-4359-B24D-A161F0BE15F2}" dt="2024-02-20T05:27:05.654" v="752" actId="20577"/>
          <ac:spMkLst>
            <pc:docMk/>
            <pc:sldMk cId="2670341202" sldId="634"/>
            <ac:spMk id="14" creationId="{9CD6ACDE-0127-112B-D9F2-4D7CEC03BADE}"/>
          </ac:spMkLst>
        </pc:spChg>
        <pc:spChg chg="add mod">
          <ac:chgData name="Richard Chalk" userId="287f8aa4f4de1d19" providerId="LiveId" clId="{55E7E3B9-B10D-4359-B24D-A161F0BE15F2}" dt="2024-02-20T06:00:34.078" v="2214" actId="1076"/>
          <ac:spMkLst>
            <pc:docMk/>
            <pc:sldMk cId="2670341202" sldId="634"/>
            <ac:spMk id="15" creationId="{6982F944-793D-5BF8-C6D8-367ACC300BBF}"/>
          </ac:spMkLst>
        </pc:spChg>
        <pc:picChg chg="add mod">
          <ac:chgData name="Richard Chalk" userId="287f8aa4f4de1d19" providerId="LiveId" clId="{55E7E3B9-B10D-4359-B24D-A161F0BE15F2}" dt="2024-02-20T05:21:40.516" v="542"/>
          <ac:picMkLst>
            <pc:docMk/>
            <pc:sldMk cId="2670341202" sldId="634"/>
            <ac:picMk id="8" creationId="{7EEC0A06-EF50-8999-8FDF-BA254C125B48}"/>
          </ac:picMkLst>
        </pc:picChg>
        <pc:picChg chg="del">
          <ac:chgData name="Richard Chalk" userId="287f8aa4f4de1d19" providerId="LiveId" clId="{55E7E3B9-B10D-4359-B24D-A161F0BE15F2}" dt="2024-02-20T05:21:40.178" v="541" actId="478"/>
          <ac:picMkLst>
            <pc:docMk/>
            <pc:sldMk cId="2670341202" sldId="634"/>
            <ac:picMk id="9" creationId="{3FD9DE2C-01D6-9D6D-26E4-DA2F4D182203}"/>
          </ac:picMkLst>
        </pc:picChg>
        <pc:picChg chg="del">
          <ac:chgData name="Richard Chalk" userId="287f8aa4f4de1d19" providerId="LiveId" clId="{55E7E3B9-B10D-4359-B24D-A161F0BE15F2}" dt="2024-02-20T05:21:40.178" v="541" actId="478"/>
          <ac:picMkLst>
            <pc:docMk/>
            <pc:sldMk cId="2670341202" sldId="634"/>
            <ac:picMk id="10" creationId="{432DAA5A-3895-79F7-7F4A-288A8280420A}"/>
          </ac:picMkLst>
        </pc:picChg>
        <pc:picChg chg="mod ord">
          <ac:chgData name="Richard Chalk" userId="287f8aa4f4de1d19" providerId="LiveId" clId="{55E7E3B9-B10D-4359-B24D-A161F0BE15F2}" dt="2024-02-20T05:26:27.759" v="735" actId="1035"/>
          <ac:picMkLst>
            <pc:docMk/>
            <pc:sldMk cId="2670341202" sldId="634"/>
            <ac:picMk id="12" creationId="{50999DFC-D2F1-6677-CFF7-1B436CB93C24}"/>
          </ac:picMkLst>
        </pc:picChg>
        <pc:picChg chg="add mod">
          <ac:chgData name="Richard Chalk" userId="287f8aa4f4de1d19" providerId="LiveId" clId="{55E7E3B9-B10D-4359-B24D-A161F0BE15F2}" dt="2024-02-20T05:27:15.015" v="753" actId="167"/>
          <ac:picMkLst>
            <pc:docMk/>
            <pc:sldMk cId="2670341202" sldId="634"/>
            <ac:picMk id="2050" creationId="{4A0D8651-EDC7-2176-DC22-631C99139452}"/>
          </ac:picMkLst>
        </pc:picChg>
      </pc:sldChg>
      <pc:sldChg chg="addSp delSp modSp add mod">
        <pc:chgData name="Richard Chalk" userId="287f8aa4f4de1d19" providerId="LiveId" clId="{55E7E3B9-B10D-4359-B24D-A161F0BE15F2}" dt="2024-02-20T06:34:29.331" v="2452" actId="207"/>
        <pc:sldMkLst>
          <pc:docMk/>
          <pc:sldMk cId="230308643" sldId="635"/>
        </pc:sldMkLst>
        <pc:spChg chg="mod">
          <ac:chgData name="Richard Chalk" userId="287f8aa4f4de1d19" providerId="LiveId" clId="{55E7E3B9-B10D-4359-B24D-A161F0BE15F2}" dt="2024-02-20T05:34:30.996" v="1103" actId="113"/>
          <ac:spMkLst>
            <pc:docMk/>
            <pc:sldMk cId="230308643" sldId="635"/>
            <ac:spMk id="2" creationId="{BB46170B-48CD-292A-F50B-D03B7E32A747}"/>
          </ac:spMkLst>
        </pc:spChg>
        <pc:spChg chg="del">
          <ac:chgData name="Richard Chalk" userId="287f8aa4f4de1d19" providerId="LiveId" clId="{55E7E3B9-B10D-4359-B24D-A161F0BE15F2}" dt="2024-02-20T05:29:16.238" v="804" actId="478"/>
          <ac:spMkLst>
            <pc:docMk/>
            <pc:sldMk cId="230308643" sldId="635"/>
            <ac:spMk id="3" creationId="{CFF252C3-8D5C-EC84-D7C1-90AB877D5D6D}"/>
          </ac:spMkLst>
        </pc:spChg>
        <pc:spChg chg="mod">
          <ac:chgData name="Richard Chalk" userId="287f8aa4f4de1d19" providerId="LiveId" clId="{55E7E3B9-B10D-4359-B24D-A161F0BE15F2}" dt="2024-02-20T05:27:41.081" v="764" actId="20577"/>
          <ac:spMkLst>
            <pc:docMk/>
            <pc:sldMk cId="230308643" sldId="635"/>
            <ac:spMk id="7" creationId="{1197E70E-E03D-FB45-8582-2E540DAAADCF}"/>
          </ac:spMkLst>
        </pc:spChg>
        <pc:spChg chg="add mod">
          <ac:chgData name="Richard Chalk" userId="287f8aa4f4de1d19" providerId="LiveId" clId="{55E7E3B9-B10D-4359-B24D-A161F0BE15F2}" dt="2024-02-20T05:32:51.583" v="1049" actId="1037"/>
          <ac:spMkLst>
            <pc:docMk/>
            <pc:sldMk cId="230308643" sldId="635"/>
            <ac:spMk id="10" creationId="{35347195-7304-E74A-FD6C-688963756222}"/>
          </ac:spMkLst>
        </pc:spChg>
        <pc:spChg chg="del">
          <ac:chgData name="Richard Chalk" userId="287f8aa4f4de1d19" providerId="LiveId" clId="{55E7E3B9-B10D-4359-B24D-A161F0BE15F2}" dt="2024-02-20T05:27:45.876" v="765" actId="478"/>
          <ac:spMkLst>
            <pc:docMk/>
            <pc:sldMk cId="230308643" sldId="635"/>
            <ac:spMk id="11" creationId="{C31E38DF-0E06-CC40-3019-E4A8DFC1C665}"/>
          </ac:spMkLst>
        </pc:spChg>
        <pc:spChg chg="del">
          <ac:chgData name="Richard Chalk" userId="287f8aa4f4de1d19" providerId="LiveId" clId="{55E7E3B9-B10D-4359-B24D-A161F0BE15F2}" dt="2024-02-20T05:28:46.054" v="803" actId="478"/>
          <ac:spMkLst>
            <pc:docMk/>
            <pc:sldMk cId="230308643" sldId="635"/>
            <ac:spMk id="13" creationId="{20EE840F-D58E-E0F7-FB94-A86D57981D9E}"/>
          </ac:spMkLst>
        </pc:spChg>
        <pc:spChg chg="del">
          <ac:chgData name="Richard Chalk" userId="287f8aa4f4de1d19" providerId="LiveId" clId="{55E7E3B9-B10D-4359-B24D-A161F0BE15F2}" dt="2024-02-20T05:28:44.398" v="802" actId="478"/>
          <ac:spMkLst>
            <pc:docMk/>
            <pc:sldMk cId="230308643" sldId="635"/>
            <ac:spMk id="14" creationId="{73924C72-A46C-1BF6-2AB7-31162053F6BA}"/>
          </ac:spMkLst>
        </pc:spChg>
        <pc:spChg chg="add mod">
          <ac:chgData name="Richard Chalk" userId="287f8aa4f4de1d19" providerId="LiveId" clId="{55E7E3B9-B10D-4359-B24D-A161F0BE15F2}" dt="2024-02-20T05:33:03.057" v="1062" actId="20577"/>
          <ac:spMkLst>
            <pc:docMk/>
            <pc:sldMk cId="230308643" sldId="635"/>
            <ac:spMk id="15" creationId="{E491DA85-6901-1B88-14E0-47DF19FFCE37}"/>
          </ac:spMkLst>
        </pc:spChg>
        <pc:spChg chg="add mod">
          <ac:chgData name="Richard Chalk" userId="287f8aa4f4de1d19" providerId="LiveId" clId="{55E7E3B9-B10D-4359-B24D-A161F0BE15F2}" dt="2024-02-20T05:33:18.926" v="1070" actId="1038"/>
          <ac:spMkLst>
            <pc:docMk/>
            <pc:sldMk cId="230308643" sldId="635"/>
            <ac:spMk id="16" creationId="{73672674-7532-716E-D9A8-824EA67D8C45}"/>
          </ac:spMkLst>
        </pc:spChg>
        <pc:spChg chg="add mod">
          <ac:chgData name="Richard Chalk" userId="287f8aa4f4de1d19" providerId="LiveId" clId="{55E7E3B9-B10D-4359-B24D-A161F0BE15F2}" dt="2024-02-20T05:33:34.644" v="1098" actId="1037"/>
          <ac:spMkLst>
            <pc:docMk/>
            <pc:sldMk cId="230308643" sldId="635"/>
            <ac:spMk id="17" creationId="{C068285A-A9E4-D726-8741-B508DAAC93A0}"/>
          </ac:spMkLst>
        </pc:spChg>
        <pc:spChg chg="add mod">
          <ac:chgData name="Richard Chalk" userId="287f8aa4f4de1d19" providerId="LiveId" clId="{55E7E3B9-B10D-4359-B24D-A161F0BE15F2}" dt="2024-02-20T06:34:29.331" v="2452" actId="207"/>
          <ac:spMkLst>
            <pc:docMk/>
            <pc:sldMk cId="230308643" sldId="635"/>
            <ac:spMk id="18" creationId="{41EF38E9-4C37-249A-D0AB-B4D1F2BC1044}"/>
          </ac:spMkLst>
        </pc:spChg>
        <pc:picChg chg="add mod">
          <ac:chgData name="Richard Chalk" userId="287f8aa4f4de1d19" providerId="LiveId" clId="{55E7E3B9-B10D-4359-B24D-A161F0BE15F2}" dt="2024-02-20T05:28:22.060" v="774" actId="1036"/>
          <ac:picMkLst>
            <pc:docMk/>
            <pc:sldMk cId="230308643" sldId="635"/>
            <ac:picMk id="9" creationId="{60CF9C0A-2CF1-D179-7614-05A64BABA1DE}"/>
          </ac:picMkLst>
        </pc:picChg>
        <pc:picChg chg="del">
          <ac:chgData name="Richard Chalk" userId="287f8aa4f4de1d19" providerId="LiveId" clId="{55E7E3B9-B10D-4359-B24D-A161F0BE15F2}" dt="2024-02-20T05:27:45.876" v="765" actId="478"/>
          <ac:picMkLst>
            <pc:docMk/>
            <pc:sldMk cId="230308643" sldId="635"/>
            <ac:picMk id="12" creationId="{2EA2E64B-E17A-2D67-5151-6FC7480FB92B}"/>
          </ac:picMkLst>
        </pc:picChg>
        <pc:picChg chg="add mod">
          <ac:chgData name="Richard Chalk" userId="287f8aa4f4de1d19" providerId="LiveId" clId="{55E7E3B9-B10D-4359-B24D-A161F0BE15F2}" dt="2024-02-20T06:33:52.827" v="2371" actId="1076"/>
          <ac:picMkLst>
            <pc:docMk/>
            <pc:sldMk cId="230308643" sldId="635"/>
            <ac:picMk id="19" creationId="{C0CAD312-6A93-113E-7238-9B4CFDC12BE1}"/>
          </ac:picMkLst>
        </pc:picChg>
        <pc:picChg chg="del">
          <ac:chgData name="Richard Chalk" userId="287f8aa4f4de1d19" providerId="LiveId" clId="{55E7E3B9-B10D-4359-B24D-A161F0BE15F2}" dt="2024-02-20T05:28:42.419" v="801" actId="478"/>
          <ac:picMkLst>
            <pc:docMk/>
            <pc:sldMk cId="230308643" sldId="635"/>
            <ac:picMk id="2050" creationId="{6D77791D-13E5-12EB-AE37-B1E9C8EFC7B9}"/>
          </ac:picMkLst>
        </pc:picChg>
        <pc:picChg chg="add mod">
          <ac:chgData name="Richard Chalk" userId="287f8aa4f4de1d19" providerId="LiveId" clId="{55E7E3B9-B10D-4359-B24D-A161F0BE15F2}" dt="2024-02-20T05:31:31.093" v="876" actId="1076"/>
          <ac:picMkLst>
            <pc:docMk/>
            <pc:sldMk cId="230308643" sldId="635"/>
            <ac:picMk id="3074" creationId="{0DCC2079-B0E0-6D9F-76DC-B33AB91EE764}"/>
          </ac:picMkLst>
        </pc:picChg>
        <pc:picChg chg="add mod">
          <ac:chgData name="Richard Chalk" userId="287f8aa4f4de1d19" providerId="LiveId" clId="{55E7E3B9-B10D-4359-B24D-A161F0BE15F2}" dt="2024-02-20T05:31:51.753" v="915" actId="1038"/>
          <ac:picMkLst>
            <pc:docMk/>
            <pc:sldMk cId="230308643" sldId="635"/>
            <ac:picMk id="3076" creationId="{B4577543-4852-5F9E-4920-7F72F7262105}"/>
          </ac:picMkLst>
        </pc:picChg>
        <pc:picChg chg="add mod">
          <ac:chgData name="Richard Chalk" userId="287f8aa4f4de1d19" providerId="LiveId" clId="{55E7E3B9-B10D-4359-B24D-A161F0BE15F2}" dt="2024-02-20T05:32:15.709" v="1024" actId="1037"/>
          <ac:picMkLst>
            <pc:docMk/>
            <pc:sldMk cId="230308643" sldId="635"/>
            <ac:picMk id="3078" creationId="{3E30A77F-3173-633F-58CF-016961FDCA93}"/>
          </ac:picMkLst>
        </pc:picChg>
        <pc:picChg chg="add mod">
          <ac:chgData name="Richard Chalk" userId="287f8aa4f4de1d19" providerId="LiveId" clId="{55E7E3B9-B10D-4359-B24D-A161F0BE15F2}" dt="2024-02-20T05:31:58.780" v="937" actId="1036"/>
          <ac:picMkLst>
            <pc:docMk/>
            <pc:sldMk cId="230308643" sldId="635"/>
            <ac:picMk id="3080" creationId="{68F8BA00-F0BF-7BC9-580E-4FBBC678FB1E}"/>
          </ac:picMkLst>
        </pc:picChg>
        <pc:picChg chg="add mod">
          <ac:chgData name="Richard Chalk" userId="287f8aa4f4de1d19" providerId="LiveId" clId="{55E7E3B9-B10D-4359-B24D-A161F0BE15F2}" dt="2024-02-20T05:35:55.828" v="1125" actId="1036"/>
          <ac:picMkLst>
            <pc:docMk/>
            <pc:sldMk cId="230308643" sldId="635"/>
            <ac:picMk id="3082" creationId="{F30FE4E5-2C48-AD0A-E951-DC913D1E3D42}"/>
          </ac:picMkLst>
        </pc:picChg>
      </pc:sldChg>
      <pc:sldChg chg="addSp delSp modSp add mod">
        <pc:chgData name="Richard Chalk" userId="287f8aa4f4de1d19" providerId="LiveId" clId="{55E7E3B9-B10D-4359-B24D-A161F0BE15F2}" dt="2024-02-20T05:41:24.194" v="1391" actId="20577"/>
        <pc:sldMkLst>
          <pc:docMk/>
          <pc:sldMk cId="3619668104" sldId="636"/>
        </pc:sldMkLst>
        <pc:spChg chg="mod">
          <ac:chgData name="Richard Chalk" userId="287f8aa4f4de1d19" providerId="LiveId" clId="{55E7E3B9-B10D-4359-B24D-A161F0BE15F2}" dt="2024-02-20T05:39:26.222" v="1251" actId="554"/>
          <ac:spMkLst>
            <pc:docMk/>
            <pc:sldMk cId="3619668104" sldId="636"/>
            <ac:spMk id="2" creationId="{19521851-2001-76BA-67BC-A60BB68F2977}"/>
          </ac:spMkLst>
        </pc:spChg>
        <pc:spChg chg="del">
          <ac:chgData name="Richard Chalk" userId="287f8aa4f4de1d19" providerId="LiveId" clId="{55E7E3B9-B10D-4359-B24D-A161F0BE15F2}" dt="2024-02-20T05:39:03.177" v="1247" actId="478"/>
          <ac:spMkLst>
            <pc:docMk/>
            <pc:sldMk cId="3619668104" sldId="636"/>
            <ac:spMk id="10" creationId="{0B8CE211-FADF-84A4-DCDD-C7429EEAC288}"/>
          </ac:spMkLst>
        </pc:spChg>
        <pc:spChg chg="add mod">
          <ac:chgData name="Richard Chalk" userId="287f8aa4f4de1d19" providerId="LiveId" clId="{55E7E3B9-B10D-4359-B24D-A161F0BE15F2}" dt="2024-02-20T05:41:24.194" v="1391" actId="20577"/>
          <ac:spMkLst>
            <pc:docMk/>
            <pc:sldMk cId="3619668104" sldId="636"/>
            <ac:spMk id="11" creationId="{193DBE62-B972-739D-A49F-786426AEB0E9}"/>
          </ac:spMkLst>
        </pc:spChg>
        <pc:spChg chg="del">
          <ac:chgData name="Richard Chalk" userId="287f8aa4f4de1d19" providerId="LiveId" clId="{55E7E3B9-B10D-4359-B24D-A161F0BE15F2}" dt="2024-02-20T05:39:01.604" v="1246" actId="478"/>
          <ac:spMkLst>
            <pc:docMk/>
            <pc:sldMk cId="3619668104" sldId="636"/>
            <ac:spMk id="15" creationId="{395C98AA-11D2-7AE7-49F1-9121512E576F}"/>
          </ac:spMkLst>
        </pc:spChg>
        <pc:spChg chg="del">
          <ac:chgData name="Richard Chalk" userId="287f8aa4f4de1d19" providerId="LiveId" clId="{55E7E3B9-B10D-4359-B24D-A161F0BE15F2}" dt="2024-02-20T05:39:04.952" v="1248" actId="478"/>
          <ac:spMkLst>
            <pc:docMk/>
            <pc:sldMk cId="3619668104" sldId="636"/>
            <ac:spMk id="16" creationId="{ADE6963A-5C46-672A-AFFE-8D7458137463}"/>
          </ac:spMkLst>
        </pc:spChg>
        <pc:spChg chg="del">
          <ac:chgData name="Richard Chalk" userId="287f8aa4f4de1d19" providerId="LiveId" clId="{55E7E3B9-B10D-4359-B24D-A161F0BE15F2}" dt="2024-02-20T05:38:59.698" v="1245" actId="478"/>
          <ac:spMkLst>
            <pc:docMk/>
            <pc:sldMk cId="3619668104" sldId="636"/>
            <ac:spMk id="17" creationId="{8C2B94A9-DEFE-97C2-07D5-C9C205673CA2}"/>
          </ac:spMkLst>
        </pc:spChg>
        <pc:picChg chg="add mod">
          <ac:chgData name="Richard Chalk" userId="287f8aa4f4de1d19" providerId="LiveId" clId="{55E7E3B9-B10D-4359-B24D-A161F0BE15F2}" dt="2024-02-20T05:38:35.946" v="1217" actId="1035"/>
          <ac:picMkLst>
            <pc:docMk/>
            <pc:sldMk cId="3619668104" sldId="636"/>
            <ac:picMk id="3" creationId="{13FF04D5-F38D-A16A-D72E-F965EBCF47C9}"/>
          </ac:picMkLst>
        </pc:picChg>
        <pc:picChg chg="del">
          <ac:chgData name="Richard Chalk" userId="287f8aa4f4de1d19" providerId="LiveId" clId="{55E7E3B9-B10D-4359-B24D-A161F0BE15F2}" dt="2024-02-20T05:37:24.601" v="1130" actId="478"/>
          <ac:picMkLst>
            <pc:docMk/>
            <pc:sldMk cId="3619668104" sldId="636"/>
            <ac:picMk id="9" creationId="{1B80884E-F276-018D-E2EE-3F34D1E6C528}"/>
          </ac:picMkLst>
        </pc:picChg>
        <pc:picChg chg="add mod">
          <ac:chgData name="Richard Chalk" userId="287f8aa4f4de1d19" providerId="LiveId" clId="{55E7E3B9-B10D-4359-B24D-A161F0BE15F2}" dt="2024-02-20T05:41:19.643" v="1366" actId="1035"/>
          <ac:picMkLst>
            <pc:docMk/>
            <pc:sldMk cId="3619668104" sldId="636"/>
            <ac:picMk id="12" creationId="{6F21366C-A697-0288-8286-AE0973A51F21}"/>
          </ac:picMkLst>
        </pc:picChg>
        <pc:picChg chg="mod">
          <ac:chgData name="Richard Chalk" userId="287f8aa4f4de1d19" providerId="LiveId" clId="{55E7E3B9-B10D-4359-B24D-A161F0BE15F2}" dt="2024-02-20T05:39:47.460" v="1258" actId="167"/>
          <ac:picMkLst>
            <pc:docMk/>
            <pc:sldMk cId="3619668104" sldId="636"/>
            <ac:picMk id="3074" creationId="{2F81FA16-5124-C090-2C6F-541461E30459}"/>
          </ac:picMkLst>
        </pc:picChg>
        <pc:picChg chg="mod">
          <ac:chgData name="Richard Chalk" userId="287f8aa4f4de1d19" providerId="LiveId" clId="{55E7E3B9-B10D-4359-B24D-A161F0BE15F2}" dt="2024-02-20T05:39:52.590" v="1262" actId="1036"/>
          <ac:picMkLst>
            <pc:docMk/>
            <pc:sldMk cId="3619668104" sldId="636"/>
            <ac:picMk id="3076" creationId="{B5E312F7-65D0-7FD8-1CE2-524FC6FB70A4}"/>
          </ac:picMkLst>
        </pc:picChg>
        <pc:picChg chg="del">
          <ac:chgData name="Richard Chalk" userId="287f8aa4f4de1d19" providerId="LiveId" clId="{55E7E3B9-B10D-4359-B24D-A161F0BE15F2}" dt="2024-02-20T05:38:56.329" v="1244" actId="478"/>
          <ac:picMkLst>
            <pc:docMk/>
            <pc:sldMk cId="3619668104" sldId="636"/>
            <ac:picMk id="3078" creationId="{72161DA7-53C1-E567-FD84-6470C5FCF998}"/>
          </ac:picMkLst>
        </pc:picChg>
        <pc:picChg chg="del">
          <ac:chgData name="Richard Chalk" userId="287f8aa4f4de1d19" providerId="LiveId" clId="{55E7E3B9-B10D-4359-B24D-A161F0BE15F2}" dt="2024-02-20T05:38:56.329" v="1244" actId="478"/>
          <ac:picMkLst>
            <pc:docMk/>
            <pc:sldMk cId="3619668104" sldId="636"/>
            <ac:picMk id="3080" creationId="{405A09B2-618C-31B6-0A4F-AB150BFE6848}"/>
          </ac:picMkLst>
        </pc:picChg>
        <pc:picChg chg="del">
          <ac:chgData name="Richard Chalk" userId="287f8aa4f4de1d19" providerId="LiveId" clId="{55E7E3B9-B10D-4359-B24D-A161F0BE15F2}" dt="2024-02-20T05:38:56.329" v="1244" actId="478"/>
          <ac:picMkLst>
            <pc:docMk/>
            <pc:sldMk cId="3619668104" sldId="636"/>
            <ac:picMk id="3082" creationId="{6E1233CA-574D-5033-8A13-890FDC3DAE62}"/>
          </ac:picMkLst>
        </pc:picChg>
      </pc:sldChg>
      <pc:sldChg chg="addSp delSp modSp add mod">
        <pc:chgData name="Richard Chalk" userId="287f8aa4f4de1d19" providerId="LiveId" clId="{55E7E3B9-B10D-4359-B24D-A161F0BE15F2}" dt="2024-02-20T05:46:31.006" v="1885" actId="14100"/>
        <pc:sldMkLst>
          <pc:docMk/>
          <pc:sldMk cId="2748712550" sldId="637"/>
        </pc:sldMkLst>
        <pc:spChg chg="mod ord">
          <ac:chgData name="Richard Chalk" userId="287f8aa4f4de1d19" providerId="LiveId" clId="{55E7E3B9-B10D-4359-B24D-A161F0BE15F2}" dt="2024-02-20T05:43:36.475" v="1626" actId="113"/>
          <ac:spMkLst>
            <pc:docMk/>
            <pc:sldMk cId="2748712550" sldId="637"/>
            <ac:spMk id="2" creationId="{2ED7E3C9-E610-C2AE-43E1-3011D82E46CB}"/>
          </ac:spMkLst>
        </pc:spChg>
        <pc:spChg chg="mod">
          <ac:chgData name="Richard Chalk" userId="287f8aa4f4de1d19" providerId="LiveId" clId="{55E7E3B9-B10D-4359-B24D-A161F0BE15F2}" dt="2024-02-20T05:46:31.006" v="1885" actId="14100"/>
          <ac:spMkLst>
            <pc:docMk/>
            <pc:sldMk cId="2748712550" sldId="637"/>
            <ac:spMk id="11" creationId="{BABD7D60-8EE9-F4C7-AB35-E6923CB85FED}"/>
          </ac:spMkLst>
        </pc:spChg>
        <pc:picChg chg="mod">
          <ac:chgData name="Richard Chalk" userId="287f8aa4f4de1d19" providerId="LiveId" clId="{55E7E3B9-B10D-4359-B24D-A161F0BE15F2}" dt="2024-02-20T05:42:35.066" v="1492" actId="1035"/>
          <ac:picMkLst>
            <pc:docMk/>
            <pc:sldMk cId="2748712550" sldId="637"/>
            <ac:picMk id="3" creationId="{B65B4706-E416-4EBB-412F-887D2F7AE5AD}"/>
          </ac:picMkLst>
        </pc:picChg>
        <pc:picChg chg="add mod">
          <ac:chgData name="Richard Chalk" userId="287f8aa4f4de1d19" providerId="LiveId" clId="{55E7E3B9-B10D-4359-B24D-A161F0BE15F2}" dt="2024-02-20T05:41:49.395" v="1399" actId="1038"/>
          <ac:picMkLst>
            <pc:docMk/>
            <pc:sldMk cId="2748712550" sldId="637"/>
            <ac:picMk id="9" creationId="{D3084B88-933D-F477-453C-41C1E5D3856A}"/>
          </ac:picMkLst>
        </pc:picChg>
        <pc:picChg chg="add mod">
          <ac:chgData name="Richard Chalk" userId="287f8aa4f4de1d19" providerId="LiveId" clId="{55E7E3B9-B10D-4359-B24D-A161F0BE15F2}" dt="2024-02-20T05:45:18.228" v="1758" actId="14100"/>
          <ac:picMkLst>
            <pc:docMk/>
            <pc:sldMk cId="2748712550" sldId="637"/>
            <ac:picMk id="10" creationId="{1E5378B8-DABD-693C-E51F-8F5B180DD7DB}"/>
          </ac:picMkLst>
        </pc:picChg>
        <pc:picChg chg="mod">
          <ac:chgData name="Richard Chalk" userId="287f8aa4f4de1d19" providerId="LiveId" clId="{55E7E3B9-B10D-4359-B24D-A161F0BE15F2}" dt="2024-02-20T05:44:58.360" v="1755" actId="1036"/>
          <ac:picMkLst>
            <pc:docMk/>
            <pc:sldMk cId="2748712550" sldId="637"/>
            <ac:picMk id="12" creationId="{83DA3002-9C1C-FF5A-5A1A-C39BB0AA83B2}"/>
          </ac:picMkLst>
        </pc:picChg>
        <pc:picChg chg="del">
          <ac:chgData name="Richard Chalk" userId="287f8aa4f4de1d19" providerId="LiveId" clId="{55E7E3B9-B10D-4359-B24D-A161F0BE15F2}" dt="2024-02-20T05:41:41.667" v="1394" actId="478"/>
          <ac:picMkLst>
            <pc:docMk/>
            <pc:sldMk cId="2748712550" sldId="637"/>
            <ac:picMk id="3074" creationId="{E7FD4AD1-1656-36FD-29F5-8D91417D1411}"/>
          </ac:picMkLst>
        </pc:picChg>
        <pc:picChg chg="del">
          <ac:chgData name="Richard Chalk" userId="287f8aa4f4de1d19" providerId="LiveId" clId="{55E7E3B9-B10D-4359-B24D-A161F0BE15F2}" dt="2024-02-20T05:41:41.667" v="1394" actId="478"/>
          <ac:picMkLst>
            <pc:docMk/>
            <pc:sldMk cId="2748712550" sldId="637"/>
            <ac:picMk id="3076" creationId="{3297378E-85ED-D40A-7943-F79C25CA1060}"/>
          </ac:picMkLst>
        </pc:picChg>
      </pc:sldChg>
      <pc:sldChg chg="addSp delSp modSp add mod">
        <pc:chgData name="Richard Chalk" userId="287f8aa4f4de1d19" providerId="LiveId" clId="{55E7E3B9-B10D-4359-B24D-A161F0BE15F2}" dt="2024-02-20T06:01:35.516" v="2227" actId="14100"/>
        <pc:sldMkLst>
          <pc:docMk/>
          <pc:sldMk cId="1488974394" sldId="638"/>
        </pc:sldMkLst>
        <pc:spChg chg="mod">
          <ac:chgData name="Richard Chalk" userId="287f8aa4f4de1d19" providerId="LiveId" clId="{55E7E3B9-B10D-4359-B24D-A161F0BE15F2}" dt="2024-02-20T05:52:01.277" v="1998" actId="113"/>
          <ac:spMkLst>
            <pc:docMk/>
            <pc:sldMk cId="1488974394" sldId="638"/>
            <ac:spMk id="2" creationId="{F9E6E77C-C2CC-8B32-331F-C7419ECBFB0C}"/>
          </ac:spMkLst>
        </pc:spChg>
        <pc:spChg chg="del">
          <ac:chgData name="Richard Chalk" userId="287f8aa4f4de1d19" providerId="LiveId" clId="{55E7E3B9-B10D-4359-B24D-A161F0BE15F2}" dt="2024-02-20T05:47:02.113" v="1888" actId="478"/>
          <ac:spMkLst>
            <pc:docMk/>
            <pc:sldMk cId="1488974394" sldId="638"/>
            <ac:spMk id="11" creationId="{18ED7244-B7A5-1633-48A1-D74C241ACB97}"/>
          </ac:spMkLst>
        </pc:spChg>
        <pc:spChg chg="add mod">
          <ac:chgData name="Richard Chalk" userId="287f8aa4f4de1d19" providerId="LiveId" clId="{55E7E3B9-B10D-4359-B24D-A161F0BE15F2}" dt="2024-02-20T06:01:00.989" v="2223" actId="207"/>
          <ac:spMkLst>
            <pc:docMk/>
            <pc:sldMk cId="1488974394" sldId="638"/>
            <ac:spMk id="15" creationId="{FBA2D00A-4A9C-5E1F-2CA8-AC3622673D55}"/>
          </ac:spMkLst>
        </pc:spChg>
        <pc:picChg chg="del">
          <ac:chgData name="Richard Chalk" userId="287f8aa4f4de1d19" providerId="LiveId" clId="{55E7E3B9-B10D-4359-B24D-A161F0BE15F2}" dt="2024-02-20T05:47:17.997" v="1892" actId="478"/>
          <ac:picMkLst>
            <pc:docMk/>
            <pc:sldMk cId="1488974394" sldId="638"/>
            <ac:picMk id="9" creationId="{D5C11584-F5A1-962F-F059-BAC316B12DD7}"/>
          </ac:picMkLst>
        </pc:picChg>
        <pc:picChg chg="del">
          <ac:chgData name="Richard Chalk" userId="287f8aa4f4de1d19" providerId="LiveId" clId="{55E7E3B9-B10D-4359-B24D-A161F0BE15F2}" dt="2024-02-20T05:46:59.542" v="1887" actId="478"/>
          <ac:picMkLst>
            <pc:docMk/>
            <pc:sldMk cId="1488974394" sldId="638"/>
            <ac:picMk id="10" creationId="{F05B4B04-1082-FD74-993F-E57F076DC424}"/>
          </ac:picMkLst>
        </pc:picChg>
        <pc:picChg chg="del">
          <ac:chgData name="Richard Chalk" userId="287f8aa4f4de1d19" providerId="LiveId" clId="{55E7E3B9-B10D-4359-B24D-A161F0BE15F2}" dt="2024-02-20T05:47:04.919" v="1889" actId="478"/>
          <ac:picMkLst>
            <pc:docMk/>
            <pc:sldMk cId="1488974394" sldId="638"/>
            <ac:picMk id="12" creationId="{F73B8571-53FE-C040-01B7-6A4DABC063CD}"/>
          </ac:picMkLst>
        </pc:picChg>
        <pc:picChg chg="add mod">
          <ac:chgData name="Richard Chalk" userId="287f8aa4f4de1d19" providerId="LiveId" clId="{55E7E3B9-B10D-4359-B24D-A161F0BE15F2}" dt="2024-02-20T05:47:10.341" v="1891" actId="1076"/>
          <ac:picMkLst>
            <pc:docMk/>
            <pc:sldMk cId="1488974394" sldId="638"/>
            <ac:picMk id="13" creationId="{9311B804-F217-B58C-B7E7-11C90EBBA301}"/>
          </ac:picMkLst>
        </pc:picChg>
        <pc:picChg chg="add mod">
          <ac:chgData name="Richard Chalk" userId="287f8aa4f4de1d19" providerId="LiveId" clId="{55E7E3B9-B10D-4359-B24D-A161F0BE15F2}" dt="2024-02-20T05:48:19.712" v="1995" actId="1038"/>
          <ac:picMkLst>
            <pc:docMk/>
            <pc:sldMk cId="1488974394" sldId="638"/>
            <ac:picMk id="14" creationId="{2FB58793-9E54-A29A-A3D9-5376F0905F29}"/>
          </ac:picMkLst>
        </pc:picChg>
        <pc:picChg chg="add mod">
          <ac:chgData name="Richard Chalk" userId="287f8aa4f4de1d19" providerId="LiveId" clId="{55E7E3B9-B10D-4359-B24D-A161F0BE15F2}" dt="2024-02-20T05:52:52.855" v="2106" actId="1036"/>
          <ac:picMkLst>
            <pc:docMk/>
            <pc:sldMk cId="1488974394" sldId="638"/>
            <ac:picMk id="16" creationId="{4B0B640A-964B-8A7C-33A9-F05B4D60EEA0}"/>
          </ac:picMkLst>
        </pc:picChg>
        <pc:picChg chg="add del mod">
          <ac:chgData name="Richard Chalk" userId="287f8aa4f4de1d19" providerId="LiveId" clId="{55E7E3B9-B10D-4359-B24D-A161F0BE15F2}" dt="2024-02-20T05:53:44.673" v="2112" actId="478"/>
          <ac:picMkLst>
            <pc:docMk/>
            <pc:sldMk cId="1488974394" sldId="638"/>
            <ac:picMk id="18" creationId="{DDEF0828-CB17-E83B-27E6-886ED064B436}"/>
          </ac:picMkLst>
        </pc:picChg>
        <pc:picChg chg="add mod">
          <ac:chgData name="Richard Chalk" userId="287f8aa4f4de1d19" providerId="LiveId" clId="{55E7E3B9-B10D-4359-B24D-A161F0BE15F2}" dt="2024-02-20T05:54:46.208" v="2122" actId="1076"/>
          <ac:picMkLst>
            <pc:docMk/>
            <pc:sldMk cId="1488974394" sldId="638"/>
            <ac:picMk id="19" creationId="{9D1B0FA7-1136-C44F-1014-9AE2D3B789BB}"/>
          </ac:picMkLst>
        </pc:picChg>
        <pc:picChg chg="add mod">
          <ac:chgData name="Richard Chalk" userId="287f8aa4f4de1d19" providerId="LiveId" clId="{55E7E3B9-B10D-4359-B24D-A161F0BE15F2}" dt="2024-02-20T05:54:57.486" v="2124" actId="1076"/>
          <ac:picMkLst>
            <pc:docMk/>
            <pc:sldMk cId="1488974394" sldId="638"/>
            <ac:picMk id="20" creationId="{125591E7-3128-078F-346C-6CBBD97FAAC9}"/>
          </ac:picMkLst>
        </pc:picChg>
        <pc:picChg chg="add mod">
          <ac:chgData name="Richard Chalk" userId="287f8aa4f4de1d19" providerId="LiveId" clId="{55E7E3B9-B10D-4359-B24D-A161F0BE15F2}" dt="2024-02-20T05:55:03.879" v="2128" actId="1076"/>
          <ac:picMkLst>
            <pc:docMk/>
            <pc:sldMk cId="1488974394" sldId="638"/>
            <ac:picMk id="21" creationId="{F7C541CB-6470-4806-9026-9530925C23E9}"/>
          </ac:picMkLst>
        </pc:picChg>
        <pc:picChg chg="add mod">
          <ac:chgData name="Richard Chalk" userId="287f8aa4f4de1d19" providerId="LiveId" clId="{55E7E3B9-B10D-4359-B24D-A161F0BE15F2}" dt="2024-02-20T05:55:07.747" v="2130" actId="1076"/>
          <ac:picMkLst>
            <pc:docMk/>
            <pc:sldMk cId="1488974394" sldId="638"/>
            <ac:picMk id="22" creationId="{7FBF598E-D450-73AA-7957-9148299B2FAC}"/>
          </ac:picMkLst>
        </pc:picChg>
        <pc:picChg chg="add mod">
          <ac:chgData name="Richard Chalk" userId="287f8aa4f4de1d19" providerId="LiveId" clId="{55E7E3B9-B10D-4359-B24D-A161F0BE15F2}" dt="2024-02-20T05:55:19.858" v="2135" actId="1035"/>
          <ac:picMkLst>
            <pc:docMk/>
            <pc:sldMk cId="1488974394" sldId="638"/>
            <ac:picMk id="23" creationId="{F979A8E8-05CF-08D0-948C-2E2EF1F0577C}"/>
          </ac:picMkLst>
        </pc:picChg>
        <pc:picChg chg="add mod">
          <ac:chgData name="Richard Chalk" userId="287f8aa4f4de1d19" providerId="LiveId" clId="{55E7E3B9-B10D-4359-B24D-A161F0BE15F2}" dt="2024-02-20T05:55:30.312" v="2137" actId="1076"/>
          <ac:picMkLst>
            <pc:docMk/>
            <pc:sldMk cId="1488974394" sldId="638"/>
            <ac:picMk id="24" creationId="{0CDEF3A9-9D81-2D3C-530E-88B901E2BD3A}"/>
          </ac:picMkLst>
        </pc:picChg>
        <pc:picChg chg="add del">
          <ac:chgData name="Richard Chalk" userId="287f8aa4f4de1d19" providerId="LiveId" clId="{55E7E3B9-B10D-4359-B24D-A161F0BE15F2}" dt="2024-02-20T05:53:33.908" v="2108" actId="478"/>
          <ac:picMkLst>
            <pc:docMk/>
            <pc:sldMk cId="1488974394" sldId="638"/>
            <ac:picMk id="4098" creationId="{3ED4A2F3-7598-C844-5429-6C747FC7EEF2}"/>
          </ac:picMkLst>
        </pc:picChg>
        <pc:picChg chg="add del mod">
          <ac:chgData name="Richard Chalk" userId="287f8aa4f4de1d19" providerId="LiveId" clId="{55E7E3B9-B10D-4359-B24D-A161F0BE15F2}" dt="2024-02-20T05:53:55.646" v="2115" actId="478"/>
          <ac:picMkLst>
            <pc:docMk/>
            <pc:sldMk cId="1488974394" sldId="638"/>
            <ac:picMk id="4100" creationId="{EA338276-6DC0-BB00-1552-D6B58A2565DB}"/>
          </ac:picMkLst>
        </pc:picChg>
        <pc:picChg chg="add mod">
          <ac:chgData name="Richard Chalk" userId="287f8aa4f4de1d19" providerId="LiveId" clId="{55E7E3B9-B10D-4359-B24D-A161F0BE15F2}" dt="2024-02-20T05:54:16.619" v="2118" actId="1076"/>
          <ac:picMkLst>
            <pc:docMk/>
            <pc:sldMk cId="1488974394" sldId="638"/>
            <ac:picMk id="4102" creationId="{021E83DC-641B-E72A-EA6D-67F77594D5DE}"/>
          </ac:picMkLst>
        </pc:picChg>
        <pc:picChg chg="add mod">
          <ac:chgData name="Richard Chalk" userId="287f8aa4f4de1d19" providerId="LiveId" clId="{55E7E3B9-B10D-4359-B24D-A161F0BE15F2}" dt="2024-02-20T06:01:35.516" v="2227" actId="14100"/>
          <ac:picMkLst>
            <pc:docMk/>
            <pc:sldMk cId="1488974394" sldId="638"/>
            <ac:picMk id="4104" creationId="{ADF499F4-282D-A0CE-41C3-EBED8869C04A}"/>
          </ac:picMkLst>
        </pc:picChg>
      </pc:sldChg>
      <pc:sldChg chg="addSp delSp modSp add del mod">
        <pc:chgData name="Richard Chalk" userId="287f8aa4f4de1d19" providerId="LiveId" clId="{55E7E3B9-B10D-4359-B24D-A161F0BE15F2}" dt="2024-02-20T06:35:30.166" v="2463" actId="47"/>
        <pc:sldMkLst>
          <pc:docMk/>
          <pc:sldMk cId="1505702217" sldId="639"/>
        </pc:sldMkLst>
        <pc:spChg chg="mod">
          <ac:chgData name="Richard Chalk" userId="287f8aa4f4de1d19" providerId="LiveId" clId="{55E7E3B9-B10D-4359-B24D-A161F0BE15F2}" dt="2024-02-20T05:56:56.030" v="2175" actId="20577"/>
          <ac:spMkLst>
            <pc:docMk/>
            <pc:sldMk cId="1505702217" sldId="639"/>
            <ac:spMk id="7" creationId="{27282D8E-06B2-DB6C-8F67-A78B7027D39D}"/>
          </ac:spMkLst>
        </pc:spChg>
        <pc:spChg chg="add del">
          <ac:chgData name="Richard Chalk" userId="287f8aa4f4de1d19" providerId="LiveId" clId="{55E7E3B9-B10D-4359-B24D-A161F0BE15F2}" dt="2024-02-20T06:29:40.603" v="2230" actId="478"/>
          <ac:spMkLst>
            <pc:docMk/>
            <pc:sldMk cId="1505702217" sldId="639"/>
            <ac:spMk id="9" creationId="{98EB35EC-F996-A3CD-A8A5-A478A584C36B}"/>
          </ac:spMkLst>
        </pc:spChg>
      </pc:sldChg>
      <pc:sldChg chg="modSp add mod">
        <pc:chgData name="Richard Chalk" userId="287f8aa4f4de1d19" providerId="LiveId" clId="{55E7E3B9-B10D-4359-B24D-A161F0BE15F2}" dt="2024-02-20T05:56:39.232" v="2166" actId="20577"/>
        <pc:sldMkLst>
          <pc:docMk/>
          <pc:sldMk cId="2429607484" sldId="640"/>
        </pc:sldMkLst>
        <pc:spChg chg="mod">
          <ac:chgData name="Richard Chalk" userId="287f8aa4f4de1d19" providerId="LiveId" clId="{55E7E3B9-B10D-4359-B24D-A161F0BE15F2}" dt="2024-02-20T05:56:39.232" v="2166" actId="20577"/>
          <ac:spMkLst>
            <pc:docMk/>
            <pc:sldMk cId="2429607484" sldId="640"/>
            <ac:spMk id="118" creationId="{FBE14242-6703-C08D-028E-ECB22D280C64}"/>
          </ac:spMkLst>
        </pc:spChg>
      </pc:sldChg>
      <pc:sldChg chg="addSp delSp modSp add mod modNotesTx">
        <pc:chgData name="Richard Chalk" userId="287f8aa4f4de1d19" providerId="LiveId" clId="{55E7E3B9-B10D-4359-B24D-A161F0BE15F2}" dt="2024-02-20T08:33:06.547" v="2753" actId="207"/>
        <pc:sldMkLst>
          <pc:docMk/>
          <pc:sldMk cId="3377948885" sldId="641"/>
        </pc:sldMkLst>
        <pc:spChg chg="mod ord">
          <ac:chgData name="Richard Chalk" userId="287f8aa4f4de1d19" providerId="LiveId" clId="{55E7E3B9-B10D-4359-B24D-A161F0BE15F2}" dt="2024-02-20T08:33:06.547" v="2753" actId="207"/>
          <ac:spMkLst>
            <pc:docMk/>
            <pc:sldMk cId="3377948885" sldId="641"/>
            <ac:spMk id="2" creationId="{30C43EDF-A468-E736-4E52-87CD82ABBFB6}"/>
          </ac:spMkLst>
        </pc:spChg>
        <pc:spChg chg="mod">
          <ac:chgData name="Richard Chalk" userId="287f8aa4f4de1d19" providerId="LiveId" clId="{55E7E3B9-B10D-4359-B24D-A161F0BE15F2}" dt="2024-02-20T08:32:53.864" v="2752" actId="6549"/>
          <ac:spMkLst>
            <pc:docMk/>
            <pc:sldMk cId="3377948885" sldId="641"/>
            <ac:spMk id="7" creationId="{3834A8CF-E37B-946D-8812-B639C4526269}"/>
          </ac:spMkLst>
        </pc:spChg>
        <pc:spChg chg="del">
          <ac:chgData name="Richard Chalk" userId="287f8aa4f4de1d19" providerId="LiveId" clId="{55E7E3B9-B10D-4359-B24D-A161F0BE15F2}" dt="2024-02-20T06:36:59.865" v="2464" actId="478"/>
          <ac:spMkLst>
            <pc:docMk/>
            <pc:sldMk cId="3377948885" sldId="641"/>
            <ac:spMk id="9" creationId="{330A842F-A71C-537B-58A2-965B5A4D6E4D}"/>
          </ac:spMkLst>
        </pc:spChg>
        <pc:spChg chg="mod">
          <ac:chgData name="Richard Chalk" userId="287f8aa4f4de1d19" providerId="LiveId" clId="{55E7E3B9-B10D-4359-B24D-A161F0BE15F2}" dt="2024-02-20T08:26:29.332" v="2751" actId="207"/>
          <ac:spMkLst>
            <pc:docMk/>
            <pc:sldMk cId="3377948885" sldId="641"/>
            <ac:spMk id="11" creationId="{ADF08E06-2413-1733-A25F-D94758AED07A}"/>
          </ac:spMkLst>
        </pc:spChg>
        <pc:picChg chg="del">
          <ac:chgData name="Richard Chalk" userId="287f8aa4f4de1d19" providerId="LiveId" clId="{55E7E3B9-B10D-4359-B24D-A161F0BE15F2}" dt="2024-02-20T06:37:06.515" v="2466" actId="478"/>
          <ac:picMkLst>
            <pc:docMk/>
            <pc:sldMk cId="3377948885" sldId="641"/>
            <ac:picMk id="3" creationId="{AD821733-99F9-B925-AFA2-B164A59EE5D8}"/>
          </ac:picMkLst>
        </pc:picChg>
        <pc:picChg chg="del">
          <ac:chgData name="Richard Chalk" userId="287f8aa4f4de1d19" providerId="LiveId" clId="{55E7E3B9-B10D-4359-B24D-A161F0BE15F2}" dt="2024-02-20T06:38:37.906" v="2490" actId="478"/>
          <ac:picMkLst>
            <pc:docMk/>
            <pc:sldMk cId="3377948885" sldId="641"/>
            <ac:picMk id="12" creationId="{7F6B3D42-8232-2D23-573B-AAA2FD6EDAD6}"/>
          </ac:picMkLst>
        </pc:picChg>
        <pc:picChg chg="del">
          <ac:chgData name="Richard Chalk" userId="287f8aa4f4de1d19" providerId="LiveId" clId="{55E7E3B9-B10D-4359-B24D-A161F0BE15F2}" dt="2024-02-20T06:37:15.574" v="2470" actId="478"/>
          <ac:picMkLst>
            <pc:docMk/>
            <pc:sldMk cId="3377948885" sldId="641"/>
            <ac:picMk id="3074" creationId="{AAC8F524-979E-7031-FF41-AF5F481C8A55}"/>
          </ac:picMkLst>
        </pc:picChg>
        <pc:picChg chg="del">
          <ac:chgData name="Richard Chalk" userId="287f8aa4f4de1d19" providerId="LiveId" clId="{55E7E3B9-B10D-4359-B24D-A161F0BE15F2}" dt="2024-02-20T06:38:32.786" v="2488" actId="478"/>
          <ac:picMkLst>
            <pc:docMk/>
            <pc:sldMk cId="3377948885" sldId="641"/>
            <ac:picMk id="3076" creationId="{E05E12FB-EDC6-72C9-3CA7-338022D2C0F3}"/>
          </ac:picMkLst>
        </pc:picChg>
        <pc:picChg chg="add del">
          <ac:chgData name="Richard Chalk" userId="287f8aa4f4de1d19" providerId="LiveId" clId="{55E7E3B9-B10D-4359-B24D-A161F0BE15F2}" dt="2024-02-20T06:39:32.318" v="2502" actId="478"/>
          <ac:picMkLst>
            <pc:docMk/>
            <pc:sldMk cId="3377948885" sldId="641"/>
            <ac:picMk id="11266" creationId="{5D157290-7335-A5C0-ECD5-8005FC869C9D}"/>
          </ac:picMkLst>
        </pc:picChg>
        <pc:picChg chg="add mod">
          <ac:chgData name="Richard Chalk" userId="287f8aa4f4de1d19" providerId="LiveId" clId="{55E7E3B9-B10D-4359-B24D-A161F0BE15F2}" dt="2024-02-20T06:39:47.505" v="2512" actId="1076"/>
          <ac:picMkLst>
            <pc:docMk/>
            <pc:sldMk cId="3377948885" sldId="641"/>
            <ac:picMk id="11268" creationId="{95809487-8745-E7EA-FA65-F71161B55110}"/>
          </ac:picMkLst>
        </pc:picChg>
      </pc:sldChg>
      <pc:sldChg chg="modSp add del mod">
        <pc:chgData name="Richard Chalk" userId="287f8aa4f4de1d19" providerId="LiveId" clId="{55E7E3B9-B10D-4359-B24D-A161F0BE15F2}" dt="2024-02-21T05:35:45.718" v="3381" actId="47"/>
        <pc:sldMkLst>
          <pc:docMk/>
          <pc:sldMk cId="74805548" sldId="642"/>
        </pc:sldMkLst>
        <pc:spChg chg="mod">
          <ac:chgData name="Richard Chalk" userId="287f8aa4f4de1d19" providerId="LiveId" clId="{55E7E3B9-B10D-4359-B24D-A161F0BE15F2}" dt="2024-02-20T05:57:58.149" v="2187" actId="20577"/>
          <ac:spMkLst>
            <pc:docMk/>
            <pc:sldMk cId="74805548" sldId="642"/>
            <ac:spMk id="7" creationId="{B595B058-515D-6DCD-BE6F-3E909B0DAB03}"/>
          </ac:spMkLst>
        </pc:spChg>
      </pc:sldChg>
      <pc:sldChg chg="addSp delSp modSp add mod">
        <pc:chgData name="Richard Chalk" userId="287f8aa4f4de1d19" providerId="LiveId" clId="{55E7E3B9-B10D-4359-B24D-A161F0BE15F2}" dt="2024-02-21T05:51:44.354" v="3998" actId="1036"/>
        <pc:sldMkLst>
          <pc:docMk/>
          <pc:sldMk cId="1456782335" sldId="643"/>
        </pc:sldMkLst>
        <pc:spChg chg="mod ord">
          <ac:chgData name="Richard Chalk" userId="287f8aa4f4de1d19" providerId="LiveId" clId="{55E7E3B9-B10D-4359-B24D-A161F0BE15F2}" dt="2024-02-21T05:45:12.348" v="3630" actId="207"/>
          <ac:spMkLst>
            <pc:docMk/>
            <pc:sldMk cId="1456782335" sldId="643"/>
            <ac:spMk id="2" creationId="{37C85A76-2B36-92E0-4CD2-01D3D3CD242F}"/>
          </ac:spMkLst>
        </pc:spChg>
        <pc:spChg chg="mod">
          <ac:chgData name="Richard Chalk" userId="287f8aa4f4de1d19" providerId="LiveId" clId="{55E7E3B9-B10D-4359-B24D-A161F0BE15F2}" dt="2024-02-21T05:36:54.082" v="3396" actId="20577"/>
          <ac:spMkLst>
            <pc:docMk/>
            <pc:sldMk cId="1456782335" sldId="643"/>
            <ac:spMk id="7" creationId="{B582EB6A-FE48-D4C8-4E34-35423E37D405}"/>
          </ac:spMkLst>
        </pc:spChg>
        <pc:spChg chg="del">
          <ac:chgData name="Richard Chalk" userId="287f8aa4f4de1d19" providerId="LiveId" clId="{55E7E3B9-B10D-4359-B24D-A161F0BE15F2}" dt="2024-02-21T05:36:07.203" v="3382" actId="478"/>
          <ac:spMkLst>
            <pc:docMk/>
            <pc:sldMk cId="1456782335" sldId="643"/>
            <ac:spMk id="9" creationId="{4039BC8E-C348-86AD-5E68-129166D5E7AB}"/>
          </ac:spMkLst>
        </pc:spChg>
        <pc:spChg chg="mod">
          <ac:chgData name="Richard Chalk" userId="287f8aa4f4de1d19" providerId="LiveId" clId="{55E7E3B9-B10D-4359-B24D-A161F0BE15F2}" dt="2024-02-21T05:45:19.756" v="3631" actId="207"/>
          <ac:spMkLst>
            <pc:docMk/>
            <pc:sldMk cId="1456782335" sldId="643"/>
            <ac:spMk id="11" creationId="{73B217D2-5DEC-8AEB-B2F5-B91277DAAC70}"/>
          </ac:spMkLst>
        </pc:spChg>
        <pc:spChg chg="add mod">
          <ac:chgData name="Richard Chalk" userId="287f8aa4f4de1d19" providerId="LiveId" clId="{55E7E3B9-B10D-4359-B24D-A161F0BE15F2}" dt="2024-02-21T05:41:54.866" v="3538" actId="207"/>
          <ac:spMkLst>
            <pc:docMk/>
            <pc:sldMk cId="1456782335" sldId="643"/>
            <ac:spMk id="15" creationId="{9CD46EEA-2A29-A79C-F5CC-785449073190}"/>
          </ac:spMkLst>
        </pc:spChg>
        <pc:picChg chg="del">
          <ac:chgData name="Richard Chalk" userId="287f8aa4f4de1d19" providerId="LiveId" clId="{55E7E3B9-B10D-4359-B24D-A161F0BE15F2}" dt="2024-02-21T05:37:08.105" v="3403" actId="478"/>
          <ac:picMkLst>
            <pc:docMk/>
            <pc:sldMk cId="1456782335" sldId="643"/>
            <ac:picMk id="3" creationId="{DA838DFE-DAAF-7500-5BB4-F9FFC4E5458C}"/>
          </ac:picMkLst>
        </pc:picChg>
        <pc:picChg chg="add mod">
          <ac:chgData name="Richard Chalk" userId="287f8aa4f4de1d19" providerId="LiveId" clId="{55E7E3B9-B10D-4359-B24D-A161F0BE15F2}" dt="2024-02-21T05:37:26.993" v="3433" actId="1035"/>
          <ac:picMkLst>
            <pc:docMk/>
            <pc:sldMk cId="1456782335" sldId="643"/>
            <ac:picMk id="10" creationId="{BC9C434B-A267-478C-8534-CA8CDB7903E3}"/>
          </ac:picMkLst>
        </pc:picChg>
        <pc:picChg chg="del">
          <ac:chgData name="Richard Chalk" userId="287f8aa4f4de1d19" providerId="LiveId" clId="{55E7E3B9-B10D-4359-B24D-A161F0BE15F2}" dt="2024-02-21T05:37:07.266" v="3402" actId="478"/>
          <ac:picMkLst>
            <pc:docMk/>
            <pc:sldMk cId="1456782335" sldId="643"/>
            <ac:picMk id="12" creationId="{60C1731E-67EA-C8F6-0482-DF157BD688A4}"/>
          </ac:picMkLst>
        </pc:picChg>
        <pc:picChg chg="add mod">
          <ac:chgData name="Richard Chalk" userId="287f8aa4f4de1d19" providerId="LiveId" clId="{55E7E3B9-B10D-4359-B24D-A161F0BE15F2}" dt="2024-02-21T05:36:57.002" v="3398" actId="1037"/>
          <ac:picMkLst>
            <pc:docMk/>
            <pc:sldMk cId="1456782335" sldId="643"/>
            <ac:picMk id="13" creationId="{7E345BA0-9101-2E9A-EEB9-C594D4EF155C}"/>
          </ac:picMkLst>
        </pc:picChg>
        <pc:picChg chg="add mod">
          <ac:chgData name="Richard Chalk" userId="287f8aa4f4de1d19" providerId="LiveId" clId="{55E7E3B9-B10D-4359-B24D-A161F0BE15F2}" dt="2024-02-21T05:51:44.354" v="3998" actId="1036"/>
          <ac:picMkLst>
            <pc:docMk/>
            <pc:sldMk cId="1456782335" sldId="643"/>
            <ac:picMk id="16" creationId="{B5D17A7D-0E09-46B8-1C69-740D0C65828F}"/>
          </ac:picMkLst>
        </pc:picChg>
        <pc:picChg chg="add mod">
          <ac:chgData name="Richard Chalk" userId="287f8aa4f4de1d19" providerId="LiveId" clId="{55E7E3B9-B10D-4359-B24D-A161F0BE15F2}" dt="2024-02-21T05:51:44.354" v="3998" actId="1036"/>
          <ac:picMkLst>
            <pc:docMk/>
            <pc:sldMk cId="1456782335" sldId="643"/>
            <ac:picMk id="17" creationId="{F4DDD0DD-CDE4-5C69-A3BA-91AF350A79BC}"/>
          </ac:picMkLst>
        </pc:picChg>
        <pc:picChg chg="del">
          <ac:chgData name="Richard Chalk" userId="287f8aa4f4de1d19" providerId="LiveId" clId="{55E7E3B9-B10D-4359-B24D-A161F0BE15F2}" dt="2024-02-21T05:37:04.027" v="3400" actId="478"/>
          <ac:picMkLst>
            <pc:docMk/>
            <pc:sldMk cId="1456782335" sldId="643"/>
            <ac:picMk id="3074" creationId="{447D82C3-5F9F-24B3-1A46-E76BD14589C2}"/>
          </ac:picMkLst>
        </pc:picChg>
        <pc:picChg chg="del">
          <ac:chgData name="Richard Chalk" userId="287f8aa4f4de1d19" providerId="LiveId" clId="{55E7E3B9-B10D-4359-B24D-A161F0BE15F2}" dt="2024-02-21T05:37:06.199" v="3401" actId="478"/>
          <ac:picMkLst>
            <pc:docMk/>
            <pc:sldMk cId="1456782335" sldId="643"/>
            <ac:picMk id="3076" creationId="{CFCB72C1-6DAE-7E32-009D-27F01617BE2F}"/>
          </ac:picMkLst>
        </pc:picChg>
        <pc:picChg chg="add del mod">
          <ac:chgData name="Richard Chalk" userId="287f8aa4f4de1d19" providerId="LiveId" clId="{55E7E3B9-B10D-4359-B24D-A161F0BE15F2}" dt="2024-02-21T05:49:40.777" v="3726" actId="478"/>
          <ac:picMkLst>
            <pc:docMk/>
            <pc:sldMk cId="1456782335" sldId="643"/>
            <ac:picMk id="3078" creationId="{1170F0D2-DCFC-7491-A822-C32F69153723}"/>
          </ac:picMkLst>
        </pc:picChg>
        <pc:picChg chg="add mod">
          <ac:chgData name="Richard Chalk" userId="287f8aa4f4de1d19" providerId="LiveId" clId="{55E7E3B9-B10D-4359-B24D-A161F0BE15F2}" dt="2024-02-21T05:51:44.354" v="3998" actId="1036"/>
          <ac:picMkLst>
            <pc:docMk/>
            <pc:sldMk cId="1456782335" sldId="643"/>
            <ac:picMk id="3080" creationId="{C98CC9C9-A285-1E81-F235-86E8D1F93B13}"/>
          </ac:picMkLst>
        </pc:picChg>
        <pc:picChg chg="add mod">
          <ac:chgData name="Richard Chalk" userId="287f8aa4f4de1d19" providerId="LiveId" clId="{55E7E3B9-B10D-4359-B24D-A161F0BE15F2}" dt="2024-02-21T05:51:39.147" v="3981" actId="1036"/>
          <ac:picMkLst>
            <pc:docMk/>
            <pc:sldMk cId="1456782335" sldId="643"/>
            <ac:picMk id="3082" creationId="{80758F7E-18E1-C1D2-659A-D25D4840CAB4}"/>
          </ac:picMkLst>
        </pc:picChg>
        <pc:picChg chg="add mod">
          <ac:chgData name="Richard Chalk" userId="287f8aa4f4de1d19" providerId="LiveId" clId="{55E7E3B9-B10D-4359-B24D-A161F0BE15F2}" dt="2024-02-21T05:51:39.147" v="3981" actId="1036"/>
          <ac:picMkLst>
            <pc:docMk/>
            <pc:sldMk cId="1456782335" sldId="643"/>
            <ac:picMk id="3084" creationId="{76FF1863-427A-0F50-D339-8522F3A9A686}"/>
          </ac:picMkLst>
        </pc:picChg>
        <pc:picChg chg="add mod">
          <ac:chgData name="Richard Chalk" userId="287f8aa4f4de1d19" providerId="LiveId" clId="{55E7E3B9-B10D-4359-B24D-A161F0BE15F2}" dt="2024-02-21T05:51:39.147" v="3981" actId="1036"/>
          <ac:picMkLst>
            <pc:docMk/>
            <pc:sldMk cId="1456782335" sldId="643"/>
            <ac:picMk id="3086" creationId="{7BBBF6FC-92FF-4150-E77C-B56F6FACCB17}"/>
          </ac:picMkLst>
        </pc:picChg>
        <pc:cxnChg chg="mod">
          <ac:chgData name="Richard Chalk" userId="287f8aa4f4de1d19" providerId="LiveId" clId="{55E7E3B9-B10D-4359-B24D-A161F0BE15F2}" dt="2024-02-21T05:41:17.317" v="3514" actId="14100"/>
          <ac:cxnSpMkLst>
            <pc:docMk/>
            <pc:sldMk cId="1456782335" sldId="643"/>
            <ac:cxnSpMk id="4" creationId="{9547818F-5499-874C-7FB4-D2E4A79B3802}"/>
          </ac:cxnSpMkLst>
        </pc:cxnChg>
      </pc:sldChg>
      <pc:sldChg chg="addSp delSp modSp add del mod">
        <pc:chgData name="Richard Chalk" userId="287f8aa4f4de1d19" providerId="LiveId" clId="{55E7E3B9-B10D-4359-B24D-A161F0BE15F2}" dt="2024-02-21T05:54:59.089" v="4019" actId="47"/>
        <pc:sldMkLst>
          <pc:docMk/>
          <pc:sldMk cId="257715169" sldId="644"/>
        </pc:sldMkLst>
        <pc:spChg chg="ord">
          <ac:chgData name="Richard Chalk" userId="287f8aa4f4de1d19" providerId="LiveId" clId="{55E7E3B9-B10D-4359-B24D-A161F0BE15F2}" dt="2024-02-21T05:52:36.747" v="4005" actId="167"/>
          <ac:spMkLst>
            <pc:docMk/>
            <pc:sldMk cId="257715169" sldId="644"/>
            <ac:spMk id="2" creationId="{1604A4CF-5682-229E-8F07-52FA22EF4B25}"/>
          </ac:spMkLst>
        </pc:spChg>
        <pc:spChg chg="mod">
          <ac:chgData name="Richard Chalk" userId="287f8aa4f4de1d19" providerId="LiveId" clId="{55E7E3B9-B10D-4359-B24D-A161F0BE15F2}" dt="2024-02-20T05:59:03.425" v="2199" actId="20577"/>
          <ac:spMkLst>
            <pc:docMk/>
            <pc:sldMk cId="257715169" sldId="644"/>
            <ac:spMk id="7" creationId="{C14D0C5B-43E4-7E2E-98DD-BD6018A1BF00}"/>
          </ac:spMkLst>
        </pc:spChg>
        <pc:spChg chg="del">
          <ac:chgData name="Richard Chalk" userId="287f8aa4f4de1d19" providerId="LiveId" clId="{55E7E3B9-B10D-4359-B24D-A161F0BE15F2}" dt="2024-02-21T05:52:27.036" v="4004" actId="478"/>
          <ac:spMkLst>
            <pc:docMk/>
            <pc:sldMk cId="257715169" sldId="644"/>
            <ac:spMk id="9" creationId="{BC6AF828-C0B3-A32F-D7D8-79E972251573}"/>
          </ac:spMkLst>
        </pc:spChg>
        <pc:picChg chg="del">
          <ac:chgData name="Richard Chalk" userId="287f8aa4f4de1d19" providerId="LiveId" clId="{55E7E3B9-B10D-4359-B24D-A161F0BE15F2}" dt="2024-02-21T05:52:42.001" v="4009" actId="478"/>
          <ac:picMkLst>
            <pc:docMk/>
            <pc:sldMk cId="257715169" sldId="644"/>
            <ac:picMk id="3" creationId="{27799966-99CC-03CD-2C40-EAEB788BEC08}"/>
          </ac:picMkLst>
        </pc:picChg>
        <pc:picChg chg="add mod">
          <ac:chgData name="Richard Chalk" userId="287f8aa4f4de1d19" providerId="LiveId" clId="{55E7E3B9-B10D-4359-B24D-A161F0BE15F2}" dt="2024-02-21T05:52:49.590" v="4011" actId="1076"/>
          <ac:picMkLst>
            <pc:docMk/>
            <pc:sldMk cId="257715169" sldId="644"/>
            <ac:picMk id="10" creationId="{590927B4-4AD7-30BA-C61E-AB965789AA59}"/>
          </ac:picMkLst>
        </pc:picChg>
        <pc:picChg chg="del">
          <ac:chgData name="Richard Chalk" userId="287f8aa4f4de1d19" providerId="LiveId" clId="{55E7E3B9-B10D-4359-B24D-A161F0BE15F2}" dt="2024-02-21T05:52:40.805" v="4008" actId="478"/>
          <ac:picMkLst>
            <pc:docMk/>
            <pc:sldMk cId="257715169" sldId="644"/>
            <ac:picMk id="12" creationId="{8151E29A-A48F-D2D7-BA63-471507107CFD}"/>
          </ac:picMkLst>
        </pc:picChg>
        <pc:picChg chg="del">
          <ac:chgData name="Richard Chalk" userId="287f8aa4f4de1d19" providerId="LiveId" clId="{55E7E3B9-B10D-4359-B24D-A161F0BE15F2}" dt="2024-02-21T05:52:37.926" v="4006" actId="478"/>
          <ac:picMkLst>
            <pc:docMk/>
            <pc:sldMk cId="257715169" sldId="644"/>
            <ac:picMk id="3074" creationId="{8D59AACC-6E89-F44D-4581-7BD2A0B9A2C4}"/>
          </ac:picMkLst>
        </pc:picChg>
        <pc:picChg chg="del">
          <ac:chgData name="Richard Chalk" userId="287f8aa4f4de1d19" providerId="LiveId" clId="{55E7E3B9-B10D-4359-B24D-A161F0BE15F2}" dt="2024-02-21T05:52:39.858" v="4007" actId="478"/>
          <ac:picMkLst>
            <pc:docMk/>
            <pc:sldMk cId="257715169" sldId="644"/>
            <ac:picMk id="3076" creationId="{779FC8A4-2285-3A03-81C3-3149B30BE887}"/>
          </ac:picMkLst>
        </pc:picChg>
      </pc:sldChg>
      <pc:sldChg chg="addSp delSp modSp add mod modNotesTx">
        <pc:chgData name="Richard Chalk" userId="287f8aa4f4de1d19" providerId="LiveId" clId="{55E7E3B9-B10D-4359-B24D-A161F0BE15F2}" dt="2024-02-22T18:46:37.546" v="8147" actId="1037"/>
        <pc:sldMkLst>
          <pc:docMk/>
          <pc:sldMk cId="950277813" sldId="645"/>
        </pc:sldMkLst>
        <pc:spChg chg="mod">
          <ac:chgData name="Richard Chalk" userId="287f8aa4f4de1d19" providerId="LiveId" clId="{55E7E3B9-B10D-4359-B24D-A161F0BE15F2}" dt="2024-02-22T18:40:44.034" v="8012" actId="113"/>
          <ac:spMkLst>
            <pc:docMk/>
            <pc:sldMk cId="950277813" sldId="645"/>
            <ac:spMk id="2" creationId="{2CED0939-2445-F1A3-21AE-0A535344DD5D}"/>
          </ac:spMkLst>
        </pc:spChg>
        <pc:spChg chg="del mod">
          <ac:chgData name="Richard Chalk" userId="287f8aa4f4de1d19" providerId="LiveId" clId="{55E7E3B9-B10D-4359-B24D-A161F0BE15F2}" dt="2024-02-22T12:27:15.860" v="7089" actId="478"/>
          <ac:spMkLst>
            <pc:docMk/>
            <pc:sldMk cId="950277813" sldId="645"/>
            <ac:spMk id="7" creationId="{EBD62573-4B50-EAD6-8C7E-C3AE6A9F45B4}"/>
          </ac:spMkLst>
        </pc:spChg>
        <pc:spChg chg="add del mod">
          <ac:chgData name="Richard Chalk" userId="287f8aa4f4de1d19" providerId="LiveId" clId="{55E7E3B9-B10D-4359-B24D-A161F0BE15F2}" dt="2024-02-22T12:25:32.576" v="7065" actId="478"/>
          <ac:spMkLst>
            <pc:docMk/>
            <pc:sldMk cId="950277813" sldId="645"/>
            <ac:spMk id="8" creationId="{AA40C333-5B8D-46B2-5DB8-2053AA77B19A}"/>
          </ac:spMkLst>
        </pc:spChg>
        <pc:spChg chg="del">
          <ac:chgData name="Richard Chalk" userId="287f8aa4f4de1d19" providerId="LiveId" clId="{55E7E3B9-B10D-4359-B24D-A161F0BE15F2}" dt="2024-02-22T12:26:43.588" v="7087" actId="478"/>
          <ac:spMkLst>
            <pc:docMk/>
            <pc:sldMk cId="950277813" sldId="645"/>
            <ac:spMk id="12" creationId="{0F47BC57-5C51-0D45-F0AF-DF977E1D8B04}"/>
          </ac:spMkLst>
        </pc:spChg>
        <pc:spChg chg="add mod">
          <ac:chgData name="Richard Chalk" userId="287f8aa4f4de1d19" providerId="LiveId" clId="{55E7E3B9-B10D-4359-B24D-A161F0BE15F2}" dt="2024-02-22T18:46:37.546" v="8147" actId="1037"/>
          <ac:spMkLst>
            <pc:docMk/>
            <pc:sldMk cId="950277813" sldId="645"/>
            <ac:spMk id="16" creationId="{507376B2-5672-0D42-A50F-3B901BE0B058}"/>
          </ac:spMkLst>
        </pc:spChg>
        <pc:spChg chg="add mod">
          <ac:chgData name="Richard Chalk" userId="287f8aa4f4de1d19" providerId="LiveId" clId="{55E7E3B9-B10D-4359-B24D-A161F0BE15F2}" dt="2024-02-22T18:46:02.954" v="8081" actId="1038"/>
          <ac:spMkLst>
            <pc:docMk/>
            <pc:sldMk cId="950277813" sldId="645"/>
            <ac:spMk id="17" creationId="{112D5327-70BF-D5C3-9F34-25C7AEA12661}"/>
          </ac:spMkLst>
        </pc:spChg>
        <pc:spChg chg="add del mod">
          <ac:chgData name="Richard Chalk" userId="287f8aa4f4de1d19" providerId="LiveId" clId="{55E7E3B9-B10D-4359-B24D-A161F0BE15F2}" dt="2024-02-22T18:46:05.441" v="8082" actId="478"/>
          <ac:spMkLst>
            <pc:docMk/>
            <pc:sldMk cId="950277813" sldId="645"/>
            <ac:spMk id="20" creationId="{0105D28C-8D62-C9EB-8DFE-9753F1405E1C}"/>
          </ac:spMkLst>
        </pc:spChg>
        <pc:spChg chg="add mod">
          <ac:chgData name="Richard Chalk" userId="287f8aa4f4de1d19" providerId="LiveId" clId="{55E7E3B9-B10D-4359-B24D-A161F0BE15F2}" dt="2024-02-22T18:45:56.392" v="8068" actId="1038"/>
          <ac:spMkLst>
            <pc:docMk/>
            <pc:sldMk cId="950277813" sldId="645"/>
            <ac:spMk id="21" creationId="{66E41BB6-E4C7-0347-7875-4A68F538D1D7}"/>
          </ac:spMkLst>
        </pc:spChg>
        <pc:spChg chg="add mod">
          <ac:chgData name="Richard Chalk" userId="287f8aa4f4de1d19" providerId="LiveId" clId="{55E7E3B9-B10D-4359-B24D-A161F0BE15F2}" dt="2024-02-22T18:46:23.214" v="8101" actId="1037"/>
          <ac:spMkLst>
            <pc:docMk/>
            <pc:sldMk cId="950277813" sldId="645"/>
            <ac:spMk id="22" creationId="{3CFD561E-2EE8-D036-F018-6C43A158A76E}"/>
          </ac:spMkLst>
        </pc:spChg>
        <pc:picChg chg="del">
          <ac:chgData name="Richard Chalk" userId="287f8aa4f4de1d19" providerId="LiveId" clId="{55E7E3B9-B10D-4359-B24D-A161F0BE15F2}" dt="2024-02-22T12:26:46.411" v="7088" actId="478"/>
          <ac:picMkLst>
            <pc:docMk/>
            <pc:sldMk cId="950277813" sldId="645"/>
            <ac:picMk id="3" creationId="{A78A0620-E6F9-BC1A-F1E5-E0D0E7E2B772}"/>
          </ac:picMkLst>
        </pc:picChg>
        <pc:picChg chg="add mod">
          <ac:chgData name="Richard Chalk" userId="287f8aa4f4de1d19" providerId="LiveId" clId="{55E7E3B9-B10D-4359-B24D-A161F0BE15F2}" dt="2024-02-22T18:45:56.392" v="8068" actId="1038"/>
          <ac:picMkLst>
            <pc:docMk/>
            <pc:sldMk cId="950277813" sldId="645"/>
            <ac:picMk id="9" creationId="{B4942DED-FBFF-B291-23D2-CEE381903749}"/>
          </ac:picMkLst>
        </pc:picChg>
        <pc:picChg chg="mod">
          <ac:chgData name="Richard Chalk" userId="287f8aa4f4de1d19" providerId="LiveId" clId="{55E7E3B9-B10D-4359-B24D-A161F0BE15F2}" dt="2024-02-22T12:33:59.401" v="7731" actId="1076"/>
          <ac:picMkLst>
            <pc:docMk/>
            <pc:sldMk cId="950277813" sldId="645"/>
            <ac:picMk id="11" creationId="{21790CD6-316D-D2A2-3645-51BE3E024507}"/>
          </ac:picMkLst>
        </pc:picChg>
        <pc:picChg chg="add mod">
          <ac:chgData name="Richard Chalk" userId="287f8aa4f4de1d19" providerId="LiveId" clId="{55E7E3B9-B10D-4359-B24D-A161F0BE15F2}" dt="2024-02-22T12:27:20.523" v="7091" actId="1076"/>
          <ac:picMkLst>
            <pc:docMk/>
            <pc:sldMk cId="950277813" sldId="645"/>
            <ac:picMk id="13" creationId="{2E0DBDE3-BB4E-D163-4B00-37298F69907D}"/>
          </ac:picMkLst>
        </pc:picChg>
        <pc:picChg chg="add mod">
          <ac:chgData name="Richard Chalk" userId="287f8aa4f4de1d19" providerId="LiveId" clId="{55E7E3B9-B10D-4359-B24D-A161F0BE15F2}" dt="2024-02-22T12:29:47.701" v="7453"/>
          <ac:picMkLst>
            <pc:docMk/>
            <pc:sldMk cId="950277813" sldId="645"/>
            <ac:picMk id="14" creationId="{3913CFE0-9989-F361-A481-D52EEF0CF036}"/>
          </ac:picMkLst>
        </pc:picChg>
        <pc:picChg chg="add mod">
          <ac:chgData name="Richard Chalk" userId="287f8aa4f4de1d19" providerId="LiveId" clId="{55E7E3B9-B10D-4359-B24D-A161F0BE15F2}" dt="2024-02-22T18:46:37.546" v="8147" actId="1037"/>
          <ac:picMkLst>
            <pc:docMk/>
            <pc:sldMk cId="950277813" sldId="645"/>
            <ac:picMk id="18" creationId="{30E3170F-A6C0-650F-C719-063AAD5489EB}"/>
          </ac:picMkLst>
        </pc:picChg>
        <pc:picChg chg="add mod">
          <ac:chgData name="Richard Chalk" userId="287f8aa4f4de1d19" providerId="LiveId" clId="{55E7E3B9-B10D-4359-B24D-A161F0BE15F2}" dt="2024-02-22T12:34:33.582" v="7746" actId="1038"/>
          <ac:picMkLst>
            <pc:docMk/>
            <pc:sldMk cId="950277813" sldId="645"/>
            <ac:picMk id="19" creationId="{A71ED5A7-ACAD-3386-D641-0C280990ACBA}"/>
          </ac:picMkLst>
        </pc:picChg>
        <pc:picChg chg="add mod">
          <ac:chgData name="Richard Chalk" userId="287f8aa4f4de1d19" providerId="LiveId" clId="{55E7E3B9-B10D-4359-B24D-A161F0BE15F2}" dt="2024-02-22T12:26:40.284" v="7086" actId="1038"/>
          <ac:picMkLst>
            <pc:docMk/>
            <pc:sldMk cId="950277813" sldId="645"/>
            <ac:picMk id="2050" creationId="{DD000D22-E1ED-B111-6B85-82F8075CE953}"/>
          </ac:picMkLst>
        </pc:picChg>
        <pc:picChg chg="add del mod">
          <ac:chgData name="Richard Chalk" userId="287f8aa4f4de1d19" providerId="LiveId" clId="{55E7E3B9-B10D-4359-B24D-A161F0BE15F2}" dt="2024-02-22T12:32:33.616" v="7573" actId="478"/>
          <ac:picMkLst>
            <pc:docMk/>
            <pc:sldMk cId="950277813" sldId="645"/>
            <ac:picMk id="2052" creationId="{DAA73D62-B23B-DCFD-2E47-D64AA874F424}"/>
          </ac:picMkLst>
        </pc:picChg>
        <pc:picChg chg="del">
          <ac:chgData name="Richard Chalk" userId="287f8aa4f4de1d19" providerId="LiveId" clId="{55E7E3B9-B10D-4359-B24D-A161F0BE15F2}" dt="2024-02-22T12:25:46.879" v="7069" actId="478"/>
          <ac:picMkLst>
            <pc:docMk/>
            <pc:sldMk cId="950277813" sldId="645"/>
            <ac:picMk id="6146" creationId="{E8467F65-5A75-AC94-9752-587D7A7F4816}"/>
          </ac:picMkLst>
        </pc:picChg>
        <pc:picChg chg="del">
          <ac:chgData name="Richard Chalk" userId="287f8aa4f4de1d19" providerId="LiveId" clId="{55E7E3B9-B10D-4359-B24D-A161F0BE15F2}" dt="2024-02-22T12:25:46.879" v="7069" actId="478"/>
          <ac:picMkLst>
            <pc:docMk/>
            <pc:sldMk cId="950277813" sldId="645"/>
            <ac:picMk id="6148" creationId="{58864DC8-EDBB-83FB-5E13-28DFFCED493D}"/>
          </ac:picMkLst>
        </pc:picChg>
        <pc:picChg chg="del">
          <ac:chgData name="Richard Chalk" userId="287f8aa4f4de1d19" providerId="LiveId" clId="{55E7E3B9-B10D-4359-B24D-A161F0BE15F2}" dt="2024-02-22T12:25:46.879" v="7069" actId="478"/>
          <ac:picMkLst>
            <pc:docMk/>
            <pc:sldMk cId="950277813" sldId="645"/>
            <ac:picMk id="6152" creationId="{6FD94AB1-8DA1-A380-8181-F7892E15942F}"/>
          </ac:picMkLst>
        </pc:picChg>
        <pc:picChg chg="del">
          <ac:chgData name="Richard Chalk" userId="287f8aa4f4de1d19" providerId="LiveId" clId="{55E7E3B9-B10D-4359-B24D-A161F0BE15F2}" dt="2024-02-22T12:25:46.879" v="7069" actId="478"/>
          <ac:picMkLst>
            <pc:docMk/>
            <pc:sldMk cId="950277813" sldId="645"/>
            <ac:picMk id="6158" creationId="{D0D0F5D9-E089-6829-6E34-488DAB23E6A0}"/>
          </ac:picMkLst>
        </pc:picChg>
      </pc:sldChg>
      <pc:sldChg chg="modSp add mod ord">
        <pc:chgData name="Richard Chalk" userId="287f8aa4f4de1d19" providerId="LiveId" clId="{55E7E3B9-B10D-4359-B24D-A161F0BE15F2}" dt="2024-02-21T05:54:49.766" v="4017" actId="20577"/>
        <pc:sldMkLst>
          <pc:docMk/>
          <pc:sldMk cId="1658202632" sldId="646"/>
        </pc:sldMkLst>
        <pc:spChg chg="mod">
          <ac:chgData name="Richard Chalk" userId="287f8aa4f4de1d19" providerId="LiveId" clId="{55E7E3B9-B10D-4359-B24D-A161F0BE15F2}" dt="2024-02-21T05:54:49.766" v="4017" actId="20577"/>
          <ac:spMkLst>
            <pc:docMk/>
            <pc:sldMk cId="1658202632" sldId="646"/>
            <ac:spMk id="118" creationId="{F0D0A623-FC3A-3C61-0341-33A1C44B66EF}"/>
          </ac:spMkLst>
        </pc:spChg>
      </pc:sldChg>
      <pc:sldChg chg="addSp delSp modSp add mod modNotesTx">
        <pc:chgData name="Richard Chalk" userId="287f8aa4f4de1d19" providerId="LiveId" clId="{55E7E3B9-B10D-4359-B24D-A161F0BE15F2}" dt="2024-02-22T12:34:55.329" v="7795" actId="6549"/>
        <pc:sldMkLst>
          <pc:docMk/>
          <pc:sldMk cId="1136056112" sldId="647"/>
        </pc:sldMkLst>
        <pc:spChg chg="del">
          <ac:chgData name="Richard Chalk" userId="287f8aa4f4de1d19" providerId="LiveId" clId="{55E7E3B9-B10D-4359-B24D-A161F0BE15F2}" dt="2024-02-21T19:53:42.393" v="5908" actId="478"/>
          <ac:spMkLst>
            <pc:docMk/>
            <pc:sldMk cId="1136056112" sldId="647"/>
            <ac:spMk id="9" creationId="{4711E27A-9FED-009E-19F3-DA48C19A4FFF}"/>
          </ac:spMkLst>
        </pc:spChg>
        <pc:spChg chg="del">
          <ac:chgData name="Richard Chalk" userId="287f8aa4f4de1d19" providerId="LiveId" clId="{55E7E3B9-B10D-4359-B24D-A161F0BE15F2}" dt="2024-02-21T19:53:42.393" v="5908" actId="478"/>
          <ac:spMkLst>
            <pc:docMk/>
            <pc:sldMk cId="1136056112" sldId="647"/>
            <ac:spMk id="11" creationId="{9A182F15-CB8F-57C7-88FE-DB9C539B1001}"/>
          </ac:spMkLst>
        </pc:spChg>
        <pc:spChg chg="del">
          <ac:chgData name="Richard Chalk" userId="287f8aa4f4de1d19" providerId="LiveId" clId="{55E7E3B9-B10D-4359-B24D-A161F0BE15F2}" dt="2024-02-21T19:53:44.543" v="5909" actId="478"/>
          <ac:spMkLst>
            <pc:docMk/>
            <pc:sldMk cId="1136056112" sldId="647"/>
            <ac:spMk id="12" creationId="{9BD21671-9A14-85BB-4CC7-9FE96B661AE5}"/>
          </ac:spMkLst>
        </pc:spChg>
        <pc:spChg chg="add del mod">
          <ac:chgData name="Richard Chalk" userId="287f8aa4f4de1d19" providerId="LiveId" clId="{55E7E3B9-B10D-4359-B24D-A161F0BE15F2}" dt="2024-02-21T19:49:44.589" v="5773" actId="478"/>
          <ac:spMkLst>
            <pc:docMk/>
            <pc:sldMk cId="1136056112" sldId="647"/>
            <ac:spMk id="13" creationId="{980CEB1A-7C5B-002F-1050-2C80D421E360}"/>
          </ac:spMkLst>
        </pc:spChg>
        <pc:spChg chg="del">
          <ac:chgData name="Richard Chalk" userId="287f8aa4f4de1d19" providerId="LiveId" clId="{55E7E3B9-B10D-4359-B24D-A161F0BE15F2}" dt="2024-02-21T19:53:48.339" v="5911" actId="478"/>
          <ac:spMkLst>
            <pc:docMk/>
            <pc:sldMk cId="1136056112" sldId="647"/>
            <ac:spMk id="14" creationId="{49FB1A69-132E-04ED-9A7F-0C8518C18331}"/>
          </ac:spMkLst>
        </pc:spChg>
        <pc:spChg chg="mod">
          <ac:chgData name="Richard Chalk" userId="287f8aa4f4de1d19" providerId="LiveId" clId="{55E7E3B9-B10D-4359-B24D-A161F0BE15F2}" dt="2024-02-20T05:59:48.642" v="2209" actId="6549"/>
          <ac:spMkLst>
            <pc:docMk/>
            <pc:sldMk cId="1136056112" sldId="647"/>
            <ac:spMk id="152" creationId="{00000000-0000-0000-0000-000000000000}"/>
          </ac:spMkLst>
        </pc:spChg>
        <pc:spChg chg="mod">
          <ac:chgData name="Richard Chalk" userId="287f8aa4f4de1d19" providerId="LiveId" clId="{55E7E3B9-B10D-4359-B24D-A161F0BE15F2}" dt="2024-02-22T06:05:34.890" v="6870" actId="207"/>
          <ac:spMkLst>
            <pc:docMk/>
            <pc:sldMk cId="1136056112" sldId="647"/>
            <ac:spMk id="159" creationId="{00000000-0000-0000-0000-000000000000}"/>
          </ac:spMkLst>
        </pc:spChg>
        <pc:grpChg chg="del">
          <ac:chgData name="Richard Chalk" userId="287f8aa4f4de1d19" providerId="LiveId" clId="{55E7E3B9-B10D-4359-B24D-A161F0BE15F2}" dt="2024-02-21T19:53:46.723" v="5910" actId="478"/>
          <ac:grpSpMkLst>
            <pc:docMk/>
            <pc:sldMk cId="1136056112" sldId="647"/>
            <ac:grpSpMk id="6" creationId="{7308CB4A-F4E5-69D5-DEB8-062FCE06CE10}"/>
          </ac:grpSpMkLst>
        </pc:grpChg>
        <pc:picChg chg="del">
          <ac:chgData name="Richard Chalk" userId="287f8aa4f4de1d19" providerId="LiveId" clId="{55E7E3B9-B10D-4359-B24D-A161F0BE15F2}" dt="2024-02-21T19:53:46.723" v="5910" actId="478"/>
          <ac:picMkLst>
            <pc:docMk/>
            <pc:sldMk cId="1136056112" sldId="647"/>
            <ac:picMk id="2" creationId="{C91A7F54-BEB5-7C16-669C-4848CEA05DCF}"/>
          </ac:picMkLst>
        </pc:picChg>
        <pc:picChg chg="del">
          <ac:chgData name="Richard Chalk" userId="287f8aa4f4de1d19" providerId="LiveId" clId="{55E7E3B9-B10D-4359-B24D-A161F0BE15F2}" dt="2024-02-21T19:53:46.723" v="5910" actId="478"/>
          <ac:picMkLst>
            <pc:docMk/>
            <pc:sldMk cId="1136056112" sldId="647"/>
            <ac:picMk id="5" creationId="{CDEC0F47-627B-CBCC-7804-83056BC102FD}"/>
          </ac:picMkLst>
        </pc:picChg>
        <pc:picChg chg="del">
          <ac:chgData name="Richard Chalk" userId="287f8aa4f4de1d19" providerId="LiveId" clId="{55E7E3B9-B10D-4359-B24D-A161F0BE15F2}" dt="2024-02-21T19:53:42.393" v="5908" actId="478"/>
          <ac:picMkLst>
            <pc:docMk/>
            <pc:sldMk cId="1136056112" sldId="647"/>
            <ac:picMk id="10" creationId="{C59F8F17-0478-EA1B-85F6-0876915872FD}"/>
          </ac:picMkLst>
        </pc:picChg>
        <pc:picChg chg="del">
          <ac:chgData name="Richard Chalk" userId="287f8aa4f4de1d19" providerId="LiveId" clId="{55E7E3B9-B10D-4359-B24D-A161F0BE15F2}" dt="2024-02-21T19:53:44.543" v="5909" actId="478"/>
          <ac:picMkLst>
            <pc:docMk/>
            <pc:sldMk cId="1136056112" sldId="647"/>
            <ac:picMk id="15" creationId="{47B0B4BC-9807-8284-C3E4-59206DC7E932}"/>
          </ac:picMkLst>
        </pc:picChg>
        <pc:picChg chg="add mod">
          <ac:chgData name="Richard Chalk" userId="287f8aa4f4de1d19" providerId="LiveId" clId="{55E7E3B9-B10D-4359-B24D-A161F0BE15F2}" dt="2024-02-21T19:53:52.651" v="5912"/>
          <ac:picMkLst>
            <pc:docMk/>
            <pc:sldMk cId="1136056112" sldId="647"/>
            <ac:picMk id="16" creationId="{245D57BB-A2B8-BB6C-275E-2F3D40B1C2C9}"/>
          </ac:picMkLst>
        </pc:picChg>
        <pc:picChg chg="add mod">
          <ac:chgData name="Richard Chalk" userId="287f8aa4f4de1d19" providerId="LiveId" clId="{55E7E3B9-B10D-4359-B24D-A161F0BE15F2}" dt="2024-02-21T19:54:03.563" v="5915" actId="1076"/>
          <ac:picMkLst>
            <pc:docMk/>
            <pc:sldMk cId="1136056112" sldId="647"/>
            <ac:picMk id="17" creationId="{DAC214C0-14A5-A66D-5A27-738CE3E0F64B}"/>
          </ac:picMkLst>
        </pc:picChg>
        <pc:picChg chg="add mod">
          <ac:chgData name="Richard Chalk" userId="287f8aa4f4de1d19" providerId="LiveId" clId="{55E7E3B9-B10D-4359-B24D-A161F0BE15F2}" dt="2024-02-22T05:36:48.630" v="6663" actId="1037"/>
          <ac:picMkLst>
            <pc:docMk/>
            <pc:sldMk cId="1136056112" sldId="647"/>
            <ac:picMk id="18" creationId="{CE197BBD-7001-16C7-1A0A-B88E8E2F69B7}"/>
          </ac:picMkLst>
        </pc:picChg>
        <pc:picChg chg="add mod">
          <ac:chgData name="Richard Chalk" userId="287f8aa4f4de1d19" providerId="LiveId" clId="{55E7E3B9-B10D-4359-B24D-A161F0BE15F2}" dt="2024-02-22T05:36:57.851" v="6686" actId="1038"/>
          <ac:picMkLst>
            <pc:docMk/>
            <pc:sldMk cId="1136056112" sldId="647"/>
            <ac:picMk id="19" creationId="{CA9DAC44-1608-BB3F-1A5B-70FADF3B99E5}"/>
          </ac:picMkLst>
        </pc:picChg>
        <pc:picChg chg="add mod">
          <ac:chgData name="Richard Chalk" userId="287f8aa4f4de1d19" providerId="LiveId" clId="{55E7E3B9-B10D-4359-B24D-A161F0BE15F2}" dt="2024-02-22T05:36:54.725" v="6671" actId="1035"/>
          <ac:picMkLst>
            <pc:docMk/>
            <pc:sldMk cId="1136056112" sldId="647"/>
            <ac:picMk id="20" creationId="{7B4CAA6B-6B82-16D9-1789-79644E96CA55}"/>
          </ac:picMkLst>
        </pc:picChg>
      </pc:sldChg>
      <pc:sldChg chg="addSp delSp modSp add mod">
        <pc:chgData name="Richard Chalk" userId="287f8aa4f4de1d19" providerId="LiveId" clId="{55E7E3B9-B10D-4359-B24D-A161F0BE15F2}" dt="2024-02-20T06:34:46.798" v="2462" actId="1036"/>
        <pc:sldMkLst>
          <pc:docMk/>
          <pc:sldMk cId="1052996071" sldId="648"/>
        </pc:sldMkLst>
        <pc:spChg chg="mod">
          <ac:chgData name="Richard Chalk" userId="287f8aa4f4de1d19" providerId="LiveId" clId="{55E7E3B9-B10D-4359-B24D-A161F0BE15F2}" dt="2024-02-20T06:30:43.382" v="2290" actId="207"/>
          <ac:spMkLst>
            <pc:docMk/>
            <pc:sldMk cId="1052996071" sldId="648"/>
            <ac:spMk id="18" creationId="{6DBEF3BB-A85C-4D25-1DB4-7ED532B29640}"/>
          </ac:spMkLst>
        </pc:spChg>
        <pc:spChg chg="mod">
          <ac:chgData name="Richard Chalk" userId="287f8aa4f4de1d19" providerId="LiveId" clId="{55E7E3B9-B10D-4359-B24D-A161F0BE15F2}" dt="2024-02-20T06:31:59.944" v="2354" actId="1038"/>
          <ac:spMkLst>
            <pc:docMk/>
            <pc:sldMk cId="1052996071" sldId="648"/>
            <ac:spMk id="20" creationId="{B76427E2-DFEC-A3B3-BF87-E748D0717DF8}"/>
          </ac:spMkLst>
        </pc:spChg>
        <pc:spChg chg="mod">
          <ac:chgData name="Richard Chalk" userId="287f8aa4f4de1d19" providerId="LiveId" clId="{55E7E3B9-B10D-4359-B24D-A161F0BE15F2}" dt="2024-02-20T06:32:46.268" v="2369" actId="207"/>
          <ac:spMkLst>
            <pc:docMk/>
            <pc:sldMk cId="1052996071" sldId="648"/>
            <ac:spMk id="658" creationId="{B91E8102-E629-43D9-9B47-F8BA69801370}"/>
          </ac:spMkLst>
        </pc:spChg>
        <pc:picChg chg="add mod">
          <ac:chgData name="Richard Chalk" userId="287f8aa4f4de1d19" providerId="LiveId" clId="{55E7E3B9-B10D-4359-B24D-A161F0BE15F2}" dt="2024-02-20T06:32:25.845" v="2367" actId="1035"/>
          <ac:picMkLst>
            <pc:docMk/>
            <pc:sldMk cId="1052996071" sldId="648"/>
            <ac:picMk id="10" creationId="{AAFBEFC7-E5DF-87B2-EB7F-85947D134D05}"/>
          </ac:picMkLst>
        </pc:picChg>
        <pc:picChg chg="del">
          <ac:chgData name="Richard Chalk" userId="287f8aa4f4de1d19" providerId="LiveId" clId="{55E7E3B9-B10D-4359-B24D-A161F0BE15F2}" dt="2024-02-20T06:31:14.194" v="2295" actId="478"/>
          <ac:picMkLst>
            <pc:docMk/>
            <pc:sldMk cId="1052996071" sldId="648"/>
            <ac:picMk id="12" creationId="{1B142F88-CC7E-F534-3F2A-50E2282F6CC2}"/>
          </ac:picMkLst>
        </pc:picChg>
        <pc:picChg chg="del">
          <ac:chgData name="Richard Chalk" userId="287f8aa4f4de1d19" providerId="LiveId" clId="{55E7E3B9-B10D-4359-B24D-A161F0BE15F2}" dt="2024-02-20T06:31:02.999" v="2292" actId="478"/>
          <ac:picMkLst>
            <pc:docMk/>
            <pc:sldMk cId="1052996071" sldId="648"/>
            <ac:picMk id="21" creationId="{4E59B3C4-F1C6-864F-5F71-A240F1D0A43E}"/>
          </ac:picMkLst>
        </pc:picChg>
        <pc:picChg chg="del">
          <ac:chgData name="Richard Chalk" userId="287f8aa4f4de1d19" providerId="LiveId" clId="{55E7E3B9-B10D-4359-B24D-A161F0BE15F2}" dt="2024-02-20T06:31:07.829" v="2293" actId="478"/>
          <ac:picMkLst>
            <pc:docMk/>
            <pc:sldMk cId="1052996071" sldId="648"/>
            <ac:picMk id="23" creationId="{8635B2B4-F02B-D148-1E6C-40213906DF08}"/>
          </ac:picMkLst>
        </pc:picChg>
        <pc:picChg chg="mod">
          <ac:chgData name="Richard Chalk" userId="287f8aa4f4de1d19" providerId="LiveId" clId="{55E7E3B9-B10D-4359-B24D-A161F0BE15F2}" dt="2024-02-20T06:31:59.944" v="2354" actId="1038"/>
          <ac:picMkLst>
            <pc:docMk/>
            <pc:sldMk cId="1052996071" sldId="648"/>
            <ac:picMk id="1028" creationId="{63E79A06-30D8-A852-59D5-F508D376D1C1}"/>
          </ac:picMkLst>
        </pc:picChg>
        <pc:cxnChg chg="mod">
          <ac:chgData name="Richard Chalk" userId="287f8aa4f4de1d19" providerId="LiveId" clId="{55E7E3B9-B10D-4359-B24D-A161F0BE15F2}" dt="2024-02-20T06:34:46.798" v="2462" actId="1036"/>
          <ac:cxnSpMkLst>
            <pc:docMk/>
            <pc:sldMk cId="1052996071" sldId="648"/>
            <ac:cxnSpMk id="9" creationId="{0C46BE9F-B693-E7A7-10BC-0DE9AC95C00B}"/>
          </ac:cxnSpMkLst>
        </pc:cxnChg>
      </pc:sldChg>
      <pc:sldChg chg="addSp delSp modSp add mod modNotesTx">
        <pc:chgData name="Richard Chalk" userId="287f8aa4f4de1d19" providerId="LiveId" clId="{55E7E3B9-B10D-4359-B24D-A161F0BE15F2}" dt="2024-02-21T05:31:36.864" v="3096" actId="20577"/>
        <pc:sldMkLst>
          <pc:docMk/>
          <pc:sldMk cId="3394070938" sldId="649"/>
        </pc:sldMkLst>
        <pc:spChg chg="mod">
          <ac:chgData name="Richard Chalk" userId="287f8aa4f4de1d19" providerId="LiveId" clId="{55E7E3B9-B10D-4359-B24D-A161F0BE15F2}" dt="2024-02-21T05:29:24.893" v="2820" actId="207"/>
          <ac:spMkLst>
            <pc:docMk/>
            <pc:sldMk cId="3394070938" sldId="649"/>
            <ac:spMk id="2" creationId="{357F618B-CE97-4DF7-79E3-F8DA99F3F074}"/>
          </ac:spMkLst>
        </pc:spChg>
        <pc:spChg chg="mod">
          <ac:chgData name="Richard Chalk" userId="287f8aa4f4de1d19" providerId="LiveId" clId="{55E7E3B9-B10D-4359-B24D-A161F0BE15F2}" dt="2024-02-21T05:29:30.563" v="2823" actId="20577"/>
          <ac:spMkLst>
            <pc:docMk/>
            <pc:sldMk cId="3394070938" sldId="649"/>
            <ac:spMk id="7" creationId="{3E2B06D7-2F0A-DB99-679D-E69136C71C2E}"/>
          </ac:spMkLst>
        </pc:spChg>
        <pc:spChg chg="mod">
          <ac:chgData name="Richard Chalk" userId="287f8aa4f4de1d19" providerId="LiveId" clId="{55E7E3B9-B10D-4359-B24D-A161F0BE15F2}" dt="2024-02-21T05:31:36.864" v="3096" actId="20577"/>
          <ac:spMkLst>
            <pc:docMk/>
            <pc:sldMk cId="3394070938" sldId="649"/>
            <ac:spMk id="11" creationId="{AE74F9C0-462C-BB00-E9B8-2CCCC3E4ADA2}"/>
          </ac:spMkLst>
        </pc:spChg>
        <pc:picChg chg="add mod">
          <ac:chgData name="Richard Chalk" userId="287f8aa4f4de1d19" providerId="LiveId" clId="{55E7E3B9-B10D-4359-B24D-A161F0BE15F2}" dt="2024-02-21T05:31:33.110" v="3075" actId="1076"/>
          <ac:picMkLst>
            <pc:docMk/>
            <pc:sldMk cId="3394070938" sldId="649"/>
            <ac:picMk id="3" creationId="{7D5C5D90-5A5B-2253-7B92-C4946C6281C6}"/>
          </ac:picMkLst>
        </pc:picChg>
        <pc:picChg chg="add mod">
          <ac:chgData name="Richard Chalk" userId="287f8aa4f4de1d19" providerId="LiveId" clId="{55E7E3B9-B10D-4359-B24D-A161F0BE15F2}" dt="2024-02-21T05:29:11.435" v="2817" actId="1035"/>
          <ac:picMkLst>
            <pc:docMk/>
            <pc:sldMk cId="3394070938" sldId="649"/>
            <ac:picMk id="1026" creationId="{43720FE2-60FD-F93F-CB56-252BA15FB2F2}"/>
          </ac:picMkLst>
        </pc:picChg>
        <pc:picChg chg="add del mod">
          <ac:chgData name="Richard Chalk" userId="287f8aa4f4de1d19" providerId="LiveId" clId="{55E7E3B9-B10D-4359-B24D-A161F0BE15F2}" dt="2024-02-21T05:30:00.554" v="2829" actId="478"/>
          <ac:picMkLst>
            <pc:docMk/>
            <pc:sldMk cId="3394070938" sldId="649"/>
            <ac:picMk id="1028" creationId="{993C3910-333F-4ACD-45D0-848EB3507AB9}"/>
          </ac:picMkLst>
        </pc:picChg>
        <pc:picChg chg="add mod">
          <ac:chgData name="Richard Chalk" userId="287f8aa4f4de1d19" providerId="LiveId" clId="{55E7E3B9-B10D-4359-B24D-A161F0BE15F2}" dt="2024-02-21T05:30:46.571" v="3053" actId="1035"/>
          <ac:picMkLst>
            <pc:docMk/>
            <pc:sldMk cId="3394070938" sldId="649"/>
            <ac:picMk id="1030" creationId="{E29E2ED6-6D33-5099-1933-B41F936C66DD}"/>
          </ac:picMkLst>
        </pc:picChg>
        <pc:picChg chg="del">
          <ac:chgData name="Richard Chalk" userId="287f8aa4f4de1d19" providerId="LiveId" clId="{55E7E3B9-B10D-4359-B24D-A161F0BE15F2}" dt="2024-02-21T05:27:12.295" v="2761" actId="478"/>
          <ac:picMkLst>
            <pc:docMk/>
            <pc:sldMk cId="3394070938" sldId="649"/>
            <ac:picMk id="11268" creationId="{0532B438-1EA7-8AA4-BD88-93B32D8F4160}"/>
          </ac:picMkLst>
        </pc:picChg>
      </pc:sldChg>
      <pc:sldChg chg="addSp delSp modSp add mod">
        <pc:chgData name="Richard Chalk" userId="287f8aa4f4de1d19" providerId="LiveId" clId="{55E7E3B9-B10D-4359-B24D-A161F0BE15F2}" dt="2024-02-21T05:35:21.976" v="3380" actId="14100"/>
        <pc:sldMkLst>
          <pc:docMk/>
          <pc:sldMk cId="1753493877" sldId="650"/>
        </pc:sldMkLst>
        <pc:spChg chg="mod">
          <ac:chgData name="Richard Chalk" userId="287f8aa4f4de1d19" providerId="LiveId" clId="{55E7E3B9-B10D-4359-B24D-A161F0BE15F2}" dt="2024-02-21T05:33:59.302" v="3343" actId="14100"/>
          <ac:spMkLst>
            <pc:docMk/>
            <pc:sldMk cId="1753493877" sldId="650"/>
            <ac:spMk id="2" creationId="{43B76FB2-20C0-2229-6222-AB53B8F1B55D}"/>
          </ac:spMkLst>
        </pc:spChg>
        <pc:spChg chg="mod">
          <ac:chgData name="Richard Chalk" userId="287f8aa4f4de1d19" providerId="LiveId" clId="{55E7E3B9-B10D-4359-B24D-A161F0BE15F2}" dt="2024-02-21T05:31:49.034" v="3106" actId="20577"/>
          <ac:spMkLst>
            <pc:docMk/>
            <pc:sldMk cId="1753493877" sldId="650"/>
            <ac:spMk id="7" creationId="{275E0F25-75F8-CB2B-2154-9ABD016F546D}"/>
          </ac:spMkLst>
        </pc:spChg>
        <pc:spChg chg="mod">
          <ac:chgData name="Richard Chalk" userId="287f8aa4f4de1d19" providerId="LiveId" clId="{55E7E3B9-B10D-4359-B24D-A161F0BE15F2}" dt="2024-02-21T05:35:21.976" v="3380" actId="14100"/>
          <ac:spMkLst>
            <pc:docMk/>
            <pc:sldMk cId="1753493877" sldId="650"/>
            <ac:spMk id="11" creationId="{099476DD-D0AE-663E-9086-765484C26072}"/>
          </ac:spMkLst>
        </pc:spChg>
        <pc:picChg chg="mod">
          <ac:chgData name="Richard Chalk" userId="287f8aa4f4de1d19" providerId="LiveId" clId="{55E7E3B9-B10D-4359-B24D-A161F0BE15F2}" dt="2024-02-21T05:34:05.762" v="3369" actId="1037"/>
          <ac:picMkLst>
            <pc:docMk/>
            <pc:sldMk cId="1753493877" sldId="650"/>
            <ac:picMk id="3" creationId="{8602C7FE-59E8-FDD0-1081-9703C1DA94AD}"/>
          </ac:picMkLst>
        </pc:picChg>
        <pc:picChg chg="del">
          <ac:chgData name="Richard Chalk" userId="287f8aa4f4de1d19" providerId="LiveId" clId="{55E7E3B9-B10D-4359-B24D-A161F0BE15F2}" dt="2024-02-21T05:32:18.114" v="3113" actId="478"/>
          <ac:picMkLst>
            <pc:docMk/>
            <pc:sldMk cId="1753493877" sldId="650"/>
            <ac:picMk id="1026" creationId="{2B62A496-2E2F-0D0A-32A5-A07112455620}"/>
          </ac:picMkLst>
        </pc:picChg>
        <pc:picChg chg="del">
          <ac:chgData name="Richard Chalk" userId="287f8aa4f4de1d19" providerId="LiveId" clId="{55E7E3B9-B10D-4359-B24D-A161F0BE15F2}" dt="2024-02-21T05:32:24.687" v="3114" actId="478"/>
          <ac:picMkLst>
            <pc:docMk/>
            <pc:sldMk cId="1753493877" sldId="650"/>
            <ac:picMk id="1030" creationId="{45543B3F-257F-8D3B-DE59-33C36EC1EB30}"/>
          </ac:picMkLst>
        </pc:picChg>
        <pc:picChg chg="add mod">
          <ac:chgData name="Richard Chalk" userId="287f8aa4f4de1d19" providerId="LiveId" clId="{55E7E3B9-B10D-4359-B24D-A161F0BE15F2}" dt="2024-02-21T05:33:22.439" v="3127" actId="1076"/>
          <ac:picMkLst>
            <pc:docMk/>
            <pc:sldMk cId="1753493877" sldId="650"/>
            <ac:picMk id="2050" creationId="{8BC39D78-28A6-332B-A117-3433E6C3B505}"/>
          </ac:picMkLst>
        </pc:picChg>
        <pc:picChg chg="add mod">
          <ac:chgData name="Richard Chalk" userId="287f8aa4f4de1d19" providerId="LiveId" clId="{55E7E3B9-B10D-4359-B24D-A161F0BE15F2}" dt="2024-02-21T05:35:14.825" v="3376" actId="1076"/>
          <ac:picMkLst>
            <pc:docMk/>
            <pc:sldMk cId="1753493877" sldId="650"/>
            <ac:picMk id="2052" creationId="{BF6283B7-3478-140B-2509-40BA40446BF9}"/>
          </ac:picMkLst>
        </pc:picChg>
      </pc:sldChg>
      <pc:sldChg chg="addSp modSp add mod">
        <pc:chgData name="Richard Chalk" userId="287f8aa4f4de1d19" providerId="LiveId" clId="{55E7E3B9-B10D-4359-B24D-A161F0BE15F2}" dt="2024-02-21T05:51:49.505" v="3999"/>
        <pc:sldMkLst>
          <pc:docMk/>
          <pc:sldMk cId="2073842381" sldId="651"/>
        </pc:sldMkLst>
        <pc:spChg chg="mod">
          <ac:chgData name="Richard Chalk" userId="287f8aa4f4de1d19" providerId="LiveId" clId="{55E7E3B9-B10D-4359-B24D-A161F0BE15F2}" dt="2024-02-21T05:44:59.732" v="3628" actId="207"/>
          <ac:spMkLst>
            <pc:docMk/>
            <pc:sldMk cId="2073842381" sldId="651"/>
            <ac:spMk id="2" creationId="{57ABF3E0-C816-D0F3-F962-3CF4956886D5}"/>
          </ac:spMkLst>
        </pc:spChg>
        <pc:spChg chg="mod">
          <ac:chgData name="Richard Chalk" userId="287f8aa4f4de1d19" providerId="LiveId" clId="{55E7E3B9-B10D-4359-B24D-A161F0BE15F2}" dt="2024-02-21T05:45:03.465" v="3629" actId="207"/>
          <ac:spMkLst>
            <pc:docMk/>
            <pc:sldMk cId="2073842381" sldId="651"/>
            <ac:spMk id="11" creationId="{74A31A57-2F09-7D5B-FEAF-286E6E167F85}"/>
          </ac:spMkLst>
        </pc:spChg>
        <pc:spChg chg="mod">
          <ac:chgData name="Richard Chalk" userId="287f8aa4f4de1d19" providerId="LiveId" clId="{55E7E3B9-B10D-4359-B24D-A161F0BE15F2}" dt="2024-02-21T05:42:28.055" v="3572" actId="1037"/>
          <ac:spMkLst>
            <pc:docMk/>
            <pc:sldMk cId="2073842381" sldId="651"/>
            <ac:spMk id="15" creationId="{4C651514-2F92-3877-8FBA-A39039F6006A}"/>
          </ac:spMkLst>
        </pc:spChg>
        <pc:picChg chg="add mod">
          <ac:chgData name="Richard Chalk" userId="287f8aa4f4de1d19" providerId="LiveId" clId="{55E7E3B9-B10D-4359-B24D-A161F0BE15F2}" dt="2024-02-21T05:51:49.505" v="3999"/>
          <ac:picMkLst>
            <pc:docMk/>
            <pc:sldMk cId="2073842381" sldId="651"/>
            <ac:picMk id="3" creationId="{4C99D120-01D9-109D-978D-293FBE131523}"/>
          </ac:picMkLst>
        </pc:picChg>
        <pc:picChg chg="add mod">
          <ac:chgData name="Richard Chalk" userId="287f8aa4f4de1d19" providerId="LiveId" clId="{55E7E3B9-B10D-4359-B24D-A161F0BE15F2}" dt="2024-02-21T05:51:49.505" v="3999"/>
          <ac:picMkLst>
            <pc:docMk/>
            <pc:sldMk cId="2073842381" sldId="651"/>
            <ac:picMk id="9" creationId="{E3A5A45A-B9FF-BA42-3652-AC2713EC7CE6}"/>
          </ac:picMkLst>
        </pc:picChg>
        <pc:picChg chg="add mod">
          <ac:chgData name="Richard Chalk" userId="287f8aa4f4de1d19" providerId="LiveId" clId="{55E7E3B9-B10D-4359-B24D-A161F0BE15F2}" dt="2024-02-21T05:51:49.505" v="3999"/>
          <ac:picMkLst>
            <pc:docMk/>
            <pc:sldMk cId="2073842381" sldId="651"/>
            <ac:picMk id="12" creationId="{EA3DF460-465E-EC6A-262F-6C912BAD122B}"/>
          </ac:picMkLst>
        </pc:picChg>
        <pc:picChg chg="add mod">
          <ac:chgData name="Richard Chalk" userId="287f8aa4f4de1d19" providerId="LiveId" clId="{55E7E3B9-B10D-4359-B24D-A161F0BE15F2}" dt="2024-02-21T05:51:49.505" v="3999"/>
          <ac:picMkLst>
            <pc:docMk/>
            <pc:sldMk cId="2073842381" sldId="651"/>
            <ac:picMk id="14" creationId="{BB6BA4DC-D2BE-11F0-9576-A8A6714E50B4}"/>
          </ac:picMkLst>
        </pc:picChg>
        <pc:picChg chg="add mod">
          <ac:chgData name="Richard Chalk" userId="287f8aa4f4de1d19" providerId="LiveId" clId="{55E7E3B9-B10D-4359-B24D-A161F0BE15F2}" dt="2024-02-21T05:51:49.505" v="3999"/>
          <ac:picMkLst>
            <pc:docMk/>
            <pc:sldMk cId="2073842381" sldId="651"/>
            <ac:picMk id="16" creationId="{10A70FCB-D8EA-8C3E-574E-22CA004594B1}"/>
          </ac:picMkLst>
        </pc:picChg>
        <pc:picChg chg="add mod">
          <ac:chgData name="Richard Chalk" userId="287f8aa4f4de1d19" providerId="LiveId" clId="{55E7E3B9-B10D-4359-B24D-A161F0BE15F2}" dt="2024-02-21T05:51:49.505" v="3999"/>
          <ac:picMkLst>
            <pc:docMk/>
            <pc:sldMk cId="2073842381" sldId="651"/>
            <ac:picMk id="17" creationId="{D51B164B-100A-BDC1-0195-3FE4C965344B}"/>
          </ac:picMkLst>
        </pc:picChg>
      </pc:sldChg>
      <pc:sldChg chg="addSp modSp add mod">
        <pc:chgData name="Richard Chalk" userId="287f8aa4f4de1d19" providerId="LiveId" clId="{55E7E3B9-B10D-4359-B24D-A161F0BE15F2}" dt="2024-02-21T05:52:03.765" v="4003" actId="6549"/>
        <pc:sldMkLst>
          <pc:docMk/>
          <pc:sldMk cId="3622417944" sldId="652"/>
        </pc:sldMkLst>
        <pc:spChg chg="mod">
          <ac:chgData name="Richard Chalk" userId="287f8aa4f4de1d19" providerId="LiveId" clId="{55E7E3B9-B10D-4359-B24D-A161F0BE15F2}" dt="2024-02-21T05:44:21.954" v="3623" actId="207"/>
          <ac:spMkLst>
            <pc:docMk/>
            <pc:sldMk cId="3622417944" sldId="652"/>
            <ac:spMk id="2" creationId="{A96B933C-3236-FD92-9DBB-544F2EB7B686}"/>
          </ac:spMkLst>
        </pc:spChg>
        <pc:spChg chg="mod">
          <ac:chgData name="Richard Chalk" userId="287f8aa4f4de1d19" providerId="LiveId" clId="{55E7E3B9-B10D-4359-B24D-A161F0BE15F2}" dt="2024-02-21T05:52:03.765" v="4003" actId="6549"/>
          <ac:spMkLst>
            <pc:docMk/>
            <pc:sldMk cId="3622417944" sldId="652"/>
            <ac:spMk id="11" creationId="{22B56D63-FD48-4AF4-AF11-35519F8C5D8D}"/>
          </ac:spMkLst>
        </pc:spChg>
        <pc:spChg chg="mod">
          <ac:chgData name="Richard Chalk" userId="287f8aa4f4de1d19" providerId="LiveId" clId="{55E7E3B9-B10D-4359-B24D-A161F0BE15F2}" dt="2024-02-21T05:43:42.855" v="3617" actId="1038"/>
          <ac:spMkLst>
            <pc:docMk/>
            <pc:sldMk cId="3622417944" sldId="652"/>
            <ac:spMk id="15" creationId="{41844616-6A04-150A-5654-AB8277A472A7}"/>
          </ac:spMkLst>
        </pc:spChg>
        <pc:picChg chg="add mod">
          <ac:chgData name="Richard Chalk" userId="287f8aa4f4de1d19" providerId="LiveId" clId="{55E7E3B9-B10D-4359-B24D-A161F0BE15F2}" dt="2024-02-21T05:51:51.545" v="4000"/>
          <ac:picMkLst>
            <pc:docMk/>
            <pc:sldMk cId="3622417944" sldId="652"/>
            <ac:picMk id="3" creationId="{12335055-2EC3-17FE-9429-BFA475029828}"/>
          </ac:picMkLst>
        </pc:picChg>
        <pc:picChg chg="add mod">
          <ac:chgData name="Richard Chalk" userId="287f8aa4f4de1d19" providerId="LiveId" clId="{55E7E3B9-B10D-4359-B24D-A161F0BE15F2}" dt="2024-02-21T05:51:51.545" v="4000"/>
          <ac:picMkLst>
            <pc:docMk/>
            <pc:sldMk cId="3622417944" sldId="652"/>
            <ac:picMk id="9" creationId="{17B77612-9E53-4D40-470A-C3F8BD3F8A58}"/>
          </ac:picMkLst>
        </pc:picChg>
        <pc:picChg chg="add mod">
          <ac:chgData name="Richard Chalk" userId="287f8aa4f4de1d19" providerId="LiveId" clId="{55E7E3B9-B10D-4359-B24D-A161F0BE15F2}" dt="2024-02-21T05:51:51.545" v="4000"/>
          <ac:picMkLst>
            <pc:docMk/>
            <pc:sldMk cId="3622417944" sldId="652"/>
            <ac:picMk id="12" creationId="{9612FE85-9BB7-97BB-E43C-D5E95DF5CC98}"/>
          </ac:picMkLst>
        </pc:picChg>
        <pc:picChg chg="add mod">
          <ac:chgData name="Richard Chalk" userId="287f8aa4f4de1d19" providerId="LiveId" clId="{55E7E3B9-B10D-4359-B24D-A161F0BE15F2}" dt="2024-02-21T05:51:51.545" v="4000"/>
          <ac:picMkLst>
            <pc:docMk/>
            <pc:sldMk cId="3622417944" sldId="652"/>
            <ac:picMk id="14" creationId="{7B3FEABB-F63C-7874-B50F-AED195705FFD}"/>
          </ac:picMkLst>
        </pc:picChg>
        <pc:picChg chg="add mod">
          <ac:chgData name="Richard Chalk" userId="287f8aa4f4de1d19" providerId="LiveId" clId="{55E7E3B9-B10D-4359-B24D-A161F0BE15F2}" dt="2024-02-21T05:51:51.545" v="4000"/>
          <ac:picMkLst>
            <pc:docMk/>
            <pc:sldMk cId="3622417944" sldId="652"/>
            <ac:picMk id="16" creationId="{70EDE733-A2AC-340C-E307-962E467DC17A}"/>
          </ac:picMkLst>
        </pc:picChg>
        <pc:picChg chg="add mod">
          <ac:chgData name="Richard Chalk" userId="287f8aa4f4de1d19" providerId="LiveId" clId="{55E7E3B9-B10D-4359-B24D-A161F0BE15F2}" dt="2024-02-21T05:51:51.545" v="4000"/>
          <ac:picMkLst>
            <pc:docMk/>
            <pc:sldMk cId="3622417944" sldId="652"/>
            <ac:picMk id="17" creationId="{F386B106-FD9B-614F-285F-505C1B36AF95}"/>
          </ac:picMkLst>
        </pc:picChg>
      </pc:sldChg>
      <pc:sldChg chg="addSp modSp add mod">
        <pc:chgData name="Richard Chalk" userId="287f8aa4f4de1d19" providerId="LiveId" clId="{55E7E3B9-B10D-4359-B24D-A161F0BE15F2}" dt="2024-02-21T05:51:52.935" v="4001"/>
        <pc:sldMkLst>
          <pc:docMk/>
          <pc:sldMk cId="2191763643" sldId="653"/>
        </pc:sldMkLst>
        <pc:spChg chg="mod">
          <ac:chgData name="Richard Chalk" userId="287f8aa4f4de1d19" providerId="LiveId" clId="{55E7E3B9-B10D-4359-B24D-A161F0BE15F2}" dt="2024-02-21T05:46:13.274" v="3663" actId="20577"/>
          <ac:spMkLst>
            <pc:docMk/>
            <pc:sldMk cId="2191763643" sldId="653"/>
            <ac:spMk id="2" creationId="{E2E61488-58C9-0276-C370-518B451A7F3C}"/>
          </ac:spMkLst>
        </pc:spChg>
        <pc:spChg chg="mod">
          <ac:chgData name="Richard Chalk" userId="287f8aa4f4de1d19" providerId="LiveId" clId="{55E7E3B9-B10D-4359-B24D-A161F0BE15F2}" dt="2024-02-21T05:46:34.609" v="3666" actId="207"/>
          <ac:spMkLst>
            <pc:docMk/>
            <pc:sldMk cId="2191763643" sldId="653"/>
            <ac:spMk id="11" creationId="{770D9B3D-C351-74E0-D85F-50698B8D0B21}"/>
          </ac:spMkLst>
        </pc:spChg>
        <pc:spChg chg="mod">
          <ac:chgData name="Richard Chalk" userId="287f8aa4f4de1d19" providerId="LiveId" clId="{55E7E3B9-B10D-4359-B24D-A161F0BE15F2}" dt="2024-02-21T05:45:38.141" v="3657" actId="1037"/>
          <ac:spMkLst>
            <pc:docMk/>
            <pc:sldMk cId="2191763643" sldId="653"/>
            <ac:spMk id="15" creationId="{728C052A-3D42-D06D-2583-91A135E313DB}"/>
          </ac:spMkLst>
        </pc:spChg>
        <pc:picChg chg="add mod">
          <ac:chgData name="Richard Chalk" userId="287f8aa4f4de1d19" providerId="LiveId" clId="{55E7E3B9-B10D-4359-B24D-A161F0BE15F2}" dt="2024-02-21T05:51:52.935" v="4001"/>
          <ac:picMkLst>
            <pc:docMk/>
            <pc:sldMk cId="2191763643" sldId="653"/>
            <ac:picMk id="3" creationId="{01CED5A2-60A7-90D7-C2B9-8F12E97A3B1F}"/>
          </ac:picMkLst>
        </pc:picChg>
        <pc:picChg chg="add mod">
          <ac:chgData name="Richard Chalk" userId="287f8aa4f4de1d19" providerId="LiveId" clId="{55E7E3B9-B10D-4359-B24D-A161F0BE15F2}" dt="2024-02-21T05:51:52.935" v="4001"/>
          <ac:picMkLst>
            <pc:docMk/>
            <pc:sldMk cId="2191763643" sldId="653"/>
            <ac:picMk id="9" creationId="{83729D0F-4AD7-2469-16EA-FEDC1214BE3D}"/>
          </ac:picMkLst>
        </pc:picChg>
        <pc:picChg chg="add mod">
          <ac:chgData name="Richard Chalk" userId="287f8aa4f4de1d19" providerId="LiveId" clId="{55E7E3B9-B10D-4359-B24D-A161F0BE15F2}" dt="2024-02-21T05:51:52.935" v="4001"/>
          <ac:picMkLst>
            <pc:docMk/>
            <pc:sldMk cId="2191763643" sldId="653"/>
            <ac:picMk id="12" creationId="{0B2BDEA3-5EBD-AF6E-3E27-82A2589D1F64}"/>
          </ac:picMkLst>
        </pc:picChg>
        <pc:picChg chg="add mod">
          <ac:chgData name="Richard Chalk" userId="287f8aa4f4de1d19" providerId="LiveId" clId="{55E7E3B9-B10D-4359-B24D-A161F0BE15F2}" dt="2024-02-21T05:51:52.935" v="4001"/>
          <ac:picMkLst>
            <pc:docMk/>
            <pc:sldMk cId="2191763643" sldId="653"/>
            <ac:picMk id="14" creationId="{0479F180-A914-A079-CE49-0A1B1914BB4E}"/>
          </ac:picMkLst>
        </pc:picChg>
        <pc:picChg chg="add mod">
          <ac:chgData name="Richard Chalk" userId="287f8aa4f4de1d19" providerId="LiveId" clId="{55E7E3B9-B10D-4359-B24D-A161F0BE15F2}" dt="2024-02-21T05:51:52.935" v="4001"/>
          <ac:picMkLst>
            <pc:docMk/>
            <pc:sldMk cId="2191763643" sldId="653"/>
            <ac:picMk id="16" creationId="{F1AA2688-EBCE-F69D-C332-04F57AC763B9}"/>
          </ac:picMkLst>
        </pc:picChg>
        <pc:picChg chg="add mod">
          <ac:chgData name="Richard Chalk" userId="287f8aa4f4de1d19" providerId="LiveId" clId="{55E7E3B9-B10D-4359-B24D-A161F0BE15F2}" dt="2024-02-21T05:51:52.935" v="4001"/>
          <ac:picMkLst>
            <pc:docMk/>
            <pc:sldMk cId="2191763643" sldId="653"/>
            <ac:picMk id="17" creationId="{2E4F481D-65F8-C0F9-49DE-315F60F02F22}"/>
          </ac:picMkLst>
        </pc:picChg>
      </pc:sldChg>
      <pc:sldChg chg="addSp modSp add mod">
        <pc:chgData name="Richard Chalk" userId="287f8aa4f4de1d19" providerId="LiveId" clId="{55E7E3B9-B10D-4359-B24D-A161F0BE15F2}" dt="2024-02-21T05:51:54.197" v="4002"/>
        <pc:sldMkLst>
          <pc:docMk/>
          <pc:sldMk cId="195816402" sldId="654"/>
        </pc:sldMkLst>
        <pc:spChg chg="mod">
          <ac:chgData name="Richard Chalk" userId="287f8aa4f4de1d19" providerId="LiveId" clId="{55E7E3B9-B10D-4359-B24D-A161F0BE15F2}" dt="2024-02-21T05:47:29.963" v="3712" actId="207"/>
          <ac:spMkLst>
            <pc:docMk/>
            <pc:sldMk cId="195816402" sldId="654"/>
            <ac:spMk id="2" creationId="{36FBC452-D2C5-F240-A098-A5FA85CABD1E}"/>
          </ac:spMkLst>
        </pc:spChg>
        <pc:spChg chg="mod">
          <ac:chgData name="Richard Chalk" userId="287f8aa4f4de1d19" providerId="LiveId" clId="{55E7E3B9-B10D-4359-B24D-A161F0BE15F2}" dt="2024-02-21T05:47:47.908" v="3715" actId="207"/>
          <ac:spMkLst>
            <pc:docMk/>
            <pc:sldMk cId="195816402" sldId="654"/>
            <ac:spMk id="11" creationId="{D2F113B5-4110-FFF0-DE9A-9D365FB430CF}"/>
          </ac:spMkLst>
        </pc:spChg>
        <pc:spChg chg="mod">
          <ac:chgData name="Richard Chalk" userId="287f8aa4f4de1d19" providerId="LiveId" clId="{55E7E3B9-B10D-4359-B24D-A161F0BE15F2}" dt="2024-02-21T05:46:59.242" v="3706" actId="1037"/>
          <ac:spMkLst>
            <pc:docMk/>
            <pc:sldMk cId="195816402" sldId="654"/>
            <ac:spMk id="15" creationId="{25D8BF71-9043-F285-A543-F706E016DF93}"/>
          </ac:spMkLst>
        </pc:spChg>
        <pc:picChg chg="add mod">
          <ac:chgData name="Richard Chalk" userId="287f8aa4f4de1d19" providerId="LiveId" clId="{55E7E3B9-B10D-4359-B24D-A161F0BE15F2}" dt="2024-02-21T05:51:54.197" v="4002"/>
          <ac:picMkLst>
            <pc:docMk/>
            <pc:sldMk cId="195816402" sldId="654"/>
            <ac:picMk id="3" creationId="{FA43C9EB-AC5B-C732-F794-FA1E9527EE34}"/>
          </ac:picMkLst>
        </pc:picChg>
        <pc:picChg chg="add mod">
          <ac:chgData name="Richard Chalk" userId="287f8aa4f4de1d19" providerId="LiveId" clId="{55E7E3B9-B10D-4359-B24D-A161F0BE15F2}" dt="2024-02-21T05:51:54.197" v="4002"/>
          <ac:picMkLst>
            <pc:docMk/>
            <pc:sldMk cId="195816402" sldId="654"/>
            <ac:picMk id="9" creationId="{40701FAC-47E1-4C0E-DFD8-F467D42D38EC}"/>
          </ac:picMkLst>
        </pc:picChg>
        <pc:picChg chg="add mod">
          <ac:chgData name="Richard Chalk" userId="287f8aa4f4de1d19" providerId="LiveId" clId="{55E7E3B9-B10D-4359-B24D-A161F0BE15F2}" dt="2024-02-21T05:51:54.197" v="4002"/>
          <ac:picMkLst>
            <pc:docMk/>
            <pc:sldMk cId="195816402" sldId="654"/>
            <ac:picMk id="12" creationId="{DD2B26F0-8F7A-0D8A-CD28-D01409472CBA}"/>
          </ac:picMkLst>
        </pc:picChg>
        <pc:picChg chg="add mod">
          <ac:chgData name="Richard Chalk" userId="287f8aa4f4de1d19" providerId="LiveId" clId="{55E7E3B9-B10D-4359-B24D-A161F0BE15F2}" dt="2024-02-21T05:51:54.197" v="4002"/>
          <ac:picMkLst>
            <pc:docMk/>
            <pc:sldMk cId="195816402" sldId="654"/>
            <ac:picMk id="14" creationId="{656A070A-6CB4-0A7A-63D1-5567750CFBEE}"/>
          </ac:picMkLst>
        </pc:picChg>
        <pc:picChg chg="add mod">
          <ac:chgData name="Richard Chalk" userId="287f8aa4f4de1d19" providerId="LiveId" clId="{55E7E3B9-B10D-4359-B24D-A161F0BE15F2}" dt="2024-02-21T05:51:54.197" v="4002"/>
          <ac:picMkLst>
            <pc:docMk/>
            <pc:sldMk cId="195816402" sldId="654"/>
            <ac:picMk id="16" creationId="{67E67D9D-BD39-9F51-8844-D04B6A6DA686}"/>
          </ac:picMkLst>
        </pc:picChg>
        <pc:picChg chg="add mod">
          <ac:chgData name="Richard Chalk" userId="287f8aa4f4de1d19" providerId="LiveId" clId="{55E7E3B9-B10D-4359-B24D-A161F0BE15F2}" dt="2024-02-21T05:51:54.197" v="4002"/>
          <ac:picMkLst>
            <pc:docMk/>
            <pc:sldMk cId="195816402" sldId="654"/>
            <ac:picMk id="17" creationId="{21015BE8-5003-F7A4-A6A9-AE0EE0A9846C}"/>
          </ac:picMkLst>
        </pc:picChg>
      </pc:sldChg>
      <pc:sldChg chg="addSp delSp modSp add mod modNotesTx">
        <pc:chgData name="Richard Chalk" userId="287f8aa4f4de1d19" providerId="LiveId" clId="{55E7E3B9-B10D-4359-B24D-A161F0BE15F2}" dt="2024-02-21T06:05:01.821" v="4337" actId="207"/>
        <pc:sldMkLst>
          <pc:docMk/>
          <pc:sldMk cId="1544661131" sldId="655"/>
        </pc:sldMkLst>
        <pc:spChg chg="mod">
          <ac:chgData name="Richard Chalk" userId="287f8aa4f4de1d19" providerId="LiveId" clId="{55E7E3B9-B10D-4359-B24D-A161F0BE15F2}" dt="2024-02-21T06:05:01.821" v="4337" actId="207"/>
          <ac:spMkLst>
            <pc:docMk/>
            <pc:sldMk cId="1544661131" sldId="655"/>
            <ac:spMk id="18" creationId="{7606C5F0-5736-7FC4-BC74-E909F64E15D1}"/>
          </ac:spMkLst>
        </pc:spChg>
        <pc:spChg chg="mod">
          <ac:chgData name="Richard Chalk" userId="287f8aa4f4de1d19" providerId="LiveId" clId="{55E7E3B9-B10D-4359-B24D-A161F0BE15F2}" dt="2024-02-21T05:58:39.847" v="4172" actId="1035"/>
          <ac:spMkLst>
            <pc:docMk/>
            <pc:sldMk cId="1544661131" sldId="655"/>
            <ac:spMk id="20" creationId="{4F85F287-DE19-FC02-910C-091160C6BEE2}"/>
          </ac:spMkLst>
        </pc:spChg>
        <pc:spChg chg="mod">
          <ac:chgData name="Richard Chalk" userId="287f8aa4f4de1d19" providerId="LiveId" clId="{55E7E3B9-B10D-4359-B24D-A161F0BE15F2}" dt="2024-02-21T06:04:59.885" v="4336" actId="207"/>
          <ac:spMkLst>
            <pc:docMk/>
            <pc:sldMk cId="1544661131" sldId="655"/>
            <ac:spMk id="658" creationId="{1E880E47-8839-CC05-1AF9-112BBB6CD394}"/>
          </ac:spMkLst>
        </pc:spChg>
        <pc:picChg chg="mod">
          <ac:chgData name="Richard Chalk" userId="287f8aa4f4de1d19" providerId="LiveId" clId="{55E7E3B9-B10D-4359-B24D-A161F0BE15F2}" dt="2024-02-21T05:55:48.365" v="4079" actId="1038"/>
          <ac:picMkLst>
            <pc:docMk/>
            <pc:sldMk cId="1544661131" sldId="655"/>
            <ac:picMk id="2" creationId="{CE31A636-5370-FCB0-25B6-32AF861FB6AC}"/>
          </ac:picMkLst>
        </pc:picChg>
        <pc:picChg chg="mod">
          <ac:chgData name="Richard Chalk" userId="287f8aa4f4de1d19" providerId="LiveId" clId="{55E7E3B9-B10D-4359-B24D-A161F0BE15F2}" dt="2024-02-21T05:55:44.568" v="4055" actId="1038"/>
          <ac:picMkLst>
            <pc:docMk/>
            <pc:sldMk cId="1544661131" sldId="655"/>
            <ac:picMk id="3" creationId="{E335C6AD-CEC4-FA6E-897E-625681D78A9E}"/>
          </ac:picMkLst>
        </pc:picChg>
        <pc:picChg chg="add mod">
          <ac:chgData name="Richard Chalk" userId="287f8aa4f4de1d19" providerId="LiveId" clId="{55E7E3B9-B10D-4359-B24D-A161F0BE15F2}" dt="2024-02-21T05:56:32.268" v="4100" actId="1038"/>
          <ac:picMkLst>
            <pc:docMk/>
            <pc:sldMk cId="1544661131" sldId="655"/>
            <ac:picMk id="10" creationId="{FD0B65B6-C73D-1EDC-B5C4-AEB32F6D8337}"/>
          </ac:picMkLst>
        </pc:picChg>
        <pc:picChg chg="del">
          <ac:chgData name="Richard Chalk" userId="287f8aa4f4de1d19" providerId="LiveId" clId="{55E7E3B9-B10D-4359-B24D-A161F0BE15F2}" dt="2024-02-21T05:56:53.109" v="4103" actId="478"/>
          <ac:picMkLst>
            <pc:docMk/>
            <pc:sldMk cId="1544661131" sldId="655"/>
            <ac:picMk id="12" creationId="{C4E73AD3-81D9-28F1-CCBF-FC34280943EF}"/>
          </ac:picMkLst>
        </pc:picChg>
        <pc:picChg chg="del">
          <ac:chgData name="Richard Chalk" userId="287f8aa4f4de1d19" providerId="LiveId" clId="{55E7E3B9-B10D-4359-B24D-A161F0BE15F2}" dt="2024-02-21T05:56:14.303" v="4081" actId="478"/>
          <ac:picMkLst>
            <pc:docMk/>
            <pc:sldMk cId="1544661131" sldId="655"/>
            <ac:picMk id="21" creationId="{8AB72F7C-95F3-73A9-A92F-1E0DDC79D631}"/>
          </ac:picMkLst>
        </pc:picChg>
        <pc:picChg chg="del">
          <ac:chgData name="Richard Chalk" userId="287f8aa4f4de1d19" providerId="LiveId" clId="{55E7E3B9-B10D-4359-B24D-A161F0BE15F2}" dt="2024-02-21T05:56:19.690" v="4082" actId="478"/>
          <ac:picMkLst>
            <pc:docMk/>
            <pc:sldMk cId="1544661131" sldId="655"/>
            <ac:picMk id="23" creationId="{5340031E-5F9E-A0C9-0E6B-C2F7CDB9216D}"/>
          </ac:picMkLst>
        </pc:picChg>
        <pc:picChg chg="mod">
          <ac:chgData name="Richard Chalk" userId="287f8aa4f4de1d19" providerId="LiveId" clId="{55E7E3B9-B10D-4359-B24D-A161F0BE15F2}" dt="2024-02-21T05:58:39.847" v="4172" actId="1035"/>
          <ac:picMkLst>
            <pc:docMk/>
            <pc:sldMk cId="1544661131" sldId="655"/>
            <ac:picMk id="1028" creationId="{10309CE3-40E4-CFC9-0528-7A8D9711A799}"/>
          </ac:picMkLst>
        </pc:picChg>
      </pc:sldChg>
      <pc:sldChg chg="modSp add mod">
        <pc:chgData name="Richard Chalk" userId="287f8aa4f4de1d19" providerId="LiveId" clId="{55E7E3B9-B10D-4359-B24D-A161F0BE15F2}" dt="2024-02-21T19:52:52.694" v="5885" actId="20577"/>
        <pc:sldMkLst>
          <pc:docMk/>
          <pc:sldMk cId="3600654777" sldId="656"/>
        </pc:sldMkLst>
        <pc:spChg chg="mod">
          <ac:chgData name="Richard Chalk" userId="287f8aa4f4de1d19" providerId="LiveId" clId="{55E7E3B9-B10D-4359-B24D-A161F0BE15F2}" dt="2024-02-21T19:52:52.694" v="5885" actId="20577"/>
          <ac:spMkLst>
            <pc:docMk/>
            <pc:sldMk cId="3600654777" sldId="656"/>
            <ac:spMk id="118" creationId="{10B2EBC7-D827-1C80-7A5B-E1749FBE1FCF}"/>
          </ac:spMkLst>
        </pc:spChg>
      </pc:sldChg>
      <pc:sldChg chg="addSp delSp modSp add mod modNotesTx">
        <pc:chgData name="Richard Chalk" userId="287f8aa4f4de1d19" providerId="LiveId" clId="{55E7E3B9-B10D-4359-B24D-A161F0BE15F2}" dt="2024-02-21T06:05:27.739" v="4339"/>
        <pc:sldMkLst>
          <pc:docMk/>
          <pc:sldMk cId="2804004710" sldId="657"/>
        </pc:sldMkLst>
        <pc:spChg chg="mod">
          <ac:chgData name="Richard Chalk" userId="287f8aa4f4de1d19" providerId="LiveId" clId="{55E7E3B9-B10D-4359-B24D-A161F0BE15F2}" dt="2024-02-21T06:05:07.601" v="4338" actId="207"/>
          <ac:spMkLst>
            <pc:docMk/>
            <pc:sldMk cId="2804004710" sldId="657"/>
            <ac:spMk id="18" creationId="{5C83F76C-0F9F-CBA0-4E93-630F32D641A7}"/>
          </ac:spMkLst>
        </pc:spChg>
        <pc:spChg chg="mod">
          <ac:chgData name="Richard Chalk" userId="287f8aa4f4de1d19" providerId="LiveId" clId="{55E7E3B9-B10D-4359-B24D-A161F0BE15F2}" dt="2024-02-21T06:05:07.601" v="4338" actId="207"/>
          <ac:spMkLst>
            <pc:docMk/>
            <pc:sldMk cId="2804004710" sldId="657"/>
            <ac:spMk id="658" creationId="{764B56A6-DF87-0AC9-009E-460AD5F4F306}"/>
          </ac:spMkLst>
        </pc:spChg>
        <pc:picChg chg="mod">
          <ac:chgData name="Richard Chalk" userId="287f8aa4f4de1d19" providerId="LiveId" clId="{55E7E3B9-B10D-4359-B24D-A161F0BE15F2}" dt="2024-02-21T06:01:58.853" v="4261" actId="1038"/>
          <ac:picMkLst>
            <pc:docMk/>
            <pc:sldMk cId="2804004710" sldId="657"/>
            <ac:picMk id="2" creationId="{8C149410-AD1E-8EAC-C4F5-5BDEF404E91C}"/>
          </ac:picMkLst>
        </pc:picChg>
        <pc:picChg chg="mod">
          <ac:chgData name="Richard Chalk" userId="287f8aa4f4de1d19" providerId="LiveId" clId="{55E7E3B9-B10D-4359-B24D-A161F0BE15F2}" dt="2024-02-21T06:02:41.216" v="4316" actId="1038"/>
          <ac:picMkLst>
            <pc:docMk/>
            <pc:sldMk cId="2804004710" sldId="657"/>
            <ac:picMk id="3" creationId="{14D587CA-2117-FF43-2928-41918DA6CCEB}"/>
          </ac:picMkLst>
        </pc:picChg>
        <pc:picChg chg="del">
          <ac:chgData name="Richard Chalk" userId="287f8aa4f4de1d19" providerId="LiveId" clId="{55E7E3B9-B10D-4359-B24D-A161F0BE15F2}" dt="2024-02-21T06:00:42.879" v="4180" actId="478"/>
          <ac:picMkLst>
            <pc:docMk/>
            <pc:sldMk cId="2804004710" sldId="657"/>
            <ac:picMk id="10" creationId="{D3D90039-8FAB-1E18-6070-D29C3489EC8E}"/>
          </ac:picMkLst>
        </pc:picChg>
        <pc:picChg chg="add mod">
          <ac:chgData name="Richard Chalk" userId="287f8aa4f4de1d19" providerId="LiveId" clId="{55E7E3B9-B10D-4359-B24D-A161F0BE15F2}" dt="2024-02-21T06:00:48.546" v="4182" actId="1076"/>
          <ac:picMkLst>
            <pc:docMk/>
            <pc:sldMk cId="2804004710" sldId="657"/>
            <ac:picMk id="11" creationId="{E6CF0BFC-C082-F48F-54F1-DFD5E3DF12A5}"/>
          </ac:picMkLst>
        </pc:picChg>
      </pc:sldChg>
      <pc:sldChg chg="addSp delSp modSp add mod modNotesTx">
        <pc:chgData name="Richard Chalk" userId="287f8aa4f4de1d19" providerId="LiveId" clId="{55E7E3B9-B10D-4359-B24D-A161F0BE15F2}" dt="2024-02-21T06:14:45.368" v="4399"/>
        <pc:sldMkLst>
          <pc:docMk/>
          <pc:sldMk cId="3607031777" sldId="658"/>
        </pc:sldMkLst>
        <pc:spChg chg="mod">
          <ac:chgData name="Richard Chalk" userId="287f8aa4f4de1d19" providerId="LiveId" clId="{55E7E3B9-B10D-4359-B24D-A161F0BE15F2}" dt="2024-02-21T06:12:25.401" v="4362" actId="207"/>
          <ac:spMkLst>
            <pc:docMk/>
            <pc:sldMk cId="3607031777" sldId="658"/>
            <ac:spMk id="18" creationId="{92BE2A6B-BCED-06BF-F454-BD4735597300}"/>
          </ac:spMkLst>
        </pc:spChg>
        <pc:spChg chg="mod">
          <ac:chgData name="Richard Chalk" userId="287f8aa4f4de1d19" providerId="LiveId" clId="{55E7E3B9-B10D-4359-B24D-A161F0BE15F2}" dt="2024-02-21T06:14:32.755" v="4398" actId="207"/>
          <ac:spMkLst>
            <pc:docMk/>
            <pc:sldMk cId="3607031777" sldId="658"/>
            <ac:spMk id="658" creationId="{7844807D-6FF4-9EB3-552A-DDA3D65EF21B}"/>
          </ac:spMkLst>
        </pc:spChg>
        <pc:picChg chg="add mod">
          <ac:chgData name="Richard Chalk" userId="287f8aa4f4de1d19" providerId="LiveId" clId="{55E7E3B9-B10D-4359-B24D-A161F0BE15F2}" dt="2024-02-21T06:08:50.069" v="4348" actId="1035"/>
          <ac:picMkLst>
            <pc:docMk/>
            <pc:sldMk cId="3607031777" sldId="658"/>
            <ac:picMk id="10" creationId="{801150B1-0D51-47C0-9C4C-60A542BC314A}"/>
          </ac:picMkLst>
        </pc:picChg>
        <pc:picChg chg="del">
          <ac:chgData name="Richard Chalk" userId="287f8aa4f4de1d19" providerId="LiveId" clId="{55E7E3B9-B10D-4359-B24D-A161F0BE15F2}" dt="2024-02-21T06:08:43.082" v="4341" actId="478"/>
          <ac:picMkLst>
            <pc:docMk/>
            <pc:sldMk cId="3607031777" sldId="658"/>
            <ac:picMk id="11" creationId="{E484C1D4-FC84-6ACD-C67F-FD7FF17D5511}"/>
          </ac:picMkLst>
        </pc:picChg>
      </pc:sldChg>
      <pc:sldChg chg="modSp add mod">
        <pc:chgData name="Richard Chalk" userId="287f8aa4f4de1d19" providerId="LiveId" clId="{55E7E3B9-B10D-4359-B24D-A161F0BE15F2}" dt="2024-02-21T07:27:25.214" v="4749" actId="20577"/>
        <pc:sldMkLst>
          <pc:docMk/>
          <pc:sldMk cId="3010539994" sldId="659"/>
        </pc:sldMkLst>
        <pc:spChg chg="mod">
          <ac:chgData name="Richard Chalk" userId="287f8aa4f4de1d19" providerId="LiveId" clId="{55E7E3B9-B10D-4359-B24D-A161F0BE15F2}" dt="2024-02-21T07:27:25.214" v="4749" actId="20577"/>
          <ac:spMkLst>
            <pc:docMk/>
            <pc:sldMk cId="3010539994" sldId="659"/>
            <ac:spMk id="118" creationId="{6C4A2BB7-799D-568F-A1AC-687A1372FD20}"/>
          </ac:spMkLst>
        </pc:spChg>
      </pc:sldChg>
      <pc:sldChg chg="addSp delSp modSp add mod">
        <pc:chgData name="Richard Chalk" userId="287f8aa4f4de1d19" providerId="LiveId" clId="{55E7E3B9-B10D-4359-B24D-A161F0BE15F2}" dt="2024-02-21T07:28:35.923" v="4773" actId="478"/>
        <pc:sldMkLst>
          <pc:docMk/>
          <pc:sldMk cId="2946301220" sldId="660"/>
        </pc:sldMkLst>
        <pc:spChg chg="mod">
          <ac:chgData name="Richard Chalk" userId="287f8aa4f4de1d19" providerId="LiveId" clId="{55E7E3B9-B10D-4359-B24D-A161F0BE15F2}" dt="2024-02-21T07:28:31.294" v="4771" actId="113"/>
          <ac:spMkLst>
            <pc:docMk/>
            <pc:sldMk cId="2946301220" sldId="660"/>
            <ac:spMk id="2" creationId="{9AE153B0-EF46-93DF-3107-1DC39ED5051A}"/>
          </ac:spMkLst>
        </pc:spChg>
        <pc:spChg chg="mod">
          <ac:chgData name="Richard Chalk" userId="287f8aa4f4de1d19" providerId="LiveId" clId="{55E7E3B9-B10D-4359-B24D-A161F0BE15F2}" dt="2024-02-21T07:22:55.266" v="4519" actId="20577"/>
          <ac:spMkLst>
            <pc:docMk/>
            <pc:sldMk cId="2946301220" sldId="660"/>
            <ac:spMk id="7" creationId="{17C41BDE-2792-FBD2-7F2B-A1D7B6E1E2AA}"/>
          </ac:spMkLst>
        </pc:spChg>
        <pc:spChg chg="mod">
          <ac:chgData name="Richard Chalk" userId="287f8aa4f4de1d19" providerId="LiveId" clId="{55E7E3B9-B10D-4359-B24D-A161F0BE15F2}" dt="2024-02-21T07:28:09.990" v="4764" actId="20577"/>
          <ac:spMkLst>
            <pc:docMk/>
            <pc:sldMk cId="2946301220" sldId="660"/>
            <ac:spMk id="11" creationId="{0C34331C-C470-0C4E-D2C7-0F7D7C461CB6}"/>
          </ac:spMkLst>
        </pc:spChg>
        <pc:spChg chg="add del mod">
          <ac:chgData name="Richard Chalk" userId="287f8aa4f4de1d19" providerId="LiveId" clId="{55E7E3B9-B10D-4359-B24D-A161F0BE15F2}" dt="2024-02-21T07:22:40.759" v="4514" actId="478"/>
          <ac:spMkLst>
            <pc:docMk/>
            <pc:sldMk cId="2946301220" sldId="660"/>
            <ac:spMk id="13" creationId="{A9896D8F-98A2-3052-3D85-11C1C299DD20}"/>
          </ac:spMkLst>
        </pc:spChg>
        <pc:picChg chg="del mod">
          <ac:chgData name="Richard Chalk" userId="287f8aa4f4de1d19" providerId="LiveId" clId="{55E7E3B9-B10D-4359-B24D-A161F0BE15F2}" dt="2024-02-21T07:27:06.515" v="4741" actId="478"/>
          <ac:picMkLst>
            <pc:docMk/>
            <pc:sldMk cId="2946301220" sldId="660"/>
            <ac:picMk id="3" creationId="{32A9131C-B422-C23C-A616-351D502A3C1D}"/>
          </ac:picMkLst>
        </pc:picChg>
        <pc:picChg chg="del">
          <ac:chgData name="Richard Chalk" userId="287f8aa4f4de1d19" providerId="LiveId" clId="{55E7E3B9-B10D-4359-B24D-A161F0BE15F2}" dt="2024-02-21T07:23:05.442" v="4523" actId="478"/>
          <ac:picMkLst>
            <pc:docMk/>
            <pc:sldMk cId="2946301220" sldId="660"/>
            <ac:picMk id="9" creationId="{61C900CE-45B5-B6AA-22FD-8547921A5FBA}"/>
          </ac:picMkLst>
        </pc:picChg>
        <pc:picChg chg="del">
          <ac:chgData name="Richard Chalk" userId="287f8aa4f4de1d19" providerId="LiveId" clId="{55E7E3B9-B10D-4359-B24D-A161F0BE15F2}" dt="2024-02-21T07:24:35.322" v="4701" actId="478"/>
          <ac:picMkLst>
            <pc:docMk/>
            <pc:sldMk cId="2946301220" sldId="660"/>
            <ac:picMk id="10" creationId="{8B3CF6D0-B816-713F-BF07-955A21AA12DE}"/>
          </ac:picMkLst>
        </pc:picChg>
        <pc:picChg chg="del">
          <ac:chgData name="Richard Chalk" userId="287f8aa4f4de1d19" providerId="LiveId" clId="{55E7E3B9-B10D-4359-B24D-A161F0BE15F2}" dt="2024-02-21T07:26:43.425" v="4734" actId="478"/>
          <ac:picMkLst>
            <pc:docMk/>
            <pc:sldMk cId="2946301220" sldId="660"/>
            <ac:picMk id="12" creationId="{F864BC5E-1083-7DB4-DBD1-E65EE0A70E9C}"/>
          </ac:picMkLst>
        </pc:picChg>
        <pc:picChg chg="add del mod">
          <ac:chgData name="Richard Chalk" userId="287f8aa4f4de1d19" providerId="LiveId" clId="{55E7E3B9-B10D-4359-B24D-A161F0BE15F2}" dt="2024-02-21T07:28:35.923" v="4773" actId="478"/>
          <ac:picMkLst>
            <pc:docMk/>
            <pc:sldMk cId="2946301220" sldId="660"/>
            <ac:picMk id="14" creationId="{B46309FC-FB5F-04B1-C37B-C5DD01A7592E}"/>
          </ac:picMkLst>
        </pc:picChg>
        <pc:picChg chg="add mod">
          <ac:chgData name="Richard Chalk" userId="287f8aa4f4de1d19" providerId="LiveId" clId="{55E7E3B9-B10D-4359-B24D-A161F0BE15F2}" dt="2024-02-21T07:23:03.732" v="4522" actId="1076"/>
          <ac:picMkLst>
            <pc:docMk/>
            <pc:sldMk cId="2946301220" sldId="660"/>
            <ac:picMk id="15" creationId="{4DC079EC-9FD9-E032-EC2E-8A35EBAFEE10}"/>
          </ac:picMkLst>
        </pc:picChg>
      </pc:sldChg>
      <pc:sldChg chg="add del">
        <pc:chgData name="Richard Chalk" userId="287f8aa4f4de1d19" providerId="LiveId" clId="{55E7E3B9-B10D-4359-B24D-A161F0BE15F2}" dt="2024-02-21T07:28:24.960" v="4768"/>
        <pc:sldMkLst>
          <pc:docMk/>
          <pc:sldMk cId="2616496332" sldId="661"/>
        </pc:sldMkLst>
      </pc:sldChg>
      <pc:sldChg chg="addSp delSp modSp add mod">
        <pc:chgData name="Richard Chalk" userId="287f8aa4f4de1d19" providerId="LiveId" clId="{55E7E3B9-B10D-4359-B24D-A161F0BE15F2}" dt="2024-02-21T19:39:03.259" v="5259" actId="207"/>
        <pc:sldMkLst>
          <pc:docMk/>
          <pc:sldMk cId="2727704966" sldId="661"/>
        </pc:sldMkLst>
        <pc:spChg chg="mod">
          <ac:chgData name="Richard Chalk" userId="287f8aa4f4de1d19" providerId="LiveId" clId="{55E7E3B9-B10D-4359-B24D-A161F0BE15F2}" dt="2024-02-21T19:39:03.259" v="5259" actId="207"/>
          <ac:spMkLst>
            <pc:docMk/>
            <pc:sldMk cId="2727704966" sldId="661"/>
            <ac:spMk id="2" creationId="{3293E8BB-40B5-0D76-3ED8-5499B72CCF42}"/>
          </ac:spMkLst>
        </pc:spChg>
        <pc:spChg chg="add del mod">
          <ac:chgData name="Richard Chalk" userId="287f8aa4f4de1d19" providerId="LiveId" clId="{55E7E3B9-B10D-4359-B24D-A161F0BE15F2}" dt="2024-02-21T19:30:30.636" v="4900" actId="478"/>
          <ac:spMkLst>
            <pc:docMk/>
            <pc:sldMk cId="2727704966" sldId="661"/>
            <ac:spMk id="3" creationId="{A5F35EF4-F13D-351C-791F-A580971C126F}"/>
          </ac:spMkLst>
        </pc:spChg>
        <pc:spChg chg="del">
          <ac:chgData name="Richard Chalk" userId="287f8aa4f4de1d19" providerId="LiveId" clId="{55E7E3B9-B10D-4359-B24D-A161F0BE15F2}" dt="2024-02-21T19:36:50.721" v="5148" actId="478"/>
          <ac:spMkLst>
            <pc:docMk/>
            <pc:sldMk cId="2727704966" sldId="661"/>
            <ac:spMk id="11" creationId="{E79E63FE-67DD-012A-7A64-F99483014BE0}"/>
          </ac:spMkLst>
        </pc:spChg>
        <pc:spChg chg="add mod">
          <ac:chgData name="Richard Chalk" userId="287f8aa4f4de1d19" providerId="LiveId" clId="{55E7E3B9-B10D-4359-B24D-A161F0BE15F2}" dt="2024-02-21T19:38:11.707" v="5185" actId="1037"/>
          <ac:spMkLst>
            <pc:docMk/>
            <pc:sldMk cId="2727704966" sldId="661"/>
            <ac:spMk id="16" creationId="{3CCF88C2-28CE-2BC5-0EB0-181EEA52994F}"/>
          </ac:spMkLst>
        </pc:spChg>
        <pc:picChg chg="add mod">
          <ac:chgData name="Richard Chalk" userId="287f8aa4f4de1d19" providerId="LiveId" clId="{55E7E3B9-B10D-4359-B24D-A161F0BE15F2}" dt="2024-02-21T19:37:41.435" v="5154" actId="14100"/>
          <ac:picMkLst>
            <pc:docMk/>
            <pc:sldMk cId="2727704966" sldId="661"/>
            <ac:picMk id="10" creationId="{0AB9BB69-59BE-201D-35AD-8C2619250ED2}"/>
          </ac:picMkLst>
        </pc:picChg>
        <pc:picChg chg="add mod">
          <ac:chgData name="Richard Chalk" userId="287f8aa4f4de1d19" providerId="LiveId" clId="{55E7E3B9-B10D-4359-B24D-A161F0BE15F2}" dt="2024-02-21T19:37:39.291" v="5153" actId="1076"/>
          <ac:picMkLst>
            <pc:docMk/>
            <pc:sldMk cId="2727704966" sldId="661"/>
            <ac:picMk id="13" creationId="{E3600C51-913B-3689-B81E-E3FADD420809}"/>
          </ac:picMkLst>
        </pc:picChg>
      </pc:sldChg>
      <pc:sldChg chg="addSp delSp modSp add mod modNotesTx">
        <pc:chgData name="Richard Chalk" userId="287f8aa4f4de1d19" providerId="LiveId" clId="{55E7E3B9-B10D-4359-B24D-A161F0BE15F2}" dt="2024-02-22T12:25:08.976" v="7064" actId="6549"/>
        <pc:sldMkLst>
          <pc:docMk/>
          <pc:sldMk cId="668745810" sldId="662"/>
        </pc:sldMkLst>
        <pc:spChg chg="del">
          <ac:chgData name="Richard Chalk" userId="287f8aa4f4de1d19" providerId="LiveId" clId="{55E7E3B9-B10D-4359-B24D-A161F0BE15F2}" dt="2024-02-22T05:27:54.023" v="6133" actId="478"/>
          <ac:spMkLst>
            <pc:docMk/>
            <pc:sldMk cId="668745810" sldId="662"/>
            <ac:spMk id="2" creationId="{6DF3869E-5759-4795-3A7D-0034813910E4}"/>
          </ac:spMkLst>
        </pc:spChg>
        <pc:spChg chg="add del mod">
          <ac:chgData name="Richard Chalk" userId="287f8aa4f4de1d19" providerId="LiveId" clId="{55E7E3B9-B10D-4359-B24D-A161F0BE15F2}" dt="2024-02-22T05:27:45.377" v="6129" actId="478"/>
          <ac:spMkLst>
            <pc:docMk/>
            <pc:sldMk cId="668745810" sldId="662"/>
            <ac:spMk id="3" creationId="{C55B0A49-926D-AA57-0467-22710ECE604D}"/>
          </ac:spMkLst>
        </pc:spChg>
        <pc:spChg chg="mod">
          <ac:chgData name="Richard Chalk" userId="287f8aa4f4de1d19" providerId="LiveId" clId="{55E7E3B9-B10D-4359-B24D-A161F0BE15F2}" dt="2024-02-22T05:28:04.925" v="6157" actId="20577"/>
          <ac:spMkLst>
            <pc:docMk/>
            <pc:sldMk cId="668745810" sldId="662"/>
            <ac:spMk id="7" creationId="{EC5475E7-4431-6C2A-78C7-EFA28A5C32A9}"/>
          </ac:spMkLst>
        </pc:spChg>
        <pc:spChg chg="del">
          <ac:chgData name="Richard Chalk" userId="287f8aa4f4de1d19" providerId="LiveId" clId="{55E7E3B9-B10D-4359-B24D-A161F0BE15F2}" dt="2024-02-22T05:27:49.345" v="6131" actId="478"/>
          <ac:spMkLst>
            <pc:docMk/>
            <pc:sldMk cId="668745810" sldId="662"/>
            <ac:spMk id="11" creationId="{7372C2F6-45A0-34C4-061F-7D6E7F48362C}"/>
          </ac:spMkLst>
        </pc:spChg>
        <pc:spChg chg="add mod">
          <ac:chgData name="Richard Chalk" userId="287f8aa4f4de1d19" providerId="LiveId" clId="{55E7E3B9-B10D-4359-B24D-A161F0BE15F2}" dt="2024-02-22T05:35:41.245" v="6591" actId="1036"/>
          <ac:spMkLst>
            <pc:docMk/>
            <pc:sldMk cId="668745810" sldId="662"/>
            <ac:spMk id="12" creationId="{B2AD6D4B-E550-EBBC-F1E6-02C4469BD14E}"/>
          </ac:spMkLst>
        </pc:spChg>
        <pc:spChg chg="add mod">
          <ac:chgData name="Richard Chalk" userId="287f8aa4f4de1d19" providerId="LiveId" clId="{55E7E3B9-B10D-4359-B24D-A161F0BE15F2}" dt="2024-02-22T05:35:41.245" v="6591" actId="1036"/>
          <ac:spMkLst>
            <pc:docMk/>
            <pc:sldMk cId="668745810" sldId="662"/>
            <ac:spMk id="13" creationId="{BDAF3227-AEFE-CBCC-2D7D-63301034EAF1}"/>
          </ac:spMkLst>
        </pc:spChg>
        <pc:spChg chg="add mod">
          <ac:chgData name="Richard Chalk" userId="287f8aa4f4de1d19" providerId="LiveId" clId="{55E7E3B9-B10D-4359-B24D-A161F0BE15F2}" dt="2024-02-22T05:35:41.245" v="6591" actId="1036"/>
          <ac:spMkLst>
            <pc:docMk/>
            <pc:sldMk cId="668745810" sldId="662"/>
            <ac:spMk id="14" creationId="{01A8D0A7-BCE3-1524-75BB-F5546F69F763}"/>
          </ac:spMkLst>
        </pc:spChg>
        <pc:spChg chg="add mod">
          <ac:chgData name="Richard Chalk" userId="287f8aa4f4de1d19" providerId="LiveId" clId="{55E7E3B9-B10D-4359-B24D-A161F0BE15F2}" dt="2024-02-22T05:35:41.245" v="6591" actId="1036"/>
          <ac:spMkLst>
            <pc:docMk/>
            <pc:sldMk cId="668745810" sldId="662"/>
            <ac:spMk id="15" creationId="{0428B6BE-9A24-B0E1-3922-D98F2B933E86}"/>
          </ac:spMkLst>
        </pc:spChg>
        <pc:spChg chg="add mod">
          <ac:chgData name="Richard Chalk" userId="287f8aa4f4de1d19" providerId="LiveId" clId="{55E7E3B9-B10D-4359-B24D-A161F0BE15F2}" dt="2024-02-22T05:35:41.245" v="6591" actId="1036"/>
          <ac:spMkLst>
            <pc:docMk/>
            <pc:sldMk cId="668745810" sldId="662"/>
            <ac:spMk id="16" creationId="{E889DFE4-4FB7-32AD-6784-89F0479B1444}"/>
          </ac:spMkLst>
        </pc:spChg>
        <pc:spChg chg="add mod">
          <ac:chgData name="Richard Chalk" userId="287f8aa4f4de1d19" providerId="LiveId" clId="{55E7E3B9-B10D-4359-B24D-A161F0BE15F2}" dt="2024-02-22T05:35:41.245" v="6591" actId="1036"/>
          <ac:spMkLst>
            <pc:docMk/>
            <pc:sldMk cId="668745810" sldId="662"/>
            <ac:spMk id="17" creationId="{D881DABF-FAC8-4D51-A706-08E02BC383EE}"/>
          </ac:spMkLst>
        </pc:spChg>
        <pc:spChg chg="add mod">
          <ac:chgData name="Richard Chalk" userId="287f8aa4f4de1d19" providerId="LiveId" clId="{55E7E3B9-B10D-4359-B24D-A161F0BE15F2}" dt="2024-02-22T05:35:41.245" v="6591" actId="1036"/>
          <ac:spMkLst>
            <pc:docMk/>
            <pc:sldMk cId="668745810" sldId="662"/>
            <ac:spMk id="18" creationId="{799D6E62-82B4-3BD6-E9F9-2C6285624271}"/>
          </ac:spMkLst>
        </pc:spChg>
        <pc:spChg chg="add mod">
          <ac:chgData name="Richard Chalk" userId="287f8aa4f4de1d19" providerId="LiveId" clId="{55E7E3B9-B10D-4359-B24D-A161F0BE15F2}" dt="2024-02-22T05:35:41.245" v="6591" actId="1036"/>
          <ac:spMkLst>
            <pc:docMk/>
            <pc:sldMk cId="668745810" sldId="662"/>
            <ac:spMk id="19" creationId="{1090B392-6218-ACFC-64FD-719B52154E41}"/>
          </ac:spMkLst>
        </pc:spChg>
        <pc:spChg chg="add mod">
          <ac:chgData name="Richard Chalk" userId="287f8aa4f4de1d19" providerId="LiveId" clId="{55E7E3B9-B10D-4359-B24D-A161F0BE15F2}" dt="2024-02-22T05:35:41.245" v="6591" actId="1036"/>
          <ac:spMkLst>
            <pc:docMk/>
            <pc:sldMk cId="668745810" sldId="662"/>
            <ac:spMk id="20" creationId="{B440CD52-5319-29CF-18C1-F3784CB44E9A}"/>
          </ac:spMkLst>
        </pc:spChg>
        <pc:spChg chg="add mod">
          <ac:chgData name="Richard Chalk" userId="287f8aa4f4de1d19" providerId="LiveId" clId="{55E7E3B9-B10D-4359-B24D-A161F0BE15F2}" dt="2024-02-22T05:35:41.245" v="6591" actId="1036"/>
          <ac:spMkLst>
            <pc:docMk/>
            <pc:sldMk cId="668745810" sldId="662"/>
            <ac:spMk id="21" creationId="{14172823-C330-1E50-BCC7-D56C47F1E3C9}"/>
          </ac:spMkLst>
        </pc:spChg>
        <pc:spChg chg="add mod">
          <ac:chgData name="Richard Chalk" userId="287f8aa4f4de1d19" providerId="LiveId" clId="{55E7E3B9-B10D-4359-B24D-A161F0BE15F2}" dt="2024-02-22T05:35:41.245" v="6591" actId="1036"/>
          <ac:spMkLst>
            <pc:docMk/>
            <pc:sldMk cId="668745810" sldId="662"/>
            <ac:spMk id="22" creationId="{5BB68F6A-302A-6335-D462-B692CDE7FF9F}"/>
          </ac:spMkLst>
        </pc:spChg>
        <pc:spChg chg="add mod">
          <ac:chgData name="Richard Chalk" userId="287f8aa4f4de1d19" providerId="LiveId" clId="{55E7E3B9-B10D-4359-B24D-A161F0BE15F2}" dt="2024-02-22T05:35:41.245" v="6591" actId="1036"/>
          <ac:spMkLst>
            <pc:docMk/>
            <pc:sldMk cId="668745810" sldId="662"/>
            <ac:spMk id="23" creationId="{C7B3E4A4-350F-BC83-349F-460EB7FC749B}"/>
          </ac:spMkLst>
        </pc:spChg>
        <pc:spChg chg="add mod">
          <ac:chgData name="Richard Chalk" userId="287f8aa4f4de1d19" providerId="LiveId" clId="{55E7E3B9-B10D-4359-B24D-A161F0BE15F2}" dt="2024-02-22T05:37:38.679" v="6717" actId="20577"/>
          <ac:spMkLst>
            <pc:docMk/>
            <pc:sldMk cId="668745810" sldId="662"/>
            <ac:spMk id="25" creationId="{0AF04C69-64A0-F7E1-2D2A-6C90BF015E94}"/>
          </ac:spMkLst>
        </pc:spChg>
        <pc:picChg chg="add mod">
          <ac:chgData name="Richard Chalk" userId="287f8aa4f4de1d19" providerId="LiveId" clId="{55E7E3B9-B10D-4359-B24D-A161F0BE15F2}" dt="2024-02-22T05:35:41.245" v="6591" actId="1036"/>
          <ac:picMkLst>
            <pc:docMk/>
            <pc:sldMk cId="668745810" sldId="662"/>
            <ac:picMk id="10" creationId="{FDD05B5E-EF89-2E5E-E0D0-42CDC46399C1}"/>
          </ac:picMkLst>
        </pc:picChg>
        <pc:picChg chg="add mod">
          <ac:chgData name="Richard Chalk" userId="287f8aa4f4de1d19" providerId="LiveId" clId="{55E7E3B9-B10D-4359-B24D-A161F0BE15F2}" dt="2024-02-22T05:33:44.543" v="6252" actId="1076"/>
          <ac:picMkLst>
            <pc:docMk/>
            <pc:sldMk cId="668745810" sldId="662"/>
            <ac:picMk id="24" creationId="{23740162-6859-BAC9-00D1-697C5A2D873F}"/>
          </ac:picMkLst>
        </pc:picChg>
        <pc:picChg chg="del">
          <ac:chgData name="Richard Chalk" userId="287f8aa4f4de1d19" providerId="LiveId" clId="{55E7E3B9-B10D-4359-B24D-A161F0BE15F2}" dt="2024-02-22T05:27:46.931" v="6130" actId="478"/>
          <ac:picMkLst>
            <pc:docMk/>
            <pc:sldMk cId="668745810" sldId="662"/>
            <ac:picMk id="11268" creationId="{9555B943-C4F1-637F-718B-F0B89B6BD5E7}"/>
          </ac:picMkLst>
        </pc:picChg>
        <pc:cxnChg chg="del">
          <ac:chgData name="Richard Chalk" userId="287f8aa4f4de1d19" providerId="LiveId" clId="{55E7E3B9-B10D-4359-B24D-A161F0BE15F2}" dt="2024-02-22T05:27:50.608" v="6132" actId="478"/>
          <ac:cxnSpMkLst>
            <pc:docMk/>
            <pc:sldMk cId="668745810" sldId="662"/>
            <ac:cxnSpMk id="4" creationId="{9B473368-FE8D-84E9-8817-D9AE348F36E1}"/>
          </ac:cxnSpMkLst>
        </pc:cxnChg>
      </pc:sldChg>
      <pc:sldChg chg="addSp delSp modSp add mod">
        <pc:chgData name="Richard Chalk" userId="287f8aa4f4de1d19" providerId="LiveId" clId="{55E7E3B9-B10D-4359-B24D-A161F0BE15F2}" dt="2024-02-22T12:43:24.702" v="8011" actId="1076"/>
        <pc:sldMkLst>
          <pc:docMk/>
          <pc:sldMk cId="2261841161" sldId="663"/>
        </pc:sldMkLst>
        <pc:spChg chg="mod">
          <ac:chgData name="Richard Chalk" userId="287f8aa4f4de1d19" providerId="LiveId" clId="{55E7E3B9-B10D-4359-B24D-A161F0BE15F2}" dt="2024-02-22T12:39:22.557" v="7988" actId="113"/>
          <ac:spMkLst>
            <pc:docMk/>
            <pc:sldMk cId="2261841161" sldId="663"/>
            <ac:spMk id="2" creationId="{5E934A7B-6005-7B2C-8D74-86BF80B484F9}"/>
          </ac:spMkLst>
        </pc:spChg>
        <pc:spChg chg="del mod">
          <ac:chgData name="Richard Chalk" userId="287f8aa4f4de1d19" providerId="LiveId" clId="{55E7E3B9-B10D-4359-B24D-A161F0BE15F2}" dt="2024-02-22T12:37:01.279" v="7935" actId="478"/>
          <ac:spMkLst>
            <pc:docMk/>
            <pc:sldMk cId="2261841161" sldId="663"/>
            <ac:spMk id="3" creationId="{84644830-FC5C-61C9-4029-B3BEEDD85A60}"/>
          </ac:spMkLst>
        </pc:spChg>
        <pc:spChg chg="mod">
          <ac:chgData name="Richard Chalk" userId="287f8aa4f4de1d19" providerId="LiveId" clId="{55E7E3B9-B10D-4359-B24D-A161F0BE15F2}" dt="2024-02-22T12:39:16.750" v="7987" actId="20577"/>
          <ac:spMkLst>
            <pc:docMk/>
            <pc:sldMk cId="2261841161" sldId="663"/>
            <ac:spMk id="7" creationId="{70FC4CDC-43EB-59E8-90BB-CB6D24824844}"/>
          </ac:spMkLst>
        </pc:spChg>
        <pc:spChg chg="add mod">
          <ac:chgData name="Richard Chalk" userId="287f8aa4f4de1d19" providerId="LiveId" clId="{55E7E3B9-B10D-4359-B24D-A161F0BE15F2}" dt="2024-02-22T12:43:24.702" v="8011" actId="1076"/>
          <ac:spMkLst>
            <pc:docMk/>
            <pc:sldMk cId="2261841161" sldId="663"/>
            <ac:spMk id="10" creationId="{3BE4E9D3-6263-0308-7BAE-5350BDF79ADB}"/>
          </ac:spMkLst>
        </pc:spChg>
        <pc:spChg chg="mod">
          <ac:chgData name="Richard Chalk" userId="287f8aa4f4de1d19" providerId="LiveId" clId="{55E7E3B9-B10D-4359-B24D-A161F0BE15F2}" dt="2024-02-22T12:43:10.112" v="8009" actId="14100"/>
          <ac:spMkLst>
            <pc:docMk/>
            <pc:sldMk cId="2261841161" sldId="663"/>
            <ac:spMk id="11" creationId="{73F070A5-4C77-0C88-3C84-3D0C6151FEDD}"/>
          </ac:spMkLst>
        </pc:spChg>
        <pc:picChg chg="add mod">
          <ac:chgData name="Richard Chalk" userId="287f8aa4f4de1d19" providerId="LiveId" clId="{55E7E3B9-B10D-4359-B24D-A161F0BE15F2}" dt="2024-02-22T12:35:40.494" v="7798" actId="1076"/>
          <ac:picMkLst>
            <pc:docMk/>
            <pc:sldMk cId="2261841161" sldId="663"/>
            <ac:picMk id="9" creationId="{4684C3F0-1BCC-8413-9E6D-D9AE6F003DC6}"/>
          </ac:picMkLst>
        </pc:picChg>
        <pc:picChg chg="add mod">
          <ac:chgData name="Richard Chalk" userId="287f8aa4f4de1d19" providerId="LiveId" clId="{55E7E3B9-B10D-4359-B24D-A161F0BE15F2}" dt="2024-02-22T12:42:46.936" v="7995" actId="14100"/>
          <ac:picMkLst>
            <pc:docMk/>
            <pc:sldMk cId="2261841161" sldId="663"/>
            <ac:picMk id="3074" creationId="{18554C37-7D56-9084-CDCC-AF7231A5E2F5}"/>
          </ac:picMkLst>
        </pc:picChg>
        <pc:picChg chg="del">
          <ac:chgData name="Richard Chalk" userId="287f8aa4f4de1d19" providerId="LiveId" clId="{55E7E3B9-B10D-4359-B24D-A161F0BE15F2}" dt="2024-02-22T12:37:02.591" v="7936" actId="478"/>
          <ac:picMkLst>
            <pc:docMk/>
            <pc:sldMk cId="2261841161" sldId="663"/>
            <ac:picMk id="11268" creationId="{EDB16476-806E-75BC-AF9E-ACAFAC6FD767}"/>
          </ac:picMkLst>
        </pc:picChg>
      </pc:sldChg>
      <pc:sldChg chg="add del">
        <pc:chgData name="Richard Chalk" userId="287f8aa4f4de1d19" providerId="LiveId" clId="{55E7E3B9-B10D-4359-B24D-A161F0BE15F2}" dt="2024-02-22T06:05:13.315" v="6861" actId="47"/>
        <pc:sldMkLst>
          <pc:docMk/>
          <pc:sldMk cId="742273101" sldId="664"/>
        </pc:sldMkLst>
      </pc:sldChg>
      <pc:sldChg chg="modSp add del mod">
        <pc:chgData name="Richard Chalk" userId="287f8aa4f4de1d19" providerId="LiveId" clId="{55E7E3B9-B10D-4359-B24D-A161F0BE15F2}" dt="2024-02-22T18:54:15.155" v="8765" actId="47"/>
        <pc:sldMkLst>
          <pc:docMk/>
          <pc:sldMk cId="1674285960" sldId="665"/>
        </pc:sldMkLst>
        <pc:spChg chg="mod">
          <ac:chgData name="Richard Chalk" userId="287f8aa4f4de1d19" providerId="LiveId" clId="{55E7E3B9-B10D-4359-B24D-A161F0BE15F2}" dt="2024-02-22T05:05:44.594" v="6128" actId="20577"/>
          <ac:spMkLst>
            <pc:docMk/>
            <pc:sldMk cId="1674285960" sldId="665"/>
            <ac:spMk id="3" creationId="{0F4F11FF-9C50-C2CE-876F-3653C6DC88A6}"/>
          </ac:spMkLst>
        </pc:spChg>
      </pc:sldChg>
      <pc:sldChg chg="addSp delSp modSp add mod">
        <pc:chgData name="Richard Chalk" userId="287f8aa4f4de1d19" providerId="LiveId" clId="{55E7E3B9-B10D-4359-B24D-A161F0BE15F2}" dt="2024-02-22T18:54:12.157" v="8764" actId="1035"/>
        <pc:sldMkLst>
          <pc:docMk/>
          <pc:sldMk cId="3702764831" sldId="666"/>
        </pc:sldMkLst>
        <pc:spChg chg="mod">
          <ac:chgData name="Richard Chalk" userId="287f8aa4f4de1d19" providerId="LiveId" clId="{55E7E3B9-B10D-4359-B24D-A161F0BE15F2}" dt="2024-02-22T18:54:05.544" v="8753" actId="13926"/>
          <ac:spMkLst>
            <pc:docMk/>
            <pc:sldMk cId="3702764831" sldId="666"/>
            <ac:spMk id="2" creationId="{FDFD076F-5390-8E5E-9090-CF1D9F15E6AE}"/>
          </ac:spMkLst>
        </pc:spChg>
        <pc:spChg chg="mod">
          <ac:chgData name="Richard Chalk" userId="287f8aa4f4de1d19" providerId="LiveId" clId="{55E7E3B9-B10D-4359-B24D-A161F0BE15F2}" dt="2024-02-22T18:47:03.514" v="8176" actId="20577"/>
          <ac:spMkLst>
            <pc:docMk/>
            <pc:sldMk cId="3702764831" sldId="666"/>
            <ac:spMk id="7" creationId="{EC88DD88-B639-B90D-64B4-7778A538B02E}"/>
          </ac:spMkLst>
        </pc:spChg>
        <pc:spChg chg="del">
          <ac:chgData name="Richard Chalk" userId="287f8aa4f4de1d19" providerId="LiveId" clId="{55E7E3B9-B10D-4359-B24D-A161F0BE15F2}" dt="2024-02-22T18:50:11.783" v="8524" actId="478"/>
          <ac:spMkLst>
            <pc:docMk/>
            <pc:sldMk cId="3702764831" sldId="666"/>
            <ac:spMk id="10" creationId="{6A1F75A1-6A6C-3637-2FE8-3EBAC0A5B13C}"/>
          </ac:spMkLst>
        </pc:spChg>
        <pc:spChg chg="mod">
          <ac:chgData name="Richard Chalk" userId="287f8aa4f4de1d19" providerId="LiveId" clId="{55E7E3B9-B10D-4359-B24D-A161F0BE15F2}" dt="2024-02-22T18:52:31.233" v="8578" actId="14100"/>
          <ac:spMkLst>
            <pc:docMk/>
            <pc:sldMk cId="3702764831" sldId="666"/>
            <ac:spMk id="11" creationId="{725B697E-75CE-62D9-C9DC-DB381D1EB77C}"/>
          </ac:spMkLst>
        </pc:spChg>
        <pc:picChg chg="del">
          <ac:chgData name="Richard Chalk" userId="287f8aa4f4de1d19" providerId="LiveId" clId="{55E7E3B9-B10D-4359-B24D-A161F0BE15F2}" dt="2024-02-22T18:50:09.231" v="8523" actId="478"/>
          <ac:picMkLst>
            <pc:docMk/>
            <pc:sldMk cId="3702764831" sldId="666"/>
            <ac:picMk id="3074" creationId="{36792BB6-6BB0-F57D-CDB5-C308BCCFBA66}"/>
          </ac:picMkLst>
        </pc:picChg>
        <pc:picChg chg="add mod">
          <ac:chgData name="Richard Chalk" userId="287f8aa4f4de1d19" providerId="LiveId" clId="{55E7E3B9-B10D-4359-B24D-A161F0BE15F2}" dt="2024-02-22T18:52:10.720" v="8568" actId="1036"/>
          <ac:picMkLst>
            <pc:docMk/>
            <pc:sldMk cId="3702764831" sldId="666"/>
            <ac:picMk id="4098" creationId="{569E0818-2A96-B887-F246-A56F22145391}"/>
          </ac:picMkLst>
        </pc:picChg>
        <pc:picChg chg="add mod">
          <ac:chgData name="Richard Chalk" userId="287f8aa4f4de1d19" providerId="LiveId" clId="{55E7E3B9-B10D-4359-B24D-A161F0BE15F2}" dt="2024-02-22T18:54:12.157" v="8764" actId="1035"/>
          <ac:picMkLst>
            <pc:docMk/>
            <pc:sldMk cId="3702764831" sldId="666"/>
            <ac:picMk id="4100" creationId="{D23874F4-9DE7-9AB7-B3D7-4EB6B27FBA35}"/>
          </ac:picMkLst>
        </pc:picChg>
      </pc:sldChg>
    </pc:docChg>
  </pc:docChgLst>
  <pc:docChgLst>
    <pc:chgData name="Richard Chalk" userId="287f8aa4f4de1d19" providerId="LiveId" clId="{4D1B58A4-9315-4E77-924A-B0F061314CBD}"/>
    <pc:docChg chg="custSel modSld">
      <pc:chgData name="Richard Chalk" userId="287f8aa4f4de1d19" providerId="LiveId" clId="{4D1B58A4-9315-4E77-924A-B0F061314CBD}" dt="2023-09-04T14:41:36.912" v="370" actId="1035"/>
      <pc:docMkLst>
        <pc:docMk/>
      </pc:docMkLst>
      <pc:sldChg chg="modSp mod">
        <pc:chgData name="Richard Chalk" userId="287f8aa4f4de1d19" providerId="LiveId" clId="{4D1B58A4-9315-4E77-924A-B0F061314CBD}" dt="2023-09-04T14:41:36.912" v="370" actId="1035"/>
        <pc:sldMkLst>
          <pc:docMk/>
          <pc:sldMk cId="243450459" sldId="267"/>
        </pc:sldMkLst>
        <pc:spChg chg="mod">
          <ac:chgData name="Richard Chalk" userId="287f8aa4f4de1d19" providerId="LiveId" clId="{4D1B58A4-9315-4E77-924A-B0F061314CBD}" dt="2023-09-04T14:41:36.912" v="370" actId="1035"/>
          <ac:spMkLst>
            <pc:docMk/>
            <pc:sldMk cId="243450459" sldId="267"/>
            <ac:spMk id="9" creationId="{4711E27A-9FED-009E-19F3-DA48C19A4FFF}"/>
          </ac:spMkLst>
        </pc:spChg>
        <pc:picChg chg="mod">
          <ac:chgData name="Richard Chalk" userId="287f8aa4f4de1d19" providerId="LiveId" clId="{4D1B58A4-9315-4E77-924A-B0F061314CBD}" dt="2023-09-04T14:41:36.912" v="370" actId="1035"/>
          <ac:picMkLst>
            <pc:docMk/>
            <pc:sldMk cId="243450459" sldId="267"/>
            <ac:picMk id="10" creationId="{C59F8F17-0478-EA1B-85F6-0876915872FD}"/>
          </ac:picMkLst>
        </pc:picChg>
      </pc:sldChg>
      <pc:sldChg chg="addSp modSp mod modNotesTx">
        <pc:chgData name="Richard Chalk" userId="287f8aa4f4de1d19" providerId="LiveId" clId="{4D1B58A4-9315-4E77-924A-B0F061314CBD}" dt="2023-09-02T18:34:50.640" v="356" actId="20577"/>
        <pc:sldMkLst>
          <pc:docMk/>
          <pc:sldMk cId="1930755218" sldId="532"/>
        </pc:sldMkLst>
        <pc:picChg chg="add mod">
          <ac:chgData name="Richard Chalk" userId="287f8aa4f4de1d19" providerId="LiveId" clId="{4D1B58A4-9315-4E77-924A-B0F061314CBD}" dt="2023-09-02T18:31:45.622" v="22" actId="1036"/>
          <ac:picMkLst>
            <pc:docMk/>
            <pc:sldMk cId="1930755218" sldId="532"/>
            <ac:picMk id="8" creationId="{2C55DA26-50B3-7F39-5601-086125D05241}"/>
          </ac:picMkLst>
        </pc:picChg>
        <pc:picChg chg="add mod">
          <ac:chgData name="Richard Chalk" userId="287f8aa4f4de1d19" providerId="LiveId" clId="{4D1B58A4-9315-4E77-924A-B0F061314CBD}" dt="2023-09-02T18:31:10.335" v="9" actId="1038"/>
          <ac:picMkLst>
            <pc:docMk/>
            <pc:sldMk cId="1930755218" sldId="532"/>
            <ac:picMk id="1026" creationId="{7A381971-AB87-4399-E0F8-DA54559D701D}"/>
          </ac:picMkLst>
        </pc:picChg>
      </pc:sldChg>
    </pc:docChg>
  </pc:docChgLst>
  <pc:docChgLst>
    <pc:chgData name="Richard Chalk" userId="287f8aa4f4de1d19" providerId="LiveId" clId="{0092D160-E96F-4E7A-85EE-0570A35094B3}"/>
    <pc:docChg chg="undo redo custSel addSld delSld modSld">
      <pc:chgData name="Richard Chalk" userId="287f8aa4f4de1d19" providerId="LiveId" clId="{0092D160-E96F-4E7A-85EE-0570A35094B3}" dt="2023-07-05T12:27:52.915" v="3356" actId="20577"/>
      <pc:docMkLst>
        <pc:docMk/>
      </pc:docMkLst>
      <pc:sldChg chg="addSp delSp modSp mod">
        <pc:chgData name="Richard Chalk" userId="287f8aa4f4de1d19" providerId="LiveId" clId="{0092D160-E96F-4E7A-85EE-0570A35094B3}" dt="2023-07-05T12:25:24.410" v="3224" actId="1035"/>
        <pc:sldMkLst>
          <pc:docMk/>
          <pc:sldMk cId="0" sldId="299"/>
        </pc:sldMkLst>
        <pc:spChg chg="add mod">
          <ac:chgData name="Richard Chalk" userId="287f8aa4f4de1d19" providerId="LiveId" clId="{0092D160-E96F-4E7A-85EE-0570A35094B3}" dt="2023-07-05T06:01:19.260" v="205" actId="1035"/>
          <ac:spMkLst>
            <pc:docMk/>
            <pc:sldMk cId="0" sldId="299"/>
            <ac:spMk id="8" creationId="{9977F281-A947-A97F-F970-14C3D7FFAE2B}"/>
          </ac:spMkLst>
        </pc:spChg>
        <pc:spChg chg="del">
          <ac:chgData name="Richard Chalk" userId="287f8aa4f4de1d19" providerId="LiveId" clId="{0092D160-E96F-4E7A-85EE-0570A35094B3}" dt="2023-07-05T06:01:04.604" v="200" actId="478"/>
          <ac:spMkLst>
            <pc:docMk/>
            <pc:sldMk cId="0" sldId="299"/>
            <ac:spMk id="16" creationId="{96566620-CF4E-3E72-DF17-BDE7523AD6EA}"/>
          </ac:spMkLst>
        </pc:spChg>
        <pc:spChg chg="mod">
          <ac:chgData name="Richard Chalk" userId="287f8aa4f4de1d19" providerId="LiveId" clId="{0092D160-E96F-4E7A-85EE-0570A35094B3}" dt="2023-07-05T12:01:58.174" v="2691" actId="20577"/>
          <ac:spMkLst>
            <pc:docMk/>
            <pc:sldMk cId="0" sldId="299"/>
            <ac:spMk id="18" creationId="{CBF4E8CD-055F-8FAC-58DB-DB42DE1E6C1D}"/>
          </ac:spMkLst>
        </pc:spChg>
        <pc:spChg chg="mod">
          <ac:chgData name="Richard Chalk" userId="287f8aa4f4de1d19" providerId="LiveId" clId="{0092D160-E96F-4E7A-85EE-0570A35094B3}" dt="2023-07-05T12:24:53.801" v="3198" actId="1036"/>
          <ac:spMkLst>
            <pc:docMk/>
            <pc:sldMk cId="0" sldId="299"/>
            <ac:spMk id="658" creationId="{00000000-0000-0000-0000-000000000000}"/>
          </ac:spMkLst>
        </pc:spChg>
        <pc:picChg chg="mod">
          <ac:chgData name="Richard Chalk" userId="287f8aa4f4de1d19" providerId="LiveId" clId="{0092D160-E96F-4E7A-85EE-0570A35094B3}" dt="2023-07-05T12:25:01.373" v="3212" actId="1036"/>
          <ac:picMkLst>
            <pc:docMk/>
            <pc:sldMk cId="0" sldId="299"/>
            <ac:picMk id="2" creationId="{1798266B-4E23-1125-CABF-2421F7B57CB6}"/>
          </ac:picMkLst>
        </pc:picChg>
        <pc:picChg chg="mod">
          <ac:chgData name="Richard Chalk" userId="287f8aa4f4de1d19" providerId="LiveId" clId="{0092D160-E96F-4E7A-85EE-0570A35094B3}" dt="2023-07-05T12:25:01.373" v="3212" actId="1036"/>
          <ac:picMkLst>
            <pc:docMk/>
            <pc:sldMk cId="0" sldId="299"/>
            <ac:picMk id="3" creationId="{00F42DEA-93D1-0D04-0FB8-52092F46A3C0}"/>
          </ac:picMkLst>
        </pc:picChg>
        <pc:picChg chg="add mod">
          <ac:chgData name="Richard Chalk" userId="287f8aa4f4de1d19" providerId="LiveId" clId="{0092D160-E96F-4E7A-85EE-0570A35094B3}" dt="2023-07-05T06:15:33.454" v="441" actId="1037"/>
          <ac:picMkLst>
            <pc:docMk/>
            <pc:sldMk cId="0" sldId="299"/>
            <ac:picMk id="2050" creationId="{39D47829-75A0-558A-0986-D1819D3C5FF5}"/>
          </ac:picMkLst>
        </pc:picChg>
        <pc:cxnChg chg="add mod">
          <ac:chgData name="Richard Chalk" userId="287f8aa4f4de1d19" providerId="LiveId" clId="{0092D160-E96F-4E7A-85EE-0570A35094B3}" dt="2023-07-05T12:25:24.410" v="3224" actId="1035"/>
          <ac:cxnSpMkLst>
            <pc:docMk/>
            <pc:sldMk cId="0" sldId="299"/>
            <ac:cxnSpMk id="9" creationId="{A50E3248-F1C9-60C4-B00D-907E554C43F3}"/>
          </ac:cxnSpMkLst>
        </pc:cxnChg>
      </pc:sldChg>
      <pc:sldChg chg="modSp mod">
        <pc:chgData name="Richard Chalk" userId="287f8aa4f4de1d19" providerId="LiveId" clId="{0092D160-E96F-4E7A-85EE-0570A35094B3}" dt="2023-07-05T05:51:24.088" v="9" actId="20577"/>
        <pc:sldMkLst>
          <pc:docMk/>
          <pc:sldMk cId="3213385662" sldId="309"/>
        </pc:sldMkLst>
        <pc:spChg chg="mod">
          <ac:chgData name="Richard Chalk" userId="287f8aa4f4de1d19" providerId="LiveId" clId="{0092D160-E96F-4E7A-85EE-0570A35094B3}" dt="2023-07-05T05:51:24.088" v="9" actId="20577"/>
          <ac:spMkLst>
            <pc:docMk/>
            <pc:sldMk cId="3213385662" sldId="309"/>
            <ac:spMk id="118" creationId="{00000000-0000-0000-0000-000000000000}"/>
          </ac:spMkLst>
        </pc:spChg>
      </pc:sldChg>
      <pc:sldChg chg="delSp modSp add mod modNotesTx">
        <pc:chgData name="Richard Chalk" userId="287f8aa4f4de1d19" providerId="LiveId" clId="{0092D160-E96F-4E7A-85EE-0570A35094B3}" dt="2023-07-05T06:06:52.375" v="271"/>
        <pc:sldMkLst>
          <pc:docMk/>
          <pc:sldMk cId="1717922590" sldId="382"/>
        </pc:sldMkLst>
        <pc:spChg chg="mod">
          <ac:chgData name="Richard Chalk" userId="287f8aa4f4de1d19" providerId="LiveId" clId="{0092D160-E96F-4E7A-85EE-0570A35094B3}" dt="2023-07-05T06:05:41.604" v="270" actId="207"/>
          <ac:spMkLst>
            <pc:docMk/>
            <pc:sldMk cId="1717922590" sldId="382"/>
            <ac:spMk id="658" creationId="{00000000-0000-0000-0000-000000000000}"/>
          </ac:spMkLst>
        </pc:spChg>
        <pc:picChg chg="del">
          <ac:chgData name="Richard Chalk" userId="287f8aa4f4de1d19" providerId="LiveId" clId="{0092D160-E96F-4E7A-85EE-0570A35094B3}" dt="2023-07-05T06:04:38.271" v="254" actId="478"/>
          <ac:picMkLst>
            <pc:docMk/>
            <pc:sldMk cId="1717922590" sldId="382"/>
            <ac:picMk id="2" creationId="{872B7D5D-034A-6D3F-DEE5-D009E02DE11E}"/>
          </ac:picMkLst>
        </pc:picChg>
        <pc:picChg chg="del">
          <ac:chgData name="Richard Chalk" userId="287f8aa4f4de1d19" providerId="LiveId" clId="{0092D160-E96F-4E7A-85EE-0570A35094B3}" dt="2023-07-05T06:04:38.271" v="254" actId="478"/>
          <ac:picMkLst>
            <pc:docMk/>
            <pc:sldMk cId="1717922590" sldId="382"/>
            <ac:picMk id="3" creationId="{805843AD-EF21-8F84-01CF-A99AD8AFA134}"/>
          </ac:picMkLst>
        </pc:picChg>
      </pc:sldChg>
      <pc:sldChg chg="del">
        <pc:chgData name="Richard Chalk" userId="287f8aa4f4de1d19" providerId="LiveId" clId="{0092D160-E96F-4E7A-85EE-0570A35094B3}" dt="2023-07-05T06:02:07.217" v="211" actId="2696"/>
        <pc:sldMkLst>
          <pc:docMk/>
          <pc:sldMk cId="2114022562" sldId="382"/>
        </pc:sldMkLst>
      </pc:sldChg>
      <pc:sldChg chg="del">
        <pc:chgData name="Richard Chalk" userId="287f8aa4f4de1d19" providerId="LiveId" clId="{0092D160-E96F-4E7A-85EE-0570A35094B3}" dt="2023-07-05T05:51:29.077" v="10" actId="47"/>
        <pc:sldMkLst>
          <pc:docMk/>
          <pc:sldMk cId="563439124" sldId="475"/>
        </pc:sldMkLst>
      </pc:sldChg>
      <pc:sldChg chg="add del">
        <pc:chgData name="Richard Chalk" userId="287f8aa4f4de1d19" providerId="LiveId" clId="{0092D160-E96F-4E7A-85EE-0570A35094B3}" dt="2023-07-05T12:13:58.540" v="2803" actId="47"/>
        <pc:sldMkLst>
          <pc:docMk/>
          <pc:sldMk cId="1632552418" sldId="497"/>
        </pc:sldMkLst>
      </pc:sldChg>
      <pc:sldChg chg="add del">
        <pc:chgData name="Richard Chalk" userId="287f8aa4f4de1d19" providerId="LiveId" clId="{0092D160-E96F-4E7A-85EE-0570A35094B3}" dt="2023-07-05T12:13:58.540" v="2803" actId="47"/>
        <pc:sldMkLst>
          <pc:docMk/>
          <pc:sldMk cId="529699284" sldId="503"/>
        </pc:sldMkLst>
      </pc:sldChg>
      <pc:sldChg chg="add del">
        <pc:chgData name="Richard Chalk" userId="287f8aa4f4de1d19" providerId="LiveId" clId="{0092D160-E96F-4E7A-85EE-0570A35094B3}" dt="2023-07-05T12:13:58.540" v="2803" actId="47"/>
        <pc:sldMkLst>
          <pc:docMk/>
          <pc:sldMk cId="2985784809" sldId="504"/>
        </pc:sldMkLst>
      </pc:sldChg>
      <pc:sldChg chg="add del">
        <pc:chgData name="Richard Chalk" userId="287f8aa4f4de1d19" providerId="LiveId" clId="{0092D160-E96F-4E7A-85EE-0570A35094B3}" dt="2023-07-05T12:13:58.540" v="2803" actId="47"/>
        <pc:sldMkLst>
          <pc:docMk/>
          <pc:sldMk cId="3857005702" sldId="505"/>
        </pc:sldMkLst>
      </pc:sldChg>
      <pc:sldChg chg="add del">
        <pc:chgData name="Richard Chalk" userId="287f8aa4f4de1d19" providerId="LiveId" clId="{0092D160-E96F-4E7A-85EE-0570A35094B3}" dt="2023-07-05T12:13:58.540" v="2803" actId="47"/>
        <pc:sldMkLst>
          <pc:docMk/>
          <pc:sldMk cId="658545090" sldId="506"/>
        </pc:sldMkLst>
      </pc:sldChg>
      <pc:sldChg chg="add del">
        <pc:chgData name="Richard Chalk" userId="287f8aa4f4de1d19" providerId="LiveId" clId="{0092D160-E96F-4E7A-85EE-0570A35094B3}" dt="2023-07-05T12:13:58.540" v="2803" actId="47"/>
        <pc:sldMkLst>
          <pc:docMk/>
          <pc:sldMk cId="4185528542" sldId="507"/>
        </pc:sldMkLst>
      </pc:sldChg>
      <pc:sldChg chg="add del">
        <pc:chgData name="Richard Chalk" userId="287f8aa4f4de1d19" providerId="LiveId" clId="{0092D160-E96F-4E7A-85EE-0570A35094B3}" dt="2023-07-05T12:13:58.540" v="2803" actId="47"/>
        <pc:sldMkLst>
          <pc:docMk/>
          <pc:sldMk cId="1895652186" sldId="508"/>
        </pc:sldMkLst>
      </pc:sldChg>
      <pc:sldChg chg="add del">
        <pc:chgData name="Richard Chalk" userId="287f8aa4f4de1d19" providerId="LiveId" clId="{0092D160-E96F-4E7A-85EE-0570A35094B3}" dt="2023-07-05T12:13:58.540" v="2803" actId="47"/>
        <pc:sldMkLst>
          <pc:docMk/>
          <pc:sldMk cId="2496683731" sldId="509"/>
        </pc:sldMkLst>
      </pc:sldChg>
      <pc:sldChg chg="add del">
        <pc:chgData name="Richard Chalk" userId="287f8aa4f4de1d19" providerId="LiveId" clId="{0092D160-E96F-4E7A-85EE-0570A35094B3}" dt="2023-07-05T12:13:58.540" v="2803" actId="47"/>
        <pc:sldMkLst>
          <pc:docMk/>
          <pc:sldMk cId="108713598" sldId="510"/>
        </pc:sldMkLst>
      </pc:sldChg>
      <pc:sldChg chg="new add del">
        <pc:chgData name="Richard Chalk" userId="287f8aa4f4de1d19" providerId="LiveId" clId="{0092D160-E96F-4E7A-85EE-0570A35094B3}" dt="2023-07-05T12:13:58.540" v="2803" actId="47"/>
        <pc:sldMkLst>
          <pc:docMk/>
          <pc:sldMk cId="385153387" sldId="511"/>
        </pc:sldMkLst>
      </pc:sldChg>
      <pc:sldChg chg="addSp delSp modSp add mod modNotesTx">
        <pc:chgData name="Richard Chalk" userId="287f8aa4f4de1d19" providerId="LiveId" clId="{0092D160-E96F-4E7A-85EE-0570A35094B3}" dt="2023-07-05T12:25:49.156" v="3240" actId="167"/>
        <pc:sldMkLst>
          <pc:docMk/>
          <pc:sldMk cId="4193271027" sldId="512"/>
        </pc:sldMkLst>
        <pc:spChg chg="mod ord">
          <ac:chgData name="Richard Chalk" userId="287f8aa4f4de1d19" providerId="LiveId" clId="{0092D160-E96F-4E7A-85EE-0570A35094B3}" dt="2023-07-05T12:25:41.859" v="3225" actId="167"/>
          <ac:spMkLst>
            <pc:docMk/>
            <pc:sldMk cId="4193271027" sldId="512"/>
            <ac:spMk id="2" creationId="{2CED0939-2445-F1A3-21AE-0A535344DD5D}"/>
          </ac:spMkLst>
        </pc:spChg>
        <pc:spChg chg="mod">
          <ac:chgData name="Richard Chalk" userId="287f8aa4f4de1d19" providerId="LiveId" clId="{0092D160-E96F-4E7A-85EE-0570A35094B3}" dt="2023-07-05T06:14:43.334" v="411" actId="14100"/>
          <ac:spMkLst>
            <pc:docMk/>
            <pc:sldMk cId="4193271027" sldId="512"/>
            <ac:spMk id="3" creationId="{173D56EC-57A4-FE19-1901-5242223ADD72}"/>
          </ac:spMkLst>
        </pc:spChg>
        <pc:spChg chg="del">
          <ac:chgData name="Richard Chalk" userId="287f8aa4f4de1d19" providerId="LiveId" clId="{0092D160-E96F-4E7A-85EE-0570A35094B3}" dt="2023-07-05T06:08:02.243" v="277" actId="478"/>
          <ac:spMkLst>
            <pc:docMk/>
            <pc:sldMk cId="4193271027" sldId="512"/>
            <ac:spMk id="8" creationId="{0DCB333C-9118-BE43-4330-5DC6BA418837}"/>
          </ac:spMkLst>
        </pc:spChg>
        <pc:picChg chg="del">
          <ac:chgData name="Richard Chalk" userId="287f8aa4f4de1d19" providerId="LiveId" clId="{0092D160-E96F-4E7A-85EE-0570A35094B3}" dt="2023-07-05T06:08:00.137" v="276" actId="478"/>
          <ac:picMkLst>
            <pc:docMk/>
            <pc:sldMk cId="4193271027" sldId="512"/>
            <ac:picMk id="9" creationId="{48260509-C1E0-6A22-E893-A68FCD3B62F6}"/>
          </ac:picMkLst>
        </pc:picChg>
        <pc:picChg chg="add mod">
          <ac:chgData name="Richard Chalk" userId="287f8aa4f4de1d19" providerId="LiveId" clId="{0092D160-E96F-4E7A-85EE-0570A35094B3}" dt="2023-07-05T12:25:49.156" v="3240" actId="167"/>
          <ac:picMkLst>
            <pc:docMk/>
            <pc:sldMk cId="4193271027" sldId="512"/>
            <ac:picMk id="1026" creationId="{2A8C079E-E67A-AA02-F467-278EC680069E}"/>
          </ac:picMkLst>
        </pc:picChg>
        <pc:picChg chg="add mod">
          <ac:chgData name="Richard Chalk" userId="287f8aa4f4de1d19" providerId="LiveId" clId="{0092D160-E96F-4E7A-85EE-0570A35094B3}" dt="2023-07-05T06:14:37.479" v="409" actId="14100"/>
          <ac:picMkLst>
            <pc:docMk/>
            <pc:sldMk cId="4193271027" sldId="512"/>
            <ac:picMk id="1028" creationId="{9840ADB3-1BB6-A137-1D21-C7517A4C5D93}"/>
          </ac:picMkLst>
        </pc:picChg>
        <pc:picChg chg="del">
          <ac:chgData name="Richard Chalk" userId="287f8aa4f4de1d19" providerId="LiveId" clId="{0092D160-E96F-4E7A-85EE-0570A35094B3}" dt="2023-07-05T06:07:56.040" v="274" actId="478"/>
          <ac:picMkLst>
            <pc:docMk/>
            <pc:sldMk cId="4193271027" sldId="512"/>
            <ac:picMk id="2050" creationId="{EB5CF953-A6BF-12E0-8A2B-6C4A4B67000A}"/>
          </ac:picMkLst>
        </pc:picChg>
        <pc:picChg chg="del">
          <ac:chgData name="Richard Chalk" userId="287f8aa4f4de1d19" providerId="LiveId" clId="{0092D160-E96F-4E7A-85EE-0570A35094B3}" dt="2023-07-05T06:07:57.802" v="275" actId="478"/>
          <ac:picMkLst>
            <pc:docMk/>
            <pc:sldMk cId="4193271027" sldId="512"/>
            <ac:picMk id="2052" creationId="{AFA108FA-442B-4BB2-6B7C-E2A4ADD542C1}"/>
          </ac:picMkLst>
        </pc:picChg>
        <pc:picChg chg="del">
          <ac:chgData name="Richard Chalk" userId="287f8aa4f4de1d19" providerId="LiveId" clId="{0092D160-E96F-4E7A-85EE-0570A35094B3}" dt="2023-07-05T06:08:26.786" v="295" actId="478"/>
          <ac:picMkLst>
            <pc:docMk/>
            <pc:sldMk cId="4193271027" sldId="512"/>
            <ac:picMk id="2054" creationId="{1568B61B-AA90-4481-DC0C-72CC297C1710}"/>
          </ac:picMkLst>
        </pc:picChg>
      </pc:sldChg>
      <pc:sldChg chg="addSp delSp modSp add mod modNotesTx">
        <pc:chgData name="Richard Chalk" userId="287f8aa4f4de1d19" providerId="LiveId" clId="{0092D160-E96F-4E7A-85EE-0570A35094B3}" dt="2023-07-05T12:04:32.367" v="2709" actId="20577"/>
        <pc:sldMkLst>
          <pc:docMk/>
          <pc:sldMk cId="1745136062" sldId="513"/>
        </pc:sldMkLst>
        <pc:spChg chg="mod">
          <ac:chgData name="Richard Chalk" userId="287f8aa4f4de1d19" providerId="LiveId" clId="{0092D160-E96F-4E7A-85EE-0570A35094B3}" dt="2023-07-05T12:04:32.367" v="2709" actId="20577"/>
          <ac:spMkLst>
            <pc:docMk/>
            <pc:sldMk cId="1745136062" sldId="513"/>
            <ac:spMk id="2" creationId="{2CED0939-2445-F1A3-21AE-0A535344DD5D}"/>
          </ac:spMkLst>
        </pc:spChg>
        <pc:spChg chg="mod">
          <ac:chgData name="Richard Chalk" userId="287f8aa4f4de1d19" providerId="LiveId" clId="{0092D160-E96F-4E7A-85EE-0570A35094B3}" dt="2023-07-05T09:26:26.894" v="581" actId="6549"/>
          <ac:spMkLst>
            <pc:docMk/>
            <pc:sldMk cId="1745136062" sldId="513"/>
            <ac:spMk id="3" creationId="{173D56EC-57A4-FE19-1901-5242223ADD72}"/>
          </ac:spMkLst>
        </pc:spChg>
        <pc:spChg chg="mod">
          <ac:chgData name="Richard Chalk" userId="287f8aa4f4de1d19" providerId="LiveId" clId="{0092D160-E96F-4E7A-85EE-0570A35094B3}" dt="2023-07-05T06:19:14.310" v="567" actId="20577"/>
          <ac:spMkLst>
            <pc:docMk/>
            <pc:sldMk cId="1745136062" sldId="513"/>
            <ac:spMk id="7" creationId="{EBD62573-4B50-EAD6-8C7E-C3AE6A9F45B4}"/>
          </ac:spMkLst>
        </pc:spChg>
        <pc:spChg chg="add del">
          <ac:chgData name="Richard Chalk" userId="287f8aa4f4de1d19" providerId="LiveId" clId="{0092D160-E96F-4E7A-85EE-0570A35094B3}" dt="2023-07-05T09:25:23.984" v="569" actId="478"/>
          <ac:spMkLst>
            <pc:docMk/>
            <pc:sldMk cId="1745136062" sldId="513"/>
            <ac:spMk id="8" creationId="{F7F77956-AC30-53F5-6394-054805A51204}"/>
          </ac:spMkLst>
        </pc:spChg>
        <pc:spChg chg="add mod">
          <ac:chgData name="Richard Chalk" userId="287f8aa4f4de1d19" providerId="LiveId" clId="{0092D160-E96F-4E7A-85EE-0570A35094B3}" dt="2023-07-05T09:33:29.170" v="773" actId="1035"/>
          <ac:spMkLst>
            <pc:docMk/>
            <pc:sldMk cId="1745136062" sldId="513"/>
            <ac:spMk id="10" creationId="{05E82448-F5E6-97F1-E1BF-5A2E2DCE32B9}"/>
          </ac:spMkLst>
        </pc:spChg>
        <pc:spChg chg="add mod">
          <ac:chgData name="Richard Chalk" userId="287f8aa4f4de1d19" providerId="LiveId" clId="{0092D160-E96F-4E7A-85EE-0570A35094B3}" dt="2023-07-05T09:35:25.427" v="929" actId="113"/>
          <ac:spMkLst>
            <pc:docMk/>
            <pc:sldMk cId="1745136062" sldId="513"/>
            <ac:spMk id="12" creationId="{70A40354-8A15-A933-049A-6BB48CA60710}"/>
          </ac:spMkLst>
        </pc:spChg>
        <pc:spChg chg="add mod">
          <ac:chgData name="Richard Chalk" userId="287f8aa4f4de1d19" providerId="LiveId" clId="{0092D160-E96F-4E7A-85EE-0570A35094B3}" dt="2023-07-05T09:38:55.975" v="1046" actId="207"/>
          <ac:spMkLst>
            <pc:docMk/>
            <pc:sldMk cId="1745136062" sldId="513"/>
            <ac:spMk id="14" creationId="{F200BD78-7FD4-D2F1-2F14-91F07F17DD97}"/>
          </ac:spMkLst>
        </pc:spChg>
        <pc:spChg chg="mod">
          <ac:chgData name="Richard Chalk" userId="287f8aa4f4de1d19" providerId="LiveId" clId="{0092D160-E96F-4E7A-85EE-0570A35094B3}" dt="2023-07-05T09:31:45.473" v="727" actId="21"/>
          <ac:spMkLst>
            <pc:docMk/>
            <pc:sldMk cId="1745136062" sldId="513"/>
            <ac:spMk id="17" creationId="{CAF0701B-C5F3-3E2A-5BD5-1777621810A6}"/>
          </ac:spMkLst>
        </pc:spChg>
        <pc:spChg chg="del">
          <ac:chgData name="Richard Chalk" userId="287f8aa4f4de1d19" providerId="LiveId" clId="{0092D160-E96F-4E7A-85EE-0570A35094B3}" dt="2023-07-05T06:19:01.335" v="562" actId="478"/>
          <ac:spMkLst>
            <pc:docMk/>
            <pc:sldMk cId="1745136062" sldId="513"/>
            <ac:spMk id="20" creationId="{0535DB8F-D00B-3F96-6ADB-6A2AF9850DCD}"/>
          </ac:spMkLst>
        </pc:spChg>
        <pc:spChg chg="mod">
          <ac:chgData name="Richard Chalk" userId="287f8aa4f4de1d19" providerId="LiveId" clId="{0092D160-E96F-4E7A-85EE-0570A35094B3}" dt="2023-07-05T09:26:33.319" v="582" actId="14100"/>
          <ac:spMkLst>
            <pc:docMk/>
            <pc:sldMk cId="1745136062" sldId="513"/>
            <ac:spMk id="22" creationId="{120FCFC2-BC5F-C545-94C8-8BBCA627CCDA}"/>
          </ac:spMkLst>
        </pc:spChg>
        <pc:picChg chg="del">
          <ac:chgData name="Richard Chalk" userId="287f8aa4f4de1d19" providerId="LiveId" clId="{0092D160-E96F-4E7A-85EE-0570A35094B3}" dt="2023-07-05T09:34:50.194" v="921" actId="478"/>
          <ac:picMkLst>
            <pc:docMk/>
            <pc:sldMk cId="1745136062" sldId="513"/>
            <ac:picMk id="5" creationId="{6325E9FD-CB31-18CC-9788-1DF96F31E1FE}"/>
          </ac:picMkLst>
        </pc:picChg>
        <pc:picChg chg="add mod">
          <ac:chgData name="Richard Chalk" userId="287f8aa4f4de1d19" providerId="LiveId" clId="{0092D160-E96F-4E7A-85EE-0570A35094B3}" dt="2023-07-05T09:30:12.577" v="651" actId="1038"/>
          <ac:picMkLst>
            <pc:docMk/>
            <pc:sldMk cId="1745136062" sldId="513"/>
            <ac:picMk id="9" creationId="{C8C75786-F119-9743-32E7-124C96C5CDD2}"/>
          </ac:picMkLst>
        </pc:picChg>
        <pc:picChg chg="add mod">
          <ac:chgData name="Richard Chalk" userId="287f8aa4f4de1d19" providerId="LiveId" clId="{0092D160-E96F-4E7A-85EE-0570A35094B3}" dt="2023-07-05T09:33:29.170" v="773" actId="1035"/>
          <ac:picMkLst>
            <pc:docMk/>
            <pc:sldMk cId="1745136062" sldId="513"/>
            <ac:picMk id="11" creationId="{D84C0BE0-E11C-3CDC-ECD8-A7B7566BD0C3}"/>
          </ac:picMkLst>
        </pc:picChg>
        <pc:picChg chg="add mod">
          <ac:chgData name="Richard Chalk" userId="287f8aa4f4de1d19" providerId="LiveId" clId="{0092D160-E96F-4E7A-85EE-0570A35094B3}" dt="2023-07-05T09:34:48.296" v="920" actId="1035"/>
          <ac:picMkLst>
            <pc:docMk/>
            <pc:sldMk cId="1745136062" sldId="513"/>
            <ac:picMk id="13" creationId="{3FCA96A1-2AA2-7EAF-A6FE-5CDCE911F0DE}"/>
          </ac:picMkLst>
        </pc:picChg>
        <pc:picChg chg="add mod">
          <ac:chgData name="Richard Chalk" userId="287f8aa4f4de1d19" providerId="LiveId" clId="{0092D160-E96F-4E7A-85EE-0570A35094B3}" dt="2023-07-05T09:37:58.744" v="1015" actId="1076"/>
          <ac:picMkLst>
            <pc:docMk/>
            <pc:sldMk cId="1745136062" sldId="513"/>
            <ac:picMk id="15" creationId="{06606F22-8026-ACE6-3BC5-C0358C2F3CE8}"/>
          </ac:picMkLst>
        </pc:picChg>
        <pc:picChg chg="del">
          <ac:chgData name="Richard Chalk" userId="287f8aa4f4de1d19" providerId="LiveId" clId="{0092D160-E96F-4E7A-85EE-0570A35094B3}" dt="2023-07-05T06:19:04.475" v="566" actId="478"/>
          <ac:picMkLst>
            <pc:docMk/>
            <pc:sldMk cId="1745136062" sldId="513"/>
            <ac:picMk id="16" creationId="{3D7D0F8C-A2A3-49E8-9BC6-4E599CE624E2}"/>
          </ac:picMkLst>
        </pc:picChg>
        <pc:picChg chg="del">
          <ac:chgData name="Richard Chalk" userId="287f8aa4f4de1d19" providerId="LiveId" clId="{0092D160-E96F-4E7A-85EE-0570A35094B3}" dt="2023-07-05T06:19:02.871" v="564" actId="478"/>
          <ac:picMkLst>
            <pc:docMk/>
            <pc:sldMk cId="1745136062" sldId="513"/>
            <ac:picMk id="18" creationId="{1610344C-9D06-D798-AAC6-2ABA063D4617}"/>
          </ac:picMkLst>
        </pc:picChg>
        <pc:picChg chg="del">
          <ac:chgData name="Richard Chalk" userId="287f8aa4f4de1d19" providerId="LiveId" clId="{0092D160-E96F-4E7A-85EE-0570A35094B3}" dt="2023-07-05T06:19:02.079" v="563" actId="478"/>
          <ac:picMkLst>
            <pc:docMk/>
            <pc:sldMk cId="1745136062" sldId="513"/>
            <ac:picMk id="19" creationId="{89984E91-BBFE-1CEC-88ED-1FCB3C8743F1}"/>
          </ac:picMkLst>
        </pc:picChg>
        <pc:picChg chg="del">
          <ac:chgData name="Richard Chalk" userId="287f8aa4f4de1d19" providerId="LiveId" clId="{0092D160-E96F-4E7A-85EE-0570A35094B3}" dt="2023-07-05T06:19:00.128" v="561" actId="478"/>
          <ac:picMkLst>
            <pc:docMk/>
            <pc:sldMk cId="1745136062" sldId="513"/>
            <ac:picMk id="21" creationId="{A51A4BE9-C55E-85C5-A278-4F3D7379C6FF}"/>
          </ac:picMkLst>
        </pc:picChg>
        <pc:picChg chg="add mod">
          <ac:chgData name="Richard Chalk" userId="287f8aa4f4de1d19" providerId="LiveId" clId="{0092D160-E96F-4E7A-85EE-0570A35094B3}" dt="2023-07-05T09:33:58.812" v="782" actId="1035"/>
          <ac:picMkLst>
            <pc:docMk/>
            <pc:sldMk cId="1745136062" sldId="513"/>
            <ac:picMk id="3074" creationId="{C0AD9ED9-AC27-9344-0B1A-4D1FEE39BC72}"/>
          </ac:picMkLst>
        </pc:picChg>
        <pc:picChg chg="del">
          <ac:chgData name="Richard Chalk" userId="287f8aa4f4de1d19" providerId="LiveId" clId="{0092D160-E96F-4E7A-85EE-0570A35094B3}" dt="2023-07-05T06:19:03.708" v="565" actId="478"/>
          <ac:picMkLst>
            <pc:docMk/>
            <pc:sldMk cId="1745136062" sldId="513"/>
            <ac:picMk id="4098" creationId="{185D879C-02B9-E813-8915-E59D2F12AF17}"/>
          </ac:picMkLst>
        </pc:picChg>
      </pc:sldChg>
      <pc:sldChg chg="addSp delSp modSp add mod">
        <pc:chgData name="Richard Chalk" userId="287f8aa4f4de1d19" providerId="LiveId" clId="{0092D160-E96F-4E7A-85EE-0570A35094B3}" dt="2023-07-05T12:06:44.616" v="2729" actId="6549"/>
        <pc:sldMkLst>
          <pc:docMk/>
          <pc:sldMk cId="3290590145" sldId="514"/>
        </pc:sldMkLst>
        <pc:spChg chg="mod ord">
          <ac:chgData name="Richard Chalk" userId="287f8aa4f4de1d19" providerId="LiveId" clId="{0092D160-E96F-4E7A-85EE-0570A35094B3}" dt="2023-07-05T09:47:36.699" v="1222" actId="20577"/>
          <ac:spMkLst>
            <pc:docMk/>
            <pc:sldMk cId="3290590145" sldId="514"/>
            <ac:spMk id="2" creationId="{2CED0939-2445-F1A3-21AE-0A535344DD5D}"/>
          </ac:spMkLst>
        </pc:spChg>
        <pc:spChg chg="mod">
          <ac:chgData name="Richard Chalk" userId="287f8aa4f4de1d19" providerId="LiveId" clId="{0092D160-E96F-4E7A-85EE-0570A35094B3}" dt="2023-07-05T09:44:49.522" v="1181" actId="14100"/>
          <ac:spMkLst>
            <pc:docMk/>
            <pc:sldMk cId="3290590145" sldId="514"/>
            <ac:spMk id="3" creationId="{173D56EC-57A4-FE19-1901-5242223ADD72}"/>
          </ac:spMkLst>
        </pc:spChg>
        <pc:spChg chg="mod ord">
          <ac:chgData name="Richard Chalk" userId="287f8aa4f4de1d19" providerId="LiveId" clId="{0092D160-E96F-4E7A-85EE-0570A35094B3}" dt="2023-07-05T09:50:16.787" v="1290" actId="20577"/>
          <ac:spMkLst>
            <pc:docMk/>
            <pc:sldMk cId="3290590145" sldId="514"/>
            <ac:spMk id="7" creationId="{EBD62573-4B50-EAD6-8C7E-C3AE6A9F45B4}"/>
          </ac:spMkLst>
        </pc:spChg>
        <pc:spChg chg="del">
          <ac:chgData name="Richard Chalk" userId="287f8aa4f4de1d19" providerId="LiveId" clId="{0092D160-E96F-4E7A-85EE-0570A35094B3}" dt="2023-07-05T09:39:49.340" v="1067" actId="478"/>
          <ac:spMkLst>
            <pc:docMk/>
            <pc:sldMk cId="3290590145" sldId="514"/>
            <ac:spMk id="8" creationId="{0DCB333C-9118-BE43-4330-5DC6BA418837}"/>
          </ac:spMkLst>
        </pc:spChg>
        <pc:spChg chg="add mod">
          <ac:chgData name="Richard Chalk" userId="287f8aa4f4de1d19" providerId="LiveId" clId="{0092D160-E96F-4E7A-85EE-0570A35094B3}" dt="2023-07-05T09:44:58.689" v="1184" actId="14100"/>
          <ac:spMkLst>
            <pc:docMk/>
            <pc:sldMk cId="3290590145" sldId="514"/>
            <ac:spMk id="10" creationId="{6D059208-8E72-7A46-9223-04F7DF55B846}"/>
          </ac:spMkLst>
        </pc:spChg>
        <pc:spChg chg="add mod">
          <ac:chgData name="Richard Chalk" userId="287f8aa4f4de1d19" providerId="LiveId" clId="{0092D160-E96F-4E7A-85EE-0570A35094B3}" dt="2023-07-05T09:45:48.977" v="1205" actId="1076"/>
          <ac:spMkLst>
            <pc:docMk/>
            <pc:sldMk cId="3290590145" sldId="514"/>
            <ac:spMk id="11" creationId="{39FD93DF-6A32-EB52-E8AB-6F9D42BBFDD9}"/>
          </ac:spMkLst>
        </pc:spChg>
        <pc:spChg chg="add del mod">
          <ac:chgData name="Richard Chalk" userId="287f8aa4f4de1d19" providerId="LiveId" clId="{0092D160-E96F-4E7A-85EE-0570A35094B3}" dt="2023-07-05T09:48:15.940" v="1226" actId="478"/>
          <ac:spMkLst>
            <pc:docMk/>
            <pc:sldMk cId="3290590145" sldId="514"/>
            <ac:spMk id="12" creationId="{B796F42D-2699-EEEE-A75E-0E4D2A959D2C}"/>
          </ac:spMkLst>
        </pc:spChg>
        <pc:spChg chg="add mod">
          <ac:chgData name="Richard Chalk" userId="287f8aa4f4de1d19" providerId="LiveId" clId="{0092D160-E96F-4E7A-85EE-0570A35094B3}" dt="2023-07-05T12:06:44.616" v="2729" actId="6549"/>
          <ac:spMkLst>
            <pc:docMk/>
            <pc:sldMk cId="3290590145" sldId="514"/>
            <ac:spMk id="14" creationId="{75193581-11C5-8E44-1B35-4267536E34DE}"/>
          </ac:spMkLst>
        </pc:spChg>
        <pc:picChg chg="del">
          <ac:chgData name="Richard Chalk" userId="287f8aa4f4de1d19" providerId="LiveId" clId="{0092D160-E96F-4E7A-85EE-0570A35094B3}" dt="2023-07-05T09:39:47.995" v="1066" actId="478"/>
          <ac:picMkLst>
            <pc:docMk/>
            <pc:sldMk cId="3290590145" sldId="514"/>
            <ac:picMk id="9" creationId="{48260509-C1E0-6A22-E893-A68FCD3B62F6}"/>
          </ac:picMkLst>
        </pc:picChg>
        <pc:picChg chg="add mod">
          <ac:chgData name="Richard Chalk" userId="287f8aa4f4de1d19" providerId="LiveId" clId="{0092D160-E96F-4E7A-85EE-0570A35094B3}" dt="2023-07-05T09:47:49.110" v="1224" actId="1076"/>
          <ac:picMkLst>
            <pc:docMk/>
            <pc:sldMk cId="3290590145" sldId="514"/>
            <ac:picMk id="13" creationId="{1D09971C-01B0-812D-8573-AB06B8E6397A}"/>
          </ac:picMkLst>
        </pc:picChg>
        <pc:picChg chg="add mod">
          <ac:chgData name="Richard Chalk" userId="287f8aa4f4de1d19" providerId="LiveId" clId="{0092D160-E96F-4E7A-85EE-0570A35094B3}" dt="2023-07-05T09:49:14.535" v="1257" actId="1036"/>
          <ac:picMkLst>
            <pc:docMk/>
            <pc:sldMk cId="3290590145" sldId="514"/>
            <ac:picMk id="15" creationId="{2E5F5AE9-15F0-45A2-EE1A-1AFCBDC6555B}"/>
          </ac:picMkLst>
        </pc:picChg>
        <pc:picChg chg="del">
          <ac:chgData name="Richard Chalk" userId="287f8aa4f4de1d19" providerId="LiveId" clId="{0092D160-E96F-4E7A-85EE-0570A35094B3}" dt="2023-07-05T09:39:56.541" v="1069" actId="478"/>
          <ac:picMkLst>
            <pc:docMk/>
            <pc:sldMk cId="3290590145" sldId="514"/>
            <ac:picMk id="2050" creationId="{EB5CF953-A6BF-12E0-8A2B-6C4A4B67000A}"/>
          </ac:picMkLst>
        </pc:picChg>
        <pc:picChg chg="del">
          <ac:chgData name="Richard Chalk" userId="287f8aa4f4de1d19" providerId="LiveId" clId="{0092D160-E96F-4E7A-85EE-0570A35094B3}" dt="2023-07-05T09:39:58.257" v="1070" actId="478"/>
          <ac:picMkLst>
            <pc:docMk/>
            <pc:sldMk cId="3290590145" sldId="514"/>
            <ac:picMk id="2052" creationId="{AFA108FA-442B-4BB2-6B7C-E2A4ADD542C1}"/>
          </ac:picMkLst>
        </pc:picChg>
        <pc:picChg chg="del">
          <ac:chgData name="Richard Chalk" userId="287f8aa4f4de1d19" providerId="LiveId" clId="{0092D160-E96F-4E7A-85EE-0570A35094B3}" dt="2023-07-05T09:40:03.520" v="1072" actId="478"/>
          <ac:picMkLst>
            <pc:docMk/>
            <pc:sldMk cId="3290590145" sldId="514"/>
            <ac:picMk id="2054" creationId="{1568B61B-AA90-4481-DC0C-72CC297C1710}"/>
          </ac:picMkLst>
        </pc:picChg>
      </pc:sldChg>
      <pc:sldChg chg="addSp delSp modSp add mod">
        <pc:chgData name="Richard Chalk" userId="287f8aa4f4de1d19" providerId="LiveId" clId="{0092D160-E96F-4E7A-85EE-0570A35094B3}" dt="2023-07-05T12:12:34.771" v="2755" actId="1076"/>
        <pc:sldMkLst>
          <pc:docMk/>
          <pc:sldMk cId="1536526050" sldId="515"/>
        </pc:sldMkLst>
        <pc:spChg chg="mod">
          <ac:chgData name="Richard Chalk" userId="287f8aa4f4de1d19" providerId="LiveId" clId="{0092D160-E96F-4E7A-85EE-0570A35094B3}" dt="2023-07-05T12:07:01.556" v="2731" actId="20577"/>
          <ac:spMkLst>
            <pc:docMk/>
            <pc:sldMk cId="1536526050" sldId="515"/>
            <ac:spMk id="2" creationId="{2CED0939-2445-F1A3-21AE-0A535344DD5D}"/>
          </ac:spMkLst>
        </pc:spChg>
        <pc:spChg chg="mod">
          <ac:chgData name="Richard Chalk" userId="287f8aa4f4de1d19" providerId="LiveId" clId="{0092D160-E96F-4E7A-85EE-0570A35094B3}" dt="2023-07-05T09:57:01.345" v="1372" actId="14100"/>
          <ac:spMkLst>
            <pc:docMk/>
            <pc:sldMk cId="1536526050" sldId="515"/>
            <ac:spMk id="3" creationId="{173D56EC-57A4-FE19-1901-5242223ADD72}"/>
          </ac:spMkLst>
        </pc:spChg>
        <pc:spChg chg="mod">
          <ac:chgData name="Richard Chalk" userId="287f8aa4f4de1d19" providerId="LiveId" clId="{0092D160-E96F-4E7A-85EE-0570A35094B3}" dt="2023-07-05T09:50:36.921" v="1303" actId="20577"/>
          <ac:spMkLst>
            <pc:docMk/>
            <pc:sldMk cId="1536526050" sldId="515"/>
            <ac:spMk id="7" creationId="{EBD62573-4B50-EAD6-8C7E-C3AE6A9F45B4}"/>
          </ac:spMkLst>
        </pc:spChg>
        <pc:spChg chg="add mod">
          <ac:chgData name="Richard Chalk" userId="287f8aa4f4de1d19" providerId="LiveId" clId="{0092D160-E96F-4E7A-85EE-0570A35094B3}" dt="2023-07-05T09:58:43.815" v="1477" actId="1035"/>
          <ac:spMkLst>
            <pc:docMk/>
            <pc:sldMk cId="1536526050" sldId="515"/>
            <ac:spMk id="8" creationId="{6E2D9433-9431-74E8-33C8-D8BB7B3E0B92}"/>
          </ac:spMkLst>
        </pc:spChg>
        <pc:spChg chg="del">
          <ac:chgData name="Richard Chalk" userId="287f8aa4f4de1d19" providerId="LiveId" clId="{0092D160-E96F-4E7A-85EE-0570A35094B3}" dt="2023-07-05T09:55:28.381" v="1352" actId="478"/>
          <ac:spMkLst>
            <pc:docMk/>
            <pc:sldMk cId="1536526050" sldId="515"/>
            <ac:spMk id="10" creationId="{6D059208-8E72-7A46-9223-04F7DF55B846}"/>
          </ac:spMkLst>
        </pc:spChg>
        <pc:spChg chg="del">
          <ac:chgData name="Richard Chalk" userId="287f8aa4f4de1d19" providerId="LiveId" clId="{0092D160-E96F-4E7A-85EE-0570A35094B3}" dt="2023-07-05T09:55:28.381" v="1352" actId="478"/>
          <ac:spMkLst>
            <pc:docMk/>
            <pc:sldMk cId="1536526050" sldId="515"/>
            <ac:spMk id="11" creationId="{39FD93DF-6A32-EB52-E8AB-6F9D42BBFDD9}"/>
          </ac:spMkLst>
        </pc:spChg>
        <pc:spChg chg="add mod">
          <ac:chgData name="Richard Chalk" userId="287f8aa4f4de1d19" providerId="LiveId" clId="{0092D160-E96F-4E7A-85EE-0570A35094B3}" dt="2023-07-05T09:58:07.796" v="1409" actId="1035"/>
          <ac:spMkLst>
            <pc:docMk/>
            <pc:sldMk cId="1536526050" sldId="515"/>
            <ac:spMk id="12" creationId="{B8966ED9-7EDC-5176-5A09-5D401632278A}"/>
          </ac:spMkLst>
        </pc:spChg>
        <pc:spChg chg="del">
          <ac:chgData name="Richard Chalk" userId="287f8aa4f4de1d19" providerId="LiveId" clId="{0092D160-E96F-4E7A-85EE-0570A35094B3}" dt="2023-07-05T09:55:28.381" v="1352" actId="478"/>
          <ac:spMkLst>
            <pc:docMk/>
            <pc:sldMk cId="1536526050" sldId="515"/>
            <ac:spMk id="14" creationId="{75193581-11C5-8E44-1B35-4267536E34DE}"/>
          </ac:spMkLst>
        </pc:spChg>
        <pc:spChg chg="add mod">
          <ac:chgData name="Richard Chalk" userId="287f8aa4f4de1d19" providerId="LiveId" clId="{0092D160-E96F-4E7A-85EE-0570A35094B3}" dt="2023-07-05T12:12:32.975" v="2754" actId="1076"/>
          <ac:spMkLst>
            <pc:docMk/>
            <pc:sldMk cId="1536526050" sldId="515"/>
            <ac:spMk id="17" creationId="{59111A69-C7EA-52AB-B7D0-CBAE6E5FFF69}"/>
          </ac:spMkLst>
        </pc:spChg>
        <pc:picChg chg="add mod">
          <ac:chgData name="Richard Chalk" userId="287f8aa4f4de1d19" providerId="LiveId" clId="{0092D160-E96F-4E7A-85EE-0570A35094B3}" dt="2023-07-05T09:58:43.815" v="1477" actId="1035"/>
          <ac:picMkLst>
            <pc:docMk/>
            <pc:sldMk cId="1536526050" sldId="515"/>
            <ac:picMk id="9" creationId="{BB195F59-930A-8ADE-88B8-FD91653BDAC8}"/>
          </ac:picMkLst>
        </pc:picChg>
        <pc:picChg chg="del">
          <ac:chgData name="Richard Chalk" userId="287f8aa4f4de1d19" providerId="LiveId" clId="{0092D160-E96F-4E7A-85EE-0570A35094B3}" dt="2023-07-05T09:56:12.586" v="1371" actId="478"/>
          <ac:picMkLst>
            <pc:docMk/>
            <pc:sldMk cId="1536526050" sldId="515"/>
            <ac:picMk id="13" creationId="{1D09971C-01B0-812D-8573-AB06B8E6397A}"/>
          </ac:picMkLst>
        </pc:picChg>
        <pc:picChg chg="del">
          <ac:chgData name="Richard Chalk" userId="287f8aa4f4de1d19" providerId="LiveId" clId="{0092D160-E96F-4E7A-85EE-0570A35094B3}" dt="2023-07-05T09:55:28.381" v="1352" actId="478"/>
          <ac:picMkLst>
            <pc:docMk/>
            <pc:sldMk cId="1536526050" sldId="515"/>
            <ac:picMk id="15" creationId="{2E5F5AE9-15F0-45A2-EE1A-1AFCBDC6555B}"/>
          </ac:picMkLst>
        </pc:picChg>
        <pc:picChg chg="add mod">
          <ac:chgData name="Richard Chalk" userId="287f8aa4f4de1d19" providerId="LiveId" clId="{0092D160-E96F-4E7A-85EE-0570A35094B3}" dt="2023-07-05T09:59:14.797" v="1480" actId="1076"/>
          <ac:picMkLst>
            <pc:docMk/>
            <pc:sldMk cId="1536526050" sldId="515"/>
            <ac:picMk id="4098" creationId="{A8738526-4011-2AAC-D5FF-E1F6B78193B8}"/>
          </ac:picMkLst>
        </pc:picChg>
        <pc:picChg chg="add mod">
          <ac:chgData name="Richard Chalk" userId="287f8aa4f4de1d19" providerId="LiveId" clId="{0092D160-E96F-4E7A-85EE-0570A35094B3}" dt="2023-07-05T09:59:40.902" v="1520" actId="1038"/>
          <ac:picMkLst>
            <pc:docMk/>
            <pc:sldMk cId="1536526050" sldId="515"/>
            <ac:picMk id="4100" creationId="{78C332F3-5C0A-724C-D834-34E5C9C4701F}"/>
          </ac:picMkLst>
        </pc:picChg>
        <pc:picChg chg="add mod">
          <ac:chgData name="Richard Chalk" userId="287f8aa4f4de1d19" providerId="LiveId" clId="{0092D160-E96F-4E7A-85EE-0570A35094B3}" dt="2023-07-05T12:12:34.771" v="2755" actId="1076"/>
          <ac:picMkLst>
            <pc:docMk/>
            <pc:sldMk cId="1536526050" sldId="515"/>
            <ac:picMk id="4102" creationId="{9F0C2B60-3FD3-0F23-209C-1224A2A93D90}"/>
          </ac:picMkLst>
        </pc:picChg>
        <pc:cxnChg chg="del">
          <ac:chgData name="Richard Chalk" userId="287f8aa4f4de1d19" providerId="LiveId" clId="{0092D160-E96F-4E7A-85EE-0570A35094B3}" dt="2023-07-05T09:55:19.886" v="1350" actId="478"/>
          <ac:cxnSpMkLst>
            <pc:docMk/>
            <pc:sldMk cId="1536526050" sldId="515"/>
            <ac:cxnSpMk id="4" creationId="{8E10E644-46F5-F891-B4EC-377F5D56B5D8}"/>
          </ac:cxnSpMkLst>
        </pc:cxnChg>
      </pc:sldChg>
      <pc:sldChg chg="addSp delSp modSp add mod modNotesTx">
        <pc:chgData name="Richard Chalk" userId="287f8aa4f4de1d19" providerId="LiveId" clId="{0092D160-E96F-4E7A-85EE-0570A35094B3}" dt="2023-07-05T11:50:08.500" v="2139"/>
        <pc:sldMkLst>
          <pc:docMk/>
          <pc:sldMk cId="3727036933" sldId="516"/>
        </pc:sldMkLst>
        <pc:spChg chg="mod">
          <ac:chgData name="Richard Chalk" userId="287f8aa4f4de1d19" providerId="LiveId" clId="{0092D160-E96F-4E7A-85EE-0570A35094B3}" dt="2023-07-05T11:48:56.617" v="2138" actId="207"/>
          <ac:spMkLst>
            <pc:docMk/>
            <pc:sldMk cId="3727036933" sldId="516"/>
            <ac:spMk id="2" creationId="{2CED0939-2445-F1A3-21AE-0A535344DD5D}"/>
          </ac:spMkLst>
        </pc:spChg>
        <pc:spChg chg="mod">
          <ac:chgData name="Richard Chalk" userId="287f8aa4f4de1d19" providerId="LiveId" clId="{0092D160-E96F-4E7A-85EE-0570A35094B3}" dt="2023-07-05T10:00:06.625" v="1527" actId="20577"/>
          <ac:spMkLst>
            <pc:docMk/>
            <pc:sldMk cId="3727036933" sldId="516"/>
            <ac:spMk id="7" creationId="{EBD62573-4B50-EAD6-8C7E-C3AE6A9F45B4}"/>
          </ac:spMkLst>
        </pc:spChg>
        <pc:spChg chg="add del mod">
          <ac:chgData name="Richard Chalk" userId="287f8aa4f4de1d19" providerId="LiveId" clId="{0092D160-E96F-4E7A-85EE-0570A35094B3}" dt="2023-07-05T11:18:30.859" v="1612" actId="478"/>
          <ac:spMkLst>
            <pc:docMk/>
            <pc:sldMk cId="3727036933" sldId="516"/>
            <ac:spMk id="9" creationId="{61B831A1-04BC-84DF-D010-D724DD9D2463}"/>
          </ac:spMkLst>
        </pc:spChg>
        <pc:spChg chg="mod">
          <ac:chgData name="Richard Chalk" userId="287f8aa4f4de1d19" providerId="LiveId" clId="{0092D160-E96F-4E7A-85EE-0570A35094B3}" dt="2023-07-05T10:00:13.333" v="1534" actId="20577"/>
          <ac:spMkLst>
            <pc:docMk/>
            <pc:sldMk cId="3727036933" sldId="516"/>
            <ac:spMk id="12" creationId="{0F47BC57-5C51-0D45-F0AF-DF977E1D8B04}"/>
          </ac:spMkLst>
        </pc:spChg>
        <pc:picChg chg="add mod">
          <ac:chgData name="Richard Chalk" userId="287f8aa4f4de1d19" providerId="LiveId" clId="{0092D160-E96F-4E7A-85EE-0570A35094B3}" dt="2023-07-05T10:04:57.860" v="1610" actId="1076"/>
          <ac:picMkLst>
            <pc:docMk/>
            <pc:sldMk cId="3727036933" sldId="516"/>
            <ac:picMk id="3" creationId="{A78A0620-E6F9-BC1A-F1E5-E0D0E7E2B772}"/>
          </ac:picMkLst>
        </pc:picChg>
        <pc:picChg chg="del">
          <ac:chgData name="Richard Chalk" userId="287f8aa4f4de1d19" providerId="LiveId" clId="{0092D160-E96F-4E7A-85EE-0570A35094B3}" dt="2023-07-05T10:04:55.232" v="1608" actId="478"/>
          <ac:picMkLst>
            <pc:docMk/>
            <pc:sldMk cId="3727036933" sldId="516"/>
            <ac:picMk id="8" creationId="{4C17E691-7C63-24E6-2CBB-C50627E896F8}"/>
          </ac:picMkLst>
        </pc:picChg>
        <pc:picChg chg="del">
          <ac:chgData name="Richard Chalk" userId="287f8aa4f4de1d19" providerId="LiveId" clId="{0092D160-E96F-4E7A-85EE-0570A35094B3}" dt="2023-07-05T10:01:16.689" v="1561" actId="478"/>
          <ac:picMkLst>
            <pc:docMk/>
            <pc:sldMk cId="3727036933" sldId="516"/>
            <ac:picMk id="1026" creationId="{85228D4D-FFB3-1B61-67A3-8FAD4DCEB53B}"/>
          </ac:picMkLst>
        </pc:picChg>
        <pc:picChg chg="del">
          <ac:chgData name="Richard Chalk" userId="287f8aa4f4de1d19" providerId="LiveId" clId="{0092D160-E96F-4E7A-85EE-0570A35094B3}" dt="2023-07-05T10:01:37.633" v="1569" actId="478"/>
          <ac:picMkLst>
            <pc:docMk/>
            <pc:sldMk cId="3727036933" sldId="516"/>
            <ac:picMk id="1028" creationId="{B431607D-F466-05F5-D5FB-CA7C48071A3E}"/>
          </ac:picMkLst>
        </pc:picChg>
        <pc:picChg chg="del">
          <ac:chgData name="Richard Chalk" userId="287f8aa4f4de1d19" providerId="LiveId" clId="{0092D160-E96F-4E7A-85EE-0570A35094B3}" dt="2023-07-05T10:01:54.447" v="1573" actId="478"/>
          <ac:picMkLst>
            <pc:docMk/>
            <pc:sldMk cId="3727036933" sldId="516"/>
            <ac:picMk id="1030" creationId="{394CA845-8C43-5BBC-8F00-9EFC94614EBB}"/>
          </ac:picMkLst>
        </pc:picChg>
        <pc:picChg chg="add mod">
          <ac:chgData name="Richard Chalk" userId="287f8aa4f4de1d19" providerId="LiveId" clId="{0092D160-E96F-4E7A-85EE-0570A35094B3}" dt="2023-07-05T10:03:25.976" v="1591" actId="167"/>
          <ac:picMkLst>
            <pc:docMk/>
            <pc:sldMk cId="3727036933" sldId="516"/>
            <ac:picMk id="6146" creationId="{E8467F65-5A75-AC94-9752-587D7A7F4816}"/>
          </ac:picMkLst>
        </pc:picChg>
        <pc:picChg chg="add mod">
          <ac:chgData name="Richard Chalk" userId="287f8aa4f4de1d19" providerId="LiveId" clId="{0092D160-E96F-4E7A-85EE-0570A35094B3}" dt="2023-07-05T10:04:38.723" v="1606" actId="1076"/>
          <ac:picMkLst>
            <pc:docMk/>
            <pc:sldMk cId="3727036933" sldId="516"/>
            <ac:picMk id="6148" creationId="{58864DC8-EDBB-83FB-5E13-28DFFCED493D}"/>
          </ac:picMkLst>
        </pc:picChg>
        <pc:picChg chg="add del mod">
          <ac:chgData name="Richard Chalk" userId="287f8aa4f4de1d19" providerId="LiveId" clId="{0092D160-E96F-4E7A-85EE-0570A35094B3}" dt="2023-07-05T10:02:11.061" v="1580" actId="478"/>
          <ac:picMkLst>
            <pc:docMk/>
            <pc:sldMk cId="3727036933" sldId="516"/>
            <ac:picMk id="6150" creationId="{EA980BAB-F3B1-2B07-4728-C5B752770105}"/>
          </ac:picMkLst>
        </pc:picChg>
        <pc:picChg chg="add mod">
          <ac:chgData name="Richard Chalk" userId="287f8aa4f4de1d19" providerId="LiveId" clId="{0092D160-E96F-4E7A-85EE-0570A35094B3}" dt="2023-07-05T10:04:41.421" v="1607" actId="167"/>
          <ac:picMkLst>
            <pc:docMk/>
            <pc:sldMk cId="3727036933" sldId="516"/>
            <ac:picMk id="6152" creationId="{6FD94AB1-8DA1-A380-8181-F7892E15942F}"/>
          </ac:picMkLst>
        </pc:picChg>
        <pc:picChg chg="add del">
          <ac:chgData name="Richard Chalk" userId="287f8aa4f4de1d19" providerId="LiveId" clId="{0092D160-E96F-4E7A-85EE-0570A35094B3}" dt="2023-07-05T10:02:30.274" v="1582" actId="478"/>
          <ac:picMkLst>
            <pc:docMk/>
            <pc:sldMk cId="3727036933" sldId="516"/>
            <ac:picMk id="6154" creationId="{82267C79-0841-7DBA-924F-FDBB755CCAA5}"/>
          </ac:picMkLst>
        </pc:picChg>
        <pc:picChg chg="add del mod">
          <ac:chgData name="Richard Chalk" userId="287f8aa4f4de1d19" providerId="LiveId" clId="{0092D160-E96F-4E7A-85EE-0570A35094B3}" dt="2023-07-05T10:03:13.222" v="1586" actId="478"/>
          <ac:picMkLst>
            <pc:docMk/>
            <pc:sldMk cId="3727036933" sldId="516"/>
            <ac:picMk id="6156" creationId="{1ECBECD5-C71F-D3ED-18F9-117D3BFF2B8B}"/>
          </ac:picMkLst>
        </pc:picChg>
        <pc:picChg chg="add mod">
          <ac:chgData name="Richard Chalk" userId="287f8aa4f4de1d19" providerId="LiveId" clId="{0092D160-E96F-4E7A-85EE-0570A35094B3}" dt="2023-07-05T10:03:57.819" v="1597" actId="1076"/>
          <ac:picMkLst>
            <pc:docMk/>
            <pc:sldMk cId="3727036933" sldId="516"/>
            <ac:picMk id="6158" creationId="{D0D0F5D9-E089-6829-6E34-488DAB23E6A0}"/>
          </ac:picMkLst>
        </pc:picChg>
      </pc:sldChg>
      <pc:sldChg chg="addSp delSp modSp add mod">
        <pc:chgData name="Richard Chalk" userId="287f8aa4f4de1d19" providerId="LiveId" clId="{0092D160-E96F-4E7A-85EE-0570A35094B3}" dt="2023-07-05T12:26:41.941" v="3252" actId="1035"/>
        <pc:sldMkLst>
          <pc:docMk/>
          <pc:sldMk cId="1188041564" sldId="517"/>
        </pc:sldMkLst>
        <pc:spChg chg="mod">
          <ac:chgData name="Richard Chalk" userId="287f8aa4f4de1d19" providerId="LiveId" clId="{0092D160-E96F-4E7A-85EE-0570A35094B3}" dt="2023-07-05T12:26:31.108" v="3243" actId="20577"/>
          <ac:spMkLst>
            <pc:docMk/>
            <pc:sldMk cId="1188041564" sldId="517"/>
            <ac:spMk id="2" creationId="{2CED0939-2445-F1A3-21AE-0A535344DD5D}"/>
          </ac:spMkLst>
        </pc:spChg>
        <pc:spChg chg="mod">
          <ac:chgData name="Richard Chalk" userId="287f8aa4f4de1d19" providerId="LiveId" clId="{0092D160-E96F-4E7A-85EE-0570A35094B3}" dt="2023-07-05T12:13:14.956" v="2758" actId="1076"/>
          <ac:spMkLst>
            <pc:docMk/>
            <pc:sldMk cId="1188041564" sldId="517"/>
            <ac:spMk id="3" creationId="{173D56EC-57A4-FE19-1901-5242223ADD72}"/>
          </ac:spMkLst>
        </pc:spChg>
        <pc:spChg chg="mod">
          <ac:chgData name="Richard Chalk" userId="287f8aa4f4de1d19" providerId="LiveId" clId="{0092D160-E96F-4E7A-85EE-0570A35094B3}" dt="2023-07-05T10:00:55.484" v="1560" actId="20577"/>
          <ac:spMkLst>
            <pc:docMk/>
            <pc:sldMk cId="1188041564" sldId="517"/>
            <ac:spMk id="7" creationId="{EBD62573-4B50-EAD6-8C7E-C3AE6A9F45B4}"/>
          </ac:spMkLst>
        </pc:spChg>
        <pc:spChg chg="add del">
          <ac:chgData name="Richard Chalk" userId="287f8aa4f4de1d19" providerId="LiveId" clId="{0092D160-E96F-4E7A-85EE-0570A35094B3}" dt="2023-07-05T11:50:21.925" v="2140" actId="478"/>
          <ac:spMkLst>
            <pc:docMk/>
            <pc:sldMk cId="1188041564" sldId="517"/>
            <ac:spMk id="8" creationId="{825E9CAD-9A96-9D74-2954-CBDE94B16FEE}"/>
          </ac:spMkLst>
        </pc:spChg>
        <pc:spChg chg="mod">
          <ac:chgData name="Richard Chalk" userId="287f8aa4f4de1d19" providerId="LiveId" clId="{0092D160-E96F-4E7A-85EE-0570A35094B3}" dt="2023-07-05T12:13:22.594" v="2785" actId="14100"/>
          <ac:spMkLst>
            <pc:docMk/>
            <pc:sldMk cId="1188041564" sldId="517"/>
            <ac:spMk id="10" creationId="{6D059208-8E72-7A46-9223-04F7DF55B846}"/>
          </ac:spMkLst>
        </pc:spChg>
        <pc:spChg chg="del">
          <ac:chgData name="Richard Chalk" userId="287f8aa4f4de1d19" providerId="LiveId" clId="{0092D160-E96F-4E7A-85EE-0570A35094B3}" dt="2023-07-05T11:59:36.504" v="2431" actId="478"/>
          <ac:spMkLst>
            <pc:docMk/>
            <pc:sldMk cId="1188041564" sldId="517"/>
            <ac:spMk id="11" creationId="{39FD93DF-6A32-EB52-E8AB-6F9D42BBFDD9}"/>
          </ac:spMkLst>
        </pc:spChg>
        <pc:spChg chg="add mod">
          <ac:chgData name="Richard Chalk" userId="287f8aa4f4de1d19" providerId="LiveId" clId="{0092D160-E96F-4E7A-85EE-0570A35094B3}" dt="2023-07-05T12:08:00.433" v="2733" actId="207"/>
          <ac:spMkLst>
            <pc:docMk/>
            <pc:sldMk cId="1188041564" sldId="517"/>
            <ac:spMk id="12" creationId="{A54E1BB9-FCE4-1041-DDB4-BFDACF39104D}"/>
          </ac:spMkLst>
        </pc:spChg>
        <pc:spChg chg="mod">
          <ac:chgData name="Richard Chalk" userId="287f8aa4f4de1d19" providerId="LiveId" clId="{0092D160-E96F-4E7A-85EE-0570A35094B3}" dt="2023-07-05T12:00:59.252" v="2659" actId="1036"/>
          <ac:spMkLst>
            <pc:docMk/>
            <pc:sldMk cId="1188041564" sldId="517"/>
            <ac:spMk id="14" creationId="{75193581-11C5-8E44-1B35-4267536E34DE}"/>
          </ac:spMkLst>
        </pc:spChg>
        <pc:picChg chg="add mod">
          <ac:chgData name="Richard Chalk" userId="287f8aa4f4de1d19" providerId="LiveId" clId="{0092D160-E96F-4E7A-85EE-0570A35094B3}" dt="2023-07-05T12:00:01.050" v="2443" actId="1036"/>
          <ac:picMkLst>
            <pc:docMk/>
            <pc:sldMk cId="1188041564" sldId="517"/>
            <ac:picMk id="9" creationId="{F7BF4C22-CC3D-51B4-3113-09B94234DE54}"/>
          </ac:picMkLst>
        </pc:picChg>
        <pc:picChg chg="mod">
          <ac:chgData name="Richard Chalk" userId="287f8aa4f4de1d19" providerId="LiveId" clId="{0092D160-E96F-4E7A-85EE-0570A35094B3}" dt="2023-07-05T11:59:50.575" v="2434" actId="1076"/>
          <ac:picMkLst>
            <pc:docMk/>
            <pc:sldMk cId="1188041564" sldId="517"/>
            <ac:picMk id="13" creationId="{1D09971C-01B0-812D-8573-AB06B8E6397A}"/>
          </ac:picMkLst>
        </pc:picChg>
        <pc:picChg chg="mod">
          <ac:chgData name="Richard Chalk" userId="287f8aa4f4de1d19" providerId="LiveId" clId="{0092D160-E96F-4E7A-85EE-0570A35094B3}" dt="2023-07-05T12:00:59.252" v="2659" actId="1036"/>
          <ac:picMkLst>
            <pc:docMk/>
            <pc:sldMk cId="1188041564" sldId="517"/>
            <ac:picMk id="15" creationId="{2E5F5AE9-15F0-45A2-EE1A-1AFCBDC6555B}"/>
          </ac:picMkLst>
        </pc:picChg>
        <pc:picChg chg="add mod">
          <ac:chgData name="Richard Chalk" userId="287f8aa4f4de1d19" providerId="LiveId" clId="{0092D160-E96F-4E7A-85EE-0570A35094B3}" dt="2023-07-05T12:26:41.941" v="3252" actId="1035"/>
          <ac:picMkLst>
            <pc:docMk/>
            <pc:sldMk cId="1188041564" sldId="517"/>
            <ac:picMk id="18" creationId="{A3EAD3D5-E715-F0FF-1B17-DB3ABC8ACC6E}"/>
          </ac:picMkLst>
        </pc:picChg>
        <pc:cxnChg chg="del">
          <ac:chgData name="Richard Chalk" userId="287f8aa4f4de1d19" providerId="LiveId" clId="{0092D160-E96F-4E7A-85EE-0570A35094B3}" dt="2023-07-05T11:58:13.968" v="2263" actId="478"/>
          <ac:cxnSpMkLst>
            <pc:docMk/>
            <pc:sldMk cId="1188041564" sldId="517"/>
            <ac:cxnSpMk id="4" creationId="{8E10E644-46F5-F891-B4EC-377F5D56B5D8}"/>
          </ac:cxnSpMkLst>
        </pc:cxnChg>
        <pc:cxnChg chg="add mod">
          <ac:chgData name="Richard Chalk" userId="287f8aa4f4de1d19" providerId="LiveId" clId="{0092D160-E96F-4E7A-85EE-0570A35094B3}" dt="2023-07-05T12:01:12.905" v="2686" actId="1036"/>
          <ac:cxnSpMkLst>
            <pc:docMk/>
            <pc:sldMk cId="1188041564" sldId="517"/>
            <ac:cxnSpMk id="16" creationId="{DBE9179F-4ED7-0485-EB49-E7F7EA4B1529}"/>
          </ac:cxnSpMkLst>
        </pc:cxnChg>
      </pc:sldChg>
      <pc:sldChg chg="addSp delSp modSp add mod modNotesTx">
        <pc:chgData name="Richard Chalk" userId="287f8aa4f4de1d19" providerId="LiveId" clId="{0092D160-E96F-4E7A-85EE-0570A35094B3}" dt="2023-07-05T12:27:52.915" v="3356" actId="20577"/>
        <pc:sldMkLst>
          <pc:docMk/>
          <pc:sldMk cId="1905608281" sldId="518"/>
        </pc:sldMkLst>
        <pc:spChg chg="mod ord">
          <ac:chgData name="Richard Chalk" userId="287f8aa4f4de1d19" providerId="LiveId" clId="{0092D160-E96F-4E7A-85EE-0570A35094B3}" dt="2023-07-05T12:24:34.523" v="3185" actId="20577"/>
          <ac:spMkLst>
            <pc:docMk/>
            <pc:sldMk cId="1905608281" sldId="518"/>
            <ac:spMk id="2" creationId="{2CED0939-2445-F1A3-21AE-0A535344DD5D}"/>
          </ac:spMkLst>
        </pc:spChg>
        <pc:spChg chg="del">
          <ac:chgData name="Richard Chalk" userId="287f8aa4f4de1d19" providerId="LiveId" clId="{0092D160-E96F-4E7A-85EE-0570A35094B3}" dt="2023-07-05T12:15:26.331" v="2804" actId="478"/>
          <ac:spMkLst>
            <pc:docMk/>
            <pc:sldMk cId="1905608281" sldId="518"/>
            <ac:spMk id="3" creationId="{173D56EC-57A4-FE19-1901-5242223ADD72}"/>
          </ac:spMkLst>
        </pc:spChg>
        <pc:spChg chg="mod">
          <ac:chgData name="Richard Chalk" userId="287f8aa4f4de1d19" providerId="LiveId" clId="{0092D160-E96F-4E7A-85EE-0570A35094B3}" dt="2023-07-05T12:13:47.306" v="2801" actId="20577"/>
          <ac:spMkLst>
            <pc:docMk/>
            <pc:sldMk cId="1905608281" sldId="518"/>
            <ac:spMk id="7" creationId="{EBD62573-4B50-EAD6-8C7E-C3AE6A9F45B4}"/>
          </ac:spMkLst>
        </pc:spChg>
        <pc:picChg chg="add mod">
          <ac:chgData name="Richard Chalk" userId="287f8aa4f4de1d19" providerId="LiveId" clId="{0092D160-E96F-4E7A-85EE-0570A35094B3}" dt="2023-07-05T12:21:10.442" v="2933" actId="1076"/>
          <ac:picMkLst>
            <pc:docMk/>
            <pc:sldMk cId="1905608281" sldId="518"/>
            <ac:picMk id="8" creationId="{D70BA4B3-9483-EBE5-EE6B-A2D1D808BA3F}"/>
          </ac:picMkLst>
        </pc:picChg>
        <pc:picChg chg="add mod">
          <ac:chgData name="Richard Chalk" userId="287f8aa4f4de1d19" providerId="LiveId" clId="{0092D160-E96F-4E7A-85EE-0570A35094B3}" dt="2023-07-05T12:21:18.680" v="3062" actId="1037"/>
          <ac:picMkLst>
            <pc:docMk/>
            <pc:sldMk cId="1905608281" sldId="518"/>
            <ac:picMk id="9" creationId="{1BF9A6AA-83B3-3FA0-AE0D-67C12170726F}"/>
          </ac:picMkLst>
        </pc:picChg>
        <pc:picChg chg="add mod">
          <ac:chgData name="Richard Chalk" userId="287f8aa4f4de1d19" providerId="LiveId" clId="{0092D160-E96F-4E7A-85EE-0570A35094B3}" dt="2023-07-05T12:23:59.988" v="3130" actId="1036"/>
          <ac:picMkLst>
            <pc:docMk/>
            <pc:sldMk cId="1905608281" sldId="518"/>
            <ac:picMk id="10" creationId="{8F6FF5DC-AB42-FC2A-6ADF-17D43DBF19AD}"/>
          </ac:picMkLst>
        </pc:picChg>
        <pc:picChg chg="add mod">
          <ac:chgData name="Richard Chalk" userId="287f8aa4f4de1d19" providerId="LiveId" clId="{0092D160-E96F-4E7A-85EE-0570A35094B3}" dt="2023-07-05T12:27:19.125" v="3256" actId="1076"/>
          <ac:picMkLst>
            <pc:docMk/>
            <pc:sldMk cId="1905608281" sldId="518"/>
            <ac:picMk id="11" creationId="{0FC5F0CB-C675-8B69-1E7D-BB9FE67056CB}"/>
          </ac:picMkLst>
        </pc:picChg>
        <pc:picChg chg="add mod">
          <ac:chgData name="Richard Chalk" userId="287f8aa4f4de1d19" providerId="LiveId" clId="{0092D160-E96F-4E7A-85EE-0570A35094B3}" dt="2023-07-05T12:27:23.364" v="3258" actId="1076"/>
          <ac:picMkLst>
            <pc:docMk/>
            <pc:sldMk cId="1905608281" sldId="518"/>
            <ac:picMk id="12" creationId="{95057E6F-2977-8A17-5930-6E369C34C08F}"/>
          </ac:picMkLst>
        </pc:picChg>
        <pc:picChg chg="del">
          <ac:chgData name="Richard Chalk" userId="287f8aa4f4de1d19" providerId="LiveId" clId="{0092D160-E96F-4E7A-85EE-0570A35094B3}" dt="2023-07-05T12:15:37.070" v="2808" actId="478"/>
          <ac:picMkLst>
            <pc:docMk/>
            <pc:sldMk cId="1905608281" sldId="518"/>
            <ac:picMk id="1026" creationId="{2A8C079E-E67A-AA02-F467-278EC680069E}"/>
          </ac:picMkLst>
        </pc:picChg>
        <pc:cxnChg chg="del">
          <ac:chgData name="Richard Chalk" userId="287f8aa4f4de1d19" providerId="LiveId" clId="{0092D160-E96F-4E7A-85EE-0570A35094B3}" dt="2023-07-05T12:15:28.274" v="2805" actId="478"/>
          <ac:cxnSpMkLst>
            <pc:docMk/>
            <pc:sldMk cId="1905608281" sldId="518"/>
            <ac:cxnSpMk id="4" creationId="{8E10E644-46F5-F891-B4EC-377F5D56B5D8}"/>
          </ac:cxnSpMkLst>
        </pc:cxnChg>
      </pc:sldChg>
    </pc:docChg>
  </pc:docChgLst>
  <pc:docChgLst>
    <pc:chgData name="Richard Chalk" userId="287f8aa4f4de1d19" providerId="LiveId" clId="{2AD64E2E-7881-447F-AFE5-5127ACB40255}"/>
    <pc:docChg chg="undo custSel addSld delSld modSld sldOrd">
      <pc:chgData name="Richard Chalk" userId="287f8aa4f4de1d19" providerId="LiveId" clId="{2AD64E2E-7881-447F-AFE5-5127ACB40255}" dt="2023-05-26T09:00:53.060" v="3039" actId="20577"/>
      <pc:docMkLst>
        <pc:docMk/>
      </pc:docMkLst>
      <pc:sldChg chg="addSp delSp modSp mod modNotesTx">
        <pc:chgData name="Richard Chalk" userId="287f8aa4f4de1d19" providerId="LiveId" clId="{2AD64E2E-7881-447F-AFE5-5127ACB40255}" dt="2023-05-26T05:28:52.051" v="759" actId="207"/>
        <pc:sldMkLst>
          <pc:docMk/>
          <pc:sldMk cId="0" sldId="299"/>
        </pc:sldMkLst>
        <pc:spChg chg="del">
          <ac:chgData name="Richard Chalk" userId="287f8aa4f4de1d19" providerId="LiveId" clId="{2AD64E2E-7881-447F-AFE5-5127ACB40255}" dt="2023-05-26T05:09:06.030" v="6" actId="478"/>
          <ac:spMkLst>
            <pc:docMk/>
            <pc:sldMk cId="0" sldId="299"/>
            <ac:spMk id="3" creationId="{D6DC73C4-C35F-1C67-C767-6A580F7E3DEA}"/>
          </ac:spMkLst>
        </pc:spChg>
        <pc:spChg chg="add mod">
          <ac:chgData name="Richard Chalk" userId="287f8aa4f4de1d19" providerId="LiveId" clId="{2AD64E2E-7881-447F-AFE5-5127ACB40255}" dt="2023-05-26T05:14:00.382" v="258" actId="1036"/>
          <ac:spMkLst>
            <pc:docMk/>
            <pc:sldMk cId="0" sldId="299"/>
            <ac:spMk id="8" creationId="{ED4034BF-9681-112F-0FAB-73923168F7F7}"/>
          </ac:spMkLst>
        </pc:spChg>
        <pc:spChg chg="add mod">
          <ac:chgData name="Richard Chalk" userId="287f8aa4f4de1d19" providerId="LiveId" clId="{2AD64E2E-7881-447F-AFE5-5127ACB40255}" dt="2023-05-26T05:14:26.160" v="262" actId="14100"/>
          <ac:spMkLst>
            <pc:docMk/>
            <pc:sldMk cId="0" sldId="299"/>
            <ac:spMk id="9" creationId="{CCEA4855-3742-0F67-41FF-2E633499E6F3}"/>
          </ac:spMkLst>
        </pc:spChg>
        <pc:spChg chg="add mod">
          <ac:chgData name="Richard Chalk" userId="287f8aa4f4de1d19" providerId="LiveId" clId="{2AD64E2E-7881-447F-AFE5-5127ACB40255}" dt="2023-05-26T05:28:52.051" v="759" actId="207"/>
          <ac:spMkLst>
            <pc:docMk/>
            <pc:sldMk cId="0" sldId="299"/>
            <ac:spMk id="10" creationId="{4954C17A-179C-416C-29F4-C3A75547DF4E}"/>
          </ac:spMkLst>
        </pc:spChg>
        <pc:spChg chg="add mod">
          <ac:chgData name="Richard Chalk" userId="287f8aa4f4de1d19" providerId="LiveId" clId="{2AD64E2E-7881-447F-AFE5-5127ACB40255}" dt="2023-05-26T05:27:31.333" v="622" actId="1076"/>
          <ac:spMkLst>
            <pc:docMk/>
            <pc:sldMk cId="0" sldId="299"/>
            <ac:spMk id="12" creationId="{6A8F2775-4427-6D4B-E666-E53DE2E375BC}"/>
          </ac:spMkLst>
        </pc:spChg>
        <pc:spChg chg="mod">
          <ac:chgData name="Richard Chalk" userId="287f8aa4f4de1d19" providerId="LiveId" clId="{2AD64E2E-7881-447F-AFE5-5127ACB40255}" dt="2023-05-26T05:18:20.341" v="307" actId="14100"/>
          <ac:spMkLst>
            <pc:docMk/>
            <pc:sldMk cId="0" sldId="299"/>
            <ac:spMk id="658" creationId="{00000000-0000-0000-0000-000000000000}"/>
          </ac:spMkLst>
        </pc:spChg>
        <pc:picChg chg="del">
          <ac:chgData name="Richard Chalk" userId="287f8aa4f4de1d19" providerId="LiveId" clId="{2AD64E2E-7881-447F-AFE5-5127ACB40255}" dt="2023-05-26T05:09:17.006" v="9" actId="478"/>
          <ac:picMkLst>
            <pc:docMk/>
            <pc:sldMk cId="0" sldId="299"/>
            <ac:picMk id="2" creationId="{FE623C67-055F-0D15-5B2E-48CC94E51778}"/>
          </ac:picMkLst>
        </pc:picChg>
        <pc:picChg chg="del">
          <ac:chgData name="Richard Chalk" userId="287f8aa4f4de1d19" providerId="LiveId" clId="{2AD64E2E-7881-447F-AFE5-5127ACB40255}" dt="2023-05-26T05:09:06.030" v="6" actId="478"/>
          <ac:picMkLst>
            <pc:docMk/>
            <pc:sldMk cId="0" sldId="299"/>
            <ac:picMk id="7" creationId="{7C1D91D3-19D0-F9D7-6DF3-429A8B706C56}"/>
          </ac:picMkLst>
        </pc:picChg>
        <pc:picChg chg="add mod">
          <ac:chgData name="Richard Chalk" userId="287f8aa4f4de1d19" providerId="LiveId" clId="{2AD64E2E-7881-447F-AFE5-5127ACB40255}" dt="2023-05-26T05:18:33.885" v="309" actId="1076"/>
          <ac:picMkLst>
            <pc:docMk/>
            <pc:sldMk cId="0" sldId="299"/>
            <ac:picMk id="11" creationId="{34BE43FA-7C45-A149-7F08-7DEC314E6BF4}"/>
          </ac:picMkLst>
        </pc:picChg>
        <pc:picChg chg="add mod">
          <ac:chgData name="Richard Chalk" userId="287f8aa4f4de1d19" providerId="LiveId" clId="{2AD64E2E-7881-447F-AFE5-5127ACB40255}" dt="2023-05-26T05:13:54.605" v="218" actId="167"/>
          <ac:picMkLst>
            <pc:docMk/>
            <pc:sldMk cId="0" sldId="299"/>
            <ac:picMk id="1026" creationId="{856A9D6A-4E20-880F-8DD9-FA385A31654B}"/>
          </ac:picMkLst>
        </pc:picChg>
      </pc:sldChg>
      <pc:sldChg chg="modSp mod">
        <pc:chgData name="Richard Chalk" userId="287f8aa4f4de1d19" providerId="LiveId" clId="{2AD64E2E-7881-447F-AFE5-5127ACB40255}" dt="2023-05-24T05:27:36.409" v="5" actId="20577"/>
        <pc:sldMkLst>
          <pc:docMk/>
          <pc:sldMk cId="3213385662" sldId="309"/>
        </pc:sldMkLst>
        <pc:spChg chg="mod">
          <ac:chgData name="Richard Chalk" userId="287f8aa4f4de1d19" providerId="LiveId" clId="{2AD64E2E-7881-447F-AFE5-5127ACB40255}" dt="2023-05-24T05:27:36.409" v="5" actId="20577"/>
          <ac:spMkLst>
            <pc:docMk/>
            <pc:sldMk cId="3213385662" sldId="309"/>
            <ac:spMk id="118" creationId="{00000000-0000-0000-0000-000000000000}"/>
          </ac:spMkLst>
        </pc:spChg>
      </pc:sldChg>
      <pc:sldChg chg="addSp delSp modSp mod modNotesTx">
        <pc:chgData name="Richard Chalk" userId="287f8aa4f4de1d19" providerId="LiveId" clId="{2AD64E2E-7881-447F-AFE5-5127ACB40255}" dt="2023-05-26T08:10:48.945" v="1194" actId="1582"/>
        <pc:sldMkLst>
          <pc:docMk/>
          <pc:sldMk cId="2636729480" sldId="330"/>
        </pc:sldMkLst>
        <pc:spChg chg="add mod">
          <ac:chgData name="Richard Chalk" userId="287f8aa4f4de1d19" providerId="LiveId" clId="{2AD64E2E-7881-447F-AFE5-5127ACB40255}" dt="2023-05-26T05:20:24.786" v="382" actId="113"/>
          <ac:spMkLst>
            <pc:docMk/>
            <pc:sldMk cId="2636729480" sldId="330"/>
            <ac:spMk id="2" creationId="{A66DDAC4-13F8-DAC5-DBAA-01A35A2EF434}"/>
          </ac:spMkLst>
        </pc:spChg>
        <pc:spChg chg="mod">
          <ac:chgData name="Richard Chalk" userId="287f8aa4f4de1d19" providerId="LiveId" clId="{2AD64E2E-7881-447F-AFE5-5127ACB40255}" dt="2023-05-26T05:15:14.432" v="267" actId="20577"/>
          <ac:spMkLst>
            <pc:docMk/>
            <pc:sldMk cId="2636729480" sldId="330"/>
            <ac:spMk id="4" creationId="{4771B46A-233B-C554-9461-6E930E187917}"/>
          </ac:spMkLst>
        </pc:spChg>
        <pc:spChg chg="add mod">
          <ac:chgData name="Richard Chalk" userId="287f8aa4f4de1d19" providerId="LiveId" clId="{2AD64E2E-7881-447F-AFE5-5127ACB40255}" dt="2023-05-26T05:17:46.924" v="304" actId="1076"/>
          <ac:spMkLst>
            <pc:docMk/>
            <pc:sldMk cId="2636729480" sldId="330"/>
            <ac:spMk id="7" creationId="{C7C6E6A3-236C-3FA5-E13C-1FA96F552B99}"/>
          </ac:spMkLst>
        </pc:spChg>
        <pc:spChg chg="del">
          <ac:chgData name="Richard Chalk" userId="287f8aa4f4de1d19" providerId="LiveId" clId="{2AD64E2E-7881-447F-AFE5-5127ACB40255}" dt="2023-05-26T05:15:17.842" v="268" actId="478"/>
          <ac:spMkLst>
            <pc:docMk/>
            <pc:sldMk cId="2636729480" sldId="330"/>
            <ac:spMk id="658" creationId="{00000000-0000-0000-0000-000000000000}"/>
          </ac:spMkLst>
        </pc:spChg>
        <pc:cxnChg chg="add mod">
          <ac:chgData name="Richard Chalk" userId="287f8aa4f4de1d19" providerId="LiveId" clId="{2AD64E2E-7881-447F-AFE5-5127ACB40255}" dt="2023-05-26T08:10:48.945" v="1194" actId="1582"/>
          <ac:cxnSpMkLst>
            <pc:docMk/>
            <pc:sldMk cId="2636729480" sldId="330"/>
            <ac:cxnSpMk id="10" creationId="{A043E28A-CA45-7CCE-FEA1-6A62C205E1A1}"/>
          </ac:cxnSpMkLst>
        </pc:cxnChg>
      </pc:sldChg>
      <pc:sldChg chg="del">
        <pc:chgData name="Richard Chalk" userId="287f8aa4f4de1d19" providerId="LiveId" clId="{2AD64E2E-7881-447F-AFE5-5127ACB40255}" dt="2023-05-26T05:26:47.668" v="619" actId="47"/>
        <pc:sldMkLst>
          <pc:docMk/>
          <pc:sldMk cId="742752064" sldId="332"/>
        </pc:sldMkLst>
      </pc:sldChg>
      <pc:sldChg chg="delSp del">
        <pc:chgData name="Richard Chalk" userId="287f8aa4f4de1d19" providerId="LiveId" clId="{2AD64E2E-7881-447F-AFE5-5127ACB40255}" dt="2023-05-26T05:28:59.536" v="760" actId="47"/>
        <pc:sldMkLst>
          <pc:docMk/>
          <pc:sldMk cId="3088392065" sldId="333"/>
        </pc:sldMkLst>
        <pc:spChg chg="del">
          <ac:chgData name="Richard Chalk" userId="287f8aa4f4de1d19" providerId="LiveId" clId="{2AD64E2E-7881-447F-AFE5-5127ACB40255}" dt="2023-05-26T05:27:10.081" v="620" actId="478"/>
          <ac:spMkLst>
            <pc:docMk/>
            <pc:sldMk cId="3088392065" sldId="333"/>
            <ac:spMk id="7" creationId="{7414A13A-65D0-B7D1-E503-EEF9E84FB25E}"/>
          </ac:spMkLst>
        </pc:spChg>
        <pc:picChg chg="del">
          <ac:chgData name="Richard Chalk" userId="287f8aa4f4de1d19" providerId="LiveId" clId="{2AD64E2E-7881-447F-AFE5-5127ACB40255}" dt="2023-05-26T05:27:10.081" v="620" actId="478"/>
          <ac:picMkLst>
            <pc:docMk/>
            <pc:sldMk cId="3088392065" sldId="333"/>
            <ac:picMk id="1026" creationId="{593DE792-5A7C-7AC4-D646-A3669933DB6E}"/>
          </ac:picMkLst>
        </pc:picChg>
      </pc:sldChg>
      <pc:sldChg chg="del">
        <pc:chgData name="Richard Chalk" userId="287f8aa4f4de1d19" providerId="LiveId" clId="{2AD64E2E-7881-447F-AFE5-5127ACB40255}" dt="2023-05-26T05:26:47.668" v="619" actId="47"/>
        <pc:sldMkLst>
          <pc:docMk/>
          <pc:sldMk cId="965548167" sldId="334"/>
        </pc:sldMkLst>
      </pc:sldChg>
      <pc:sldChg chg="addSp delSp modSp add mod modNotesTx">
        <pc:chgData name="Richard Chalk" userId="287f8aa4f4de1d19" providerId="LiveId" clId="{2AD64E2E-7881-447F-AFE5-5127ACB40255}" dt="2023-05-26T05:30:01.847" v="771" actId="20577"/>
        <pc:sldMkLst>
          <pc:docMk/>
          <pc:sldMk cId="736325870" sldId="335"/>
        </pc:sldMkLst>
        <pc:spChg chg="mod">
          <ac:chgData name="Richard Chalk" userId="287f8aa4f4de1d19" providerId="LiveId" clId="{2AD64E2E-7881-447F-AFE5-5127ACB40255}" dt="2023-05-26T05:25:50.125" v="615" actId="113"/>
          <ac:spMkLst>
            <pc:docMk/>
            <pc:sldMk cId="736325870" sldId="335"/>
            <ac:spMk id="2" creationId="{A66DDAC4-13F8-DAC5-DBAA-01A35A2EF434}"/>
          </ac:spMkLst>
        </pc:spChg>
        <pc:spChg chg="mod">
          <ac:chgData name="Richard Chalk" userId="287f8aa4f4de1d19" providerId="LiveId" clId="{2AD64E2E-7881-447F-AFE5-5127ACB40255}" dt="2023-05-26T05:22:27.342" v="418" actId="20577"/>
          <ac:spMkLst>
            <pc:docMk/>
            <pc:sldMk cId="736325870" sldId="335"/>
            <ac:spMk id="4" creationId="{4771B46A-233B-C554-9461-6E930E187917}"/>
          </ac:spMkLst>
        </pc:spChg>
        <pc:spChg chg="del">
          <ac:chgData name="Richard Chalk" userId="287f8aa4f4de1d19" providerId="LiveId" clId="{2AD64E2E-7881-447F-AFE5-5127ACB40255}" dt="2023-05-26T05:24:00.820" v="419" actId="478"/>
          <ac:spMkLst>
            <pc:docMk/>
            <pc:sldMk cId="736325870" sldId="335"/>
            <ac:spMk id="7" creationId="{C7C6E6A3-236C-3FA5-E13C-1FA96F552B99}"/>
          </ac:spMkLst>
        </pc:spChg>
        <pc:spChg chg="add mod">
          <ac:chgData name="Richard Chalk" userId="287f8aa4f4de1d19" providerId="LiveId" clId="{2AD64E2E-7881-447F-AFE5-5127ACB40255}" dt="2023-05-26T05:27:56.199" v="710" actId="1035"/>
          <ac:spMkLst>
            <pc:docMk/>
            <pc:sldMk cId="736325870" sldId="335"/>
            <ac:spMk id="9" creationId="{8707FB91-5FBF-E47D-71AA-22B9B4C5BC4E}"/>
          </ac:spMkLst>
        </pc:spChg>
        <pc:picChg chg="add mod">
          <ac:chgData name="Richard Chalk" userId="287f8aa4f4de1d19" providerId="LiveId" clId="{2AD64E2E-7881-447F-AFE5-5127ACB40255}" dt="2023-05-26T05:27:50.049" v="684" actId="1035"/>
          <ac:picMkLst>
            <pc:docMk/>
            <pc:sldMk cId="736325870" sldId="335"/>
            <ac:picMk id="2050" creationId="{F2D0956E-3E5C-CAB4-F542-236F1E657BE0}"/>
          </ac:picMkLst>
        </pc:picChg>
      </pc:sldChg>
      <pc:sldChg chg="addSp modSp add mod modNotesTx">
        <pc:chgData name="Richard Chalk" userId="287f8aa4f4de1d19" providerId="LiveId" clId="{2AD64E2E-7881-447F-AFE5-5127ACB40255}" dt="2023-05-26T05:37:10.168" v="1005" actId="1035"/>
        <pc:sldMkLst>
          <pc:docMk/>
          <pc:sldMk cId="3796371140" sldId="336"/>
        </pc:sldMkLst>
        <pc:spChg chg="mod">
          <ac:chgData name="Richard Chalk" userId="287f8aa4f4de1d19" providerId="LiveId" clId="{2AD64E2E-7881-447F-AFE5-5127ACB40255}" dt="2023-05-26T05:34:50.888" v="915" actId="14100"/>
          <ac:spMkLst>
            <pc:docMk/>
            <pc:sldMk cId="3796371140" sldId="336"/>
            <ac:spMk id="2" creationId="{A66DDAC4-13F8-DAC5-DBAA-01A35A2EF434}"/>
          </ac:spMkLst>
        </pc:spChg>
        <pc:spChg chg="add mod">
          <ac:chgData name="Richard Chalk" userId="287f8aa4f4de1d19" providerId="LiveId" clId="{2AD64E2E-7881-447F-AFE5-5127ACB40255}" dt="2023-05-26T05:35:20.981" v="917" actId="21"/>
          <ac:spMkLst>
            <pc:docMk/>
            <pc:sldMk cId="3796371140" sldId="336"/>
            <ac:spMk id="3" creationId="{0CD579ED-09AE-891F-2ADE-658AB4320FFD}"/>
          </ac:spMkLst>
        </pc:spChg>
        <pc:spChg chg="mod">
          <ac:chgData name="Richard Chalk" userId="287f8aa4f4de1d19" providerId="LiveId" clId="{2AD64E2E-7881-447F-AFE5-5127ACB40255}" dt="2023-05-26T05:30:20.414" v="775" actId="20577"/>
          <ac:spMkLst>
            <pc:docMk/>
            <pc:sldMk cId="3796371140" sldId="336"/>
            <ac:spMk id="4" creationId="{4771B46A-233B-C554-9461-6E930E187917}"/>
          </ac:spMkLst>
        </pc:spChg>
        <pc:spChg chg="mod">
          <ac:chgData name="Richard Chalk" userId="287f8aa4f4de1d19" providerId="LiveId" clId="{2AD64E2E-7881-447F-AFE5-5127ACB40255}" dt="2023-05-26T05:34:17.003" v="830" actId="1036"/>
          <ac:spMkLst>
            <pc:docMk/>
            <pc:sldMk cId="3796371140" sldId="336"/>
            <ac:spMk id="7" creationId="{C7C6E6A3-236C-3FA5-E13C-1FA96F552B99}"/>
          </ac:spMkLst>
        </pc:spChg>
        <pc:spChg chg="add mod">
          <ac:chgData name="Richard Chalk" userId="287f8aa4f4de1d19" providerId="LiveId" clId="{2AD64E2E-7881-447F-AFE5-5127ACB40255}" dt="2023-05-26T05:36:07.641" v="937" actId="113"/>
          <ac:spMkLst>
            <pc:docMk/>
            <pc:sldMk cId="3796371140" sldId="336"/>
            <ac:spMk id="9" creationId="{DD501700-C547-6C53-1555-8DB23CAFE7F3}"/>
          </ac:spMkLst>
        </pc:spChg>
        <pc:spChg chg="add mod">
          <ac:chgData name="Richard Chalk" userId="287f8aa4f4de1d19" providerId="LiveId" clId="{2AD64E2E-7881-447F-AFE5-5127ACB40255}" dt="2023-05-26T05:36:32.452" v="940" actId="1036"/>
          <ac:spMkLst>
            <pc:docMk/>
            <pc:sldMk cId="3796371140" sldId="336"/>
            <ac:spMk id="11" creationId="{8EDEA8CE-9044-6434-5E4B-1716E5E7A266}"/>
          </ac:spMkLst>
        </pc:spChg>
        <pc:spChg chg="add mod">
          <ac:chgData name="Richard Chalk" userId="287f8aa4f4de1d19" providerId="LiveId" clId="{2AD64E2E-7881-447F-AFE5-5127ACB40255}" dt="2023-05-26T05:37:10.168" v="1005" actId="1035"/>
          <ac:spMkLst>
            <pc:docMk/>
            <pc:sldMk cId="3796371140" sldId="336"/>
            <ac:spMk id="12" creationId="{E844AC98-7879-3A16-FF54-353B403564F3}"/>
          </ac:spMkLst>
        </pc:spChg>
        <pc:picChg chg="add mod">
          <ac:chgData name="Richard Chalk" userId="287f8aa4f4de1d19" providerId="LiveId" clId="{2AD64E2E-7881-447F-AFE5-5127ACB40255}" dt="2023-05-26T05:36:02.295" v="935" actId="1076"/>
          <ac:picMkLst>
            <pc:docMk/>
            <pc:sldMk cId="3796371140" sldId="336"/>
            <ac:picMk id="10" creationId="{8460D479-1E99-45BB-5B30-B7AF39BF93C7}"/>
          </ac:picMkLst>
        </pc:picChg>
        <pc:picChg chg="add mod">
          <ac:chgData name="Richard Chalk" userId="287f8aa4f4de1d19" providerId="LiveId" clId="{2AD64E2E-7881-447F-AFE5-5127ACB40255}" dt="2023-05-26T05:37:10.168" v="1005" actId="1035"/>
          <ac:picMkLst>
            <pc:docMk/>
            <pc:sldMk cId="3796371140" sldId="336"/>
            <ac:picMk id="13" creationId="{52E4C39B-897E-A213-2D9B-47CEB5EB987E}"/>
          </ac:picMkLst>
        </pc:picChg>
      </pc:sldChg>
      <pc:sldChg chg="addSp modSp add mod ord modNotesTx">
        <pc:chgData name="Richard Chalk" userId="287f8aa4f4de1d19" providerId="LiveId" clId="{2AD64E2E-7881-447F-AFE5-5127ACB40255}" dt="2023-05-26T08:15:58.920" v="1614" actId="20577"/>
        <pc:sldMkLst>
          <pc:docMk/>
          <pc:sldMk cId="1961463139" sldId="337"/>
        </pc:sldMkLst>
        <pc:spChg chg="mod">
          <ac:chgData name="Richard Chalk" userId="287f8aa4f4de1d19" providerId="LiveId" clId="{2AD64E2E-7881-447F-AFE5-5127ACB40255}" dt="2023-05-26T08:14:09.309" v="1606" actId="14100"/>
          <ac:spMkLst>
            <pc:docMk/>
            <pc:sldMk cId="1961463139" sldId="337"/>
            <ac:spMk id="2" creationId="{A66DDAC4-13F8-DAC5-DBAA-01A35A2EF434}"/>
          </ac:spMkLst>
        </pc:spChg>
        <pc:spChg chg="add mod">
          <ac:chgData name="Richard Chalk" userId="287f8aa4f4de1d19" providerId="LiveId" clId="{2AD64E2E-7881-447F-AFE5-5127ACB40255}" dt="2023-05-26T08:10:15.182" v="1153" actId="14100"/>
          <ac:spMkLst>
            <pc:docMk/>
            <pc:sldMk cId="1961463139" sldId="337"/>
            <ac:spMk id="3" creationId="{C802CC27-657B-B8B0-9F08-3C172970689A}"/>
          </ac:spMkLst>
        </pc:spChg>
        <pc:spChg chg="mod">
          <ac:chgData name="Richard Chalk" userId="287f8aa4f4de1d19" providerId="LiveId" clId="{2AD64E2E-7881-447F-AFE5-5127ACB40255}" dt="2023-05-26T08:07:20.429" v="1013" actId="20577"/>
          <ac:spMkLst>
            <pc:docMk/>
            <pc:sldMk cId="1961463139" sldId="337"/>
            <ac:spMk id="4" creationId="{4771B46A-233B-C554-9461-6E930E187917}"/>
          </ac:spMkLst>
        </pc:spChg>
        <pc:spChg chg="mod">
          <ac:chgData name="Richard Chalk" userId="287f8aa4f4de1d19" providerId="LiveId" clId="{2AD64E2E-7881-447F-AFE5-5127ACB40255}" dt="2023-05-26T08:11:18.270" v="1215" actId="20577"/>
          <ac:spMkLst>
            <pc:docMk/>
            <pc:sldMk cId="1961463139" sldId="337"/>
            <ac:spMk id="7" creationId="{C7C6E6A3-236C-3FA5-E13C-1FA96F552B99}"/>
          </ac:spMkLst>
        </pc:spChg>
        <pc:spChg chg="add mod">
          <ac:chgData name="Richard Chalk" userId="287f8aa4f4de1d19" providerId="LiveId" clId="{2AD64E2E-7881-447F-AFE5-5127ACB40255}" dt="2023-05-26T08:11:36.974" v="1219" actId="1582"/>
          <ac:spMkLst>
            <pc:docMk/>
            <pc:sldMk cId="1961463139" sldId="337"/>
            <ac:spMk id="10" creationId="{F017FA0B-BF92-BD10-2F3A-F2A9520A5661}"/>
          </ac:spMkLst>
        </pc:spChg>
        <pc:spChg chg="add mod">
          <ac:chgData name="Richard Chalk" userId="287f8aa4f4de1d19" providerId="LiveId" clId="{2AD64E2E-7881-447F-AFE5-5127ACB40255}" dt="2023-05-26T08:11:45.632" v="1266" actId="14100"/>
          <ac:spMkLst>
            <pc:docMk/>
            <pc:sldMk cId="1961463139" sldId="337"/>
            <ac:spMk id="11" creationId="{51CE8298-8659-51E8-55A3-74F967004572}"/>
          </ac:spMkLst>
        </pc:spChg>
        <pc:spChg chg="add mod">
          <ac:chgData name="Richard Chalk" userId="287f8aa4f4de1d19" providerId="LiveId" clId="{2AD64E2E-7881-447F-AFE5-5127ACB40255}" dt="2023-05-26T08:11:58.333" v="1336" actId="14100"/>
          <ac:spMkLst>
            <pc:docMk/>
            <pc:sldMk cId="1961463139" sldId="337"/>
            <ac:spMk id="12" creationId="{B9F34C64-F449-0610-D3A1-008D041A8E22}"/>
          </ac:spMkLst>
        </pc:spChg>
        <pc:spChg chg="add mod">
          <ac:chgData name="Richard Chalk" userId="287f8aa4f4de1d19" providerId="LiveId" clId="{2AD64E2E-7881-447F-AFE5-5127ACB40255}" dt="2023-05-26T08:13:06.861" v="1479" actId="207"/>
          <ac:spMkLst>
            <pc:docMk/>
            <pc:sldMk cId="1961463139" sldId="337"/>
            <ac:spMk id="13" creationId="{4F16204D-483A-6EB5-51D3-6044B34884C4}"/>
          </ac:spMkLst>
        </pc:spChg>
        <pc:spChg chg="add mod">
          <ac:chgData name="Richard Chalk" userId="287f8aa4f4de1d19" providerId="LiveId" clId="{2AD64E2E-7881-447F-AFE5-5127ACB40255}" dt="2023-05-26T08:13:26.996" v="1495" actId="1036"/>
          <ac:spMkLst>
            <pc:docMk/>
            <pc:sldMk cId="1961463139" sldId="337"/>
            <ac:spMk id="14" creationId="{8B050BCA-E922-3FEC-81D5-09D1935D8413}"/>
          </ac:spMkLst>
        </pc:spChg>
        <pc:spChg chg="add mod">
          <ac:chgData name="Richard Chalk" userId="287f8aa4f4de1d19" providerId="LiveId" clId="{2AD64E2E-7881-447F-AFE5-5127ACB40255}" dt="2023-05-26T08:13:46.265" v="1597" actId="20577"/>
          <ac:spMkLst>
            <pc:docMk/>
            <pc:sldMk cId="1961463139" sldId="337"/>
            <ac:spMk id="15" creationId="{2C07B542-A200-6F92-761E-08E750203913}"/>
          </ac:spMkLst>
        </pc:spChg>
        <pc:spChg chg="add mod">
          <ac:chgData name="Richard Chalk" userId="287f8aa4f4de1d19" providerId="LiveId" clId="{2AD64E2E-7881-447F-AFE5-5127ACB40255}" dt="2023-05-26T08:13:43.713" v="1595" actId="20577"/>
          <ac:spMkLst>
            <pc:docMk/>
            <pc:sldMk cId="1961463139" sldId="337"/>
            <ac:spMk id="16" creationId="{5C7CA0E8-2131-24C5-F7E7-B97CC0432AD7}"/>
          </ac:spMkLst>
        </pc:spChg>
        <pc:cxnChg chg="add mod">
          <ac:chgData name="Richard Chalk" userId="287f8aa4f4de1d19" providerId="LiveId" clId="{2AD64E2E-7881-447F-AFE5-5127ACB40255}" dt="2023-05-26T08:10:54.551" v="1210" actId="1037"/>
          <ac:cxnSpMkLst>
            <pc:docMk/>
            <pc:sldMk cId="1961463139" sldId="337"/>
            <ac:cxnSpMk id="9" creationId="{373051BF-A8E9-63AE-0774-5DE1E07E5DF8}"/>
          </ac:cxnSpMkLst>
        </pc:cxnChg>
      </pc:sldChg>
      <pc:sldChg chg="addSp delSp modSp add mod modNotesTx">
        <pc:chgData name="Richard Chalk" userId="287f8aa4f4de1d19" providerId="LiveId" clId="{2AD64E2E-7881-447F-AFE5-5127ACB40255}" dt="2023-05-26T08:25:48.152" v="1873" actId="20577"/>
        <pc:sldMkLst>
          <pc:docMk/>
          <pc:sldMk cId="450334359" sldId="338"/>
        </pc:sldMkLst>
        <pc:spChg chg="mod">
          <ac:chgData name="Richard Chalk" userId="287f8aa4f4de1d19" providerId="LiveId" clId="{2AD64E2E-7881-447F-AFE5-5127ACB40255}" dt="2023-05-26T08:22:42.603" v="1764" actId="20577"/>
          <ac:spMkLst>
            <pc:docMk/>
            <pc:sldMk cId="450334359" sldId="338"/>
            <ac:spMk id="2" creationId="{A66DDAC4-13F8-DAC5-DBAA-01A35A2EF434}"/>
          </ac:spMkLst>
        </pc:spChg>
        <pc:spChg chg="mod">
          <ac:chgData name="Richard Chalk" userId="287f8aa4f4de1d19" providerId="LiveId" clId="{2AD64E2E-7881-447F-AFE5-5127ACB40255}" dt="2023-05-26T08:17:46.870" v="1640" actId="14100"/>
          <ac:spMkLst>
            <pc:docMk/>
            <pc:sldMk cId="450334359" sldId="338"/>
            <ac:spMk id="3" creationId="{C802CC27-657B-B8B0-9F08-3C172970689A}"/>
          </ac:spMkLst>
        </pc:spChg>
        <pc:spChg chg="mod">
          <ac:chgData name="Richard Chalk" userId="287f8aa4f4de1d19" providerId="LiveId" clId="{2AD64E2E-7881-447F-AFE5-5127ACB40255}" dt="2023-05-26T08:16:20.124" v="1620" actId="20577"/>
          <ac:spMkLst>
            <pc:docMk/>
            <pc:sldMk cId="450334359" sldId="338"/>
            <ac:spMk id="4" creationId="{4771B46A-233B-C554-9461-6E930E187917}"/>
          </ac:spMkLst>
        </pc:spChg>
        <pc:spChg chg="mod">
          <ac:chgData name="Richard Chalk" userId="287f8aa4f4de1d19" providerId="LiveId" clId="{2AD64E2E-7881-447F-AFE5-5127ACB40255}" dt="2023-05-26T08:19:21.303" v="1702" actId="6549"/>
          <ac:spMkLst>
            <pc:docMk/>
            <pc:sldMk cId="450334359" sldId="338"/>
            <ac:spMk id="7" creationId="{C7C6E6A3-236C-3FA5-E13C-1FA96F552B99}"/>
          </ac:spMkLst>
        </pc:spChg>
        <pc:spChg chg="del">
          <ac:chgData name="Richard Chalk" userId="287f8aa4f4de1d19" providerId="LiveId" clId="{2AD64E2E-7881-447F-AFE5-5127ACB40255}" dt="2023-05-26T08:17:05.066" v="1622" actId="478"/>
          <ac:spMkLst>
            <pc:docMk/>
            <pc:sldMk cId="450334359" sldId="338"/>
            <ac:spMk id="10" creationId="{F017FA0B-BF92-BD10-2F3A-F2A9520A5661}"/>
          </ac:spMkLst>
        </pc:spChg>
        <pc:spChg chg="del">
          <ac:chgData name="Richard Chalk" userId="287f8aa4f4de1d19" providerId="LiveId" clId="{2AD64E2E-7881-447F-AFE5-5127ACB40255}" dt="2023-05-26T08:17:05.066" v="1622" actId="478"/>
          <ac:spMkLst>
            <pc:docMk/>
            <pc:sldMk cId="450334359" sldId="338"/>
            <ac:spMk id="11" creationId="{51CE8298-8659-51E8-55A3-74F967004572}"/>
          </ac:spMkLst>
        </pc:spChg>
        <pc:spChg chg="del">
          <ac:chgData name="Richard Chalk" userId="287f8aa4f4de1d19" providerId="LiveId" clId="{2AD64E2E-7881-447F-AFE5-5127ACB40255}" dt="2023-05-26T08:17:05.066" v="1622" actId="478"/>
          <ac:spMkLst>
            <pc:docMk/>
            <pc:sldMk cId="450334359" sldId="338"/>
            <ac:spMk id="12" creationId="{B9F34C64-F449-0610-D3A1-008D041A8E22}"/>
          </ac:spMkLst>
        </pc:spChg>
        <pc:spChg chg="del mod">
          <ac:chgData name="Richard Chalk" userId="287f8aa4f4de1d19" providerId="LiveId" clId="{2AD64E2E-7881-447F-AFE5-5127ACB40255}" dt="2023-05-26T08:19:25.979" v="1703" actId="478"/>
          <ac:spMkLst>
            <pc:docMk/>
            <pc:sldMk cId="450334359" sldId="338"/>
            <ac:spMk id="13" creationId="{4F16204D-483A-6EB5-51D3-6044B34884C4}"/>
          </ac:spMkLst>
        </pc:spChg>
        <pc:spChg chg="del">
          <ac:chgData name="Richard Chalk" userId="287f8aa4f4de1d19" providerId="LiveId" clId="{2AD64E2E-7881-447F-AFE5-5127ACB40255}" dt="2023-05-26T08:17:05.066" v="1622" actId="478"/>
          <ac:spMkLst>
            <pc:docMk/>
            <pc:sldMk cId="450334359" sldId="338"/>
            <ac:spMk id="14" creationId="{8B050BCA-E922-3FEC-81D5-09D1935D8413}"/>
          </ac:spMkLst>
        </pc:spChg>
        <pc:spChg chg="del">
          <ac:chgData name="Richard Chalk" userId="287f8aa4f4de1d19" providerId="LiveId" clId="{2AD64E2E-7881-447F-AFE5-5127ACB40255}" dt="2023-05-26T08:17:05.066" v="1622" actId="478"/>
          <ac:spMkLst>
            <pc:docMk/>
            <pc:sldMk cId="450334359" sldId="338"/>
            <ac:spMk id="15" creationId="{2C07B542-A200-6F92-761E-08E750203913}"/>
          </ac:spMkLst>
        </pc:spChg>
        <pc:spChg chg="del">
          <ac:chgData name="Richard Chalk" userId="287f8aa4f4de1d19" providerId="LiveId" clId="{2AD64E2E-7881-447F-AFE5-5127ACB40255}" dt="2023-05-26T08:17:05.066" v="1622" actId="478"/>
          <ac:spMkLst>
            <pc:docMk/>
            <pc:sldMk cId="450334359" sldId="338"/>
            <ac:spMk id="16" creationId="{5C7CA0E8-2131-24C5-F7E7-B97CC0432AD7}"/>
          </ac:spMkLst>
        </pc:spChg>
        <pc:spChg chg="add mod">
          <ac:chgData name="Richard Chalk" userId="287f8aa4f4de1d19" providerId="LiveId" clId="{2AD64E2E-7881-447F-AFE5-5127ACB40255}" dt="2023-05-26T08:20:15.571" v="1757" actId="207"/>
          <ac:spMkLst>
            <pc:docMk/>
            <pc:sldMk cId="450334359" sldId="338"/>
            <ac:spMk id="17" creationId="{8A7F8E25-6B34-8B55-E80E-E11E533EFEE3}"/>
          </ac:spMkLst>
        </pc:spChg>
        <pc:spChg chg="add mod">
          <ac:chgData name="Richard Chalk" userId="287f8aa4f4de1d19" providerId="LiveId" clId="{2AD64E2E-7881-447F-AFE5-5127ACB40255}" dt="2023-05-26T08:22:30.878" v="1760" actId="14100"/>
          <ac:spMkLst>
            <pc:docMk/>
            <pc:sldMk cId="450334359" sldId="338"/>
            <ac:spMk id="19" creationId="{1E03BA63-BE73-ED5B-6A2C-9B9C0A9E8F2A}"/>
          </ac:spMkLst>
        </pc:spChg>
        <pc:picChg chg="add mod">
          <ac:chgData name="Richard Chalk" userId="287f8aa4f4de1d19" providerId="LiveId" clId="{2AD64E2E-7881-447F-AFE5-5127ACB40255}" dt="2023-05-26T08:20:09.322" v="1755" actId="1076"/>
          <ac:picMkLst>
            <pc:docMk/>
            <pc:sldMk cId="450334359" sldId="338"/>
            <ac:picMk id="18" creationId="{866BCC05-C346-8448-BA9F-A4C04D157C8C}"/>
          </ac:picMkLst>
        </pc:picChg>
      </pc:sldChg>
      <pc:sldChg chg="addSp delSp modSp add mod modNotesTx">
        <pc:chgData name="Richard Chalk" userId="287f8aa4f4de1d19" providerId="LiveId" clId="{2AD64E2E-7881-447F-AFE5-5127ACB40255}" dt="2023-05-26T08:32:51.978" v="1935" actId="22"/>
        <pc:sldMkLst>
          <pc:docMk/>
          <pc:sldMk cId="54387181" sldId="339"/>
        </pc:sldMkLst>
        <pc:spChg chg="mod">
          <ac:chgData name="Richard Chalk" userId="287f8aa4f4de1d19" providerId="LiveId" clId="{2AD64E2E-7881-447F-AFE5-5127ACB40255}" dt="2023-05-26T08:27:16.797" v="1889" actId="20577"/>
          <ac:spMkLst>
            <pc:docMk/>
            <pc:sldMk cId="54387181" sldId="339"/>
            <ac:spMk id="2" creationId="{A66DDAC4-13F8-DAC5-DBAA-01A35A2EF434}"/>
          </ac:spMkLst>
        </pc:spChg>
        <pc:spChg chg="mod">
          <ac:chgData name="Richard Chalk" userId="287f8aa4f4de1d19" providerId="LiveId" clId="{2AD64E2E-7881-447F-AFE5-5127ACB40255}" dt="2023-05-26T08:26:11.729" v="1882" actId="20577"/>
          <ac:spMkLst>
            <pc:docMk/>
            <pc:sldMk cId="54387181" sldId="339"/>
            <ac:spMk id="4" creationId="{4771B46A-233B-C554-9461-6E930E187917}"/>
          </ac:spMkLst>
        </pc:spChg>
        <pc:spChg chg="mod">
          <ac:chgData name="Richard Chalk" userId="287f8aa4f4de1d19" providerId="LiveId" clId="{2AD64E2E-7881-447F-AFE5-5127ACB40255}" dt="2023-05-26T08:28:50.847" v="1900" actId="6549"/>
          <ac:spMkLst>
            <pc:docMk/>
            <pc:sldMk cId="54387181" sldId="339"/>
            <ac:spMk id="7" creationId="{C7C6E6A3-236C-3FA5-E13C-1FA96F552B99}"/>
          </ac:spMkLst>
        </pc:spChg>
        <pc:spChg chg="add del">
          <ac:chgData name="Richard Chalk" userId="287f8aa4f4de1d19" providerId="LiveId" clId="{2AD64E2E-7881-447F-AFE5-5127ACB40255}" dt="2023-05-26T08:32:51.978" v="1935" actId="22"/>
          <ac:spMkLst>
            <pc:docMk/>
            <pc:sldMk cId="54387181" sldId="339"/>
            <ac:spMk id="11" creationId="{099FE62C-4401-16A2-F064-E5456DFF7F3D}"/>
          </ac:spMkLst>
        </pc:spChg>
        <pc:spChg chg="mod">
          <ac:chgData name="Richard Chalk" userId="287f8aa4f4de1d19" providerId="LiveId" clId="{2AD64E2E-7881-447F-AFE5-5127ACB40255}" dt="2023-05-26T08:29:09.731" v="1928" actId="1035"/>
          <ac:spMkLst>
            <pc:docMk/>
            <pc:sldMk cId="54387181" sldId="339"/>
            <ac:spMk id="19" creationId="{1E03BA63-BE73-ED5B-6A2C-9B9C0A9E8F2A}"/>
          </ac:spMkLst>
        </pc:spChg>
      </pc:sldChg>
      <pc:sldChg chg="addSp delSp modSp add mod modNotesTx">
        <pc:chgData name="Richard Chalk" userId="287f8aa4f4de1d19" providerId="LiveId" clId="{2AD64E2E-7881-447F-AFE5-5127ACB40255}" dt="2023-05-26T09:00:53.060" v="3039" actId="20577"/>
        <pc:sldMkLst>
          <pc:docMk/>
          <pc:sldMk cId="2136242104" sldId="340"/>
        </pc:sldMkLst>
        <pc:spChg chg="mod">
          <ac:chgData name="Richard Chalk" userId="287f8aa4f4de1d19" providerId="LiveId" clId="{2AD64E2E-7881-447F-AFE5-5127ACB40255}" dt="2023-05-26T08:52:40.573" v="2646" actId="21"/>
          <ac:spMkLst>
            <pc:docMk/>
            <pc:sldMk cId="2136242104" sldId="340"/>
            <ac:spMk id="2" creationId="{A66DDAC4-13F8-DAC5-DBAA-01A35A2EF434}"/>
          </ac:spMkLst>
        </pc:spChg>
        <pc:spChg chg="mod">
          <ac:chgData name="Richard Chalk" userId="287f8aa4f4de1d19" providerId="LiveId" clId="{2AD64E2E-7881-447F-AFE5-5127ACB40255}" dt="2023-05-26T08:53:34.175" v="2721" actId="20577"/>
          <ac:spMkLst>
            <pc:docMk/>
            <pc:sldMk cId="2136242104" sldId="340"/>
            <ac:spMk id="3" creationId="{C802CC27-657B-B8B0-9F08-3C172970689A}"/>
          </ac:spMkLst>
        </pc:spChg>
        <pc:spChg chg="mod">
          <ac:chgData name="Richard Chalk" userId="287f8aa4f4de1d19" providerId="LiveId" clId="{2AD64E2E-7881-447F-AFE5-5127ACB40255}" dt="2023-05-26T08:32:59.725" v="1943" actId="20577"/>
          <ac:spMkLst>
            <pc:docMk/>
            <pc:sldMk cId="2136242104" sldId="340"/>
            <ac:spMk id="4" creationId="{4771B46A-233B-C554-9461-6E930E187917}"/>
          </ac:spMkLst>
        </pc:spChg>
        <pc:spChg chg="mod">
          <ac:chgData name="Richard Chalk" userId="287f8aa4f4de1d19" providerId="LiveId" clId="{2AD64E2E-7881-447F-AFE5-5127ACB40255}" dt="2023-05-26T09:00:18.230" v="3026" actId="20577"/>
          <ac:spMkLst>
            <pc:docMk/>
            <pc:sldMk cId="2136242104" sldId="340"/>
            <ac:spMk id="7" creationId="{C7C6E6A3-236C-3FA5-E13C-1FA96F552B99}"/>
          </ac:spMkLst>
        </pc:spChg>
        <pc:spChg chg="add del">
          <ac:chgData name="Richard Chalk" userId="287f8aa4f4de1d19" providerId="LiveId" clId="{2AD64E2E-7881-447F-AFE5-5127ACB40255}" dt="2023-05-26T08:49:14.869" v="2516" actId="478"/>
          <ac:spMkLst>
            <pc:docMk/>
            <pc:sldMk cId="2136242104" sldId="340"/>
            <ac:spMk id="10" creationId="{E6CE48A9-6C0F-056D-D104-06EE37F5D61F}"/>
          </ac:spMkLst>
        </pc:spChg>
        <pc:spChg chg="add del">
          <ac:chgData name="Richard Chalk" userId="287f8aa4f4de1d19" providerId="LiveId" clId="{2AD64E2E-7881-447F-AFE5-5127ACB40255}" dt="2023-05-26T08:49:16.530" v="2518" actId="478"/>
          <ac:spMkLst>
            <pc:docMk/>
            <pc:sldMk cId="2136242104" sldId="340"/>
            <ac:spMk id="11" creationId="{A6E38696-C06A-7E9E-A1C3-9328F5D23BDB}"/>
          </ac:spMkLst>
        </pc:spChg>
        <pc:spChg chg="add del">
          <ac:chgData name="Richard Chalk" userId="287f8aa4f4de1d19" providerId="LiveId" clId="{2AD64E2E-7881-447F-AFE5-5127ACB40255}" dt="2023-05-26T08:55:02.100" v="2733" actId="478"/>
          <ac:spMkLst>
            <pc:docMk/>
            <pc:sldMk cId="2136242104" sldId="340"/>
            <ac:spMk id="13" creationId="{77499D30-28EB-BC01-0587-FC009B487763}"/>
          </ac:spMkLst>
        </pc:spChg>
        <pc:spChg chg="mod">
          <ac:chgData name="Richard Chalk" userId="287f8aa4f4de1d19" providerId="LiveId" clId="{2AD64E2E-7881-447F-AFE5-5127ACB40255}" dt="2023-05-26T08:51:55.714" v="2563" actId="20577"/>
          <ac:spMkLst>
            <pc:docMk/>
            <pc:sldMk cId="2136242104" sldId="340"/>
            <ac:spMk id="17" creationId="{8A7F8E25-6B34-8B55-E80E-E11E533EFEE3}"/>
          </ac:spMkLst>
        </pc:spChg>
        <pc:spChg chg="del">
          <ac:chgData name="Richard Chalk" userId="287f8aa4f4de1d19" providerId="LiveId" clId="{2AD64E2E-7881-447F-AFE5-5127ACB40255}" dt="2023-05-26T08:52:03.337" v="2564" actId="478"/>
          <ac:spMkLst>
            <pc:docMk/>
            <pc:sldMk cId="2136242104" sldId="340"/>
            <ac:spMk id="19" creationId="{1E03BA63-BE73-ED5B-6A2C-9B9C0A9E8F2A}"/>
          </ac:spMkLst>
        </pc:spChg>
        <pc:picChg chg="add del mod">
          <ac:chgData name="Richard Chalk" userId="287f8aa4f4de1d19" providerId="LiveId" clId="{2AD64E2E-7881-447F-AFE5-5127ACB40255}" dt="2023-05-26T08:49:46.324" v="2521" actId="478"/>
          <ac:picMkLst>
            <pc:docMk/>
            <pc:sldMk cId="2136242104" sldId="340"/>
            <ac:picMk id="5126" creationId="{13DB4390-B47D-1C24-64D8-3147D11134AE}"/>
          </ac:picMkLst>
        </pc:picChg>
        <pc:picChg chg="add mod">
          <ac:chgData name="Richard Chalk" userId="287f8aa4f4de1d19" providerId="LiveId" clId="{2AD64E2E-7881-447F-AFE5-5127ACB40255}" dt="2023-05-26T08:53:24.270" v="2714" actId="1036"/>
          <ac:picMkLst>
            <pc:docMk/>
            <pc:sldMk cId="2136242104" sldId="340"/>
            <ac:picMk id="5128" creationId="{B06083A7-DEB3-4D72-4DE8-3403162AA088}"/>
          </ac:picMkLst>
        </pc:picChg>
        <pc:cxnChg chg="mod">
          <ac:chgData name="Richard Chalk" userId="287f8aa4f4de1d19" providerId="LiveId" clId="{2AD64E2E-7881-447F-AFE5-5127ACB40255}" dt="2023-05-26T08:52:21.519" v="2599" actId="1037"/>
          <ac:cxnSpMkLst>
            <pc:docMk/>
            <pc:sldMk cId="2136242104" sldId="340"/>
            <ac:cxnSpMk id="9" creationId="{373051BF-A8E9-63AE-0774-5DE1E07E5DF8}"/>
          </ac:cxnSpMkLst>
        </pc:cxnChg>
      </pc:sldChg>
      <pc:sldChg chg="addSp modSp add mod modNotesTx">
        <pc:chgData name="Richard Chalk" userId="287f8aa4f4de1d19" providerId="LiveId" clId="{2AD64E2E-7881-447F-AFE5-5127ACB40255}" dt="2023-05-26T08:47:26.228" v="2469" actId="20577"/>
        <pc:sldMkLst>
          <pc:docMk/>
          <pc:sldMk cId="3442611223" sldId="341"/>
        </pc:sldMkLst>
        <pc:spChg chg="mod">
          <ac:chgData name="Richard Chalk" userId="287f8aa4f4de1d19" providerId="LiveId" clId="{2AD64E2E-7881-447F-AFE5-5127ACB40255}" dt="2023-05-26T08:36:31.946" v="2162" actId="21"/>
          <ac:spMkLst>
            <pc:docMk/>
            <pc:sldMk cId="3442611223" sldId="341"/>
            <ac:spMk id="2" creationId="{A66DDAC4-13F8-DAC5-DBAA-01A35A2EF434}"/>
          </ac:spMkLst>
        </pc:spChg>
        <pc:spChg chg="mod">
          <ac:chgData name="Richard Chalk" userId="287f8aa4f4de1d19" providerId="LiveId" clId="{2AD64E2E-7881-447F-AFE5-5127ACB40255}" dt="2023-05-26T08:33:13.758" v="1952" actId="20577"/>
          <ac:spMkLst>
            <pc:docMk/>
            <pc:sldMk cId="3442611223" sldId="341"/>
            <ac:spMk id="4" creationId="{4771B46A-233B-C554-9461-6E930E187917}"/>
          </ac:spMkLst>
        </pc:spChg>
        <pc:spChg chg="mod">
          <ac:chgData name="Richard Chalk" userId="287f8aa4f4de1d19" providerId="LiveId" clId="{2AD64E2E-7881-447F-AFE5-5127ACB40255}" dt="2023-05-26T08:42:22.299" v="2300" actId="20577"/>
          <ac:spMkLst>
            <pc:docMk/>
            <pc:sldMk cId="3442611223" sldId="341"/>
            <ac:spMk id="7" creationId="{C7C6E6A3-236C-3FA5-E13C-1FA96F552B99}"/>
          </ac:spMkLst>
        </pc:spChg>
        <pc:spChg chg="mod">
          <ac:chgData name="Richard Chalk" userId="287f8aa4f4de1d19" providerId="LiveId" clId="{2AD64E2E-7881-447F-AFE5-5127ACB40255}" dt="2023-05-26T08:42:31.376" v="2314" actId="1036"/>
          <ac:spMkLst>
            <pc:docMk/>
            <pc:sldMk cId="3442611223" sldId="341"/>
            <ac:spMk id="10" creationId="{F017FA0B-BF92-BD10-2F3A-F2A9520A5661}"/>
          </ac:spMkLst>
        </pc:spChg>
        <pc:spChg chg="mod">
          <ac:chgData name="Richard Chalk" userId="287f8aa4f4de1d19" providerId="LiveId" clId="{2AD64E2E-7881-447F-AFE5-5127ACB40255}" dt="2023-05-26T08:42:31.376" v="2314" actId="1036"/>
          <ac:spMkLst>
            <pc:docMk/>
            <pc:sldMk cId="3442611223" sldId="341"/>
            <ac:spMk id="11" creationId="{51CE8298-8659-51E8-55A3-74F967004572}"/>
          </ac:spMkLst>
        </pc:spChg>
        <pc:spChg chg="mod">
          <ac:chgData name="Richard Chalk" userId="287f8aa4f4de1d19" providerId="LiveId" clId="{2AD64E2E-7881-447F-AFE5-5127ACB40255}" dt="2023-05-26T08:42:31.376" v="2314" actId="1036"/>
          <ac:spMkLst>
            <pc:docMk/>
            <pc:sldMk cId="3442611223" sldId="341"/>
            <ac:spMk id="12" creationId="{B9F34C64-F449-0610-D3A1-008D041A8E22}"/>
          </ac:spMkLst>
        </pc:spChg>
        <pc:spChg chg="mod">
          <ac:chgData name="Richard Chalk" userId="287f8aa4f4de1d19" providerId="LiveId" clId="{2AD64E2E-7881-447F-AFE5-5127ACB40255}" dt="2023-05-26T08:43:22.202" v="2398" actId="20577"/>
          <ac:spMkLst>
            <pc:docMk/>
            <pc:sldMk cId="3442611223" sldId="341"/>
            <ac:spMk id="13" creationId="{4F16204D-483A-6EB5-51D3-6044B34884C4}"/>
          </ac:spMkLst>
        </pc:spChg>
        <pc:spChg chg="mod">
          <ac:chgData name="Richard Chalk" userId="287f8aa4f4de1d19" providerId="LiveId" clId="{2AD64E2E-7881-447F-AFE5-5127ACB40255}" dt="2023-05-26T08:42:55.779" v="2345" actId="1037"/>
          <ac:spMkLst>
            <pc:docMk/>
            <pc:sldMk cId="3442611223" sldId="341"/>
            <ac:spMk id="14" creationId="{8B050BCA-E922-3FEC-81D5-09D1935D8413}"/>
          </ac:spMkLst>
        </pc:spChg>
        <pc:spChg chg="mod">
          <ac:chgData name="Richard Chalk" userId="287f8aa4f4de1d19" providerId="LiveId" clId="{2AD64E2E-7881-447F-AFE5-5127ACB40255}" dt="2023-05-26T08:42:42.265" v="2323" actId="1035"/>
          <ac:spMkLst>
            <pc:docMk/>
            <pc:sldMk cId="3442611223" sldId="341"/>
            <ac:spMk id="15" creationId="{2C07B542-A200-6F92-761E-08E750203913}"/>
          </ac:spMkLst>
        </pc:spChg>
        <pc:spChg chg="mod">
          <ac:chgData name="Richard Chalk" userId="287f8aa4f4de1d19" providerId="LiveId" clId="{2AD64E2E-7881-447F-AFE5-5127ACB40255}" dt="2023-05-26T08:42:48.668" v="2335" actId="1036"/>
          <ac:spMkLst>
            <pc:docMk/>
            <pc:sldMk cId="3442611223" sldId="341"/>
            <ac:spMk id="16" creationId="{5C7CA0E8-2131-24C5-F7E7-B97CC0432AD7}"/>
          </ac:spMkLst>
        </pc:spChg>
        <pc:spChg chg="add mod">
          <ac:chgData name="Richard Chalk" userId="287f8aa4f4de1d19" providerId="LiveId" clId="{2AD64E2E-7881-447F-AFE5-5127ACB40255}" dt="2023-05-26T08:36:58.745" v="2171" actId="207"/>
          <ac:spMkLst>
            <pc:docMk/>
            <pc:sldMk cId="3442611223" sldId="341"/>
            <ac:spMk id="17" creationId="{DAE67625-28AC-96F4-0899-2FCC49BFCC41}"/>
          </ac:spMkLst>
        </pc:spChg>
        <pc:picChg chg="add mod">
          <ac:chgData name="Richard Chalk" userId="287f8aa4f4de1d19" providerId="LiveId" clId="{2AD64E2E-7881-447F-AFE5-5127ACB40255}" dt="2023-05-26T08:36:51.272" v="2169" actId="1076"/>
          <ac:picMkLst>
            <pc:docMk/>
            <pc:sldMk cId="3442611223" sldId="341"/>
            <ac:picMk id="18" creationId="{488DC685-8458-8672-F1C7-031197BAC005}"/>
          </ac:picMkLst>
        </pc:picChg>
      </pc:sldChg>
      <pc:sldChg chg="addSp delSp modSp add mod">
        <pc:chgData name="Richard Chalk" userId="287f8aa4f4de1d19" providerId="LiveId" clId="{2AD64E2E-7881-447F-AFE5-5127ACB40255}" dt="2023-05-26T08:59:05.330" v="3025" actId="207"/>
        <pc:sldMkLst>
          <pc:docMk/>
          <pc:sldMk cId="1482596028" sldId="342"/>
        </pc:sldMkLst>
        <pc:spChg chg="mod">
          <ac:chgData name="Richard Chalk" userId="287f8aa4f4de1d19" providerId="LiveId" clId="{2AD64E2E-7881-447F-AFE5-5127ACB40255}" dt="2023-05-26T08:56:05.902" v="2767" actId="113"/>
          <ac:spMkLst>
            <pc:docMk/>
            <pc:sldMk cId="1482596028" sldId="342"/>
            <ac:spMk id="2" creationId="{A66DDAC4-13F8-DAC5-DBAA-01A35A2EF434}"/>
          </ac:spMkLst>
        </pc:spChg>
        <pc:spChg chg="del">
          <ac:chgData name="Richard Chalk" userId="287f8aa4f4de1d19" providerId="LiveId" clId="{2AD64E2E-7881-447F-AFE5-5127ACB40255}" dt="2023-05-26T08:56:11.746" v="2768" actId="478"/>
          <ac:spMkLst>
            <pc:docMk/>
            <pc:sldMk cId="1482596028" sldId="342"/>
            <ac:spMk id="3" creationId="{C802CC27-657B-B8B0-9F08-3C172970689A}"/>
          </ac:spMkLst>
        </pc:spChg>
        <pc:spChg chg="mod">
          <ac:chgData name="Richard Chalk" userId="287f8aa4f4de1d19" providerId="LiveId" clId="{2AD64E2E-7881-447F-AFE5-5127ACB40255}" dt="2023-05-26T08:57:23.073" v="2805" actId="6549"/>
          <ac:spMkLst>
            <pc:docMk/>
            <pc:sldMk cId="1482596028" sldId="342"/>
            <ac:spMk id="4" creationId="{4771B46A-233B-C554-9461-6E930E187917}"/>
          </ac:spMkLst>
        </pc:spChg>
        <pc:spChg chg="mod">
          <ac:chgData name="Richard Chalk" userId="287f8aa4f4de1d19" providerId="LiveId" clId="{2AD64E2E-7881-447F-AFE5-5127ACB40255}" dt="2023-05-26T08:58:51.008" v="3019" actId="1037"/>
          <ac:spMkLst>
            <pc:docMk/>
            <pc:sldMk cId="1482596028" sldId="342"/>
            <ac:spMk id="7" creationId="{C7C6E6A3-236C-3FA5-E13C-1FA96F552B99}"/>
          </ac:spMkLst>
        </pc:spChg>
        <pc:spChg chg="del">
          <ac:chgData name="Richard Chalk" userId="287f8aa4f4de1d19" providerId="LiveId" clId="{2AD64E2E-7881-447F-AFE5-5127ACB40255}" dt="2023-05-26T08:54:58.750" v="2732" actId="478"/>
          <ac:spMkLst>
            <pc:docMk/>
            <pc:sldMk cId="1482596028" sldId="342"/>
            <ac:spMk id="13" creationId="{77499D30-28EB-BC01-0587-FC009B487763}"/>
          </ac:spMkLst>
        </pc:spChg>
        <pc:spChg chg="mod">
          <ac:chgData name="Richard Chalk" userId="287f8aa4f4de1d19" providerId="LiveId" clId="{2AD64E2E-7881-447F-AFE5-5127ACB40255}" dt="2023-05-26T08:59:05.330" v="3025" actId="207"/>
          <ac:spMkLst>
            <pc:docMk/>
            <pc:sldMk cId="1482596028" sldId="342"/>
            <ac:spMk id="17" creationId="{8A7F8E25-6B34-8B55-E80E-E11E533EFEE3}"/>
          </ac:spMkLst>
        </pc:spChg>
        <pc:picChg chg="del">
          <ac:chgData name="Richard Chalk" userId="287f8aa4f4de1d19" providerId="LiveId" clId="{2AD64E2E-7881-447F-AFE5-5127ACB40255}" dt="2023-05-26T08:55:32.758" v="2735" actId="478"/>
          <ac:picMkLst>
            <pc:docMk/>
            <pc:sldMk cId="1482596028" sldId="342"/>
            <ac:picMk id="8" creationId="{EDF3101B-623F-10AB-668B-8790F0CF8B8E}"/>
          </ac:picMkLst>
        </pc:picChg>
        <pc:picChg chg="add mod">
          <ac:chgData name="Richard Chalk" userId="287f8aa4f4de1d19" providerId="LiveId" clId="{2AD64E2E-7881-447F-AFE5-5127ACB40255}" dt="2023-05-26T08:55:42.971" v="2737" actId="1076"/>
          <ac:picMkLst>
            <pc:docMk/>
            <pc:sldMk cId="1482596028" sldId="342"/>
            <ac:picMk id="10" creationId="{E3987DED-31D1-4942-312C-660241CF4513}"/>
          </ac:picMkLst>
        </pc:picChg>
        <pc:picChg chg="mod">
          <ac:chgData name="Richard Chalk" userId="287f8aa4f4de1d19" providerId="LiveId" clId="{2AD64E2E-7881-447F-AFE5-5127ACB40255}" dt="2023-05-26T08:58:40.528" v="2999" actId="1037"/>
          <ac:picMkLst>
            <pc:docMk/>
            <pc:sldMk cId="1482596028" sldId="342"/>
            <ac:picMk id="18" creationId="{866BCC05-C346-8448-BA9F-A4C04D157C8C}"/>
          </ac:picMkLst>
        </pc:picChg>
        <pc:picChg chg="del">
          <ac:chgData name="Richard Chalk" userId="287f8aa4f4de1d19" providerId="LiveId" clId="{2AD64E2E-7881-447F-AFE5-5127ACB40255}" dt="2023-05-26T08:55:31.298" v="2734" actId="478"/>
          <ac:picMkLst>
            <pc:docMk/>
            <pc:sldMk cId="1482596028" sldId="342"/>
            <ac:picMk id="5128" creationId="{B06083A7-DEB3-4D72-4DE8-3403162AA088}"/>
          </ac:picMkLst>
        </pc:picChg>
      </pc:sldChg>
    </pc:docChg>
  </pc:docChgLst>
  <pc:docChgLst>
    <pc:chgData name="Richard Chalk" userId="287f8aa4f4de1d19" providerId="LiveId" clId="{49675DFE-3F37-43F8-86E3-0DA7182B61D1}"/>
    <pc:docChg chg="undo custSel addSld delSld modSld sldOrd">
      <pc:chgData name="Richard Chalk" userId="287f8aa4f4de1d19" providerId="LiveId" clId="{49675DFE-3F37-43F8-86E3-0DA7182B61D1}" dt="2023-07-05T05:24:44.451" v="3138" actId="1076"/>
      <pc:docMkLst>
        <pc:docMk/>
      </pc:docMkLst>
      <pc:sldChg chg="addSp delSp modSp mod">
        <pc:chgData name="Richard Chalk" userId="287f8aa4f4de1d19" providerId="LiveId" clId="{49675DFE-3F37-43F8-86E3-0DA7182B61D1}" dt="2023-07-04T19:02:42.501" v="2301" actId="1035"/>
        <pc:sldMkLst>
          <pc:docMk/>
          <pc:sldMk cId="0" sldId="299"/>
        </pc:sldMkLst>
        <pc:spChg chg="mod">
          <ac:chgData name="Richard Chalk" userId="287f8aa4f4de1d19" providerId="LiveId" clId="{49675DFE-3F37-43F8-86E3-0DA7182B61D1}" dt="2023-07-04T19:02:20.595" v="2296" actId="14100"/>
          <ac:spMkLst>
            <pc:docMk/>
            <pc:sldMk cId="0" sldId="299"/>
            <ac:spMk id="16" creationId="{96566620-CF4E-3E72-DF17-BDE7523AD6EA}"/>
          </ac:spMkLst>
        </pc:spChg>
        <pc:spChg chg="mod">
          <ac:chgData name="Richard Chalk" userId="287f8aa4f4de1d19" providerId="LiveId" clId="{49675DFE-3F37-43F8-86E3-0DA7182B61D1}" dt="2023-07-04T12:33:57.106" v="839" actId="403"/>
          <ac:spMkLst>
            <pc:docMk/>
            <pc:sldMk cId="0" sldId="299"/>
            <ac:spMk id="18" creationId="{CBF4E8CD-055F-8FAC-58DB-DB42DE1E6C1D}"/>
          </ac:spMkLst>
        </pc:spChg>
        <pc:spChg chg="mod">
          <ac:chgData name="Richard Chalk" userId="287f8aa4f4de1d19" providerId="LiveId" clId="{49675DFE-3F37-43F8-86E3-0DA7182B61D1}" dt="2023-07-04T12:32:14.503" v="837" actId="1036"/>
          <ac:spMkLst>
            <pc:docMk/>
            <pc:sldMk cId="0" sldId="299"/>
            <ac:spMk id="658" creationId="{00000000-0000-0000-0000-000000000000}"/>
          </ac:spMkLst>
        </pc:spChg>
        <pc:picChg chg="add mod">
          <ac:chgData name="Richard Chalk" userId="287f8aa4f4de1d19" providerId="LiveId" clId="{49675DFE-3F37-43F8-86E3-0DA7182B61D1}" dt="2023-07-04T12:11:15.777" v="40" actId="1076"/>
          <ac:picMkLst>
            <pc:docMk/>
            <pc:sldMk cId="0" sldId="299"/>
            <ac:picMk id="2" creationId="{1798266B-4E23-1125-CABF-2421F7B57CB6}"/>
          </ac:picMkLst>
        </pc:picChg>
        <pc:picChg chg="add mod">
          <ac:chgData name="Richard Chalk" userId="287f8aa4f4de1d19" providerId="LiveId" clId="{49675DFE-3F37-43F8-86E3-0DA7182B61D1}" dt="2023-07-04T12:11:24.464" v="172" actId="1037"/>
          <ac:picMkLst>
            <pc:docMk/>
            <pc:sldMk cId="0" sldId="299"/>
            <ac:picMk id="3" creationId="{00F42DEA-93D1-0D04-0FB8-52092F46A3C0}"/>
          </ac:picMkLst>
        </pc:picChg>
        <pc:picChg chg="del">
          <ac:chgData name="Richard Chalk" userId="287f8aa4f4de1d19" providerId="LiveId" clId="{49675DFE-3F37-43F8-86E3-0DA7182B61D1}" dt="2023-07-04T19:02:22.118" v="2297" actId="478"/>
          <ac:picMkLst>
            <pc:docMk/>
            <pc:sldMk cId="0" sldId="299"/>
            <ac:picMk id="17" creationId="{229C80BF-A635-6C84-B4E9-10BA8B4465FD}"/>
          </ac:picMkLst>
        </pc:picChg>
        <pc:picChg chg="del">
          <ac:chgData name="Richard Chalk" userId="287f8aa4f4de1d19" providerId="LiveId" clId="{49675DFE-3F37-43F8-86E3-0DA7182B61D1}" dt="2023-07-04T12:10:46.346" v="21" actId="478"/>
          <ac:picMkLst>
            <pc:docMk/>
            <pc:sldMk cId="0" sldId="299"/>
            <ac:picMk id="22" creationId="{53FCFF29-1F86-5077-300D-DF8167D1E2EF}"/>
          </ac:picMkLst>
        </pc:picChg>
        <pc:picChg chg="add mod">
          <ac:chgData name="Richard Chalk" userId="287f8aa4f4de1d19" providerId="LiveId" clId="{49675DFE-3F37-43F8-86E3-0DA7182B61D1}" dt="2023-07-04T19:02:42.501" v="2301" actId="1035"/>
          <ac:picMkLst>
            <pc:docMk/>
            <pc:sldMk cId="0" sldId="299"/>
            <ac:picMk id="1026" creationId="{4329E322-4836-B711-A004-CFF57ED07855}"/>
          </ac:picMkLst>
        </pc:picChg>
      </pc:sldChg>
      <pc:sldChg chg="modSp mod">
        <pc:chgData name="Richard Chalk" userId="287f8aa4f4de1d19" providerId="LiveId" clId="{49675DFE-3F37-43F8-86E3-0DA7182B61D1}" dt="2023-06-30T05:28:45.770" v="11" actId="20577"/>
        <pc:sldMkLst>
          <pc:docMk/>
          <pc:sldMk cId="3213385662" sldId="309"/>
        </pc:sldMkLst>
        <pc:spChg chg="mod">
          <ac:chgData name="Richard Chalk" userId="287f8aa4f4de1d19" providerId="LiveId" clId="{49675DFE-3F37-43F8-86E3-0DA7182B61D1}" dt="2023-06-30T05:28:45.770" v="11" actId="20577"/>
          <ac:spMkLst>
            <pc:docMk/>
            <pc:sldMk cId="3213385662" sldId="309"/>
            <ac:spMk id="118" creationId="{00000000-0000-0000-0000-000000000000}"/>
          </ac:spMkLst>
        </pc:spChg>
      </pc:sldChg>
      <pc:sldChg chg="addSp modSp add del mod modNotesTx">
        <pc:chgData name="Richard Chalk" userId="287f8aa4f4de1d19" providerId="LiveId" clId="{49675DFE-3F37-43F8-86E3-0DA7182B61D1}" dt="2023-07-04T19:13:43.765" v="2486" actId="1036"/>
        <pc:sldMkLst>
          <pc:docMk/>
          <pc:sldMk cId="2114022562" sldId="382"/>
        </pc:sldMkLst>
        <pc:spChg chg="mod">
          <ac:chgData name="Richard Chalk" userId="287f8aa4f4de1d19" providerId="LiveId" clId="{49675DFE-3F37-43F8-86E3-0DA7182B61D1}" dt="2023-07-04T19:13:28.501" v="2477" actId="20577"/>
          <ac:spMkLst>
            <pc:docMk/>
            <pc:sldMk cId="2114022562" sldId="382"/>
            <ac:spMk id="658" creationId="{00000000-0000-0000-0000-000000000000}"/>
          </ac:spMkLst>
        </pc:spChg>
        <pc:picChg chg="add mod">
          <ac:chgData name="Richard Chalk" userId="287f8aa4f4de1d19" providerId="LiveId" clId="{49675DFE-3F37-43F8-86E3-0DA7182B61D1}" dt="2023-07-04T19:13:43.765" v="2486" actId="1036"/>
          <ac:picMkLst>
            <pc:docMk/>
            <pc:sldMk cId="2114022562" sldId="382"/>
            <ac:picMk id="2" creationId="{872B7D5D-034A-6D3F-DEE5-D009E02DE11E}"/>
          </ac:picMkLst>
        </pc:picChg>
        <pc:picChg chg="add mod">
          <ac:chgData name="Richard Chalk" userId="287f8aa4f4de1d19" providerId="LiveId" clId="{49675DFE-3F37-43F8-86E3-0DA7182B61D1}" dt="2023-07-04T19:13:43.765" v="2486" actId="1036"/>
          <ac:picMkLst>
            <pc:docMk/>
            <pc:sldMk cId="2114022562" sldId="382"/>
            <ac:picMk id="3" creationId="{805843AD-EF21-8F84-01CF-A99AD8AFA134}"/>
          </ac:picMkLst>
        </pc:picChg>
      </pc:sldChg>
      <pc:sldChg chg="modSp mod ord">
        <pc:chgData name="Richard Chalk" userId="287f8aa4f4de1d19" providerId="LiveId" clId="{49675DFE-3F37-43F8-86E3-0DA7182B61D1}" dt="2023-07-04T12:09:10.328" v="15"/>
        <pc:sldMkLst>
          <pc:docMk/>
          <pc:sldMk cId="563439124" sldId="475"/>
        </pc:sldMkLst>
        <pc:spChg chg="mod">
          <ac:chgData name="Richard Chalk" userId="287f8aa4f4de1d19" providerId="LiveId" clId="{49675DFE-3F37-43F8-86E3-0DA7182B61D1}" dt="2023-06-30T05:28:55.683" v="13" actId="14100"/>
          <ac:spMkLst>
            <pc:docMk/>
            <pc:sldMk cId="563439124" sldId="475"/>
            <ac:spMk id="2" creationId="{D38A2874-AB16-9AD3-BABF-E7CFCE36C4F2}"/>
          </ac:spMkLst>
        </pc:spChg>
        <pc:spChg chg="mod">
          <ac:chgData name="Richard Chalk" userId="287f8aa4f4de1d19" providerId="LiveId" clId="{49675DFE-3F37-43F8-86E3-0DA7182B61D1}" dt="2023-06-30T05:28:52.704" v="12" actId="14100"/>
          <ac:spMkLst>
            <pc:docMk/>
            <pc:sldMk cId="563439124" sldId="475"/>
            <ac:spMk id="3" creationId="{28F9DB9B-5745-B466-F509-D5EA20A5FE64}"/>
          </ac:spMkLst>
        </pc:spChg>
      </pc:sldChg>
      <pc:sldChg chg="add del">
        <pc:chgData name="Richard Chalk" userId="287f8aa4f4de1d19" providerId="LiveId" clId="{49675DFE-3F37-43F8-86E3-0DA7182B61D1}" dt="2023-07-04T19:00:19.890" v="2294" actId="47"/>
        <pc:sldMkLst>
          <pc:docMk/>
          <pc:sldMk cId="2036756973" sldId="481"/>
        </pc:sldMkLst>
      </pc:sldChg>
      <pc:sldChg chg="add del">
        <pc:chgData name="Richard Chalk" userId="287f8aa4f4de1d19" providerId="LiveId" clId="{49675DFE-3F37-43F8-86E3-0DA7182B61D1}" dt="2023-07-04T19:00:19.890" v="2294" actId="47"/>
        <pc:sldMkLst>
          <pc:docMk/>
          <pc:sldMk cId="1319024975" sldId="483"/>
        </pc:sldMkLst>
      </pc:sldChg>
      <pc:sldChg chg="add del">
        <pc:chgData name="Richard Chalk" userId="287f8aa4f4de1d19" providerId="LiveId" clId="{49675DFE-3F37-43F8-86E3-0DA7182B61D1}" dt="2023-07-04T19:00:19.890" v="2294" actId="47"/>
        <pc:sldMkLst>
          <pc:docMk/>
          <pc:sldMk cId="4156328404" sldId="484"/>
        </pc:sldMkLst>
      </pc:sldChg>
      <pc:sldChg chg="add del">
        <pc:chgData name="Richard Chalk" userId="287f8aa4f4de1d19" providerId="LiveId" clId="{49675DFE-3F37-43F8-86E3-0DA7182B61D1}" dt="2023-07-04T19:00:19.890" v="2294" actId="47"/>
        <pc:sldMkLst>
          <pc:docMk/>
          <pc:sldMk cId="1536480318" sldId="485"/>
        </pc:sldMkLst>
      </pc:sldChg>
      <pc:sldChg chg="add del">
        <pc:chgData name="Richard Chalk" userId="287f8aa4f4de1d19" providerId="LiveId" clId="{49675DFE-3F37-43F8-86E3-0DA7182B61D1}" dt="2023-07-04T19:00:19.890" v="2294" actId="47"/>
        <pc:sldMkLst>
          <pc:docMk/>
          <pc:sldMk cId="2382668309" sldId="486"/>
        </pc:sldMkLst>
      </pc:sldChg>
      <pc:sldChg chg="add del">
        <pc:chgData name="Richard Chalk" userId="287f8aa4f4de1d19" providerId="LiveId" clId="{49675DFE-3F37-43F8-86E3-0DA7182B61D1}" dt="2023-07-04T19:00:19.890" v="2294" actId="47"/>
        <pc:sldMkLst>
          <pc:docMk/>
          <pc:sldMk cId="2256032000" sldId="487"/>
        </pc:sldMkLst>
      </pc:sldChg>
      <pc:sldChg chg="add del">
        <pc:chgData name="Richard Chalk" userId="287f8aa4f4de1d19" providerId="LiveId" clId="{49675DFE-3F37-43F8-86E3-0DA7182B61D1}" dt="2023-07-04T19:00:19.890" v="2294" actId="47"/>
        <pc:sldMkLst>
          <pc:docMk/>
          <pc:sldMk cId="4050212863" sldId="488"/>
        </pc:sldMkLst>
      </pc:sldChg>
      <pc:sldChg chg="add del">
        <pc:chgData name="Richard Chalk" userId="287f8aa4f4de1d19" providerId="LiveId" clId="{49675DFE-3F37-43F8-86E3-0DA7182B61D1}" dt="2023-07-04T19:00:19.890" v="2294" actId="47"/>
        <pc:sldMkLst>
          <pc:docMk/>
          <pc:sldMk cId="628926321" sldId="489"/>
        </pc:sldMkLst>
      </pc:sldChg>
      <pc:sldChg chg="add del">
        <pc:chgData name="Richard Chalk" userId="287f8aa4f4de1d19" providerId="LiveId" clId="{49675DFE-3F37-43F8-86E3-0DA7182B61D1}" dt="2023-07-04T19:00:19.890" v="2294" actId="47"/>
        <pc:sldMkLst>
          <pc:docMk/>
          <pc:sldMk cId="255559091" sldId="490"/>
        </pc:sldMkLst>
      </pc:sldChg>
      <pc:sldChg chg="add del">
        <pc:chgData name="Richard Chalk" userId="287f8aa4f4de1d19" providerId="LiveId" clId="{49675DFE-3F37-43F8-86E3-0DA7182B61D1}" dt="2023-07-04T19:00:19.890" v="2294" actId="47"/>
        <pc:sldMkLst>
          <pc:docMk/>
          <pc:sldMk cId="3352906070" sldId="491"/>
        </pc:sldMkLst>
      </pc:sldChg>
      <pc:sldChg chg="add del">
        <pc:chgData name="Richard Chalk" userId="287f8aa4f4de1d19" providerId="LiveId" clId="{49675DFE-3F37-43F8-86E3-0DA7182B61D1}" dt="2023-07-04T19:00:19.890" v="2294" actId="47"/>
        <pc:sldMkLst>
          <pc:docMk/>
          <pc:sldMk cId="1117678555" sldId="492"/>
        </pc:sldMkLst>
      </pc:sldChg>
      <pc:sldChg chg="add del">
        <pc:chgData name="Richard Chalk" userId="287f8aa4f4de1d19" providerId="LiveId" clId="{49675DFE-3F37-43F8-86E3-0DA7182B61D1}" dt="2023-07-04T19:00:19.890" v="2294" actId="47"/>
        <pc:sldMkLst>
          <pc:docMk/>
          <pc:sldMk cId="2769621280" sldId="493"/>
        </pc:sldMkLst>
      </pc:sldChg>
      <pc:sldChg chg="add del">
        <pc:chgData name="Richard Chalk" userId="287f8aa4f4de1d19" providerId="LiveId" clId="{49675DFE-3F37-43F8-86E3-0DA7182B61D1}" dt="2023-07-04T19:00:19.890" v="2294" actId="47"/>
        <pc:sldMkLst>
          <pc:docMk/>
          <pc:sldMk cId="549357373" sldId="494"/>
        </pc:sldMkLst>
      </pc:sldChg>
      <pc:sldChg chg="add del">
        <pc:chgData name="Richard Chalk" userId="287f8aa4f4de1d19" providerId="LiveId" clId="{49675DFE-3F37-43F8-86E3-0DA7182B61D1}" dt="2023-07-04T19:00:19.890" v="2294" actId="47"/>
        <pc:sldMkLst>
          <pc:docMk/>
          <pc:sldMk cId="2968679684" sldId="495"/>
        </pc:sldMkLst>
      </pc:sldChg>
      <pc:sldChg chg="add del">
        <pc:chgData name="Richard Chalk" userId="287f8aa4f4de1d19" providerId="LiveId" clId="{49675DFE-3F37-43F8-86E3-0DA7182B61D1}" dt="2023-07-04T19:00:19.890" v="2294" actId="47"/>
        <pc:sldMkLst>
          <pc:docMk/>
          <pc:sldMk cId="2368880565" sldId="496"/>
        </pc:sldMkLst>
      </pc:sldChg>
      <pc:sldChg chg="del">
        <pc:chgData name="Richard Chalk" userId="287f8aa4f4de1d19" providerId="LiveId" clId="{49675DFE-3F37-43F8-86E3-0DA7182B61D1}" dt="2023-07-04T12:20:27.913" v="285" actId="2696"/>
        <pc:sldMkLst>
          <pc:docMk/>
          <pc:sldMk cId="759386070" sldId="497"/>
        </pc:sldMkLst>
      </pc:sldChg>
      <pc:sldChg chg="addSp delSp modSp add mod modNotesTx">
        <pc:chgData name="Richard Chalk" userId="287f8aa4f4de1d19" providerId="LiveId" clId="{49675DFE-3F37-43F8-86E3-0DA7182B61D1}" dt="2023-07-04T19:14:13.700" v="2487" actId="113"/>
        <pc:sldMkLst>
          <pc:docMk/>
          <pc:sldMk cId="1632552418" sldId="497"/>
        </pc:sldMkLst>
        <pc:spChg chg="mod">
          <ac:chgData name="Richard Chalk" userId="287f8aa4f4de1d19" providerId="LiveId" clId="{49675DFE-3F37-43F8-86E3-0DA7182B61D1}" dt="2023-07-04T19:14:13.700" v="2487" actId="113"/>
          <ac:spMkLst>
            <pc:docMk/>
            <pc:sldMk cId="1632552418" sldId="497"/>
            <ac:spMk id="2" creationId="{2CED0939-2445-F1A3-21AE-0A535344DD5D}"/>
          </ac:spMkLst>
        </pc:spChg>
        <pc:spChg chg="del">
          <ac:chgData name="Richard Chalk" userId="287f8aa4f4de1d19" providerId="LiveId" clId="{49675DFE-3F37-43F8-86E3-0DA7182B61D1}" dt="2023-07-04T12:22:06.849" v="307" actId="478"/>
          <ac:spMkLst>
            <pc:docMk/>
            <pc:sldMk cId="1632552418" sldId="497"/>
            <ac:spMk id="3" creationId="{173D56EC-57A4-FE19-1901-5242223ADD72}"/>
          </ac:spMkLst>
        </pc:spChg>
        <pc:spChg chg="mod">
          <ac:chgData name="Richard Chalk" userId="287f8aa4f4de1d19" providerId="LiveId" clId="{49675DFE-3F37-43F8-86E3-0DA7182B61D1}" dt="2023-07-04T12:20:35.376" v="293" actId="20577"/>
          <ac:spMkLst>
            <pc:docMk/>
            <pc:sldMk cId="1632552418" sldId="497"/>
            <ac:spMk id="7" creationId="{EBD62573-4B50-EAD6-8C7E-C3AE6A9F45B4}"/>
          </ac:spMkLst>
        </pc:spChg>
        <pc:spChg chg="add mod">
          <ac:chgData name="Richard Chalk" userId="287f8aa4f4de1d19" providerId="LiveId" clId="{49675DFE-3F37-43F8-86E3-0DA7182B61D1}" dt="2023-07-04T12:29:06.997" v="770" actId="14100"/>
          <ac:spMkLst>
            <pc:docMk/>
            <pc:sldMk cId="1632552418" sldId="497"/>
            <ac:spMk id="10" creationId="{20F146F1-1B27-9D07-DCD0-2A2DFC9885D3}"/>
          </ac:spMkLst>
        </pc:spChg>
        <pc:spChg chg="add mod">
          <ac:chgData name="Richard Chalk" userId="287f8aa4f4de1d19" providerId="LiveId" clId="{49675DFE-3F37-43F8-86E3-0DA7182B61D1}" dt="2023-07-04T12:29:51.277" v="805" actId="1036"/>
          <ac:spMkLst>
            <pc:docMk/>
            <pc:sldMk cId="1632552418" sldId="497"/>
            <ac:spMk id="12" creationId="{0F47BC57-5C51-0D45-F0AF-DF977E1D8B04}"/>
          </ac:spMkLst>
        </pc:spChg>
        <pc:picChg chg="add mod">
          <ac:chgData name="Richard Chalk" userId="287f8aa4f4de1d19" providerId="LiveId" clId="{49675DFE-3F37-43F8-86E3-0DA7182B61D1}" dt="2023-07-04T12:22:32.348" v="317" actId="1076"/>
          <ac:picMkLst>
            <pc:docMk/>
            <pc:sldMk cId="1632552418" sldId="497"/>
            <ac:picMk id="8" creationId="{4C17E691-7C63-24E6-2CBB-C50627E896F8}"/>
          </ac:picMkLst>
        </pc:picChg>
        <pc:picChg chg="del mod">
          <ac:chgData name="Richard Chalk" userId="287f8aa4f4de1d19" providerId="LiveId" clId="{49675DFE-3F37-43F8-86E3-0DA7182B61D1}" dt="2023-07-04T12:22:29.404" v="315" actId="478"/>
          <ac:picMkLst>
            <pc:docMk/>
            <pc:sldMk cId="1632552418" sldId="497"/>
            <ac:picMk id="9" creationId="{D032BFC8-516D-46AF-5F51-086BB1BF8065}"/>
          </ac:picMkLst>
        </pc:picChg>
        <pc:picChg chg="mod">
          <ac:chgData name="Richard Chalk" userId="287f8aa4f4de1d19" providerId="LiveId" clId="{49675DFE-3F37-43F8-86E3-0DA7182B61D1}" dt="2023-07-04T12:22:20.219" v="313" actId="1076"/>
          <ac:picMkLst>
            <pc:docMk/>
            <pc:sldMk cId="1632552418" sldId="497"/>
            <ac:picMk id="11" creationId="{21790CD6-316D-D2A2-3645-51BE3E024507}"/>
          </ac:picMkLst>
        </pc:picChg>
        <pc:picChg chg="add mod">
          <ac:chgData name="Richard Chalk" userId="287f8aa4f4de1d19" providerId="LiveId" clId="{49675DFE-3F37-43F8-86E3-0DA7182B61D1}" dt="2023-07-04T12:28:23.033" v="765" actId="1076"/>
          <ac:picMkLst>
            <pc:docMk/>
            <pc:sldMk cId="1632552418" sldId="497"/>
            <ac:picMk id="1026" creationId="{85228D4D-FFB3-1B61-67A3-8FAD4DCEB53B}"/>
          </ac:picMkLst>
        </pc:picChg>
        <pc:picChg chg="add mod">
          <ac:chgData name="Richard Chalk" userId="287f8aa4f4de1d19" providerId="LiveId" clId="{49675DFE-3F37-43F8-86E3-0DA7182B61D1}" dt="2023-07-04T12:28:20.338" v="764" actId="1076"/>
          <ac:picMkLst>
            <pc:docMk/>
            <pc:sldMk cId="1632552418" sldId="497"/>
            <ac:picMk id="1028" creationId="{B431607D-F466-05F5-D5FB-CA7C48071A3E}"/>
          </ac:picMkLst>
        </pc:picChg>
        <pc:picChg chg="add mod">
          <ac:chgData name="Richard Chalk" userId="287f8aa4f4de1d19" providerId="LiveId" clId="{49675DFE-3F37-43F8-86E3-0DA7182B61D1}" dt="2023-07-04T12:28:13.794" v="762" actId="1076"/>
          <ac:picMkLst>
            <pc:docMk/>
            <pc:sldMk cId="1632552418" sldId="497"/>
            <ac:picMk id="1030" creationId="{394CA845-8C43-5BBC-8F00-9EFC94614EBB}"/>
          </ac:picMkLst>
        </pc:picChg>
        <pc:picChg chg="del">
          <ac:chgData name="Richard Chalk" userId="287f8aa4f4de1d19" providerId="LiveId" clId="{49675DFE-3F37-43F8-86E3-0DA7182B61D1}" dt="2023-07-04T12:20:38.342" v="294" actId="478"/>
          <ac:picMkLst>
            <pc:docMk/>
            <pc:sldMk cId="1632552418" sldId="497"/>
            <ac:picMk id="4098" creationId="{BF4ACAB2-61C4-66A0-7692-149FC5B8E968}"/>
          </ac:picMkLst>
        </pc:picChg>
      </pc:sldChg>
      <pc:sldChg chg="add del">
        <pc:chgData name="Richard Chalk" userId="287f8aa4f4de1d19" providerId="LiveId" clId="{49675DFE-3F37-43F8-86E3-0DA7182B61D1}" dt="2023-07-04T19:00:19.890" v="2294" actId="47"/>
        <pc:sldMkLst>
          <pc:docMk/>
          <pc:sldMk cId="1846627694" sldId="498"/>
        </pc:sldMkLst>
      </pc:sldChg>
      <pc:sldChg chg="add del">
        <pc:chgData name="Richard Chalk" userId="287f8aa4f4de1d19" providerId="LiveId" clId="{49675DFE-3F37-43F8-86E3-0DA7182B61D1}" dt="2023-07-04T19:00:19.890" v="2294" actId="47"/>
        <pc:sldMkLst>
          <pc:docMk/>
          <pc:sldMk cId="3481731746" sldId="499"/>
        </pc:sldMkLst>
      </pc:sldChg>
      <pc:sldChg chg="add del">
        <pc:chgData name="Richard Chalk" userId="287f8aa4f4de1d19" providerId="LiveId" clId="{49675DFE-3F37-43F8-86E3-0DA7182B61D1}" dt="2023-07-04T19:00:19.890" v="2294" actId="47"/>
        <pc:sldMkLst>
          <pc:docMk/>
          <pc:sldMk cId="2590251995" sldId="500"/>
        </pc:sldMkLst>
      </pc:sldChg>
      <pc:sldChg chg="del">
        <pc:chgData name="Richard Chalk" userId="287f8aa4f4de1d19" providerId="LiveId" clId="{49675DFE-3F37-43F8-86E3-0DA7182B61D1}" dt="2023-07-04T12:20:14.329" v="282" actId="47"/>
        <pc:sldMkLst>
          <pc:docMk/>
          <pc:sldMk cId="672458676" sldId="501"/>
        </pc:sldMkLst>
      </pc:sldChg>
      <pc:sldChg chg="new del">
        <pc:chgData name="Richard Chalk" userId="287f8aa4f4de1d19" providerId="LiveId" clId="{49675DFE-3F37-43F8-86E3-0DA7182B61D1}" dt="2023-07-04T19:00:19.890" v="2294" actId="47"/>
        <pc:sldMkLst>
          <pc:docMk/>
          <pc:sldMk cId="313342895" sldId="502"/>
        </pc:sldMkLst>
      </pc:sldChg>
      <pc:sldChg chg="addSp delSp modSp add mod modNotesTx">
        <pc:chgData name="Richard Chalk" userId="287f8aa4f4de1d19" providerId="LiveId" clId="{49675DFE-3F37-43F8-86E3-0DA7182B61D1}" dt="2023-07-04T12:45:14.868" v="1000" actId="113"/>
        <pc:sldMkLst>
          <pc:docMk/>
          <pc:sldMk cId="529699284" sldId="503"/>
        </pc:sldMkLst>
        <pc:spChg chg="mod">
          <ac:chgData name="Richard Chalk" userId="287f8aa4f4de1d19" providerId="LiveId" clId="{49675DFE-3F37-43F8-86E3-0DA7182B61D1}" dt="2023-07-04T12:44:35.034" v="995" actId="113"/>
          <ac:spMkLst>
            <pc:docMk/>
            <pc:sldMk cId="529699284" sldId="503"/>
            <ac:spMk id="2" creationId="{2CED0939-2445-F1A3-21AE-0A535344DD5D}"/>
          </ac:spMkLst>
        </pc:spChg>
        <pc:spChg chg="mod">
          <ac:chgData name="Richard Chalk" userId="287f8aa4f4de1d19" providerId="LiveId" clId="{49675DFE-3F37-43F8-86E3-0DA7182B61D1}" dt="2023-07-04T12:45:14.868" v="1000" actId="113"/>
          <ac:spMkLst>
            <pc:docMk/>
            <pc:sldMk cId="529699284" sldId="503"/>
            <ac:spMk id="3" creationId="{173D56EC-57A4-FE19-1901-5242223ADD72}"/>
          </ac:spMkLst>
        </pc:spChg>
        <pc:spChg chg="mod">
          <ac:chgData name="Richard Chalk" userId="287f8aa4f4de1d19" providerId="LiveId" clId="{49675DFE-3F37-43F8-86E3-0DA7182B61D1}" dt="2023-07-04T12:36:16.063" v="853" actId="6549"/>
          <ac:spMkLst>
            <pc:docMk/>
            <pc:sldMk cId="529699284" sldId="503"/>
            <ac:spMk id="7" creationId="{EBD62573-4B50-EAD6-8C7E-C3AE6A9F45B4}"/>
          </ac:spMkLst>
        </pc:spChg>
        <pc:spChg chg="add mod">
          <ac:chgData name="Richard Chalk" userId="287f8aa4f4de1d19" providerId="LiveId" clId="{49675DFE-3F37-43F8-86E3-0DA7182B61D1}" dt="2023-07-04T12:39:17.152" v="891" actId="20577"/>
          <ac:spMkLst>
            <pc:docMk/>
            <pc:sldMk cId="529699284" sldId="503"/>
            <ac:spMk id="8" creationId="{0DCB333C-9118-BE43-4330-5DC6BA418837}"/>
          </ac:spMkLst>
        </pc:spChg>
        <pc:picChg chg="add mod">
          <ac:chgData name="Richard Chalk" userId="287f8aa4f4de1d19" providerId="LiveId" clId="{49675DFE-3F37-43F8-86E3-0DA7182B61D1}" dt="2023-07-04T12:39:10.399" v="884" actId="1076"/>
          <ac:picMkLst>
            <pc:docMk/>
            <pc:sldMk cId="529699284" sldId="503"/>
            <ac:picMk id="9" creationId="{48260509-C1E0-6A22-E893-A68FCD3B62F6}"/>
          </ac:picMkLst>
        </pc:picChg>
        <pc:picChg chg="del">
          <ac:chgData name="Richard Chalk" userId="287f8aa4f4de1d19" providerId="LiveId" clId="{49675DFE-3F37-43F8-86E3-0DA7182B61D1}" dt="2023-07-04T12:36:17.744" v="854" actId="478"/>
          <ac:picMkLst>
            <pc:docMk/>
            <pc:sldMk cId="529699284" sldId="503"/>
            <ac:picMk id="12" creationId="{7A7D72AE-7E57-C71E-1753-E7C9F7ED3A93}"/>
          </ac:picMkLst>
        </pc:picChg>
        <pc:picChg chg="add mod">
          <ac:chgData name="Richard Chalk" userId="287f8aa4f4de1d19" providerId="LiveId" clId="{49675DFE-3F37-43F8-86E3-0DA7182B61D1}" dt="2023-07-04T12:42:54.940" v="955" actId="1036"/>
          <ac:picMkLst>
            <pc:docMk/>
            <pc:sldMk cId="529699284" sldId="503"/>
            <ac:picMk id="2050" creationId="{EB5CF953-A6BF-12E0-8A2B-6C4A4B67000A}"/>
          </ac:picMkLst>
        </pc:picChg>
        <pc:picChg chg="add mod">
          <ac:chgData name="Richard Chalk" userId="287f8aa4f4de1d19" providerId="LiveId" clId="{49675DFE-3F37-43F8-86E3-0DA7182B61D1}" dt="2023-07-04T12:43:42.848" v="986" actId="1038"/>
          <ac:picMkLst>
            <pc:docMk/>
            <pc:sldMk cId="529699284" sldId="503"/>
            <ac:picMk id="2052" creationId="{AFA108FA-442B-4BB2-6B7C-E2A4ADD542C1}"/>
          </ac:picMkLst>
        </pc:picChg>
        <pc:picChg chg="add mod">
          <ac:chgData name="Richard Chalk" userId="287f8aa4f4de1d19" providerId="LiveId" clId="{49675DFE-3F37-43F8-86E3-0DA7182B61D1}" dt="2023-07-04T12:44:21.019" v="992" actId="167"/>
          <ac:picMkLst>
            <pc:docMk/>
            <pc:sldMk cId="529699284" sldId="503"/>
            <ac:picMk id="2054" creationId="{1568B61B-AA90-4481-DC0C-72CC297C1710}"/>
          </ac:picMkLst>
        </pc:picChg>
      </pc:sldChg>
      <pc:sldChg chg="addSp delSp modSp add mod">
        <pc:chgData name="Richard Chalk" userId="287f8aa4f4de1d19" providerId="LiveId" clId="{49675DFE-3F37-43F8-86E3-0DA7182B61D1}" dt="2023-07-05T05:18:52.166" v="3019" actId="5793"/>
        <pc:sldMkLst>
          <pc:docMk/>
          <pc:sldMk cId="2985784809" sldId="504"/>
        </pc:sldMkLst>
        <pc:spChg chg="mod ord">
          <ac:chgData name="Richard Chalk" userId="287f8aa4f4de1d19" providerId="LiveId" clId="{49675DFE-3F37-43F8-86E3-0DA7182B61D1}" dt="2023-07-05T05:18:20.334" v="3006" actId="207"/>
          <ac:spMkLst>
            <pc:docMk/>
            <pc:sldMk cId="2985784809" sldId="504"/>
            <ac:spMk id="2" creationId="{2CED0939-2445-F1A3-21AE-0A535344DD5D}"/>
          </ac:spMkLst>
        </pc:spChg>
        <pc:spChg chg="mod">
          <ac:chgData name="Richard Chalk" userId="287f8aa4f4de1d19" providerId="LiveId" clId="{49675DFE-3F37-43F8-86E3-0DA7182B61D1}" dt="2023-07-04T12:47:42.840" v="1077" actId="14100"/>
          <ac:spMkLst>
            <pc:docMk/>
            <pc:sldMk cId="2985784809" sldId="504"/>
            <ac:spMk id="3" creationId="{173D56EC-57A4-FE19-1901-5242223ADD72}"/>
          </ac:spMkLst>
        </pc:spChg>
        <pc:spChg chg="mod">
          <ac:chgData name="Richard Chalk" userId="287f8aa4f4de1d19" providerId="LiveId" clId="{49675DFE-3F37-43F8-86E3-0DA7182B61D1}" dt="2023-07-04T12:57:27.419" v="1512" actId="20577"/>
          <ac:spMkLst>
            <pc:docMk/>
            <pc:sldMk cId="2985784809" sldId="504"/>
            <ac:spMk id="7" creationId="{EBD62573-4B50-EAD6-8C7E-C3AE6A9F45B4}"/>
          </ac:spMkLst>
        </pc:spChg>
        <pc:spChg chg="del">
          <ac:chgData name="Richard Chalk" userId="287f8aa4f4de1d19" providerId="LiveId" clId="{49675DFE-3F37-43F8-86E3-0DA7182B61D1}" dt="2023-07-04T12:46:07.417" v="1011" actId="478"/>
          <ac:spMkLst>
            <pc:docMk/>
            <pc:sldMk cId="2985784809" sldId="504"/>
            <ac:spMk id="8" creationId="{0DCB333C-9118-BE43-4330-5DC6BA418837}"/>
          </ac:spMkLst>
        </pc:spChg>
        <pc:spChg chg="add mod">
          <ac:chgData name="Richard Chalk" userId="287f8aa4f4de1d19" providerId="LiveId" clId="{49675DFE-3F37-43F8-86E3-0DA7182B61D1}" dt="2023-07-04T12:53:32.389" v="1220" actId="1037"/>
          <ac:spMkLst>
            <pc:docMk/>
            <pc:sldMk cId="2985784809" sldId="504"/>
            <ac:spMk id="11" creationId="{EAE9FE35-C3CC-4A3A-FE1A-46297409B518}"/>
          </ac:spMkLst>
        </pc:spChg>
        <pc:spChg chg="add mod">
          <ac:chgData name="Richard Chalk" userId="287f8aa4f4de1d19" providerId="LiveId" clId="{49675DFE-3F37-43F8-86E3-0DA7182B61D1}" dt="2023-07-05T05:18:52.166" v="3019" actId="5793"/>
          <ac:spMkLst>
            <pc:docMk/>
            <pc:sldMk cId="2985784809" sldId="504"/>
            <ac:spMk id="12" creationId="{47FBB063-A48B-96CC-2C52-34C7795F485F}"/>
          </ac:spMkLst>
        </pc:spChg>
        <pc:picChg chg="del">
          <ac:chgData name="Richard Chalk" userId="287f8aa4f4de1d19" providerId="LiveId" clId="{49675DFE-3F37-43F8-86E3-0DA7182B61D1}" dt="2023-07-04T12:46:06.420" v="1010" actId="478"/>
          <ac:picMkLst>
            <pc:docMk/>
            <pc:sldMk cId="2985784809" sldId="504"/>
            <ac:picMk id="9" creationId="{48260509-C1E0-6A22-E893-A68FCD3B62F6}"/>
          </ac:picMkLst>
        </pc:picChg>
        <pc:picChg chg="add mod">
          <ac:chgData name="Richard Chalk" userId="287f8aa4f4de1d19" providerId="LiveId" clId="{49675DFE-3F37-43F8-86E3-0DA7182B61D1}" dt="2023-07-05T05:18:07.446" v="3004" actId="1036"/>
          <ac:picMkLst>
            <pc:docMk/>
            <pc:sldMk cId="2985784809" sldId="504"/>
            <ac:picMk id="10" creationId="{357917CD-2A85-AAD4-0D8B-3B60E594447E}"/>
          </ac:picMkLst>
        </pc:picChg>
        <pc:picChg chg="add mod">
          <ac:chgData name="Richard Chalk" userId="287f8aa4f4de1d19" providerId="LiveId" clId="{49675DFE-3F37-43F8-86E3-0DA7182B61D1}" dt="2023-07-04T12:56:50.487" v="1491" actId="1076"/>
          <ac:picMkLst>
            <pc:docMk/>
            <pc:sldMk cId="2985784809" sldId="504"/>
            <ac:picMk id="13" creationId="{2B6D9CDF-0AA1-9356-D082-B6DE33E175BD}"/>
          </ac:picMkLst>
        </pc:picChg>
        <pc:picChg chg="del">
          <ac:chgData name="Richard Chalk" userId="287f8aa4f4de1d19" providerId="LiveId" clId="{49675DFE-3F37-43F8-86E3-0DA7182B61D1}" dt="2023-07-04T12:45:59.878" v="1006" actId="478"/>
          <ac:picMkLst>
            <pc:docMk/>
            <pc:sldMk cId="2985784809" sldId="504"/>
            <ac:picMk id="2050" creationId="{EB5CF953-A6BF-12E0-8A2B-6C4A4B67000A}"/>
          </ac:picMkLst>
        </pc:picChg>
        <pc:picChg chg="del">
          <ac:chgData name="Richard Chalk" userId="287f8aa4f4de1d19" providerId="LiveId" clId="{49675DFE-3F37-43F8-86E3-0DA7182B61D1}" dt="2023-07-04T12:46:01.683" v="1007" actId="478"/>
          <ac:picMkLst>
            <pc:docMk/>
            <pc:sldMk cId="2985784809" sldId="504"/>
            <ac:picMk id="2052" creationId="{AFA108FA-442B-4BB2-6B7C-E2A4ADD542C1}"/>
          </ac:picMkLst>
        </pc:picChg>
        <pc:picChg chg="del">
          <ac:chgData name="Richard Chalk" userId="287f8aa4f4de1d19" providerId="LiveId" clId="{49675DFE-3F37-43F8-86E3-0DA7182B61D1}" dt="2023-07-04T12:46:05.744" v="1009" actId="478"/>
          <ac:picMkLst>
            <pc:docMk/>
            <pc:sldMk cId="2985784809" sldId="504"/>
            <ac:picMk id="2054" creationId="{1568B61B-AA90-4481-DC0C-72CC297C1710}"/>
          </ac:picMkLst>
        </pc:picChg>
        <pc:cxnChg chg="mod">
          <ac:chgData name="Richard Chalk" userId="287f8aa4f4de1d19" providerId="LiveId" clId="{49675DFE-3F37-43F8-86E3-0DA7182B61D1}" dt="2023-07-04T12:47:47.925" v="1090" actId="1037"/>
          <ac:cxnSpMkLst>
            <pc:docMk/>
            <pc:sldMk cId="2985784809" sldId="504"/>
            <ac:cxnSpMk id="4" creationId="{8E10E644-46F5-F891-B4EC-377F5D56B5D8}"/>
          </ac:cxnSpMkLst>
        </pc:cxnChg>
      </pc:sldChg>
      <pc:sldChg chg="addSp modSp add mod">
        <pc:chgData name="Richard Chalk" userId="287f8aa4f4de1d19" providerId="LiveId" clId="{49675DFE-3F37-43F8-86E3-0DA7182B61D1}" dt="2023-07-05T05:19:39.726" v="3072" actId="113"/>
        <pc:sldMkLst>
          <pc:docMk/>
          <pc:sldMk cId="3857005702" sldId="505"/>
        </pc:sldMkLst>
        <pc:spChg chg="mod">
          <ac:chgData name="Richard Chalk" userId="287f8aa4f4de1d19" providerId="LiveId" clId="{49675DFE-3F37-43F8-86E3-0DA7182B61D1}" dt="2023-07-05T05:19:06.879" v="3025" actId="6549"/>
          <ac:spMkLst>
            <pc:docMk/>
            <pc:sldMk cId="3857005702" sldId="505"/>
            <ac:spMk id="2" creationId="{2CED0939-2445-F1A3-21AE-0A535344DD5D}"/>
          </ac:spMkLst>
        </pc:spChg>
        <pc:spChg chg="mod">
          <ac:chgData name="Richard Chalk" userId="287f8aa4f4de1d19" providerId="LiveId" clId="{49675DFE-3F37-43F8-86E3-0DA7182B61D1}" dt="2023-07-04T13:00:40.045" v="1614" actId="14100"/>
          <ac:spMkLst>
            <pc:docMk/>
            <pc:sldMk cId="3857005702" sldId="505"/>
            <ac:spMk id="3" creationId="{173D56EC-57A4-FE19-1901-5242223ADD72}"/>
          </ac:spMkLst>
        </pc:spChg>
        <pc:spChg chg="mod">
          <ac:chgData name="Richard Chalk" userId="287f8aa4f4de1d19" providerId="LiveId" clId="{49675DFE-3F37-43F8-86E3-0DA7182B61D1}" dt="2023-07-04T13:03:05.661" v="1714" actId="20577"/>
          <ac:spMkLst>
            <pc:docMk/>
            <pc:sldMk cId="3857005702" sldId="505"/>
            <ac:spMk id="7" creationId="{EBD62573-4B50-EAD6-8C7E-C3AE6A9F45B4}"/>
          </ac:spMkLst>
        </pc:spChg>
        <pc:spChg chg="mod">
          <ac:chgData name="Richard Chalk" userId="287f8aa4f4de1d19" providerId="LiveId" clId="{49675DFE-3F37-43F8-86E3-0DA7182B61D1}" dt="2023-07-04T13:00:46.086" v="1624" actId="1037"/>
          <ac:spMkLst>
            <pc:docMk/>
            <pc:sldMk cId="3857005702" sldId="505"/>
            <ac:spMk id="11" creationId="{EAE9FE35-C3CC-4A3A-FE1A-46297409B518}"/>
          </ac:spMkLst>
        </pc:spChg>
        <pc:spChg chg="mod">
          <ac:chgData name="Richard Chalk" userId="287f8aa4f4de1d19" providerId="LiveId" clId="{49675DFE-3F37-43F8-86E3-0DA7182B61D1}" dt="2023-07-05T05:19:39.726" v="3072" actId="113"/>
          <ac:spMkLst>
            <pc:docMk/>
            <pc:sldMk cId="3857005702" sldId="505"/>
            <ac:spMk id="12" creationId="{47FBB063-A48B-96CC-2C52-34C7795F485F}"/>
          </ac:spMkLst>
        </pc:spChg>
        <pc:picChg chg="add mod">
          <ac:chgData name="Richard Chalk" userId="287f8aa4f4de1d19" providerId="LiveId" clId="{49675DFE-3F37-43F8-86E3-0DA7182B61D1}" dt="2023-07-04T13:01:07.184" v="1627" actId="1076"/>
          <ac:picMkLst>
            <pc:docMk/>
            <pc:sldMk cId="3857005702" sldId="505"/>
            <ac:picMk id="8" creationId="{D8FFB379-ACCA-939C-174E-BB213155CDA5}"/>
          </ac:picMkLst>
        </pc:picChg>
        <pc:picChg chg="mod">
          <ac:chgData name="Richard Chalk" userId="287f8aa4f4de1d19" providerId="LiveId" clId="{49675DFE-3F37-43F8-86E3-0DA7182B61D1}" dt="2023-07-05T05:19:11.850" v="3048" actId="1036"/>
          <ac:picMkLst>
            <pc:docMk/>
            <pc:sldMk cId="3857005702" sldId="505"/>
            <ac:picMk id="10" creationId="{357917CD-2A85-AAD4-0D8B-3B60E594447E}"/>
          </ac:picMkLst>
        </pc:picChg>
        <pc:picChg chg="mod">
          <ac:chgData name="Richard Chalk" userId="287f8aa4f4de1d19" providerId="LiveId" clId="{49675DFE-3F37-43F8-86E3-0DA7182B61D1}" dt="2023-07-04T13:01:33.317" v="1639" actId="1076"/>
          <ac:picMkLst>
            <pc:docMk/>
            <pc:sldMk cId="3857005702" sldId="505"/>
            <ac:picMk id="13" creationId="{2B6D9CDF-0AA1-9356-D082-B6DE33E175BD}"/>
          </ac:picMkLst>
        </pc:picChg>
      </pc:sldChg>
      <pc:sldChg chg="addSp delSp modSp add mod">
        <pc:chgData name="Richard Chalk" userId="287f8aa4f4de1d19" providerId="LiveId" clId="{49675DFE-3F37-43F8-86E3-0DA7182B61D1}" dt="2023-07-05T05:20:12.470" v="3085" actId="113"/>
        <pc:sldMkLst>
          <pc:docMk/>
          <pc:sldMk cId="658545090" sldId="506"/>
        </pc:sldMkLst>
        <pc:spChg chg="mod">
          <ac:chgData name="Richard Chalk" userId="287f8aa4f4de1d19" providerId="LiveId" clId="{49675DFE-3F37-43F8-86E3-0DA7182B61D1}" dt="2023-07-05T05:19:57.089" v="3079" actId="20577"/>
          <ac:spMkLst>
            <pc:docMk/>
            <pc:sldMk cId="658545090" sldId="506"/>
            <ac:spMk id="2" creationId="{2CED0939-2445-F1A3-21AE-0A535344DD5D}"/>
          </ac:spMkLst>
        </pc:spChg>
        <pc:spChg chg="mod">
          <ac:chgData name="Richard Chalk" userId="287f8aa4f4de1d19" providerId="LiveId" clId="{49675DFE-3F37-43F8-86E3-0DA7182B61D1}" dt="2023-07-04T13:05:43.837" v="1764" actId="20577"/>
          <ac:spMkLst>
            <pc:docMk/>
            <pc:sldMk cId="658545090" sldId="506"/>
            <ac:spMk id="3" creationId="{173D56EC-57A4-FE19-1901-5242223ADD72}"/>
          </ac:spMkLst>
        </pc:spChg>
        <pc:spChg chg="mod">
          <ac:chgData name="Richard Chalk" userId="287f8aa4f4de1d19" providerId="LiveId" clId="{49675DFE-3F37-43F8-86E3-0DA7182B61D1}" dt="2023-07-04T13:03:12.404" v="1717" actId="20577"/>
          <ac:spMkLst>
            <pc:docMk/>
            <pc:sldMk cId="658545090" sldId="506"/>
            <ac:spMk id="7" creationId="{EBD62573-4B50-EAD6-8C7E-C3AE6A9F45B4}"/>
          </ac:spMkLst>
        </pc:spChg>
        <pc:spChg chg="add del mod">
          <ac:chgData name="Richard Chalk" userId="287f8aa4f4de1d19" providerId="LiveId" clId="{49675DFE-3F37-43F8-86E3-0DA7182B61D1}" dt="2023-07-05T05:20:09.875" v="3084"/>
          <ac:spMkLst>
            <pc:docMk/>
            <pc:sldMk cId="658545090" sldId="506"/>
            <ac:spMk id="8" creationId="{7B68B6AC-2D1C-3438-455E-DF43B2A3A8FF}"/>
          </ac:spMkLst>
        </pc:spChg>
        <pc:spChg chg="mod">
          <ac:chgData name="Richard Chalk" userId="287f8aa4f4de1d19" providerId="LiveId" clId="{49675DFE-3F37-43F8-86E3-0DA7182B61D1}" dt="2023-07-05T05:20:12.470" v="3085" actId="113"/>
          <ac:spMkLst>
            <pc:docMk/>
            <pc:sldMk cId="658545090" sldId="506"/>
            <ac:spMk id="12" creationId="{47FBB063-A48B-96CC-2C52-34C7795F485F}"/>
          </ac:spMkLst>
        </pc:spChg>
        <pc:picChg chg="del">
          <ac:chgData name="Richard Chalk" userId="287f8aa4f4de1d19" providerId="LiveId" clId="{49675DFE-3F37-43F8-86E3-0DA7182B61D1}" dt="2023-07-04T13:03:22.104" v="1718" actId="478"/>
          <ac:picMkLst>
            <pc:docMk/>
            <pc:sldMk cId="658545090" sldId="506"/>
            <ac:picMk id="8" creationId="{D8FFB379-ACCA-939C-174E-BB213155CDA5}"/>
          </ac:picMkLst>
        </pc:picChg>
        <pc:picChg chg="add mod">
          <ac:chgData name="Richard Chalk" userId="287f8aa4f4de1d19" providerId="LiveId" clId="{49675DFE-3F37-43F8-86E3-0DA7182B61D1}" dt="2023-07-04T13:03:25.945" v="1721" actId="1076"/>
          <ac:picMkLst>
            <pc:docMk/>
            <pc:sldMk cId="658545090" sldId="506"/>
            <ac:picMk id="9" creationId="{BF35C8EC-4A33-B3DA-DB16-25C24D6BD8A9}"/>
          </ac:picMkLst>
        </pc:picChg>
        <pc:picChg chg="mod">
          <ac:chgData name="Richard Chalk" userId="287f8aa4f4de1d19" providerId="LiveId" clId="{49675DFE-3F37-43F8-86E3-0DA7182B61D1}" dt="2023-07-04T13:17:02.308" v="2240" actId="1076"/>
          <ac:picMkLst>
            <pc:docMk/>
            <pc:sldMk cId="658545090" sldId="506"/>
            <ac:picMk id="10" creationId="{357917CD-2A85-AAD4-0D8B-3B60E594447E}"/>
          </ac:picMkLst>
        </pc:picChg>
      </pc:sldChg>
      <pc:sldChg chg="addSp delSp modSp add mod">
        <pc:chgData name="Richard Chalk" userId="287f8aa4f4de1d19" providerId="LiveId" clId="{49675DFE-3F37-43F8-86E3-0DA7182B61D1}" dt="2023-07-05T05:20:53.664" v="3092" actId="20577"/>
        <pc:sldMkLst>
          <pc:docMk/>
          <pc:sldMk cId="4185528542" sldId="507"/>
        </pc:sldMkLst>
        <pc:spChg chg="mod">
          <ac:chgData name="Richard Chalk" userId="287f8aa4f4de1d19" providerId="LiveId" clId="{49675DFE-3F37-43F8-86E3-0DA7182B61D1}" dt="2023-07-05T05:20:35.861" v="3090" actId="5793"/>
          <ac:spMkLst>
            <pc:docMk/>
            <pc:sldMk cId="4185528542" sldId="507"/>
            <ac:spMk id="2" creationId="{2CED0939-2445-F1A3-21AE-0A535344DD5D}"/>
          </ac:spMkLst>
        </pc:spChg>
        <pc:spChg chg="mod">
          <ac:chgData name="Richard Chalk" userId="287f8aa4f4de1d19" providerId="LiveId" clId="{49675DFE-3F37-43F8-86E3-0DA7182B61D1}" dt="2023-07-04T13:09:31.237" v="1882" actId="6549"/>
          <ac:spMkLst>
            <pc:docMk/>
            <pc:sldMk cId="4185528542" sldId="507"/>
            <ac:spMk id="3" creationId="{173D56EC-57A4-FE19-1901-5242223ADD72}"/>
          </ac:spMkLst>
        </pc:spChg>
        <pc:spChg chg="mod">
          <ac:chgData name="Richard Chalk" userId="287f8aa4f4de1d19" providerId="LiveId" clId="{49675DFE-3F37-43F8-86E3-0DA7182B61D1}" dt="2023-07-04T13:06:25.430" v="1798" actId="20577"/>
          <ac:spMkLst>
            <pc:docMk/>
            <pc:sldMk cId="4185528542" sldId="507"/>
            <ac:spMk id="7" creationId="{EBD62573-4B50-EAD6-8C7E-C3AE6A9F45B4}"/>
          </ac:spMkLst>
        </pc:spChg>
        <pc:spChg chg="add mod">
          <ac:chgData name="Richard Chalk" userId="287f8aa4f4de1d19" providerId="LiveId" clId="{49675DFE-3F37-43F8-86E3-0DA7182B61D1}" dt="2023-07-04T13:09:38.356" v="1901" actId="14100"/>
          <ac:spMkLst>
            <pc:docMk/>
            <pc:sldMk cId="4185528542" sldId="507"/>
            <ac:spMk id="8" creationId="{5F9379C8-0EB4-FF49-2608-E31B338FA9CD}"/>
          </ac:spMkLst>
        </pc:spChg>
        <pc:spChg chg="del">
          <ac:chgData name="Richard Chalk" userId="287f8aa4f4de1d19" providerId="LiveId" clId="{49675DFE-3F37-43F8-86E3-0DA7182B61D1}" dt="2023-07-04T13:08:44.873" v="1855" actId="478"/>
          <ac:spMkLst>
            <pc:docMk/>
            <pc:sldMk cId="4185528542" sldId="507"/>
            <ac:spMk id="11" creationId="{EAE9FE35-C3CC-4A3A-FE1A-46297409B518}"/>
          </ac:spMkLst>
        </pc:spChg>
        <pc:spChg chg="mod">
          <ac:chgData name="Richard Chalk" userId="287f8aa4f4de1d19" providerId="LiveId" clId="{49675DFE-3F37-43F8-86E3-0DA7182B61D1}" dt="2023-07-05T05:20:53.664" v="3092" actId="20577"/>
          <ac:spMkLst>
            <pc:docMk/>
            <pc:sldMk cId="4185528542" sldId="507"/>
            <ac:spMk id="12" creationId="{47FBB063-A48B-96CC-2C52-34C7795F485F}"/>
          </ac:spMkLst>
        </pc:spChg>
        <pc:spChg chg="add mod">
          <ac:chgData name="Richard Chalk" userId="287f8aa4f4de1d19" providerId="LiveId" clId="{49675DFE-3F37-43F8-86E3-0DA7182B61D1}" dt="2023-07-04T13:10:38.654" v="1974" actId="1076"/>
          <ac:spMkLst>
            <pc:docMk/>
            <pc:sldMk cId="4185528542" sldId="507"/>
            <ac:spMk id="14" creationId="{DAE04A23-7B74-4BE8-5B52-622BB6884743}"/>
          </ac:spMkLst>
        </pc:spChg>
        <pc:picChg chg="del">
          <ac:chgData name="Richard Chalk" userId="287f8aa4f4de1d19" providerId="LiveId" clId="{49675DFE-3F37-43F8-86E3-0DA7182B61D1}" dt="2023-07-05T05:14:04.675" v="2840" actId="478"/>
          <ac:picMkLst>
            <pc:docMk/>
            <pc:sldMk cId="4185528542" sldId="507"/>
            <ac:picMk id="9" creationId="{BF35C8EC-4A33-B3DA-DB16-25C24D6BD8A9}"/>
          </ac:picMkLst>
        </pc:picChg>
        <pc:picChg chg="mod">
          <ac:chgData name="Richard Chalk" userId="287f8aa4f4de1d19" providerId="LiveId" clId="{49675DFE-3F37-43F8-86E3-0DA7182B61D1}" dt="2023-07-04T13:10:53.590" v="1998" actId="1035"/>
          <ac:picMkLst>
            <pc:docMk/>
            <pc:sldMk cId="4185528542" sldId="507"/>
            <ac:picMk id="10" creationId="{357917CD-2A85-AAD4-0D8B-3B60E594447E}"/>
          </ac:picMkLst>
        </pc:picChg>
        <pc:picChg chg="mod">
          <ac:chgData name="Richard Chalk" userId="287f8aa4f4de1d19" providerId="LiveId" clId="{49675DFE-3F37-43F8-86E3-0DA7182B61D1}" dt="2023-07-04T13:10:29.265" v="1972" actId="1076"/>
          <ac:picMkLst>
            <pc:docMk/>
            <pc:sldMk cId="4185528542" sldId="507"/>
            <ac:picMk id="13" creationId="{2B6D9CDF-0AA1-9356-D082-B6DE33E175BD}"/>
          </ac:picMkLst>
        </pc:picChg>
      </pc:sldChg>
      <pc:sldChg chg="addSp delSp modSp add mod modNotesTx">
        <pc:chgData name="Richard Chalk" userId="287f8aa4f4de1d19" providerId="LiveId" clId="{49675DFE-3F37-43F8-86E3-0DA7182B61D1}" dt="2023-07-05T05:21:20.894" v="3095" actId="207"/>
        <pc:sldMkLst>
          <pc:docMk/>
          <pc:sldMk cId="1895652186" sldId="508"/>
        </pc:sldMkLst>
        <pc:spChg chg="mod">
          <ac:chgData name="Richard Chalk" userId="287f8aa4f4de1d19" providerId="LiveId" clId="{49675DFE-3F37-43F8-86E3-0DA7182B61D1}" dt="2023-07-05T05:21:20.894" v="3095" actId="207"/>
          <ac:spMkLst>
            <pc:docMk/>
            <pc:sldMk cId="1895652186" sldId="508"/>
            <ac:spMk id="2" creationId="{2CED0939-2445-F1A3-21AE-0A535344DD5D}"/>
          </ac:spMkLst>
        </pc:spChg>
        <pc:spChg chg="mod">
          <ac:chgData name="Richard Chalk" userId="287f8aa4f4de1d19" providerId="LiveId" clId="{49675DFE-3F37-43F8-86E3-0DA7182B61D1}" dt="2023-07-04T13:15:03.296" v="2136" actId="14100"/>
          <ac:spMkLst>
            <pc:docMk/>
            <pc:sldMk cId="1895652186" sldId="508"/>
            <ac:spMk id="3" creationId="{173D56EC-57A4-FE19-1901-5242223ADD72}"/>
          </ac:spMkLst>
        </pc:spChg>
        <pc:spChg chg="mod">
          <ac:chgData name="Richard Chalk" userId="287f8aa4f4de1d19" providerId="LiveId" clId="{49675DFE-3F37-43F8-86E3-0DA7182B61D1}" dt="2023-07-04T13:17:41.838" v="2245" actId="20577"/>
          <ac:spMkLst>
            <pc:docMk/>
            <pc:sldMk cId="1895652186" sldId="508"/>
            <ac:spMk id="7" creationId="{EBD62573-4B50-EAD6-8C7E-C3AE6A9F45B4}"/>
          </ac:spMkLst>
        </pc:spChg>
        <pc:spChg chg="mod">
          <ac:chgData name="Richard Chalk" userId="287f8aa4f4de1d19" providerId="LiveId" clId="{49675DFE-3F37-43F8-86E3-0DA7182B61D1}" dt="2023-07-04T13:17:27.160" v="2243" actId="14100"/>
          <ac:spMkLst>
            <pc:docMk/>
            <pc:sldMk cId="1895652186" sldId="508"/>
            <ac:spMk id="8" creationId="{5F9379C8-0EB4-FF49-2608-E31B338FA9CD}"/>
          </ac:spMkLst>
        </pc:spChg>
        <pc:spChg chg="add mod">
          <ac:chgData name="Richard Chalk" userId="287f8aa4f4de1d19" providerId="LiveId" clId="{49675DFE-3F37-43F8-86E3-0DA7182B61D1}" dt="2023-07-04T13:15:44.742" v="2145" actId="1036"/>
          <ac:spMkLst>
            <pc:docMk/>
            <pc:sldMk cId="1895652186" sldId="508"/>
            <ac:spMk id="11" creationId="{9D2FE606-16D2-B81C-59A6-4B3799274F22}"/>
          </ac:spMkLst>
        </pc:spChg>
        <pc:spChg chg="mod">
          <ac:chgData name="Richard Chalk" userId="287f8aa4f4de1d19" providerId="LiveId" clId="{49675DFE-3F37-43F8-86E3-0DA7182B61D1}" dt="2023-07-04T13:16:23.313" v="2219" actId="1076"/>
          <ac:spMkLst>
            <pc:docMk/>
            <pc:sldMk cId="1895652186" sldId="508"/>
            <ac:spMk id="12" creationId="{47FBB063-A48B-96CC-2C52-34C7795F485F}"/>
          </ac:spMkLst>
        </pc:spChg>
        <pc:spChg chg="del">
          <ac:chgData name="Richard Chalk" userId="287f8aa4f4de1d19" providerId="LiveId" clId="{49675DFE-3F37-43F8-86E3-0DA7182B61D1}" dt="2023-07-04T13:14:32.564" v="2099" actId="478"/>
          <ac:spMkLst>
            <pc:docMk/>
            <pc:sldMk cId="1895652186" sldId="508"/>
            <ac:spMk id="14" creationId="{DAE04A23-7B74-4BE8-5B52-622BB6884743}"/>
          </ac:spMkLst>
        </pc:spChg>
        <pc:spChg chg="add mod">
          <ac:chgData name="Richard Chalk" userId="287f8aa4f4de1d19" providerId="LiveId" clId="{49675DFE-3F37-43F8-86E3-0DA7182B61D1}" dt="2023-07-04T13:16:27.058" v="2228" actId="1038"/>
          <ac:spMkLst>
            <pc:docMk/>
            <pc:sldMk cId="1895652186" sldId="508"/>
            <ac:spMk id="15" creationId="{AB241F1C-47F8-53EE-112E-FE66F7DE1F24}"/>
          </ac:spMkLst>
        </pc:spChg>
        <pc:picChg chg="del">
          <ac:chgData name="Richard Chalk" userId="287f8aa4f4de1d19" providerId="LiveId" clId="{49675DFE-3F37-43F8-86E3-0DA7182B61D1}" dt="2023-07-05T05:14:11.409" v="2841" actId="478"/>
          <ac:picMkLst>
            <pc:docMk/>
            <pc:sldMk cId="1895652186" sldId="508"/>
            <ac:picMk id="9" creationId="{BF35C8EC-4A33-B3DA-DB16-25C24D6BD8A9}"/>
          </ac:picMkLst>
        </pc:picChg>
        <pc:picChg chg="del mod">
          <ac:chgData name="Richard Chalk" userId="287f8aa4f4de1d19" providerId="LiveId" clId="{49675DFE-3F37-43F8-86E3-0DA7182B61D1}" dt="2023-07-05T05:21:07.010" v="3094" actId="478"/>
          <ac:picMkLst>
            <pc:docMk/>
            <pc:sldMk cId="1895652186" sldId="508"/>
            <ac:picMk id="10" creationId="{357917CD-2A85-AAD4-0D8B-3B60E594447E}"/>
          </ac:picMkLst>
        </pc:picChg>
        <pc:picChg chg="mod">
          <ac:chgData name="Richard Chalk" userId="287f8aa4f4de1d19" providerId="LiveId" clId="{49675DFE-3F37-43F8-86E3-0DA7182B61D1}" dt="2023-07-04T13:16:23.313" v="2219" actId="1076"/>
          <ac:picMkLst>
            <pc:docMk/>
            <pc:sldMk cId="1895652186" sldId="508"/>
            <ac:picMk id="13" creationId="{2B6D9CDF-0AA1-9356-D082-B6DE33E175BD}"/>
          </ac:picMkLst>
        </pc:picChg>
      </pc:sldChg>
      <pc:sldChg chg="addSp delSp modSp add mod modNotesTx">
        <pc:chgData name="Richard Chalk" userId="287f8aa4f4de1d19" providerId="LiveId" clId="{49675DFE-3F37-43F8-86E3-0DA7182B61D1}" dt="2023-07-05T05:22:43.337" v="3109" actId="6549"/>
        <pc:sldMkLst>
          <pc:docMk/>
          <pc:sldMk cId="2496683731" sldId="509"/>
        </pc:sldMkLst>
        <pc:spChg chg="mod">
          <ac:chgData name="Richard Chalk" userId="287f8aa4f4de1d19" providerId="LiveId" clId="{49675DFE-3F37-43F8-86E3-0DA7182B61D1}" dt="2023-07-05T05:22:06.095" v="3106" actId="20577"/>
          <ac:spMkLst>
            <pc:docMk/>
            <pc:sldMk cId="2496683731" sldId="509"/>
            <ac:spMk id="2" creationId="{2CED0939-2445-F1A3-21AE-0A535344DD5D}"/>
          </ac:spMkLst>
        </pc:spChg>
        <pc:spChg chg="del">
          <ac:chgData name="Richard Chalk" userId="287f8aa4f4de1d19" providerId="LiveId" clId="{49675DFE-3F37-43F8-86E3-0DA7182B61D1}" dt="2023-07-05T04:56:33.087" v="2489" actId="478"/>
          <ac:spMkLst>
            <pc:docMk/>
            <pc:sldMk cId="2496683731" sldId="509"/>
            <ac:spMk id="3" creationId="{173D56EC-57A4-FE19-1901-5242223ADD72}"/>
          </ac:spMkLst>
        </pc:spChg>
        <pc:spChg chg="mod">
          <ac:chgData name="Richard Chalk" userId="287f8aa4f4de1d19" providerId="LiveId" clId="{49675DFE-3F37-43F8-86E3-0DA7182B61D1}" dt="2023-07-04T14:29:59.291" v="2281" actId="20577"/>
          <ac:spMkLst>
            <pc:docMk/>
            <pc:sldMk cId="2496683731" sldId="509"/>
            <ac:spMk id="7" creationId="{EBD62573-4B50-EAD6-8C7E-C3AE6A9F45B4}"/>
          </ac:spMkLst>
        </pc:spChg>
        <pc:spChg chg="del">
          <ac:chgData name="Richard Chalk" userId="287f8aa4f4de1d19" providerId="LiveId" clId="{49675DFE-3F37-43F8-86E3-0DA7182B61D1}" dt="2023-07-05T04:56:36.938" v="2491" actId="478"/>
          <ac:spMkLst>
            <pc:docMk/>
            <pc:sldMk cId="2496683731" sldId="509"/>
            <ac:spMk id="8" creationId="{5F9379C8-0EB4-FF49-2608-E31B338FA9CD}"/>
          </ac:spMkLst>
        </pc:spChg>
        <pc:spChg chg="del">
          <ac:chgData name="Richard Chalk" userId="287f8aa4f4de1d19" providerId="LiveId" clId="{49675DFE-3F37-43F8-86E3-0DA7182B61D1}" dt="2023-07-05T04:56:43.055" v="2493" actId="478"/>
          <ac:spMkLst>
            <pc:docMk/>
            <pc:sldMk cId="2496683731" sldId="509"/>
            <ac:spMk id="11" creationId="{9D2FE606-16D2-B81C-59A6-4B3799274F22}"/>
          </ac:spMkLst>
        </pc:spChg>
        <pc:spChg chg="del">
          <ac:chgData name="Richard Chalk" userId="287f8aa4f4de1d19" providerId="LiveId" clId="{49675DFE-3F37-43F8-86E3-0DA7182B61D1}" dt="2023-07-05T04:56:44.639" v="2495" actId="478"/>
          <ac:spMkLst>
            <pc:docMk/>
            <pc:sldMk cId="2496683731" sldId="509"/>
            <ac:spMk id="12" creationId="{47FBB063-A48B-96CC-2C52-34C7795F485F}"/>
          </ac:spMkLst>
        </pc:spChg>
        <pc:spChg chg="add del">
          <ac:chgData name="Richard Chalk" userId="287f8aa4f4de1d19" providerId="LiveId" clId="{49675DFE-3F37-43F8-86E3-0DA7182B61D1}" dt="2023-07-05T04:56:30.612" v="2488" actId="478"/>
          <ac:spMkLst>
            <pc:docMk/>
            <pc:sldMk cId="2496683731" sldId="509"/>
            <ac:spMk id="14" creationId="{2847814A-E116-D950-5104-3FB78A97729B}"/>
          </ac:spMkLst>
        </pc:spChg>
        <pc:spChg chg="del">
          <ac:chgData name="Richard Chalk" userId="287f8aa4f4de1d19" providerId="LiveId" clId="{49675DFE-3F37-43F8-86E3-0DA7182B61D1}" dt="2023-07-05T04:56:45.452" v="2496" actId="478"/>
          <ac:spMkLst>
            <pc:docMk/>
            <pc:sldMk cId="2496683731" sldId="509"/>
            <ac:spMk id="15" creationId="{AB241F1C-47F8-53EE-112E-FE66F7DE1F24}"/>
          </ac:spMkLst>
        </pc:spChg>
        <pc:spChg chg="add mod ord">
          <ac:chgData name="Richard Chalk" userId="287f8aa4f4de1d19" providerId="LiveId" clId="{49675DFE-3F37-43F8-86E3-0DA7182B61D1}" dt="2023-07-05T05:08:54.440" v="2706" actId="14100"/>
          <ac:spMkLst>
            <pc:docMk/>
            <pc:sldMk cId="2496683731" sldId="509"/>
            <ac:spMk id="16" creationId="{D66CFC44-5935-9CDE-8D82-712AB261BA4B}"/>
          </ac:spMkLst>
        </pc:spChg>
        <pc:spChg chg="add mod">
          <ac:chgData name="Richard Chalk" userId="287f8aa4f4de1d19" providerId="LiveId" clId="{49675DFE-3F37-43F8-86E3-0DA7182B61D1}" dt="2023-07-05T05:01:58.112" v="2588" actId="1035"/>
          <ac:spMkLst>
            <pc:docMk/>
            <pc:sldMk cId="2496683731" sldId="509"/>
            <ac:spMk id="17" creationId="{9429C837-D9A2-C0B0-05A9-B0006F2D1871}"/>
          </ac:spMkLst>
        </pc:spChg>
        <pc:spChg chg="add del mod">
          <ac:chgData name="Richard Chalk" userId="287f8aa4f4de1d19" providerId="LiveId" clId="{49675DFE-3F37-43F8-86E3-0DA7182B61D1}" dt="2023-07-05T05:01:03.264" v="2560"/>
          <ac:spMkLst>
            <pc:docMk/>
            <pc:sldMk cId="2496683731" sldId="509"/>
            <ac:spMk id="20" creationId="{2219486F-D916-0DB3-4A42-4A80DBC16782}"/>
          </ac:spMkLst>
        </pc:spChg>
        <pc:spChg chg="add mod">
          <ac:chgData name="Richard Chalk" userId="287f8aa4f4de1d19" providerId="LiveId" clId="{49675DFE-3F37-43F8-86E3-0DA7182B61D1}" dt="2023-07-05T05:22:43.337" v="3109" actId="6549"/>
          <ac:spMkLst>
            <pc:docMk/>
            <pc:sldMk cId="2496683731" sldId="509"/>
            <ac:spMk id="21" creationId="{2C0CDD3E-68E7-4FDF-40F5-D5699A73BEE0}"/>
          </ac:spMkLst>
        </pc:spChg>
        <pc:spChg chg="add mod">
          <ac:chgData name="Richard Chalk" userId="287f8aa4f4de1d19" providerId="LiveId" clId="{49675DFE-3F37-43F8-86E3-0DA7182B61D1}" dt="2023-07-05T05:02:06.427" v="2598" actId="1036"/>
          <ac:spMkLst>
            <pc:docMk/>
            <pc:sldMk cId="2496683731" sldId="509"/>
            <ac:spMk id="23" creationId="{EEA46CC2-EB43-92C8-3630-87AC20712EA2}"/>
          </ac:spMkLst>
        </pc:spChg>
        <pc:spChg chg="add mod">
          <ac:chgData name="Richard Chalk" userId="287f8aa4f4de1d19" providerId="LiveId" clId="{49675DFE-3F37-43F8-86E3-0DA7182B61D1}" dt="2023-07-05T05:06:57.820" v="2691" actId="1036"/>
          <ac:spMkLst>
            <pc:docMk/>
            <pc:sldMk cId="2496683731" sldId="509"/>
            <ac:spMk id="24" creationId="{F8D8E1B8-1897-8640-2B70-7256BD8EB4C8}"/>
          </ac:spMkLst>
        </pc:spChg>
        <pc:picChg chg="del">
          <ac:chgData name="Richard Chalk" userId="287f8aa4f4de1d19" providerId="LiveId" clId="{49675DFE-3F37-43F8-86E3-0DA7182B61D1}" dt="2023-07-05T05:08:29.021" v="2702" actId="478"/>
          <ac:picMkLst>
            <pc:docMk/>
            <pc:sldMk cId="2496683731" sldId="509"/>
            <ac:picMk id="9" creationId="{BF35C8EC-4A33-B3DA-DB16-25C24D6BD8A9}"/>
          </ac:picMkLst>
        </pc:picChg>
        <pc:picChg chg="mod">
          <ac:chgData name="Richard Chalk" userId="287f8aa4f4de1d19" providerId="LiveId" clId="{49675DFE-3F37-43F8-86E3-0DA7182B61D1}" dt="2023-07-05T04:58:37.051" v="2514" actId="1076"/>
          <ac:picMkLst>
            <pc:docMk/>
            <pc:sldMk cId="2496683731" sldId="509"/>
            <ac:picMk id="10" creationId="{357917CD-2A85-AAD4-0D8B-3B60E594447E}"/>
          </ac:picMkLst>
        </pc:picChg>
        <pc:picChg chg="del">
          <ac:chgData name="Richard Chalk" userId="287f8aa4f4de1d19" providerId="LiveId" clId="{49675DFE-3F37-43F8-86E3-0DA7182B61D1}" dt="2023-07-05T04:56:43.800" v="2494" actId="478"/>
          <ac:picMkLst>
            <pc:docMk/>
            <pc:sldMk cId="2496683731" sldId="509"/>
            <ac:picMk id="13" creationId="{2B6D9CDF-0AA1-9356-D082-B6DE33E175BD}"/>
          </ac:picMkLst>
        </pc:picChg>
        <pc:picChg chg="add del mod">
          <ac:chgData name="Richard Chalk" userId="287f8aa4f4de1d19" providerId="LiveId" clId="{49675DFE-3F37-43F8-86E3-0DA7182B61D1}" dt="2023-07-05T05:06:48.659" v="2687" actId="478"/>
          <ac:picMkLst>
            <pc:docMk/>
            <pc:sldMk cId="2496683731" sldId="509"/>
            <ac:picMk id="18" creationId="{238A2357-899C-969E-730D-44AAC56D34FF}"/>
          </ac:picMkLst>
        </pc:picChg>
        <pc:picChg chg="add mod">
          <ac:chgData name="Richard Chalk" userId="287f8aa4f4de1d19" providerId="LiveId" clId="{49675DFE-3F37-43F8-86E3-0DA7182B61D1}" dt="2023-07-05T05:09:10.616" v="2733" actId="1036"/>
          <ac:picMkLst>
            <pc:docMk/>
            <pc:sldMk cId="2496683731" sldId="509"/>
            <ac:picMk id="22" creationId="{32FE7DAD-16C2-F38D-DE5D-F196D1AB938A}"/>
          </ac:picMkLst>
        </pc:picChg>
        <pc:picChg chg="add mod">
          <ac:chgData name="Richard Chalk" userId="287f8aa4f4de1d19" providerId="LiveId" clId="{49675DFE-3F37-43F8-86E3-0DA7182B61D1}" dt="2023-07-05T05:09:05.400" v="2708" actId="1076"/>
          <ac:picMkLst>
            <pc:docMk/>
            <pc:sldMk cId="2496683731" sldId="509"/>
            <ac:picMk id="2050" creationId="{DCDDF168-5BA0-6D9A-E926-2ADCFE0F8517}"/>
          </ac:picMkLst>
        </pc:picChg>
      </pc:sldChg>
      <pc:sldChg chg="addSp delSp modSp add mod modNotesTx">
        <pc:chgData name="Richard Chalk" userId="287f8aa4f4de1d19" providerId="LiveId" clId="{49675DFE-3F37-43F8-86E3-0DA7182B61D1}" dt="2023-07-05T05:24:44.451" v="3138" actId="1076"/>
        <pc:sldMkLst>
          <pc:docMk/>
          <pc:sldMk cId="108713598" sldId="510"/>
        </pc:sldMkLst>
        <pc:spChg chg="mod">
          <ac:chgData name="Richard Chalk" userId="287f8aa4f4de1d19" providerId="LiveId" clId="{49675DFE-3F37-43F8-86E3-0DA7182B61D1}" dt="2023-07-05T05:23:25.560" v="3117" actId="207"/>
          <ac:spMkLst>
            <pc:docMk/>
            <pc:sldMk cId="108713598" sldId="510"/>
            <ac:spMk id="2" creationId="{2CED0939-2445-F1A3-21AE-0A535344DD5D}"/>
          </ac:spMkLst>
        </pc:spChg>
        <pc:spChg chg="mod">
          <ac:chgData name="Richard Chalk" userId="287f8aa4f4de1d19" providerId="LiveId" clId="{49675DFE-3F37-43F8-86E3-0DA7182B61D1}" dt="2023-07-05T05:11:34.303" v="2755" actId="14100"/>
          <ac:spMkLst>
            <pc:docMk/>
            <pc:sldMk cId="108713598" sldId="510"/>
            <ac:spMk id="3" creationId="{173D56EC-57A4-FE19-1901-5242223ADD72}"/>
          </ac:spMkLst>
        </pc:spChg>
        <pc:spChg chg="mod">
          <ac:chgData name="Richard Chalk" userId="287f8aa4f4de1d19" providerId="LiveId" clId="{49675DFE-3F37-43F8-86E3-0DA7182B61D1}" dt="2023-07-04T19:00:04.280" v="2293" actId="20577"/>
          <ac:spMkLst>
            <pc:docMk/>
            <pc:sldMk cId="108713598" sldId="510"/>
            <ac:spMk id="7" creationId="{EBD62573-4B50-EAD6-8C7E-C3AE6A9F45B4}"/>
          </ac:spMkLst>
        </pc:spChg>
        <pc:spChg chg="del">
          <ac:chgData name="Richard Chalk" userId="287f8aa4f4de1d19" providerId="LiveId" clId="{49675DFE-3F37-43F8-86E3-0DA7182B61D1}" dt="2023-07-05T05:10:31.409" v="2743" actId="478"/>
          <ac:spMkLst>
            <pc:docMk/>
            <pc:sldMk cId="108713598" sldId="510"/>
            <ac:spMk id="8" creationId="{5F9379C8-0EB4-FF49-2608-E31B338FA9CD}"/>
          </ac:spMkLst>
        </pc:spChg>
        <pc:spChg chg="del">
          <ac:chgData name="Richard Chalk" userId="287f8aa4f4de1d19" providerId="LiveId" clId="{49675DFE-3F37-43F8-86E3-0DA7182B61D1}" dt="2023-07-05T05:10:33.110" v="2745" actId="478"/>
          <ac:spMkLst>
            <pc:docMk/>
            <pc:sldMk cId="108713598" sldId="510"/>
            <ac:spMk id="11" creationId="{9D2FE606-16D2-B81C-59A6-4B3799274F22}"/>
          </ac:spMkLst>
        </pc:spChg>
        <pc:spChg chg="del">
          <ac:chgData name="Richard Chalk" userId="287f8aa4f4de1d19" providerId="LiveId" clId="{49675DFE-3F37-43F8-86E3-0DA7182B61D1}" dt="2023-07-05T05:10:30.341" v="2742" actId="478"/>
          <ac:spMkLst>
            <pc:docMk/>
            <pc:sldMk cId="108713598" sldId="510"/>
            <ac:spMk id="12" creationId="{47FBB063-A48B-96CC-2C52-34C7795F485F}"/>
          </ac:spMkLst>
        </pc:spChg>
        <pc:spChg chg="del">
          <ac:chgData name="Richard Chalk" userId="287f8aa4f4de1d19" providerId="LiveId" clId="{49675DFE-3F37-43F8-86E3-0DA7182B61D1}" dt="2023-07-05T05:09:25.180" v="2735" actId="478"/>
          <ac:spMkLst>
            <pc:docMk/>
            <pc:sldMk cId="108713598" sldId="510"/>
            <ac:spMk id="14" creationId="{2847814A-E116-D950-5104-3FB78A97729B}"/>
          </ac:spMkLst>
        </pc:spChg>
        <pc:spChg chg="del">
          <ac:chgData name="Richard Chalk" userId="287f8aa4f4de1d19" providerId="LiveId" clId="{49675DFE-3F37-43F8-86E3-0DA7182B61D1}" dt="2023-07-05T05:10:32.157" v="2744" actId="478"/>
          <ac:spMkLst>
            <pc:docMk/>
            <pc:sldMk cId="108713598" sldId="510"/>
            <ac:spMk id="15" creationId="{AB241F1C-47F8-53EE-112E-FE66F7DE1F24}"/>
          </ac:spMkLst>
        </pc:spChg>
        <pc:spChg chg="add mod">
          <ac:chgData name="Richard Chalk" userId="287f8aa4f4de1d19" providerId="LiveId" clId="{49675DFE-3F37-43F8-86E3-0DA7182B61D1}" dt="2023-07-05T05:24:38.924" v="3137" actId="20577"/>
          <ac:spMkLst>
            <pc:docMk/>
            <pc:sldMk cId="108713598" sldId="510"/>
            <ac:spMk id="17" creationId="{CAF0701B-C5F3-3E2A-5BD5-1777621810A6}"/>
          </ac:spMkLst>
        </pc:spChg>
        <pc:spChg chg="add mod">
          <ac:chgData name="Richard Chalk" userId="287f8aa4f4de1d19" providerId="LiveId" clId="{49675DFE-3F37-43F8-86E3-0DA7182B61D1}" dt="2023-07-05T05:23:32.020" v="3121" actId="20577"/>
          <ac:spMkLst>
            <pc:docMk/>
            <pc:sldMk cId="108713598" sldId="510"/>
            <ac:spMk id="20" creationId="{0535DB8F-D00B-3F96-6ADB-6A2AF9850DCD}"/>
          </ac:spMkLst>
        </pc:spChg>
        <pc:spChg chg="add mod">
          <ac:chgData name="Richard Chalk" userId="287f8aa4f4de1d19" providerId="LiveId" clId="{49675DFE-3F37-43F8-86E3-0DA7182B61D1}" dt="2023-07-05T05:16:21.752" v="2978" actId="14100"/>
          <ac:spMkLst>
            <pc:docMk/>
            <pc:sldMk cId="108713598" sldId="510"/>
            <ac:spMk id="22" creationId="{120FCFC2-BC5F-C545-94C8-8BBCA627CCDA}"/>
          </ac:spMkLst>
        </pc:spChg>
        <pc:picChg chg="del">
          <ac:chgData name="Richard Chalk" userId="287f8aa4f4de1d19" providerId="LiveId" clId="{49675DFE-3F37-43F8-86E3-0DA7182B61D1}" dt="2023-07-05T05:09:26.733" v="2736" actId="478"/>
          <ac:picMkLst>
            <pc:docMk/>
            <pc:sldMk cId="108713598" sldId="510"/>
            <ac:picMk id="9" creationId="{BF35C8EC-4A33-B3DA-DB16-25C24D6BD8A9}"/>
          </ac:picMkLst>
        </pc:picChg>
        <pc:picChg chg="del">
          <ac:chgData name="Richard Chalk" userId="287f8aa4f4de1d19" providerId="LiveId" clId="{49675DFE-3F37-43F8-86E3-0DA7182B61D1}" dt="2023-07-05T05:09:28.647" v="2737" actId="478"/>
          <ac:picMkLst>
            <pc:docMk/>
            <pc:sldMk cId="108713598" sldId="510"/>
            <ac:picMk id="10" creationId="{357917CD-2A85-AAD4-0D8B-3B60E594447E}"/>
          </ac:picMkLst>
        </pc:picChg>
        <pc:picChg chg="del">
          <ac:chgData name="Richard Chalk" userId="287f8aa4f4de1d19" providerId="LiveId" clId="{49675DFE-3F37-43F8-86E3-0DA7182B61D1}" dt="2023-07-05T05:10:28.697" v="2741" actId="478"/>
          <ac:picMkLst>
            <pc:docMk/>
            <pc:sldMk cId="108713598" sldId="510"/>
            <ac:picMk id="13" creationId="{2B6D9CDF-0AA1-9356-D082-B6DE33E175BD}"/>
          </ac:picMkLst>
        </pc:picChg>
        <pc:picChg chg="add mod">
          <ac:chgData name="Richard Chalk" userId="287f8aa4f4de1d19" providerId="LiveId" clId="{49675DFE-3F37-43F8-86E3-0DA7182B61D1}" dt="2023-07-05T05:09:39.939" v="2740" actId="1038"/>
          <ac:picMkLst>
            <pc:docMk/>
            <pc:sldMk cId="108713598" sldId="510"/>
            <ac:picMk id="16" creationId="{3D7D0F8C-A2A3-49E8-9BC6-4E599CE624E2}"/>
          </ac:picMkLst>
        </pc:picChg>
        <pc:picChg chg="add mod">
          <ac:chgData name="Richard Chalk" userId="287f8aa4f4de1d19" providerId="LiveId" clId="{49675DFE-3F37-43F8-86E3-0DA7182B61D1}" dt="2023-07-05T05:15:09.652" v="2852" actId="1076"/>
          <ac:picMkLst>
            <pc:docMk/>
            <pc:sldMk cId="108713598" sldId="510"/>
            <ac:picMk id="18" creationId="{1610344C-9D06-D798-AAC6-2ABA063D4617}"/>
          </ac:picMkLst>
        </pc:picChg>
        <pc:picChg chg="add mod">
          <ac:chgData name="Richard Chalk" userId="287f8aa4f4de1d19" providerId="LiveId" clId="{49675DFE-3F37-43F8-86E3-0DA7182B61D1}" dt="2023-07-05T05:15:22.930" v="2953" actId="1037"/>
          <ac:picMkLst>
            <pc:docMk/>
            <pc:sldMk cId="108713598" sldId="510"/>
            <ac:picMk id="19" creationId="{89984E91-BBFE-1CEC-88ED-1FCB3C8743F1}"/>
          </ac:picMkLst>
        </pc:picChg>
        <pc:picChg chg="add mod">
          <ac:chgData name="Richard Chalk" userId="287f8aa4f4de1d19" providerId="LiveId" clId="{49675DFE-3F37-43F8-86E3-0DA7182B61D1}" dt="2023-07-05T05:16:00.304" v="2972" actId="1076"/>
          <ac:picMkLst>
            <pc:docMk/>
            <pc:sldMk cId="108713598" sldId="510"/>
            <ac:picMk id="21" creationId="{A51A4BE9-C55E-85C5-A278-4F3D7379C6FF}"/>
          </ac:picMkLst>
        </pc:picChg>
        <pc:picChg chg="add mod">
          <ac:chgData name="Richard Chalk" userId="287f8aa4f4de1d19" providerId="LiveId" clId="{49675DFE-3F37-43F8-86E3-0DA7182B61D1}" dt="2023-07-05T05:24:44.451" v="3138" actId="1076"/>
          <ac:picMkLst>
            <pc:docMk/>
            <pc:sldMk cId="108713598" sldId="510"/>
            <ac:picMk id="4098" creationId="{185D879C-02B9-E813-8915-E59D2F12AF17}"/>
          </ac:picMkLst>
        </pc:picChg>
        <pc:cxnChg chg="mod">
          <ac:chgData name="Richard Chalk" userId="287f8aa4f4de1d19" providerId="LiveId" clId="{49675DFE-3F37-43F8-86E3-0DA7182B61D1}" dt="2023-07-05T05:11:37.364" v="2786" actId="1038"/>
          <ac:cxnSpMkLst>
            <pc:docMk/>
            <pc:sldMk cId="108713598" sldId="510"/>
            <ac:cxnSpMk id="4" creationId="{8E10E644-46F5-F891-B4EC-377F5D56B5D8}"/>
          </ac:cxnSpMkLst>
        </pc:cxnChg>
      </pc:sldChg>
    </pc:docChg>
  </pc:docChgLst>
  <pc:docChgLst>
    <pc:chgData name="Richard Chalk" userId="287f8aa4f4de1d19" providerId="LiveId" clId="{23EED2F8-B88B-41D3-B692-619C61F7DB33}"/>
    <pc:docChg chg="undo custSel addSld delSld modSld">
      <pc:chgData name="Richard Chalk" userId="287f8aa4f4de1d19" providerId="LiveId" clId="{23EED2F8-B88B-41D3-B692-619C61F7DB33}" dt="2023-05-29T14:21:28.285" v="5852" actId="207"/>
      <pc:docMkLst>
        <pc:docMk/>
      </pc:docMkLst>
      <pc:sldChg chg="addSp delSp modSp mod">
        <pc:chgData name="Richard Chalk" userId="287f8aa4f4de1d19" providerId="LiveId" clId="{23EED2F8-B88B-41D3-B692-619C61F7DB33}" dt="2023-05-29T12:09:29.471" v="4971" actId="167"/>
        <pc:sldMkLst>
          <pc:docMk/>
          <pc:sldMk cId="0" sldId="299"/>
        </pc:sldMkLst>
        <pc:spChg chg="del">
          <ac:chgData name="Richard Chalk" userId="287f8aa4f4de1d19" providerId="LiveId" clId="{23EED2F8-B88B-41D3-B692-619C61F7DB33}" dt="2023-05-29T08:10:08.523" v="22" actId="478"/>
          <ac:spMkLst>
            <pc:docMk/>
            <pc:sldMk cId="0" sldId="299"/>
            <ac:spMk id="8" creationId="{ED4034BF-9681-112F-0FAB-73923168F7F7}"/>
          </ac:spMkLst>
        </pc:spChg>
        <pc:spChg chg="del">
          <ac:chgData name="Richard Chalk" userId="287f8aa4f4de1d19" providerId="LiveId" clId="{23EED2F8-B88B-41D3-B692-619C61F7DB33}" dt="2023-05-29T08:10:10.006" v="23" actId="478"/>
          <ac:spMkLst>
            <pc:docMk/>
            <pc:sldMk cId="0" sldId="299"/>
            <ac:spMk id="9" creationId="{CCEA4855-3742-0F67-41FF-2E633499E6F3}"/>
          </ac:spMkLst>
        </pc:spChg>
        <pc:spChg chg="del">
          <ac:chgData name="Richard Chalk" userId="287f8aa4f4de1d19" providerId="LiveId" clId="{23EED2F8-B88B-41D3-B692-619C61F7DB33}" dt="2023-05-29T08:10:12.465" v="24" actId="478"/>
          <ac:spMkLst>
            <pc:docMk/>
            <pc:sldMk cId="0" sldId="299"/>
            <ac:spMk id="10" creationId="{4954C17A-179C-416C-29F4-C3A75547DF4E}"/>
          </ac:spMkLst>
        </pc:spChg>
        <pc:spChg chg="mod">
          <ac:chgData name="Richard Chalk" userId="287f8aa4f4de1d19" providerId="LiveId" clId="{23EED2F8-B88B-41D3-B692-619C61F7DB33}" dt="2023-05-29T12:09:06.562" v="4965" actId="1076"/>
          <ac:spMkLst>
            <pc:docMk/>
            <pc:sldMk cId="0" sldId="299"/>
            <ac:spMk id="12" creationId="{6A8F2775-4427-6D4B-E666-E53DE2E375BC}"/>
          </ac:spMkLst>
        </pc:spChg>
        <pc:spChg chg="mod">
          <ac:chgData name="Richard Chalk" userId="287f8aa4f4de1d19" providerId="LiveId" clId="{23EED2F8-B88B-41D3-B692-619C61F7DB33}" dt="2023-05-29T09:35:32.770" v="2515" actId="207"/>
          <ac:spMkLst>
            <pc:docMk/>
            <pc:sldMk cId="0" sldId="299"/>
            <ac:spMk id="658" creationId="{00000000-0000-0000-0000-000000000000}"/>
          </ac:spMkLst>
        </pc:spChg>
        <pc:picChg chg="add mod">
          <ac:chgData name="Richard Chalk" userId="287f8aa4f4de1d19" providerId="LiveId" clId="{23EED2F8-B88B-41D3-B692-619C61F7DB33}" dt="2023-05-29T12:09:09.887" v="4966"/>
          <ac:picMkLst>
            <pc:docMk/>
            <pc:sldMk cId="0" sldId="299"/>
            <ac:picMk id="2" creationId="{27DA1126-0BE6-5D16-1C95-67BFE4274FDF}"/>
          </ac:picMkLst>
        </pc:picChg>
        <pc:picChg chg="add mod">
          <ac:chgData name="Richard Chalk" userId="287f8aa4f4de1d19" providerId="LiveId" clId="{23EED2F8-B88B-41D3-B692-619C61F7DB33}" dt="2023-05-29T12:09:29.471" v="4971" actId="167"/>
          <ac:picMkLst>
            <pc:docMk/>
            <pc:sldMk cId="0" sldId="299"/>
            <ac:picMk id="3" creationId="{E5B51BAC-2D33-2D98-6DA7-CA2027529AFA}"/>
          </ac:picMkLst>
        </pc:picChg>
        <pc:picChg chg="del">
          <ac:chgData name="Richard Chalk" userId="287f8aa4f4de1d19" providerId="LiveId" clId="{23EED2F8-B88B-41D3-B692-619C61F7DB33}" dt="2023-05-29T08:10:12.465" v="24" actId="478"/>
          <ac:picMkLst>
            <pc:docMk/>
            <pc:sldMk cId="0" sldId="299"/>
            <ac:picMk id="11" creationId="{34BE43FA-7C45-A149-7F08-7DEC314E6BF4}"/>
          </ac:picMkLst>
        </pc:picChg>
        <pc:picChg chg="del">
          <ac:chgData name="Richard Chalk" userId="287f8aa4f4de1d19" providerId="LiveId" clId="{23EED2F8-B88B-41D3-B692-619C61F7DB33}" dt="2023-05-29T08:10:06.440" v="21" actId="478"/>
          <ac:picMkLst>
            <pc:docMk/>
            <pc:sldMk cId="0" sldId="299"/>
            <ac:picMk id="1026" creationId="{856A9D6A-4E20-880F-8DD9-FA385A31654B}"/>
          </ac:picMkLst>
        </pc:picChg>
      </pc:sldChg>
      <pc:sldChg chg="modSp mod">
        <pc:chgData name="Richard Chalk" userId="287f8aa4f4de1d19" providerId="LiveId" clId="{23EED2F8-B88B-41D3-B692-619C61F7DB33}" dt="2023-05-29T14:19:22.785" v="5841" actId="20577"/>
        <pc:sldMkLst>
          <pc:docMk/>
          <pc:sldMk cId="3213385662" sldId="309"/>
        </pc:sldMkLst>
        <pc:spChg chg="mod">
          <ac:chgData name="Richard Chalk" userId="287f8aa4f4de1d19" providerId="LiveId" clId="{23EED2F8-B88B-41D3-B692-619C61F7DB33}" dt="2023-05-29T14:19:22.785" v="5841" actId="20577"/>
          <ac:spMkLst>
            <pc:docMk/>
            <pc:sldMk cId="3213385662" sldId="309"/>
            <ac:spMk id="118" creationId="{00000000-0000-0000-0000-000000000000}"/>
          </ac:spMkLst>
        </pc:spChg>
      </pc:sldChg>
      <pc:sldChg chg="del">
        <pc:chgData name="Richard Chalk" userId="287f8aa4f4de1d19" providerId="LiveId" clId="{23EED2F8-B88B-41D3-B692-619C61F7DB33}" dt="2023-05-29T12:08:59.211" v="4964" actId="47"/>
        <pc:sldMkLst>
          <pc:docMk/>
          <pc:sldMk cId="2636729480" sldId="330"/>
        </pc:sldMkLst>
      </pc:sldChg>
      <pc:sldChg chg="del">
        <pc:chgData name="Richard Chalk" userId="287f8aa4f4de1d19" providerId="LiveId" clId="{23EED2F8-B88B-41D3-B692-619C61F7DB33}" dt="2023-05-29T12:08:59.211" v="4964" actId="47"/>
        <pc:sldMkLst>
          <pc:docMk/>
          <pc:sldMk cId="736325870" sldId="335"/>
        </pc:sldMkLst>
      </pc:sldChg>
      <pc:sldChg chg="del">
        <pc:chgData name="Richard Chalk" userId="287f8aa4f4de1d19" providerId="LiveId" clId="{23EED2F8-B88B-41D3-B692-619C61F7DB33}" dt="2023-05-29T12:08:59.211" v="4964" actId="47"/>
        <pc:sldMkLst>
          <pc:docMk/>
          <pc:sldMk cId="3796371140" sldId="336"/>
        </pc:sldMkLst>
      </pc:sldChg>
      <pc:sldChg chg="del">
        <pc:chgData name="Richard Chalk" userId="287f8aa4f4de1d19" providerId="LiveId" clId="{23EED2F8-B88B-41D3-B692-619C61F7DB33}" dt="2023-05-29T12:08:59.211" v="4964" actId="47"/>
        <pc:sldMkLst>
          <pc:docMk/>
          <pc:sldMk cId="1961463139" sldId="337"/>
        </pc:sldMkLst>
      </pc:sldChg>
      <pc:sldChg chg="del">
        <pc:chgData name="Richard Chalk" userId="287f8aa4f4de1d19" providerId="LiveId" clId="{23EED2F8-B88B-41D3-B692-619C61F7DB33}" dt="2023-05-29T12:08:59.211" v="4964" actId="47"/>
        <pc:sldMkLst>
          <pc:docMk/>
          <pc:sldMk cId="450334359" sldId="338"/>
        </pc:sldMkLst>
      </pc:sldChg>
      <pc:sldChg chg="del">
        <pc:chgData name="Richard Chalk" userId="287f8aa4f4de1d19" providerId="LiveId" clId="{23EED2F8-B88B-41D3-B692-619C61F7DB33}" dt="2023-05-29T12:08:59.211" v="4964" actId="47"/>
        <pc:sldMkLst>
          <pc:docMk/>
          <pc:sldMk cId="54387181" sldId="339"/>
        </pc:sldMkLst>
      </pc:sldChg>
      <pc:sldChg chg="del">
        <pc:chgData name="Richard Chalk" userId="287f8aa4f4de1d19" providerId="LiveId" clId="{23EED2F8-B88B-41D3-B692-619C61F7DB33}" dt="2023-05-29T12:08:59.211" v="4964" actId="47"/>
        <pc:sldMkLst>
          <pc:docMk/>
          <pc:sldMk cId="2136242104" sldId="340"/>
        </pc:sldMkLst>
      </pc:sldChg>
      <pc:sldChg chg="del">
        <pc:chgData name="Richard Chalk" userId="287f8aa4f4de1d19" providerId="LiveId" clId="{23EED2F8-B88B-41D3-B692-619C61F7DB33}" dt="2023-05-29T12:08:59.211" v="4964" actId="47"/>
        <pc:sldMkLst>
          <pc:docMk/>
          <pc:sldMk cId="3442611223" sldId="341"/>
        </pc:sldMkLst>
      </pc:sldChg>
      <pc:sldChg chg="del">
        <pc:chgData name="Richard Chalk" userId="287f8aa4f4de1d19" providerId="LiveId" clId="{23EED2F8-B88B-41D3-B692-619C61F7DB33}" dt="2023-05-29T12:08:59.211" v="4964" actId="47"/>
        <pc:sldMkLst>
          <pc:docMk/>
          <pc:sldMk cId="1482596028" sldId="342"/>
        </pc:sldMkLst>
      </pc:sldChg>
      <pc:sldChg chg="new del">
        <pc:chgData name="Richard Chalk" userId="287f8aa4f4de1d19" providerId="LiveId" clId="{23EED2F8-B88B-41D3-B692-619C61F7DB33}" dt="2023-05-29T12:08:59.211" v="4964" actId="47"/>
        <pc:sldMkLst>
          <pc:docMk/>
          <pc:sldMk cId="331560309" sldId="343"/>
        </pc:sldMkLst>
      </pc:sldChg>
      <pc:sldChg chg="addSp delSp modSp add mod">
        <pc:chgData name="Richard Chalk" userId="287f8aa4f4de1d19" providerId="LiveId" clId="{23EED2F8-B88B-41D3-B692-619C61F7DB33}" dt="2023-05-29T12:10:07.896" v="4980" actId="20577"/>
        <pc:sldMkLst>
          <pc:docMk/>
          <pc:sldMk cId="3473543632" sldId="344"/>
        </pc:sldMkLst>
        <pc:spChg chg="mod">
          <ac:chgData name="Richard Chalk" userId="287f8aa4f4de1d19" providerId="LiveId" clId="{23EED2F8-B88B-41D3-B692-619C61F7DB33}" dt="2023-05-29T08:17:07.521" v="99" actId="20577"/>
          <ac:spMkLst>
            <pc:docMk/>
            <pc:sldMk cId="3473543632" sldId="344"/>
            <ac:spMk id="4" creationId="{4771B46A-233B-C554-9461-6E930E187917}"/>
          </ac:spMkLst>
        </pc:spChg>
        <pc:spChg chg="del">
          <ac:chgData name="Richard Chalk" userId="287f8aa4f4de1d19" providerId="LiveId" clId="{23EED2F8-B88B-41D3-B692-619C61F7DB33}" dt="2023-05-29T08:24:58.627" v="268" actId="478"/>
          <ac:spMkLst>
            <pc:docMk/>
            <pc:sldMk cId="3473543632" sldId="344"/>
            <ac:spMk id="12" creationId="{6A8F2775-4427-6D4B-E666-E53DE2E375BC}"/>
          </ac:spMkLst>
        </pc:spChg>
        <pc:spChg chg="mod">
          <ac:chgData name="Richard Chalk" userId="287f8aa4f4de1d19" providerId="LiveId" clId="{23EED2F8-B88B-41D3-B692-619C61F7DB33}" dt="2023-05-29T12:10:07.896" v="4980" actId="20577"/>
          <ac:spMkLst>
            <pc:docMk/>
            <pc:sldMk cId="3473543632" sldId="344"/>
            <ac:spMk id="658" creationId="{00000000-0000-0000-0000-000000000000}"/>
          </ac:spMkLst>
        </pc:spChg>
        <pc:picChg chg="add mod">
          <ac:chgData name="Richard Chalk" userId="287f8aa4f4de1d19" providerId="LiveId" clId="{23EED2F8-B88B-41D3-B692-619C61F7DB33}" dt="2023-05-29T08:33:29.344" v="569" actId="1076"/>
          <ac:picMkLst>
            <pc:docMk/>
            <pc:sldMk cId="3473543632" sldId="344"/>
            <ac:picMk id="1026" creationId="{3C4FDD98-AA4A-DE13-4A15-B3BD51122026}"/>
          </ac:picMkLst>
        </pc:picChg>
      </pc:sldChg>
      <pc:sldChg chg="addSp delSp modSp add mod">
        <pc:chgData name="Richard Chalk" userId="287f8aa4f4de1d19" providerId="LiveId" clId="{23EED2F8-B88B-41D3-B692-619C61F7DB33}" dt="2023-05-29T09:41:19.681" v="2845" actId="113"/>
        <pc:sldMkLst>
          <pc:docMk/>
          <pc:sldMk cId="253933676" sldId="345"/>
        </pc:sldMkLst>
        <pc:spChg chg="add del mod">
          <ac:chgData name="Richard Chalk" userId="287f8aa4f4de1d19" providerId="LiveId" clId="{23EED2F8-B88B-41D3-B692-619C61F7DB33}" dt="2023-05-29T08:30:41.693" v="498" actId="478"/>
          <ac:spMkLst>
            <pc:docMk/>
            <pc:sldMk cId="253933676" sldId="345"/>
            <ac:spMk id="3" creationId="{3E911007-09AA-1E8D-0744-FBB758AAD6FC}"/>
          </ac:spMkLst>
        </pc:spChg>
        <pc:spChg chg="mod">
          <ac:chgData name="Richard Chalk" userId="287f8aa4f4de1d19" providerId="LiveId" clId="{23EED2F8-B88B-41D3-B692-619C61F7DB33}" dt="2023-05-29T09:39:39.191" v="2769" actId="1076"/>
          <ac:spMkLst>
            <pc:docMk/>
            <pc:sldMk cId="253933676" sldId="345"/>
            <ac:spMk id="4" creationId="{4771B46A-233B-C554-9461-6E930E187917}"/>
          </ac:spMkLst>
        </pc:spChg>
        <pc:spChg chg="add del mod">
          <ac:chgData name="Richard Chalk" userId="287f8aa4f4de1d19" providerId="LiveId" clId="{23EED2F8-B88B-41D3-B692-619C61F7DB33}" dt="2023-05-29T08:31:09.036" v="503" actId="478"/>
          <ac:spMkLst>
            <pc:docMk/>
            <pc:sldMk cId="253933676" sldId="345"/>
            <ac:spMk id="7" creationId="{8DB3D39D-092C-9B3A-09FF-3F7F50AA455A}"/>
          </ac:spMkLst>
        </pc:spChg>
        <pc:spChg chg="add mod">
          <ac:chgData name="Richard Chalk" userId="287f8aa4f4de1d19" providerId="LiveId" clId="{23EED2F8-B88B-41D3-B692-619C61F7DB33}" dt="2023-05-29T09:41:19.681" v="2845" actId="113"/>
          <ac:spMkLst>
            <pc:docMk/>
            <pc:sldMk cId="253933676" sldId="345"/>
            <ac:spMk id="10" creationId="{AC6B5360-4A99-F9A2-4608-549F9670D54C}"/>
          </ac:spMkLst>
        </pc:spChg>
        <pc:spChg chg="del">
          <ac:chgData name="Richard Chalk" userId="287f8aa4f4de1d19" providerId="LiveId" clId="{23EED2F8-B88B-41D3-B692-619C61F7DB33}" dt="2023-05-29T08:24:52.947" v="267" actId="478"/>
          <ac:spMkLst>
            <pc:docMk/>
            <pc:sldMk cId="253933676" sldId="345"/>
            <ac:spMk id="12" creationId="{6A8F2775-4427-6D4B-E666-E53DE2E375BC}"/>
          </ac:spMkLst>
        </pc:spChg>
        <pc:spChg chg="add mod">
          <ac:chgData name="Richard Chalk" userId="287f8aa4f4de1d19" providerId="LiveId" clId="{23EED2F8-B88B-41D3-B692-619C61F7DB33}" dt="2023-05-29T09:40:00.866" v="2821" actId="1035"/>
          <ac:spMkLst>
            <pc:docMk/>
            <pc:sldMk cId="253933676" sldId="345"/>
            <ac:spMk id="14" creationId="{8C5307C6-DCAD-3491-F05B-D86EDCB8C0A1}"/>
          </ac:spMkLst>
        </pc:spChg>
        <pc:spChg chg="add mod">
          <ac:chgData name="Richard Chalk" userId="287f8aa4f4de1d19" providerId="LiveId" clId="{23EED2F8-B88B-41D3-B692-619C61F7DB33}" dt="2023-05-29T09:40:00.866" v="2821" actId="1035"/>
          <ac:spMkLst>
            <pc:docMk/>
            <pc:sldMk cId="253933676" sldId="345"/>
            <ac:spMk id="15" creationId="{244A2E00-375C-8212-05E9-A7003A6CBCE6}"/>
          </ac:spMkLst>
        </pc:spChg>
        <pc:spChg chg="add mod">
          <ac:chgData name="Richard Chalk" userId="287f8aa4f4de1d19" providerId="LiveId" clId="{23EED2F8-B88B-41D3-B692-619C61F7DB33}" dt="2023-05-29T09:40:00.866" v="2821" actId="1035"/>
          <ac:spMkLst>
            <pc:docMk/>
            <pc:sldMk cId="253933676" sldId="345"/>
            <ac:spMk id="16" creationId="{9668BD05-C6FC-6A4D-C620-C3931C1BEFEE}"/>
          </ac:spMkLst>
        </pc:spChg>
        <pc:spChg chg="add mod">
          <ac:chgData name="Richard Chalk" userId="287f8aa4f4de1d19" providerId="LiveId" clId="{23EED2F8-B88B-41D3-B692-619C61F7DB33}" dt="2023-05-29T09:40:00.866" v="2821" actId="1035"/>
          <ac:spMkLst>
            <pc:docMk/>
            <pc:sldMk cId="253933676" sldId="345"/>
            <ac:spMk id="17" creationId="{E6A0862C-9C71-74EB-7C37-EAD037966846}"/>
          </ac:spMkLst>
        </pc:spChg>
        <pc:spChg chg="add mod">
          <ac:chgData name="Richard Chalk" userId="287f8aa4f4de1d19" providerId="LiveId" clId="{23EED2F8-B88B-41D3-B692-619C61F7DB33}" dt="2023-05-29T09:40:00.866" v="2821" actId="1035"/>
          <ac:spMkLst>
            <pc:docMk/>
            <pc:sldMk cId="253933676" sldId="345"/>
            <ac:spMk id="18" creationId="{825E34BF-9970-9BFA-58C3-691148932A31}"/>
          </ac:spMkLst>
        </pc:spChg>
        <pc:spChg chg="add mod">
          <ac:chgData name="Richard Chalk" userId="287f8aa4f4de1d19" providerId="LiveId" clId="{23EED2F8-B88B-41D3-B692-619C61F7DB33}" dt="2023-05-29T09:40:58.945" v="2844" actId="113"/>
          <ac:spMkLst>
            <pc:docMk/>
            <pc:sldMk cId="253933676" sldId="345"/>
            <ac:spMk id="19" creationId="{A60AFDA1-46BF-CF7A-4BF6-9F01AEE17E69}"/>
          </ac:spMkLst>
        </pc:spChg>
        <pc:spChg chg="mod">
          <ac:chgData name="Richard Chalk" userId="287f8aa4f4de1d19" providerId="LiveId" clId="{23EED2F8-B88B-41D3-B692-619C61F7DB33}" dt="2023-05-29T09:36:19.597" v="2561" actId="207"/>
          <ac:spMkLst>
            <pc:docMk/>
            <pc:sldMk cId="253933676" sldId="345"/>
            <ac:spMk id="658" creationId="{00000000-0000-0000-0000-000000000000}"/>
          </ac:spMkLst>
        </pc:spChg>
        <pc:picChg chg="add del mod">
          <ac:chgData name="Richard Chalk" userId="287f8aa4f4de1d19" providerId="LiveId" clId="{23EED2F8-B88B-41D3-B692-619C61F7DB33}" dt="2023-05-29T08:31:09.036" v="503" actId="478"/>
          <ac:picMkLst>
            <pc:docMk/>
            <pc:sldMk cId="253933676" sldId="345"/>
            <ac:picMk id="8" creationId="{823638CF-239C-CC74-D729-F3CE68B3E0B4}"/>
          </ac:picMkLst>
        </pc:picChg>
        <pc:picChg chg="add mod">
          <ac:chgData name="Richard Chalk" userId="287f8aa4f4de1d19" providerId="LiveId" clId="{23EED2F8-B88B-41D3-B692-619C61F7DB33}" dt="2023-05-29T09:40:00.866" v="2821" actId="1035"/>
          <ac:picMkLst>
            <pc:docMk/>
            <pc:sldMk cId="253933676" sldId="345"/>
            <ac:picMk id="9" creationId="{1F20BA81-6B78-FD3E-2369-AD7F868AB5EA}"/>
          </ac:picMkLst>
        </pc:picChg>
        <pc:picChg chg="add mod">
          <ac:chgData name="Richard Chalk" userId="287f8aa4f4de1d19" providerId="LiveId" clId="{23EED2F8-B88B-41D3-B692-619C61F7DB33}" dt="2023-05-29T09:39:54.124" v="2810" actId="1036"/>
          <ac:picMkLst>
            <pc:docMk/>
            <pc:sldMk cId="253933676" sldId="345"/>
            <ac:picMk id="11" creationId="{9B0840DA-60E7-E7BB-8E37-6BA1D27A23BC}"/>
          </ac:picMkLst>
        </pc:picChg>
        <pc:picChg chg="add mod">
          <ac:chgData name="Richard Chalk" userId="287f8aa4f4de1d19" providerId="LiveId" clId="{23EED2F8-B88B-41D3-B692-619C61F7DB33}" dt="2023-05-29T08:33:31.647" v="570"/>
          <ac:picMkLst>
            <pc:docMk/>
            <pc:sldMk cId="253933676" sldId="345"/>
            <ac:picMk id="13" creationId="{FEFB80B8-4B63-1D40-F4D4-CB4647ACDDE9}"/>
          </ac:picMkLst>
        </pc:picChg>
      </pc:sldChg>
      <pc:sldChg chg="addSp modSp add mod">
        <pc:chgData name="Richard Chalk" userId="287f8aa4f4de1d19" providerId="LiveId" clId="{23EED2F8-B88B-41D3-B692-619C61F7DB33}" dt="2023-05-29T12:10:35.970" v="4999" actId="14100"/>
        <pc:sldMkLst>
          <pc:docMk/>
          <pc:sldMk cId="2297036447" sldId="346"/>
        </pc:sldMkLst>
        <pc:spChg chg="mod">
          <ac:chgData name="Richard Chalk" userId="287f8aa4f4de1d19" providerId="LiveId" clId="{23EED2F8-B88B-41D3-B692-619C61F7DB33}" dt="2023-05-29T12:10:35.970" v="4999" actId="14100"/>
          <ac:spMkLst>
            <pc:docMk/>
            <pc:sldMk cId="2297036447" sldId="346"/>
            <ac:spMk id="3" creationId="{3E911007-09AA-1E8D-0744-FBB758AAD6FC}"/>
          </ac:spMkLst>
        </pc:spChg>
        <pc:spChg chg="mod">
          <ac:chgData name="Richard Chalk" userId="287f8aa4f4de1d19" providerId="LiveId" clId="{23EED2F8-B88B-41D3-B692-619C61F7DB33}" dt="2023-05-29T08:34:06.209" v="577" actId="20577"/>
          <ac:spMkLst>
            <pc:docMk/>
            <pc:sldMk cId="2297036447" sldId="346"/>
            <ac:spMk id="4" creationId="{4771B46A-233B-C554-9461-6E930E187917}"/>
          </ac:spMkLst>
        </pc:spChg>
        <pc:spChg chg="mod">
          <ac:chgData name="Richard Chalk" userId="287f8aa4f4de1d19" providerId="LiveId" clId="{23EED2F8-B88B-41D3-B692-619C61F7DB33}" dt="2023-05-29T08:41:18.756" v="731" actId="1037"/>
          <ac:spMkLst>
            <pc:docMk/>
            <pc:sldMk cId="2297036447" sldId="346"/>
            <ac:spMk id="7" creationId="{8DB3D39D-092C-9B3A-09FF-3F7F50AA455A}"/>
          </ac:spMkLst>
        </pc:spChg>
        <pc:picChg chg="add mod">
          <ac:chgData name="Richard Chalk" userId="287f8aa4f4de1d19" providerId="LiveId" clId="{23EED2F8-B88B-41D3-B692-619C61F7DB33}" dt="2023-05-29T08:33:32.986" v="571"/>
          <ac:picMkLst>
            <pc:docMk/>
            <pc:sldMk cId="2297036447" sldId="346"/>
            <ac:picMk id="2" creationId="{28938206-7162-86C2-6B38-EF7FE197795B}"/>
          </ac:picMkLst>
        </pc:picChg>
        <pc:picChg chg="mod">
          <ac:chgData name="Richard Chalk" userId="287f8aa4f4de1d19" providerId="LiveId" clId="{23EED2F8-B88B-41D3-B692-619C61F7DB33}" dt="2023-05-29T08:41:18.756" v="731" actId="1037"/>
          <ac:picMkLst>
            <pc:docMk/>
            <pc:sldMk cId="2297036447" sldId="346"/>
            <ac:picMk id="8" creationId="{823638CF-239C-CC74-D729-F3CE68B3E0B4}"/>
          </ac:picMkLst>
        </pc:picChg>
      </pc:sldChg>
      <pc:sldChg chg="addSp delSp modSp add mod">
        <pc:chgData name="Richard Chalk" userId="287f8aa4f4de1d19" providerId="LiveId" clId="{23EED2F8-B88B-41D3-B692-619C61F7DB33}" dt="2023-05-29T11:04:10.771" v="2897" actId="113"/>
        <pc:sldMkLst>
          <pc:docMk/>
          <pc:sldMk cId="4002348359" sldId="347"/>
        </pc:sldMkLst>
        <pc:spChg chg="mod">
          <ac:chgData name="Richard Chalk" userId="287f8aa4f4de1d19" providerId="LiveId" clId="{23EED2F8-B88B-41D3-B692-619C61F7DB33}" dt="2023-05-29T08:40:27.243" v="698" actId="20577"/>
          <ac:spMkLst>
            <pc:docMk/>
            <pc:sldMk cId="4002348359" sldId="347"/>
            <ac:spMk id="3" creationId="{3E911007-09AA-1E8D-0744-FBB758AAD6FC}"/>
          </ac:spMkLst>
        </pc:spChg>
        <pc:spChg chg="mod">
          <ac:chgData name="Richard Chalk" userId="287f8aa4f4de1d19" providerId="LiveId" clId="{23EED2F8-B88B-41D3-B692-619C61F7DB33}" dt="2023-05-29T08:34:31.953" v="591" actId="20577"/>
          <ac:spMkLst>
            <pc:docMk/>
            <pc:sldMk cId="4002348359" sldId="347"/>
            <ac:spMk id="4" creationId="{4771B46A-233B-C554-9461-6E930E187917}"/>
          </ac:spMkLst>
        </pc:spChg>
        <pc:spChg chg="del">
          <ac:chgData name="Richard Chalk" userId="287f8aa4f4de1d19" providerId="LiveId" clId="{23EED2F8-B88B-41D3-B692-619C61F7DB33}" dt="2023-05-29T08:35:57.987" v="619" actId="478"/>
          <ac:spMkLst>
            <pc:docMk/>
            <pc:sldMk cId="4002348359" sldId="347"/>
            <ac:spMk id="7" creationId="{8DB3D39D-092C-9B3A-09FF-3F7F50AA455A}"/>
          </ac:spMkLst>
        </pc:spChg>
        <pc:spChg chg="add mod">
          <ac:chgData name="Richard Chalk" userId="287f8aa4f4de1d19" providerId="LiveId" clId="{23EED2F8-B88B-41D3-B692-619C61F7DB33}" dt="2023-05-29T11:04:10.771" v="2897" actId="113"/>
          <ac:spMkLst>
            <pc:docMk/>
            <pc:sldMk cId="4002348359" sldId="347"/>
            <ac:spMk id="10" creationId="{63CB52BC-B64A-ABD6-5FEE-3A6BE9514E6A}"/>
          </ac:spMkLst>
        </pc:spChg>
        <pc:spChg chg="mod">
          <ac:chgData name="Richard Chalk" userId="287f8aa4f4de1d19" providerId="LiveId" clId="{23EED2F8-B88B-41D3-B692-619C61F7DB33}" dt="2023-05-29T08:41:38.019" v="733" actId="113"/>
          <ac:spMkLst>
            <pc:docMk/>
            <pc:sldMk cId="4002348359" sldId="347"/>
            <ac:spMk id="658" creationId="{00000000-0000-0000-0000-000000000000}"/>
          </ac:spMkLst>
        </pc:spChg>
        <pc:picChg chg="del">
          <ac:chgData name="Richard Chalk" userId="287f8aa4f4de1d19" providerId="LiveId" clId="{23EED2F8-B88B-41D3-B692-619C61F7DB33}" dt="2023-05-29T08:35:57.987" v="619" actId="478"/>
          <ac:picMkLst>
            <pc:docMk/>
            <pc:sldMk cId="4002348359" sldId="347"/>
            <ac:picMk id="8" creationId="{823638CF-239C-CC74-D729-F3CE68B3E0B4}"/>
          </ac:picMkLst>
        </pc:picChg>
        <pc:cxnChg chg="add mod">
          <ac:chgData name="Richard Chalk" userId="287f8aa4f4de1d19" providerId="LiveId" clId="{23EED2F8-B88B-41D3-B692-619C61F7DB33}" dt="2023-05-29T08:40:57.421" v="703" actId="1582"/>
          <ac:cxnSpMkLst>
            <pc:docMk/>
            <pc:sldMk cId="4002348359" sldId="347"/>
            <ac:cxnSpMk id="12" creationId="{ADAF19BD-2132-01FB-13A4-BB69B6B2F8DC}"/>
          </ac:cxnSpMkLst>
        </pc:cxnChg>
      </pc:sldChg>
      <pc:sldChg chg="addSp delSp modSp add mod modNotesTx">
        <pc:chgData name="Richard Chalk" userId="287f8aa4f4de1d19" providerId="LiveId" clId="{23EED2F8-B88B-41D3-B692-619C61F7DB33}" dt="2023-05-29T11:04:23.775" v="2898" actId="113"/>
        <pc:sldMkLst>
          <pc:docMk/>
          <pc:sldMk cId="3660046944" sldId="348"/>
        </pc:sldMkLst>
        <pc:spChg chg="del">
          <ac:chgData name="Richard Chalk" userId="287f8aa4f4de1d19" providerId="LiveId" clId="{23EED2F8-B88B-41D3-B692-619C61F7DB33}" dt="2023-05-29T08:47:21.542" v="755" actId="478"/>
          <ac:spMkLst>
            <pc:docMk/>
            <pc:sldMk cId="3660046944" sldId="348"/>
            <ac:spMk id="3" creationId="{3E911007-09AA-1E8D-0744-FBB758AAD6FC}"/>
          </ac:spMkLst>
        </pc:spChg>
        <pc:spChg chg="mod">
          <ac:chgData name="Richard Chalk" userId="287f8aa4f4de1d19" providerId="LiveId" clId="{23EED2F8-B88B-41D3-B692-619C61F7DB33}" dt="2023-05-29T08:45:31.778" v="739" actId="20577"/>
          <ac:spMkLst>
            <pc:docMk/>
            <pc:sldMk cId="3660046944" sldId="348"/>
            <ac:spMk id="4" creationId="{4771B46A-233B-C554-9461-6E930E187917}"/>
          </ac:spMkLst>
        </pc:spChg>
        <pc:spChg chg="add mod">
          <ac:chgData name="Richard Chalk" userId="287f8aa4f4de1d19" providerId="LiveId" clId="{23EED2F8-B88B-41D3-B692-619C61F7DB33}" dt="2023-05-29T08:53:49.971" v="1116" actId="1036"/>
          <ac:spMkLst>
            <pc:docMk/>
            <pc:sldMk cId="3660046944" sldId="348"/>
            <ac:spMk id="8" creationId="{50110C6F-1F03-75B9-BE92-9F10E116B5B6}"/>
          </ac:spMkLst>
        </pc:spChg>
        <pc:spChg chg="add mod">
          <ac:chgData name="Richard Chalk" userId="287f8aa4f4de1d19" providerId="LiveId" clId="{23EED2F8-B88B-41D3-B692-619C61F7DB33}" dt="2023-05-29T11:04:23.775" v="2898" actId="113"/>
          <ac:spMkLst>
            <pc:docMk/>
            <pc:sldMk cId="3660046944" sldId="348"/>
            <ac:spMk id="9" creationId="{0B26A0A8-87F1-A50E-D0B1-A3EE65D47CFF}"/>
          </ac:spMkLst>
        </pc:spChg>
        <pc:spChg chg="del">
          <ac:chgData name="Richard Chalk" userId="287f8aa4f4de1d19" providerId="LiveId" clId="{23EED2F8-B88B-41D3-B692-619C61F7DB33}" dt="2023-05-29T08:47:19.922" v="754" actId="478"/>
          <ac:spMkLst>
            <pc:docMk/>
            <pc:sldMk cId="3660046944" sldId="348"/>
            <ac:spMk id="10" creationId="{63CB52BC-B64A-ABD6-5FEE-3A6BE9514E6A}"/>
          </ac:spMkLst>
        </pc:spChg>
        <pc:spChg chg="add mod">
          <ac:chgData name="Richard Chalk" userId="287f8aa4f4de1d19" providerId="LiveId" clId="{23EED2F8-B88B-41D3-B692-619C61F7DB33}" dt="2023-05-29T08:53:49.971" v="1116" actId="1036"/>
          <ac:spMkLst>
            <pc:docMk/>
            <pc:sldMk cId="3660046944" sldId="348"/>
            <ac:spMk id="11" creationId="{0D8FEE15-04F5-6414-A762-7113A0309E7A}"/>
          </ac:spMkLst>
        </pc:spChg>
        <pc:spChg chg="add del mod">
          <ac:chgData name="Richard Chalk" userId="287f8aa4f4de1d19" providerId="LiveId" clId="{23EED2F8-B88B-41D3-B692-619C61F7DB33}" dt="2023-05-29T08:53:37.589" v="1074"/>
          <ac:spMkLst>
            <pc:docMk/>
            <pc:sldMk cId="3660046944" sldId="348"/>
            <ac:spMk id="16" creationId="{0AA7D937-BE47-8FA3-4F53-D17547AA66C9}"/>
          </ac:spMkLst>
        </pc:spChg>
        <pc:spChg chg="mod">
          <ac:chgData name="Richard Chalk" userId="287f8aa4f4de1d19" providerId="LiveId" clId="{23EED2F8-B88B-41D3-B692-619C61F7DB33}" dt="2023-05-29T08:49:28.790" v="921" actId="5793"/>
          <ac:spMkLst>
            <pc:docMk/>
            <pc:sldMk cId="3660046944" sldId="348"/>
            <ac:spMk id="658" creationId="{00000000-0000-0000-0000-000000000000}"/>
          </ac:spMkLst>
        </pc:spChg>
        <pc:graphicFrameChg chg="add mod modGraphic">
          <ac:chgData name="Richard Chalk" userId="287f8aa4f4de1d19" providerId="LiveId" clId="{23EED2F8-B88B-41D3-B692-619C61F7DB33}" dt="2023-05-29T08:53:38.320" v="1076" actId="1035"/>
          <ac:graphicFrameMkLst>
            <pc:docMk/>
            <pc:sldMk cId="3660046944" sldId="348"/>
            <ac:graphicFrameMk id="14" creationId="{7E865A13-8978-6962-74EA-0D6A3F1AF012}"/>
          </ac:graphicFrameMkLst>
        </pc:graphicFrameChg>
        <pc:picChg chg="add del mod">
          <ac:chgData name="Richard Chalk" userId="287f8aa4f4de1d19" providerId="LiveId" clId="{23EED2F8-B88B-41D3-B692-619C61F7DB33}" dt="2023-05-29T08:53:37.589" v="1074"/>
          <ac:picMkLst>
            <pc:docMk/>
            <pc:sldMk cId="3660046944" sldId="348"/>
            <ac:picMk id="17" creationId="{9FA82177-D4AC-9932-1F94-4D384825BBB1}"/>
          </ac:picMkLst>
        </pc:picChg>
        <pc:cxnChg chg="mod">
          <ac:chgData name="Richard Chalk" userId="287f8aa4f4de1d19" providerId="LiveId" clId="{23EED2F8-B88B-41D3-B692-619C61F7DB33}" dt="2023-05-29T08:53:43.846" v="1092" actId="1037"/>
          <ac:cxnSpMkLst>
            <pc:docMk/>
            <pc:sldMk cId="3660046944" sldId="348"/>
            <ac:cxnSpMk id="12" creationId="{ADAF19BD-2132-01FB-13A4-BB69B6B2F8DC}"/>
          </ac:cxnSpMkLst>
        </pc:cxnChg>
      </pc:sldChg>
      <pc:sldChg chg="addSp delSp modSp add mod modNotesTx">
        <pc:chgData name="Richard Chalk" userId="287f8aa4f4de1d19" providerId="LiveId" clId="{23EED2F8-B88B-41D3-B692-619C61F7DB33}" dt="2023-05-29T11:06:26.378" v="2939" actId="20577"/>
        <pc:sldMkLst>
          <pc:docMk/>
          <pc:sldMk cId="3717549317" sldId="349"/>
        </pc:sldMkLst>
        <pc:spChg chg="mod">
          <ac:chgData name="Richard Chalk" userId="287f8aa4f4de1d19" providerId="LiveId" clId="{23EED2F8-B88B-41D3-B692-619C61F7DB33}" dt="2023-05-29T08:56:53.798" v="1276" actId="20577"/>
          <ac:spMkLst>
            <pc:docMk/>
            <pc:sldMk cId="3717549317" sldId="349"/>
            <ac:spMk id="4" creationId="{4771B46A-233B-C554-9461-6E930E187917}"/>
          </ac:spMkLst>
        </pc:spChg>
        <pc:spChg chg="del">
          <ac:chgData name="Richard Chalk" userId="287f8aa4f4de1d19" providerId="LiveId" clId="{23EED2F8-B88B-41D3-B692-619C61F7DB33}" dt="2023-05-29T08:57:34.907" v="1278" actId="478"/>
          <ac:spMkLst>
            <pc:docMk/>
            <pc:sldMk cId="3717549317" sldId="349"/>
            <ac:spMk id="8" creationId="{50110C6F-1F03-75B9-BE92-9F10E116B5B6}"/>
          </ac:spMkLst>
        </pc:spChg>
        <pc:spChg chg="mod">
          <ac:chgData name="Richard Chalk" userId="287f8aa4f4de1d19" providerId="LiveId" clId="{23EED2F8-B88B-41D3-B692-619C61F7DB33}" dt="2023-05-29T11:06:26.378" v="2939" actId="20577"/>
          <ac:spMkLst>
            <pc:docMk/>
            <pc:sldMk cId="3717549317" sldId="349"/>
            <ac:spMk id="9" creationId="{0B26A0A8-87F1-A50E-D0B1-A3EE65D47CFF}"/>
          </ac:spMkLst>
        </pc:spChg>
        <pc:spChg chg="del">
          <ac:chgData name="Richard Chalk" userId="287f8aa4f4de1d19" providerId="LiveId" clId="{23EED2F8-B88B-41D3-B692-619C61F7DB33}" dt="2023-05-29T09:00:37.120" v="1341" actId="478"/>
          <ac:spMkLst>
            <pc:docMk/>
            <pc:sldMk cId="3717549317" sldId="349"/>
            <ac:spMk id="11" creationId="{0D8FEE15-04F5-6414-A762-7113A0309E7A}"/>
          </ac:spMkLst>
        </pc:spChg>
        <pc:spChg chg="mod">
          <ac:chgData name="Richard Chalk" userId="287f8aa4f4de1d19" providerId="LiveId" clId="{23EED2F8-B88B-41D3-B692-619C61F7DB33}" dt="2023-05-29T11:05:11.876" v="2914" actId="20577"/>
          <ac:spMkLst>
            <pc:docMk/>
            <pc:sldMk cId="3717549317" sldId="349"/>
            <ac:spMk id="658" creationId="{00000000-0000-0000-0000-000000000000}"/>
          </ac:spMkLst>
        </pc:spChg>
        <pc:graphicFrameChg chg="del">
          <ac:chgData name="Richard Chalk" userId="287f8aa4f4de1d19" providerId="LiveId" clId="{23EED2F8-B88B-41D3-B692-619C61F7DB33}" dt="2023-05-29T08:57:36.699" v="1279" actId="478"/>
          <ac:graphicFrameMkLst>
            <pc:docMk/>
            <pc:sldMk cId="3717549317" sldId="349"/>
            <ac:graphicFrameMk id="14" creationId="{7E865A13-8978-6962-74EA-0D6A3F1AF012}"/>
          </ac:graphicFrameMkLst>
        </pc:graphicFrameChg>
        <pc:picChg chg="del">
          <ac:chgData name="Richard Chalk" userId="287f8aa4f4de1d19" providerId="LiveId" clId="{23EED2F8-B88B-41D3-B692-619C61F7DB33}" dt="2023-05-29T09:05:06.034" v="1715" actId="478"/>
          <ac:picMkLst>
            <pc:docMk/>
            <pc:sldMk cId="3717549317" sldId="349"/>
            <ac:picMk id="2" creationId="{28938206-7162-86C2-6B38-EF7FE197795B}"/>
          </ac:picMkLst>
        </pc:picChg>
        <pc:picChg chg="add mod">
          <ac:chgData name="Richard Chalk" userId="287f8aa4f4de1d19" providerId="LiveId" clId="{23EED2F8-B88B-41D3-B692-619C61F7DB33}" dt="2023-05-29T09:05:12.615" v="1717" actId="1076"/>
          <ac:picMkLst>
            <pc:docMk/>
            <pc:sldMk cId="3717549317" sldId="349"/>
            <ac:picMk id="3" creationId="{BC0DFB3B-20BD-AEF6-361E-2F15531DBB0B}"/>
          </ac:picMkLst>
        </pc:picChg>
        <pc:picChg chg="add mod">
          <ac:chgData name="Richard Chalk" userId="287f8aa4f4de1d19" providerId="LiveId" clId="{23EED2F8-B88B-41D3-B692-619C61F7DB33}" dt="2023-05-29T11:05:39.367" v="2915" actId="167"/>
          <ac:picMkLst>
            <pc:docMk/>
            <pc:sldMk cId="3717549317" sldId="349"/>
            <ac:picMk id="2050" creationId="{DED94E35-7E26-A8E0-7E46-3C4D16A3FBDF}"/>
          </ac:picMkLst>
        </pc:picChg>
        <pc:cxnChg chg="mod">
          <ac:chgData name="Richard Chalk" userId="287f8aa4f4de1d19" providerId="LiveId" clId="{23EED2F8-B88B-41D3-B692-619C61F7DB33}" dt="2023-05-29T09:23:08.189" v="1781" actId="14100"/>
          <ac:cxnSpMkLst>
            <pc:docMk/>
            <pc:sldMk cId="3717549317" sldId="349"/>
            <ac:cxnSpMk id="12" creationId="{ADAF19BD-2132-01FB-13A4-BB69B6B2F8DC}"/>
          </ac:cxnSpMkLst>
        </pc:cxnChg>
      </pc:sldChg>
      <pc:sldChg chg="addSp delSp modSp add mod modNotesTx">
        <pc:chgData name="Richard Chalk" userId="287f8aa4f4de1d19" providerId="LiveId" clId="{23EED2F8-B88B-41D3-B692-619C61F7DB33}" dt="2023-05-29T14:20:14.078" v="5847" actId="20577"/>
        <pc:sldMkLst>
          <pc:docMk/>
          <pc:sldMk cId="3118062131" sldId="350"/>
        </pc:sldMkLst>
        <pc:spChg chg="mod">
          <ac:chgData name="Richard Chalk" userId="287f8aa4f4de1d19" providerId="LiveId" clId="{23EED2F8-B88B-41D3-B692-619C61F7DB33}" dt="2023-05-29T14:20:04.397" v="5845" actId="113"/>
          <ac:spMkLst>
            <pc:docMk/>
            <pc:sldMk cId="3118062131" sldId="350"/>
            <ac:spMk id="4" creationId="{4771B46A-233B-C554-9461-6E930E187917}"/>
          </ac:spMkLst>
        </pc:spChg>
        <pc:spChg chg="mod">
          <ac:chgData name="Richard Chalk" userId="287f8aa4f4de1d19" providerId="LiveId" clId="{23EED2F8-B88B-41D3-B692-619C61F7DB33}" dt="2023-05-29T09:30:06.218" v="1928" actId="14100"/>
          <ac:spMkLst>
            <pc:docMk/>
            <pc:sldMk cId="3118062131" sldId="350"/>
            <ac:spMk id="9" creationId="{0B26A0A8-87F1-A50E-D0B1-A3EE65D47CFF}"/>
          </ac:spMkLst>
        </pc:spChg>
        <pc:spChg chg="mod">
          <ac:chgData name="Richard Chalk" userId="287f8aa4f4de1d19" providerId="LiveId" clId="{23EED2F8-B88B-41D3-B692-619C61F7DB33}" dt="2023-05-29T11:07:03.348" v="2942" actId="14100"/>
          <ac:spMkLst>
            <pc:docMk/>
            <pc:sldMk cId="3118062131" sldId="350"/>
            <ac:spMk id="658" creationId="{00000000-0000-0000-0000-000000000000}"/>
          </ac:spMkLst>
        </pc:spChg>
        <pc:picChg chg="add mod">
          <ac:chgData name="Richard Chalk" userId="287f8aa4f4de1d19" providerId="LiveId" clId="{23EED2F8-B88B-41D3-B692-619C61F7DB33}" dt="2023-05-29T09:25:54.162" v="1854"/>
          <ac:picMkLst>
            <pc:docMk/>
            <pc:sldMk cId="3118062131" sldId="350"/>
            <ac:picMk id="2" creationId="{70E54155-0A8C-D616-81B2-CA13C92709F2}"/>
          </ac:picMkLst>
        </pc:picChg>
        <pc:picChg chg="del">
          <ac:chgData name="Richard Chalk" userId="287f8aa4f4de1d19" providerId="LiveId" clId="{23EED2F8-B88B-41D3-B692-619C61F7DB33}" dt="2023-05-29T09:25:44.119" v="1853" actId="478"/>
          <ac:picMkLst>
            <pc:docMk/>
            <pc:sldMk cId="3118062131" sldId="350"/>
            <ac:picMk id="3" creationId="{BC0DFB3B-20BD-AEF6-361E-2F15531DBB0B}"/>
          </ac:picMkLst>
        </pc:picChg>
        <pc:picChg chg="add mod">
          <ac:chgData name="Richard Chalk" userId="287f8aa4f4de1d19" providerId="LiveId" clId="{23EED2F8-B88B-41D3-B692-619C61F7DB33}" dt="2023-05-29T09:30:48.990" v="2041" actId="1037"/>
          <ac:picMkLst>
            <pc:docMk/>
            <pc:sldMk cId="3118062131" sldId="350"/>
            <ac:picMk id="7" creationId="{2B7DF26C-CCC4-AE26-DE8E-4D5E553F3400}"/>
          </ac:picMkLst>
        </pc:picChg>
        <pc:picChg chg="add mod">
          <ac:chgData name="Richard Chalk" userId="287f8aa4f4de1d19" providerId="LiveId" clId="{23EED2F8-B88B-41D3-B692-619C61F7DB33}" dt="2023-05-29T09:30:48.990" v="2041" actId="1037"/>
          <ac:picMkLst>
            <pc:docMk/>
            <pc:sldMk cId="3118062131" sldId="350"/>
            <ac:picMk id="8" creationId="{6C25AE8F-1585-733A-3DE9-CB88013AF39A}"/>
          </ac:picMkLst>
        </pc:picChg>
        <pc:picChg chg="del">
          <ac:chgData name="Richard Chalk" userId="287f8aa4f4de1d19" providerId="LiveId" clId="{23EED2F8-B88B-41D3-B692-619C61F7DB33}" dt="2023-05-29T09:27:27.696" v="1880" actId="478"/>
          <ac:picMkLst>
            <pc:docMk/>
            <pc:sldMk cId="3118062131" sldId="350"/>
            <ac:picMk id="2050" creationId="{DED94E35-7E26-A8E0-7E46-3C4D16A3FBDF}"/>
          </ac:picMkLst>
        </pc:picChg>
        <pc:picChg chg="add mod">
          <ac:chgData name="Richard Chalk" userId="287f8aa4f4de1d19" providerId="LiveId" clId="{23EED2F8-B88B-41D3-B692-619C61F7DB33}" dt="2023-05-29T09:30:48.990" v="2041" actId="1037"/>
          <ac:picMkLst>
            <pc:docMk/>
            <pc:sldMk cId="3118062131" sldId="350"/>
            <ac:picMk id="7170" creationId="{31737849-D9B2-4649-4F2B-292907B604B1}"/>
          </ac:picMkLst>
        </pc:picChg>
      </pc:sldChg>
      <pc:sldChg chg="delSp modSp add mod modNotesTx">
        <pc:chgData name="Richard Chalk" userId="287f8aa4f4de1d19" providerId="LiveId" clId="{23EED2F8-B88B-41D3-B692-619C61F7DB33}" dt="2023-05-29T14:21:28.285" v="5852" actId="207"/>
        <pc:sldMkLst>
          <pc:docMk/>
          <pc:sldMk cId="1141450283" sldId="351"/>
        </pc:sldMkLst>
        <pc:spChg chg="mod">
          <ac:chgData name="Richard Chalk" userId="287f8aa4f4de1d19" providerId="LiveId" clId="{23EED2F8-B88B-41D3-B692-619C61F7DB33}" dt="2023-05-29T14:21:28.285" v="5852" actId="207"/>
          <ac:spMkLst>
            <pc:docMk/>
            <pc:sldMk cId="1141450283" sldId="351"/>
            <ac:spMk id="4" creationId="{4771B46A-233B-C554-9461-6E930E187917}"/>
          </ac:spMkLst>
        </pc:spChg>
        <pc:spChg chg="mod">
          <ac:chgData name="Richard Chalk" userId="287f8aa4f4de1d19" providerId="LiveId" clId="{23EED2F8-B88B-41D3-B692-619C61F7DB33}" dt="2023-05-29T11:13:45.792" v="3006" actId="113"/>
          <ac:spMkLst>
            <pc:docMk/>
            <pc:sldMk cId="1141450283" sldId="351"/>
            <ac:spMk id="9" creationId="{0B26A0A8-87F1-A50E-D0B1-A3EE65D47CFF}"/>
          </ac:spMkLst>
        </pc:spChg>
        <pc:spChg chg="mod">
          <ac:chgData name="Richard Chalk" userId="287f8aa4f4de1d19" providerId="LiveId" clId="{23EED2F8-B88B-41D3-B692-619C61F7DB33}" dt="2023-05-29T11:13:22.546" v="3005" actId="5793"/>
          <ac:spMkLst>
            <pc:docMk/>
            <pc:sldMk cId="1141450283" sldId="351"/>
            <ac:spMk id="658" creationId="{00000000-0000-0000-0000-000000000000}"/>
          </ac:spMkLst>
        </pc:spChg>
        <pc:picChg chg="del">
          <ac:chgData name="Richard Chalk" userId="287f8aa4f4de1d19" providerId="LiveId" clId="{23EED2F8-B88B-41D3-B692-619C61F7DB33}" dt="2023-05-29T11:09:47.679" v="2964" actId="478"/>
          <ac:picMkLst>
            <pc:docMk/>
            <pc:sldMk cId="1141450283" sldId="351"/>
            <ac:picMk id="7" creationId="{2B7DF26C-CCC4-AE26-DE8E-4D5E553F3400}"/>
          </ac:picMkLst>
        </pc:picChg>
        <pc:picChg chg="del">
          <ac:chgData name="Richard Chalk" userId="287f8aa4f4de1d19" providerId="LiveId" clId="{23EED2F8-B88B-41D3-B692-619C61F7DB33}" dt="2023-05-29T11:09:46.979" v="2963" actId="478"/>
          <ac:picMkLst>
            <pc:docMk/>
            <pc:sldMk cId="1141450283" sldId="351"/>
            <ac:picMk id="8" creationId="{6C25AE8F-1585-733A-3DE9-CB88013AF39A}"/>
          </ac:picMkLst>
        </pc:picChg>
        <pc:picChg chg="del">
          <ac:chgData name="Richard Chalk" userId="287f8aa4f4de1d19" providerId="LiveId" clId="{23EED2F8-B88B-41D3-B692-619C61F7DB33}" dt="2023-05-29T11:09:46.026" v="2962" actId="478"/>
          <ac:picMkLst>
            <pc:docMk/>
            <pc:sldMk cId="1141450283" sldId="351"/>
            <ac:picMk id="7170" creationId="{31737849-D9B2-4649-4F2B-292907B604B1}"/>
          </ac:picMkLst>
        </pc:picChg>
      </pc:sldChg>
      <pc:sldChg chg="addSp delSp modSp add mod modNotesTx">
        <pc:chgData name="Richard Chalk" userId="287f8aa4f4de1d19" providerId="LiveId" clId="{23EED2F8-B88B-41D3-B692-619C61F7DB33}" dt="2023-05-29T14:20:40.567" v="5850" actId="1076"/>
        <pc:sldMkLst>
          <pc:docMk/>
          <pc:sldMk cId="915165403" sldId="352"/>
        </pc:sldMkLst>
        <pc:spChg chg="add mod">
          <ac:chgData name="Richard Chalk" userId="287f8aa4f4de1d19" providerId="LiveId" clId="{23EED2F8-B88B-41D3-B692-619C61F7DB33}" dt="2023-05-29T14:20:40.567" v="5850" actId="1076"/>
          <ac:spMkLst>
            <pc:docMk/>
            <pc:sldMk cId="915165403" sldId="352"/>
            <ac:spMk id="3" creationId="{0E3A1051-068D-5F57-B965-2CEF7224FBA3}"/>
          </ac:spMkLst>
        </pc:spChg>
        <pc:spChg chg="mod">
          <ac:chgData name="Richard Chalk" userId="287f8aa4f4de1d19" providerId="LiveId" clId="{23EED2F8-B88B-41D3-B692-619C61F7DB33}" dt="2023-05-29T11:14:29.211" v="3024" actId="20577"/>
          <ac:spMkLst>
            <pc:docMk/>
            <pc:sldMk cId="915165403" sldId="352"/>
            <ac:spMk id="4" creationId="{4771B46A-233B-C554-9461-6E930E187917}"/>
          </ac:spMkLst>
        </pc:spChg>
        <pc:spChg chg="mod">
          <ac:chgData name="Richard Chalk" userId="287f8aa4f4de1d19" providerId="LiveId" clId="{23EED2F8-B88B-41D3-B692-619C61F7DB33}" dt="2023-05-29T11:19:59.871" v="3349" actId="20577"/>
          <ac:spMkLst>
            <pc:docMk/>
            <pc:sldMk cId="915165403" sldId="352"/>
            <ac:spMk id="9" creationId="{0B26A0A8-87F1-A50E-D0B1-A3EE65D47CFF}"/>
          </ac:spMkLst>
        </pc:spChg>
        <pc:spChg chg="add mod">
          <ac:chgData name="Richard Chalk" userId="287f8aa4f4de1d19" providerId="LiveId" clId="{23EED2F8-B88B-41D3-B692-619C61F7DB33}" dt="2023-05-29T11:17:28.340" v="3087" actId="1076"/>
          <ac:spMkLst>
            <pc:docMk/>
            <pc:sldMk cId="915165403" sldId="352"/>
            <ac:spMk id="10" creationId="{79DF7197-071B-65D5-0087-9D1019D59F4B}"/>
          </ac:spMkLst>
        </pc:spChg>
        <pc:spChg chg="add mod">
          <ac:chgData name="Richard Chalk" userId="287f8aa4f4de1d19" providerId="LiveId" clId="{23EED2F8-B88B-41D3-B692-619C61F7DB33}" dt="2023-05-29T11:19:27.123" v="3332" actId="14100"/>
          <ac:spMkLst>
            <pc:docMk/>
            <pc:sldMk cId="915165403" sldId="352"/>
            <ac:spMk id="13" creationId="{A73EDB33-1689-B9CA-57AF-F66E1C7B6587}"/>
          </ac:spMkLst>
        </pc:spChg>
        <pc:spChg chg="add mod">
          <ac:chgData name="Richard Chalk" userId="287f8aa4f4de1d19" providerId="LiveId" clId="{23EED2F8-B88B-41D3-B692-619C61F7DB33}" dt="2023-05-29T11:20:51.152" v="3387" actId="1038"/>
          <ac:spMkLst>
            <pc:docMk/>
            <pc:sldMk cId="915165403" sldId="352"/>
            <ac:spMk id="14" creationId="{6CB07F51-BC0B-BCC7-C789-35E32452AF14}"/>
          </ac:spMkLst>
        </pc:spChg>
        <pc:spChg chg="add mod">
          <ac:chgData name="Richard Chalk" userId="287f8aa4f4de1d19" providerId="LiveId" clId="{23EED2F8-B88B-41D3-B692-619C61F7DB33}" dt="2023-05-29T11:21:13.706" v="3395" actId="1035"/>
          <ac:spMkLst>
            <pc:docMk/>
            <pc:sldMk cId="915165403" sldId="352"/>
            <ac:spMk id="16" creationId="{66ED37E6-E67C-FEFE-C2DB-2DC9CD461511}"/>
          </ac:spMkLst>
        </pc:spChg>
        <pc:spChg chg="mod">
          <ac:chgData name="Richard Chalk" userId="287f8aa4f4de1d19" providerId="LiveId" clId="{23EED2F8-B88B-41D3-B692-619C61F7DB33}" dt="2023-05-29T11:21:58.812" v="3404" actId="113"/>
          <ac:spMkLst>
            <pc:docMk/>
            <pc:sldMk cId="915165403" sldId="352"/>
            <ac:spMk id="658" creationId="{00000000-0000-0000-0000-000000000000}"/>
          </ac:spMkLst>
        </pc:spChg>
        <pc:picChg chg="del">
          <ac:chgData name="Richard Chalk" userId="287f8aa4f4de1d19" providerId="LiveId" clId="{23EED2F8-B88B-41D3-B692-619C61F7DB33}" dt="2023-05-29T11:16:13.580" v="3077" actId="478"/>
          <ac:picMkLst>
            <pc:docMk/>
            <pc:sldMk cId="915165403" sldId="352"/>
            <ac:picMk id="7" creationId="{2B7DF26C-CCC4-AE26-DE8E-4D5E553F3400}"/>
          </ac:picMkLst>
        </pc:picChg>
        <pc:picChg chg="del">
          <ac:chgData name="Richard Chalk" userId="287f8aa4f4de1d19" providerId="LiveId" clId="{23EED2F8-B88B-41D3-B692-619C61F7DB33}" dt="2023-05-29T11:16:12.765" v="3076" actId="478"/>
          <ac:picMkLst>
            <pc:docMk/>
            <pc:sldMk cId="915165403" sldId="352"/>
            <ac:picMk id="8" creationId="{6C25AE8F-1585-733A-3DE9-CB88013AF39A}"/>
          </ac:picMkLst>
        </pc:picChg>
        <pc:picChg chg="add mod">
          <ac:chgData name="Richard Chalk" userId="287f8aa4f4de1d19" providerId="LiveId" clId="{23EED2F8-B88B-41D3-B692-619C61F7DB33}" dt="2023-05-29T11:20:18.147" v="3351" actId="1076"/>
          <ac:picMkLst>
            <pc:docMk/>
            <pc:sldMk cId="915165403" sldId="352"/>
            <ac:picMk id="15" creationId="{384CCF3A-5CEF-6897-0DA7-3DC27445AC80}"/>
          </ac:picMkLst>
        </pc:picChg>
        <pc:picChg chg="del">
          <ac:chgData name="Richard Chalk" userId="287f8aa4f4de1d19" providerId="LiveId" clId="{23EED2F8-B88B-41D3-B692-619C61F7DB33}" dt="2023-05-29T11:16:11.790" v="3075" actId="478"/>
          <ac:picMkLst>
            <pc:docMk/>
            <pc:sldMk cId="915165403" sldId="352"/>
            <ac:picMk id="7170" creationId="{31737849-D9B2-4649-4F2B-292907B604B1}"/>
          </ac:picMkLst>
        </pc:picChg>
      </pc:sldChg>
      <pc:sldChg chg="addSp delSp modSp add mod modNotesTx">
        <pc:chgData name="Richard Chalk" userId="287f8aa4f4de1d19" providerId="LiveId" clId="{23EED2F8-B88B-41D3-B692-619C61F7DB33}" dt="2023-05-29T12:11:47.814" v="5006" actId="20577"/>
        <pc:sldMkLst>
          <pc:docMk/>
          <pc:sldMk cId="1479815827" sldId="353"/>
        </pc:sldMkLst>
        <pc:spChg chg="mod">
          <ac:chgData name="Richard Chalk" userId="287f8aa4f4de1d19" providerId="LiveId" clId="{23EED2F8-B88B-41D3-B692-619C61F7DB33}" dt="2023-05-29T11:23:38.539" v="3435" actId="20577"/>
          <ac:spMkLst>
            <pc:docMk/>
            <pc:sldMk cId="1479815827" sldId="353"/>
            <ac:spMk id="4" creationId="{4771B46A-233B-C554-9461-6E930E187917}"/>
          </ac:spMkLst>
        </pc:spChg>
        <pc:spChg chg="add mod ord">
          <ac:chgData name="Richard Chalk" userId="287f8aa4f4de1d19" providerId="LiveId" clId="{23EED2F8-B88B-41D3-B692-619C61F7DB33}" dt="2023-05-29T11:28:11.841" v="3547" actId="1038"/>
          <ac:spMkLst>
            <pc:docMk/>
            <pc:sldMk cId="1479815827" sldId="353"/>
            <ac:spMk id="7" creationId="{A2AD5156-1042-A082-2646-F93FDBBB5D01}"/>
          </ac:spMkLst>
        </pc:spChg>
        <pc:spChg chg="mod">
          <ac:chgData name="Richard Chalk" userId="287f8aa4f4de1d19" providerId="LiveId" clId="{23EED2F8-B88B-41D3-B692-619C61F7DB33}" dt="2023-05-29T11:30:09.675" v="3780" actId="207"/>
          <ac:spMkLst>
            <pc:docMk/>
            <pc:sldMk cId="1479815827" sldId="353"/>
            <ac:spMk id="9" creationId="{0B26A0A8-87F1-A50E-D0B1-A3EE65D47CFF}"/>
          </ac:spMkLst>
        </pc:spChg>
        <pc:spChg chg="add mod">
          <ac:chgData name="Richard Chalk" userId="287f8aa4f4de1d19" providerId="LiveId" clId="{23EED2F8-B88B-41D3-B692-619C61F7DB33}" dt="2023-05-29T11:35:07.603" v="3868" actId="1076"/>
          <ac:spMkLst>
            <pc:docMk/>
            <pc:sldMk cId="1479815827" sldId="353"/>
            <ac:spMk id="10" creationId="{CE138451-CDD7-CE50-1CCD-0A599EE9C22D}"/>
          </ac:spMkLst>
        </pc:spChg>
        <pc:spChg chg="mod">
          <ac:chgData name="Richard Chalk" userId="287f8aa4f4de1d19" providerId="LiveId" clId="{23EED2F8-B88B-41D3-B692-619C61F7DB33}" dt="2023-05-29T11:32:24.851" v="3837" actId="207"/>
          <ac:spMkLst>
            <pc:docMk/>
            <pc:sldMk cId="1479815827" sldId="353"/>
            <ac:spMk id="658" creationId="{00000000-0000-0000-0000-000000000000}"/>
          </ac:spMkLst>
        </pc:spChg>
        <pc:cxnChg chg="add mod">
          <ac:chgData name="Richard Chalk" userId="287f8aa4f4de1d19" providerId="LiveId" clId="{23EED2F8-B88B-41D3-B692-619C61F7DB33}" dt="2023-05-29T11:31:47.698" v="3808" actId="1038"/>
          <ac:cxnSpMkLst>
            <pc:docMk/>
            <pc:sldMk cId="1479815827" sldId="353"/>
            <ac:cxnSpMk id="8" creationId="{EDDF0F90-B922-6163-37D8-804614F2D90E}"/>
          </ac:cxnSpMkLst>
        </pc:cxnChg>
        <pc:cxnChg chg="del">
          <ac:chgData name="Richard Chalk" userId="287f8aa4f4de1d19" providerId="LiveId" clId="{23EED2F8-B88B-41D3-B692-619C61F7DB33}" dt="2023-05-29T11:27:56.428" v="3513" actId="478"/>
          <ac:cxnSpMkLst>
            <pc:docMk/>
            <pc:sldMk cId="1479815827" sldId="353"/>
            <ac:cxnSpMk id="12" creationId="{ADAF19BD-2132-01FB-13A4-BB69B6B2F8DC}"/>
          </ac:cxnSpMkLst>
        </pc:cxnChg>
      </pc:sldChg>
      <pc:sldChg chg="modSp add mod modNotesTx">
        <pc:chgData name="Richard Chalk" userId="287f8aa4f4de1d19" providerId="LiveId" clId="{23EED2F8-B88B-41D3-B692-619C61F7DB33}" dt="2023-05-29T12:12:41.069" v="5026" actId="20577"/>
        <pc:sldMkLst>
          <pc:docMk/>
          <pc:sldMk cId="263536332" sldId="354"/>
        </pc:sldMkLst>
        <pc:spChg chg="mod">
          <ac:chgData name="Richard Chalk" userId="287f8aa4f4de1d19" providerId="LiveId" clId="{23EED2F8-B88B-41D3-B692-619C61F7DB33}" dt="2023-05-29T11:35:29.290" v="3876" actId="20577"/>
          <ac:spMkLst>
            <pc:docMk/>
            <pc:sldMk cId="263536332" sldId="354"/>
            <ac:spMk id="4" creationId="{4771B46A-233B-C554-9461-6E930E187917}"/>
          </ac:spMkLst>
        </pc:spChg>
        <pc:spChg chg="mod">
          <ac:chgData name="Richard Chalk" userId="287f8aa4f4de1d19" providerId="LiveId" clId="{23EED2F8-B88B-41D3-B692-619C61F7DB33}" dt="2023-05-29T11:38:32.512" v="3959" actId="6549"/>
          <ac:spMkLst>
            <pc:docMk/>
            <pc:sldMk cId="263536332" sldId="354"/>
            <ac:spMk id="7" creationId="{A2AD5156-1042-A082-2646-F93FDBBB5D01}"/>
          </ac:spMkLst>
        </pc:spChg>
        <pc:spChg chg="mod">
          <ac:chgData name="Richard Chalk" userId="287f8aa4f4de1d19" providerId="LiveId" clId="{23EED2F8-B88B-41D3-B692-619C61F7DB33}" dt="2023-05-29T12:12:32.604" v="5021" actId="113"/>
          <ac:spMkLst>
            <pc:docMk/>
            <pc:sldMk cId="263536332" sldId="354"/>
            <ac:spMk id="658" creationId="{00000000-0000-0000-0000-000000000000}"/>
          </ac:spMkLst>
        </pc:spChg>
      </pc:sldChg>
      <pc:sldChg chg="addSp delSp modSp add mod modNotesTx">
        <pc:chgData name="Richard Chalk" userId="287f8aa4f4de1d19" providerId="LiveId" clId="{23EED2F8-B88B-41D3-B692-619C61F7DB33}" dt="2023-05-29T12:13:39.415" v="5061" actId="1076"/>
        <pc:sldMkLst>
          <pc:docMk/>
          <pc:sldMk cId="2137397305" sldId="355"/>
        </pc:sldMkLst>
        <pc:spChg chg="mod">
          <ac:chgData name="Richard Chalk" userId="287f8aa4f4de1d19" providerId="LiveId" clId="{23EED2F8-B88B-41D3-B692-619C61F7DB33}" dt="2023-05-29T12:12:53.748" v="5033" actId="20577"/>
          <ac:spMkLst>
            <pc:docMk/>
            <pc:sldMk cId="2137397305" sldId="355"/>
            <ac:spMk id="4" creationId="{4771B46A-233B-C554-9461-6E930E187917}"/>
          </ac:spMkLst>
        </pc:spChg>
        <pc:spChg chg="del">
          <ac:chgData name="Richard Chalk" userId="287f8aa4f4de1d19" providerId="LiveId" clId="{23EED2F8-B88B-41D3-B692-619C61F7DB33}" dt="2023-05-29T11:51:04.133" v="4234" actId="478"/>
          <ac:spMkLst>
            <pc:docMk/>
            <pc:sldMk cId="2137397305" sldId="355"/>
            <ac:spMk id="7" creationId="{A2AD5156-1042-A082-2646-F93FDBBB5D01}"/>
          </ac:spMkLst>
        </pc:spChg>
        <pc:spChg chg="mod">
          <ac:chgData name="Richard Chalk" userId="287f8aa4f4de1d19" providerId="LiveId" clId="{23EED2F8-B88B-41D3-B692-619C61F7DB33}" dt="2023-05-29T11:58:40.954" v="4641" actId="113"/>
          <ac:spMkLst>
            <pc:docMk/>
            <pc:sldMk cId="2137397305" sldId="355"/>
            <ac:spMk id="9" creationId="{0B26A0A8-87F1-A50E-D0B1-A3EE65D47CFF}"/>
          </ac:spMkLst>
        </pc:spChg>
        <pc:spChg chg="del">
          <ac:chgData name="Richard Chalk" userId="287f8aa4f4de1d19" providerId="LiveId" clId="{23EED2F8-B88B-41D3-B692-619C61F7DB33}" dt="2023-05-29T11:51:44.726" v="4306" actId="478"/>
          <ac:spMkLst>
            <pc:docMk/>
            <pc:sldMk cId="2137397305" sldId="355"/>
            <ac:spMk id="10" creationId="{CE138451-CDD7-CE50-1CCD-0A599EE9C22D}"/>
          </ac:spMkLst>
        </pc:spChg>
        <pc:spChg chg="add mod">
          <ac:chgData name="Richard Chalk" userId="287f8aa4f4de1d19" providerId="LiveId" clId="{23EED2F8-B88B-41D3-B692-619C61F7DB33}" dt="2023-05-29T12:13:39.415" v="5061" actId="1076"/>
          <ac:spMkLst>
            <pc:docMk/>
            <pc:sldMk cId="2137397305" sldId="355"/>
            <ac:spMk id="12" creationId="{84BB0A6B-6358-3024-8773-83E1D7D2335B}"/>
          </ac:spMkLst>
        </pc:spChg>
        <pc:spChg chg="mod">
          <ac:chgData name="Richard Chalk" userId="287f8aa4f4de1d19" providerId="LiveId" clId="{23EED2F8-B88B-41D3-B692-619C61F7DB33}" dt="2023-05-29T12:13:23.836" v="5060" actId="20577"/>
          <ac:spMkLst>
            <pc:docMk/>
            <pc:sldMk cId="2137397305" sldId="355"/>
            <ac:spMk id="658" creationId="{00000000-0000-0000-0000-000000000000}"/>
          </ac:spMkLst>
        </pc:spChg>
        <pc:picChg chg="del">
          <ac:chgData name="Richard Chalk" userId="287f8aa4f4de1d19" providerId="LiveId" clId="{23EED2F8-B88B-41D3-B692-619C61F7DB33}" dt="2023-05-29T11:55:41.884" v="4474" actId="478"/>
          <ac:picMkLst>
            <pc:docMk/>
            <pc:sldMk cId="2137397305" sldId="355"/>
            <ac:picMk id="2" creationId="{70E54155-0A8C-D616-81B2-CA13C92709F2}"/>
          </ac:picMkLst>
        </pc:picChg>
        <pc:picChg chg="add mod">
          <ac:chgData name="Richard Chalk" userId="287f8aa4f4de1d19" providerId="LiveId" clId="{23EED2F8-B88B-41D3-B692-619C61F7DB33}" dt="2023-05-29T11:55:45.255" v="4476" actId="1076"/>
          <ac:picMkLst>
            <pc:docMk/>
            <pc:sldMk cId="2137397305" sldId="355"/>
            <ac:picMk id="3" creationId="{785AF3C0-1081-8089-7F76-2A5AD4CF646C}"/>
          </ac:picMkLst>
        </pc:picChg>
        <pc:picChg chg="add mod">
          <ac:chgData name="Richard Chalk" userId="287f8aa4f4de1d19" providerId="LiveId" clId="{23EED2F8-B88B-41D3-B692-619C61F7DB33}" dt="2023-05-29T12:13:39.415" v="5061" actId="1076"/>
          <ac:picMkLst>
            <pc:docMk/>
            <pc:sldMk cId="2137397305" sldId="355"/>
            <ac:picMk id="13" creationId="{078A9F3E-6F02-9E32-304A-CF3906615A68}"/>
          </ac:picMkLst>
        </pc:picChg>
        <pc:picChg chg="add mod">
          <ac:chgData name="Richard Chalk" userId="287f8aa4f4de1d19" providerId="LiveId" clId="{23EED2F8-B88B-41D3-B692-619C61F7DB33}" dt="2023-05-29T11:56:26.129" v="4530" actId="1076"/>
          <ac:picMkLst>
            <pc:docMk/>
            <pc:sldMk cId="2137397305" sldId="355"/>
            <ac:picMk id="8194" creationId="{7459A558-9194-5EC4-DF96-43DD6B58DE49}"/>
          </ac:picMkLst>
        </pc:picChg>
        <pc:cxnChg chg="mod">
          <ac:chgData name="Richard Chalk" userId="287f8aa4f4de1d19" providerId="LiveId" clId="{23EED2F8-B88B-41D3-B692-619C61F7DB33}" dt="2023-05-29T12:04:02.888" v="4642" actId="14100"/>
          <ac:cxnSpMkLst>
            <pc:docMk/>
            <pc:sldMk cId="2137397305" sldId="355"/>
            <ac:cxnSpMk id="8" creationId="{EDDF0F90-B922-6163-37D8-804614F2D90E}"/>
          </ac:cxnSpMkLst>
        </pc:cxnChg>
      </pc:sldChg>
      <pc:sldChg chg="addSp delSp modSp add mod modNotesTx">
        <pc:chgData name="Richard Chalk" userId="287f8aa4f4de1d19" providerId="LiveId" clId="{23EED2F8-B88B-41D3-B692-619C61F7DB33}" dt="2023-05-29T13:57:04.791" v="5647" actId="1036"/>
        <pc:sldMkLst>
          <pc:docMk/>
          <pc:sldMk cId="4255493114" sldId="356"/>
        </pc:sldMkLst>
        <pc:spChg chg="mod">
          <ac:chgData name="Richard Chalk" userId="287f8aa4f4de1d19" providerId="LiveId" clId="{23EED2F8-B88B-41D3-B692-619C61F7DB33}" dt="2023-05-29T13:49:26.852" v="5522" actId="20577"/>
          <ac:spMkLst>
            <pc:docMk/>
            <pc:sldMk cId="4255493114" sldId="356"/>
            <ac:spMk id="4" creationId="{4771B46A-233B-C554-9461-6E930E187917}"/>
          </ac:spMkLst>
        </pc:spChg>
        <pc:spChg chg="del">
          <ac:chgData name="Richard Chalk" userId="287f8aa4f4de1d19" providerId="LiveId" clId="{23EED2F8-B88B-41D3-B692-619C61F7DB33}" dt="2023-05-29T12:14:48.394" v="5093" actId="478"/>
          <ac:spMkLst>
            <pc:docMk/>
            <pc:sldMk cId="4255493114" sldId="356"/>
            <ac:spMk id="7" creationId="{A2AD5156-1042-A082-2646-F93FDBBB5D01}"/>
          </ac:spMkLst>
        </pc:spChg>
        <pc:spChg chg="del">
          <ac:chgData name="Richard Chalk" userId="287f8aa4f4de1d19" providerId="LiveId" clId="{23EED2F8-B88B-41D3-B692-619C61F7DB33}" dt="2023-05-29T12:14:50.438" v="5095" actId="478"/>
          <ac:spMkLst>
            <pc:docMk/>
            <pc:sldMk cId="4255493114" sldId="356"/>
            <ac:spMk id="9" creationId="{0B26A0A8-87F1-A50E-D0B1-A3EE65D47CFF}"/>
          </ac:spMkLst>
        </pc:spChg>
        <pc:spChg chg="del">
          <ac:chgData name="Richard Chalk" userId="287f8aa4f4de1d19" providerId="LiveId" clId="{23EED2F8-B88B-41D3-B692-619C61F7DB33}" dt="2023-05-29T12:14:49.162" v="5094" actId="478"/>
          <ac:spMkLst>
            <pc:docMk/>
            <pc:sldMk cId="4255493114" sldId="356"/>
            <ac:spMk id="10" creationId="{CE138451-CDD7-CE50-1CCD-0A599EE9C22D}"/>
          </ac:spMkLst>
        </pc:spChg>
        <pc:spChg chg="add mod">
          <ac:chgData name="Richard Chalk" userId="287f8aa4f4de1d19" providerId="LiveId" clId="{23EED2F8-B88B-41D3-B692-619C61F7DB33}" dt="2023-05-29T13:39:05.463" v="5194" actId="1038"/>
          <ac:spMkLst>
            <pc:docMk/>
            <pc:sldMk cId="4255493114" sldId="356"/>
            <ac:spMk id="11" creationId="{99CDFBD7-D948-CA9F-55F1-A08D879E2430}"/>
          </ac:spMkLst>
        </pc:spChg>
        <pc:spChg chg="add mod">
          <ac:chgData name="Richard Chalk" userId="287f8aa4f4de1d19" providerId="LiveId" clId="{23EED2F8-B88B-41D3-B692-619C61F7DB33}" dt="2023-05-29T13:40:55.868" v="5208" actId="21"/>
          <ac:spMkLst>
            <pc:docMk/>
            <pc:sldMk cId="4255493114" sldId="356"/>
            <ac:spMk id="12" creationId="{34CBC43F-FF91-1C57-E05D-195A2EC47DB8}"/>
          </ac:spMkLst>
        </pc:spChg>
        <pc:spChg chg="add mod">
          <ac:chgData name="Richard Chalk" userId="287f8aa4f4de1d19" providerId="LiveId" clId="{23EED2F8-B88B-41D3-B692-619C61F7DB33}" dt="2023-05-29T13:47:58.464" v="5488" actId="1036"/>
          <ac:spMkLst>
            <pc:docMk/>
            <pc:sldMk cId="4255493114" sldId="356"/>
            <ac:spMk id="13" creationId="{1564E2C2-FC26-16ED-74D1-72AE9292B773}"/>
          </ac:spMkLst>
        </pc:spChg>
        <pc:spChg chg="add mod">
          <ac:chgData name="Richard Chalk" userId="287f8aa4f4de1d19" providerId="LiveId" clId="{23EED2F8-B88B-41D3-B692-619C61F7DB33}" dt="2023-05-29T13:48:41.095" v="5513" actId="20577"/>
          <ac:spMkLst>
            <pc:docMk/>
            <pc:sldMk cId="4255493114" sldId="356"/>
            <ac:spMk id="15" creationId="{FC724830-2C7D-2520-8B09-21EC3DB58463}"/>
          </ac:spMkLst>
        </pc:spChg>
        <pc:spChg chg="mod">
          <ac:chgData name="Richard Chalk" userId="287f8aa4f4de1d19" providerId="LiveId" clId="{23EED2F8-B88B-41D3-B692-619C61F7DB33}" dt="2023-05-29T13:38:19.464" v="5131" actId="20577"/>
          <ac:spMkLst>
            <pc:docMk/>
            <pc:sldMk cId="4255493114" sldId="356"/>
            <ac:spMk id="658" creationId="{00000000-0000-0000-0000-000000000000}"/>
          </ac:spMkLst>
        </pc:spChg>
        <pc:picChg chg="add mod">
          <ac:chgData name="Richard Chalk" userId="287f8aa4f4de1d19" providerId="LiveId" clId="{23EED2F8-B88B-41D3-B692-619C61F7DB33}" dt="2023-05-29T13:47:58.464" v="5488" actId="1036"/>
          <ac:picMkLst>
            <pc:docMk/>
            <pc:sldMk cId="4255493114" sldId="356"/>
            <ac:picMk id="14" creationId="{A66DE95B-8A3D-4F59-2A25-A7D27739A7E0}"/>
          </ac:picMkLst>
        </pc:picChg>
        <pc:picChg chg="add mod">
          <ac:chgData name="Richard Chalk" userId="287f8aa4f4de1d19" providerId="LiveId" clId="{23EED2F8-B88B-41D3-B692-619C61F7DB33}" dt="2023-05-29T13:57:04.791" v="5647" actId="1036"/>
          <ac:picMkLst>
            <pc:docMk/>
            <pc:sldMk cId="4255493114" sldId="356"/>
            <ac:picMk id="16" creationId="{6C478C05-FD1A-E39C-3DFD-3AE4B62A5007}"/>
          </ac:picMkLst>
        </pc:picChg>
        <pc:picChg chg="add mod">
          <ac:chgData name="Richard Chalk" userId="287f8aa4f4de1d19" providerId="LiveId" clId="{23EED2F8-B88B-41D3-B692-619C61F7DB33}" dt="2023-05-29T13:57:04.791" v="5647" actId="1036"/>
          <ac:picMkLst>
            <pc:docMk/>
            <pc:sldMk cId="4255493114" sldId="356"/>
            <ac:picMk id="14338" creationId="{B491690F-6A8C-4C26-7E32-9B399F84EDAB}"/>
          </ac:picMkLst>
        </pc:picChg>
      </pc:sldChg>
      <pc:sldChg chg="modSp add mod modNotesTx">
        <pc:chgData name="Richard Chalk" userId="287f8aa4f4de1d19" providerId="LiveId" clId="{23EED2F8-B88B-41D3-B692-619C61F7DB33}" dt="2023-05-29T14:18:12.055" v="5840" actId="20577"/>
        <pc:sldMkLst>
          <pc:docMk/>
          <pc:sldMk cId="2500937688" sldId="357"/>
        </pc:sldMkLst>
        <pc:spChg chg="mod">
          <ac:chgData name="Richard Chalk" userId="287f8aa4f4de1d19" providerId="LiveId" clId="{23EED2F8-B88B-41D3-B692-619C61F7DB33}" dt="2023-05-29T13:49:41.549" v="5537" actId="20577"/>
          <ac:spMkLst>
            <pc:docMk/>
            <pc:sldMk cId="2500937688" sldId="357"/>
            <ac:spMk id="4" creationId="{4771B46A-233B-C554-9461-6E930E187917}"/>
          </ac:spMkLst>
        </pc:spChg>
        <pc:spChg chg="mod">
          <ac:chgData name="Richard Chalk" userId="287f8aa4f4de1d19" providerId="LiveId" clId="{23EED2F8-B88B-41D3-B692-619C61F7DB33}" dt="2023-05-29T13:51:37.621" v="5551" actId="21"/>
          <ac:spMkLst>
            <pc:docMk/>
            <pc:sldMk cId="2500937688" sldId="357"/>
            <ac:spMk id="11" creationId="{99CDFBD7-D948-CA9F-55F1-A08D879E2430}"/>
          </ac:spMkLst>
        </pc:spChg>
        <pc:spChg chg="mod">
          <ac:chgData name="Richard Chalk" userId="287f8aa4f4de1d19" providerId="LiveId" clId="{23EED2F8-B88B-41D3-B692-619C61F7DB33}" dt="2023-05-29T13:51:52.543" v="5562"/>
          <ac:spMkLst>
            <pc:docMk/>
            <pc:sldMk cId="2500937688" sldId="357"/>
            <ac:spMk id="13" creationId="{1564E2C2-FC26-16ED-74D1-72AE9292B773}"/>
          </ac:spMkLst>
        </pc:spChg>
        <pc:spChg chg="mod">
          <ac:chgData name="Richard Chalk" userId="287f8aa4f4de1d19" providerId="LiveId" clId="{23EED2F8-B88B-41D3-B692-619C61F7DB33}" dt="2023-05-29T14:13:45.926" v="5672" actId="207"/>
          <ac:spMkLst>
            <pc:docMk/>
            <pc:sldMk cId="2500937688" sldId="357"/>
            <ac:spMk id="15" creationId="{FC724830-2C7D-2520-8B09-21EC3DB58463}"/>
          </ac:spMkLst>
        </pc:spChg>
        <pc:spChg chg="mod">
          <ac:chgData name="Richard Chalk" userId="287f8aa4f4de1d19" providerId="LiveId" clId="{23EED2F8-B88B-41D3-B692-619C61F7DB33}" dt="2023-05-29T13:50:59.082" v="5545" actId="207"/>
          <ac:spMkLst>
            <pc:docMk/>
            <pc:sldMk cId="2500937688" sldId="357"/>
            <ac:spMk id="658" creationId="{00000000-0000-0000-0000-000000000000}"/>
          </ac:spMkLst>
        </pc:spChg>
      </pc:sldChg>
      <pc:sldChg chg="addSp delSp modSp add del mod">
        <pc:chgData name="Richard Chalk" userId="287f8aa4f4de1d19" providerId="LiveId" clId="{23EED2F8-B88B-41D3-B692-619C61F7DB33}" dt="2023-05-29T14:15:00.553" v="5687" actId="47"/>
        <pc:sldMkLst>
          <pc:docMk/>
          <pc:sldMk cId="4015727710" sldId="358"/>
        </pc:sldMkLst>
        <pc:spChg chg="mod">
          <ac:chgData name="Richard Chalk" userId="287f8aa4f4de1d19" providerId="LiveId" clId="{23EED2F8-B88B-41D3-B692-619C61F7DB33}" dt="2023-05-29T14:14:02.366" v="5680" actId="20577"/>
          <ac:spMkLst>
            <pc:docMk/>
            <pc:sldMk cId="4015727710" sldId="358"/>
            <ac:spMk id="4" creationId="{4771B46A-233B-C554-9461-6E930E187917}"/>
          </ac:spMkLst>
        </pc:spChg>
        <pc:spChg chg="add del mod">
          <ac:chgData name="Richard Chalk" userId="287f8aa4f4de1d19" providerId="LiveId" clId="{23EED2F8-B88B-41D3-B692-619C61F7DB33}" dt="2023-05-29T14:14:57.692" v="5686" actId="478"/>
          <ac:spMkLst>
            <pc:docMk/>
            <pc:sldMk cId="4015727710" sldId="358"/>
            <ac:spMk id="7" creationId="{FAF0631B-F333-544B-17F1-9E32366EF375}"/>
          </ac:spMkLst>
        </pc:spChg>
        <pc:spChg chg="del">
          <ac:chgData name="Richard Chalk" userId="287f8aa4f4de1d19" providerId="LiveId" clId="{23EED2F8-B88B-41D3-B692-619C61F7DB33}" dt="2023-05-29T14:14:37.845" v="5681" actId="478"/>
          <ac:spMkLst>
            <pc:docMk/>
            <pc:sldMk cId="4015727710" sldId="358"/>
            <ac:spMk id="11" creationId="{99CDFBD7-D948-CA9F-55F1-A08D879E2430}"/>
          </ac:spMkLst>
        </pc:spChg>
        <pc:spChg chg="del">
          <ac:chgData name="Richard Chalk" userId="287f8aa4f4de1d19" providerId="LiveId" clId="{23EED2F8-B88B-41D3-B692-619C61F7DB33}" dt="2023-05-29T14:14:43.417" v="5683" actId="478"/>
          <ac:spMkLst>
            <pc:docMk/>
            <pc:sldMk cId="4015727710" sldId="358"/>
            <ac:spMk id="12" creationId="{34CBC43F-FF91-1C57-E05D-195A2EC47DB8}"/>
          </ac:spMkLst>
        </pc:spChg>
        <pc:spChg chg="del">
          <ac:chgData name="Richard Chalk" userId="287f8aa4f4de1d19" providerId="LiveId" clId="{23EED2F8-B88B-41D3-B692-619C61F7DB33}" dt="2023-05-29T14:14:43.417" v="5683" actId="478"/>
          <ac:spMkLst>
            <pc:docMk/>
            <pc:sldMk cId="4015727710" sldId="358"/>
            <ac:spMk id="13" creationId="{1564E2C2-FC26-16ED-74D1-72AE9292B773}"/>
          </ac:spMkLst>
        </pc:spChg>
        <pc:spChg chg="del">
          <ac:chgData name="Richard Chalk" userId="287f8aa4f4de1d19" providerId="LiveId" clId="{23EED2F8-B88B-41D3-B692-619C61F7DB33}" dt="2023-05-29T14:14:40.204" v="5682" actId="478"/>
          <ac:spMkLst>
            <pc:docMk/>
            <pc:sldMk cId="4015727710" sldId="358"/>
            <ac:spMk id="15" creationId="{FC724830-2C7D-2520-8B09-21EC3DB58463}"/>
          </ac:spMkLst>
        </pc:spChg>
        <pc:picChg chg="del">
          <ac:chgData name="Richard Chalk" userId="287f8aa4f4de1d19" providerId="LiveId" clId="{23EED2F8-B88B-41D3-B692-619C61F7DB33}" dt="2023-05-29T14:14:43.417" v="5683" actId="478"/>
          <ac:picMkLst>
            <pc:docMk/>
            <pc:sldMk cId="4015727710" sldId="358"/>
            <ac:picMk id="14" creationId="{A66DE95B-8A3D-4F59-2A25-A7D27739A7E0}"/>
          </ac:picMkLst>
        </pc:picChg>
      </pc:sldChg>
    </pc:docChg>
  </pc:docChgLst>
  <pc:docChgLst>
    <pc:chgData name="Richard Chalk" userId="287f8aa4f4de1d19" providerId="LiveId" clId="{B7263E12-8C98-4C0D-9AB5-1239202F60B2}"/>
    <pc:docChg chg="undo custSel addSld delSld modSld sldOrd">
      <pc:chgData name="Richard Chalk" userId="287f8aa4f4de1d19" providerId="LiveId" clId="{B7263E12-8C98-4C0D-9AB5-1239202F60B2}" dt="2023-05-12T09:39:15.488" v="2177" actId="1076"/>
      <pc:docMkLst>
        <pc:docMk/>
      </pc:docMkLst>
      <pc:sldChg chg="addSp modSp mod">
        <pc:chgData name="Richard Chalk" userId="287f8aa4f4de1d19" providerId="LiveId" clId="{B7263E12-8C98-4C0D-9AB5-1239202F60B2}" dt="2023-05-12T08:44:49.064" v="27" actId="552"/>
        <pc:sldMkLst>
          <pc:docMk/>
          <pc:sldMk cId="0" sldId="299"/>
        </pc:sldMkLst>
        <pc:spChg chg="add mod">
          <ac:chgData name="Richard Chalk" userId="287f8aa4f4de1d19" providerId="LiveId" clId="{B7263E12-8C98-4C0D-9AB5-1239202F60B2}" dt="2023-05-12T08:44:49.064" v="27" actId="552"/>
          <ac:spMkLst>
            <pc:docMk/>
            <pc:sldMk cId="0" sldId="299"/>
            <ac:spMk id="2" creationId="{916716D2-1199-DA83-4032-C4C3E1EE2908}"/>
          </ac:spMkLst>
        </pc:spChg>
        <pc:spChg chg="add mod">
          <ac:chgData name="Richard Chalk" userId="287f8aa4f4de1d19" providerId="LiveId" clId="{B7263E12-8C98-4C0D-9AB5-1239202F60B2}" dt="2023-05-12T08:44:49.064" v="27" actId="552"/>
          <ac:spMkLst>
            <pc:docMk/>
            <pc:sldMk cId="0" sldId="299"/>
            <ac:spMk id="3" creationId="{521D2D56-30D7-4260-8CE7-D5BB398193FF}"/>
          </ac:spMkLst>
        </pc:spChg>
        <pc:spChg chg="add mod">
          <ac:chgData name="Richard Chalk" userId="287f8aa4f4de1d19" providerId="LiveId" clId="{B7263E12-8C98-4C0D-9AB5-1239202F60B2}" dt="2023-05-12T08:44:49.064" v="27" actId="552"/>
          <ac:spMkLst>
            <pc:docMk/>
            <pc:sldMk cId="0" sldId="299"/>
            <ac:spMk id="10" creationId="{C239DA78-E37A-D25E-DB39-F2BE33A3FAEB}"/>
          </ac:spMkLst>
        </pc:spChg>
        <pc:spChg chg="add mod">
          <ac:chgData name="Richard Chalk" userId="287f8aa4f4de1d19" providerId="LiveId" clId="{B7263E12-8C98-4C0D-9AB5-1239202F60B2}" dt="2023-05-12T08:44:49.064" v="27" actId="552"/>
          <ac:spMkLst>
            <pc:docMk/>
            <pc:sldMk cId="0" sldId="299"/>
            <ac:spMk id="11" creationId="{0CEC7D0C-2714-CE41-FDA9-EA2274999D89}"/>
          </ac:spMkLst>
        </pc:spChg>
        <pc:spChg chg="mod">
          <ac:chgData name="Richard Chalk" userId="287f8aa4f4de1d19" providerId="LiveId" clId="{B7263E12-8C98-4C0D-9AB5-1239202F60B2}" dt="2023-05-12T08:44:07.791" v="8" actId="207"/>
          <ac:spMkLst>
            <pc:docMk/>
            <pc:sldMk cId="0" sldId="299"/>
            <ac:spMk id="658" creationId="{00000000-0000-0000-0000-000000000000}"/>
          </ac:spMkLst>
        </pc:spChg>
      </pc:sldChg>
      <pc:sldChg chg="del">
        <pc:chgData name="Richard Chalk" userId="287f8aa4f4de1d19" providerId="LiveId" clId="{B7263E12-8C98-4C0D-9AB5-1239202F60B2}" dt="2023-05-12T09:23:38.837" v="1686" actId="47"/>
        <pc:sldMkLst>
          <pc:docMk/>
          <pc:sldMk cId="3949611291" sldId="303"/>
        </pc:sldMkLst>
      </pc:sldChg>
      <pc:sldChg chg="addSp delSp modSp del mod modNotes">
        <pc:chgData name="Richard Chalk" userId="287f8aa4f4de1d19" providerId="LiveId" clId="{B7263E12-8C98-4C0D-9AB5-1239202F60B2}" dt="2023-05-12T08:52:56.122" v="164" actId="47"/>
        <pc:sldMkLst>
          <pc:docMk/>
          <pc:sldMk cId="0" sldId="305"/>
        </pc:sldMkLst>
        <pc:spChg chg="add mod">
          <ac:chgData name="Richard Chalk" userId="287f8aa4f4de1d19" providerId="LiveId" clId="{B7263E12-8C98-4C0D-9AB5-1239202F60B2}" dt="2023-05-12T08:45:57.990" v="40" actId="20577"/>
          <ac:spMkLst>
            <pc:docMk/>
            <pc:sldMk cId="0" sldId="305"/>
            <ac:spMk id="3" creationId="{923ED475-0EC0-8924-1C2F-2A2146E4B2BB}"/>
          </ac:spMkLst>
        </pc:spChg>
        <pc:spChg chg="del">
          <ac:chgData name="Richard Chalk" userId="287f8aa4f4de1d19" providerId="LiveId" clId="{B7263E12-8C98-4C0D-9AB5-1239202F60B2}" dt="2023-05-12T08:45:47.592" v="29" actId="478"/>
          <ac:spMkLst>
            <pc:docMk/>
            <pc:sldMk cId="0" sldId="305"/>
            <ac:spMk id="704" creationId="{00000000-0000-0000-0000-000000000000}"/>
          </ac:spMkLst>
        </pc:spChg>
        <pc:picChg chg="add mod">
          <ac:chgData name="Richard Chalk" userId="287f8aa4f4de1d19" providerId="LiveId" clId="{B7263E12-8C98-4C0D-9AB5-1239202F60B2}" dt="2023-05-12T08:45:38.362" v="28"/>
          <ac:picMkLst>
            <pc:docMk/>
            <pc:sldMk cId="0" sldId="305"/>
            <ac:picMk id="2" creationId="{0C2877AF-34FD-E84E-B448-512FD0AACD93}"/>
          </ac:picMkLst>
        </pc:picChg>
      </pc:sldChg>
      <pc:sldChg chg="del">
        <pc:chgData name="Richard Chalk" userId="287f8aa4f4de1d19" providerId="LiveId" clId="{B7263E12-8C98-4C0D-9AB5-1239202F60B2}" dt="2023-05-12T09:15:48.051" v="1265" actId="47"/>
        <pc:sldMkLst>
          <pc:docMk/>
          <pc:sldMk cId="0" sldId="306"/>
        </pc:sldMkLst>
      </pc:sldChg>
      <pc:sldChg chg="del">
        <pc:chgData name="Richard Chalk" userId="287f8aa4f4de1d19" providerId="LiveId" clId="{B7263E12-8C98-4C0D-9AB5-1239202F60B2}" dt="2023-05-12T09:08:55.472" v="953" actId="47"/>
        <pc:sldMkLst>
          <pc:docMk/>
          <pc:sldMk cId="0" sldId="307"/>
        </pc:sldMkLst>
      </pc:sldChg>
      <pc:sldChg chg="del">
        <pc:chgData name="Richard Chalk" userId="287f8aa4f4de1d19" providerId="LiveId" clId="{B7263E12-8C98-4C0D-9AB5-1239202F60B2}" dt="2023-05-12T09:20:21.938" v="1509" actId="47"/>
        <pc:sldMkLst>
          <pc:docMk/>
          <pc:sldMk cId="0" sldId="308"/>
        </pc:sldMkLst>
      </pc:sldChg>
      <pc:sldChg chg="modSp add mod ord">
        <pc:chgData name="Richard Chalk" userId="287f8aa4f4de1d19" providerId="LiveId" clId="{B7263E12-8C98-4C0D-9AB5-1239202F60B2}" dt="2023-05-12T08:46:40.509" v="54" actId="20577"/>
        <pc:sldMkLst>
          <pc:docMk/>
          <pc:sldMk cId="2239375013" sldId="311"/>
        </pc:sldMkLst>
        <pc:spChg chg="mod">
          <ac:chgData name="Richard Chalk" userId="287f8aa4f4de1d19" providerId="LiveId" clId="{B7263E12-8C98-4C0D-9AB5-1239202F60B2}" dt="2023-05-12T08:46:40.509" v="54" actId="20577"/>
          <ac:spMkLst>
            <pc:docMk/>
            <pc:sldMk cId="2239375013" sldId="311"/>
            <ac:spMk id="118" creationId="{00000000-0000-0000-0000-000000000000}"/>
          </ac:spMkLst>
        </pc:spChg>
      </pc:sldChg>
      <pc:sldChg chg="addSp delSp modSp add mod">
        <pc:chgData name="Richard Chalk" userId="287f8aa4f4de1d19" providerId="LiveId" clId="{B7263E12-8C98-4C0D-9AB5-1239202F60B2}" dt="2023-05-12T08:52:47.125" v="163" actId="113"/>
        <pc:sldMkLst>
          <pc:docMk/>
          <pc:sldMk cId="3713879004" sldId="312"/>
        </pc:sldMkLst>
        <pc:spChg chg="mod">
          <ac:chgData name="Richard Chalk" userId="287f8aa4f4de1d19" providerId="LiveId" clId="{B7263E12-8C98-4C0D-9AB5-1239202F60B2}" dt="2023-05-12T08:52:47.125" v="163" actId="113"/>
          <ac:spMkLst>
            <pc:docMk/>
            <pc:sldMk cId="3713879004" sldId="312"/>
            <ac:spMk id="2" creationId="{ECDD28F4-C2BD-5E5B-5623-08130E6BF6C2}"/>
          </ac:spMkLst>
        </pc:spChg>
        <pc:spChg chg="add mod">
          <ac:chgData name="Richard Chalk" userId="287f8aa4f4de1d19" providerId="LiveId" clId="{B7263E12-8C98-4C0D-9AB5-1239202F60B2}" dt="2023-05-12T08:52:20.462" v="147" actId="1037"/>
          <ac:spMkLst>
            <pc:docMk/>
            <pc:sldMk cId="3713879004" sldId="312"/>
            <ac:spMk id="4" creationId="{C3104FC1-4DD5-4F03-2B53-AFB6E3151B1C}"/>
          </ac:spMkLst>
        </pc:spChg>
        <pc:spChg chg="mod">
          <ac:chgData name="Richard Chalk" userId="287f8aa4f4de1d19" providerId="LiveId" clId="{B7263E12-8C98-4C0D-9AB5-1239202F60B2}" dt="2023-05-12T08:51:41.390" v="138" actId="14100"/>
          <ac:spMkLst>
            <pc:docMk/>
            <pc:sldMk cId="3713879004" sldId="312"/>
            <ac:spMk id="5" creationId="{0C73B2D8-8ECE-5D11-1411-429F6429D9FA}"/>
          </ac:spMkLst>
        </pc:spChg>
        <pc:spChg chg="mod">
          <ac:chgData name="Richard Chalk" userId="287f8aa4f4de1d19" providerId="LiveId" clId="{B7263E12-8C98-4C0D-9AB5-1239202F60B2}" dt="2023-05-12T08:47:58.258" v="109" actId="20577"/>
          <ac:spMkLst>
            <pc:docMk/>
            <pc:sldMk cId="3713879004" sldId="312"/>
            <ac:spMk id="6" creationId="{1FAF2A17-E211-CBB3-E7B4-7210C49D29AE}"/>
          </ac:spMkLst>
        </pc:spChg>
        <pc:spChg chg="add del mod">
          <ac:chgData name="Richard Chalk" userId="287f8aa4f4de1d19" providerId="LiveId" clId="{B7263E12-8C98-4C0D-9AB5-1239202F60B2}" dt="2023-05-12T08:52:24.941" v="148" actId="478"/>
          <ac:spMkLst>
            <pc:docMk/>
            <pc:sldMk cId="3713879004" sldId="312"/>
            <ac:spMk id="8" creationId="{EF547F1E-68D6-A082-1118-F66D1E418EF3}"/>
          </ac:spMkLst>
        </pc:spChg>
        <pc:spChg chg="add mod">
          <ac:chgData name="Richard Chalk" userId="287f8aa4f4de1d19" providerId="LiveId" clId="{B7263E12-8C98-4C0D-9AB5-1239202F60B2}" dt="2023-05-12T08:52:39.372" v="162" actId="1038"/>
          <ac:spMkLst>
            <pc:docMk/>
            <pc:sldMk cId="3713879004" sldId="312"/>
            <ac:spMk id="9" creationId="{C6CEE384-8C88-DAB0-38DD-8EE840FD8368}"/>
          </ac:spMkLst>
        </pc:spChg>
        <pc:picChg chg="del">
          <ac:chgData name="Richard Chalk" userId="287f8aa4f4de1d19" providerId="LiveId" clId="{B7263E12-8C98-4C0D-9AB5-1239202F60B2}" dt="2023-05-12T08:47:22.645" v="82" actId="478"/>
          <ac:picMkLst>
            <pc:docMk/>
            <pc:sldMk cId="3713879004" sldId="312"/>
            <ac:picMk id="7" creationId="{0EC6CA0C-FEAC-C173-FC0C-F5B196CA2C52}"/>
          </ac:picMkLst>
        </pc:picChg>
      </pc:sldChg>
      <pc:sldChg chg="addSp delSp modSp add mod ord modNotesTx">
        <pc:chgData name="Richard Chalk" userId="287f8aa4f4de1d19" providerId="LiveId" clId="{B7263E12-8C98-4C0D-9AB5-1239202F60B2}" dt="2023-05-12T09:39:15.488" v="2177" actId="1076"/>
        <pc:sldMkLst>
          <pc:docMk/>
          <pc:sldMk cId="1976385336" sldId="313"/>
        </pc:sldMkLst>
        <pc:spChg chg="mod">
          <ac:chgData name="Richard Chalk" userId="287f8aa4f4de1d19" providerId="LiveId" clId="{B7263E12-8C98-4C0D-9AB5-1239202F60B2}" dt="2023-05-12T08:53:44.037" v="175" actId="20577"/>
          <ac:spMkLst>
            <pc:docMk/>
            <pc:sldMk cId="1976385336" sldId="313"/>
            <ac:spMk id="2" creationId="{ECDD28F4-C2BD-5E5B-5623-08130E6BF6C2}"/>
          </ac:spMkLst>
        </pc:spChg>
        <pc:spChg chg="del">
          <ac:chgData name="Richard Chalk" userId="287f8aa4f4de1d19" providerId="LiveId" clId="{B7263E12-8C98-4C0D-9AB5-1239202F60B2}" dt="2023-05-12T08:54:01.939" v="178" actId="478"/>
          <ac:spMkLst>
            <pc:docMk/>
            <pc:sldMk cId="1976385336" sldId="313"/>
            <ac:spMk id="4" creationId="{C3104FC1-4DD5-4F03-2B53-AFB6E3151B1C}"/>
          </ac:spMkLst>
        </pc:spChg>
        <pc:spChg chg="del">
          <ac:chgData name="Richard Chalk" userId="287f8aa4f4de1d19" providerId="LiveId" clId="{B7263E12-8C98-4C0D-9AB5-1239202F60B2}" dt="2023-05-12T08:53:59.858" v="177" actId="478"/>
          <ac:spMkLst>
            <pc:docMk/>
            <pc:sldMk cId="1976385336" sldId="313"/>
            <ac:spMk id="5" creationId="{0C73B2D8-8ECE-5D11-1411-429F6429D9FA}"/>
          </ac:spMkLst>
        </pc:spChg>
        <pc:spChg chg="mod">
          <ac:chgData name="Richard Chalk" userId="287f8aa4f4de1d19" providerId="LiveId" clId="{B7263E12-8C98-4C0D-9AB5-1239202F60B2}" dt="2023-05-12T09:21:56.748" v="1679" actId="207"/>
          <ac:spMkLst>
            <pc:docMk/>
            <pc:sldMk cId="1976385336" sldId="313"/>
            <ac:spMk id="6" creationId="{1FAF2A17-E211-CBB3-E7B4-7210C49D29AE}"/>
          </ac:spMkLst>
        </pc:spChg>
        <pc:spChg chg="del">
          <ac:chgData name="Richard Chalk" userId="287f8aa4f4de1d19" providerId="LiveId" clId="{B7263E12-8C98-4C0D-9AB5-1239202F60B2}" dt="2023-05-12T08:54:01.939" v="178" actId="478"/>
          <ac:spMkLst>
            <pc:docMk/>
            <pc:sldMk cId="1976385336" sldId="313"/>
            <ac:spMk id="9" creationId="{C6CEE384-8C88-DAB0-38DD-8EE840FD8368}"/>
          </ac:spMkLst>
        </pc:spChg>
        <pc:spChg chg="add mod">
          <ac:chgData name="Richard Chalk" userId="287f8aa4f4de1d19" providerId="LiveId" clId="{B7263E12-8C98-4C0D-9AB5-1239202F60B2}" dt="2023-05-12T09:06:18.372" v="772" actId="1038"/>
          <ac:spMkLst>
            <pc:docMk/>
            <pc:sldMk cId="1976385336" sldId="313"/>
            <ac:spMk id="12" creationId="{42539011-8A3A-FFD4-0708-BF5D935B7958}"/>
          </ac:spMkLst>
        </pc:spChg>
        <pc:spChg chg="add del">
          <ac:chgData name="Richard Chalk" userId="287f8aa4f4de1d19" providerId="LiveId" clId="{B7263E12-8C98-4C0D-9AB5-1239202F60B2}" dt="2023-05-12T09:01:40.862" v="481" actId="22"/>
          <ac:spMkLst>
            <pc:docMk/>
            <pc:sldMk cId="1976385336" sldId="313"/>
            <ac:spMk id="14" creationId="{9A0B03C2-914F-6F14-A896-A584B98608BE}"/>
          </ac:spMkLst>
        </pc:spChg>
        <pc:spChg chg="add del mod">
          <ac:chgData name="Richard Chalk" userId="287f8aa4f4de1d19" providerId="LiveId" clId="{B7263E12-8C98-4C0D-9AB5-1239202F60B2}" dt="2023-05-12T09:01:57.238" v="488" actId="22"/>
          <ac:spMkLst>
            <pc:docMk/>
            <pc:sldMk cId="1976385336" sldId="313"/>
            <ac:spMk id="16" creationId="{DFDB524A-5A64-13C2-191E-AA672502B583}"/>
          </ac:spMkLst>
        </pc:spChg>
        <pc:spChg chg="add mod">
          <ac:chgData name="Richard Chalk" userId="287f8aa4f4de1d19" providerId="LiveId" clId="{B7263E12-8C98-4C0D-9AB5-1239202F60B2}" dt="2023-05-12T09:06:18.372" v="772" actId="1038"/>
          <ac:spMkLst>
            <pc:docMk/>
            <pc:sldMk cId="1976385336" sldId="313"/>
            <ac:spMk id="18" creationId="{E14764AC-B206-7088-4B75-F49210125733}"/>
          </ac:spMkLst>
        </pc:spChg>
        <pc:spChg chg="add mod">
          <ac:chgData name="Richard Chalk" userId="287f8aa4f4de1d19" providerId="LiveId" clId="{B7263E12-8C98-4C0D-9AB5-1239202F60B2}" dt="2023-05-12T09:21:20.277" v="1597" actId="1037"/>
          <ac:spMkLst>
            <pc:docMk/>
            <pc:sldMk cId="1976385336" sldId="313"/>
            <ac:spMk id="19" creationId="{32012C8B-7BE6-C8E4-12EB-D2CB1B9C5967}"/>
          </ac:spMkLst>
        </pc:spChg>
        <pc:spChg chg="add mod">
          <ac:chgData name="Richard Chalk" userId="287f8aa4f4de1d19" providerId="LiveId" clId="{B7263E12-8C98-4C0D-9AB5-1239202F60B2}" dt="2023-05-12T09:21:20.277" v="1597" actId="1037"/>
          <ac:spMkLst>
            <pc:docMk/>
            <pc:sldMk cId="1976385336" sldId="313"/>
            <ac:spMk id="21" creationId="{1E270143-E124-1352-EB8D-4E13B46D5E8C}"/>
          </ac:spMkLst>
        </pc:spChg>
        <pc:spChg chg="add mod">
          <ac:chgData name="Richard Chalk" userId="287f8aa4f4de1d19" providerId="LiveId" clId="{B7263E12-8C98-4C0D-9AB5-1239202F60B2}" dt="2023-05-12T09:20:57.874" v="1510" actId="164"/>
          <ac:spMkLst>
            <pc:docMk/>
            <pc:sldMk cId="1976385336" sldId="313"/>
            <ac:spMk id="22" creationId="{619FA4F6-D637-E7D7-504A-0F188020935C}"/>
          </ac:spMkLst>
        </pc:spChg>
        <pc:spChg chg="add mod">
          <ac:chgData name="Richard Chalk" userId="287f8aa4f4de1d19" providerId="LiveId" clId="{B7263E12-8C98-4C0D-9AB5-1239202F60B2}" dt="2023-05-12T09:20:57.874" v="1510" actId="164"/>
          <ac:spMkLst>
            <pc:docMk/>
            <pc:sldMk cId="1976385336" sldId="313"/>
            <ac:spMk id="23" creationId="{93B47A44-B57C-EF2C-0D89-C4D5F594B921}"/>
          </ac:spMkLst>
        </pc:spChg>
        <pc:spChg chg="mod">
          <ac:chgData name="Richard Chalk" userId="287f8aa4f4de1d19" providerId="LiveId" clId="{B7263E12-8C98-4C0D-9AB5-1239202F60B2}" dt="2023-05-12T09:06:18.372" v="772" actId="1038"/>
          <ac:spMkLst>
            <pc:docMk/>
            <pc:sldMk cId="1976385336" sldId="313"/>
            <ac:spMk id="695" creationId="{00000000-0000-0000-0000-000000000000}"/>
          </ac:spMkLst>
        </pc:spChg>
        <pc:grpChg chg="add mod">
          <ac:chgData name="Richard Chalk" userId="287f8aa4f4de1d19" providerId="LiveId" clId="{B7263E12-8C98-4C0D-9AB5-1239202F60B2}" dt="2023-05-12T09:21:29.787" v="1664" actId="1038"/>
          <ac:grpSpMkLst>
            <pc:docMk/>
            <pc:sldMk cId="1976385336" sldId="313"/>
            <ac:grpSpMk id="24" creationId="{D29EDB3C-B23B-20BB-E95D-243B30B5791E}"/>
          </ac:grpSpMkLst>
        </pc:grpChg>
        <pc:grpChg chg="add mod">
          <ac:chgData name="Richard Chalk" userId="287f8aa4f4de1d19" providerId="LiveId" clId="{B7263E12-8C98-4C0D-9AB5-1239202F60B2}" dt="2023-05-12T09:21:20.277" v="1597" actId="1037"/>
          <ac:grpSpMkLst>
            <pc:docMk/>
            <pc:sldMk cId="1976385336" sldId="313"/>
            <ac:grpSpMk id="25" creationId="{8C1948A0-68B9-4AC7-2FF3-F2D41085D933}"/>
          </ac:grpSpMkLst>
        </pc:grpChg>
        <pc:picChg chg="add del">
          <ac:chgData name="Richard Chalk" userId="287f8aa4f4de1d19" providerId="LiveId" clId="{B7263E12-8C98-4C0D-9AB5-1239202F60B2}" dt="2023-05-12T08:59:57.150" v="462" actId="478"/>
          <ac:picMkLst>
            <pc:docMk/>
            <pc:sldMk cId="1976385336" sldId="313"/>
            <ac:picMk id="8" creationId="{F1CB20E8-064F-EB6E-ABD8-85812420934A}"/>
          </ac:picMkLst>
        </pc:picChg>
        <pc:picChg chg="add mod">
          <ac:chgData name="Richard Chalk" userId="287f8aa4f4de1d19" providerId="LiveId" clId="{B7263E12-8C98-4C0D-9AB5-1239202F60B2}" dt="2023-05-12T09:20:57.874" v="1510" actId="164"/>
          <ac:picMkLst>
            <pc:docMk/>
            <pc:sldMk cId="1976385336" sldId="313"/>
            <ac:picMk id="11" creationId="{B4AA5361-6F44-32D2-6484-9395E9E5282C}"/>
          </ac:picMkLst>
        </pc:picChg>
        <pc:picChg chg="add del mod">
          <ac:chgData name="Richard Chalk" userId="287f8aa4f4de1d19" providerId="LiveId" clId="{B7263E12-8C98-4C0D-9AB5-1239202F60B2}" dt="2023-05-12T08:58:13.765" v="448" actId="478"/>
          <ac:picMkLst>
            <pc:docMk/>
            <pc:sldMk cId="1976385336" sldId="313"/>
            <ac:picMk id="1026" creationId="{A0495036-A4D9-8849-6E7D-18A16933285A}"/>
          </ac:picMkLst>
        </pc:picChg>
        <pc:picChg chg="add mod">
          <ac:chgData name="Richard Chalk" userId="287f8aa4f4de1d19" providerId="LiveId" clId="{B7263E12-8C98-4C0D-9AB5-1239202F60B2}" dt="2023-05-12T09:39:15.488" v="2177" actId="1076"/>
          <ac:picMkLst>
            <pc:docMk/>
            <pc:sldMk cId="1976385336" sldId="313"/>
            <ac:picMk id="1028" creationId="{8E0C4F8A-4737-F725-718F-7CEE75BB8531}"/>
          </ac:picMkLst>
        </pc:picChg>
        <pc:picChg chg="add del mod">
          <ac:chgData name="Richard Chalk" userId="287f8aa4f4de1d19" providerId="LiveId" clId="{B7263E12-8C98-4C0D-9AB5-1239202F60B2}" dt="2023-05-12T08:59:01.362" v="454" actId="478"/>
          <ac:picMkLst>
            <pc:docMk/>
            <pc:sldMk cId="1976385336" sldId="313"/>
            <ac:picMk id="1030" creationId="{F1A61EE1-F785-8035-AB4A-9F5A3ACB6AF4}"/>
          </ac:picMkLst>
        </pc:picChg>
        <pc:picChg chg="add mod">
          <ac:chgData name="Richard Chalk" userId="287f8aa4f4de1d19" providerId="LiveId" clId="{B7263E12-8C98-4C0D-9AB5-1239202F60B2}" dt="2023-05-12T09:21:20.277" v="1597" actId="1037"/>
          <ac:picMkLst>
            <pc:docMk/>
            <pc:sldMk cId="1976385336" sldId="313"/>
            <ac:picMk id="1032" creationId="{4E828CFB-D072-62DD-020A-1DB00C087362}"/>
          </ac:picMkLst>
        </pc:picChg>
        <pc:picChg chg="add del">
          <ac:chgData name="Richard Chalk" userId="287f8aa4f4de1d19" providerId="LiveId" clId="{B7263E12-8C98-4C0D-9AB5-1239202F60B2}" dt="2023-05-12T08:59:29.963" v="458" actId="478"/>
          <ac:picMkLst>
            <pc:docMk/>
            <pc:sldMk cId="1976385336" sldId="313"/>
            <ac:picMk id="1034" creationId="{694E7974-3B93-8346-F656-82D3D5E37964}"/>
          </ac:picMkLst>
        </pc:picChg>
        <pc:picChg chg="add del mod">
          <ac:chgData name="Richard Chalk" userId="287f8aa4f4de1d19" providerId="LiveId" clId="{B7263E12-8C98-4C0D-9AB5-1239202F60B2}" dt="2023-05-12T09:00:01.852" v="466" actId="478"/>
          <ac:picMkLst>
            <pc:docMk/>
            <pc:sldMk cId="1976385336" sldId="313"/>
            <ac:picMk id="1036" creationId="{2FC73F82-E970-A180-E9C3-549BA710E323}"/>
          </ac:picMkLst>
        </pc:picChg>
      </pc:sldChg>
      <pc:sldChg chg="addSp delSp modSp add mod">
        <pc:chgData name="Richard Chalk" userId="287f8aa4f4de1d19" providerId="LiveId" clId="{B7263E12-8C98-4C0D-9AB5-1239202F60B2}" dt="2023-05-12T09:16:06.107" v="1298" actId="14100"/>
        <pc:sldMkLst>
          <pc:docMk/>
          <pc:sldMk cId="1166244466" sldId="314"/>
        </pc:sldMkLst>
        <pc:spChg chg="mod">
          <ac:chgData name="Richard Chalk" userId="287f8aa4f4de1d19" providerId="LiveId" clId="{B7263E12-8C98-4C0D-9AB5-1239202F60B2}" dt="2023-05-12T09:09:35.599" v="956" actId="20577"/>
          <ac:spMkLst>
            <pc:docMk/>
            <pc:sldMk cId="1166244466" sldId="314"/>
            <ac:spMk id="2" creationId="{ECDD28F4-C2BD-5E5B-5623-08130E6BF6C2}"/>
          </ac:spMkLst>
        </pc:spChg>
        <pc:spChg chg="del">
          <ac:chgData name="Richard Chalk" userId="287f8aa4f4de1d19" providerId="LiveId" clId="{B7263E12-8C98-4C0D-9AB5-1239202F60B2}" dt="2023-05-12T09:10:30.433" v="959" actId="478"/>
          <ac:spMkLst>
            <pc:docMk/>
            <pc:sldMk cId="1166244466" sldId="314"/>
            <ac:spMk id="4" creationId="{C3104FC1-4DD5-4F03-2B53-AFB6E3151B1C}"/>
          </ac:spMkLst>
        </pc:spChg>
        <pc:spChg chg="del">
          <ac:chgData name="Richard Chalk" userId="287f8aa4f4de1d19" providerId="LiveId" clId="{B7263E12-8C98-4C0D-9AB5-1239202F60B2}" dt="2023-05-12T09:10:27.569" v="958" actId="478"/>
          <ac:spMkLst>
            <pc:docMk/>
            <pc:sldMk cId="1166244466" sldId="314"/>
            <ac:spMk id="5" creationId="{0C73B2D8-8ECE-5D11-1411-429F6429D9FA}"/>
          </ac:spMkLst>
        </pc:spChg>
        <pc:spChg chg="mod">
          <ac:chgData name="Richard Chalk" userId="287f8aa4f4de1d19" providerId="LiveId" clId="{B7263E12-8C98-4C0D-9AB5-1239202F60B2}" dt="2023-05-12T09:13:56.162" v="1194" actId="207"/>
          <ac:spMkLst>
            <pc:docMk/>
            <pc:sldMk cId="1166244466" sldId="314"/>
            <ac:spMk id="6" creationId="{1FAF2A17-E211-CBB3-E7B4-7210C49D29AE}"/>
          </ac:spMkLst>
        </pc:spChg>
        <pc:spChg chg="add mod">
          <ac:chgData name="Richard Chalk" userId="287f8aa4f4de1d19" providerId="LiveId" clId="{B7263E12-8C98-4C0D-9AB5-1239202F60B2}" dt="2023-05-12T09:16:06.107" v="1298" actId="14100"/>
          <ac:spMkLst>
            <pc:docMk/>
            <pc:sldMk cId="1166244466" sldId="314"/>
            <ac:spMk id="7" creationId="{46A3BBFB-A6EF-D074-D270-5C362F1C03BF}"/>
          </ac:spMkLst>
        </pc:spChg>
        <pc:spChg chg="del">
          <ac:chgData name="Richard Chalk" userId="287f8aa4f4de1d19" providerId="LiveId" clId="{B7263E12-8C98-4C0D-9AB5-1239202F60B2}" dt="2023-05-12T09:10:31.616" v="960" actId="478"/>
          <ac:spMkLst>
            <pc:docMk/>
            <pc:sldMk cId="1166244466" sldId="314"/>
            <ac:spMk id="9" creationId="{C6CEE384-8C88-DAB0-38DD-8EE840FD8368}"/>
          </ac:spMkLst>
        </pc:spChg>
        <pc:spChg chg="add mod">
          <ac:chgData name="Richard Chalk" userId="287f8aa4f4de1d19" providerId="LiveId" clId="{B7263E12-8C98-4C0D-9AB5-1239202F60B2}" dt="2023-05-12T09:12:59.077" v="1168" actId="20577"/>
          <ac:spMkLst>
            <pc:docMk/>
            <pc:sldMk cId="1166244466" sldId="314"/>
            <ac:spMk id="12" creationId="{F7067998-CFA8-CC77-820D-B50E4116A171}"/>
          </ac:spMkLst>
        </pc:spChg>
        <pc:spChg chg="add mod">
          <ac:chgData name="Richard Chalk" userId="287f8aa4f4de1d19" providerId="LiveId" clId="{B7263E12-8C98-4C0D-9AB5-1239202F60B2}" dt="2023-05-12T09:13:10.358" v="1172" actId="1035"/>
          <ac:spMkLst>
            <pc:docMk/>
            <pc:sldMk cId="1166244466" sldId="314"/>
            <ac:spMk id="13" creationId="{6A14F13F-8063-2902-B7F8-EDA5E515C996}"/>
          </ac:spMkLst>
        </pc:spChg>
        <pc:spChg chg="add mod">
          <ac:chgData name="Richard Chalk" userId="287f8aa4f4de1d19" providerId="LiveId" clId="{B7263E12-8C98-4C0D-9AB5-1239202F60B2}" dt="2023-05-12T09:13:14.503" v="1174" actId="1076"/>
          <ac:spMkLst>
            <pc:docMk/>
            <pc:sldMk cId="1166244466" sldId="314"/>
            <ac:spMk id="14" creationId="{3E265A43-969E-721B-2C48-9DADF48454D7}"/>
          </ac:spMkLst>
        </pc:spChg>
        <pc:spChg chg="add mod">
          <ac:chgData name="Richard Chalk" userId="287f8aa4f4de1d19" providerId="LiveId" clId="{B7263E12-8C98-4C0D-9AB5-1239202F60B2}" dt="2023-05-12T09:15:19.620" v="1235" actId="1037"/>
          <ac:spMkLst>
            <pc:docMk/>
            <pc:sldMk cId="1166244466" sldId="314"/>
            <ac:spMk id="16" creationId="{2A0A543B-2E80-8BDF-59B8-4E58C6922981}"/>
          </ac:spMkLst>
        </pc:spChg>
        <pc:spChg chg="add mod">
          <ac:chgData name="Richard Chalk" userId="287f8aa4f4de1d19" providerId="LiveId" clId="{B7263E12-8C98-4C0D-9AB5-1239202F60B2}" dt="2023-05-12T09:15:43.095" v="1264" actId="1038"/>
          <ac:spMkLst>
            <pc:docMk/>
            <pc:sldMk cId="1166244466" sldId="314"/>
            <ac:spMk id="17" creationId="{AA934D95-DAFB-C67C-5E5C-ECE320B4B599}"/>
          </ac:spMkLst>
        </pc:spChg>
        <pc:cxnChg chg="add mod">
          <ac:chgData name="Richard Chalk" userId="287f8aa4f4de1d19" providerId="LiveId" clId="{B7263E12-8C98-4C0D-9AB5-1239202F60B2}" dt="2023-05-12T09:11:15.945" v="1079" actId="1582"/>
          <ac:cxnSpMkLst>
            <pc:docMk/>
            <pc:sldMk cId="1166244466" sldId="314"/>
            <ac:cxnSpMk id="10" creationId="{5DAEEE62-B08B-C056-53DB-A6B250F43D82}"/>
          </ac:cxnSpMkLst>
        </pc:cxnChg>
      </pc:sldChg>
      <pc:sldChg chg="addSp delSp modSp add mod">
        <pc:chgData name="Richard Chalk" userId="287f8aa4f4de1d19" providerId="LiveId" clId="{B7263E12-8C98-4C0D-9AB5-1239202F60B2}" dt="2023-05-12T09:20:11.915" v="1508" actId="1035"/>
        <pc:sldMkLst>
          <pc:docMk/>
          <pc:sldMk cId="125677320" sldId="315"/>
        </pc:sldMkLst>
        <pc:spChg chg="mod">
          <ac:chgData name="Richard Chalk" userId="287f8aa4f4de1d19" providerId="LiveId" clId="{B7263E12-8C98-4C0D-9AB5-1239202F60B2}" dt="2023-05-12T09:16:30.390" v="1305" actId="20577"/>
          <ac:spMkLst>
            <pc:docMk/>
            <pc:sldMk cId="125677320" sldId="315"/>
            <ac:spMk id="2" creationId="{ECDD28F4-C2BD-5E5B-5623-08130E6BF6C2}"/>
          </ac:spMkLst>
        </pc:spChg>
        <pc:spChg chg="add del">
          <ac:chgData name="Richard Chalk" userId="287f8aa4f4de1d19" providerId="LiveId" clId="{B7263E12-8C98-4C0D-9AB5-1239202F60B2}" dt="2023-05-12T09:18:58.150" v="1374" actId="22"/>
          <ac:spMkLst>
            <pc:docMk/>
            <pc:sldMk cId="125677320" sldId="315"/>
            <ac:spMk id="5" creationId="{C97108E6-9AC3-9C2B-A0E1-81DC856955AD}"/>
          </ac:spMkLst>
        </pc:spChg>
        <pc:spChg chg="mod">
          <ac:chgData name="Richard Chalk" userId="287f8aa4f4de1d19" providerId="LiveId" clId="{B7263E12-8C98-4C0D-9AB5-1239202F60B2}" dt="2023-05-12T09:20:11.915" v="1508" actId="1035"/>
          <ac:spMkLst>
            <pc:docMk/>
            <pc:sldMk cId="125677320" sldId="315"/>
            <ac:spMk id="6" creationId="{1FAF2A17-E211-CBB3-E7B4-7210C49D29AE}"/>
          </ac:spMkLst>
        </pc:spChg>
        <pc:spChg chg="del">
          <ac:chgData name="Richard Chalk" userId="287f8aa4f4de1d19" providerId="LiveId" clId="{B7263E12-8C98-4C0D-9AB5-1239202F60B2}" dt="2023-05-12T09:16:34.508" v="1306" actId="478"/>
          <ac:spMkLst>
            <pc:docMk/>
            <pc:sldMk cId="125677320" sldId="315"/>
            <ac:spMk id="7" creationId="{46A3BBFB-A6EF-D074-D270-5C362F1C03BF}"/>
          </ac:spMkLst>
        </pc:spChg>
        <pc:spChg chg="add mod">
          <ac:chgData name="Richard Chalk" userId="287f8aa4f4de1d19" providerId="LiveId" clId="{B7263E12-8C98-4C0D-9AB5-1239202F60B2}" dt="2023-05-12T09:19:53.681" v="1441" actId="1038"/>
          <ac:spMkLst>
            <pc:docMk/>
            <pc:sldMk cId="125677320" sldId="315"/>
            <ac:spMk id="9" creationId="{7724F5C4-BF2A-68ED-24DE-113ABBCBE1C9}"/>
          </ac:spMkLst>
        </pc:spChg>
        <pc:spChg chg="del">
          <ac:chgData name="Richard Chalk" userId="287f8aa4f4de1d19" providerId="LiveId" clId="{B7263E12-8C98-4C0D-9AB5-1239202F60B2}" dt="2023-05-12T09:16:41.124" v="1309" actId="478"/>
          <ac:spMkLst>
            <pc:docMk/>
            <pc:sldMk cId="125677320" sldId="315"/>
            <ac:spMk id="12" creationId="{F7067998-CFA8-CC77-820D-B50E4116A171}"/>
          </ac:spMkLst>
        </pc:spChg>
        <pc:spChg chg="del">
          <ac:chgData name="Richard Chalk" userId="287f8aa4f4de1d19" providerId="LiveId" clId="{B7263E12-8C98-4C0D-9AB5-1239202F60B2}" dt="2023-05-12T09:16:41.124" v="1309" actId="478"/>
          <ac:spMkLst>
            <pc:docMk/>
            <pc:sldMk cId="125677320" sldId="315"/>
            <ac:spMk id="13" creationId="{6A14F13F-8063-2902-B7F8-EDA5E515C996}"/>
          </ac:spMkLst>
        </pc:spChg>
        <pc:spChg chg="del">
          <ac:chgData name="Richard Chalk" userId="287f8aa4f4de1d19" providerId="LiveId" clId="{B7263E12-8C98-4C0D-9AB5-1239202F60B2}" dt="2023-05-12T09:16:41.124" v="1309" actId="478"/>
          <ac:spMkLst>
            <pc:docMk/>
            <pc:sldMk cId="125677320" sldId="315"/>
            <ac:spMk id="14" creationId="{3E265A43-969E-721B-2C48-9DADF48454D7}"/>
          </ac:spMkLst>
        </pc:spChg>
        <pc:spChg chg="del">
          <ac:chgData name="Richard Chalk" userId="287f8aa4f4de1d19" providerId="LiveId" clId="{B7263E12-8C98-4C0D-9AB5-1239202F60B2}" dt="2023-05-12T09:16:35.899" v="1307" actId="478"/>
          <ac:spMkLst>
            <pc:docMk/>
            <pc:sldMk cId="125677320" sldId="315"/>
            <ac:spMk id="16" creationId="{2A0A543B-2E80-8BDF-59B8-4E58C6922981}"/>
          </ac:spMkLst>
        </pc:spChg>
        <pc:spChg chg="del">
          <ac:chgData name="Richard Chalk" userId="287f8aa4f4de1d19" providerId="LiveId" clId="{B7263E12-8C98-4C0D-9AB5-1239202F60B2}" dt="2023-05-12T09:16:36.715" v="1308" actId="478"/>
          <ac:spMkLst>
            <pc:docMk/>
            <pc:sldMk cId="125677320" sldId="315"/>
            <ac:spMk id="17" creationId="{AA934D95-DAFB-C67C-5E5C-ECE320B4B599}"/>
          </ac:spMkLst>
        </pc:spChg>
        <pc:spChg chg="del">
          <ac:chgData name="Richard Chalk" userId="287f8aa4f4de1d19" providerId="LiveId" clId="{B7263E12-8C98-4C0D-9AB5-1239202F60B2}" dt="2023-05-12T09:16:41.124" v="1309" actId="478"/>
          <ac:spMkLst>
            <pc:docMk/>
            <pc:sldMk cId="125677320" sldId="315"/>
            <ac:spMk id="695" creationId="{00000000-0000-0000-0000-000000000000}"/>
          </ac:spMkLst>
        </pc:spChg>
      </pc:sldChg>
      <pc:sldChg chg="addSp modSp add mod modNotesTx">
        <pc:chgData name="Richard Chalk" userId="287f8aa4f4de1d19" providerId="LiveId" clId="{B7263E12-8C98-4C0D-9AB5-1239202F60B2}" dt="2023-05-12T09:30:55.514" v="1959"/>
        <pc:sldMkLst>
          <pc:docMk/>
          <pc:sldMk cId="294146352" sldId="316"/>
        </pc:sldMkLst>
        <pc:spChg chg="mod">
          <ac:chgData name="Richard Chalk" userId="287f8aa4f4de1d19" providerId="LiveId" clId="{B7263E12-8C98-4C0D-9AB5-1239202F60B2}" dt="2023-05-12T09:23:36.474" v="1685" actId="20577"/>
          <ac:spMkLst>
            <pc:docMk/>
            <pc:sldMk cId="294146352" sldId="316"/>
            <ac:spMk id="2" creationId="{ECDD28F4-C2BD-5E5B-5623-08130E6BF6C2}"/>
          </ac:spMkLst>
        </pc:spChg>
        <pc:spChg chg="add mod">
          <ac:chgData name="Richard Chalk" userId="287f8aa4f4de1d19" providerId="LiveId" clId="{B7263E12-8C98-4C0D-9AB5-1239202F60B2}" dt="2023-05-12T09:28:32.302" v="1779" actId="1582"/>
          <ac:spMkLst>
            <pc:docMk/>
            <pc:sldMk cId="294146352" sldId="316"/>
            <ac:spMk id="4" creationId="{9DAEDD46-45E0-DFD0-0CB8-1C1B58F7517B}"/>
          </ac:spMkLst>
        </pc:spChg>
        <pc:spChg chg="add mod">
          <ac:chgData name="Richard Chalk" userId="287f8aa4f4de1d19" providerId="LiveId" clId="{B7263E12-8C98-4C0D-9AB5-1239202F60B2}" dt="2023-05-12T09:28:54.004" v="1849" actId="14100"/>
          <ac:spMkLst>
            <pc:docMk/>
            <pc:sldMk cId="294146352" sldId="316"/>
            <ac:spMk id="5" creationId="{6935D031-502B-BCAF-BAB4-E9F0C088D4D0}"/>
          </ac:spMkLst>
        </pc:spChg>
        <pc:spChg chg="mod">
          <ac:chgData name="Richard Chalk" userId="287f8aa4f4de1d19" providerId="LiveId" clId="{B7263E12-8C98-4C0D-9AB5-1239202F60B2}" dt="2023-05-12T09:25:22.745" v="1716" actId="14100"/>
          <ac:spMkLst>
            <pc:docMk/>
            <pc:sldMk cId="294146352" sldId="316"/>
            <ac:spMk id="6" creationId="{1FAF2A17-E211-CBB3-E7B4-7210C49D29AE}"/>
          </ac:spMkLst>
        </pc:spChg>
        <pc:spChg chg="add mod">
          <ac:chgData name="Richard Chalk" userId="287f8aa4f4de1d19" providerId="LiveId" clId="{B7263E12-8C98-4C0D-9AB5-1239202F60B2}" dt="2023-05-12T09:29:20.093" v="1862" actId="1076"/>
          <ac:spMkLst>
            <pc:docMk/>
            <pc:sldMk cId="294146352" sldId="316"/>
            <ac:spMk id="7" creationId="{0849AA61-9E40-93E5-F9F3-64FFC46D4B95}"/>
          </ac:spMkLst>
        </pc:spChg>
        <pc:spChg chg="add mod">
          <ac:chgData name="Richard Chalk" userId="287f8aa4f4de1d19" providerId="LiveId" clId="{B7263E12-8C98-4C0D-9AB5-1239202F60B2}" dt="2023-05-12T09:29:30.263" v="1909" actId="20577"/>
          <ac:spMkLst>
            <pc:docMk/>
            <pc:sldMk cId="294146352" sldId="316"/>
            <ac:spMk id="8" creationId="{EC48EBD8-D5D2-85F7-2301-5DB5B501D25F}"/>
          </ac:spMkLst>
        </pc:spChg>
        <pc:spChg chg="mod">
          <ac:chgData name="Richard Chalk" userId="287f8aa4f4de1d19" providerId="LiveId" clId="{B7263E12-8C98-4C0D-9AB5-1239202F60B2}" dt="2023-05-12T09:27:46.250" v="1773" actId="1038"/>
          <ac:spMkLst>
            <pc:docMk/>
            <pc:sldMk cId="294146352" sldId="316"/>
            <ac:spMk id="9" creationId="{7724F5C4-BF2A-68ED-24DE-113ABBCBE1C9}"/>
          </ac:spMkLst>
        </pc:spChg>
        <pc:spChg chg="add mod">
          <ac:chgData name="Richard Chalk" userId="287f8aa4f4de1d19" providerId="LiveId" clId="{B7263E12-8C98-4C0D-9AB5-1239202F60B2}" dt="2023-05-12T09:30:37.786" v="1958" actId="1076"/>
          <ac:spMkLst>
            <pc:docMk/>
            <pc:sldMk cId="294146352" sldId="316"/>
            <ac:spMk id="11" creationId="{8BEAD17E-9447-D5BF-8FF1-A270BFBA12D2}"/>
          </ac:spMkLst>
        </pc:spChg>
        <pc:picChg chg="add mod">
          <ac:chgData name="Richard Chalk" userId="287f8aa4f4de1d19" providerId="LiveId" clId="{B7263E12-8C98-4C0D-9AB5-1239202F60B2}" dt="2023-05-12T09:30:37.786" v="1958" actId="1076"/>
          <ac:picMkLst>
            <pc:docMk/>
            <pc:sldMk cId="294146352" sldId="316"/>
            <ac:picMk id="12" creationId="{259109B9-ADA8-DBB1-C5CC-DB5D6C17D094}"/>
          </ac:picMkLst>
        </pc:picChg>
      </pc:sldChg>
      <pc:sldChg chg="addSp delSp modSp add mod modNotesTx">
        <pc:chgData name="Richard Chalk" userId="287f8aa4f4de1d19" providerId="LiveId" clId="{B7263E12-8C98-4C0D-9AB5-1239202F60B2}" dt="2023-05-12T09:37:26.265" v="2175" actId="20577"/>
        <pc:sldMkLst>
          <pc:docMk/>
          <pc:sldMk cId="2794907855" sldId="317"/>
        </pc:sldMkLst>
        <pc:spChg chg="mod">
          <ac:chgData name="Richard Chalk" userId="287f8aa4f4de1d19" providerId="LiveId" clId="{B7263E12-8C98-4C0D-9AB5-1239202F60B2}" dt="2023-05-12T09:31:25.298" v="1971" actId="20577"/>
          <ac:spMkLst>
            <pc:docMk/>
            <pc:sldMk cId="2794907855" sldId="317"/>
            <ac:spMk id="2" creationId="{ECDD28F4-C2BD-5E5B-5623-08130E6BF6C2}"/>
          </ac:spMkLst>
        </pc:spChg>
        <pc:spChg chg="add del mod">
          <ac:chgData name="Richard Chalk" userId="287f8aa4f4de1d19" providerId="LiveId" clId="{B7263E12-8C98-4C0D-9AB5-1239202F60B2}" dt="2023-05-12T09:36:00.421" v="2162" actId="478"/>
          <ac:spMkLst>
            <pc:docMk/>
            <pc:sldMk cId="2794907855" sldId="317"/>
            <ac:spMk id="5" creationId="{433C496F-11EF-2B51-A05A-19532636FFA9}"/>
          </ac:spMkLst>
        </pc:spChg>
        <pc:spChg chg="mod">
          <ac:chgData name="Richard Chalk" userId="287f8aa4f4de1d19" providerId="LiveId" clId="{B7263E12-8C98-4C0D-9AB5-1239202F60B2}" dt="2023-05-12T09:33:13.372" v="1985" actId="20577"/>
          <ac:spMkLst>
            <pc:docMk/>
            <pc:sldMk cId="2794907855" sldId="317"/>
            <ac:spMk id="6" creationId="{1FAF2A17-E211-CBB3-E7B4-7210C49D29AE}"/>
          </ac:spMkLst>
        </pc:spChg>
        <pc:spChg chg="add mod ord">
          <ac:chgData name="Richard Chalk" userId="287f8aa4f4de1d19" providerId="LiveId" clId="{B7263E12-8C98-4C0D-9AB5-1239202F60B2}" dt="2023-05-12T09:37:12.246" v="2172" actId="14100"/>
          <ac:spMkLst>
            <pc:docMk/>
            <pc:sldMk cId="2794907855" sldId="317"/>
            <ac:spMk id="8" creationId="{9B3D7100-D559-8D3B-8E0D-1DB036914ED2}"/>
          </ac:spMkLst>
        </pc:spChg>
        <pc:spChg chg="del mod">
          <ac:chgData name="Richard Chalk" userId="287f8aa4f4de1d19" providerId="LiveId" clId="{B7263E12-8C98-4C0D-9AB5-1239202F60B2}" dt="2023-05-12T09:34:00.898" v="2119" actId="478"/>
          <ac:spMkLst>
            <pc:docMk/>
            <pc:sldMk cId="2794907855" sldId="317"/>
            <ac:spMk id="9" creationId="{7724F5C4-BF2A-68ED-24DE-113ABBCBE1C9}"/>
          </ac:spMkLst>
        </pc:spChg>
        <pc:spChg chg="add mod">
          <ac:chgData name="Richard Chalk" userId="287f8aa4f4de1d19" providerId="LiveId" clId="{B7263E12-8C98-4C0D-9AB5-1239202F60B2}" dt="2023-05-12T09:36:22.422" v="2168" actId="207"/>
          <ac:spMkLst>
            <pc:docMk/>
            <pc:sldMk cId="2794907855" sldId="317"/>
            <ac:spMk id="11" creationId="{8672035C-7C3C-3E62-899C-9E0836EFBBD3}"/>
          </ac:spMkLst>
        </pc:spChg>
        <pc:picChg chg="add mod">
          <ac:chgData name="Richard Chalk" userId="287f8aa4f4de1d19" providerId="LiveId" clId="{B7263E12-8C98-4C0D-9AB5-1239202F60B2}" dt="2023-05-12T09:36:11.328" v="2164" actId="1076"/>
          <ac:picMkLst>
            <pc:docMk/>
            <pc:sldMk cId="2794907855" sldId="317"/>
            <ac:picMk id="12" creationId="{BE27E8AD-C667-8E1E-DCBC-AC9AEC076CCD}"/>
          </ac:picMkLst>
        </pc:picChg>
      </pc:sldChg>
    </pc:docChg>
  </pc:docChgLst>
  <pc:docChgLst>
    <pc:chgData name="Richard Chalk" userId="287f8aa4f4de1d19" providerId="LiveId" clId="{ADCD7CE9-DA5B-4B3E-9C30-37ED9E52CC01}"/>
    <pc:docChg chg="undo custSel addSld delSld modSld sldOrd">
      <pc:chgData name="Richard Chalk" userId="287f8aa4f4de1d19" providerId="LiveId" clId="{ADCD7CE9-DA5B-4B3E-9C30-37ED9E52CC01}" dt="2023-05-22T08:12:36.406" v="2048" actId="20577"/>
      <pc:docMkLst>
        <pc:docMk/>
      </pc:docMkLst>
      <pc:sldChg chg="addSp delSp modSp mod modNotesTx">
        <pc:chgData name="Richard Chalk" userId="287f8aa4f4de1d19" providerId="LiveId" clId="{ADCD7CE9-DA5B-4B3E-9C30-37ED9E52CC01}" dt="2023-05-22T07:47:55.418" v="1404" actId="1038"/>
        <pc:sldMkLst>
          <pc:docMk/>
          <pc:sldMk cId="0" sldId="299"/>
        </pc:sldMkLst>
        <pc:spChg chg="del">
          <ac:chgData name="Richard Chalk" userId="287f8aa4f4de1d19" providerId="LiveId" clId="{ADCD7CE9-DA5B-4B3E-9C30-37ED9E52CC01}" dt="2023-05-22T04:31:39.449" v="35" actId="478"/>
          <ac:spMkLst>
            <pc:docMk/>
            <pc:sldMk cId="0" sldId="299"/>
            <ac:spMk id="2" creationId="{916716D2-1199-DA83-4032-C4C3E1EE2908}"/>
          </ac:spMkLst>
        </pc:spChg>
        <pc:spChg chg="del">
          <ac:chgData name="Richard Chalk" userId="287f8aa4f4de1d19" providerId="LiveId" clId="{ADCD7CE9-DA5B-4B3E-9C30-37ED9E52CC01}" dt="2023-05-22T04:31:40.372" v="36" actId="478"/>
          <ac:spMkLst>
            <pc:docMk/>
            <pc:sldMk cId="0" sldId="299"/>
            <ac:spMk id="3" creationId="{521D2D56-30D7-4260-8CE7-D5BB398193FF}"/>
          </ac:spMkLst>
        </pc:spChg>
        <pc:spChg chg="mod">
          <ac:chgData name="Richard Chalk" userId="287f8aa4f4de1d19" providerId="LiveId" clId="{ADCD7CE9-DA5B-4B3E-9C30-37ED9E52CC01}" dt="2023-05-22T04:31:53.584" v="44" actId="5793"/>
          <ac:spMkLst>
            <pc:docMk/>
            <pc:sldMk cId="0" sldId="299"/>
            <ac:spMk id="4" creationId="{4771B46A-233B-C554-9461-6E930E187917}"/>
          </ac:spMkLst>
        </pc:spChg>
        <pc:spChg chg="del">
          <ac:chgData name="Richard Chalk" userId="287f8aa4f4de1d19" providerId="LiveId" clId="{ADCD7CE9-DA5B-4B3E-9C30-37ED9E52CC01}" dt="2023-05-22T04:35:14.449" v="87" actId="478"/>
          <ac:spMkLst>
            <pc:docMk/>
            <pc:sldMk cId="0" sldId="299"/>
            <ac:spMk id="8" creationId="{C1E434DC-4109-6469-E7B3-F737D59C067F}"/>
          </ac:spMkLst>
        </pc:spChg>
        <pc:spChg chg="del">
          <ac:chgData name="Richard Chalk" userId="287f8aa4f4de1d19" providerId="LiveId" clId="{ADCD7CE9-DA5B-4B3E-9C30-37ED9E52CC01}" dt="2023-05-22T04:31:41.442" v="37" actId="478"/>
          <ac:spMkLst>
            <pc:docMk/>
            <pc:sldMk cId="0" sldId="299"/>
            <ac:spMk id="10" creationId="{C239DA78-E37A-D25E-DB39-F2BE33A3FAEB}"/>
          </ac:spMkLst>
        </pc:spChg>
        <pc:spChg chg="del">
          <ac:chgData name="Richard Chalk" userId="287f8aa4f4de1d19" providerId="LiveId" clId="{ADCD7CE9-DA5B-4B3E-9C30-37ED9E52CC01}" dt="2023-05-22T04:31:42.258" v="38" actId="478"/>
          <ac:spMkLst>
            <pc:docMk/>
            <pc:sldMk cId="0" sldId="299"/>
            <ac:spMk id="11" creationId="{0CEC7D0C-2714-CE41-FDA9-EA2274999D89}"/>
          </ac:spMkLst>
        </pc:spChg>
        <pc:spChg chg="add mod">
          <ac:chgData name="Richard Chalk" userId="287f8aa4f4de1d19" providerId="LiveId" clId="{ADCD7CE9-DA5B-4B3E-9C30-37ED9E52CC01}" dt="2023-05-22T07:46:42.439" v="1240" actId="208"/>
          <ac:spMkLst>
            <pc:docMk/>
            <pc:sldMk cId="0" sldId="299"/>
            <ac:spMk id="14" creationId="{8B3AB1EE-AC58-829A-A00C-D88D9F0C2DCE}"/>
          </ac:spMkLst>
        </pc:spChg>
        <pc:spChg chg="add mod">
          <ac:chgData name="Richard Chalk" userId="287f8aa4f4de1d19" providerId="LiveId" clId="{ADCD7CE9-DA5B-4B3E-9C30-37ED9E52CC01}" dt="2023-05-22T07:46:55.877" v="1289" actId="1037"/>
          <ac:spMkLst>
            <pc:docMk/>
            <pc:sldMk cId="0" sldId="299"/>
            <ac:spMk id="15" creationId="{713CCC61-C25F-94C5-1822-E7D60F10ED6D}"/>
          </ac:spMkLst>
        </pc:spChg>
        <pc:spChg chg="add mod">
          <ac:chgData name="Richard Chalk" userId="287f8aa4f4de1d19" providerId="LiveId" clId="{ADCD7CE9-DA5B-4B3E-9C30-37ED9E52CC01}" dt="2023-05-22T07:47:31.569" v="1325" actId="207"/>
          <ac:spMkLst>
            <pc:docMk/>
            <pc:sldMk cId="0" sldId="299"/>
            <ac:spMk id="16" creationId="{6D984071-9FB7-E85F-A4E7-9E15C8B1AFC6}"/>
          </ac:spMkLst>
        </pc:spChg>
        <pc:spChg chg="add mod">
          <ac:chgData name="Richard Chalk" userId="287f8aa4f4de1d19" providerId="LiveId" clId="{ADCD7CE9-DA5B-4B3E-9C30-37ED9E52CC01}" dt="2023-05-22T07:47:55.418" v="1404" actId="1038"/>
          <ac:spMkLst>
            <pc:docMk/>
            <pc:sldMk cId="0" sldId="299"/>
            <ac:spMk id="17" creationId="{721CC535-A100-7F7F-CEE8-14E100FCB1ED}"/>
          </ac:spMkLst>
        </pc:spChg>
        <pc:spChg chg="mod">
          <ac:chgData name="Richard Chalk" userId="287f8aa4f4de1d19" providerId="LiveId" clId="{ADCD7CE9-DA5B-4B3E-9C30-37ED9E52CC01}" dt="2023-05-22T07:46:16.715" v="1205" actId="20577"/>
          <ac:spMkLst>
            <pc:docMk/>
            <pc:sldMk cId="0" sldId="299"/>
            <ac:spMk id="658" creationId="{00000000-0000-0000-0000-000000000000}"/>
          </ac:spMkLst>
        </pc:spChg>
        <pc:picChg chg="del">
          <ac:chgData name="Richard Chalk" userId="287f8aa4f4de1d19" providerId="LiveId" clId="{ADCD7CE9-DA5B-4B3E-9C30-37ED9E52CC01}" dt="2023-05-22T04:35:14.449" v="87" actId="478"/>
          <ac:picMkLst>
            <pc:docMk/>
            <pc:sldMk cId="0" sldId="299"/>
            <ac:picMk id="7" creationId="{892E2D91-CBE4-18FF-387E-D5A8B0FAE488}"/>
          </ac:picMkLst>
        </pc:picChg>
        <pc:picChg chg="del">
          <ac:chgData name="Richard Chalk" userId="287f8aa4f4de1d19" providerId="LiveId" clId="{ADCD7CE9-DA5B-4B3E-9C30-37ED9E52CC01}" dt="2023-05-22T04:36:17.179" v="88" actId="478"/>
          <ac:picMkLst>
            <pc:docMk/>
            <pc:sldMk cId="0" sldId="299"/>
            <ac:picMk id="9" creationId="{940B7D77-F534-1E0F-1818-96751B718327}"/>
          </ac:picMkLst>
        </pc:picChg>
        <pc:picChg chg="add mod">
          <ac:chgData name="Richard Chalk" userId="287f8aa4f4de1d19" providerId="LiveId" clId="{ADCD7CE9-DA5B-4B3E-9C30-37ED9E52CC01}" dt="2023-05-22T04:36:20.490" v="90" actId="1076"/>
          <ac:picMkLst>
            <pc:docMk/>
            <pc:sldMk cId="0" sldId="299"/>
            <ac:picMk id="12" creationId="{F0F17147-809E-F720-9C5F-A24B65786008}"/>
          </ac:picMkLst>
        </pc:picChg>
        <pc:picChg chg="add mod">
          <ac:chgData name="Richard Chalk" userId="287f8aa4f4de1d19" providerId="LiveId" clId="{ADCD7CE9-DA5B-4B3E-9C30-37ED9E52CC01}" dt="2023-05-22T07:46:22.411" v="1237" actId="1035"/>
          <ac:picMkLst>
            <pc:docMk/>
            <pc:sldMk cId="0" sldId="299"/>
            <ac:picMk id="13" creationId="{82083A09-37E3-6357-A891-7E1D92D9CA0B}"/>
          </ac:picMkLst>
        </pc:picChg>
        <pc:picChg chg="del">
          <ac:chgData name="Richard Chalk" userId="287f8aa4f4de1d19" providerId="LiveId" clId="{ADCD7CE9-DA5B-4B3E-9C30-37ED9E52CC01}" dt="2023-05-22T04:32:35.578" v="73" actId="478"/>
          <ac:picMkLst>
            <pc:docMk/>
            <pc:sldMk cId="0" sldId="299"/>
            <ac:picMk id="1026" creationId="{EC151964-B977-1905-6B58-B90E41139DFC}"/>
          </ac:picMkLst>
        </pc:picChg>
        <pc:picChg chg="del">
          <ac:chgData name="Richard Chalk" userId="287f8aa4f4de1d19" providerId="LiveId" clId="{ADCD7CE9-DA5B-4B3E-9C30-37ED9E52CC01}" dt="2023-05-22T04:32:35.578" v="73" actId="478"/>
          <ac:picMkLst>
            <pc:docMk/>
            <pc:sldMk cId="0" sldId="299"/>
            <ac:picMk id="1028" creationId="{8DE6F509-06B2-B7E1-AB1F-31A7E100ABB8}"/>
          </ac:picMkLst>
        </pc:picChg>
        <pc:picChg chg="del">
          <ac:chgData name="Richard Chalk" userId="287f8aa4f4de1d19" providerId="LiveId" clId="{ADCD7CE9-DA5B-4B3E-9C30-37ED9E52CC01}" dt="2023-05-22T04:32:35.578" v="73" actId="478"/>
          <ac:picMkLst>
            <pc:docMk/>
            <pc:sldMk cId="0" sldId="299"/>
            <ac:picMk id="1030" creationId="{71231735-FD88-5620-9A5F-1060ED0AC67B}"/>
          </ac:picMkLst>
        </pc:picChg>
        <pc:picChg chg="del">
          <ac:chgData name="Richard Chalk" userId="287f8aa4f4de1d19" providerId="LiveId" clId="{ADCD7CE9-DA5B-4B3E-9C30-37ED9E52CC01}" dt="2023-05-22T04:32:35.578" v="73" actId="478"/>
          <ac:picMkLst>
            <pc:docMk/>
            <pc:sldMk cId="0" sldId="299"/>
            <ac:picMk id="1032" creationId="{5AF98B33-298F-CD63-A93B-0C5C7B989387}"/>
          </ac:picMkLst>
        </pc:picChg>
      </pc:sldChg>
      <pc:sldChg chg="addSp delSp modSp mod modNotesTx">
        <pc:chgData name="Richard Chalk" userId="287f8aa4f4de1d19" providerId="LiveId" clId="{ADCD7CE9-DA5B-4B3E-9C30-37ED9E52CC01}" dt="2023-05-22T08:11:09.602" v="1945" actId="20577"/>
        <pc:sldMkLst>
          <pc:docMk/>
          <pc:sldMk cId="0" sldId="302"/>
        </pc:sldMkLst>
        <pc:spChg chg="mod">
          <ac:chgData name="Richard Chalk" userId="287f8aa4f4de1d19" providerId="LiveId" clId="{ADCD7CE9-DA5B-4B3E-9C30-37ED9E52CC01}" dt="2023-05-22T05:21:53.487" v="508" actId="6549"/>
          <ac:spMkLst>
            <pc:docMk/>
            <pc:sldMk cId="0" sldId="302"/>
            <ac:spMk id="2" creationId="{7BDA04FC-2DCA-AFE5-773D-BCB05A8405A5}"/>
          </ac:spMkLst>
        </pc:spChg>
        <pc:spChg chg="del">
          <ac:chgData name="Richard Chalk" userId="287f8aa4f4de1d19" providerId="LiveId" clId="{ADCD7CE9-DA5B-4B3E-9C30-37ED9E52CC01}" dt="2023-05-22T05:11:42.190" v="338" actId="478"/>
          <ac:spMkLst>
            <pc:docMk/>
            <pc:sldMk cId="0" sldId="302"/>
            <ac:spMk id="4" creationId="{2C1C04F3-8720-DB22-74EB-64BD0D4A3C57}"/>
          </ac:spMkLst>
        </pc:spChg>
        <pc:spChg chg="mod">
          <ac:chgData name="Richard Chalk" userId="287f8aa4f4de1d19" providerId="LiveId" clId="{ADCD7CE9-DA5B-4B3E-9C30-37ED9E52CC01}" dt="2023-05-22T08:11:09.602" v="1945" actId="20577"/>
          <ac:spMkLst>
            <pc:docMk/>
            <pc:sldMk cId="0" sldId="302"/>
            <ac:spMk id="5" creationId="{D3D2D105-7337-014E-A529-88382FFF1E67}"/>
          </ac:spMkLst>
        </pc:spChg>
        <pc:spChg chg="del">
          <ac:chgData name="Richard Chalk" userId="287f8aa4f4de1d19" providerId="LiveId" clId="{ADCD7CE9-DA5B-4B3E-9C30-37ED9E52CC01}" dt="2023-05-22T05:11:44.833" v="340" actId="478"/>
          <ac:spMkLst>
            <pc:docMk/>
            <pc:sldMk cId="0" sldId="302"/>
            <ac:spMk id="6" creationId="{CDD70138-FC68-4479-0FF8-A224813BA5E1}"/>
          </ac:spMkLst>
        </pc:spChg>
        <pc:spChg chg="del">
          <ac:chgData name="Richard Chalk" userId="287f8aa4f4de1d19" providerId="LiveId" clId="{ADCD7CE9-DA5B-4B3E-9C30-37ED9E52CC01}" dt="2023-05-22T05:11:45.624" v="341" actId="478"/>
          <ac:spMkLst>
            <pc:docMk/>
            <pc:sldMk cId="0" sldId="302"/>
            <ac:spMk id="7" creationId="{371920A2-7E9B-5179-D4AB-6593238AFA5F}"/>
          </ac:spMkLst>
        </pc:spChg>
        <pc:spChg chg="add mod">
          <ac:chgData name="Richard Chalk" userId="287f8aa4f4de1d19" providerId="LiveId" clId="{ADCD7CE9-DA5B-4B3E-9C30-37ED9E52CC01}" dt="2023-05-22T05:17:11.032" v="465" actId="1036"/>
          <ac:spMkLst>
            <pc:docMk/>
            <pc:sldMk cId="0" sldId="302"/>
            <ac:spMk id="8" creationId="{45932A0C-70D4-B9F0-C5F1-F9D2E650BA0E}"/>
          </ac:spMkLst>
        </pc:spChg>
        <pc:spChg chg="add mod ord">
          <ac:chgData name="Richard Chalk" userId="287f8aa4f4de1d19" providerId="LiveId" clId="{ADCD7CE9-DA5B-4B3E-9C30-37ED9E52CC01}" dt="2023-05-22T05:17:17.777" v="466" actId="14100"/>
          <ac:spMkLst>
            <pc:docMk/>
            <pc:sldMk cId="0" sldId="302"/>
            <ac:spMk id="10" creationId="{1A0BD876-1337-02CB-95F7-F993EC7B538A}"/>
          </ac:spMkLst>
        </pc:spChg>
        <pc:picChg chg="del">
          <ac:chgData name="Richard Chalk" userId="287f8aa4f4de1d19" providerId="LiveId" clId="{ADCD7CE9-DA5B-4B3E-9C30-37ED9E52CC01}" dt="2023-05-22T05:11:43.809" v="339" actId="478"/>
          <ac:picMkLst>
            <pc:docMk/>
            <pc:sldMk cId="0" sldId="302"/>
            <ac:picMk id="9" creationId="{007F870D-DB3A-A4EC-9498-263495B706ED}"/>
          </ac:picMkLst>
        </pc:picChg>
        <pc:picChg chg="add mod">
          <ac:chgData name="Richard Chalk" userId="287f8aa4f4de1d19" providerId="LiveId" clId="{ADCD7CE9-DA5B-4B3E-9C30-37ED9E52CC01}" dt="2023-05-22T05:17:11.032" v="465" actId="1036"/>
          <ac:picMkLst>
            <pc:docMk/>
            <pc:sldMk cId="0" sldId="302"/>
            <ac:picMk id="11" creationId="{CC0C4025-545B-93E1-3732-F2ACD24A0ABB}"/>
          </ac:picMkLst>
        </pc:picChg>
        <pc:picChg chg="add del mod">
          <ac:chgData name="Richard Chalk" userId="287f8aa4f4de1d19" providerId="LiveId" clId="{ADCD7CE9-DA5B-4B3E-9C30-37ED9E52CC01}" dt="2023-05-22T05:21:18.910" v="495"/>
          <ac:picMkLst>
            <pc:docMk/>
            <pc:sldMk cId="0" sldId="302"/>
            <ac:picMk id="12" creationId="{3EFB028E-50C2-DACC-A6EA-711D0C2B5889}"/>
          </ac:picMkLst>
        </pc:picChg>
        <pc:picChg chg="del">
          <ac:chgData name="Richard Chalk" userId="287f8aa4f4de1d19" providerId="LiveId" clId="{ADCD7CE9-DA5B-4B3E-9C30-37ED9E52CC01}" dt="2023-05-22T05:18:09.129" v="471" actId="478"/>
          <ac:picMkLst>
            <pc:docMk/>
            <pc:sldMk cId="0" sldId="302"/>
            <ac:picMk id="2050" creationId="{235E4008-F5B9-485D-E75F-A61835C43397}"/>
          </ac:picMkLst>
        </pc:picChg>
        <pc:picChg chg="del">
          <ac:chgData name="Richard Chalk" userId="287f8aa4f4de1d19" providerId="LiveId" clId="{ADCD7CE9-DA5B-4B3E-9C30-37ED9E52CC01}" dt="2023-05-22T05:11:43.809" v="339" actId="478"/>
          <ac:picMkLst>
            <pc:docMk/>
            <pc:sldMk cId="0" sldId="302"/>
            <ac:picMk id="2054" creationId="{7FF8BBB5-F37A-A1CA-3F93-0F1AF380CBCD}"/>
          </ac:picMkLst>
        </pc:picChg>
        <pc:picChg chg="add mod">
          <ac:chgData name="Richard Chalk" userId="287f8aa4f4de1d19" providerId="LiveId" clId="{ADCD7CE9-DA5B-4B3E-9C30-37ED9E52CC01}" dt="2023-05-22T05:17:11.032" v="465" actId="1036"/>
          <ac:picMkLst>
            <pc:docMk/>
            <pc:sldMk cId="0" sldId="302"/>
            <ac:picMk id="3074" creationId="{DFE2E593-52B8-83E5-E5B3-40DB4D5ABCDE}"/>
          </ac:picMkLst>
        </pc:picChg>
        <pc:picChg chg="add del mod">
          <ac:chgData name="Richard Chalk" userId="287f8aa4f4de1d19" providerId="LiveId" clId="{ADCD7CE9-DA5B-4B3E-9C30-37ED9E52CC01}" dt="2023-05-22T05:21:28.574" v="500" actId="478"/>
          <ac:picMkLst>
            <pc:docMk/>
            <pc:sldMk cId="0" sldId="302"/>
            <ac:picMk id="3076" creationId="{B96052DA-C389-8B9B-F135-71AFF9043985}"/>
          </ac:picMkLst>
        </pc:picChg>
      </pc:sldChg>
      <pc:sldChg chg="del">
        <pc:chgData name="Richard Chalk" userId="287f8aa4f4de1d19" providerId="LiveId" clId="{ADCD7CE9-DA5B-4B3E-9C30-37ED9E52CC01}" dt="2023-05-22T08:06:19.017" v="1746" actId="47"/>
        <pc:sldMkLst>
          <pc:docMk/>
          <pc:sldMk cId="0" sldId="304"/>
        </pc:sldMkLst>
      </pc:sldChg>
      <pc:sldChg chg="modSp mod">
        <pc:chgData name="Richard Chalk" userId="287f8aa4f4de1d19" providerId="LiveId" clId="{ADCD7CE9-DA5B-4B3E-9C30-37ED9E52CC01}" dt="2023-05-22T04:29:08.760" v="24" actId="20577"/>
        <pc:sldMkLst>
          <pc:docMk/>
          <pc:sldMk cId="3213385662" sldId="309"/>
        </pc:sldMkLst>
        <pc:spChg chg="mod">
          <ac:chgData name="Richard Chalk" userId="287f8aa4f4de1d19" providerId="LiveId" clId="{ADCD7CE9-DA5B-4B3E-9C30-37ED9E52CC01}" dt="2023-05-22T04:29:08.760" v="24" actId="20577"/>
          <ac:spMkLst>
            <pc:docMk/>
            <pc:sldMk cId="3213385662" sldId="309"/>
            <ac:spMk id="118" creationId="{00000000-0000-0000-0000-000000000000}"/>
          </ac:spMkLst>
        </pc:spChg>
      </pc:sldChg>
      <pc:sldChg chg="modSp mod ord">
        <pc:chgData name="Richard Chalk" userId="287f8aa4f4de1d19" providerId="LiveId" clId="{ADCD7CE9-DA5B-4B3E-9C30-37ED9E52CC01}" dt="2023-05-22T04:30:39.872" v="33"/>
        <pc:sldMkLst>
          <pc:docMk/>
          <pc:sldMk cId="2116107592" sldId="310"/>
        </pc:sldMkLst>
        <pc:spChg chg="mod">
          <ac:chgData name="Richard Chalk" userId="287f8aa4f4de1d19" providerId="LiveId" clId="{ADCD7CE9-DA5B-4B3E-9C30-37ED9E52CC01}" dt="2023-05-22T04:29:13.211" v="31" actId="20577"/>
          <ac:spMkLst>
            <pc:docMk/>
            <pc:sldMk cId="2116107592" sldId="310"/>
            <ac:spMk id="118" creationId="{00000000-0000-0000-0000-000000000000}"/>
          </ac:spMkLst>
        </pc:spChg>
      </pc:sldChg>
      <pc:sldChg chg="del">
        <pc:chgData name="Richard Chalk" userId="287f8aa4f4de1d19" providerId="LiveId" clId="{ADCD7CE9-DA5B-4B3E-9C30-37ED9E52CC01}" dt="2023-05-22T08:06:19.017" v="1746" actId="47"/>
        <pc:sldMkLst>
          <pc:docMk/>
          <pc:sldMk cId="2239375013" sldId="311"/>
        </pc:sldMkLst>
      </pc:sldChg>
      <pc:sldChg chg="del">
        <pc:chgData name="Richard Chalk" userId="287f8aa4f4de1d19" providerId="LiveId" clId="{ADCD7CE9-DA5B-4B3E-9C30-37ED9E52CC01}" dt="2023-05-22T08:06:19.017" v="1746" actId="47"/>
        <pc:sldMkLst>
          <pc:docMk/>
          <pc:sldMk cId="3713879004" sldId="312"/>
        </pc:sldMkLst>
      </pc:sldChg>
      <pc:sldChg chg="del">
        <pc:chgData name="Richard Chalk" userId="287f8aa4f4de1d19" providerId="LiveId" clId="{ADCD7CE9-DA5B-4B3E-9C30-37ED9E52CC01}" dt="2023-05-22T08:06:19.017" v="1746" actId="47"/>
        <pc:sldMkLst>
          <pc:docMk/>
          <pc:sldMk cId="1976385336" sldId="313"/>
        </pc:sldMkLst>
      </pc:sldChg>
      <pc:sldChg chg="del">
        <pc:chgData name="Richard Chalk" userId="287f8aa4f4de1d19" providerId="LiveId" clId="{ADCD7CE9-DA5B-4B3E-9C30-37ED9E52CC01}" dt="2023-05-22T08:06:19.017" v="1746" actId="47"/>
        <pc:sldMkLst>
          <pc:docMk/>
          <pc:sldMk cId="1166244466" sldId="314"/>
        </pc:sldMkLst>
      </pc:sldChg>
      <pc:sldChg chg="del">
        <pc:chgData name="Richard Chalk" userId="287f8aa4f4de1d19" providerId="LiveId" clId="{ADCD7CE9-DA5B-4B3E-9C30-37ED9E52CC01}" dt="2023-05-22T08:06:19.017" v="1746" actId="47"/>
        <pc:sldMkLst>
          <pc:docMk/>
          <pc:sldMk cId="125677320" sldId="315"/>
        </pc:sldMkLst>
      </pc:sldChg>
      <pc:sldChg chg="del">
        <pc:chgData name="Richard Chalk" userId="287f8aa4f4de1d19" providerId="LiveId" clId="{ADCD7CE9-DA5B-4B3E-9C30-37ED9E52CC01}" dt="2023-05-22T08:06:19.017" v="1746" actId="47"/>
        <pc:sldMkLst>
          <pc:docMk/>
          <pc:sldMk cId="294146352" sldId="316"/>
        </pc:sldMkLst>
      </pc:sldChg>
      <pc:sldChg chg="del">
        <pc:chgData name="Richard Chalk" userId="287f8aa4f4de1d19" providerId="LiveId" clId="{ADCD7CE9-DA5B-4B3E-9C30-37ED9E52CC01}" dt="2023-05-22T08:06:19.017" v="1746" actId="47"/>
        <pc:sldMkLst>
          <pc:docMk/>
          <pc:sldMk cId="2794907855" sldId="317"/>
        </pc:sldMkLst>
      </pc:sldChg>
      <pc:sldChg chg="addSp delSp modSp add mod modNotesTx">
        <pc:chgData name="Richard Chalk" userId="287f8aa4f4de1d19" providerId="LiveId" clId="{ADCD7CE9-DA5B-4B3E-9C30-37ED9E52CC01}" dt="2023-05-22T08:08:47.004" v="1790" actId="1035"/>
        <pc:sldMkLst>
          <pc:docMk/>
          <pc:sldMk cId="3415542239" sldId="318"/>
        </pc:sldMkLst>
        <pc:spChg chg="add del">
          <ac:chgData name="Richard Chalk" userId="287f8aa4f4de1d19" providerId="LiveId" clId="{ADCD7CE9-DA5B-4B3E-9C30-37ED9E52CC01}" dt="2023-05-22T04:41:29.300" v="143" actId="478"/>
          <ac:spMkLst>
            <pc:docMk/>
            <pc:sldMk cId="3415542239" sldId="318"/>
            <ac:spMk id="3" creationId="{A3870E98-1DFC-2A83-6C43-C0B8E0D5236B}"/>
          </ac:spMkLst>
        </pc:spChg>
        <pc:spChg chg="mod">
          <ac:chgData name="Richard Chalk" userId="287f8aa4f4de1d19" providerId="LiveId" clId="{ADCD7CE9-DA5B-4B3E-9C30-37ED9E52CC01}" dt="2023-05-22T04:40:24.152" v="126" actId="6549"/>
          <ac:spMkLst>
            <pc:docMk/>
            <pc:sldMk cId="3415542239" sldId="318"/>
            <ac:spMk id="4" creationId="{4771B46A-233B-C554-9461-6E930E187917}"/>
          </ac:spMkLst>
        </pc:spChg>
        <pc:spChg chg="add mod">
          <ac:chgData name="Richard Chalk" userId="287f8aa4f4de1d19" providerId="LiveId" clId="{ADCD7CE9-DA5B-4B3E-9C30-37ED9E52CC01}" dt="2023-05-22T04:42:29.982" v="156" actId="14100"/>
          <ac:spMkLst>
            <pc:docMk/>
            <pc:sldMk cId="3415542239" sldId="318"/>
            <ac:spMk id="8" creationId="{EB8A9AC1-C9FB-2BED-E83E-3C1A97C16E85}"/>
          </ac:spMkLst>
        </pc:spChg>
        <pc:spChg chg="add mod">
          <ac:chgData name="Richard Chalk" userId="287f8aa4f4de1d19" providerId="LiveId" clId="{ADCD7CE9-DA5B-4B3E-9C30-37ED9E52CC01}" dt="2023-05-22T07:49:21.859" v="1419" actId="1036"/>
          <ac:spMkLst>
            <pc:docMk/>
            <pc:sldMk cId="3415542239" sldId="318"/>
            <ac:spMk id="11" creationId="{12B4A003-D627-65E7-040B-FF68111D806C}"/>
          </ac:spMkLst>
        </pc:spChg>
        <pc:spChg chg="add mod">
          <ac:chgData name="Richard Chalk" userId="287f8aa4f4de1d19" providerId="LiveId" clId="{ADCD7CE9-DA5B-4B3E-9C30-37ED9E52CC01}" dt="2023-05-22T07:49:21.859" v="1419" actId="1036"/>
          <ac:spMkLst>
            <pc:docMk/>
            <pc:sldMk cId="3415542239" sldId="318"/>
            <ac:spMk id="14" creationId="{EF7FBEF7-C5B1-008B-C56B-C5B7434D791E}"/>
          </ac:spMkLst>
        </pc:spChg>
        <pc:spChg chg="add mod">
          <ac:chgData name="Richard Chalk" userId="287f8aa4f4de1d19" providerId="LiveId" clId="{ADCD7CE9-DA5B-4B3E-9C30-37ED9E52CC01}" dt="2023-05-22T07:49:21.859" v="1419" actId="1036"/>
          <ac:spMkLst>
            <pc:docMk/>
            <pc:sldMk cId="3415542239" sldId="318"/>
            <ac:spMk id="15" creationId="{98FF10F3-BDA0-C59E-BA8A-63B20E99C2E9}"/>
          </ac:spMkLst>
        </pc:spChg>
        <pc:spChg chg="add mod">
          <ac:chgData name="Richard Chalk" userId="287f8aa4f4de1d19" providerId="LiveId" clId="{ADCD7CE9-DA5B-4B3E-9C30-37ED9E52CC01}" dt="2023-05-22T07:49:21.859" v="1419" actId="1036"/>
          <ac:spMkLst>
            <pc:docMk/>
            <pc:sldMk cId="3415542239" sldId="318"/>
            <ac:spMk id="16" creationId="{AD28B8D2-D3AE-2225-64AA-027F4942E239}"/>
          </ac:spMkLst>
        </pc:spChg>
        <pc:spChg chg="mod">
          <ac:chgData name="Richard Chalk" userId="287f8aa4f4de1d19" providerId="LiveId" clId="{ADCD7CE9-DA5B-4B3E-9C30-37ED9E52CC01}" dt="2023-05-22T07:48:48.390" v="1409" actId="207"/>
          <ac:spMkLst>
            <pc:docMk/>
            <pc:sldMk cId="3415542239" sldId="318"/>
            <ac:spMk id="658" creationId="{00000000-0000-0000-0000-000000000000}"/>
          </ac:spMkLst>
        </pc:spChg>
        <pc:picChg chg="add mod">
          <ac:chgData name="Richard Chalk" userId="287f8aa4f4de1d19" providerId="LiveId" clId="{ADCD7CE9-DA5B-4B3E-9C30-37ED9E52CC01}" dt="2023-05-22T04:46:39.539" v="226" actId="1035"/>
          <ac:picMkLst>
            <pc:docMk/>
            <pc:sldMk cId="3415542239" sldId="318"/>
            <ac:picMk id="9" creationId="{DE3BA6F0-D616-0DB2-BE14-C0D8DC1AE4CB}"/>
          </ac:picMkLst>
        </pc:picChg>
        <pc:picChg chg="add mod">
          <ac:chgData name="Richard Chalk" userId="287f8aa4f4de1d19" providerId="LiveId" clId="{ADCD7CE9-DA5B-4B3E-9C30-37ED9E52CC01}" dt="2023-05-22T08:08:47.004" v="1790" actId="1035"/>
          <ac:picMkLst>
            <pc:docMk/>
            <pc:sldMk cId="3415542239" sldId="318"/>
            <ac:picMk id="10" creationId="{30BEEBE4-9A4C-89BB-58D5-4AF53ACD56CD}"/>
          </ac:picMkLst>
        </pc:picChg>
        <pc:picChg chg="del">
          <ac:chgData name="Richard Chalk" userId="287f8aa4f4de1d19" providerId="LiveId" clId="{ADCD7CE9-DA5B-4B3E-9C30-37ED9E52CC01}" dt="2023-05-22T04:43:10.389" v="160" actId="478"/>
          <ac:picMkLst>
            <pc:docMk/>
            <pc:sldMk cId="3415542239" sldId="318"/>
            <ac:picMk id="12" creationId="{F0F17147-809E-F720-9C5F-A24B65786008}"/>
          </ac:picMkLst>
        </pc:picChg>
        <pc:picChg chg="mod">
          <ac:chgData name="Richard Chalk" userId="287f8aa4f4de1d19" providerId="LiveId" clId="{ADCD7CE9-DA5B-4B3E-9C30-37ED9E52CC01}" dt="2023-05-22T04:42:41.050" v="158" actId="1076"/>
          <ac:picMkLst>
            <pc:docMk/>
            <pc:sldMk cId="3415542239" sldId="318"/>
            <ac:picMk id="13" creationId="{82083A09-37E3-6357-A891-7E1D92D9CA0B}"/>
          </ac:picMkLst>
        </pc:picChg>
        <pc:picChg chg="add del mod">
          <ac:chgData name="Richard Chalk" userId="287f8aa4f4de1d19" providerId="LiveId" clId="{ADCD7CE9-DA5B-4B3E-9C30-37ED9E52CC01}" dt="2023-05-22T04:43:39.197" v="170" actId="478"/>
          <ac:picMkLst>
            <pc:docMk/>
            <pc:sldMk cId="3415542239" sldId="318"/>
            <ac:picMk id="2050" creationId="{D9697D26-A522-AB82-DA1B-3EEC3E38CE58}"/>
          </ac:picMkLst>
        </pc:picChg>
        <pc:picChg chg="add mod">
          <ac:chgData name="Richard Chalk" userId="287f8aa4f4de1d19" providerId="LiveId" clId="{ADCD7CE9-DA5B-4B3E-9C30-37ED9E52CC01}" dt="2023-05-22T07:48:34.199" v="1405" actId="167"/>
          <ac:picMkLst>
            <pc:docMk/>
            <pc:sldMk cId="3415542239" sldId="318"/>
            <ac:picMk id="2052" creationId="{C5521AE3-30A5-5C65-EAB3-F49C795519B9}"/>
          </ac:picMkLst>
        </pc:picChg>
      </pc:sldChg>
      <pc:sldChg chg="addSp delSp modSp add mod modNotesTx">
        <pc:chgData name="Richard Chalk" userId="287f8aa4f4de1d19" providerId="LiveId" clId="{ADCD7CE9-DA5B-4B3E-9C30-37ED9E52CC01}" dt="2023-05-22T04:52:28.148" v="321" actId="113"/>
        <pc:sldMkLst>
          <pc:docMk/>
          <pc:sldMk cId="2254389400" sldId="319"/>
        </pc:sldMkLst>
        <pc:spChg chg="add mod">
          <ac:chgData name="Richard Chalk" userId="287f8aa4f4de1d19" providerId="LiveId" clId="{ADCD7CE9-DA5B-4B3E-9C30-37ED9E52CC01}" dt="2023-05-22T04:51:23.773" v="257" actId="1076"/>
          <ac:spMkLst>
            <pc:docMk/>
            <pc:sldMk cId="2254389400" sldId="319"/>
            <ac:spMk id="3" creationId="{9A390A50-C5BE-9137-B1C4-C1675BE35698}"/>
          </ac:spMkLst>
        </pc:spChg>
        <pc:spChg chg="add mod">
          <ac:chgData name="Richard Chalk" userId="287f8aa4f4de1d19" providerId="LiveId" clId="{ADCD7CE9-DA5B-4B3E-9C30-37ED9E52CC01}" dt="2023-05-22T04:52:19.309" v="320" actId="1035"/>
          <ac:spMkLst>
            <pc:docMk/>
            <pc:sldMk cId="2254389400" sldId="319"/>
            <ac:spMk id="7" creationId="{62B9D5DF-F1E1-15CE-041B-4C8D0F02E7C7}"/>
          </ac:spMkLst>
        </pc:spChg>
        <pc:spChg chg="del">
          <ac:chgData name="Richard Chalk" userId="287f8aa4f4de1d19" providerId="LiveId" clId="{ADCD7CE9-DA5B-4B3E-9C30-37ED9E52CC01}" dt="2023-05-22T04:45:41.560" v="195" actId="478"/>
          <ac:spMkLst>
            <pc:docMk/>
            <pc:sldMk cId="2254389400" sldId="319"/>
            <ac:spMk id="8" creationId="{EB8A9AC1-C9FB-2BED-E83E-3C1A97C16E85}"/>
          </ac:spMkLst>
        </pc:spChg>
        <pc:spChg chg="mod">
          <ac:chgData name="Richard Chalk" userId="287f8aa4f4de1d19" providerId="LiveId" clId="{ADCD7CE9-DA5B-4B3E-9C30-37ED9E52CC01}" dt="2023-05-22T04:52:28.148" v="321" actId="113"/>
          <ac:spMkLst>
            <pc:docMk/>
            <pc:sldMk cId="2254389400" sldId="319"/>
            <ac:spMk id="658" creationId="{00000000-0000-0000-0000-000000000000}"/>
          </ac:spMkLst>
        </pc:spChg>
        <pc:picChg chg="del">
          <ac:chgData name="Richard Chalk" userId="287f8aa4f4de1d19" providerId="LiveId" clId="{ADCD7CE9-DA5B-4B3E-9C30-37ED9E52CC01}" dt="2023-05-22T04:45:43.410" v="196" actId="478"/>
          <ac:picMkLst>
            <pc:docMk/>
            <pc:sldMk cId="2254389400" sldId="319"/>
            <ac:picMk id="9" creationId="{DE3BA6F0-D616-0DB2-BE14-C0D8DC1AE4CB}"/>
          </ac:picMkLst>
        </pc:picChg>
        <pc:picChg chg="del">
          <ac:chgData name="Richard Chalk" userId="287f8aa4f4de1d19" providerId="LiveId" clId="{ADCD7CE9-DA5B-4B3E-9C30-37ED9E52CC01}" dt="2023-05-22T04:45:44.317" v="197" actId="478"/>
          <ac:picMkLst>
            <pc:docMk/>
            <pc:sldMk cId="2254389400" sldId="319"/>
            <ac:picMk id="10" creationId="{30BEEBE4-9A4C-89BB-58D5-4AF53ACD56CD}"/>
          </ac:picMkLst>
        </pc:picChg>
        <pc:picChg chg="add mod">
          <ac:chgData name="Richard Chalk" userId="287f8aa4f4de1d19" providerId="LiveId" clId="{ADCD7CE9-DA5B-4B3E-9C30-37ED9E52CC01}" dt="2023-05-22T04:52:19.309" v="320" actId="1035"/>
          <ac:picMkLst>
            <pc:docMk/>
            <pc:sldMk cId="2254389400" sldId="319"/>
            <ac:picMk id="11" creationId="{7C5EE0EC-1866-BED8-22D7-8B539E84ED2F}"/>
          </ac:picMkLst>
        </pc:picChg>
        <pc:picChg chg="mod">
          <ac:chgData name="Richard Chalk" userId="287f8aa4f4de1d19" providerId="LiveId" clId="{ADCD7CE9-DA5B-4B3E-9C30-37ED9E52CC01}" dt="2023-05-22T04:51:26.706" v="258" actId="1076"/>
          <ac:picMkLst>
            <pc:docMk/>
            <pc:sldMk cId="2254389400" sldId="319"/>
            <ac:picMk id="13" creationId="{82083A09-37E3-6357-A891-7E1D92D9CA0B}"/>
          </ac:picMkLst>
        </pc:picChg>
      </pc:sldChg>
      <pc:sldChg chg="modSp add mod">
        <pc:chgData name="Richard Chalk" userId="287f8aa4f4de1d19" providerId="LiveId" clId="{ADCD7CE9-DA5B-4B3E-9C30-37ED9E52CC01}" dt="2023-05-22T04:53:00.692" v="325" actId="20577"/>
        <pc:sldMkLst>
          <pc:docMk/>
          <pc:sldMk cId="3403649139" sldId="320"/>
        </pc:sldMkLst>
        <pc:spChg chg="mod">
          <ac:chgData name="Richard Chalk" userId="287f8aa4f4de1d19" providerId="LiveId" clId="{ADCD7CE9-DA5B-4B3E-9C30-37ED9E52CC01}" dt="2023-05-22T04:53:00.692" v="325" actId="20577"/>
          <ac:spMkLst>
            <pc:docMk/>
            <pc:sldMk cId="3403649139" sldId="320"/>
            <ac:spMk id="118" creationId="{00000000-0000-0000-0000-000000000000}"/>
          </ac:spMkLst>
        </pc:spChg>
      </pc:sldChg>
      <pc:sldChg chg="new del">
        <pc:chgData name="Richard Chalk" userId="287f8aa4f4de1d19" providerId="LiveId" clId="{ADCD7CE9-DA5B-4B3E-9C30-37ED9E52CC01}" dt="2023-05-22T08:06:19.017" v="1746" actId="47"/>
        <pc:sldMkLst>
          <pc:docMk/>
          <pc:sldMk cId="1708747498" sldId="321"/>
        </pc:sldMkLst>
      </pc:sldChg>
      <pc:sldChg chg="addSp delSp add del mod">
        <pc:chgData name="Richard Chalk" userId="287f8aa4f4de1d19" providerId="LiveId" clId="{ADCD7CE9-DA5B-4B3E-9C30-37ED9E52CC01}" dt="2023-05-22T05:21:31.580" v="503"/>
        <pc:sldMkLst>
          <pc:docMk/>
          <pc:sldMk cId="1999850506" sldId="321"/>
        </pc:sldMkLst>
        <pc:spChg chg="add del">
          <ac:chgData name="Richard Chalk" userId="287f8aa4f4de1d19" providerId="LiveId" clId="{ADCD7CE9-DA5B-4B3E-9C30-37ED9E52CC01}" dt="2023-05-22T05:21:29.076" v="501" actId="478"/>
          <ac:spMkLst>
            <pc:docMk/>
            <pc:sldMk cId="1999850506" sldId="321"/>
            <ac:spMk id="8" creationId="{45932A0C-70D4-B9F0-C5F1-F9D2E650BA0E}"/>
          </ac:spMkLst>
        </pc:spChg>
        <pc:spChg chg="add del">
          <ac:chgData name="Richard Chalk" userId="287f8aa4f4de1d19" providerId="LiveId" clId="{ADCD7CE9-DA5B-4B3E-9C30-37ED9E52CC01}" dt="2023-05-22T05:21:29.896" v="502" actId="478"/>
          <ac:spMkLst>
            <pc:docMk/>
            <pc:sldMk cId="1999850506" sldId="321"/>
            <ac:spMk id="10" creationId="{1A0BD876-1337-02CB-95F7-F993EC7B538A}"/>
          </ac:spMkLst>
        </pc:spChg>
        <pc:picChg chg="add del">
          <ac:chgData name="Richard Chalk" userId="287f8aa4f4de1d19" providerId="LiveId" clId="{ADCD7CE9-DA5B-4B3E-9C30-37ED9E52CC01}" dt="2023-05-22T05:21:29.896" v="502" actId="478"/>
          <ac:picMkLst>
            <pc:docMk/>
            <pc:sldMk cId="1999850506" sldId="321"/>
            <ac:picMk id="11" creationId="{CC0C4025-545B-93E1-3732-F2ACD24A0ABB}"/>
          </ac:picMkLst>
        </pc:picChg>
        <pc:picChg chg="add del">
          <ac:chgData name="Richard Chalk" userId="287f8aa4f4de1d19" providerId="LiveId" clId="{ADCD7CE9-DA5B-4B3E-9C30-37ED9E52CC01}" dt="2023-05-22T05:21:29.076" v="501" actId="478"/>
          <ac:picMkLst>
            <pc:docMk/>
            <pc:sldMk cId="1999850506" sldId="321"/>
            <ac:picMk id="3074" creationId="{DFE2E593-52B8-83E5-E5B3-40DB4D5ABCDE}"/>
          </ac:picMkLst>
        </pc:picChg>
      </pc:sldChg>
      <pc:sldChg chg="addSp delSp modSp add mod">
        <pc:chgData name="Richard Chalk" userId="287f8aa4f4de1d19" providerId="LiveId" clId="{ADCD7CE9-DA5B-4B3E-9C30-37ED9E52CC01}" dt="2023-05-22T07:50:29.059" v="1433" actId="6549"/>
        <pc:sldMkLst>
          <pc:docMk/>
          <pc:sldMk cId="1641953116" sldId="322"/>
        </pc:sldMkLst>
        <pc:spChg chg="mod">
          <ac:chgData name="Richard Chalk" userId="287f8aa4f4de1d19" providerId="LiveId" clId="{ADCD7CE9-DA5B-4B3E-9C30-37ED9E52CC01}" dt="2023-05-22T05:25:57.340" v="565" actId="20577"/>
          <ac:spMkLst>
            <pc:docMk/>
            <pc:sldMk cId="1641953116" sldId="322"/>
            <ac:spMk id="2" creationId="{7BDA04FC-2DCA-AFE5-773D-BCB05A8405A5}"/>
          </ac:spMkLst>
        </pc:spChg>
        <pc:spChg chg="mod">
          <ac:chgData name="Richard Chalk" userId="287f8aa4f4de1d19" providerId="LiveId" clId="{ADCD7CE9-DA5B-4B3E-9C30-37ED9E52CC01}" dt="2023-05-22T07:50:29.059" v="1433" actId="6549"/>
          <ac:spMkLst>
            <pc:docMk/>
            <pc:sldMk cId="1641953116" sldId="322"/>
            <ac:spMk id="5" creationId="{D3D2D105-7337-014E-A529-88382FFF1E67}"/>
          </ac:spMkLst>
        </pc:spChg>
        <pc:spChg chg="add mod">
          <ac:chgData name="Richard Chalk" userId="287f8aa4f4de1d19" providerId="LiveId" clId="{ADCD7CE9-DA5B-4B3E-9C30-37ED9E52CC01}" dt="2023-05-22T05:25:49.216" v="553" actId="1076"/>
          <ac:spMkLst>
            <pc:docMk/>
            <pc:sldMk cId="1641953116" sldId="322"/>
            <ac:spMk id="7" creationId="{EB8461F4-2EFC-F833-2EBB-116D40B414A6}"/>
          </ac:spMkLst>
        </pc:spChg>
        <pc:spChg chg="del">
          <ac:chgData name="Richard Chalk" userId="287f8aa4f4de1d19" providerId="LiveId" clId="{ADCD7CE9-DA5B-4B3E-9C30-37ED9E52CC01}" dt="2023-05-22T05:22:16.009" v="513" actId="478"/>
          <ac:spMkLst>
            <pc:docMk/>
            <pc:sldMk cId="1641953116" sldId="322"/>
            <ac:spMk id="8" creationId="{45932A0C-70D4-B9F0-C5F1-F9D2E650BA0E}"/>
          </ac:spMkLst>
        </pc:spChg>
        <pc:spChg chg="del">
          <ac:chgData name="Richard Chalk" userId="287f8aa4f4de1d19" providerId="LiveId" clId="{ADCD7CE9-DA5B-4B3E-9C30-37ED9E52CC01}" dt="2023-05-22T05:22:16.009" v="513" actId="478"/>
          <ac:spMkLst>
            <pc:docMk/>
            <pc:sldMk cId="1641953116" sldId="322"/>
            <ac:spMk id="10" creationId="{1A0BD876-1337-02CB-95F7-F993EC7B538A}"/>
          </ac:spMkLst>
        </pc:spChg>
        <pc:picChg chg="add mod">
          <ac:chgData name="Richard Chalk" userId="287f8aa4f4de1d19" providerId="LiveId" clId="{ADCD7CE9-DA5B-4B3E-9C30-37ED9E52CC01}" dt="2023-05-22T05:22:13.028" v="512" actId="1076"/>
          <ac:picMkLst>
            <pc:docMk/>
            <pc:sldMk cId="1641953116" sldId="322"/>
            <ac:picMk id="3" creationId="{6247E6E2-05C5-DD1C-C5C0-0042C53EF4B8}"/>
          </ac:picMkLst>
        </pc:picChg>
        <pc:picChg chg="add mod">
          <ac:chgData name="Richard Chalk" userId="287f8aa4f4de1d19" providerId="LiveId" clId="{ADCD7CE9-DA5B-4B3E-9C30-37ED9E52CC01}" dt="2023-05-22T05:25:21.605" v="547" actId="14100"/>
          <ac:picMkLst>
            <pc:docMk/>
            <pc:sldMk cId="1641953116" sldId="322"/>
            <ac:picMk id="4" creationId="{6DBA3B24-6B75-8227-D538-E524FB47C02F}"/>
          </ac:picMkLst>
        </pc:picChg>
        <pc:picChg chg="del">
          <ac:chgData name="Richard Chalk" userId="287f8aa4f4de1d19" providerId="LiveId" clId="{ADCD7CE9-DA5B-4B3E-9C30-37ED9E52CC01}" dt="2023-05-22T05:22:16.009" v="513" actId="478"/>
          <ac:picMkLst>
            <pc:docMk/>
            <pc:sldMk cId="1641953116" sldId="322"/>
            <ac:picMk id="11" creationId="{CC0C4025-545B-93E1-3732-F2ACD24A0ABB}"/>
          </ac:picMkLst>
        </pc:picChg>
        <pc:picChg chg="del">
          <ac:chgData name="Richard Chalk" userId="287f8aa4f4de1d19" providerId="LiveId" clId="{ADCD7CE9-DA5B-4B3E-9C30-37ED9E52CC01}" dt="2023-05-22T05:22:16.009" v="513" actId="478"/>
          <ac:picMkLst>
            <pc:docMk/>
            <pc:sldMk cId="1641953116" sldId="322"/>
            <ac:picMk id="3074" creationId="{DFE2E593-52B8-83E5-E5B3-40DB4D5ABCDE}"/>
          </ac:picMkLst>
        </pc:picChg>
        <pc:picChg chg="del">
          <ac:chgData name="Richard Chalk" userId="287f8aa4f4de1d19" providerId="LiveId" clId="{ADCD7CE9-DA5B-4B3E-9C30-37ED9E52CC01}" dt="2023-05-22T05:22:09.089" v="510" actId="478"/>
          <ac:picMkLst>
            <pc:docMk/>
            <pc:sldMk cId="1641953116" sldId="322"/>
            <ac:picMk id="3076" creationId="{B96052DA-C389-8B9B-F135-71AFF9043985}"/>
          </ac:picMkLst>
        </pc:picChg>
      </pc:sldChg>
      <pc:sldChg chg="addSp delSp modSp add mod modNotesTx">
        <pc:chgData name="Richard Chalk" userId="287f8aa4f4de1d19" providerId="LiveId" clId="{ADCD7CE9-DA5B-4B3E-9C30-37ED9E52CC01}" dt="2023-05-22T05:43:04.733" v="1081"/>
        <pc:sldMkLst>
          <pc:docMk/>
          <pc:sldMk cId="2206031008" sldId="323"/>
        </pc:sldMkLst>
        <pc:spChg chg="mod">
          <ac:chgData name="Richard Chalk" userId="287f8aa4f4de1d19" providerId="LiveId" clId="{ADCD7CE9-DA5B-4B3E-9C30-37ED9E52CC01}" dt="2023-05-22T05:40:55.638" v="985" actId="20577"/>
          <ac:spMkLst>
            <pc:docMk/>
            <pc:sldMk cId="2206031008" sldId="323"/>
            <ac:spMk id="2" creationId="{7BDA04FC-2DCA-AFE5-773D-BCB05A8405A5}"/>
          </ac:spMkLst>
        </pc:spChg>
        <pc:spChg chg="mod">
          <ac:chgData name="Richard Chalk" userId="287f8aa4f4de1d19" providerId="LiveId" clId="{ADCD7CE9-DA5B-4B3E-9C30-37ED9E52CC01}" dt="2023-05-22T05:41:38.169" v="1043" actId="14100"/>
          <ac:spMkLst>
            <pc:docMk/>
            <pc:sldMk cId="2206031008" sldId="323"/>
            <ac:spMk id="5" creationId="{D3D2D105-7337-014E-A529-88382FFF1E67}"/>
          </ac:spMkLst>
        </pc:spChg>
        <pc:spChg chg="del">
          <ac:chgData name="Richard Chalk" userId="287f8aa4f4de1d19" providerId="LiveId" clId="{ADCD7CE9-DA5B-4B3E-9C30-37ED9E52CC01}" dt="2023-05-22T05:29:33.866" v="592" actId="478"/>
          <ac:spMkLst>
            <pc:docMk/>
            <pc:sldMk cId="2206031008" sldId="323"/>
            <ac:spMk id="7" creationId="{EB8461F4-2EFC-F833-2EBB-116D40B414A6}"/>
          </ac:spMkLst>
        </pc:spChg>
        <pc:spChg chg="add mod">
          <ac:chgData name="Richard Chalk" userId="287f8aa4f4de1d19" providerId="LiveId" clId="{ADCD7CE9-DA5B-4B3E-9C30-37ED9E52CC01}" dt="2023-05-22T05:42:16.300" v="1074" actId="14100"/>
          <ac:spMkLst>
            <pc:docMk/>
            <pc:sldMk cId="2206031008" sldId="323"/>
            <ac:spMk id="8" creationId="{9027D37A-CFCB-002C-0829-FADEBDC3F3BD}"/>
          </ac:spMkLst>
        </pc:spChg>
        <pc:spChg chg="add del mod">
          <ac:chgData name="Richard Chalk" userId="287f8aa4f4de1d19" providerId="LiveId" clId="{ADCD7CE9-DA5B-4B3E-9C30-37ED9E52CC01}" dt="2023-05-22T05:41:40.906" v="1044" actId="478"/>
          <ac:spMkLst>
            <pc:docMk/>
            <pc:sldMk cId="2206031008" sldId="323"/>
            <ac:spMk id="9" creationId="{74B7A6E4-9966-DB82-754E-9985C8D809AF}"/>
          </ac:spMkLst>
        </pc:spChg>
        <pc:picChg chg="del mod">
          <ac:chgData name="Richard Chalk" userId="287f8aa4f4de1d19" providerId="LiveId" clId="{ADCD7CE9-DA5B-4B3E-9C30-37ED9E52CC01}" dt="2023-05-22T05:29:27.779" v="589" actId="478"/>
          <ac:picMkLst>
            <pc:docMk/>
            <pc:sldMk cId="2206031008" sldId="323"/>
            <ac:picMk id="4" creationId="{6DBA3B24-6B75-8227-D538-E524FB47C02F}"/>
          </ac:picMkLst>
        </pc:picChg>
        <pc:picChg chg="add del mod">
          <ac:chgData name="Richard Chalk" userId="287f8aa4f4de1d19" providerId="LiveId" clId="{ADCD7CE9-DA5B-4B3E-9C30-37ED9E52CC01}" dt="2023-05-22T05:41:40.906" v="1044" actId="478"/>
          <ac:picMkLst>
            <pc:docMk/>
            <pc:sldMk cId="2206031008" sldId="323"/>
            <ac:picMk id="5122" creationId="{4C689AD0-E194-14C5-35A0-498500A8EF49}"/>
          </ac:picMkLst>
        </pc:picChg>
        <pc:picChg chg="add mod">
          <ac:chgData name="Richard Chalk" userId="287f8aa4f4de1d19" providerId="LiveId" clId="{ADCD7CE9-DA5B-4B3E-9C30-37ED9E52CC01}" dt="2023-05-22T05:42:48.767" v="1079" actId="167"/>
          <ac:picMkLst>
            <pc:docMk/>
            <pc:sldMk cId="2206031008" sldId="323"/>
            <ac:picMk id="5124" creationId="{94B64F0F-ACC2-1FC9-7956-DDD48ADBFDD6}"/>
          </ac:picMkLst>
        </pc:picChg>
        <pc:picChg chg="add del">
          <ac:chgData name="Richard Chalk" userId="287f8aa4f4de1d19" providerId="LiveId" clId="{ADCD7CE9-DA5B-4B3E-9C30-37ED9E52CC01}" dt="2023-05-22T05:43:04.733" v="1081"/>
          <ac:picMkLst>
            <pc:docMk/>
            <pc:sldMk cId="2206031008" sldId="323"/>
            <ac:picMk id="5126" creationId="{D4245DB3-49D5-DD53-F3A1-353C176B91A2}"/>
          </ac:picMkLst>
        </pc:picChg>
      </pc:sldChg>
      <pc:sldChg chg="delSp modSp add mod ord modNotesTx">
        <pc:chgData name="Richard Chalk" userId="287f8aa4f4de1d19" providerId="LiveId" clId="{ADCD7CE9-DA5B-4B3E-9C30-37ED9E52CC01}" dt="2023-05-22T05:42:08.202" v="1072" actId="20577"/>
        <pc:sldMkLst>
          <pc:docMk/>
          <pc:sldMk cId="3038433100" sldId="324"/>
        </pc:sldMkLst>
        <pc:spChg chg="mod">
          <ac:chgData name="Richard Chalk" userId="287f8aa4f4de1d19" providerId="LiveId" clId="{ADCD7CE9-DA5B-4B3E-9C30-37ED9E52CC01}" dt="2023-05-22T05:38:46.150" v="933" actId="20577"/>
          <ac:spMkLst>
            <pc:docMk/>
            <pc:sldMk cId="3038433100" sldId="324"/>
            <ac:spMk id="2" creationId="{7BDA04FC-2DCA-AFE5-773D-BCB05A8405A5}"/>
          </ac:spMkLst>
        </pc:spChg>
        <pc:spChg chg="mod">
          <ac:chgData name="Richard Chalk" userId="287f8aa4f4de1d19" providerId="LiveId" clId="{ADCD7CE9-DA5B-4B3E-9C30-37ED9E52CC01}" dt="2023-05-22T05:39:32.767" v="961" actId="20577"/>
          <ac:spMkLst>
            <pc:docMk/>
            <pc:sldMk cId="3038433100" sldId="324"/>
            <ac:spMk id="5" creationId="{D3D2D105-7337-014E-A529-88382FFF1E67}"/>
          </ac:spMkLst>
        </pc:spChg>
        <pc:spChg chg="mod">
          <ac:chgData name="Richard Chalk" userId="287f8aa4f4de1d19" providerId="LiveId" clId="{ADCD7CE9-DA5B-4B3E-9C30-37ED9E52CC01}" dt="2023-05-22T05:40:25.500" v="978" actId="20577"/>
          <ac:spMkLst>
            <pc:docMk/>
            <pc:sldMk cId="3038433100" sldId="324"/>
            <ac:spMk id="8" creationId="{9027D37A-CFCB-002C-0829-FADEBDC3F3BD}"/>
          </ac:spMkLst>
        </pc:spChg>
        <pc:spChg chg="del">
          <ac:chgData name="Richard Chalk" userId="287f8aa4f4de1d19" providerId="LiveId" clId="{ADCD7CE9-DA5B-4B3E-9C30-37ED9E52CC01}" dt="2023-05-22T05:35:50.523" v="868" actId="478"/>
          <ac:spMkLst>
            <pc:docMk/>
            <pc:sldMk cId="3038433100" sldId="324"/>
            <ac:spMk id="9" creationId="{74B7A6E4-9966-DB82-754E-9985C8D809AF}"/>
          </ac:spMkLst>
        </pc:spChg>
        <pc:picChg chg="del">
          <ac:chgData name="Richard Chalk" userId="287f8aa4f4de1d19" providerId="LiveId" clId="{ADCD7CE9-DA5B-4B3E-9C30-37ED9E52CC01}" dt="2023-05-22T05:35:50.523" v="868" actId="478"/>
          <ac:picMkLst>
            <pc:docMk/>
            <pc:sldMk cId="3038433100" sldId="324"/>
            <ac:picMk id="5122" creationId="{4C689AD0-E194-14C5-35A0-498500A8EF49}"/>
          </ac:picMkLst>
        </pc:picChg>
      </pc:sldChg>
      <pc:sldChg chg="addSp delSp modSp add mod modNotesTx">
        <pc:chgData name="Richard Chalk" userId="287f8aa4f4de1d19" providerId="LiveId" clId="{ADCD7CE9-DA5B-4B3E-9C30-37ED9E52CC01}" dt="2023-05-22T08:10:03.983" v="1907" actId="20577"/>
        <pc:sldMkLst>
          <pc:docMk/>
          <pc:sldMk cId="3029127798" sldId="325"/>
        </pc:sldMkLst>
        <pc:spChg chg="mod">
          <ac:chgData name="Richard Chalk" userId="287f8aa4f4de1d19" providerId="LiveId" clId="{ADCD7CE9-DA5B-4B3E-9C30-37ED9E52CC01}" dt="2023-05-22T05:43:10.887" v="1089" actId="20577"/>
          <ac:spMkLst>
            <pc:docMk/>
            <pc:sldMk cId="3029127798" sldId="325"/>
            <ac:spMk id="2" creationId="{7BDA04FC-2DCA-AFE5-773D-BCB05A8405A5}"/>
          </ac:spMkLst>
        </pc:spChg>
        <pc:spChg chg="mod">
          <ac:chgData name="Richard Chalk" userId="287f8aa4f4de1d19" providerId="LiveId" clId="{ADCD7CE9-DA5B-4B3E-9C30-37ED9E52CC01}" dt="2023-05-22T05:44:01.690" v="1095" actId="14100"/>
          <ac:spMkLst>
            <pc:docMk/>
            <pc:sldMk cId="3029127798" sldId="325"/>
            <ac:spMk id="5" creationId="{D3D2D105-7337-014E-A529-88382FFF1E67}"/>
          </ac:spMkLst>
        </pc:spChg>
        <pc:spChg chg="add mod">
          <ac:chgData name="Richard Chalk" userId="287f8aa4f4de1d19" providerId="LiveId" clId="{ADCD7CE9-DA5B-4B3E-9C30-37ED9E52CC01}" dt="2023-05-22T05:46:19.110" v="1128" actId="1038"/>
          <ac:spMkLst>
            <pc:docMk/>
            <pc:sldMk cId="3029127798" sldId="325"/>
            <ac:spMk id="6" creationId="{B923948B-ADFA-557B-8C7C-E77035D47AB4}"/>
          </ac:spMkLst>
        </pc:spChg>
        <pc:spChg chg="del">
          <ac:chgData name="Richard Chalk" userId="287f8aa4f4de1d19" providerId="LiveId" clId="{ADCD7CE9-DA5B-4B3E-9C30-37ED9E52CC01}" dt="2023-05-22T05:43:20.836" v="1093" actId="478"/>
          <ac:spMkLst>
            <pc:docMk/>
            <pc:sldMk cId="3029127798" sldId="325"/>
            <ac:spMk id="8" creationId="{9027D37A-CFCB-002C-0829-FADEBDC3F3BD}"/>
          </ac:spMkLst>
        </pc:spChg>
        <pc:spChg chg="add mod">
          <ac:chgData name="Richard Chalk" userId="287f8aa4f4de1d19" providerId="LiveId" clId="{ADCD7CE9-DA5B-4B3E-9C30-37ED9E52CC01}" dt="2023-05-22T05:48:01.174" v="1159" actId="20577"/>
          <ac:spMkLst>
            <pc:docMk/>
            <pc:sldMk cId="3029127798" sldId="325"/>
            <ac:spMk id="9" creationId="{90F8997C-64D6-DC14-33B7-E8AF280C37A8}"/>
          </ac:spMkLst>
        </pc:spChg>
        <pc:picChg chg="del">
          <ac:chgData name="Richard Chalk" userId="287f8aa4f4de1d19" providerId="LiveId" clId="{ADCD7CE9-DA5B-4B3E-9C30-37ED9E52CC01}" dt="2023-05-22T05:48:34.636" v="1162" actId="478"/>
          <ac:picMkLst>
            <pc:docMk/>
            <pc:sldMk cId="3029127798" sldId="325"/>
            <ac:picMk id="3" creationId="{6247E6E2-05C5-DD1C-C5C0-0042C53EF4B8}"/>
          </ac:picMkLst>
        </pc:picChg>
        <pc:picChg chg="add mod">
          <ac:chgData name="Richard Chalk" userId="287f8aa4f4de1d19" providerId="LiveId" clId="{ADCD7CE9-DA5B-4B3E-9C30-37ED9E52CC01}" dt="2023-05-22T05:46:34.126" v="1130" actId="14100"/>
          <ac:picMkLst>
            <pc:docMk/>
            <pc:sldMk cId="3029127798" sldId="325"/>
            <ac:picMk id="7" creationId="{0922E534-9A6D-DB6A-3CEC-FBC42F9A103F}"/>
          </ac:picMkLst>
        </pc:picChg>
        <pc:picChg chg="add mod">
          <ac:chgData name="Richard Chalk" userId="287f8aa4f4de1d19" providerId="LiveId" clId="{ADCD7CE9-DA5B-4B3E-9C30-37ED9E52CC01}" dt="2023-05-22T05:48:37.666" v="1163" actId="1076"/>
          <ac:picMkLst>
            <pc:docMk/>
            <pc:sldMk cId="3029127798" sldId="325"/>
            <ac:picMk id="10" creationId="{8B5C2025-027A-AFC8-1002-E9C4D47990F3}"/>
          </ac:picMkLst>
        </pc:picChg>
        <pc:picChg chg="del">
          <ac:chgData name="Richard Chalk" userId="287f8aa4f4de1d19" providerId="LiveId" clId="{ADCD7CE9-DA5B-4B3E-9C30-37ED9E52CC01}" dt="2023-05-22T05:43:16.408" v="1092" actId="478"/>
          <ac:picMkLst>
            <pc:docMk/>
            <pc:sldMk cId="3029127798" sldId="325"/>
            <ac:picMk id="5124" creationId="{94B64F0F-ACC2-1FC9-7956-DDD48ADBFDD6}"/>
          </ac:picMkLst>
        </pc:picChg>
      </pc:sldChg>
      <pc:sldChg chg="modSp add mod">
        <pc:chgData name="Richard Chalk" userId="287f8aa4f4de1d19" providerId="LiveId" clId="{ADCD7CE9-DA5B-4B3E-9C30-37ED9E52CC01}" dt="2023-05-22T07:51:41.532" v="1450" actId="20577"/>
        <pc:sldMkLst>
          <pc:docMk/>
          <pc:sldMk cId="375093022" sldId="326"/>
        </pc:sldMkLst>
        <pc:spChg chg="mod">
          <ac:chgData name="Richard Chalk" userId="287f8aa4f4de1d19" providerId="LiveId" clId="{ADCD7CE9-DA5B-4B3E-9C30-37ED9E52CC01}" dt="2023-05-22T07:51:41.532" v="1450" actId="20577"/>
          <ac:spMkLst>
            <pc:docMk/>
            <pc:sldMk cId="375093022" sldId="326"/>
            <ac:spMk id="118" creationId="{00000000-0000-0000-0000-000000000000}"/>
          </ac:spMkLst>
        </pc:spChg>
      </pc:sldChg>
      <pc:sldChg chg="addSp delSp modSp add mod modNotesTx">
        <pc:chgData name="Richard Chalk" userId="287f8aa4f4de1d19" providerId="LiveId" clId="{ADCD7CE9-DA5B-4B3E-9C30-37ED9E52CC01}" dt="2023-05-22T08:01:10.229" v="1683" actId="20577"/>
        <pc:sldMkLst>
          <pc:docMk/>
          <pc:sldMk cId="1284636669" sldId="327"/>
        </pc:sldMkLst>
        <pc:spChg chg="del">
          <ac:chgData name="Richard Chalk" userId="287f8aa4f4de1d19" providerId="LiveId" clId="{ADCD7CE9-DA5B-4B3E-9C30-37ED9E52CC01}" dt="2023-05-22T07:52:01.450" v="1452" actId="478"/>
          <ac:spMkLst>
            <pc:docMk/>
            <pc:sldMk cId="1284636669" sldId="327"/>
            <ac:spMk id="3" creationId="{9A390A50-C5BE-9137-B1C4-C1675BE35698}"/>
          </ac:spMkLst>
        </pc:spChg>
        <pc:spChg chg="mod">
          <ac:chgData name="Richard Chalk" userId="287f8aa4f4de1d19" providerId="LiveId" clId="{ADCD7CE9-DA5B-4B3E-9C30-37ED9E52CC01}" dt="2023-05-22T07:54:27.823" v="1481" actId="20577"/>
          <ac:spMkLst>
            <pc:docMk/>
            <pc:sldMk cId="1284636669" sldId="327"/>
            <ac:spMk id="4" creationId="{4771B46A-233B-C554-9461-6E930E187917}"/>
          </ac:spMkLst>
        </pc:spChg>
        <pc:spChg chg="del">
          <ac:chgData name="Richard Chalk" userId="287f8aa4f4de1d19" providerId="LiveId" clId="{ADCD7CE9-DA5B-4B3E-9C30-37ED9E52CC01}" dt="2023-05-22T07:52:01.450" v="1452" actId="478"/>
          <ac:spMkLst>
            <pc:docMk/>
            <pc:sldMk cId="1284636669" sldId="327"/>
            <ac:spMk id="7" creationId="{62B9D5DF-F1E1-15CE-041B-4C8D0F02E7C7}"/>
          </ac:spMkLst>
        </pc:spChg>
        <pc:spChg chg="add mod">
          <ac:chgData name="Richard Chalk" userId="287f8aa4f4de1d19" providerId="LiveId" clId="{ADCD7CE9-DA5B-4B3E-9C30-37ED9E52CC01}" dt="2023-05-22T08:00:19.079" v="1636" actId="1076"/>
          <ac:spMkLst>
            <pc:docMk/>
            <pc:sldMk cId="1284636669" sldId="327"/>
            <ac:spMk id="9" creationId="{EA66843E-B7F2-8A8A-EF99-956A84063A77}"/>
          </ac:spMkLst>
        </pc:spChg>
        <pc:spChg chg="mod">
          <ac:chgData name="Richard Chalk" userId="287f8aa4f4de1d19" providerId="LiveId" clId="{ADCD7CE9-DA5B-4B3E-9C30-37ED9E52CC01}" dt="2023-05-22T07:58:58.383" v="1580" actId="207"/>
          <ac:spMkLst>
            <pc:docMk/>
            <pc:sldMk cId="1284636669" sldId="327"/>
            <ac:spMk id="658" creationId="{00000000-0000-0000-0000-000000000000}"/>
          </ac:spMkLst>
        </pc:spChg>
        <pc:picChg chg="add mod">
          <ac:chgData name="Richard Chalk" userId="287f8aa4f4de1d19" providerId="LiveId" clId="{ADCD7CE9-DA5B-4B3E-9C30-37ED9E52CC01}" dt="2023-05-22T07:58:11.456" v="1569" actId="1076"/>
          <ac:picMkLst>
            <pc:docMk/>
            <pc:sldMk cId="1284636669" sldId="327"/>
            <ac:picMk id="2" creationId="{A0D5F18F-C257-99D8-C76C-88B5A2F471F3}"/>
          </ac:picMkLst>
        </pc:picChg>
        <pc:picChg chg="add mod">
          <ac:chgData name="Richard Chalk" userId="287f8aa4f4de1d19" providerId="LiveId" clId="{ADCD7CE9-DA5B-4B3E-9C30-37ED9E52CC01}" dt="2023-05-22T07:58:05.933" v="1566" actId="1076"/>
          <ac:picMkLst>
            <pc:docMk/>
            <pc:sldMk cId="1284636669" sldId="327"/>
            <ac:picMk id="8" creationId="{94BB2EC7-EF20-0F68-A094-E8FB51100401}"/>
          </ac:picMkLst>
        </pc:picChg>
        <pc:picChg chg="add mod">
          <ac:chgData name="Richard Chalk" userId="287f8aa4f4de1d19" providerId="LiveId" clId="{ADCD7CE9-DA5B-4B3E-9C30-37ED9E52CC01}" dt="2023-05-22T08:00:19.079" v="1636" actId="1076"/>
          <ac:picMkLst>
            <pc:docMk/>
            <pc:sldMk cId="1284636669" sldId="327"/>
            <ac:picMk id="10" creationId="{7684753C-0143-50E4-058A-A2B73271C20E}"/>
          </ac:picMkLst>
        </pc:picChg>
        <pc:picChg chg="del">
          <ac:chgData name="Richard Chalk" userId="287f8aa4f4de1d19" providerId="LiveId" clId="{ADCD7CE9-DA5B-4B3E-9C30-37ED9E52CC01}" dt="2023-05-22T07:52:01.450" v="1452" actId="478"/>
          <ac:picMkLst>
            <pc:docMk/>
            <pc:sldMk cId="1284636669" sldId="327"/>
            <ac:picMk id="11" creationId="{7C5EE0EC-1866-BED8-22D7-8B539E84ED2F}"/>
          </ac:picMkLst>
        </pc:picChg>
        <pc:picChg chg="del">
          <ac:chgData name="Richard Chalk" userId="287f8aa4f4de1d19" providerId="LiveId" clId="{ADCD7CE9-DA5B-4B3E-9C30-37ED9E52CC01}" dt="2023-05-22T07:52:01.450" v="1452" actId="478"/>
          <ac:picMkLst>
            <pc:docMk/>
            <pc:sldMk cId="1284636669" sldId="327"/>
            <ac:picMk id="13" creationId="{82083A09-37E3-6357-A891-7E1D92D9CA0B}"/>
          </ac:picMkLst>
        </pc:picChg>
        <pc:picChg chg="del">
          <ac:chgData name="Richard Chalk" userId="287f8aa4f4de1d19" providerId="LiveId" clId="{ADCD7CE9-DA5B-4B3E-9C30-37ED9E52CC01}" dt="2023-05-22T07:53:06.351" v="1454" actId="478"/>
          <ac:picMkLst>
            <pc:docMk/>
            <pc:sldMk cId="1284636669" sldId="327"/>
            <ac:picMk id="2052" creationId="{C5521AE3-30A5-5C65-EAB3-F49C795519B9}"/>
          </ac:picMkLst>
        </pc:picChg>
      </pc:sldChg>
      <pc:sldChg chg="modSp add mod">
        <pc:chgData name="Richard Chalk" userId="287f8aa4f4de1d19" providerId="LiveId" clId="{ADCD7CE9-DA5B-4B3E-9C30-37ED9E52CC01}" dt="2023-05-22T08:00:40.052" v="1666" actId="20577"/>
        <pc:sldMkLst>
          <pc:docMk/>
          <pc:sldMk cId="2960202229" sldId="328"/>
        </pc:sldMkLst>
        <pc:spChg chg="mod">
          <ac:chgData name="Richard Chalk" userId="287f8aa4f4de1d19" providerId="LiveId" clId="{ADCD7CE9-DA5B-4B3E-9C30-37ED9E52CC01}" dt="2023-05-22T08:00:40.052" v="1666" actId="20577"/>
          <ac:spMkLst>
            <pc:docMk/>
            <pc:sldMk cId="2960202229" sldId="328"/>
            <ac:spMk id="118" creationId="{00000000-0000-0000-0000-000000000000}"/>
          </ac:spMkLst>
        </pc:spChg>
      </pc:sldChg>
      <pc:sldChg chg="addSp delSp modSp add mod modNotesTx">
        <pc:chgData name="Richard Chalk" userId="287f8aa4f4de1d19" providerId="LiveId" clId="{ADCD7CE9-DA5B-4B3E-9C30-37ED9E52CC01}" dt="2023-05-22T08:12:36.406" v="2048" actId="20577"/>
        <pc:sldMkLst>
          <pc:docMk/>
          <pc:sldMk cId="1187645491" sldId="329"/>
        </pc:sldMkLst>
        <pc:spChg chg="mod">
          <ac:chgData name="Richard Chalk" userId="287f8aa4f4de1d19" providerId="LiveId" clId="{ADCD7CE9-DA5B-4B3E-9C30-37ED9E52CC01}" dt="2023-05-22T08:01:59.489" v="1697" actId="20577"/>
          <ac:spMkLst>
            <pc:docMk/>
            <pc:sldMk cId="1187645491" sldId="329"/>
            <ac:spMk id="4" creationId="{4771B46A-233B-C554-9461-6E930E187917}"/>
          </ac:spMkLst>
        </pc:spChg>
        <pc:spChg chg="add del">
          <ac:chgData name="Richard Chalk" userId="287f8aa4f4de1d19" providerId="LiveId" clId="{ADCD7CE9-DA5B-4B3E-9C30-37ED9E52CC01}" dt="2023-05-22T08:02:29.518" v="1702" actId="22"/>
          <ac:spMkLst>
            <pc:docMk/>
            <pc:sldMk cId="1187645491" sldId="329"/>
            <ac:spMk id="7" creationId="{C0A30BFD-72D2-C87A-28FB-8A986E746534}"/>
          </ac:spMkLst>
        </pc:spChg>
        <pc:spChg chg="add del">
          <ac:chgData name="Richard Chalk" userId="287f8aa4f4de1d19" providerId="LiveId" clId="{ADCD7CE9-DA5B-4B3E-9C30-37ED9E52CC01}" dt="2023-05-22T08:03:02.350" v="1713" actId="478"/>
          <ac:spMkLst>
            <pc:docMk/>
            <pc:sldMk cId="1187645491" sldId="329"/>
            <ac:spMk id="9" creationId="{EA66843E-B7F2-8A8A-EF99-956A84063A77}"/>
          </ac:spMkLst>
        </pc:spChg>
        <pc:spChg chg="add mod">
          <ac:chgData name="Richard Chalk" userId="287f8aa4f4de1d19" providerId="LiveId" clId="{ADCD7CE9-DA5B-4B3E-9C30-37ED9E52CC01}" dt="2023-05-22T08:07:49.197" v="1776" actId="1076"/>
          <ac:spMkLst>
            <pc:docMk/>
            <pc:sldMk cId="1187645491" sldId="329"/>
            <ac:spMk id="11" creationId="{858AFE6A-D3F7-22C5-3322-99DA9EDF26FC}"/>
          </ac:spMkLst>
        </pc:spChg>
        <pc:spChg chg="add mod">
          <ac:chgData name="Richard Chalk" userId="287f8aa4f4de1d19" providerId="LiveId" clId="{ADCD7CE9-DA5B-4B3E-9C30-37ED9E52CC01}" dt="2023-05-22T08:07:54.205" v="1778" actId="1076"/>
          <ac:spMkLst>
            <pc:docMk/>
            <pc:sldMk cId="1187645491" sldId="329"/>
            <ac:spMk id="12" creationId="{79260EFF-14BA-9964-3F59-DC6D2BD45751}"/>
          </ac:spMkLst>
        </pc:spChg>
        <pc:spChg chg="mod">
          <ac:chgData name="Richard Chalk" userId="287f8aa4f4de1d19" providerId="LiveId" clId="{ADCD7CE9-DA5B-4B3E-9C30-37ED9E52CC01}" dt="2023-05-22T08:07:24.727" v="1773" actId="20577"/>
          <ac:spMkLst>
            <pc:docMk/>
            <pc:sldMk cId="1187645491" sldId="329"/>
            <ac:spMk id="658" creationId="{00000000-0000-0000-0000-000000000000}"/>
          </ac:spMkLst>
        </pc:spChg>
        <pc:picChg chg="add del">
          <ac:chgData name="Richard Chalk" userId="287f8aa4f4de1d19" providerId="LiveId" clId="{ADCD7CE9-DA5B-4B3E-9C30-37ED9E52CC01}" dt="2023-05-22T08:03:02.350" v="1713" actId="478"/>
          <ac:picMkLst>
            <pc:docMk/>
            <pc:sldMk cId="1187645491" sldId="329"/>
            <ac:picMk id="2" creationId="{A0D5F18F-C257-99D8-C76C-88B5A2F471F3}"/>
          </ac:picMkLst>
        </pc:picChg>
        <pc:picChg chg="add del">
          <ac:chgData name="Richard Chalk" userId="287f8aa4f4de1d19" providerId="LiveId" clId="{ADCD7CE9-DA5B-4B3E-9C30-37ED9E52CC01}" dt="2023-05-22T08:02:59.829" v="1712" actId="478"/>
          <ac:picMkLst>
            <pc:docMk/>
            <pc:sldMk cId="1187645491" sldId="329"/>
            <ac:picMk id="8" creationId="{94BB2EC7-EF20-0F68-A094-E8FB51100401}"/>
          </ac:picMkLst>
        </pc:picChg>
        <pc:picChg chg="add del">
          <ac:chgData name="Richard Chalk" userId="287f8aa4f4de1d19" providerId="LiveId" clId="{ADCD7CE9-DA5B-4B3E-9C30-37ED9E52CC01}" dt="2023-05-22T08:03:02.350" v="1713" actId="478"/>
          <ac:picMkLst>
            <pc:docMk/>
            <pc:sldMk cId="1187645491" sldId="329"/>
            <ac:picMk id="10" creationId="{7684753C-0143-50E4-058A-A2B73271C20E}"/>
          </ac:picMkLst>
        </pc:picChg>
        <pc:picChg chg="add mod">
          <ac:chgData name="Richard Chalk" userId="287f8aa4f4de1d19" providerId="LiveId" clId="{ADCD7CE9-DA5B-4B3E-9C30-37ED9E52CC01}" dt="2023-05-22T08:07:20.779" v="1772" actId="1037"/>
          <ac:picMkLst>
            <pc:docMk/>
            <pc:sldMk cId="1187645491" sldId="329"/>
            <ac:picMk id="8194" creationId="{E569D9C2-7D28-8337-0B85-7FF489BF249A}"/>
          </ac:picMkLst>
        </pc:picChg>
      </pc:sldChg>
    </pc:docChg>
  </pc:docChgLst>
  <pc:docChgLst>
    <pc:chgData name="Richard Chalk" userId="287f8aa4f4de1d19" providerId="LiveId" clId="{E49372D8-8483-46EC-82A5-346207739A06}"/>
    <pc:docChg chg="custSel addSld modSld">
      <pc:chgData name="Richard Chalk" userId="287f8aa4f4de1d19" providerId="LiveId" clId="{E49372D8-8483-46EC-82A5-346207739A06}" dt="2022-11-14T14:29:51.802" v="332" actId="20577"/>
      <pc:docMkLst>
        <pc:docMk/>
      </pc:docMkLst>
      <pc:sldChg chg="modSp mod">
        <pc:chgData name="Richard Chalk" userId="287f8aa4f4de1d19" providerId="LiveId" clId="{E49372D8-8483-46EC-82A5-346207739A06}" dt="2022-11-11T10:10:30.058" v="11" actId="20577"/>
        <pc:sldMkLst>
          <pc:docMk/>
          <pc:sldMk cId="0" sldId="258"/>
        </pc:sldMkLst>
        <pc:spChg chg="mod">
          <ac:chgData name="Richard Chalk" userId="287f8aa4f4de1d19" providerId="LiveId" clId="{E49372D8-8483-46EC-82A5-346207739A06}" dt="2022-11-11T10:10:30.058" v="11" actId="20577"/>
          <ac:spMkLst>
            <pc:docMk/>
            <pc:sldMk cId="0" sldId="258"/>
            <ac:spMk id="136" creationId="{00000000-0000-0000-0000-000000000000}"/>
          </ac:spMkLst>
        </pc:spChg>
      </pc:sldChg>
      <pc:sldChg chg="modSp add mod">
        <pc:chgData name="Richard Chalk" userId="287f8aa4f4de1d19" providerId="LiveId" clId="{E49372D8-8483-46EC-82A5-346207739A06}" dt="2022-11-14T14:29:51.802" v="332" actId="20577"/>
        <pc:sldMkLst>
          <pc:docMk/>
          <pc:sldMk cId="2987041011" sldId="259"/>
        </pc:sldMkLst>
        <pc:spChg chg="mod">
          <ac:chgData name="Richard Chalk" userId="287f8aa4f4de1d19" providerId="LiveId" clId="{E49372D8-8483-46EC-82A5-346207739A06}" dt="2022-11-11T10:10:39.892" v="16" actId="20577"/>
          <ac:spMkLst>
            <pc:docMk/>
            <pc:sldMk cId="2987041011" sldId="259"/>
            <ac:spMk id="135" creationId="{00000000-0000-0000-0000-000000000000}"/>
          </ac:spMkLst>
        </pc:spChg>
        <pc:spChg chg="mod">
          <ac:chgData name="Richard Chalk" userId="287f8aa4f4de1d19" providerId="LiveId" clId="{E49372D8-8483-46EC-82A5-346207739A06}" dt="2022-11-14T14:29:51.802" v="332" actId="20577"/>
          <ac:spMkLst>
            <pc:docMk/>
            <pc:sldMk cId="2987041011" sldId="259"/>
            <ac:spMk id="136" creationId="{00000000-0000-0000-0000-000000000000}"/>
          </ac:spMkLst>
        </pc:spChg>
      </pc:sldChg>
    </pc:docChg>
  </pc:docChgLst>
  <pc:docChgLst>
    <pc:chgData name="Richard Chalk" userId="287f8aa4f4de1d19" providerId="LiveId" clId="{0A01506E-6C49-4788-B730-F7CA1D3100D4}"/>
    <pc:docChg chg="undo custSel addSld delSld modSld delMainMaster">
      <pc:chgData name="Richard Chalk" userId="287f8aa4f4de1d19" providerId="LiveId" clId="{0A01506E-6C49-4788-B730-F7CA1D3100D4}" dt="2023-05-08T19:15:08.143" v="698" actId="47"/>
      <pc:docMkLst>
        <pc:docMk/>
      </pc:docMkLst>
      <pc:sldChg chg="modSp del mod">
        <pc:chgData name="Richard Chalk" userId="287f8aa4f4de1d19" providerId="LiveId" clId="{0A01506E-6C49-4788-B730-F7CA1D3100D4}" dt="2023-05-08T18:20:48.682" v="11" actId="47"/>
        <pc:sldMkLst>
          <pc:docMk/>
          <pc:sldMk cId="0" sldId="256"/>
        </pc:sldMkLst>
        <pc:spChg chg="mod">
          <ac:chgData name="Richard Chalk" userId="287f8aa4f4de1d19" providerId="LiveId" clId="{0A01506E-6C49-4788-B730-F7CA1D3100D4}" dt="2023-05-08T18:20:39.573" v="9" actId="20577"/>
          <ac:spMkLst>
            <pc:docMk/>
            <pc:sldMk cId="0" sldId="256"/>
            <ac:spMk id="118" creationId="{00000000-0000-0000-0000-000000000000}"/>
          </ac:spMkLst>
        </pc:spChg>
      </pc:sldChg>
      <pc:sldChg chg="del">
        <pc:chgData name="Richard Chalk" userId="287f8aa4f4de1d19" providerId="LiveId" clId="{0A01506E-6C49-4788-B730-F7CA1D3100D4}" dt="2023-05-08T18:20:46.117" v="10" actId="47"/>
        <pc:sldMkLst>
          <pc:docMk/>
          <pc:sldMk cId="61398895" sldId="257"/>
        </pc:sldMkLst>
      </pc:sldChg>
      <pc:sldChg chg="del">
        <pc:chgData name="Richard Chalk" userId="287f8aa4f4de1d19" providerId="LiveId" clId="{0A01506E-6C49-4788-B730-F7CA1D3100D4}" dt="2023-05-08T18:20:46.117" v="10" actId="47"/>
        <pc:sldMkLst>
          <pc:docMk/>
          <pc:sldMk cId="377805924" sldId="264"/>
        </pc:sldMkLst>
      </pc:sldChg>
      <pc:sldChg chg="del">
        <pc:chgData name="Richard Chalk" userId="287f8aa4f4de1d19" providerId="LiveId" clId="{0A01506E-6C49-4788-B730-F7CA1D3100D4}" dt="2023-05-08T18:20:46.117" v="10" actId="47"/>
        <pc:sldMkLst>
          <pc:docMk/>
          <pc:sldMk cId="1075608736" sldId="265"/>
        </pc:sldMkLst>
      </pc:sldChg>
      <pc:sldChg chg="del">
        <pc:chgData name="Richard Chalk" userId="287f8aa4f4de1d19" providerId="LiveId" clId="{0A01506E-6C49-4788-B730-F7CA1D3100D4}" dt="2023-05-08T18:20:46.117" v="10" actId="47"/>
        <pc:sldMkLst>
          <pc:docMk/>
          <pc:sldMk cId="3785578434" sldId="266"/>
        </pc:sldMkLst>
      </pc:sldChg>
      <pc:sldChg chg="del">
        <pc:chgData name="Richard Chalk" userId="287f8aa4f4de1d19" providerId="LiveId" clId="{0A01506E-6C49-4788-B730-F7CA1D3100D4}" dt="2023-05-08T18:20:46.117" v="10" actId="47"/>
        <pc:sldMkLst>
          <pc:docMk/>
          <pc:sldMk cId="2913995376" sldId="267"/>
        </pc:sldMkLst>
      </pc:sldChg>
      <pc:sldChg chg="del">
        <pc:chgData name="Richard Chalk" userId="287f8aa4f4de1d19" providerId="LiveId" clId="{0A01506E-6C49-4788-B730-F7CA1D3100D4}" dt="2023-05-08T18:20:46.117" v="10" actId="47"/>
        <pc:sldMkLst>
          <pc:docMk/>
          <pc:sldMk cId="1175204052" sldId="268"/>
        </pc:sldMkLst>
      </pc:sldChg>
      <pc:sldChg chg="del">
        <pc:chgData name="Richard Chalk" userId="287f8aa4f4de1d19" providerId="LiveId" clId="{0A01506E-6C49-4788-B730-F7CA1D3100D4}" dt="2023-05-08T18:20:46.117" v="10" actId="47"/>
        <pc:sldMkLst>
          <pc:docMk/>
          <pc:sldMk cId="607423208" sldId="269"/>
        </pc:sldMkLst>
      </pc:sldChg>
      <pc:sldChg chg="del">
        <pc:chgData name="Richard Chalk" userId="287f8aa4f4de1d19" providerId="LiveId" clId="{0A01506E-6C49-4788-B730-F7CA1D3100D4}" dt="2023-05-08T18:20:46.117" v="10" actId="47"/>
        <pc:sldMkLst>
          <pc:docMk/>
          <pc:sldMk cId="1350979902" sldId="270"/>
        </pc:sldMkLst>
      </pc:sldChg>
      <pc:sldChg chg="del">
        <pc:chgData name="Richard Chalk" userId="287f8aa4f4de1d19" providerId="LiveId" clId="{0A01506E-6C49-4788-B730-F7CA1D3100D4}" dt="2023-05-08T18:20:46.117" v="10" actId="47"/>
        <pc:sldMkLst>
          <pc:docMk/>
          <pc:sldMk cId="1502058788" sldId="271"/>
        </pc:sldMkLst>
      </pc:sldChg>
      <pc:sldChg chg="del">
        <pc:chgData name="Richard Chalk" userId="287f8aa4f4de1d19" providerId="LiveId" clId="{0A01506E-6C49-4788-B730-F7CA1D3100D4}" dt="2023-05-08T18:20:46.117" v="10" actId="47"/>
        <pc:sldMkLst>
          <pc:docMk/>
          <pc:sldMk cId="0" sldId="276"/>
        </pc:sldMkLst>
      </pc:sldChg>
      <pc:sldChg chg="del">
        <pc:chgData name="Richard Chalk" userId="287f8aa4f4de1d19" providerId="LiveId" clId="{0A01506E-6C49-4788-B730-F7CA1D3100D4}" dt="2023-05-08T18:20:46.117" v="10" actId="47"/>
        <pc:sldMkLst>
          <pc:docMk/>
          <pc:sldMk cId="3273922519" sldId="279"/>
        </pc:sldMkLst>
      </pc:sldChg>
      <pc:sldChg chg="del">
        <pc:chgData name="Richard Chalk" userId="287f8aa4f4de1d19" providerId="LiveId" clId="{0A01506E-6C49-4788-B730-F7CA1D3100D4}" dt="2023-05-08T18:20:46.117" v="10" actId="47"/>
        <pc:sldMkLst>
          <pc:docMk/>
          <pc:sldMk cId="2955502535" sldId="280"/>
        </pc:sldMkLst>
      </pc:sldChg>
      <pc:sldChg chg="del">
        <pc:chgData name="Richard Chalk" userId="287f8aa4f4de1d19" providerId="LiveId" clId="{0A01506E-6C49-4788-B730-F7CA1D3100D4}" dt="2023-05-08T18:20:46.117" v="10" actId="47"/>
        <pc:sldMkLst>
          <pc:docMk/>
          <pc:sldMk cId="2015735665" sldId="282"/>
        </pc:sldMkLst>
      </pc:sldChg>
      <pc:sldChg chg="del">
        <pc:chgData name="Richard Chalk" userId="287f8aa4f4de1d19" providerId="LiveId" clId="{0A01506E-6C49-4788-B730-F7CA1D3100D4}" dt="2023-05-08T18:20:46.117" v="10" actId="47"/>
        <pc:sldMkLst>
          <pc:docMk/>
          <pc:sldMk cId="940861891" sldId="283"/>
        </pc:sldMkLst>
      </pc:sldChg>
      <pc:sldChg chg="del">
        <pc:chgData name="Richard Chalk" userId="287f8aa4f4de1d19" providerId="LiveId" clId="{0A01506E-6C49-4788-B730-F7CA1D3100D4}" dt="2023-05-08T18:20:46.117" v="10" actId="47"/>
        <pc:sldMkLst>
          <pc:docMk/>
          <pc:sldMk cId="2577552193" sldId="284"/>
        </pc:sldMkLst>
      </pc:sldChg>
      <pc:sldChg chg="del">
        <pc:chgData name="Richard Chalk" userId="287f8aa4f4de1d19" providerId="LiveId" clId="{0A01506E-6C49-4788-B730-F7CA1D3100D4}" dt="2023-05-08T18:20:46.117" v="10" actId="47"/>
        <pc:sldMkLst>
          <pc:docMk/>
          <pc:sldMk cId="2880876226" sldId="285"/>
        </pc:sldMkLst>
      </pc:sldChg>
      <pc:sldChg chg="del">
        <pc:chgData name="Richard Chalk" userId="287f8aa4f4de1d19" providerId="LiveId" clId="{0A01506E-6C49-4788-B730-F7CA1D3100D4}" dt="2023-05-08T18:20:46.117" v="10" actId="47"/>
        <pc:sldMkLst>
          <pc:docMk/>
          <pc:sldMk cId="0" sldId="286"/>
        </pc:sldMkLst>
      </pc:sldChg>
      <pc:sldChg chg="del">
        <pc:chgData name="Richard Chalk" userId="287f8aa4f4de1d19" providerId="LiveId" clId="{0A01506E-6C49-4788-B730-F7CA1D3100D4}" dt="2023-05-08T18:20:46.117" v="10" actId="47"/>
        <pc:sldMkLst>
          <pc:docMk/>
          <pc:sldMk cId="1944858822" sldId="287"/>
        </pc:sldMkLst>
      </pc:sldChg>
      <pc:sldChg chg="del">
        <pc:chgData name="Richard Chalk" userId="287f8aa4f4de1d19" providerId="LiveId" clId="{0A01506E-6C49-4788-B730-F7CA1D3100D4}" dt="2023-05-08T18:20:46.117" v="10" actId="47"/>
        <pc:sldMkLst>
          <pc:docMk/>
          <pc:sldMk cId="897587156" sldId="288"/>
        </pc:sldMkLst>
      </pc:sldChg>
      <pc:sldChg chg="del">
        <pc:chgData name="Richard Chalk" userId="287f8aa4f4de1d19" providerId="LiveId" clId="{0A01506E-6C49-4788-B730-F7CA1D3100D4}" dt="2023-05-08T18:20:46.117" v="10" actId="47"/>
        <pc:sldMkLst>
          <pc:docMk/>
          <pc:sldMk cId="1608595304" sldId="289"/>
        </pc:sldMkLst>
      </pc:sldChg>
      <pc:sldChg chg="del">
        <pc:chgData name="Richard Chalk" userId="287f8aa4f4de1d19" providerId="LiveId" clId="{0A01506E-6C49-4788-B730-F7CA1D3100D4}" dt="2023-05-08T18:20:46.117" v="10" actId="47"/>
        <pc:sldMkLst>
          <pc:docMk/>
          <pc:sldMk cId="1483189853" sldId="290"/>
        </pc:sldMkLst>
      </pc:sldChg>
      <pc:sldChg chg="del">
        <pc:chgData name="Richard Chalk" userId="287f8aa4f4de1d19" providerId="LiveId" clId="{0A01506E-6C49-4788-B730-F7CA1D3100D4}" dt="2023-05-08T18:20:46.117" v="10" actId="47"/>
        <pc:sldMkLst>
          <pc:docMk/>
          <pc:sldMk cId="3979350157" sldId="291"/>
        </pc:sldMkLst>
      </pc:sldChg>
      <pc:sldChg chg="del">
        <pc:chgData name="Richard Chalk" userId="287f8aa4f4de1d19" providerId="LiveId" clId="{0A01506E-6C49-4788-B730-F7CA1D3100D4}" dt="2023-05-08T18:20:46.117" v="10" actId="47"/>
        <pc:sldMkLst>
          <pc:docMk/>
          <pc:sldMk cId="1363437650" sldId="292"/>
        </pc:sldMkLst>
      </pc:sldChg>
      <pc:sldChg chg="del">
        <pc:chgData name="Richard Chalk" userId="287f8aa4f4de1d19" providerId="LiveId" clId="{0A01506E-6C49-4788-B730-F7CA1D3100D4}" dt="2023-05-08T18:20:46.117" v="10" actId="47"/>
        <pc:sldMkLst>
          <pc:docMk/>
          <pc:sldMk cId="3619287749" sldId="293"/>
        </pc:sldMkLst>
      </pc:sldChg>
      <pc:sldChg chg="del">
        <pc:chgData name="Richard Chalk" userId="287f8aa4f4de1d19" providerId="LiveId" clId="{0A01506E-6C49-4788-B730-F7CA1D3100D4}" dt="2023-05-08T18:20:46.117" v="10" actId="47"/>
        <pc:sldMkLst>
          <pc:docMk/>
          <pc:sldMk cId="3057935187" sldId="294"/>
        </pc:sldMkLst>
      </pc:sldChg>
      <pc:sldChg chg="del">
        <pc:chgData name="Richard Chalk" userId="287f8aa4f4de1d19" providerId="LiveId" clId="{0A01506E-6C49-4788-B730-F7CA1D3100D4}" dt="2023-05-08T18:20:46.117" v="10" actId="47"/>
        <pc:sldMkLst>
          <pc:docMk/>
          <pc:sldMk cId="1028571296" sldId="295"/>
        </pc:sldMkLst>
      </pc:sldChg>
      <pc:sldChg chg="del">
        <pc:chgData name="Richard Chalk" userId="287f8aa4f4de1d19" providerId="LiveId" clId="{0A01506E-6C49-4788-B730-F7CA1D3100D4}" dt="2023-05-08T18:20:46.117" v="10" actId="47"/>
        <pc:sldMkLst>
          <pc:docMk/>
          <pc:sldMk cId="813653697" sldId="296"/>
        </pc:sldMkLst>
      </pc:sldChg>
      <pc:sldChg chg="del">
        <pc:chgData name="Richard Chalk" userId="287f8aa4f4de1d19" providerId="LiveId" clId="{0A01506E-6C49-4788-B730-F7CA1D3100D4}" dt="2023-05-08T18:20:46.117" v="10" actId="47"/>
        <pc:sldMkLst>
          <pc:docMk/>
          <pc:sldMk cId="3365389252" sldId="297"/>
        </pc:sldMkLst>
      </pc:sldChg>
      <pc:sldChg chg="del">
        <pc:chgData name="Richard Chalk" userId="287f8aa4f4de1d19" providerId="LiveId" clId="{0A01506E-6C49-4788-B730-F7CA1D3100D4}" dt="2023-05-08T18:20:46.117" v="10" actId="47"/>
        <pc:sldMkLst>
          <pc:docMk/>
          <pc:sldMk cId="1928615260" sldId="298"/>
        </pc:sldMkLst>
      </pc:sldChg>
      <pc:sldChg chg="addSp delSp modSp mod">
        <pc:chgData name="Richard Chalk" userId="287f8aa4f4de1d19" providerId="LiveId" clId="{0A01506E-6C49-4788-B730-F7CA1D3100D4}" dt="2023-05-08T19:07:08.434" v="573"/>
        <pc:sldMkLst>
          <pc:docMk/>
          <pc:sldMk cId="0" sldId="299"/>
        </pc:sldMkLst>
        <pc:spChg chg="del">
          <ac:chgData name="Richard Chalk" userId="287f8aa4f4de1d19" providerId="LiveId" clId="{0A01506E-6C49-4788-B730-F7CA1D3100D4}" dt="2023-05-08T19:06:56.037" v="570" actId="21"/>
          <ac:spMkLst>
            <pc:docMk/>
            <pc:sldMk cId="0" sldId="299"/>
            <ac:spMk id="3" creationId="{C94366A8-7AB2-EE66-341E-A1BD0A71168D}"/>
          </ac:spMkLst>
        </pc:spChg>
        <pc:spChg chg="add mod">
          <ac:chgData name="Richard Chalk" userId="287f8aa4f4de1d19" providerId="LiveId" clId="{0A01506E-6C49-4788-B730-F7CA1D3100D4}" dt="2023-05-08T18:46:48.407" v="28" actId="20577"/>
          <ac:spMkLst>
            <pc:docMk/>
            <pc:sldMk cId="0" sldId="299"/>
            <ac:spMk id="4" creationId="{4771B46A-233B-C554-9461-6E930E187917}"/>
          </ac:spMkLst>
        </pc:spChg>
        <pc:spChg chg="add mod">
          <ac:chgData name="Richard Chalk" userId="287f8aa4f4de1d19" providerId="LiveId" clId="{0A01506E-6C49-4788-B730-F7CA1D3100D4}" dt="2023-05-08T18:50:40.123" v="53"/>
          <ac:spMkLst>
            <pc:docMk/>
            <pc:sldMk cId="0" sldId="299"/>
            <ac:spMk id="6" creationId="{AA3DBEFE-0B36-E64D-9BC8-6CAB98AE791F}"/>
          </ac:spMkLst>
        </pc:spChg>
        <pc:spChg chg="add mod">
          <ac:chgData name="Richard Chalk" userId="287f8aa4f4de1d19" providerId="LiveId" clId="{0A01506E-6C49-4788-B730-F7CA1D3100D4}" dt="2023-05-08T19:07:05.206" v="572" actId="1076"/>
          <ac:spMkLst>
            <pc:docMk/>
            <pc:sldMk cId="0" sldId="299"/>
            <ac:spMk id="8" creationId="{C1E434DC-4109-6469-E7B3-F737D59C067F}"/>
          </ac:spMkLst>
        </pc:spChg>
        <pc:spChg chg="del">
          <ac:chgData name="Richard Chalk" userId="287f8aa4f4de1d19" providerId="LiveId" clId="{0A01506E-6C49-4788-B730-F7CA1D3100D4}" dt="2023-05-08T18:46:42.461" v="12" actId="478"/>
          <ac:spMkLst>
            <pc:docMk/>
            <pc:sldMk cId="0" sldId="299"/>
            <ac:spMk id="657" creationId="{00000000-0000-0000-0000-000000000000}"/>
          </ac:spMkLst>
        </pc:spChg>
        <pc:spChg chg="mod">
          <ac:chgData name="Richard Chalk" userId="287f8aa4f4de1d19" providerId="LiveId" clId="{0A01506E-6C49-4788-B730-F7CA1D3100D4}" dt="2023-05-08T18:51:06.776" v="59" actId="14100"/>
          <ac:spMkLst>
            <pc:docMk/>
            <pc:sldMk cId="0" sldId="299"/>
            <ac:spMk id="658" creationId="{00000000-0000-0000-0000-000000000000}"/>
          </ac:spMkLst>
        </pc:spChg>
        <pc:picChg chg="del">
          <ac:chgData name="Richard Chalk" userId="287f8aa4f4de1d19" providerId="LiveId" clId="{0A01506E-6C49-4788-B730-F7CA1D3100D4}" dt="2023-05-08T19:06:56.037" v="570" actId="21"/>
          <ac:picMkLst>
            <pc:docMk/>
            <pc:sldMk cId="0" sldId="299"/>
            <ac:picMk id="2" creationId="{8C6E6EBD-F315-E39C-D9AB-5F0DBF704255}"/>
          </ac:picMkLst>
        </pc:picChg>
        <pc:picChg chg="add mod">
          <ac:chgData name="Richard Chalk" userId="287f8aa4f4de1d19" providerId="LiveId" clId="{0A01506E-6C49-4788-B730-F7CA1D3100D4}" dt="2023-05-08T18:50:40.123" v="53"/>
          <ac:picMkLst>
            <pc:docMk/>
            <pc:sldMk cId="0" sldId="299"/>
            <ac:picMk id="5" creationId="{6325E9FD-CB31-18CC-9788-1DF96F31E1FE}"/>
          </ac:picMkLst>
        </pc:picChg>
        <pc:picChg chg="add mod">
          <ac:chgData name="Richard Chalk" userId="287f8aa4f4de1d19" providerId="LiveId" clId="{0A01506E-6C49-4788-B730-F7CA1D3100D4}" dt="2023-05-08T19:07:05.206" v="572" actId="1076"/>
          <ac:picMkLst>
            <pc:docMk/>
            <pc:sldMk cId="0" sldId="299"/>
            <ac:picMk id="7" creationId="{892E2D91-CBE4-18FF-387E-D5A8B0FAE488}"/>
          </ac:picMkLst>
        </pc:picChg>
        <pc:picChg chg="add mod">
          <ac:chgData name="Richard Chalk" userId="287f8aa4f4de1d19" providerId="LiveId" clId="{0A01506E-6C49-4788-B730-F7CA1D3100D4}" dt="2023-05-08T19:07:08.434" v="573"/>
          <ac:picMkLst>
            <pc:docMk/>
            <pc:sldMk cId="0" sldId="299"/>
            <ac:picMk id="9" creationId="{940B7D77-F534-1E0F-1818-96751B718327}"/>
          </ac:picMkLst>
        </pc:picChg>
        <pc:picChg chg="add mod">
          <ac:chgData name="Richard Chalk" userId="287f8aa4f4de1d19" providerId="LiveId" clId="{0A01506E-6C49-4788-B730-F7CA1D3100D4}" dt="2023-05-08T18:54:39.285" v="194" actId="552"/>
          <ac:picMkLst>
            <pc:docMk/>
            <pc:sldMk cId="0" sldId="299"/>
            <ac:picMk id="1026" creationId="{EC151964-B977-1905-6B58-B90E41139DFC}"/>
          </ac:picMkLst>
        </pc:picChg>
        <pc:picChg chg="add mod">
          <ac:chgData name="Richard Chalk" userId="287f8aa4f4de1d19" providerId="LiveId" clId="{0A01506E-6C49-4788-B730-F7CA1D3100D4}" dt="2023-05-08T18:54:39.285" v="194" actId="552"/>
          <ac:picMkLst>
            <pc:docMk/>
            <pc:sldMk cId="0" sldId="299"/>
            <ac:picMk id="1028" creationId="{8DE6F509-06B2-B7E1-AB1F-31A7E100ABB8}"/>
          </ac:picMkLst>
        </pc:picChg>
        <pc:picChg chg="add mod">
          <ac:chgData name="Richard Chalk" userId="287f8aa4f4de1d19" providerId="LiveId" clId="{0A01506E-6C49-4788-B730-F7CA1D3100D4}" dt="2023-05-08T18:54:39.285" v="194" actId="552"/>
          <ac:picMkLst>
            <pc:docMk/>
            <pc:sldMk cId="0" sldId="299"/>
            <ac:picMk id="1030" creationId="{71231735-FD88-5620-9A5F-1060ED0AC67B}"/>
          </ac:picMkLst>
        </pc:picChg>
        <pc:picChg chg="add mod">
          <ac:chgData name="Richard Chalk" userId="287f8aa4f4de1d19" providerId="LiveId" clId="{0A01506E-6C49-4788-B730-F7CA1D3100D4}" dt="2023-05-08T18:54:45.847" v="201" actId="1037"/>
          <ac:picMkLst>
            <pc:docMk/>
            <pc:sldMk cId="0" sldId="299"/>
            <ac:picMk id="1032" creationId="{5AF98B33-298F-CD63-A93B-0C5C7B989387}"/>
          </ac:picMkLst>
        </pc:picChg>
      </pc:sldChg>
      <pc:sldChg chg="del">
        <pc:chgData name="Richard Chalk" userId="287f8aa4f4de1d19" providerId="LiveId" clId="{0A01506E-6C49-4788-B730-F7CA1D3100D4}" dt="2023-05-08T18:20:46.117" v="10" actId="47"/>
        <pc:sldMkLst>
          <pc:docMk/>
          <pc:sldMk cId="0" sldId="300"/>
        </pc:sldMkLst>
      </pc:sldChg>
      <pc:sldChg chg="del">
        <pc:chgData name="Richard Chalk" userId="287f8aa4f4de1d19" providerId="LiveId" clId="{0A01506E-6C49-4788-B730-F7CA1D3100D4}" dt="2023-05-08T18:20:46.117" v="10" actId="47"/>
        <pc:sldMkLst>
          <pc:docMk/>
          <pc:sldMk cId="0" sldId="301"/>
        </pc:sldMkLst>
      </pc:sldChg>
      <pc:sldChg chg="addSp delSp modSp mod modNotesTx">
        <pc:chgData name="Richard Chalk" userId="287f8aa4f4de1d19" providerId="LiveId" clId="{0A01506E-6C49-4788-B730-F7CA1D3100D4}" dt="2023-05-08T19:07:17.233" v="577" actId="20577"/>
        <pc:sldMkLst>
          <pc:docMk/>
          <pc:sldMk cId="0" sldId="302"/>
        </pc:sldMkLst>
        <pc:spChg chg="add mod">
          <ac:chgData name="Richard Chalk" userId="287f8aa4f4de1d19" providerId="LiveId" clId="{0A01506E-6C49-4788-B730-F7CA1D3100D4}" dt="2023-05-08T18:55:08.718" v="210" actId="20577"/>
          <ac:spMkLst>
            <pc:docMk/>
            <pc:sldMk cId="0" sldId="302"/>
            <ac:spMk id="2" creationId="{7BDA04FC-2DCA-AFE5-773D-BCB05A8405A5}"/>
          </ac:spMkLst>
        </pc:spChg>
        <pc:spChg chg="add del mod">
          <ac:chgData name="Richard Chalk" userId="287f8aa4f4de1d19" providerId="LiveId" clId="{0A01506E-6C49-4788-B730-F7CA1D3100D4}" dt="2023-05-08T18:57:49.422" v="279" actId="478"/>
          <ac:spMkLst>
            <pc:docMk/>
            <pc:sldMk cId="0" sldId="302"/>
            <ac:spMk id="3" creationId="{3C832680-4867-E839-F61D-846588E69088}"/>
          </ac:spMkLst>
        </pc:spChg>
        <pc:spChg chg="add mod">
          <ac:chgData name="Richard Chalk" userId="287f8aa4f4de1d19" providerId="LiveId" clId="{0A01506E-6C49-4788-B730-F7CA1D3100D4}" dt="2023-05-08T19:02:36.404" v="382" actId="1036"/>
          <ac:spMkLst>
            <pc:docMk/>
            <pc:sldMk cId="0" sldId="302"/>
            <ac:spMk id="4" creationId="{2C1C04F3-8720-DB22-74EB-64BD0D4A3C57}"/>
          </ac:spMkLst>
        </pc:spChg>
        <pc:spChg chg="add mod">
          <ac:chgData name="Richard Chalk" userId="287f8aa4f4de1d19" providerId="LiveId" clId="{0A01506E-6C49-4788-B730-F7CA1D3100D4}" dt="2023-05-08T19:07:17.233" v="577" actId="20577"/>
          <ac:spMkLst>
            <pc:docMk/>
            <pc:sldMk cId="0" sldId="302"/>
            <ac:spMk id="5" creationId="{D3D2D105-7337-014E-A529-88382FFF1E67}"/>
          </ac:spMkLst>
        </pc:spChg>
        <pc:spChg chg="add">
          <ac:chgData name="Richard Chalk" userId="287f8aa4f4de1d19" providerId="LiveId" clId="{0A01506E-6C49-4788-B730-F7CA1D3100D4}" dt="2023-05-08T19:02:47.436" v="386" actId="11529"/>
          <ac:spMkLst>
            <pc:docMk/>
            <pc:sldMk cId="0" sldId="302"/>
            <ac:spMk id="6" creationId="{CDD70138-FC68-4479-0FF8-A224813BA5E1}"/>
          </ac:spMkLst>
        </pc:spChg>
        <pc:spChg chg="add mod">
          <ac:chgData name="Richard Chalk" userId="287f8aa4f4de1d19" providerId="LiveId" clId="{0A01506E-6C49-4788-B730-F7CA1D3100D4}" dt="2023-05-08T19:02:52.620" v="388" actId="1076"/>
          <ac:spMkLst>
            <pc:docMk/>
            <pc:sldMk cId="0" sldId="302"/>
            <ac:spMk id="7" creationId="{371920A2-7E9B-5179-D4AB-6593238AFA5F}"/>
          </ac:spMkLst>
        </pc:spChg>
        <pc:spChg chg="del">
          <ac:chgData name="Richard Chalk" userId="287f8aa4f4de1d19" providerId="LiveId" clId="{0A01506E-6C49-4788-B730-F7CA1D3100D4}" dt="2023-05-08T18:55:01.794" v="202" actId="478"/>
          <ac:spMkLst>
            <pc:docMk/>
            <pc:sldMk cId="0" sldId="302"/>
            <ac:spMk id="680" creationId="{00000000-0000-0000-0000-000000000000}"/>
          </ac:spMkLst>
        </pc:spChg>
        <pc:spChg chg="del mod">
          <ac:chgData name="Richard Chalk" userId="287f8aa4f4de1d19" providerId="LiveId" clId="{0A01506E-6C49-4788-B730-F7CA1D3100D4}" dt="2023-05-08T18:55:31.004" v="214" actId="478"/>
          <ac:spMkLst>
            <pc:docMk/>
            <pc:sldMk cId="0" sldId="302"/>
            <ac:spMk id="681" creationId="{00000000-0000-0000-0000-000000000000}"/>
          </ac:spMkLst>
        </pc:spChg>
        <pc:picChg chg="add mod">
          <ac:chgData name="Richard Chalk" userId="287f8aa4f4de1d19" providerId="LiveId" clId="{0A01506E-6C49-4788-B730-F7CA1D3100D4}" dt="2023-05-08T19:04:44.322" v="405" actId="1076"/>
          <ac:picMkLst>
            <pc:docMk/>
            <pc:sldMk cId="0" sldId="302"/>
            <ac:picMk id="9" creationId="{007F870D-DB3A-A4EC-9498-263495B706ED}"/>
          </ac:picMkLst>
        </pc:picChg>
        <pc:picChg chg="add mod">
          <ac:chgData name="Richard Chalk" userId="287f8aa4f4de1d19" providerId="LiveId" clId="{0A01506E-6C49-4788-B730-F7CA1D3100D4}" dt="2023-05-08T19:03:55.455" v="399" actId="14100"/>
          <ac:picMkLst>
            <pc:docMk/>
            <pc:sldMk cId="0" sldId="302"/>
            <ac:picMk id="2050" creationId="{235E4008-F5B9-485D-E75F-A61835C43397}"/>
          </ac:picMkLst>
        </pc:picChg>
        <pc:picChg chg="add del mod">
          <ac:chgData name="Richard Chalk" userId="287f8aa4f4de1d19" providerId="LiveId" clId="{0A01506E-6C49-4788-B730-F7CA1D3100D4}" dt="2023-05-08T19:04:45.375" v="406" actId="478"/>
          <ac:picMkLst>
            <pc:docMk/>
            <pc:sldMk cId="0" sldId="302"/>
            <ac:picMk id="2052" creationId="{C9993705-B4AB-0FE7-8C70-2644D27687F9}"/>
          </ac:picMkLst>
        </pc:picChg>
        <pc:picChg chg="add mod">
          <ac:chgData name="Richard Chalk" userId="287f8aa4f4de1d19" providerId="LiveId" clId="{0A01506E-6C49-4788-B730-F7CA1D3100D4}" dt="2023-05-08T19:05:18.968" v="409" actId="1076"/>
          <ac:picMkLst>
            <pc:docMk/>
            <pc:sldMk cId="0" sldId="302"/>
            <ac:picMk id="2054" creationId="{7FF8BBB5-F37A-A1CA-3F93-0F1AF380CBCD}"/>
          </ac:picMkLst>
        </pc:picChg>
      </pc:sldChg>
      <pc:sldChg chg="addSp delSp modSp mod modNotesTx">
        <pc:chgData name="Richard Chalk" userId="287f8aa4f4de1d19" providerId="LiveId" clId="{0A01506E-6C49-4788-B730-F7CA1D3100D4}" dt="2023-05-08T19:14:53.534" v="697" actId="6549"/>
        <pc:sldMkLst>
          <pc:docMk/>
          <pc:sldMk cId="0" sldId="304"/>
        </pc:sldMkLst>
        <pc:spChg chg="add mod">
          <ac:chgData name="Richard Chalk" userId="287f8aa4f4de1d19" providerId="LiveId" clId="{0A01506E-6C49-4788-B730-F7CA1D3100D4}" dt="2023-05-08T19:12:27.500" v="587" actId="20577"/>
          <ac:spMkLst>
            <pc:docMk/>
            <pc:sldMk cId="0" sldId="304"/>
            <ac:spMk id="2" creationId="{ECDD28F4-C2BD-5E5B-5623-08130E6BF6C2}"/>
          </ac:spMkLst>
        </pc:spChg>
        <pc:spChg chg="add mod">
          <ac:chgData name="Richard Chalk" userId="287f8aa4f4de1d19" providerId="LiveId" clId="{0A01506E-6C49-4788-B730-F7CA1D3100D4}" dt="2023-05-08T19:14:39.779" v="655" actId="1038"/>
          <ac:spMkLst>
            <pc:docMk/>
            <pc:sldMk cId="0" sldId="304"/>
            <ac:spMk id="5" creationId="{0C73B2D8-8ECE-5D11-1411-429F6429D9FA}"/>
          </ac:spMkLst>
        </pc:spChg>
        <pc:spChg chg="add mod">
          <ac:chgData name="Richard Chalk" userId="287f8aa4f4de1d19" providerId="LiveId" clId="{0A01506E-6C49-4788-B730-F7CA1D3100D4}" dt="2023-05-08T19:13:50.339" v="635" actId="403"/>
          <ac:spMkLst>
            <pc:docMk/>
            <pc:sldMk cId="0" sldId="304"/>
            <ac:spMk id="6" creationId="{1FAF2A17-E211-CBB3-E7B4-7210C49D29AE}"/>
          </ac:spMkLst>
        </pc:spChg>
        <pc:spChg chg="del">
          <ac:chgData name="Richard Chalk" userId="287f8aa4f4de1d19" providerId="LiveId" clId="{0A01506E-6C49-4788-B730-F7CA1D3100D4}" dt="2023-05-08T19:12:23.424" v="579" actId="478"/>
          <ac:spMkLst>
            <pc:docMk/>
            <pc:sldMk cId="0" sldId="304"/>
            <ac:spMk id="692" creationId="{00000000-0000-0000-0000-000000000000}"/>
          </ac:spMkLst>
        </pc:spChg>
        <pc:spChg chg="del">
          <ac:chgData name="Richard Chalk" userId="287f8aa4f4de1d19" providerId="LiveId" clId="{0A01506E-6C49-4788-B730-F7CA1D3100D4}" dt="2023-05-08T19:12:40.802" v="590" actId="478"/>
          <ac:spMkLst>
            <pc:docMk/>
            <pc:sldMk cId="0" sldId="304"/>
            <ac:spMk id="693" creationId="{00000000-0000-0000-0000-000000000000}"/>
          </ac:spMkLst>
        </pc:spChg>
        <pc:spChg chg="del">
          <ac:chgData name="Richard Chalk" userId="287f8aa4f4de1d19" providerId="LiveId" clId="{0A01506E-6C49-4788-B730-F7CA1D3100D4}" dt="2023-05-08T19:12:40.802" v="590" actId="478"/>
          <ac:spMkLst>
            <pc:docMk/>
            <pc:sldMk cId="0" sldId="304"/>
            <ac:spMk id="694" creationId="{00000000-0000-0000-0000-000000000000}"/>
          </ac:spMkLst>
        </pc:spChg>
        <pc:spChg chg="del">
          <ac:chgData name="Richard Chalk" userId="287f8aa4f4de1d19" providerId="LiveId" clId="{0A01506E-6C49-4788-B730-F7CA1D3100D4}" dt="2023-05-08T19:12:42.630" v="591" actId="478"/>
          <ac:spMkLst>
            <pc:docMk/>
            <pc:sldMk cId="0" sldId="304"/>
            <ac:spMk id="696" creationId="{00000000-0000-0000-0000-000000000000}"/>
          </ac:spMkLst>
        </pc:spChg>
        <pc:spChg chg="del">
          <ac:chgData name="Richard Chalk" userId="287f8aa4f4de1d19" providerId="LiveId" clId="{0A01506E-6C49-4788-B730-F7CA1D3100D4}" dt="2023-05-08T19:12:42.630" v="591" actId="478"/>
          <ac:spMkLst>
            <pc:docMk/>
            <pc:sldMk cId="0" sldId="304"/>
            <ac:spMk id="697" creationId="{00000000-0000-0000-0000-000000000000}"/>
          </ac:spMkLst>
        </pc:spChg>
        <pc:spChg chg="del">
          <ac:chgData name="Richard Chalk" userId="287f8aa4f4de1d19" providerId="LiveId" clId="{0A01506E-6C49-4788-B730-F7CA1D3100D4}" dt="2023-05-08T19:13:53.602" v="636" actId="478"/>
          <ac:spMkLst>
            <pc:docMk/>
            <pc:sldMk cId="0" sldId="304"/>
            <ac:spMk id="698" creationId="{00000000-0000-0000-0000-000000000000}"/>
          </ac:spMkLst>
        </pc:spChg>
        <pc:picChg chg="add mod">
          <ac:chgData name="Richard Chalk" userId="287f8aa4f4de1d19" providerId="LiveId" clId="{0A01506E-6C49-4788-B730-F7CA1D3100D4}" dt="2023-05-08T19:12:23.776" v="580"/>
          <ac:picMkLst>
            <pc:docMk/>
            <pc:sldMk cId="0" sldId="304"/>
            <ac:picMk id="3" creationId="{8C1E7BCD-9460-1EAE-B01F-99AF54029DB7}"/>
          </ac:picMkLst>
        </pc:picChg>
        <pc:picChg chg="add mod">
          <ac:chgData name="Richard Chalk" userId="287f8aa4f4de1d19" providerId="LiveId" clId="{0A01506E-6C49-4788-B730-F7CA1D3100D4}" dt="2023-05-08T19:14:36.517" v="639" actId="1076"/>
          <ac:picMkLst>
            <pc:docMk/>
            <pc:sldMk cId="0" sldId="304"/>
            <ac:picMk id="7" creationId="{0EC6CA0C-FEAC-C173-FC0C-F5B196CA2C52}"/>
          </ac:picMkLst>
        </pc:picChg>
        <pc:picChg chg="del">
          <ac:chgData name="Richard Chalk" userId="287f8aa4f4de1d19" providerId="LiveId" clId="{0A01506E-6C49-4788-B730-F7CA1D3100D4}" dt="2023-05-08T19:12:37.504" v="588" actId="478"/>
          <ac:picMkLst>
            <pc:docMk/>
            <pc:sldMk cId="0" sldId="304"/>
            <ac:picMk id="699" creationId="{00000000-0000-0000-0000-000000000000}"/>
          </ac:picMkLst>
        </pc:picChg>
      </pc:sldChg>
      <pc:sldChg chg="modSp mod">
        <pc:chgData name="Richard Chalk" userId="287f8aa4f4de1d19" providerId="LiveId" clId="{0A01506E-6C49-4788-B730-F7CA1D3100D4}" dt="2023-05-08T18:46:43.028" v="14" actId="27636"/>
        <pc:sldMkLst>
          <pc:docMk/>
          <pc:sldMk cId="0" sldId="308"/>
        </pc:sldMkLst>
        <pc:spChg chg="mod">
          <ac:chgData name="Richard Chalk" userId="287f8aa4f4de1d19" providerId="LiveId" clId="{0A01506E-6C49-4788-B730-F7CA1D3100D4}" dt="2023-05-08T18:46:43.028" v="14" actId="27636"/>
          <ac:spMkLst>
            <pc:docMk/>
            <pc:sldMk cId="0" sldId="308"/>
            <ac:spMk id="727" creationId="{00000000-0000-0000-0000-000000000000}"/>
          </ac:spMkLst>
        </pc:spChg>
      </pc:sldChg>
      <pc:sldChg chg="add del">
        <pc:chgData name="Richard Chalk" userId="287f8aa4f4de1d19" providerId="LiveId" clId="{0A01506E-6C49-4788-B730-F7CA1D3100D4}" dt="2023-05-08T19:15:08.143" v="698" actId="47"/>
        <pc:sldMkLst>
          <pc:docMk/>
          <pc:sldMk cId="2546594381" sldId="311"/>
        </pc:sldMkLst>
      </pc:sldChg>
      <pc:sldMasterChg chg="del delSldLayout">
        <pc:chgData name="Richard Chalk" userId="287f8aa4f4de1d19" providerId="LiveId" clId="{0A01506E-6C49-4788-B730-F7CA1D3100D4}" dt="2023-05-08T18:20:48.682" v="11" actId="47"/>
        <pc:sldMasterMkLst>
          <pc:docMk/>
          <pc:sldMasterMk cId="0" sldId="2147483648"/>
        </pc:sldMasterMkLst>
        <pc:sldLayoutChg chg="del">
          <pc:chgData name="Richard Chalk" userId="287f8aa4f4de1d19" providerId="LiveId" clId="{0A01506E-6C49-4788-B730-F7CA1D3100D4}" dt="2023-05-08T18:20:48.682" v="11" actId="47"/>
          <pc:sldLayoutMkLst>
            <pc:docMk/>
            <pc:sldMasterMk cId="0" sldId="2147483648"/>
            <pc:sldLayoutMk cId="0" sldId="2147483649"/>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0"/>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1"/>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2"/>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3"/>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4"/>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5"/>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6"/>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7"/>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8"/>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9"/>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60"/>
          </pc:sldLayoutMkLst>
        </pc:sldLayoutChg>
      </pc:sldMasterChg>
    </pc:docChg>
  </pc:docChgLst>
  <pc:docChgLst>
    <pc:chgData name="Richard Chalk" userId="287f8aa4f4de1d19" providerId="LiveId" clId="{D5B27153-5FCC-43CA-804C-617E03C4335D}"/>
    <pc:docChg chg="modSld">
      <pc:chgData name="Richard Chalk" userId="287f8aa4f4de1d19" providerId="LiveId" clId="{D5B27153-5FCC-43CA-804C-617E03C4335D}" dt="2023-06-30T05:28:07.863" v="23" actId="14100"/>
      <pc:docMkLst>
        <pc:docMk/>
      </pc:docMkLst>
      <pc:sldChg chg="modSp mod">
        <pc:chgData name="Richard Chalk" userId="287f8aa4f4de1d19" providerId="LiveId" clId="{D5B27153-5FCC-43CA-804C-617E03C4335D}" dt="2023-06-30T05:27:46.412" v="10" actId="20577"/>
        <pc:sldMkLst>
          <pc:docMk/>
          <pc:sldMk cId="3213385662" sldId="309"/>
        </pc:sldMkLst>
        <pc:spChg chg="mod">
          <ac:chgData name="Richard Chalk" userId="287f8aa4f4de1d19" providerId="LiveId" clId="{D5B27153-5FCC-43CA-804C-617E03C4335D}" dt="2023-06-30T05:27:46.412" v="10" actId="20577"/>
          <ac:spMkLst>
            <pc:docMk/>
            <pc:sldMk cId="3213385662" sldId="309"/>
            <ac:spMk id="118" creationId="{00000000-0000-0000-0000-000000000000}"/>
          </ac:spMkLst>
        </pc:spChg>
      </pc:sldChg>
      <pc:sldChg chg="addSp modSp mod">
        <pc:chgData name="Richard Chalk" userId="287f8aa4f4de1d19" providerId="LiveId" clId="{D5B27153-5FCC-43CA-804C-617E03C4335D}" dt="2023-06-30T05:28:07.863" v="23" actId="14100"/>
        <pc:sldMkLst>
          <pc:docMk/>
          <pc:sldMk cId="563439124" sldId="475"/>
        </pc:sldMkLst>
        <pc:spChg chg="mod">
          <ac:chgData name="Richard Chalk" userId="287f8aa4f4de1d19" providerId="LiveId" clId="{D5B27153-5FCC-43CA-804C-617E03C4335D}" dt="2023-06-30T05:27:57.277" v="11" actId="14100"/>
          <ac:spMkLst>
            <pc:docMk/>
            <pc:sldMk cId="563439124" sldId="475"/>
            <ac:spMk id="2" creationId="{D38A2874-AB16-9AD3-BABF-E7CFCE36C4F2}"/>
          </ac:spMkLst>
        </pc:spChg>
        <pc:spChg chg="add mod">
          <ac:chgData name="Richard Chalk" userId="287f8aa4f4de1d19" providerId="LiveId" clId="{D5B27153-5FCC-43CA-804C-617E03C4335D}" dt="2023-06-30T05:28:07.863" v="23" actId="14100"/>
          <ac:spMkLst>
            <pc:docMk/>
            <pc:sldMk cId="563439124" sldId="475"/>
            <ac:spMk id="3" creationId="{28F9DB9B-5745-B466-F509-D5EA20A5FE64}"/>
          </ac:spMkLst>
        </pc:spChg>
      </pc:sldChg>
    </pc:docChg>
  </pc:docChgLst>
  <pc:docChgLst>
    <pc:chgData name="Richard Chalk" userId="287f8aa4f4de1d19" providerId="LiveId" clId="{4B0A88D6-0005-4246-9EC6-EC7998216DB1}"/>
    <pc:docChg chg="undo custSel addSld delSld modSld">
      <pc:chgData name="Richard Chalk" userId="287f8aa4f4de1d19" providerId="LiveId" clId="{4B0A88D6-0005-4246-9EC6-EC7998216DB1}" dt="2023-05-24T05:09:13.398" v="508" actId="1035"/>
      <pc:docMkLst>
        <pc:docMk/>
      </pc:docMkLst>
      <pc:sldChg chg="addSp delSp modSp mod modNotesTx">
        <pc:chgData name="Richard Chalk" userId="287f8aa4f4de1d19" providerId="LiveId" clId="{4B0A88D6-0005-4246-9EC6-EC7998216DB1}" dt="2023-05-22T13:24:10.786" v="94"/>
        <pc:sldMkLst>
          <pc:docMk/>
          <pc:sldMk cId="0" sldId="299"/>
        </pc:sldMkLst>
        <pc:spChg chg="add mod">
          <ac:chgData name="Richard Chalk" userId="287f8aa4f4de1d19" providerId="LiveId" clId="{4B0A88D6-0005-4246-9EC6-EC7998216DB1}" dt="2023-05-22T13:23:03.334" v="93" actId="1076"/>
          <ac:spMkLst>
            <pc:docMk/>
            <pc:sldMk cId="0" sldId="299"/>
            <ac:spMk id="3" creationId="{D6DC73C4-C35F-1C67-C767-6A580F7E3DEA}"/>
          </ac:spMkLst>
        </pc:spChg>
        <pc:spChg chg="del">
          <ac:chgData name="Richard Chalk" userId="287f8aa4f4de1d19" providerId="LiveId" clId="{4B0A88D6-0005-4246-9EC6-EC7998216DB1}" dt="2023-05-22T13:18:42.128" v="21" actId="478"/>
          <ac:spMkLst>
            <pc:docMk/>
            <pc:sldMk cId="0" sldId="299"/>
            <ac:spMk id="14" creationId="{8B3AB1EE-AC58-829A-A00C-D88D9F0C2DCE}"/>
          </ac:spMkLst>
        </pc:spChg>
        <pc:spChg chg="del">
          <ac:chgData name="Richard Chalk" userId="287f8aa4f4de1d19" providerId="LiveId" clId="{4B0A88D6-0005-4246-9EC6-EC7998216DB1}" dt="2023-05-22T13:18:42.128" v="21" actId="478"/>
          <ac:spMkLst>
            <pc:docMk/>
            <pc:sldMk cId="0" sldId="299"/>
            <ac:spMk id="15" creationId="{713CCC61-C25F-94C5-1822-E7D60F10ED6D}"/>
          </ac:spMkLst>
        </pc:spChg>
        <pc:spChg chg="del">
          <ac:chgData name="Richard Chalk" userId="287f8aa4f4de1d19" providerId="LiveId" clId="{4B0A88D6-0005-4246-9EC6-EC7998216DB1}" dt="2023-05-22T13:18:42.128" v="21" actId="478"/>
          <ac:spMkLst>
            <pc:docMk/>
            <pc:sldMk cId="0" sldId="299"/>
            <ac:spMk id="16" creationId="{6D984071-9FB7-E85F-A4E7-9E15C8B1AFC6}"/>
          </ac:spMkLst>
        </pc:spChg>
        <pc:spChg chg="del">
          <ac:chgData name="Richard Chalk" userId="287f8aa4f4de1d19" providerId="LiveId" clId="{4B0A88D6-0005-4246-9EC6-EC7998216DB1}" dt="2023-05-22T13:18:42.128" v="21" actId="478"/>
          <ac:spMkLst>
            <pc:docMk/>
            <pc:sldMk cId="0" sldId="299"/>
            <ac:spMk id="17" creationId="{721CC535-A100-7F7F-CEE8-14E100FCB1ED}"/>
          </ac:spMkLst>
        </pc:spChg>
        <pc:spChg chg="mod">
          <ac:chgData name="Richard Chalk" userId="287f8aa4f4de1d19" providerId="LiveId" clId="{4B0A88D6-0005-4246-9EC6-EC7998216DB1}" dt="2023-05-22T13:22:55.134" v="92" actId="255"/>
          <ac:spMkLst>
            <pc:docMk/>
            <pc:sldMk cId="0" sldId="299"/>
            <ac:spMk id="658" creationId="{00000000-0000-0000-0000-000000000000}"/>
          </ac:spMkLst>
        </pc:spChg>
        <pc:picChg chg="add mod">
          <ac:chgData name="Richard Chalk" userId="287f8aa4f4de1d19" providerId="LiveId" clId="{4B0A88D6-0005-4246-9EC6-EC7998216DB1}" dt="2023-05-22T13:19:20.612" v="29" actId="1036"/>
          <ac:picMkLst>
            <pc:docMk/>
            <pc:sldMk cId="0" sldId="299"/>
            <ac:picMk id="2" creationId="{FE623C67-055F-0D15-5B2E-48CC94E51778}"/>
          </ac:picMkLst>
        </pc:picChg>
        <pc:picChg chg="add mod">
          <ac:chgData name="Richard Chalk" userId="287f8aa4f4de1d19" providerId="LiveId" clId="{4B0A88D6-0005-4246-9EC6-EC7998216DB1}" dt="2023-05-22T13:23:03.334" v="93" actId="1076"/>
          <ac:picMkLst>
            <pc:docMk/>
            <pc:sldMk cId="0" sldId="299"/>
            <ac:picMk id="7" creationId="{7C1D91D3-19D0-F9D7-6DF3-429A8B706C56}"/>
          </ac:picMkLst>
        </pc:picChg>
        <pc:picChg chg="del">
          <ac:chgData name="Richard Chalk" userId="287f8aa4f4de1d19" providerId="LiveId" clId="{4B0A88D6-0005-4246-9EC6-EC7998216DB1}" dt="2023-05-22T13:19:33.498" v="31" actId="478"/>
          <ac:picMkLst>
            <pc:docMk/>
            <pc:sldMk cId="0" sldId="299"/>
            <ac:picMk id="12" creationId="{F0F17147-809E-F720-9C5F-A24B65786008}"/>
          </ac:picMkLst>
        </pc:picChg>
        <pc:picChg chg="del">
          <ac:chgData name="Richard Chalk" userId="287f8aa4f4de1d19" providerId="LiveId" clId="{4B0A88D6-0005-4246-9EC6-EC7998216DB1}" dt="2023-05-22T13:20:14.574" v="59" actId="478"/>
          <ac:picMkLst>
            <pc:docMk/>
            <pc:sldMk cId="0" sldId="299"/>
            <ac:picMk id="13" creationId="{82083A09-37E3-6357-A891-7E1D92D9CA0B}"/>
          </ac:picMkLst>
        </pc:picChg>
      </pc:sldChg>
      <pc:sldChg chg="del">
        <pc:chgData name="Richard Chalk" userId="287f8aa4f4de1d19" providerId="LiveId" clId="{4B0A88D6-0005-4246-9EC6-EC7998216DB1}" dt="2023-05-22T13:51:30.527" v="427" actId="47"/>
        <pc:sldMkLst>
          <pc:docMk/>
          <pc:sldMk cId="0" sldId="302"/>
        </pc:sldMkLst>
      </pc:sldChg>
      <pc:sldChg chg="modSp mod">
        <pc:chgData name="Richard Chalk" userId="287f8aa4f4de1d19" providerId="LiveId" clId="{4B0A88D6-0005-4246-9EC6-EC7998216DB1}" dt="2023-05-22T12:37:51.120" v="18" actId="20577"/>
        <pc:sldMkLst>
          <pc:docMk/>
          <pc:sldMk cId="3213385662" sldId="309"/>
        </pc:sldMkLst>
        <pc:spChg chg="mod">
          <ac:chgData name="Richard Chalk" userId="287f8aa4f4de1d19" providerId="LiveId" clId="{4B0A88D6-0005-4246-9EC6-EC7998216DB1}" dt="2023-05-22T12:37:51.120" v="18" actId="20577"/>
          <ac:spMkLst>
            <pc:docMk/>
            <pc:sldMk cId="3213385662" sldId="309"/>
            <ac:spMk id="118" creationId="{00000000-0000-0000-0000-000000000000}"/>
          </ac:spMkLst>
        </pc:spChg>
      </pc:sldChg>
      <pc:sldChg chg="del">
        <pc:chgData name="Richard Chalk" userId="287f8aa4f4de1d19" providerId="LiveId" clId="{4B0A88D6-0005-4246-9EC6-EC7998216DB1}" dt="2023-05-22T13:51:30.527" v="427" actId="47"/>
        <pc:sldMkLst>
          <pc:docMk/>
          <pc:sldMk cId="2116107592" sldId="310"/>
        </pc:sldMkLst>
      </pc:sldChg>
      <pc:sldChg chg="del">
        <pc:chgData name="Richard Chalk" userId="287f8aa4f4de1d19" providerId="LiveId" clId="{4B0A88D6-0005-4246-9EC6-EC7998216DB1}" dt="2023-05-22T13:51:30.527" v="427" actId="47"/>
        <pc:sldMkLst>
          <pc:docMk/>
          <pc:sldMk cId="3415542239" sldId="318"/>
        </pc:sldMkLst>
      </pc:sldChg>
      <pc:sldChg chg="del">
        <pc:chgData name="Richard Chalk" userId="287f8aa4f4de1d19" providerId="LiveId" clId="{4B0A88D6-0005-4246-9EC6-EC7998216DB1}" dt="2023-05-22T13:51:30.527" v="427" actId="47"/>
        <pc:sldMkLst>
          <pc:docMk/>
          <pc:sldMk cId="2254389400" sldId="319"/>
        </pc:sldMkLst>
      </pc:sldChg>
      <pc:sldChg chg="del">
        <pc:chgData name="Richard Chalk" userId="287f8aa4f4de1d19" providerId="LiveId" clId="{4B0A88D6-0005-4246-9EC6-EC7998216DB1}" dt="2023-05-22T13:51:30.527" v="427" actId="47"/>
        <pc:sldMkLst>
          <pc:docMk/>
          <pc:sldMk cId="3403649139" sldId="320"/>
        </pc:sldMkLst>
      </pc:sldChg>
      <pc:sldChg chg="del">
        <pc:chgData name="Richard Chalk" userId="287f8aa4f4de1d19" providerId="LiveId" clId="{4B0A88D6-0005-4246-9EC6-EC7998216DB1}" dt="2023-05-22T13:51:30.527" v="427" actId="47"/>
        <pc:sldMkLst>
          <pc:docMk/>
          <pc:sldMk cId="1641953116" sldId="322"/>
        </pc:sldMkLst>
      </pc:sldChg>
      <pc:sldChg chg="del">
        <pc:chgData name="Richard Chalk" userId="287f8aa4f4de1d19" providerId="LiveId" clId="{4B0A88D6-0005-4246-9EC6-EC7998216DB1}" dt="2023-05-22T13:51:30.527" v="427" actId="47"/>
        <pc:sldMkLst>
          <pc:docMk/>
          <pc:sldMk cId="2206031008" sldId="323"/>
        </pc:sldMkLst>
      </pc:sldChg>
      <pc:sldChg chg="del">
        <pc:chgData name="Richard Chalk" userId="287f8aa4f4de1d19" providerId="LiveId" clId="{4B0A88D6-0005-4246-9EC6-EC7998216DB1}" dt="2023-05-22T13:51:30.527" v="427" actId="47"/>
        <pc:sldMkLst>
          <pc:docMk/>
          <pc:sldMk cId="3038433100" sldId="324"/>
        </pc:sldMkLst>
      </pc:sldChg>
      <pc:sldChg chg="del">
        <pc:chgData name="Richard Chalk" userId="287f8aa4f4de1d19" providerId="LiveId" clId="{4B0A88D6-0005-4246-9EC6-EC7998216DB1}" dt="2023-05-22T13:51:30.527" v="427" actId="47"/>
        <pc:sldMkLst>
          <pc:docMk/>
          <pc:sldMk cId="3029127798" sldId="325"/>
        </pc:sldMkLst>
      </pc:sldChg>
      <pc:sldChg chg="del">
        <pc:chgData name="Richard Chalk" userId="287f8aa4f4de1d19" providerId="LiveId" clId="{4B0A88D6-0005-4246-9EC6-EC7998216DB1}" dt="2023-05-22T13:51:30.527" v="427" actId="47"/>
        <pc:sldMkLst>
          <pc:docMk/>
          <pc:sldMk cId="375093022" sldId="326"/>
        </pc:sldMkLst>
      </pc:sldChg>
      <pc:sldChg chg="del">
        <pc:chgData name="Richard Chalk" userId="287f8aa4f4de1d19" providerId="LiveId" clId="{4B0A88D6-0005-4246-9EC6-EC7998216DB1}" dt="2023-05-22T13:51:30.527" v="427" actId="47"/>
        <pc:sldMkLst>
          <pc:docMk/>
          <pc:sldMk cId="1284636669" sldId="327"/>
        </pc:sldMkLst>
      </pc:sldChg>
      <pc:sldChg chg="del">
        <pc:chgData name="Richard Chalk" userId="287f8aa4f4de1d19" providerId="LiveId" clId="{4B0A88D6-0005-4246-9EC6-EC7998216DB1}" dt="2023-05-22T13:51:30.527" v="427" actId="47"/>
        <pc:sldMkLst>
          <pc:docMk/>
          <pc:sldMk cId="2960202229" sldId="328"/>
        </pc:sldMkLst>
      </pc:sldChg>
      <pc:sldChg chg="del">
        <pc:chgData name="Richard Chalk" userId="287f8aa4f4de1d19" providerId="LiveId" clId="{4B0A88D6-0005-4246-9EC6-EC7998216DB1}" dt="2023-05-22T13:51:30.527" v="427" actId="47"/>
        <pc:sldMkLst>
          <pc:docMk/>
          <pc:sldMk cId="1187645491" sldId="329"/>
        </pc:sldMkLst>
      </pc:sldChg>
      <pc:sldChg chg="addSp delSp modSp add mod modNotesTx">
        <pc:chgData name="Richard Chalk" userId="287f8aa4f4de1d19" providerId="LiveId" clId="{4B0A88D6-0005-4246-9EC6-EC7998216DB1}" dt="2023-05-22T13:52:06.669" v="431" actId="6549"/>
        <pc:sldMkLst>
          <pc:docMk/>
          <pc:sldMk cId="2636729480" sldId="330"/>
        </pc:sldMkLst>
        <pc:spChg chg="del">
          <ac:chgData name="Richard Chalk" userId="287f8aa4f4de1d19" providerId="LiveId" clId="{4B0A88D6-0005-4246-9EC6-EC7998216DB1}" dt="2023-05-22T13:27:07.117" v="112" actId="478"/>
          <ac:spMkLst>
            <pc:docMk/>
            <pc:sldMk cId="2636729480" sldId="330"/>
            <ac:spMk id="3" creationId="{D6DC73C4-C35F-1C67-C767-6A580F7E3DEA}"/>
          </ac:spMkLst>
        </pc:spChg>
        <pc:spChg chg="mod">
          <ac:chgData name="Richard Chalk" userId="287f8aa4f4de1d19" providerId="LiveId" clId="{4B0A88D6-0005-4246-9EC6-EC7998216DB1}" dt="2023-05-22T13:24:23.047" v="108" actId="20577"/>
          <ac:spMkLst>
            <pc:docMk/>
            <pc:sldMk cId="2636729480" sldId="330"/>
            <ac:spMk id="4" creationId="{4771B46A-233B-C554-9461-6E930E187917}"/>
          </ac:spMkLst>
        </pc:spChg>
        <pc:spChg chg="mod">
          <ac:chgData name="Richard Chalk" userId="287f8aa4f4de1d19" providerId="LiveId" clId="{4B0A88D6-0005-4246-9EC6-EC7998216DB1}" dt="2023-05-22T13:52:06.669" v="431" actId="6549"/>
          <ac:spMkLst>
            <pc:docMk/>
            <pc:sldMk cId="2636729480" sldId="330"/>
            <ac:spMk id="658" creationId="{00000000-0000-0000-0000-000000000000}"/>
          </ac:spMkLst>
        </pc:spChg>
        <pc:picChg chg="del">
          <ac:chgData name="Richard Chalk" userId="287f8aa4f4de1d19" providerId="LiveId" clId="{4B0A88D6-0005-4246-9EC6-EC7998216DB1}" dt="2023-05-22T13:27:26.287" v="116" actId="478"/>
          <ac:picMkLst>
            <pc:docMk/>
            <pc:sldMk cId="2636729480" sldId="330"/>
            <ac:picMk id="2" creationId="{FE623C67-055F-0D15-5B2E-48CC94E51778}"/>
          </ac:picMkLst>
        </pc:picChg>
        <pc:picChg chg="del">
          <ac:chgData name="Richard Chalk" userId="287f8aa4f4de1d19" providerId="LiveId" clId="{4B0A88D6-0005-4246-9EC6-EC7998216DB1}" dt="2023-05-22T13:27:07.117" v="112" actId="478"/>
          <ac:picMkLst>
            <pc:docMk/>
            <pc:sldMk cId="2636729480" sldId="330"/>
            <ac:picMk id="7" creationId="{7C1D91D3-19D0-F9D7-6DF3-429A8B706C56}"/>
          </ac:picMkLst>
        </pc:picChg>
        <pc:picChg chg="add mod">
          <ac:chgData name="Richard Chalk" userId="287f8aa4f4de1d19" providerId="LiveId" clId="{4B0A88D6-0005-4246-9EC6-EC7998216DB1}" dt="2023-05-22T13:27:18.670" v="114" actId="1076"/>
          <ac:picMkLst>
            <pc:docMk/>
            <pc:sldMk cId="2636729480" sldId="330"/>
            <ac:picMk id="8" creationId="{EDF3101B-623F-10AB-668B-8790F0CF8B8E}"/>
          </ac:picMkLst>
        </pc:picChg>
      </pc:sldChg>
      <pc:sldChg chg="new del">
        <pc:chgData name="Richard Chalk" userId="287f8aa4f4de1d19" providerId="LiveId" clId="{4B0A88D6-0005-4246-9EC6-EC7998216DB1}" dt="2023-05-22T13:51:30.527" v="427" actId="47"/>
        <pc:sldMkLst>
          <pc:docMk/>
          <pc:sldMk cId="2577173038" sldId="331"/>
        </pc:sldMkLst>
      </pc:sldChg>
      <pc:sldChg chg="addSp modSp add mod">
        <pc:chgData name="Richard Chalk" userId="287f8aa4f4de1d19" providerId="LiveId" clId="{4B0A88D6-0005-4246-9EC6-EC7998216DB1}" dt="2023-05-22T13:46:53.541" v="289" actId="6549"/>
        <pc:sldMkLst>
          <pc:docMk/>
          <pc:sldMk cId="742752064" sldId="332"/>
        </pc:sldMkLst>
        <pc:spChg chg="mod">
          <ac:chgData name="Richard Chalk" userId="287f8aa4f4de1d19" providerId="LiveId" clId="{4B0A88D6-0005-4246-9EC6-EC7998216DB1}" dt="2023-05-22T13:46:53.541" v="289" actId="6549"/>
          <ac:spMkLst>
            <pc:docMk/>
            <pc:sldMk cId="742752064" sldId="332"/>
            <ac:spMk id="658" creationId="{00000000-0000-0000-0000-000000000000}"/>
          </ac:spMkLst>
        </pc:spChg>
        <pc:picChg chg="add mod">
          <ac:chgData name="Richard Chalk" userId="287f8aa4f4de1d19" providerId="LiveId" clId="{4B0A88D6-0005-4246-9EC6-EC7998216DB1}" dt="2023-05-22T13:34:51.077" v="193" actId="1076"/>
          <ac:picMkLst>
            <pc:docMk/>
            <pc:sldMk cId="742752064" sldId="332"/>
            <ac:picMk id="2" creationId="{7EBFBCFB-1C01-5B6E-D77F-2FE7DC017AC0}"/>
          </ac:picMkLst>
        </pc:picChg>
      </pc:sldChg>
      <pc:sldChg chg="addSp delSp modSp add mod">
        <pc:chgData name="Richard Chalk" userId="287f8aa4f4de1d19" providerId="LiveId" clId="{4B0A88D6-0005-4246-9EC6-EC7998216DB1}" dt="2023-05-24T05:09:13.398" v="508" actId="1035"/>
        <pc:sldMkLst>
          <pc:docMk/>
          <pc:sldMk cId="3088392065" sldId="333"/>
        </pc:sldMkLst>
        <pc:spChg chg="mod">
          <ac:chgData name="Richard Chalk" userId="287f8aa4f4de1d19" providerId="LiveId" clId="{4B0A88D6-0005-4246-9EC6-EC7998216DB1}" dt="2023-05-22T13:42:47.717" v="220" actId="20577"/>
          <ac:spMkLst>
            <pc:docMk/>
            <pc:sldMk cId="3088392065" sldId="333"/>
            <ac:spMk id="4" creationId="{4771B46A-233B-C554-9461-6E930E187917}"/>
          </ac:spMkLst>
        </pc:spChg>
        <pc:spChg chg="add mod">
          <ac:chgData name="Richard Chalk" userId="287f8aa4f4de1d19" providerId="LiveId" clId="{4B0A88D6-0005-4246-9EC6-EC7998216DB1}" dt="2023-05-24T05:09:10.195" v="488" actId="1035"/>
          <ac:spMkLst>
            <pc:docMk/>
            <pc:sldMk cId="3088392065" sldId="333"/>
            <ac:spMk id="7" creationId="{7414A13A-65D0-B7D1-E503-EEF9E84FB25E}"/>
          </ac:spMkLst>
        </pc:spChg>
        <pc:spChg chg="add mod">
          <ac:chgData name="Richard Chalk" userId="287f8aa4f4de1d19" providerId="LiveId" clId="{4B0A88D6-0005-4246-9EC6-EC7998216DB1}" dt="2023-05-24T05:09:13.398" v="508" actId="1035"/>
          <ac:spMkLst>
            <pc:docMk/>
            <pc:sldMk cId="3088392065" sldId="333"/>
            <ac:spMk id="8" creationId="{4BF0993C-D628-E78C-10B6-6303BA0B5086}"/>
          </ac:spMkLst>
        </pc:spChg>
        <pc:spChg chg="mod">
          <ac:chgData name="Richard Chalk" userId="287f8aa4f4de1d19" providerId="LiveId" clId="{4B0A88D6-0005-4246-9EC6-EC7998216DB1}" dt="2023-05-22T13:55:43.399" v="432" actId="14100"/>
          <ac:spMkLst>
            <pc:docMk/>
            <pc:sldMk cId="3088392065" sldId="333"/>
            <ac:spMk id="658" creationId="{00000000-0000-0000-0000-000000000000}"/>
          </ac:spMkLst>
        </pc:spChg>
        <pc:picChg chg="add mod">
          <ac:chgData name="Richard Chalk" userId="287f8aa4f4de1d19" providerId="LiveId" clId="{4B0A88D6-0005-4246-9EC6-EC7998216DB1}" dt="2023-05-22T13:43:03.167" v="222" actId="1076"/>
          <ac:picMkLst>
            <pc:docMk/>
            <pc:sldMk cId="3088392065" sldId="333"/>
            <ac:picMk id="2" creationId="{351CED33-F6E0-F6D5-3EDA-576DA6D85A96}"/>
          </ac:picMkLst>
        </pc:picChg>
        <pc:picChg chg="del">
          <ac:chgData name="Richard Chalk" userId="287f8aa4f4de1d19" providerId="LiveId" clId="{4B0A88D6-0005-4246-9EC6-EC7998216DB1}" dt="2023-05-22T13:42:44.261" v="214" actId="478"/>
          <ac:picMkLst>
            <pc:docMk/>
            <pc:sldMk cId="3088392065" sldId="333"/>
            <ac:picMk id="8" creationId="{EDF3101B-623F-10AB-668B-8790F0CF8B8E}"/>
          </ac:picMkLst>
        </pc:picChg>
        <pc:picChg chg="add mod">
          <ac:chgData name="Richard Chalk" userId="287f8aa4f4de1d19" providerId="LiveId" clId="{4B0A88D6-0005-4246-9EC6-EC7998216DB1}" dt="2023-05-24T05:09:10.195" v="488" actId="1035"/>
          <ac:picMkLst>
            <pc:docMk/>
            <pc:sldMk cId="3088392065" sldId="333"/>
            <ac:picMk id="1026" creationId="{593DE792-5A7C-7AC4-D646-A3669933DB6E}"/>
          </ac:picMkLst>
        </pc:picChg>
      </pc:sldChg>
      <pc:sldChg chg="addSp delSp modSp add mod">
        <pc:chgData name="Richard Chalk" userId="287f8aa4f4de1d19" providerId="LiveId" clId="{4B0A88D6-0005-4246-9EC6-EC7998216DB1}" dt="2023-05-22T13:51:16.596" v="426" actId="1076"/>
        <pc:sldMkLst>
          <pc:docMk/>
          <pc:sldMk cId="965548167" sldId="334"/>
        </pc:sldMkLst>
        <pc:spChg chg="add mod">
          <ac:chgData name="Richard Chalk" userId="287f8aa4f4de1d19" providerId="LiveId" clId="{4B0A88D6-0005-4246-9EC6-EC7998216DB1}" dt="2023-05-22T13:51:16.596" v="426" actId="1076"/>
          <ac:spMkLst>
            <pc:docMk/>
            <pc:sldMk cId="965548167" sldId="334"/>
            <ac:spMk id="3" creationId="{C7D9BB9B-30E0-8E15-049F-FFAB21B099AD}"/>
          </ac:spMkLst>
        </pc:spChg>
        <pc:spChg chg="mod">
          <ac:chgData name="Richard Chalk" userId="287f8aa4f4de1d19" providerId="LiveId" clId="{4B0A88D6-0005-4246-9EC6-EC7998216DB1}" dt="2023-05-22T13:50:28.150" v="344" actId="6549"/>
          <ac:spMkLst>
            <pc:docMk/>
            <pc:sldMk cId="965548167" sldId="334"/>
            <ac:spMk id="658" creationId="{00000000-0000-0000-0000-000000000000}"/>
          </ac:spMkLst>
        </pc:spChg>
        <pc:picChg chg="del">
          <ac:chgData name="Richard Chalk" userId="287f8aa4f4de1d19" providerId="LiveId" clId="{4B0A88D6-0005-4246-9EC6-EC7998216DB1}" dt="2023-05-22T13:48:01.380" v="300" actId="478"/>
          <ac:picMkLst>
            <pc:docMk/>
            <pc:sldMk cId="965548167" sldId="334"/>
            <ac:picMk id="2" creationId="{7EBFBCFB-1C01-5B6E-D77F-2FE7DC017AC0}"/>
          </ac:picMkLst>
        </pc:picChg>
        <pc:picChg chg="add mod">
          <ac:chgData name="Richard Chalk" userId="287f8aa4f4de1d19" providerId="LiveId" clId="{4B0A88D6-0005-4246-9EC6-EC7998216DB1}" dt="2023-05-22T13:51:16.596" v="426" actId="1076"/>
          <ac:picMkLst>
            <pc:docMk/>
            <pc:sldMk cId="965548167" sldId="334"/>
            <ac:picMk id="7" creationId="{B1DFCDF9-2EE9-4E92-8C8C-2C92C54FEBC5}"/>
          </ac:picMkLst>
        </pc:picChg>
      </pc:sldChg>
    </pc:docChg>
  </pc:docChgLst>
  <pc:docChgLst>
    <pc:chgData name="Richard Chalk" userId="287f8aa4f4de1d19" providerId="LiveId" clId="{D95C05BF-833D-49BE-9C47-05788DF5D36D}"/>
    <pc:docChg chg="undo custSel modSld">
      <pc:chgData name="Richard Chalk" userId="287f8aa4f4de1d19" providerId="LiveId" clId="{D95C05BF-833D-49BE-9C47-05788DF5D36D}" dt="2022-11-09T05:41:59.036" v="495" actId="20577"/>
      <pc:docMkLst>
        <pc:docMk/>
      </pc:docMkLst>
      <pc:sldChg chg="modSp mod">
        <pc:chgData name="Richard Chalk" userId="287f8aa4f4de1d19" providerId="LiveId" clId="{D95C05BF-833D-49BE-9C47-05788DF5D36D}" dt="2022-11-09T05:36:04.610" v="369" actId="27636"/>
        <pc:sldMkLst>
          <pc:docMk/>
          <pc:sldMk cId="0" sldId="256"/>
        </pc:sldMkLst>
        <pc:spChg chg="mod">
          <ac:chgData name="Richard Chalk" userId="287f8aa4f4de1d19" providerId="LiveId" clId="{D95C05BF-833D-49BE-9C47-05788DF5D36D}" dt="2022-11-09T05:36:04.610" v="369" actId="27636"/>
          <ac:spMkLst>
            <pc:docMk/>
            <pc:sldMk cId="0" sldId="256"/>
            <ac:spMk id="119" creationId="{00000000-0000-0000-0000-000000000000}"/>
          </ac:spMkLst>
        </pc:spChg>
      </pc:sldChg>
      <pc:sldChg chg="addSp delSp modSp mod">
        <pc:chgData name="Richard Chalk" userId="287f8aa4f4de1d19" providerId="LiveId" clId="{D95C05BF-833D-49BE-9C47-05788DF5D36D}" dt="2022-11-09T05:41:59.036" v="495" actId="20577"/>
        <pc:sldMkLst>
          <pc:docMk/>
          <pc:sldMk cId="61398895" sldId="257"/>
        </pc:sldMkLst>
        <pc:spChg chg="mod">
          <ac:chgData name="Richard Chalk" userId="287f8aa4f4de1d19" providerId="LiveId" clId="{D95C05BF-833D-49BE-9C47-05788DF5D36D}" dt="2022-11-09T05:41:59.036" v="495" actId="20577"/>
          <ac:spMkLst>
            <pc:docMk/>
            <pc:sldMk cId="61398895" sldId="257"/>
            <ac:spMk id="127" creationId="{00000000-0000-0000-0000-000000000000}"/>
          </ac:spMkLst>
        </pc:spChg>
        <pc:picChg chg="add mod">
          <ac:chgData name="Richard Chalk" userId="287f8aa4f4de1d19" providerId="LiveId" clId="{D95C05BF-833D-49BE-9C47-05788DF5D36D}" dt="2022-11-09T05:36:19.966" v="381" actId="1035"/>
          <ac:picMkLst>
            <pc:docMk/>
            <pc:sldMk cId="61398895" sldId="257"/>
            <ac:picMk id="3" creationId="{143BD36C-96AA-1372-4D44-554B3007C308}"/>
          </ac:picMkLst>
        </pc:picChg>
        <pc:picChg chg="del mod">
          <ac:chgData name="Richard Chalk" userId="287f8aa4f4de1d19" providerId="LiveId" clId="{D95C05BF-833D-49BE-9C47-05788DF5D36D}" dt="2022-11-09T05:36:15.154" v="374" actId="478"/>
          <ac:picMkLst>
            <pc:docMk/>
            <pc:sldMk cId="61398895" sldId="257"/>
            <ac:picMk id="130" creationId="{00000000-0000-0000-0000-000000000000}"/>
          </ac:picMkLst>
        </pc:picChg>
      </pc:sldChg>
      <pc:sldChg chg="modSp mod">
        <pc:chgData name="Richard Chalk" userId="287f8aa4f4de1d19" providerId="LiveId" clId="{D95C05BF-833D-49BE-9C47-05788DF5D36D}" dt="2022-11-09T05:35:47.311" v="367" actId="20577"/>
        <pc:sldMkLst>
          <pc:docMk/>
          <pc:sldMk cId="0" sldId="258"/>
        </pc:sldMkLst>
        <pc:spChg chg="mod">
          <ac:chgData name="Richard Chalk" userId="287f8aa4f4de1d19" providerId="LiveId" clId="{D95C05BF-833D-49BE-9C47-05788DF5D36D}" dt="2022-11-09T05:35:47.311" v="367" actId="20577"/>
          <ac:spMkLst>
            <pc:docMk/>
            <pc:sldMk cId="0" sldId="258"/>
            <ac:spMk id="136" creationId="{00000000-0000-0000-0000-000000000000}"/>
          </ac:spMkLst>
        </pc:spChg>
      </pc:sldChg>
    </pc:docChg>
  </pc:docChgLst>
  <pc:docChgLst>
    <pc:chgData name="Richard Chalk" userId="287f8aa4f4de1d19" providerId="LiveId" clId="{FB819162-6B93-4C6E-ACAE-4A0DC07A57A3}"/>
    <pc:docChg chg="undo custSel addSld delSld modSld sldOrd">
      <pc:chgData name="Richard Chalk" userId="287f8aa4f4de1d19" providerId="LiveId" clId="{FB819162-6B93-4C6E-ACAE-4A0DC07A57A3}" dt="2023-06-14T19:21:53.526" v="7059" actId="1036"/>
      <pc:docMkLst>
        <pc:docMk/>
      </pc:docMkLst>
      <pc:sldChg chg="addSp delSp modSp add del mod modNotes">
        <pc:chgData name="Richard Chalk" userId="287f8aa4f4de1d19" providerId="LiveId" clId="{FB819162-6B93-4C6E-ACAE-4A0DC07A57A3}" dt="2023-06-12T05:06:44.813" v="5337" actId="47"/>
        <pc:sldMkLst>
          <pc:docMk/>
          <pc:sldMk cId="0" sldId="262"/>
        </pc:sldMkLst>
        <pc:spChg chg="add mod">
          <ac:chgData name="Richard Chalk" userId="287f8aa4f4de1d19" providerId="LiveId" clId="{FB819162-6B93-4C6E-ACAE-4A0DC07A57A3}" dt="2023-06-12T05:06:37.012" v="5336" actId="1076"/>
          <ac:spMkLst>
            <pc:docMk/>
            <pc:sldMk cId="0" sldId="262"/>
            <ac:spMk id="3" creationId="{483ED9D3-C686-C9C7-6216-2CED5E3B5E4E}"/>
          </ac:spMkLst>
        </pc:spChg>
        <pc:picChg chg="add del mod">
          <ac:chgData name="Richard Chalk" userId="287f8aa4f4de1d19" providerId="LiveId" clId="{FB819162-6B93-4C6E-ACAE-4A0DC07A57A3}" dt="2023-06-09T13:08:48.507" v="3298" actId="478"/>
          <ac:picMkLst>
            <pc:docMk/>
            <pc:sldMk cId="0" sldId="262"/>
            <ac:picMk id="2" creationId="{7D9059E0-DC50-B55D-5025-664D8FA29339}"/>
          </ac:picMkLst>
        </pc:picChg>
      </pc:sldChg>
      <pc:sldChg chg="addSp delSp modSp add del mod ord">
        <pc:chgData name="Richard Chalk" userId="287f8aa4f4de1d19" providerId="LiveId" clId="{FB819162-6B93-4C6E-ACAE-4A0DC07A57A3}" dt="2023-06-09T13:50:10.130" v="4133" actId="47"/>
        <pc:sldMkLst>
          <pc:docMk/>
          <pc:sldMk cId="0" sldId="264"/>
        </pc:sldMkLst>
        <pc:spChg chg="add">
          <ac:chgData name="Richard Chalk" userId="287f8aa4f4de1d19" providerId="LiveId" clId="{FB819162-6B93-4C6E-ACAE-4A0DC07A57A3}" dt="2023-06-09T13:29:08.344" v="3568" actId="11529"/>
          <ac:spMkLst>
            <pc:docMk/>
            <pc:sldMk cId="0" sldId="264"/>
            <ac:spMk id="2" creationId="{A53DE553-E992-AC48-226B-2AEEE1A26C3D}"/>
          </ac:spMkLst>
        </pc:spChg>
        <pc:spChg chg="add mod">
          <ac:chgData name="Richard Chalk" userId="287f8aa4f4de1d19" providerId="LiveId" clId="{FB819162-6B93-4C6E-ACAE-4A0DC07A57A3}" dt="2023-06-09T13:41:14.223" v="3946" actId="113"/>
          <ac:spMkLst>
            <pc:docMk/>
            <pc:sldMk cId="0" sldId="264"/>
            <ac:spMk id="3" creationId="{B86BF855-746A-7758-09E1-9FF6C45FF082}"/>
          </ac:spMkLst>
        </pc:spChg>
        <pc:spChg chg="del">
          <ac:chgData name="Richard Chalk" userId="287f8aa4f4de1d19" providerId="LiveId" clId="{FB819162-6B93-4C6E-ACAE-4A0DC07A57A3}" dt="2023-06-09T13:41:05.435" v="3937" actId="478"/>
          <ac:spMkLst>
            <pc:docMk/>
            <pc:sldMk cId="0" sldId="264"/>
            <ac:spMk id="106" creationId="{00000000-0000-0000-0000-000000000000}"/>
          </ac:spMkLst>
        </pc:spChg>
      </pc:sldChg>
      <pc:sldChg chg="del">
        <pc:chgData name="Richard Chalk" userId="287f8aa4f4de1d19" providerId="LiveId" clId="{FB819162-6B93-4C6E-ACAE-4A0DC07A57A3}" dt="2023-06-09T12:48:37.060" v="2726" actId="47"/>
        <pc:sldMkLst>
          <pc:docMk/>
          <pc:sldMk cId="0" sldId="276"/>
        </pc:sldMkLst>
      </pc:sldChg>
      <pc:sldChg chg="addSp delSp modSp mod modNotesTx">
        <pc:chgData name="Richard Chalk" userId="287f8aa4f4de1d19" providerId="LiveId" clId="{FB819162-6B93-4C6E-ACAE-4A0DC07A57A3}" dt="2023-06-12T05:12:34.142" v="5486" actId="12"/>
        <pc:sldMkLst>
          <pc:docMk/>
          <pc:sldMk cId="0" sldId="299"/>
        </pc:sldMkLst>
        <pc:spChg chg="add mod">
          <ac:chgData name="Richard Chalk" userId="287f8aa4f4de1d19" providerId="LiveId" clId="{FB819162-6B93-4C6E-ACAE-4A0DC07A57A3}" dt="2023-06-09T05:33:55.131" v="387" actId="1035"/>
          <ac:spMkLst>
            <pc:docMk/>
            <pc:sldMk cId="0" sldId="299"/>
            <ac:spMk id="2" creationId="{9051565A-8E39-A297-2029-0B7623EF3BD3}"/>
          </ac:spMkLst>
        </pc:spChg>
        <pc:spChg chg="add mod">
          <ac:chgData name="Richard Chalk" userId="287f8aa4f4de1d19" providerId="LiveId" clId="{FB819162-6B93-4C6E-ACAE-4A0DC07A57A3}" dt="2023-06-09T05:34:05.557" v="394" actId="1038"/>
          <ac:spMkLst>
            <pc:docMk/>
            <pc:sldMk cId="0" sldId="299"/>
            <ac:spMk id="3" creationId="{426E05AE-B033-9CA0-3126-5672581842EA}"/>
          </ac:spMkLst>
        </pc:spChg>
        <pc:spChg chg="del">
          <ac:chgData name="Richard Chalk" userId="287f8aa4f4de1d19" providerId="LiveId" clId="{FB819162-6B93-4C6E-ACAE-4A0DC07A57A3}" dt="2023-06-09T05:25:40.399" v="11" actId="478"/>
          <ac:spMkLst>
            <pc:docMk/>
            <pc:sldMk cId="0" sldId="299"/>
            <ac:spMk id="3" creationId="{4B0AF057-8A00-8938-D1E9-F613F00797F3}"/>
          </ac:spMkLst>
        </pc:spChg>
        <pc:spChg chg="add mod">
          <ac:chgData name="Richard Chalk" userId="287f8aa4f4de1d19" providerId="LiveId" clId="{FB819162-6B93-4C6E-ACAE-4A0DC07A57A3}" dt="2023-06-09T05:33:55.131" v="387" actId="1035"/>
          <ac:spMkLst>
            <pc:docMk/>
            <pc:sldMk cId="0" sldId="299"/>
            <ac:spMk id="4" creationId="{0A14450F-2BE6-F748-2529-C87D76BD88E9}"/>
          </ac:spMkLst>
        </pc:spChg>
        <pc:spChg chg="del">
          <ac:chgData name="Richard Chalk" userId="287f8aa4f4de1d19" providerId="LiveId" clId="{FB819162-6B93-4C6E-ACAE-4A0DC07A57A3}" dt="2023-06-09T05:25:37.627" v="10" actId="478"/>
          <ac:spMkLst>
            <pc:docMk/>
            <pc:sldMk cId="0" sldId="299"/>
            <ac:spMk id="4" creationId="{4771B46A-233B-C554-9461-6E930E187917}"/>
          </ac:spMkLst>
        </pc:spChg>
        <pc:spChg chg="add mod">
          <ac:chgData name="Richard Chalk" userId="287f8aa4f4de1d19" providerId="LiveId" clId="{FB819162-6B93-4C6E-ACAE-4A0DC07A57A3}" dt="2023-06-09T05:26:25.947" v="35" actId="20577"/>
          <ac:spMkLst>
            <pc:docMk/>
            <pc:sldMk cId="0" sldId="299"/>
            <ac:spMk id="7" creationId="{EBD62573-4B50-EAD6-8C7E-C3AE6A9F45B4}"/>
          </ac:spMkLst>
        </pc:spChg>
        <pc:spChg chg="add mod">
          <ac:chgData name="Richard Chalk" userId="287f8aa4f4de1d19" providerId="LiveId" clId="{FB819162-6B93-4C6E-ACAE-4A0DC07A57A3}" dt="2023-06-09T11:45:41.052" v="1690" actId="113"/>
          <ac:spMkLst>
            <pc:docMk/>
            <pc:sldMk cId="0" sldId="299"/>
            <ac:spMk id="8" creationId="{7A08CD1E-4C90-50E0-01D6-BAB4795911B6}"/>
          </ac:spMkLst>
        </pc:spChg>
        <pc:spChg chg="add mod">
          <ac:chgData name="Richard Chalk" userId="287f8aa4f4de1d19" providerId="LiveId" clId="{FB819162-6B93-4C6E-ACAE-4A0DC07A57A3}" dt="2023-06-09T05:33:55.131" v="387" actId="1035"/>
          <ac:spMkLst>
            <pc:docMk/>
            <pc:sldMk cId="0" sldId="299"/>
            <ac:spMk id="9" creationId="{11D57251-A74C-3065-CC7C-4152AC9DA77A}"/>
          </ac:spMkLst>
        </pc:spChg>
        <pc:spChg chg="del">
          <ac:chgData name="Richard Chalk" userId="287f8aa4f4de1d19" providerId="LiveId" clId="{FB819162-6B93-4C6E-ACAE-4A0DC07A57A3}" dt="2023-06-09T05:25:37.627" v="10" actId="478"/>
          <ac:spMkLst>
            <pc:docMk/>
            <pc:sldMk cId="0" sldId="299"/>
            <ac:spMk id="9" creationId="{15D91909-439F-76D2-276E-39CC6ECD9DEB}"/>
          </ac:spMkLst>
        </pc:spChg>
        <pc:spChg chg="add mod">
          <ac:chgData name="Richard Chalk" userId="287f8aa4f4de1d19" providerId="LiveId" clId="{FB819162-6B93-4C6E-ACAE-4A0DC07A57A3}" dt="2023-06-09T05:33:55.131" v="387" actId="1035"/>
          <ac:spMkLst>
            <pc:docMk/>
            <pc:sldMk cId="0" sldId="299"/>
            <ac:spMk id="10" creationId="{4FF9230B-E433-7E21-2A76-A9D15F0DA332}"/>
          </ac:spMkLst>
        </pc:spChg>
        <pc:spChg chg="add mod">
          <ac:chgData name="Richard Chalk" userId="287f8aa4f4de1d19" providerId="LiveId" clId="{FB819162-6B93-4C6E-ACAE-4A0DC07A57A3}" dt="2023-06-09T05:31:01.837" v="218" actId="1076"/>
          <ac:spMkLst>
            <pc:docMk/>
            <pc:sldMk cId="0" sldId="299"/>
            <ac:spMk id="11" creationId="{DDD5A5BE-A2AB-D9F2-0243-FFC6541D1485}"/>
          </ac:spMkLst>
        </pc:spChg>
        <pc:spChg chg="add mod">
          <ac:chgData name="Richard Chalk" userId="287f8aa4f4de1d19" providerId="LiveId" clId="{FB819162-6B93-4C6E-ACAE-4A0DC07A57A3}" dt="2023-06-09T05:34:00.901" v="391" actId="1038"/>
          <ac:spMkLst>
            <pc:docMk/>
            <pc:sldMk cId="0" sldId="299"/>
            <ac:spMk id="12" creationId="{39F59C29-9404-1DFB-24B8-7F6D861E253A}"/>
          </ac:spMkLst>
        </pc:spChg>
        <pc:spChg chg="add mod">
          <ac:chgData name="Richard Chalk" userId="287f8aa4f4de1d19" providerId="LiveId" clId="{FB819162-6B93-4C6E-ACAE-4A0DC07A57A3}" dt="2023-06-09T05:33:55.131" v="387" actId="1035"/>
          <ac:spMkLst>
            <pc:docMk/>
            <pc:sldMk cId="0" sldId="299"/>
            <ac:spMk id="13" creationId="{C612D6F0-BDCD-D070-F775-9ED10F3EE6D1}"/>
          </ac:spMkLst>
        </pc:spChg>
        <pc:spChg chg="add mod">
          <ac:chgData name="Richard Chalk" userId="287f8aa4f4de1d19" providerId="LiveId" clId="{FB819162-6B93-4C6E-ACAE-4A0DC07A57A3}" dt="2023-06-09T05:33:55.131" v="387" actId="1035"/>
          <ac:spMkLst>
            <pc:docMk/>
            <pc:sldMk cId="0" sldId="299"/>
            <ac:spMk id="14" creationId="{BD519E45-258C-3869-F44D-4911B66D761B}"/>
          </ac:spMkLst>
        </pc:spChg>
        <pc:spChg chg="add mod">
          <ac:chgData name="Richard Chalk" userId="287f8aa4f4de1d19" providerId="LiveId" clId="{FB819162-6B93-4C6E-ACAE-4A0DC07A57A3}" dt="2023-06-09T05:37:02.845" v="550" actId="1076"/>
          <ac:spMkLst>
            <pc:docMk/>
            <pc:sldMk cId="0" sldId="299"/>
            <ac:spMk id="16" creationId="{96566620-CF4E-3E72-DF17-BDE7523AD6EA}"/>
          </ac:spMkLst>
        </pc:spChg>
        <pc:spChg chg="mod">
          <ac:chgData name="Richard Chalk" userId="287f8aa4f4de1d19" providerId="LiveId" clId="{FB819162-6B93-4C6E-ACAE-4A0DC07A57A3}" dt="2023-06-12T05:12:34.142" v="5486" actId="12"/>
          <ac:spMkLst>
            <pc:docMk/>
            <pc:sldMk cId="0" sldId="299"/>
            <ac:spMk id="658" creationId="{00000000-0000-0000-0000-000000000000}"/>
          </ac:spMkLst>
        </pc:spChg>
        <pc:picChg chg="del">
          <ac:chgData name="Richard Chalk" userId="287f8aa4f4de1d19" providerId="LiveId" clId="{FB819162-6B93-4C6E-ACAE-4A0DC07A57A3}" dt="2023-06-09T05:25:42.544" v="12" actId="478"/>
          <ac:picMkLst>
            <pc:docMk/>
            <pc:sldMk cId="0" sldId="299"/>
            <ac:picMk id="2" creationId="{5D83B337-965C-39D5-3871-631C218051FE}"/>
          </ac:picMkLst>
        </pc:picChg>
        <pc:picChg chg="add mod">
          <ac:chgData name="Richard Chalk" userId="287f8aa4f4de1d19" providerId="LiveId" clId="{FB819162-6B93-4C6E-ACAE-4A0DC07A57A3}" dt="2023-06-09T05:37:36.479" v="553" actId="1076"/>
          <ac:picMkLst>
            <pc:docMk/>
            <pc:sldMk cId="0" sldId="299"/>
            <ac:picMk id="17" creationId="{229C80BF-A635-6C84-B4E9-10BA8B4465FD}"/>
          </ac:picMkLst>
        </pc:picChg>
        <pc:picChg chg="del">
          <ac:chgData name="Richard Chalk" userId="287f8aa4f4de1d19" providerId="LiveId" clId="{FB819162-6B93-4C6E-ACAE-4A0DC07A57A3}" dt="2023-06-09T05:25:37.627" v="10" actId="478"/>
          <ac:picMkLst>
            <pc:docMk/>
            <pc:sldMk cId="0" sldId="299"/>
            <ac:picMk id="1026" creationId="{9326AEF1-606C-E987-E9D0-1EC216A06259}"/>
          </ac:picMkLst>
        </pc:picChg>
      </pc:sldChg>
      <pc:sldChg chg="modSp mod">
        <pc:chgData name="Richard Chalk" userId="287f8aa4f4de1d19" providerId="LiveId" clId="{FB819162-6B93-4C6E-ACAE-4A0DC07A57A3}" dt="2023-06-09T05:24:33.584" v="8" actId="20577"/>
        <pc:sldMkLst>
          <pc:docMk/>
          <pc:sldMk cId="3213385662" sldId="309"/>
        </pc:sldMkLst>
        <pc:spChg chg="mod">
          <ac:chgData name="Richard Chalk" userId="287f8aa4f4de1d19" providerId="LiveId" clId="{FB819162-6B93-4C6E-ACAE-4A0DC07A57A3}" dt="2023-06-09T05:24:33.584" v="8" actId="20577"/>
          <ac:spMkLst>
            <pc:docMk/>
            <pc:sldMk cId="3213385662" sldId="309"/>
            <ac:spMk id="118" creationId="{00000000-0000-0000-0000-000000000000}"/>
          </ac:spMkLst>
        </pc:spChg>
      </pc:sldChg>
      <pc:sldChg chg="del">
        <pc:chgData name="Richard Chalk" userId="287f8aa4f4de1d19" providerId="LiveId" clId="{FB819162-6B93-4C6E-ACAE-4A0DC07A57A3}" dt="2023-06-09T12:48:37.060" v="2726" actId="47"/>
        <pc:sldMkLst>
          <pc:docMk/>
          <pc:sldMk cId="3621009447" sldId="369"/>
        </pc:sldMkLst>
      </pc:sldChg>
      <pc:sldChg chg="del">
        <pc:chgData name="Richard Chalk" userId="287f8aa4f4de1d19" providerId="LiveId" clId="{FB819162-6B93-4C6E-ACAE-4A0DC07A57A3}" dt="2023-06-09T12:48:37.060" v="2726" actId="47"/>
        <pc:sldMkLst>
          <pc:docMk/>
          <pc:sldMk cId="1158867356" sldId="370"/>
        </pc:sldMkLst>
      </pc:sldChg>
      <pc:sldChg chg="del">
        <pc:chgData name="Richard Chalk" userId="287f8aa4f4de1d19" providerId="LiveId" clId="{FB819162-6B93-4C6E-ACAE-4A0DC07A57A3}" dt="2023-06-09T12:48:37.060" v="2726" actId="47"/>
        <pc:sldMkLst>
          <pc:docMk/>
          <pc:sldMk cId="3376480702" sldId="371"/>
        </pc:sldMkLst>
      </pc:sldChg>
      <pc:sldChg chg="del">
        <pc:chgData name="Richard Chalk" userId="287f8aa4f4de1d19" providerId="LiveId" clId="{FB819162-6B93-4C6E-ACAE-4A0DC07A57A3}" dt="2023-06-09T12:48:37.060" v="2726" actId="47"/>
        <pc:sldMkLst>
          <pc:docMk/>
          <pc:sldMk cId="2326497770" sldId="372"/>
        </pc:sldMkLst>
      </pc:sldChg>
      <pc:sldChg chg="new del">
        <pc:chgData name="Richard Chalk" userId="287f8aa4f4de1d19" providerId="LiveId" clId="{FB819162-6B93-4C6E-ACAE-4A0DC07A57A3}" dt="2023-06-09T12:48:37.060" v="2726" actId="47"/>
        <pc:sldMkLst>
          <pc:docMk/>
          <pc:sldMk cId="2764421284" sldId="373"/>
        </pc:sldMkLst>
      </pc:sldChg>
      <pc:sldChg chg="addSp delSp modSp add mod modNotesTx">
        <pc:chgData name="Richard Chalk" userId="287f8aa4f4de1d19" providerId="LiveId" clId="{FB819162-6B93-4C6E-ACAE-4A0DC07A57A3}" dt="2023-06-12T05:16:18.442" v="5560" actId="6549"/>
        <pc:sldMkLst>
          <pc:docMk/>
          <pc:sldMk cId="2719809809" sldId="374"/>
        </pc:sldMkLst>
        <pc:spChg chg="mod">
          <ac:chgData name="Richard Chalk" userId="287f8aa4f4de1d19" providerId="LiveId" clId="{FB819162-6B93-4C6E-ACAE-4A0DC07A57A3}" dt="2023-06-09T05:44:28.231" v="785" actId="1038"/>
          <ac:spMkLst>
            <pc:docMk/>
            <pc:sldMk cId="2719809809" sldId="374"/>
            <ac:spMk id="2" creationId="{9051565A-8E39-A297-2029-0B7623EF3BD3}"/>
          </ac:spMkLst>
        </pc:spChg>
        <pc:spChg chg="mod">
          <ac:chgData name="Richard Chalk" userId="287f8aa4f4de1d19" providerId="LiveId" clId="{FB819162-6B93-4C6E-ACAE-4A0DC07A57A3}" dt="2023-06-09T05:48:10.075" v="983" actId="1038"/>
          <ac:spMkLst>
            <pc:docMk/>
            <pc:sldMk cId="2719809809" sldId="374"/>
            <ac:spMk id="3" creationId="{426E05AE-B033-9CA0-3126-5672581842EA}"/>
          </ac:spMkLst>
        </pc:spChg>
        <pc:spChg chg="mod">
          <ac:chgData name="Richard Chalk" userId="287f8aa4f4de1d19" providerId="LiveId" clId="{FB819162-6B93-4C6E-ACAE-4A0DC07A57A3}" dt="2023-06-09T05:47:58.525" v="969" actId="1038"/>
          <ac:spMkLst>
            <pc:docMk/>
            <pc:sldMk cId="2719809809" sldId="374"/>
            <ac:spMk id="4" creationId="{0A14450F-2BE6-F748-2529-C87D76BD88E9}"/>
          </ac:spMkLst>
        </pc:spChg>
        <pc:spChg chg="mod">
          <ac:chgData name="Richard Chalk" userId="287f8aa4f4de1d19" providerId="LiveId" clId="{FB819162-6B93-4C6E-ACAE-4A0DC07A57A3}" dt="2023-06-09T11:09:23.551" v="1252" actId="20577"/>
          <ac:spMkLst>
            <pc:docMk/>
            <pc:sldMk cId="2719809809" sldId="374"/>
            <ac:spMk id="7" creationId="{EBD62573-4B50-EAD6-8C7E-C3AE6A9F45B4}"/>
          </ac:spMkLst>
        </pc:spChg>
        <pc:spChg chg="mod">
          <ac:chgData name="Richard Chalk" userId="287f8aa4f4de1d19" providerId="LiveId" clId="{FB819162-6B93-4C6E-ACAE-4A0DC07A57A3}" dt="2023-06-09T05:45:29.091" v="874" actId="207"/>
          <ac:spMkLst>
            <pc:docMk/>
            <pc:sldMk cId="2719809809" sldId="374"/>
            <ac:spMk id="8" creationId="{7A08CD1E-4C90-50E0-01D6-BAB4795911B6}"/>
          </ac:spMkLst>
        </pc:spChg>
        <pc:spChg chg="mod">
          <ac:chgData name="Richard Chalk" userId="287f8aa4f4de1d19" providerId="LiveId" clId="{FB819162-6B93-4C6E-ACAE-4A0DC07A57A3}" dt="2023-06-09T05:47:54.145" v="949" actId="1038"/>
          <ac:spMkLst>
            <pc:docMk/>
            <pc:sldMk cId="2719809809" sldId="374"/>
            <ac:spMk id="9" creationId="{11D57251-A74C-3065-CC7C-4152AC9DA77A}"/>
          </ac:spMkLst>
        </pc:spChg>
        <pc:spChg chg="mod">
          <ac:chgData name="Richard Chalk" userId="287f8aa4f4de1d19" providerId="LiveId" clId="{FB819162-6B93-4C6E-ACAE-4A0DC07A57A3}" dt="2023-06-09T05:44:21.941" v="770" actId="1035"/>
          <ac:spMkLst>
            <pc:docMk/>
            <pc:sldMk cId="2719809809" sldId="374"/>
            <ac:spMk id="10" creationId="{4FF9230B-E433-7E21-2A76-A9D15F0DA332}"/>
          </ac:spMkLst>
        </pc:spChg>
        <pc:spChg chg="mod">
          <ac:chgData name="Richard Chalk" userId="287f8aa4f4de1d19" providerId="LiveId" clId="{FB819162-6B93-4C6E-ACAE-4A0DC07A57A3}" dt="2023-06-09T05:48:20.305" v="984" actId="14100"/>
          <ac:spMkLst>
            <pc:docMk/>
            <pc:sldMk cId="2719809809" sldId="374"/>
            <ac:spMk id="11" creationId="{DDD5A5BE-A2AB-D9F2-0243-FFC6541D1485}"/>
          </ac:spMkLst>
        </pc:spChg>
        <pc:spChg chg="mod">
          <ac:chgData name="Richard Chalk" userId="287f8aa4f4de1d19" providerId="LiveId" clId="{FB819162-6B93-4C6E-ACAE-4A0DC07A57A3}" dt="2023-06-09T05:48:06.601" v="971" actId="1038"/>
          <ac:spMkLst>
            <pc:docMk/>
            <pc:sldMk cId="2719809809" sldId="374"/>
            <ac:spMk id="12" creationId="{39F59C29-9404-1DFB-24B8-7F6D861E253A}"/>
          </ac:spMkLst>
        </pc:spChg>
        <pc:spChg chg="mod">
          <ac:chgData name="Richard Chalk" userId="287f8aa4f4de1d19" providerId="LiveId" clId="{FB819162-6B93-4C6E-ACAE-4A0DC07A57A3}" dt="2023-06-09T05:47:48.793" v="932" actId="1038"/>
          <ac:spMkLst>
            <pc:docMk/>
            <pc:sldMk cId="2719809809" sldId="374"/>
            <ac:spMk id="13" creationId="{C612D6F0-BDCD-D070-F775-9ED10F3EE6D1}"/>
          </ac:spMkLst>
        </pc:spChg>
        <pc:spChg chg="mod">
          <ac:chgData name="Richard Chalk" userId="287f8aa4f4de1d19" providerId="LiveId" clId="{FB819162-6B93-4C6E-ACAE-4A0DC07A57A3}" dt="2023-06-09T05:47:44.411" v="911" actId="1038"/>
          <ac:spMkLst>
            <pc:docMk/>
            <pc:sldMk cId="2719809809" sldId="374"/>
            <ac:spMk id="14" creationId="{BD519E45-258C-3869-F44D-4911B66D761B}"/>
          </ac:spMkLst>
        </pc:spChg>
        <pc:spChg chg="add mod">
          <ac:chgData name="Richard Chalk" userId="287f8aa4f4de1d19" providerId="LiveId" clId="{FB819162-6B93-4C6E-ACAE-4A0DC07A57A3}" dt="2023-06-12T05:16:18.442" v="5560" actId="6549"/>
          <ac:spMkLst>
            <pc:docMk/>
            <pc:sldMk cId="2719809809" sldId="374"/>
            <ac:spMk id="16" creationId="{09E81E36-8A7B-8DBA-6922-1C3D7D29F794}"/>
          </ac:spMkLst>
        </pc:spChg>
        <pc:spChg chg="del">
          <ac:chgData name="Richard Chalk" userId="287f8aa4f4de1d19" providerId="LiveId" clId="{FB819162-6B93-4C6E-ACAE-4A0DC07A57A3}" dt="2023-06-09T05:38:13.722" v="556" actId="478"/>
          <ac:spMkLst>
            <pc:docMk/>
            <pc:sldMk cId="2719809809" sldId="374"/>
            <ac:spMk id="16" creationId="{96566620-CF4E-3E72-DF17-BDE7523AD6EA}"/>
          </ac:spMkLst>
        </pc:spChg>
        <pc:spChg chg="add mod">
          <ac:chgData name="Richard Chalk" userId="287f8aa4f4de1d19" providerId="LiveId" clId="{FB819162-6B93-4C6E-ACAE-4A0DC07A57A3}" dt="2023-06-09T05:45:58.136" v="880" actId="1076"/>
          <ac:spMkLst>
            <pc:docMk/>
            <pc:sldMk cId="2719809809" sldId="374"/>
            <ac:spMk id="19" creationId="{E70CF0A5-6579-193A-C585-431E49FB0DC6}"/>
          </ac:spMkLst>
        </pc:spChg>
        <pc:spChg chg="mod">
          <ac:chgData name="Richard Chalk" userId="287f8aa4f4de1d19" providerId="LiveId" clId="{FB819162-6B93-4C6E-ACAE-4A0DC07A57A3}" dt="2023-06-09T05:39:40.079" v="595" actId="21"/>
          <ac:spMkLst>
            <pc:docMk/>
            <pc:sldMk cId="2719809809" sldId="374"/>
            <ac:spMk id="658" creationId="{00000000-0000-0000-0000-000000000000}"/>
          </ac:spMkLst>
        </pc:spChg>
        <pc:picChg chg="add mod">
          <ac:chgData name="Richard Chalk" userId="287f8aa4f4de1d19" providerId="LiveId" clId="{FB819162-6B93-4C6E-ACAE-4A0DC07A57A3}" dt="2023-06-09T05:45:12.736" v="871" actId="1076"/>
          <ac:picMkLst>
            <pc:docMk/>
            <pc:sldMk cId="2719809809" sldId="374"/>
            <ac:picMk id="15" creationId="{9EDEA715-5019-0CEC-4DB9-D0007D854309}"/>
          </ac:picMkLst>
        </pc:picChg>
        <pc:picChg chg="del">
          <ac:chgData name="Richard Chalk" userId="287f8aa4f4de1d19" providerId="LiveId" clId="{FB819162-6B93-4C6E-ACAE-4A0DC07A57A3}" dt="2023-06-09T05:38:13.722" v="556" actId="478"/>
          <ac:picMkLst>
            <pc:docMk/>
            <pc:sldMk cId="2719809809" sldId="374"/>
            <ac:picMk id="17" creationId="{229C80BF-A635-6C84-B4E9-10BA8B4465FD}"/>
          </ac:picMkLst>
        </pc:picChg>
        <pc:picChg chg="add mod">
          <ac:chgData name="Richard Chalk" userId="287f8aa4f4de1d19" providerId="LiveId" clId="{FB819162-6B93-4C6E-ACAE-4A0DC07A57A3}" dt="2023-06-12T05:16:14.798" v="5559" actId="14100"/>
          <ac:picMkLst>
            <pc:docMk/>
            <pc:sldMk cId="2719809809" sldId="374"/>
            <ac:picMk id="17" creationId="{4BF21F2A-A983-D8DE-2ED9-44D7051DCAF1}"/>
          </ac:picMkLst>
        </pc:picChg>
        <pc:picChg chg="add mod">
          <ac:chgData name="Richard Chalk" userId="287f8aa4f4de1d19" providerId="LiveId" clId="{FB819162-6B93-4C6E-ACAE-4A0DC07A57A3}" dt="2023-06-09T05:39:06.322" v="592" actId="1038"/>
          <ac:picMkLst>
            <pc:docMk/>
            <pc:sldMk cId="2719809809" sldId="374"/>
            <ac:picMk id="1026" creationId="{5C10FFE1-F8BC-32DC-4C6D-DEC47B1C9309}"/>
          </ac:picMkLst>
        </pc:picChg>
        <pc:cxnChg chg="add mod">
          <ac:chgData name="Richard Chalk" userId="287f8aa4f4de1d19" providerId="LiveId" clId="{FB819162-6B93-4C6E-ACAE-4A0DC07A57A3}" dt="2023-06-09T11:32:40.133" v="1473" actId="14100"/>
          <ac:cxnSpMkLst>
            <pc:docMk/>
            <pc:sldMk cId="2719809809" sldId="374"/>
            <ac:cxnSpMk id="20" creationId="{EACC5B98-AFA8-C9CE-B2E5-61EA5C7D609E}"/>
          </ac:cxnSpMkLst>
        </pc:cxnChg>
      </pc:sldChg>
      <pc:sldChg chg="addSp delSp modSp add mod ord modNotesTx">
        <pc:chgData name="Richard Chalk" userId="287f8aa4f4de1d19" providerId="LiveId" clId="{FB819162-6B93-4C6E-ACAE-4A0DC07A57A3}" dt="2023-06-09T13:12:33.713" v="3421"/>
        <pc:sldMkLst>
          <pc:docMk/>
          <pc:sldMk cId="1156168738" sldId="454"/>
        </pc:sldMkLst>
        <pc:spChg chg="mod">
          <ac:chgData name="Richard Chalk" userId="287f8aa4f4de1d19" providerId="LiveId" clId="{FB819162-6B93-4C6E-ACAE-4A0DC07A57A3}" dt="2023-06-09T11:49:25.835" v="1708" actId="207"/>
          <ac:spMkLst>
            <pc:docMk/>
            <pc:sldMk cId="1156168738" sldId="454"/>
            <ac:spMk id="3" creationId="{B9C087E5-1AEF-0EFF-0817-54001B3C5837}"/>
          </ac:spMkLst>
        </pc:spChg>
        <pc:spChg chg="mod">
          <ac:chgData name="Richard Chalk" userId="287f8aa4f4de1d19" providerId="LiveId" clId="{FB819162-6B93-4C6E-ACAE-4A0DC07A57A3}" dt="2023-06-09T11:04:36.900" v="1225" actId="207"/>
          <ac:spMkLst>
            <pc:docMk/>
            <pc:sldMk cId="1156168738" sldId="454"/>
            <ac:spMk id="4" creationId="{9AA89512-D9D6-E6FF-F0D0-6B32F4C49B45}"/>
          </ac:spMkLst>
        </pc:spChg>
        <pc:spChg chg="mod">
          <ac:chgData name="Richard Chalk" userId="287f8aa4f4de1d19" providerId="LiveId" clId="{FB819162-6B93-4C6E-ACAE-4A0DC07A57A3}" dt="2023-06-09T09:19:27.801" v="1004" actId="20577"/>
          <ac:spMkLst>
            <pc:docMk/>
            <pc:sldMk cId="1156168738" sldId="454"/>
            <ac:spMk id="7" creationId="{33CEA544-77C2-FF79-AA38-538BB26620CF}"/>
          </ac:spMkLst>
        </pc:spChg>
        <pc:spChg chg="add mod">
          <ac:chgData name="Richard Chalk" userId="287f8aa4f4de1d19" providerId="LiveId" clId="{FB819162-6B93-4C6E-ACAE-4A0DC07A57A3}" dt="2023-06-09T09:24:29.034" v="1130" actId="1076"/>
          <ac:spMkLst>
            <pc:docMk/>
            <pc:sldMk cId="1156168738" sldId="454"/>
            <ac:spMk id="13" creationId="{1A656395-97A9-A933-0139-126C59733449}"/>
          </ac:spMkLst>
        </pc:spChg>
        <pc:spChg chg="add del">
          <ac:chgData name="Richard Chalk" userId="287f8aa4f4de1d19" providerId="LiveId" clId="{FB819162-6B93-4C6E-ACAE-4A0DC07A57A3}" dt="2023-06-09T11:06:13.595" v="1230" actId="22"/>
          <ac:spMkLst>
            <pc:docMk/>
            <pc:sldMk cId="1156168738" sldId="454"/>
            <ac:spMk id="15" creationId="{9574FB67-1E39-F949-CBD6-F51F98F8C824}"/>
          </ac:spMkLst>
        </pc:spChg>
        <pc:spChg chg="add mod">
          <ac:chgData name="Richard Chalk" userId="287f8aa4f4de1d19" providerId="LiveId" clId="{FB819162-6B93-4C6E-ACAE-4A0DC07A57A3}" dt="2023-06-09T13:12:33.713" v="3421"/>
          <ac:spMkLst>
            <pc:docMk/>
            <pc:sldMk cId="1156168738" sldId="454"/>
            <ac:spMk id="17" creationId="{105F0DC6-B6CD-3210-583C-66FE6D5250F6}"/>
          </ac:spMkLst>
        </pc:spChg>
        <pc:picChg chg="del">
          <ac:chgData name="Richard Chalk" userId="287f8aa4f4de1d19" providerId="LiveId" clId="{FB819162-6B93-4C6E-ACAE-4A0DC07A57A3}" dt="2023-06-09T09:19:56.450" v="1024" actId="478"/>
          <ac:picMkLst>
            <pc:docMk/>
            <pc:sldMk cId="1156168738" sldId="454"/>
            <ac:picMk id="2" creationId="{82F4EE00-6984-9FC9-01C0-6FEF32199A1A}"/>
          </ac:picMkLst>
        </pc:picChg>
        <pc:picChg chg="add mod">
          <ac:chgData name="Richard Chalk" userId="287f8aa4f4de1d19" providerId="LiveId" clId="{FB819162-6B93-4C6E-ACAE-4A0DC07A57A3}" dt="2023-06-09T09:21:02.712" v="1113" actId="1036"/>
          <ac:picMkLst>
            <pc:docMk/>
            <pc:sldMk cId="1156168738" sldId="454"/>
            <ac:picMk id="6" creationId="{81FC08F1-7AC2-26F9-5AA1-BB6C836C87FC}"/>
          </ac:picMkLst>
        </pc:picChg>
        <pc:picChg chg="del">
          <ac:chgData name="Richard Chalk" userId="287f8aa4f4de1d19" providerId="LiveId" clId="{FB819162-6B93-4C6E-ACAE-4A0DC07A57A3}" dt="2023-06-09T09:20:42.461" v="1078" actId="478"/>
          <ac:picMkLst>
            <pc:docMk/>
            <pc:sldMk cId="1156168738" sldId="454"/>
            <ac:picMk id="8" creationId="{3F394A13-59C8-72E0-E2CA-8DB80C992856}"/>
          </ac:picMkLst>
        </pc:picChg>
        <pc:picChg chg="ord">
          <ac:chgData name="Richard Chalk" userId="287f8aa4f4de1d19" providerId="LiveId" clId="{FB819162-6B93-4C6E-ACAE-4A0DC07A57A3}" dt="2023-06-09T09:30:40.410" v="1222" actId="167"/>
          <ac:picMkLst>
            <pc:docMk/>
            <pc:sldMk cId="1156168738" sldId="454"/>
            <ac:picMk id="9" creationId="{8E1E81C2-07EB-5C97-A557-E0D6F5C165D0}"/>
          </ac:picMkLst>
        </pc:picChg>
        <pc:picChg chg="mod">
          <ac:chgData name="Richard Chalk" userId="287f8aa4f4de1d19" providerId="LiveId" clId="{FB819162-6B93-4C6E-ACAE-4A0DC07A57A3}" dt="2023-06-09T09:30:16.616" v="1217" actId="1037"/>
          <ac:picMkLst>
            <pc:docMk/>
            <pc:sldMk cId="1156168738" sldId="454"/>
            <ac:picMk id="10" creationId="{CF0425AD-5CCE-14C8-F550-AB5EE2449FB8}"/>
          </ac:picMkLst>
        </pc:picChg>
        <pc:picChg chg="add mod">
          <ac:chgData name="Richard Chalk" userId="287f8aa4f4de1d19" providerId="LiveId" clId="{FB819162-6B93-4C6E-ACAE-4A0DC07A57A3}" dt="2023-06-09T09:24:09.273" v="1125" actId="1076"/>
          <ac:picMkLst>
            <pc:docMk/>
            <pc:sldMk cId="1156168738" sldId="454"/>
            <ac:picMk id="11" creationId="{B55EA3DB-F3D4-3F38-F337-76C6E5622B5B}"/>
          </ac:picMkLst>
        </pc:picChg>
        <pc:picChg chg="add mod">
          <ac:chgData name="Richard Chalk" userId="287f8aa4f4de1d19" providerId="LiveId" clId="{FB819162-6B93-4C6E-ACAE-4A0DC07A57A3}" dt="2023-06-09T13:08:26.233" v="3281"/>
          <ac:picMkLst>
            <pc:docMk/>
            <pc:sldMk cId="1156168738" sldId="454"/>
            <ac:picMk id="16" creationId="{EAFDC32F-A668-B6FE-BD0C-950B99E8A8BF}"/>
          </ac:picMkLst>
        </pc:picChg>
        <pc:picChg chg="mod">
          <ac:chgData name="Richard Chalk" userId="287f8aa4f4de1d19" providerId="LiveId" clId="{FB819162-6B93-4C6E-ACAE-4A0DC07A57A3}" dt="2023-06-09T09:30:16.616" v="1217" actId="1037"/>
          <ac:picMkLst>
            <pc:docMk/>
            <pc:sldMk cId="1156168738" sldId="454"/>
            <ac:picMk id="2050" creationId="{46F22B64-49EF-019A-CF27-40DC1DAB633F}"/>
          </ac:picMkLst>
        </pc:picChg>
      </pc:sldChg>
      <pc:sldChg chg="addSp delSp modSp add mod modNotesTx">
        <pc:chgData name="Richard Chalk" userId="287f8aa4f4de1d19" providerId="LiveId" clId="{FB819162-6B93-4C6E-ACAE-4A0DC07A57A3}" dt="2023-06-09T11:46:04.223" v="1691" actId="207"/>
        <pc:sldMkLst>
          <pc:docMk/>
          <pc:sldMk cId="470308878" sldId="455"/>
        </pc:sldMkLst>
        <pc:spChg chg="del">
          <ac:chgData name="Richard Chalk" userId="287f8aa4f4de1d19" providerId="LiveId" clId="{FB819162-6B93-4C6E-ACAE-4A0DC07A57A3}" dt="2023-06-09T11:09:13.315" v="1248" actId="478"/>
          <ac:spMkLst>
            <pc:docMk/>
            <pc:sldMk cId="470308878" sldId="455"/>
            <ac:spMk id="2" creationId="{9051565A-8E39-A297-2029-0B7623EF3BD3}"/>
          </ac:spMkLst>
        </pc:spChg>
        <pc:spChg chg="del">
          <ac:chgData name="Richard Chalk" userId="287f8aa4f4de1d19" providerId="LiveId" clId="{FB819162-6B93-4C6E-ACAE-4A0DC07A57A3}" dt="2023-06-09T11:09:13.315" v="1248" actId="478"/>
          <ac:spMkLst>
            <pc:docMk/>
            <pc:sldMk cId="470308878" sldId="455"/>
            <ac:spMk id="3" creationId="{426E05AE-B033-9CA0-3126-5672581842EA}"/>
          </ac:spMkLst>
        </pc:spChg>
        <pc:spChg chg="del">
          <ac:chgData name="Richard Chalk" userId="287f8aa4f4de1d19" providerId="LiveId" clId="{FB819162-6B93-4C6E-ACAE-4A0DC07A57A3}" dt="2023-06-09T11:09:13.315" v="1248" actId="478"/>
          <ac:spMkLst>
            <pc:docMk/>
            <pc:sldMk cId="470308878" sldId="455"/>
            <ac:spMk id="4" creationId="{0A14450F-2BE6-F748-2529-C87D76BD88E9}"/>
          </ac:spMkLst>
        </pc:spChg>
        <pc:spChg chg="mod">
          <ac:chgData name="Richard Chalk" userId="287f8aa4f4de1d19" providerId="LiveId" clId="{FB819162-6B93-4C6E-ACAE-4A0DC07A57A3}" dt="2023-06-09T11:08:24.159" v="1240" actId="20577"/>
          <ac:spMkLst>
            <pc:docMk/>
            <pc:sldMk cId="470308878" sldId="455"/>
            <ac:spMk id="7" creationId="{EBD62573-4B50-EAD6-8C7E-C3AE6A9F45B4}"/>
          </ac:spMkLst>
        </pc:spChg>
        <pc:spChg chg="mod">
          <ac:chgData name="Richard Chalk" userId="287f8aa4f4de1d19" providerId="LiveId" clId="{FB819162-6B93-4C6E-ACAE-4A0DC07A57A3}" dt="2023-06-09T11:29:29.078" v="1430" actId="207"/>
          <ac:spMkLst>
            <pc:docMk/>
            <pc:sldMk cId="470308878" sldId="455"/>
            <ac:spMk id="8" creationId="{7A08CD1E-4C90-50E0-01D6-BAB4795911B6}"/>
          </ac:spMkLst>
        </pc:spChg>
        <pc:spChg chg="del">
          <ac:chgData name="Richard Chalk" userId="287f8aa4f4de1d19" providerId="LiveId" clId="{FB819162-6B93-4C6E-ACAE-4A0DC07A57A3}" dt="2023-06-09T11:09:13.315" v="1248" actId="478"/>
          <ac:spMkLst>
            <pc:docMk/>
            <pc:sldMk cId="470308878" sldId="455"/>
            <ac:spMk id="9" creationId="{11D57251-A74C-3065-CC7C-4152AC9DA77A}"/>
          </ac:spMkLst>
        </pc:spChg>
        <pc:spChg chg="del">
          <ac:chgData name="Richard Chalk" userId="287f8aa4f4de1d19" providerId="LiveId" clId="{FB819162-6B93-4C6E-ACAE-4A0DC07A57A3}" dt="2023-06-09T11:09:13.315" v="1248" actId="478"/>
          <ac:spMkLst>
            <pc:docMk/>
            <pc:sldMk cId="470308878" sldId="455"/>
            <ac:spMk id="10" creationId="{4FF9230B-E433-7E21-2A76-A9D15F0DA332}"/>
          </ac:spMkLst>
        </pc:spChg>
        <pc:spChg chg="del">
          <ac:chgData name="Richard Chalk" userId="287f8aa4f4de1d19" providerId="LiveId" clId="{FB819162-6B93-4C6E-ACAE-4A0DC07A57A3}" dt="2023-06-09T11:09:13.315" v="1248" actId="478"/>
          <ac:spMkLst>
            <pc:docMk/>
            <pc:sldMk cId="470308878" sldId="455"/>
            <ac:spMk id="11" creationId="{DDD5A5BE-A2AB-D9F2-0243-FFC6541D1485}"/>
          </ac:spMkLst>
        </pc:spChg>
        <pc:spChg chg="del">
          <ac:chgData name="Richard Chalk" userId="287f8aa4f4de1d19" providerId="LiveId" clId="{FB819162-6B93-4C6E-ACAE-4A0DC07A57A3}" dt="2023-06-09T11:09:13.315" v="1248" actId="478"/>
          <ac:spMkLst>
            <pc:docMk/>
            <pc:sldMk cId="470308878" sldId="455"/>
            <ac:spMk id="12" creationId="{39F59C29-9404-1DFB-24B8-7F6D861E253A}"/>
          </ac:spMkLst>
        </pc:spChg>
        <pc:spChg chg="del">
          <ac:chgData name="Richard Chalk" userId="287f8aa4f4de1d19" providerId="LiveId" clId="{FB819162-6B93-4C6E-ACAE-4A0DC07A57A3}" dt="2023-06-09T11:09:13.315" v="1248" actId="478"/>
          <ac:spMkLst>
            <pc:docMk/>
            <pc:sldMk cId="470308878" sldId="455"/>
            <ac:spMk id="13" creationId="{C612D6F0-BDCD-D070-F775-9ED10F3EE6D1}"/>
          </ac:spMkLst>
        </pc:spChg>
        <pc:spChg chg="del">
          <ac:chgData name="Richard Chalk" userId="287f8aa4f4de1d19" providerId="LiveId" clId="{FB819162-6B93-4C6E-ACAE-4A0DC07A57A3}" dt="2023-06-09T11:09:13.315" v="1248" actId="478"/>
          <ac:spMkLst>
            <pc:docMk/>
            <pc:sldMk cId="470308878" sldId="455"/>
            <ac:spMk id="14" creationId="{BD519E45-258C-3869-F44D-4911B66D761B}"/>
          </ac:spMkLst>
        </pc:spChg>
        <pc:spChg chg="del">
          <ac:chgData name="Richard Chalk" userId="287f8aa4f4de1d19" providerId="LiveId" clId="{FB819162-6B93-4C6E-ACAE-4A0DC07A57A3}" dt="2023-06-09T11:08:34.979" v="1241" actId="478"/>
          <ac:spMkLst>
            <pc:docMk/>
            <pc:sldMk cId="470308878" sldId="455"/>
            <ac:spMk id="16" creationId="{96566620-CF4E-3E72-DF17-BDE7523AD6EA}"/>
          </ac:spMkLst>
        </pc:spChg>
        <pc:spChg chg="add mod">
          <ac:chgData name="Richard Chalk" userId="287f8aa4f4de1d19" providerId="LiveId" clId="{FB819162-6B93-4C6E-ACAE-4A0DC07A57A3}" dt="2023-06-09T11:29:53.893" v="1438" actId="207"/>
          <ac:spMkLst>
            <pc:docMk/>
            <pc:sldMk cId="470308878" sldId="455"/>
            <ac:spMk id="18" creationId="{6C15617E-EE58-F401-D41B-46A3B9A7D9CE}"/>
          </ac:spMkLst>
        </pc:spChg>
        <pc:spChg chg="mod">
          <ac:chgData name="Richard Chalk" userId="287f8aa4f4de1d19" providerId="LiveId" clId="{FB819162-6B93-4C6E-ACAE-4A0DC07A57A3}" dt="2023-06-09T11:46:04.223" v="1691" actId="207"/>
          <ac:spMkLst>
            <pc:docMk/>
            <pc:sldMk cId="470308878" sldId="455"/>
            <ac:spMk id="658" creationId="{00000000-0000-0000-0000-000000000000}"/>
          </ac:spMkLst>
        </pc:spChg>
        <pc:picChg chg="del">
          <ac:chgData name="Richard Chalk" userId="287f8aa4f4de1d19" providerId="LiveId" clId="{FB819162-6B93-4C6E-ACAE-4A0DC07A57A3}" dt="2023-06-09T11:08:34.979" v="1241" actId="478"/>
          <ac:picMkLst>
            <pc:docMk/>
            <pc:sldMk cId="470308878" sldId="455"/>
            <ac:picMk id="17" creationId="{229C80BF-A635-6C84-B4E9-10BA8B4465FD}"/>
          </ac:picMkLst>
        </pc:picChg>
        <pc:picChg chg="add mod">
          <ac:chgData name="Richard Chalk" userId="287f8aa4f4de1d19" providerId="LiveId" clId="{FB819162-6B93-4C6E-ACAE-4A0DC07A57A3}" dt="2023-06-09T11:19:07.388" v="1288" actId="1036"/>
          <ac:picMkLst>
            <pc:docMk/>
            <pc:sldMk cId="470308878" sldId="455"/>
            <ac:picMk id="2050" creationId="{20B50C04-0D10-8015-4A41-79E3CE564C71}"/>
          </ac:picMkLst>
        </pc:picChg>
        <pc:picChg chg="add mod">
          <ac:chgData name="Richard Chalk" userId="287f8aa4f4de1d19" providerId="LiveId" clId="{FB819162-6B93-4C6E-ACAE-4A0DC07A57A3}" dt="2023-06-09T11:18:49.337" v="1277" actId="1076"/>
          <ac:picMkLst>
            <pc:docMk/>
            <pc:sldMk cId="470308878" sldId="455"/>
            <ac:picMk id="2052" creationId="{60C3D10B-3E8F-74C1-F88C-C76C18F85DD8}"/>
          </ac:picMkLst>
        </pc:picChg>
        <pc:picChg chg="add mod">
          <ac:chgData name="Richard Chalk" userId="287f8aa4f4de1d19" providerId="LiveId" clId="{FB819162-6B93-4C6E-ACAE-4A0DC07A57A3}" dt="2023-06-09T11:20:23.828" v="1315" actId="1076"/>
          <ac:picMkLst>
            <pc:docMk/>
            <pc:sldMk cId="470308878" sldId="455"/>
            <ac:picMk id="2054" creationId="{F678B841-F221-5A45-2DBE-CA7E8A952AF5}"/>
          </ac:picMkLst>
        </pc:picChg>
        <pc:cxnChg chg="add mod">
          <ac:chgData name="Richard Chalk" userId="287f8aa4f4de1d19" providerId="LiveId" clId="{FB819162-6B93-4C6E-ACAE-4A0DC07A57A3}" dt="2023-06-09T11:19:44.683" v="1311" actId="1038"/>
          <ac:cxnSpMkLst>
            <pc:docMk/>
            <pc:sldMk cId="470308878" sldId="455"/>
            <ac:cxnSpMk id="15" creationId="{B8808E74-AE95-0B07-C97B-7C8A3E889405}"/>
          </ac:cxnSpMkLst>
        </pc:cxnChg>
      </pc:sldChg>
      <pc:sldChg chg="addSp delSp modSp add mod modNotesTx">
        <pc:chgData name="Richard Chalk" userId="287f8aa4f4de1d19" providerId="LiveId" clId="{FB819162-6B93-4C6E-ACAE-4A0DC07A57A3}" dt="2023-06-12T14:50:40.589" v="6369" actId="207"/>
        <pc:sldMkLst>
          <pc:docMk/>
          <pc:sldMk cId="717774040" sldId="456"/>
        </pc:sldMkLst>
        <pc:spChg chg="add mod">
          <ac:chgData name="Richard Chalk" userId="287f8aa4f4de1d19" providerId="LiveId" clId="{FB819162-6B93-4C6E-ACAE-4A0DC07A57A3}" dt="2023-06-09T11:28:32.269" v="1427" actId="1036"/>
          <ac:spMkLst>
            <pc:docMk/>
            <pc:sldMk cId="717774040" sldId="456"/>
            <ac:spMk id="3" creationId="{707206AD-83B5-0394-A4D2-ADCA692A63C7}"/>
          </ac:spMkLst>
        </pc:spChg>
        <pc:spChg chg="add mod">
          <ac:chgData name="Richard Chalk" userId="287f8aa4f4de1d19" providerId="LiveId" clId="{FB819162-6B93-4C6E-ACAE-4A0DC07A57A3}" dt="2023-06-09T11:32:16.939" v="1471" actId="1076"/>
          <ac:spMkLst>
            <pc:docMk/>
            <pc:sldMk cId="717774040" sldId="456"/>
            <ac:spMk id="4" creationId="{03656D03-5FE9-CE6B-6057-D93E5B217DC6}"/>
          </ac:spMkLst>
        </pc:spChg>
        <pc:spChg chg="mod">
          <ac:chgData name="Richard Chalk" userId="287f8aa4f4de1d19" providerId="LiveId" clId="{FB819162-6B93-4C6E-ACAE-4A0DC07A57A3}" dt="2023-06-09T11:54:52.043" v="1846" actId="5793"/>
          <ac:spMkLst>
            <pc:docMk/>
            <pc:sldMk cId="717774040" sldId="456"/>
            <ac:spMk id="7" creationId="{EBD62573-4B50-EAD6-8C7E-C3AE6A9F45B4}"/>
          </ac:spMkLst>
        </pc:spChg>
        <pc:spChg chg="mod">
          <ac:chgData name="Richard Chalk" userId="287f8aa4f4de1d19" providerId="LiveId" clId="{FB819162-6B93-4C6E-ACAE-4A0DC07A57A3}" dt="2023-06-12T14:50:40.589" v="6369" actId="207"/>
          <ac:spMkLst>
            <pc:docMk/>
            <pc:sldMk cId="717774040" sldId="456"/>
            <ac:spMk id="8" creationId="{7A08CD1E-4C90-50E0-01D6-BAB4795911B6}"/>
          </ac:spMkLst>
        </pc:spChg>
        <pc:spChg chg="mod">
          <ac:chgData name="Richard Chalk" userId="287f8aa4f4de1d19" providerId="LiveId" clId="{FB819162-6B93-4C6E-ACAE-4A0DC07A57A3}" dt="2023-06-09T11:26:45.311" v="1381" actId="20577"/>
          <ac:spMkLst>
            <pc:docMk/>
            <pc:sldMk cId="717774040" sldId="456"/>
            <ac:spMk id="658" creationId="{00000000-0000-0000-0000-000000000000}"/>
          </ac:spMkLst>
        </pc:spChg>
        <pc:picChg chg="add mod">
          <ac:chgData name="Richard Chalk" userId="287f8aa4f4de1d19" providerId="LiveId" clId="{FB819162-6B93-4C6E-ACAE-4A0DC07A57A3}" dt="2023-06-09T11:26:38.866" v="1378" actId="1037"/>
          <ac:picMkLst>
            <pc:docMk/>
            <pc:sldMk cId="717774040" sldId="456"/>
            <ac:picMk id="2" creationId="{0311AA06-6691-B8CC-0C6E-5F2A034D61E8}"/>
          </ac:picMkLst>
        </pc:picChg>
        <pc:picChg chg="add mod">
          <ac:chgData name="Richard Chalk" userId="287f8aa4f4de1d19" providerId="LiveId" clId="{FB819162-6B93-4C6E-ACAE-4A0DC07A57A3}" dt="2023-06-09T11:32:16.939" v="1471" actId="1076"/>
          <ac:picMkLst>
            <pc:docMk/>
            <pc:sldMk cId="717774040" sldId="456"/>
            <ac:picMk id="9" creationId="{9B81E957-47BD-492A-583D-75CA8F1EE973}"/>
          </ac:picMkLst>
        </pc:picChg>
        <pc:picChg chg="del">
          <ac:chgData name="Richard Chalk" userId="287f8aa4f4de1d19" providerId="LiveId" clId="{FB819162-6B93-4C6E-ACAE-4A0DC07A57A3}" dt="2023-06-09T11:25:08.218" v="1352" actId="478"/>
          <ac:picMkLst>
            <pc:docMk/>
            <pc:sldMk cId="717774040" sldId="456"/>
            <ac:picMk id="2050" creationId="{20B50C04-0D10-8015-4A41-79E3CE564C71}"/>
          </ac:picMkLst>
        </pc:picChg>
        <pc:picChg chg="del">
          <ac:chgData name="Richard Chalk" userId="287f8aa4f4de1d19" providerId="LiveId" clId="{FB819162-6B93-4C6E-ACAE-4A0DC07A57A3}" dt="2023-06-09T11:25:08.218" v="1352" actId="478"/>
          <ac:picMkLst>
            <pc:docMk/>
            <pc:sldMk cId="717774040" sldId="456"/>
            <ac:picMk id="2052" creationId="{60C3D10B-3E8F-74C1-F88C-C76C18F85DD8}"/>
          </ac:picMkLst>
        </pc:picChg>
        <pc:picChg chg="del">
          <ac:chgData name="Richard Chalk" userId="287f8aa4f4de1d19" providerId="LiveId" clId="{FB819162-6B93-4C6E-ACAE-4A0DC07A57A3}" dt="2023-06-09T11:26:10.562" v="1370" actId="478"/>
          <ac:picMkLst>
            <pc:docMk/>
            <pc:sldMk cId="717774040" sldId="456"/>
            <ac:picMk id="2054" creationId="{F678B841-F221-5A45-2DBE-CA7E8A952AF5}"/>
          </ac:picMkLst>
        </pc:picChg>
        <pc:picChg chg="add del mod">
          <ac:chgData name="Richard Chalk" userId="287f8aa4f4de1d19" providerId="LiveId" clId="{FB819162-6B93-4C6E-ACAE-4A0DC07A57A3}" dt="2023-06-09T11:30:37.719" v="1443" actId="478"/>
          <ac:picMkLst>
            <pc:docMk/>
            <pc:sldMk cId="717774040" sldId="456"/>
            <ac:picMk id="3074" creationId="{EACC7370-9B73-95C5-77DC-3166B0CF5CF8}"/>
          </ac:picMkLst>
        </pc:picChg>
        <pc:picChg chg="add mod">
          <ac:chgData name="Richard Chalk" userId="287f8aa4f4de1d19" providerId="LiveId" clId="{FB819162-6B93-4C6E-ACAE-4A0DC07A57A3}" dt="2023-06-09T11:31:05.652" v="1454" actId="1076"/>
          <ac:picMkLst>
            <pc:docMk/>
            <pc:sldMk cId="717774040" sldId="456"/>
            <ac:picMk id="3076" creationId="{052A155A-E344-B44F-407C-EB9DCABCCC71}"/>
          </ac:picMkLst>
        </pc:picChg>
      </pc:sldChg>
      <pc:sldChg chg="addSp delSp modSp add mod modNotesTx">
        <pc:chgData name="Richard Chalk" userId="287f8aa4f4de1d19" providerId="LiveId" clId="{FB819162-6B93-4C6E-ACAE-4A0DC07A57A3}" dt="2023-06-12T05:17:52.748" v="5583" actId="1036"/>
        <pc:sldMkLst>
          <pc:docMk/>
          <pc:sldMk cId="2321716781" sldId="457"/>
        </pc:sldMkLst>
        <pc:spChg chg="del">
          <ac:chgData name="Richard Chalk" userId="287f8aa4f4de1d19" providerId="LiveId" clId="{FB819162-6B93-4C6E-ACAE-4A0DC07A57A3}" dt="2023-06-09T11:34:42.946" v="1488" actId="478"/>
          <ac:spMkLst>
            <pc:docMk/>
            <pc:sldMk cId="2321716781" sldId="457"/>
            <ac:spMk id="2" creationId="{9051565A-8E39-A297-2029-0B7623EF3BD3}"/>
          </ac:spMkLst>
        </pc:spChg>
        <pc:spChg chg="del">
          <ac:chgData name="Richard Chalk" userId="287f8aa4f4de1d19" providerId="LiveId" clId="{FB819162-6B93-4C6E-ACAE-4A0DC07A57A3}" dt="2023-06-09T11:34:42.946" v="1488" actId="478"/>
          <ac:spMkLst>
            <pc:docMk/>
            <pc:sldMk cId="2321716781" sldId="457"/>
            <ac:spMk id="3" creationId="{426E05AE-B033-9CA0-3126-5672581842EA}"/>
          </ac:spMkLst>
        </pc:spChg>
        <pc:spChg chg="del">
          <ac:chgData name="Richard Chalk" userId="287f8aa4f4de1d19" providerId="LiveId" clId="{FB819162-6B93-4C6E-ACAE-4A0DC07A57A3}" dt="2023-06-09T11:34:42.946" v="1488" actId="478"/>
          <ac:spMkLst>
            <pc:docMk/>
            <pc:sldMk cId="2321716781" sldId="457"/>
            <ac:spMk id="4" creationId="{0A14450F-2BE6-F748-2529-C87D76BD88E9}"/>
          </ac:spMkLst>
        </pc:spChg>
        <pc:spChg chg="mod">
          <ac:chgData name="Richard Chalk" userId="287f8aa4f4de1d19" providerId="LiveId" clId="{FB819162-6B93-4C6E-ACAE-4A0DC07A57A3}" dt="2023-06-09T11:34:16.249" v="1486" actId="6549"/>
          <ac:spMkLst>
            <pc:docMk/>
            <pc:sldMk cId="2321716781" sldId="457"/>
            <ac:spMk id="7" creationId="{EBD62573-4B50-EAD6-8C7E-C3AE6A9F45B4}"/>
          </ac:spMkLst>
        </pc:spChg>
        <pc:spChg chg="mod">
          <ac:chgData name="Richard Chalk" userId="287f8aa4f4de1d19" providerId="LiveId" clId="{FB819162-6B93-4C6E-ACAE-4A0DC07A57A3}" dt="2023-06-09T11:41:02.172" v="1585" actId="6549"/>
          <ac:spMkLst>
            <pc:docMk/>
            <pc:sldMk cId="2321716781" sldId="457"/>
            <ac:spMk id="8" creationId="{7A08CD1E-4C90-50E0-01D6-BAB4795911B6}"/>
          </ac:spMkLst>
        </pc:spChg>
        <pc:spChg chg="del">
          <ac:chgData name="Richard Chalk" userId="287f8aa4f4de1d19" providerId="LiveId" clId="{FB819162-6B93-4C6E-ACAE-4A0DC07A57A3}" dt="2023-06-09T11:34:42.946" v="1488" actId="478"/>
          <ac:spMkLst>
            <pc:docMk/>
            <pc:sldMk cId="2321716781" sldId="457"/>
            <ac:spMk id="9" creationId="{11D57251-A74C-3065-CC7C-4152AC9DA77A}"/>
          </ac:spMkLst>
        </pc:spChg>
        <pc:spChg chg="del">
          <ac:chgData name="Richard Chalk" userId="287f8aa4f4de1d19" providerId="LiveId" clId="{FB819162-6B93-4C6E-ACAE-4A0DC07A57A3}" dt="2023-06-09T11:34:42.946" v="1488" actId="478"/>
          <ac:spMkLst>
            <pc:docMk/>
            <pc:sldMk cId="2321716781" sldId="457"/>
            <ac:spMk id="10" creationId="{4FF9230B-E433-7E21-2A76-A9D15F0DA332}"/>
          </ac:spMkLst>
        </pc:spChg>
        <pc:spChg chg="del">
          <ac:chgData name="Richard Chalk" userId="287f8aa4f4de1d19" providerId="LiveId" clId="{FB819162-6B93-4C6E-ACAE-4A0DC07A57A3}" dt="2023-06-09T11:34:45.075" v="1489" actId="478"/>
          <ac:spMkLst>
            <pc:docMk/>
            <pc:sldMk cId="2321716781" sldId="457"/>
            <ac:spMk id="11" creationId="{DDD5A5BE-A2AB-D9F2-0243-FFC6541D1485}"/>
          </ac:spMkLst>
        </pc:spChg>
        <pc:spChg chg="del">
          <ac:chgData name="Richard Chalk" userId="287f8aa4f4de1d19" providerId="LiveId" clId="{FB819162-6B93-4C6E-ACAE-4A0DC07A57A3}" dt="2023-06-09T11:34:42.946" v="1488" actId="478"/>
          <ac:spMkLst>
            <pc:docMk/>
            <pc:sldMk cId="2321716781" sldId="457"/>
            <ac:spMk id="12" creationId="{39F59C29-9404-1DFB-24B8-7F6D861E253A}"/>
          </ac:spMkLst>
        </pc:spChg>
        <pc:spChg chg="del">
          <ac:chgData name="Richard Chalk" userId="287f8aa4f4de1d19" providerId="LiveId" clId="{FB819162-6B93-4C6E-ACAE-4A0DC07A57A3}" dt="2023-06-09T11:34:42.946" v="1488" actId="478"/>
          <ac:spMkLst>
            <pc:docMk/>
            <pc:sldMk cId="2321716781" sldId="457"/>
            <ac:spMk id="13" creationId="{C612D6F0-BDCD-D070-F775-9ED10F3EE6D1}"/>
          </ac:spMkLst>
        </pc:spChg>
        <pc:spChg chg="del">
          <ac:chgData name="Richard Chalk" userId="287f8aa4f4de1d19" providerId="LiveId" clId="{FB819162-6B93-4C6E-ACAE-4A0DC07A57A3}" dt="2023-06-09T11:34:42.946" v="1488" actId="478"/>
          <ac:spMkLst>
            <pc:docMk/>
            <pc:sldMk cId="2321716781" sldId="457"/>
            <ac:spMk id="14" creationId="{BD519E45-258C-3869-F44D-4911B66D761B}"/>
          </ac:spMkLst>
        </pc:spChg>
        <pc:spChg chg="add mod">
          <ac:chgData name="Richard Chalk" userId="287f8aa4f4de1d19" providerId="LiveId" clId="{FB819162-6B93-4C6E-ACAE-4A0DC07A57A3}" dt="2023-06-12T05:17:52.748" v="5583" actId="1036"/>
          <ac:spMkLst>
            <pc:docMk/>
            <pc:sldMk cId="2321716781" sldId="457"/>
            <ac:spMk id="16" creationId="{A554ADB5-49BF-60B1-3633-E76C3D1BD1A1}"/>
          </ac:spMkLst>
        </pc:spChg>
        <pc:spChg chg="del">
          <ac:chgData name="Richard Chalk" userId="287f8aa4f4de1d19" providerId="LiveId" clId="{FB819162-6B93-4C6E-ACAE-4A0DC07A57A3}" dt="2023-06-09T11:34:42.946" v="1488" actId="478"/>
          <ac:spMkLst>
            <pc:docMk/>
            <pc:sldMk cId="2321716781" sldId="457"/>
            <ac:spMk id="19" creationId="{E70CF0A5-6579-193A-C585-431E49FB0DC6}"/>
          </ac:spMkLst>
        </pc:spChg>
        <pc:spChg chg="add mod">
          <ac:chgData name="Richard Chalk" userId="287f8aa4f4de1d19" providerId="LiveId" clId="{FB819162-6B93-4C6E-ACAE-4A0DC07A57A3}" dt="2023-06-09T11:42:02.852" v="1634" actId="1038"/>
          <ac:spMkLst>
            <pc:docMk/>
            <pc:sldMk cId="2321716781" sldId="457"/>
            <ac:spMk id="21" creationId="{CC3214E2-938B-4164-7293-F45BAEF66310}"/>
          </ac:spMkLst>
        </pc:spChg>
        <pc:spChg chg="add mod">
          <ac:chgData name="Richard Chalk" userId="287f8aa4f4de1d19" providerId="LiveId" clId="{FB819162-6B93-4C6E-ACAE-4A0DC07A57A3}" dt="2023-06-09T11:43:01.751" v="1659" actId="1076"/>
          <ac:spMkLst>
            <pc:docMk/>
            <pc:sldMk cId="2321716781" sldId="457"/>
            <ac:spMk id="23" creationId="{38DA4206-BAF6-6097-0E49-6EDA4413CE95}"/>
          </ac:spMkLst>
        </pc:spChg>
        <pc:spChg chg="add mod">
          <ac:chgData name="Richard Chalk" userId="287f8aa4f4de1d19" providerId="LiveId" clId="{FB819162-6B93-4C6E-ACAE-4A0DC07A57A3}" dt="2023-06-09T11:44:27.129" v="1675" actId="207"/>
          <ac:spMkLst>
            <pc:docMk/>
            <pc:sldMk cId="2321716781" sldId="457"/>
            <ac:spMk id="24" creationId="{4CFA3819-03D3-56DB-56EF-D10CC05F8244}"/>
          </ac:spMkLst>
        </pc:spChg>
        <pc:spChg chg="add mod">
          <ac:chgData name="Richard Chalk" userId="287f8aa4f4de1d19" providerId="LiveId" clId="{FB819162-6B93-4C6E-ACAE-4A0DC07A57A3}" dt="2023-06-09T11:43:32.016" v="1667" actId="14100"/>
          <ac:spMkLst>
            <pc:docMk/>
            <pc:sldMk cId="2321716781" sldId="457"/>
            <ac:spMk id="25" creationId="{8BB30D77-D18F-BEDE-31B3-E2BE2FDA0ECF}"/>
          </ac:spMkLst>
        </pc:spChg>
        <pc:spChg chg="add mod">
          <ac:chgData name="Richard Chalk" userId="287f8aa4f4de1d19" providerId="LiveId" clId="{FB819162-6B93-4C6E-ACAE-4A0DC07A57A3}" dt="2023-06-09T11:44:32.107" v="1676" actId="208"/>
          <ac:spMkLst>
            <pc:docMk/>
            <pc:sldMk cId="2321716781" sldId="457"/>
            <ac:spMk id="26" creationId="{B3BEC694-B3EC-C311-1EA2-497FD4A3F01A}"/>
          </ac:spMkLst>
        </pc:spChg>
        <pc:spChg chg="mod">
          <ac:chgData name="Richard Chalk" userId="287f8aa4f4de1d19" providerId="LiveId" clId="{FB819162-6B93-4C6E-ACAE-4A0DC07A57A3}" dt="2023-06-12T05:17:41.555" v="5570" actId="122"/>
          <ac:spMkLst>
            <pc:docMk/>
            <pc:sldMk cId="2321716781" sldId="457"/>
            <ac:spMk id="658" creationId="{00000000-0000-0000-0000-000000000000}"/>
          </ac:spMkLst>
        </pc:spChg>
        <pc:picChg chg="del">
          <ac:chgData name="Richard Chalk" userId="287f8aa4f4de1d19" providerId="LiveId" clId="{FB819162-6B93-4C6E-ACAE-4A0DC07A57A3}" dt="2023-06-09T11:43:33.379" v="1668" actId="478"/>
          <ac:picMkLst>
            <pc:docMk/>
            <pc:sldMk cId="2321716781" sldId="457"/>
            <ac:picMk id="5" creationId="{6325E9FD-CB31-18CC-9788-1DF96F31E1FE}"/>
          </ac:picMkLst>
        </pc:picChg>
        <pc:picChg chg="del">
          <ac:chgData name="Richard Chalk" userId="287f8aa4f4de1d19" providerId="LiveId" clId="{FB819162-6B93-4C6E-ACAE-4A0DC07A57A3}" dt="2023-06-09T11:34:46.028" v="1490" actId="478"/>
          <ac:picMkLst>
            <pc:docMk/>
            <pc:sldMk cId="2321716781" sldId="457"/>
            <ac:picMk id="15" creationId="{9EDEA715-5019-0CEC-4DB9-D0007D854309}"/>
          </ac:picMkLst>
        </pc:picChg>
        <pc:picChg chg="add mod">
          <ac:chgData name="Richard Chalk" userId="287f8aa4f4de1d19" providerId="LiveId" clId="{FB819162-6B93-4C6E-ACAE-4A0DC07A57A3}" dt="2023-06-12T05:17:52.748" v="5583" actId="1036"/>
          <ac:picMkLst>
            <pc:docMk/>
            <pc:sldMk cId="2321716781" sldId="457"/>
            <ac:picMk id="17" creationId="{81ABC386-6D8A-683A-ED45-C104A9D3C6B2}"/>
          </ac:picMkLst>
        </pc:picChg>
        <pc:picChg chg="del mod">
          <ac:chgData name="Richard Chalk" userId="287f8aa4f4de1d19" providerId="LiveId" clId="{FB819162-6B93-4C6E-ACAE-4A0DC07A57A3}" dt="2023-06-09T11:44:37.382" v="1677" actId="478"/>
          <ac:picMkLst>
            <pc:docMk/>
            <pc:sldMk cId="2321716781" sldId="457"/>
            <ac:picMk id="1026" creationId="{5C10FFE1-F8BC-32DC-4C6D-DEC47B1C9309}"/>
          </ac:picMkLst>
        </pc:picChg>
        <pc:cxnChg chg="mod">
          <ac:chgData name="Richard Chalk" userId="287f8aa4f4de1d19" providerId="LiveId" clId="{FB819162-6B93-4C6E-ACAE-4A0DC07A57A3}" dt="2023-06-09T11:42:10.987" v="1635" actId="14100"/>
          <ac:cxnSpMkLst>
            <pc:docMk/>
            <pc:sldMk cId="2321716781" sldId="457"/>
            <ac:cxnSpMk id="20" creationId="{EACC5B98-AFA8-C9CE-B2E5-61EA5C7D609E}"/>
          </ac:cxnSpMkLst>
        </pc:cxnChg>
      </pc:sldChg>
      <pc:sldChg chg="addSp delSp modSp add mod">
        <pc:chgData name="Richard Chalk" userId="287f8aa4f4de1d19" providerId="LiveId" clId="{FB819162-6B93-4C6E-ACAE-4A0DC07A57A3}" dt="2023-06-09T13:08:28.602" v="3282"/>
        <pc:sldMkLst>
          <pc:docMk/>
          <pc:sldMk cId="217808149" sldId="458"/>
        </pc:sldMkLst>
        <pc:spChg chg="add mod">
          <ac:chgData name="Richard Chalk" userId="287f8aa4f4de1d19" providerId="LiveId" clId="{FB819162-6B93-4C6E-ACAE-4A0DC07A57A3}" dt="2023-06-09T11:53:16.651" v="1802" actId="6549"/>
          <ac:spMkLst>
            <pc:docMk/>
            <pc:sldMk cId="217808149" sldId="458"/>
            <ac:spMk id="3" creationId="{26D10756-CECF-C820-3209-E59D23A4A2EA}"/>
          </ac:spMkLst>
        </pc:spChg>
        <pc:spChg chg="add mod">
          <ac:chgData name="Richard Chalk" userId="287f8aa4f4de1d19" providerId="LiveId" clId="{FB819162-6B93-4C6E-ACAE-4A0DC07A57A3}" dt="2023-06-09T11:54:25.498" v="1837" actId="1035"/>
          <ac:spMkLst>
            <pc:docMk/>
            <pc:sldMk cId="217808149" sldId="458"/>
            <ac:spMk id="5" creationId="{8D31E2C6-A506-C640-04C6-3DC93EAEF338}"/>
          </ac:spMkLst>
        </pc:spChg>
        <pc:spChg chg="mod">
          <ac:chgData name="Richard Chalk" userId="287f8aa4f4de1d19" providerId="LiveId" clId="{FB819162-6B93-4C6E-ACAE-4A0DC07A57A3}" dt="2023-06-09T11:50:56.865" v="1713" actId="20577"/>
          <ac:spMkLst>
            <pc:docMk/>
            <pc:sldMk cId="217808149" sldId="458"/>
            <ac:spMk id="7" creationId="{EBD62573-4B50-EAD6-8C7E-C3AE6A9F45B4}"/>
          </ac:spMkLst>
        </pc:spChg>
        <pc:spChg chg="del">
          <ac:chgData name="Richard Chalk" userId="287f8aa4f4de1d19" providerId="LiveId" clId="{FB819162-6B93-4C6E-ACAE-4A0DC07A57A3}" dt="2023-06-09T11:51:45.518" v="1754" actId="478"/>
          <ac:spMkLst>
            <pc:docMk/>
            <pc:sldMk cId="217808149" sldId="458"/>
            <ac:spMk id="8" creationId="{7A08CD1E-4C90-50E0-01D6-BAB4795911B6}"/>
          </ac:spMkLst>
        </pc:spChg>
        <pc:spChg chg="add mod">
          <ac:chgData name="Richard Chalk" userId="287f8aa4f4de1d19" providerId="LiveId" clId="{FB819162-6B93-4C6E-ACAE-4A0DC07A57A3}" dt="2023-06-09T12:47:45.889" v="2724" actId="208"/>
          <ac:spMkLst>
            <pc:docMk/>
            <pc:sldMk cId="217808149" sldId="458"/>
            <ac:spMk id="9" creationId="{782FB4A7-A1C7-811A-4CF0-6A2BD2331BD7}"/>
          </ac:spMkLst>
        </pc:spChg>
        <pc:spChg chg="add mod">
          <ac:chgData name="Richard Chalk" userId="287f8aa4f4de1d19" providerId="LiveId" clId="{FB819162-6B93-4C6E-ACAE-4A0DC07A57A3}" dt="2023-06-09T12:47:52.902" v="2725" actId="208"/>
          <ac:spMkLst>
            <pc:docMk/>
            <pc:sldMk cId="217808149" sldId="458"/>
            <ac:spMk id="10" creationId="{FAE5B476-18B5-9937-7095-494335BD4752}"/>
          </ac:spMkLst>
        </pc:spChg>
        <pc:spChg chg="add mod">
          <ac:chgData name="Richard Chalk" userId="287f8aa4f4de1d19" providerId="LiveId" clId="{FB819162-6B93-4C6E-ACAE-4A0DC07A57A3}" dt="2023-06-09T12:36:37.987" v="1861" actId="1036"/>
          <ac:spMkLst>
            <pc:docMk/>
            <pc:sldMk cId="217808149" sldId="458"/>
            <ac:spMk id="11" creationId="{32823804-F1E8-980D-D7BC-D26E6EA57D82}"/>
          </ac:spMkLst>
        </pc:spChg>
        <pc:spChg chg="add mod">
          <ac:chgData name="Richard Chalk" userId="287f8aa4f4de1d19" providerId="LiveId" clId="{FB819162-6B93-4C6E-ACAE-4A0DC07A57A3}" dt="2023-06-09T12:36:49.157" v="1898" actId="20577"/>
          <ac:spMkLst>
            <pc:docMk/>
            <pc:sldMk cId="217808149" sldId="458"/>
            <ac:spMk id="12" creationId="{277E6E03-C7B5-4F44-8B91-35CBED82D856}"/>
          </ac:spMkLst>
        </pc:spChg>
        <pc:spChg chg="add mod">
          <ac:chgData name="Richard Chalk" userId="287f8aa4f4de1d19" providerId="LiveId" clId="{FB819162-6B93-4C6E-ACAE-4A0DC07A57A3}" dt="2023-06-09T12:37:00.016" v="1949" actId="20577"/>
          <ac:spMkLst>
            <pc:docMk/>
            <pc:sldMk cId="217808149" sldId="458"/>
            <ac:spMk id="13" creationId="{244137D1-849E-314A-BF5B-D695FF7C90BB}"/>
          </ac:spMkLst>
        </pc:spChg>
        <pc:spChg chg="del mod">
          <ac:chgData name="Richard Chalk" userId="287f8aa4f4de1d19" providerId="LiveId" clId="{FB819162-6B93-4C6E-ACAE-4A0DC07A57A3}" dt="2023-06-09T11:54:29.568" v="1838" actId="478"/>
          <ac:spMkLst>
            <pc:docMk/>
            <pc:sldMk cId="217808149" sldId="458"/>
            <ac:spMk id="16" creationId="{A554ADB5-49BF-60B1-3633-E76C3D1BD1A1}"/>
          </ac:spMkLst>
        </pc:spChg>
        <pc:spChg chg="del">
          <ac:chgData name="Richard Chalk" userId="287f8aa4f4de1d19" providerId="LiveId" clId="{FB819162-6B93-4C6E-ACAE-4A0DC07A57A3}" dt="2023-06-09T11:51:48.406" v="1755" actId="478"/>
          <ac:spMkLst>
            <pc:docMk/>
            <pc:sldMk cId="217808149" sldId="458"/>
            <ac:spMk id="21" creationId="{CC3214E2-938B-4164-7293-F45BAEF66310}"/>
          </ac:spMkLst>
        </pc:spChg>
        <pc:spChg chg="del">
          <ac:chgData name="Richard Chalk" userId="287f8aa4f4de1d19" providerId="LiveId" clId="{FB819162-6B93-4C6E-ACAE-4A0DC07A57A3}" dt="2023-06-09T11:51:48.406" v="1755" actId="478"/>
          <ac:spMkLst>
            <pc:docMk/>
            <pc:sldMk cId="217808149" sldId="458"/>
            <ac:spMk id="23" creationId="{38DA4206-BAF6-6097-0E49-6EDA4413CE95}"/>
          </ac:spMkLst>
        </pc:spChg>
        <pc:spChg chg="del">
          <ac:chgData name="Richard Chalk" userId="287f8aa4f4de1d19" providerId="LiveId" clId="{FB819162-6B93-4C6E-ACAE-4A0DC07A57A3}" dt="2023-06-09T11:51:48.406" v="1755" actId="478"/>
          <ac:spMkLst>
            <pc:docMk/>
            <pc:sldMk cId="217808149" sldId="458"/>
            <ac:spMk id="24" creationId="{4CFA3819-03D3-56DB-56EF-D10CC05F8244}"/>
          </ac:spMkLst>
        </pc:spChg>
        <pc:spChg chg="del">
          <ac:chgData name="Richard Chalk" userId="287f8aa4f4de1d19" providerId="LiveId" clId="{FB819162-6B93-4C6E-ACAE-4A0DC07A57A3}" dt="2023-06-09T11:51:48.406" v="1755" actId="478"/>
          <ac:spMkLst>
            <pc:docMk/>
            <pc:sldMk cId="217808149" sldId="458"/>
            <ac:spMk id="25" creationId="{8BB30D77-D18F-BEDE-31B3-E2BE2FDA0ECF}"/>
          </ac:spMkLst>
        </pc:spChg>
        <pc:spChg chg="del">
          <ac:chgData name="Richard Chalk" userId="287f8aa4f4de1d19" providerId="LiveId" clId="{FB819162-6B93-4C6E-ACAE-4A0DC07A57A3}" dt="2023-06-09T11:51:48.406" v="1755" actId="478"/>
          <ac:spMkLst>
            <pc:docMk/>
            <pc:sldMk cId="217808149" sldId="458"/>
            <ac:spMk id="26" creationId="{B3BEC694-B3EC-C311-1EA2-497FD4A3F01A}"/>
          </ac:spMkLst>
        </pc:spChg>
        <pc:spChg chg="mod">
          <ac:chgData name="Richard Chalk" userId="287f8aa4f4de1d19" providerId="LiveId" clId="{FB819162-6B93-4C6E-ACAE-4A0DC07A57A3}" dt="2023-06-09T12:35:30.126" v="1850" actId="14100"/>
          <ac:spMkLst>
            <pc:docMk/>
            <pc:sldMk cId="217808149" sldId="458"/>
            <ac:spMk id="658" creationId="{00000000-0000-0000-0000-000000000000}"/>
          </ac:spMkLst>
        </pc:spChg>
        <pc:picChg chg="add mod">
          <ac:chgData name="Richard Chalk" userId="287f8aa4f4de1d19" providerId="LiveId" clId="{FB819162-6B93-4C6E-ACAE-4A0DC07A57A3}" dt="2023-06-09T11:53:39.811" v="1807" actId="1038"/>
          <ac:picMkLst>
            <pc:docMk/>
            <pc:sldMk cId="217808149" sldId="458"/>
            <ac:picMk id="4" creationId="{693E5EF6-1F46-05AA-132A-7DA7E10DA79E}"/>
          </ac:picMkLst>
        </pc:picChg>
        <pc:picChg chg="add mod">
          <ac:chgData name="Richard Chalk" userId="287f8aa4f4de1d19" providerId="LiveId" clId="{FB819162-6B93-4C6E-ACAE-4A0DC07A57A3}" dt="2023-06-09T13:08:28.602" v="3282"/>
          <ac:picMkLst>
            <pc:docMk/>
            <pc:sldMk cId="217808149" sldId="458"/>
            <ac:picMk id="14" creationId="{974A4CEB-B163-A88C-E3F2-B23057D40D81}"/>
          </ac:picMkLst>
        </pc:picChg>
        <pc:picChg chg="del mod">
          <ac:chgData name="Richard Chalk" userId="287f8aa4f4de1d19" providerId="LiveId" clId="{FB819162-6B93-4C6E-ACAE-4A0DC07A57A3}" dt="2023-06-09T11:54:29.568" v="1838" actId="478"/>
          <ac:picMkLst>
            <pc:docMk/>
            <pc:sldMk cId="217808149" sldId="458"/>
            <ac:picMk id="17" creationId="{81ABC386-6D8A-683A-ED45-C104A9D3C6B2}"/>
          </ac:picMkLst>
        </pc:picChg>
        <pc:cxnChg chg="del">
          <ac:chgData name="Richard Chalk" userId="287f8aa4f4de1d19" providerId="LiveId" clId="{FB819162-6B93-4C6E-ACAE-4A0DC07A57A3}" dt="2023-06-09T11:51:50.258" v="1756" actId="478"/>
          <ac:cxnSpMkLst>
            <pc:docMk/>
            <pc:sldMk cId="217808149" sldId="458"/>
            <ac:cxnSpMk id="20" creationId="{EACC5B98-AFA8-C9CE-B2E5-61EA5C7D609E}"/>
          </ac:cxnSpMkLst>
        </pc:cxnChg>
      </pc:sldChg>
      <pc:sldChg chg="addSp delSp modSp add mod modNotesTx">
        <pc:chgData name="Richard Chalk" userId="287f8aa4f4de1d19" providerId="LiveId" clId="{FB819162-6B93-4C6E-ACAE-4A0DC07A57A3}" dt="2023-06-12T05:18:35.756" v="5587" actId="14100"/>
        <pc:sldMkLst>
          <pc:docMk/>
          <pc:sldMk cId="3754945797" sldId="459"/>
        </pc:sldMkLst>
        <pc:spChg chg="add mod">
          <ac:chgData name="Richard Chalk" userId="287f8aa4f4de1d19" providerId="LiveId" clId="{FB819162-6B93-4C6E-ACAE-4A0DC07A57A3}" dt="2023-06-09T12:45:24.915" v="2676" actId="1037"/>
          <ac:spMkLst>
            <pc:docMk/>
            <pc:sldMk cId="3754945797" sldId="459"/>
            <ac:spMk id="2" creationId="{805A00DB-F781-A0B9-6C51-A1AC0E7F0A5F}"/>
          </ac:spMkLst>
        </pc:spChg>
        <pc:spChg chg="add mod">
          <ac:chgData name="Richard Chalk" userId="287f8aa4f4de1d19" providerId="LiveId" clId="{FB819162-6B93-4C6E-ACAE-4A0DC07A57A3}" dt="2023-06-09T12:45:11.726" v="2583" actId="14100"/>
          <ac:spMkLst>
            <pc:docMk/>
            <pc:sldMk cId="3754945797" sldId="459"/>
            <ac:spMk id="3" creationId="{8F1AFE80-D80A-8D36-B8AB-89D6CB770C9E}"/>
          </ac:spMkLst>
        </pc:spChg>
        <pc:spChg chg="add mod">
          <ac:chgData name="Richard Chalk" userId="287f8aa4f4de1d19" providerId="LiveId" clId="{FB819162-6B93-4C6E-ACAE-4A0DC07A57A3}" dt="2023-06-09T12:45:33.609" v="2680" actId="20577"/>
          <ac:spMkLst>
            <pc:docMk/>
            <pc:sldMk cId="3754945797" sldId="459"/>
            <ac:spMk id="4" creationId="{D09A3AA6-B1E6-FA28-0321-4F34541E1BDC}"/>
          </ac:spMkLst>
        </pc:spChg>
        <pc:spChg chg="mod">
          <ac:chgData name="Richard Chalk" userId="287f8aa4f4de1d19" providerId="LiveId" clId="{FB819162-6B93-4C6E-ACAE-4A0DC07A57A3}" dt="2023-06-09T12:37:21.846" v="1954" actId="20577"/>
          <ac:spMkLst>
            <pc:docMk/>
            <pc:sldMk cId="3754945797" sldId="459"/>
            <ac:spMk id="7" creationId="{EBD62573-4B50-EAD6-8C7E-C3AE6A9F45B4}"/>
          </ac:spMkLst>
        </pc:spChg>
        <pc:spChg chg="del">
          <ac:chgData name="Richard Chalk" userId="287f8aa4f4de1d19" providerId="LiveId" clId="{FB819162-6B93-4C6E-ACAE-4A0DC07A57A3}" dt="2023-06-09T12:40:37.513" v="2119" actId="478"/>
          <ac:spMkLst>
            <pc:docMk/>
            <pc:sldMk cId="3754945797" sldId="459"/>
            <ac:spMk id="8" creationId="{7A08CD1E-4C90-50E0-01D6-BAB4795911B6}"/>
          </ac:spMkLst>
        </pc:spChg>
        <pc:spChg chg="add mod">
          <ac:chgData name="Richard Chalk" userId="287f8aa4f4de1d19" providerId="LiveId" clId="{FB819162-6B93-4C6E-ACAE-4A0DC07A57A3}" dt="2023-06-09T13:08:40.730" v="3295" actId="1035"/>
          <ac:spMkLst>
            <pc:docMk/>
            <pc:sldMk cId="3754945797" sldId="459"/>
            <ac:spMk id="10" creationId="{D3CF2CC7-954E-752C-B5C1-1B3F15A42249}"/>
          </ac:spMkLst>
        </pc:spChg>
        <pc:spChg chg="add mod">
          <ac:chgData name="Richard Chalk" userId="287f8aa4f4de1d19" providerId="LiveId" clId="{FB819162-6B93-4C6E-ACAE-4A0DC07A57A3}" dt="2023-06-09T13:08:40.730" v="3295" actId="1035"/>
          <ac:spMkLst>
            <pc:docMk/>
            <pc:sldMk cId="3754945797" sldId="459"/>
            <ac:spMk id="11" creationId="{FDD8FA7E-1570-2FD7-A798-5C9AE3E71278}"/>
          </ac:spMkLst>
        </pc:spChg>
        <pc:spChg chg="add mod">
          <ac:chgData name="Richard Chalk" userId="287f8aa4f4de1d19" providerId="LiveId" clId="{FB819162-6B93-4C6E-ACAE-4A0DC07A57A3}" dt="2023-06-09T13:03:54.421" v="3268" actId="113"/>
          <ac:spMkLst>
            <pc:docMk/>
            <pc:sldMk cId="3754945797" sldId="459"/>
            <ac:spMk id="12" creationId="{E182948E-03D8-1839-7F4F-7FE1122D8058}"/>
          </ac:spMkLst>
        </pc:spChg>
        <pc:spChg chg="del">
          <ac:chgData name="Richard Chalk" userId="287f8aa4f4de1d19" providerId="LiveId" clId="{FB819162-6B93-4C6E-ACAE-4A0DC07A57A3}" dt="2023-06-09T12:38:21.194" v="2068" actId="478"/>
          <ac:spMkLst>
            <pc:docMk/>
            <pc:sldMk cId="3754945797" sldId="459"/>
            <ac:spMk id="16" creationId="{A554ADB5-49BF-60B1-3633-E76C3D1BD1A1}"/>
          </ac:spMkLst>
        </pc:spChg>
        <pc:spChg chg="mod">
          <ac:chgData name="Richard Chalk" userId="287f8aa4f4de1d19" providerId="LiveId" clId="{FB819162-6B93-4C6E-ACAE-4A0DC07A57A3}" dt="2023-06-09T12:47:15.579" v="2723" actId="20577"/>
          <ac:spMkLst>
            <pc:docMk/>
            <pc:sldMk cId="3754945797" sldId="459"/>
            <ac:spMk id="21" creationId="{CC3214E2-938B-4164-7293-F45BAEF66310}"/>
          </ac:spMkLst>
        </pc:spChg>
        <pc:spChg chg="mod">
          <ac:chgData name="Richard Chalk" userId="287f8aa4f4de1d19" providerId="LiveId" clId="{FB819162-6B93-4C6E-ACAE-4A0DC07A57A3}" dt="2023-06-09T12:44:45.468" v="2512" actId="1076"/>
          <ac:spMkLst>
            <pc:docMk/>
            <pc:sldMk cId="3754945797" sldId="459"/>
            <ac:spMk id="23" creationId="{38DA4206-BAF6-6097-0E49-6EDA4413CE95}"/>
          </ac:spMkLst>
        </pc:spChg>
        <pc:spChg chg="del">
          <ac:chgData name="Richard Chalk" userId="287f8aa4f4de1d19" providerId="LiveId" clId="{FB819162-6B93-4C6E-ACAE-4A0DC07A57A3}" dt="2023-06-09T12:43:41.823" v="2424" actId="478"/>
          <ac:spMkLst>
            <pc:docMk/>
            <pc:sldMk cId="3754945797" sldId="459"/>
            <ac:spMk id="24" creationId="{4CFA3819-03D3-56DB-56EF-D10CC05F8244}"/>
          </ac:spMkLst>
        </pc:spChg>
        <pc:spChg chg="mod">
          <ac:chgData name="Richard Chalk" userId="287f8aa4f4de1d19" providerId="LiveId" clId="{FB819162-6B93-4C6E-ACAE-4A0DC07A57A3}" dt="2023-06-09T12:44:35.473" v="2506" actId="14100"/>
          <ac:spMkLst>
            <pc:docMk/>
            <pc:sldMk cId="3754945797" sldId="459"/>
            <ac:spMk id="25" creationId="{8BB30D77-D18F-BEDE-31B3-E2BE2FDA0ECF}"/>
          </ac:spMkLst>
        </pc:spChg>
        <pc:spChg chg="del">
          <ac:chgData name="Richard Chalk" userId="287f8aa4f4de1d19" providerId="LiveId" clId="{FB819162-6B93-4C6E-ACAE-4A0DC07A57A3}" dt="2023-06-09T12:43:40.041" v="2423" actId="478"/>
          <ac:spMkLst>
            <pc:docMk/>
            <pc:sldMk cId="3754945797" sldId="459"/>
            <ac:spMk id="26" creationId="{B3BEC694-B3EC-C311-1EA2-497FD4A3F01A}"/>
          </ac:spMkLst>
        </pc:spChg>
        <pc:spChg chg="mod">
          <ac:chgData name="Richard Chalk" userId="287f8aa4f4de1d19" providerId="LiveId" clId="{FB819162-6B93-4C6E-ACAE-4A0DC07A57A3}" dt="2023-06-12T05:18:35.756" v="5587" actId="14100"/>
          <ac:spMkLst>
            <pc:docMk/>
            <pc:sldMk cId="3754945797" sldId="459"/>
            <ac:spMk id="658" creationId="{00000000-0000-0000-0000-000000000000}"/>
          </ac:spMkLst>
        </pc:spChg>
        <pc:picChg chg="add mod">
          <ac:chgData name="Richard Chalk" userId="287f8aa4f4de1d19" providerId="LiveId" clId="{FB819162-6B93-4C6E-ACAE-4A0DC07A57A3}" dt="2023-06-09T13:02:28.795" v="3243" actId="1076"/>
          <ac:picMkLst>
            <pc:docMk/>
            <pc:sldMk cId="3754945797" sldId="459"/>
            <ac:picMk id="5" creationId="{A8CF9D6C-DF33-0B8A-E69B-5649D7837A1D}"/>
          </ac:picMkLst>
        </pc:picChg>
        <pc:picChg chg="add mod">
          <ac:chgData name="Richard Chalk" userId="287f8aa4f4de1d19" providerId="LiveId" clId="{FB819162-6B93-4C6E-ACAE-4A0DC07A57A3}" dt="2023-06-09T13:08:40.730" v="3295" actId="1035"/>
          <ac:picMkLst>
            <pc:docMk/>
            <pc:sldMk cId="3754945797" sldId="459"/>
            <ac:picMk id="9" creationId="{71AA8672-9881-C185-231F-9B035A224D25}"/>
          </ac:picMkLst>
        </pc:picChg>
        <pc:picChg chg="add mod">
          <ac:chgData name="Richard Chalk" userId="287f8aa4f4de1d19" providerId="LiveId" clId="{FB819162-6B93-4C6E-ACAE-4A0DC07A57A3}" dt="2023-06-09T13:02:32.924" v="3244" actId="1076"/>
          <ac:picMkLst>
            <pc:docMk/>
            <pc:sldMk cId="3754945797" sldId="459"/>
            <ac:picMk id="13" creationId="{2C4B4B67-6FF5-A3D4-182B-4E1921A99CE0}"/>
          </ac:picMkLst>
        </pc:picChg>
        <pc:picChg chg="add mod ord">
          <ac:chgData name="Richard Chalk" userId="287f8aa4f4de1d19" providerId="LiveId" clId="{FB819162-6B93-4C6E-ACAE-4A0DC07A57A3}" dt="2023-06-09T13:08:36.028" v="3284" actId="167"/>
          <ac:picMkLst>
            <pc:docMk/>
            <pc:sldMk cId="3754945797" sldId="459"/>
            <ac:picMk id="14" creationId="{AF31A277-EF44-D42A-7D25-47DC79147438}"/>
          </ac:picMkLst>
        </pc:picChg>
        <pc:picChg chg="del">
          <ac:chgData name="Richard Chalk" userId="287f8aa4f4de1d19" providerId="LiveId" clId="{FB819162-6B93-4C6E-ACAE-4A0DC07A57A3}" dt="2023-06-09T12:38:21.194" v="2068" actId="478"/>
          <ac:picMkLst>
            <pc:docMk/>
            <pc:sldMk cId="3754945797" sldId="459"/>
            <ac:picMk id="17" creationId="{81ABC386-6D8A-683A-ED45-C104A9D3C6B2}"/>
          </ac:picMkLst>
        </pc:picChg>
        <pc:cxnChg chg="mod">
          <ac:chgData name="Richard Chalk" userId="287f8aa4f4de1d19" providerId="LiveId" clId="{FB819162-6B93-4C6E-ACAE-4A0DC07A57A3}" dt="2023-06-09T12:42:58.582" v="2404" actId="1037"/>
          <ac:cxnSpMkLst>
            <pc:docMk/>
            <pc:sldMk cId="3754945797" sldId="459"/>
            <ac:cxnSpMk id="20" creationId="{EACC5B98-AFA8-C9CE-B2E5-61EA5C7D609E}"/>
          </ac:cxnSpMkLst>
        </pc:cxnChg>
      </pc:sldChg>
      <pc:sldChg chg="addSp delSp modSp add mod modNotesTx">
        <pc:chgData name="Richard Chalk" userId="287f8aa4f4de1d19" providerId="LiveId" clId="{FB819162-6B93-4C6E-ACAE-4A0DC07A57A3}" dt="2023-06-12T05:22:51.228" v="5604" actId="20577"/>
        <pc:sldMkLst>
          <pc:docMk/>
          <pc:sldMk cId="342913731" sldId="460"/>
        </pc:sldMkLst>
        <pc:spChg chg="add del">
          <ac:chgData name="Richard Chalk" userId="287f8aa4f4de1d19" providerId="LiveId" clId="{FB819162-6B93-4C6E-ACAE-4A0DC07A57A3}" dt="2023-06-09T12:56:39.337" v="3136" actId="478"/>
          <ac:spMkLst>
            <pc:docMk/>
            <pc:sldMk cId="342913731" sldId="460"/>
            <ac:spMk id="2" creationId="{45BB6BE6-1E1F-DE67-AF79-BF74D2A61C7B}"/>
          </ac:spMkLst>
        </pc:spChg>
        <pc:spChg chg="mod">
          <ac:chgData name="Richard Chalk" userId="287f8aa4f4de1d19" providerId="LiveId" clId="{FB819162-6B93-4C6E-ACAE-4A0DC07A57A3}" dt="2023-06-09T12:56:36.529" v="3135" actId="403"/>
          <ac:spMkLst>
            <pc:docMk/>
            <pc:sldMk cId="342913731" sldId="460"/>
            <ac:spMk id="3" creationId="{B9C087E5-1AEF-0EFF-0817-54001B3C5837}"/>
          </ac:spMkLst>
        </pc:spChg>
        <pc:spChg chg="mod">
          <ac:chgData name="Richard Chalk" userId="287f8aa4f4de1d19" providerId="LiveId" clId="{FB819162-6B93-4C6E-ACAE-4A0DC07A57A3}" dt="2023-06-12T05:22:51.228" v="5604" actId="20577"/>
          <ac:spMkLst>
            <pc:docMk/>
            <pc:sldMk cId="342913731" sldId="460"/>
            <ac:spMk id="4" creationId="{9AA89512-D9D6-E6FF-F0D0-6B32F4C49B45}"/>
          </ac:spMkLst>
        </pc:spChg>
        <pc:spChg chg="add mod">
          <ac:chgData name="Richard Chalk" userId="287f8aa4f4de1d19" providerId="LiveId" clId="{FB819162-6B93-4C6E-ACAE-4A0DC07A57A3}" dt="2023-06-09T13:12:37.104" v="3422"/>
          <ac:spMkLst>
            <pc:docMk/>
            <pc:sldMk cId="342913731" sldId="460"/>
            <ac:spMk id="12" creationId="{13C1EEAD-C0E2-4382-28AA-4C1E955AEC71}"/>
          </ac:spMkLst>
        </pc:spChg>
        <pc:spChg chg="mod">
          <ac:chgData name="Richard Chalk" userId="287f8aa4f4de1d19" providerId="LiveId" clId="{FB819162-6B93-4C6E-ACAE-4A0DC07A57A3}" dt="2023-06-09T12:55:40.286" v="3108" actId="14100"/>
          <ac:spMkLst>
            <pc:docMk/>
            <pc:sldMk cId="342913731" sldId="460"/>
            <ac:spMk id="13" creationId="{1A656395-97A9-A933-0139-126C59733449}"/>
          </ac:spMkLst>
        </pc:spChg>
        <pc:picChg chg="add mod">
          <ac:chgData name="Richard Chalk" userId="287f8aa4f4de1d19" providerId="LiveId" clId="{FB819162-6B93-4C6E-ACAE-4A0DC07A57A3}" dt="2023-06-09T13:08:41.619" v="3296"/>
          <ac:picMkLst>
            <pc:docMk/>
            <pc:sldMk cId="342913731" sldId="460"/>
            <ac:picMk id="8" creationId="{609EFDAF-D763-338E-FA01-C5279F04A2D6}"/>
          </ac:picMkLst>
        </pc:picChg>
        <pc:picChg chg="del">
          <ac:chgData name="Richard Chalk" userId="287f8aa4f4de1d19" providerId="LiveId" clId="{FB819162-6B93-4C6E-ACAE-4A0DC07A57A3}" dt="2023-06-09T12:52:32.198" v="2902" actId="478"/>
          <ac:picMkLst>
            <pc:docMk/>
            <pc:sldMk cId="342913731" sldId="460"/>
            <ac:picMk id="9" creationId="{8E1E81C2-07EB-5C97-A557-E0D6F5C165D0}"/>
          </ac:picMkLst>
        </pc:picChg>
        <pc:picChg chg="del">
          <ac:chgData name="Richard Chalk" userId="287f8aa4f4de1d19" providerId="LiveId" clId="{FB819162-6B93-4C6E-ACAE-4A0DC07A57A3}" dt="2023-06-09T12:52:32.198" v="2902" actId="478"/>
          <ac:picMkLst>
            <pc:docMk/>
            <pc:sldMk cId="342913731" sldId="460"/>
            <ac:picMk id="10" creationId="{CF0425AD-5CCE-14C8-F550-AB5EE2449FB8}"/>
          </ac:picMkLst>
        </pc:picChg>
        <pc:picChg chg="del">
          <ac:chgData name="Richard Chalk" userId="287f8aa4f4de1d19" providerId="LiveId" clId="{FB819162-6B93-4C6E-ACAE-4A0DC07A57A3}" dt="2023-06-09T12:52:32.198" v="2902" actId="478"/>
          <ac:picMkLst>
            <pc:docMk/>
            <pc:sldMk cId="342913731" sldId="460"/>
            <ac:picMk id="2050" creationId="{46F22B64-49EF-019A-CF27-40DC1DAB633F}"/>
          </ac:picMkLst>
        </pc:picChg>
      </pc:sldChg>
      <pc:sldChg chg="addSp delSp modSp add mod modNotesTx">
        <pc:chgData name="Richard Chalk" userId="287f8aa4f4de1d19" providerId="LiveId" clId="{FB819162-6B93-4C6E-ACAE-4A0DC07A57A3}" dt="2023-06-12T14:49:58.714" v="6349" actId="113"/>
        <pc:sldMkLst>
          <pc:docMk/>
          <pc:sldMk cId="3932187929" sldId="461"/>
        </pc:sldMkLst>
        <pc:spChg chg="mod">
          <ac:chgData name="Richard Chalk" userId="287f8aa4f4de1d19" providerId="LiveId" clId="{FB819162-6B93-4C6E-ACAE-4A0DC07A57A3}" dt="2023-06-12T14:48:25.516" v="6322" actId="113"/>
          <ac:spMkLst>
            <pc:docMk/>
            <pc:sldMk cId="3932187929" sldId="461"/>
            <ac:spMk id="3" creationId="{B9C087E5-1AEF-0EFF-0817-54001B3C5837}"/>
          </ac:spMkLst>
        </pc:spChg>
        <pc:spChg chg="mod">
          <ac:chgData name="Richard Chalk" userId="287f8aa4f4de1d19" providerId="LiveId" clId="{FB819162-6B93-4C6E-ACAE-4A0DC07A57A3}" dt="2023-06-12T14:49:58.714" v="6349" actId="113"/>
          <ac:spMkLst>
            <pc:docMk/>
            <pc:sldMk cId="3932187929" sldId="461"/>
            <ac:spMk id="4" creationId="{9AA89512-D9D6-E6FF-F0D0-6B32F4C49B45}"/>
          </ac:spMkLst>
        </pc:spChg>
        <pc:spChg chg="mod ord">
          <ac:chgData name="Richard Chalk" userId="287f8aa4f4de1d19" providerId="LiveId" clId="{FB819162-6B93-4C6E-ACAE-4A0DC07A57A3}" dt="2023-06-12T14:44:36.742" v="6163" actId="20577"/>
          <ac:spMkLst>
            <pc:docMk/>
            <pc:sldMk cId="3932187929" sldId="461"/>
            <ac:spMk id="7" creationId="{33CEA544-77C2-FF79-AA38-538BB26620CF}"/>
          </ac:spMkLst>
        </pc:spChg>
        <pc:spChg chg="add del mod">
          <ac:chgData name="Richard Chalk" userId="287f8aa4f4de1d19" providerId="LiveId" clId="{FB819162-6B93-4C6E-ACAE-4A0DC07A57A3}" dt="2023-06-12T14:44:45.533" v="6164" actId="478"/>
          <ac:spMkLst>
            <pc:docMk/>
            <pc:sldMk cId="3932187929" sldId="461"/>
            <ac:spMk id="9" creationId="{F2A1926C-AAAF-13E0-9E42-EA6CF82C870A}"/>
          </ac:spMkLst>
        </pc:spChg>
        <pc:spChg chg="add mod">
          <ac:chgData name="Richard Chalk" userId="287f8aa4f4de1d19" providerId="LiveId" clId="{FB819162-6B93-4C6E-ACAE-4A0DC07A57A3}" dt="2023-06-09T13:12:41.833" v="3423"/>
          <ac:spMkLst>
            <pc:docMk/>
            <pc:sldMk cId="3932187929" sldId="461"/>
            <ac:spMk id="10" creationId="{54BF012B-1377-8E24-365A-71C745F8D033}"/>
          </ac:spMkLst>
        </pc:spChg>
        <pc:spChg chg="del">
          <ac:chgData name="Richard Chalk" userId="287f8aa4f4de1d19" providerId="LiveId" clId="{FB819162-6B93-4C6E-ACAE-4A0DC07A57A3}" dt="2023-06-09T13:08:18.849" v="3280" actId="478"/>
          <ac:spMkLst>
            <pc:docMk/>
            <pc:sldMk cId="3932187929" sldId="461"/>
            <ac:spMk id="13" creationId="{1A656395-97A9-A933-0139-126C59733449}"/>
          </ac:spMkLst>
        </pc:spChg>
        <pc:spChg chg="add del mod">
          <ac:chgData name="Richard Chalk" userId="287f8aa4f4de1d19" providerId="LiveId" clId="{FB819162-6B93-4C6E-ACAE-4A0DC07A57A3}" dt="2023-06-12T14:39:24.674" v="6113" actId="478"/>
          <ac:spMkLst>
            <pc:docMk/>
            <pc:sldMk cId="3932187929" sldId="461"/>
            <ac:spMk id="17" creationId="{AA8CF3AA-EF3C-91E3-B5D4-4949C6EE1CFF}"/>
          </ac:spMkLst>
        </pc:spChg>
        <pc:picChg chg="add mod">
          <ac:chgData name="Richard Chalk" userId="287f8aa4f4de1d19" providerId="LiveId" clId="{FB819162-6B93-4C6E-ACAE-4A0DC07A57A3}" dt="2023-06-09T13:08:50.264" v="3299"/>
          <ac:picMkLst>
            <pc:docMk/>
            <pc:sldMk cId="3932187929" sldId="461"/>
            <ac:picMk id="2" creationId="{99AFB565-28EB-3FCB-46F2-50CE0F9AA25F}"/>
          </ac:picMkLst>
        </pc:picChg>
        <pc:picChg chg="del">
          <ac:chgData name="Richard Chalk" userId="287f8aa4f4de1d19" providerId="LiveId" clId="{FB819162-6B93-4C6E-ACAE-4A0DC07A57A3}" dt="2023-06-09T13:13:22.863" v="3457" actId="478"/>
          <ac:picMkLst>
            <pc:docMk/>
            <pc:sldMk cId="3932187929" sldId="461"/>
            <ac:picMk id="6" creationId="{81FC08F1-7AC2-26F9-5AA1-BB6C836C87FC}"/>
          </ac:picMkLst>
        </pc:picChg>
        <pc:picChg chg="del">
          <ac:chgData name="Richard Chalk" userId="287f8aa4f4de1d19" providerId="LiveId" clId="{FB819162-6B93-4C6E-ACAE-4A0DC07A57A3}" dt="2023-06-09T13:08:18.849" v="3280" actId="478"/>
          <ac:picMkLst>
            <pc:docMk/>
            <pc:sldMk cId="3932187929" sldId="461"/>
            <ac:picMk id="11" creationId="{B55EA3DB-F3D4-3F38-F337-76C6E5622B5B}"/>
          </ac:picMkLst>
        </pc:picChg>
        <pc:picChg chg="add mod">
          <ac:chgData name="Richard Chalk" userId="287f8aa4f4de1d19" providerId="LiveId" clId="{FB819162-6B93-4C6E-ACAE-4A0DC07A57A3}" dt="2023-06-09T13:13:28.859" v="3463" actId="1038"/>
          <ac:picMkLst>
            <pc:docMk/>
            <pc:sldMk cId="3932187929" sldId="461"/>
            <ac:picMk id="12" creationId="{4F7BD645-4FFF-DD4E-8EF4-EC1318637BEF}"/>
          </ac:picMkLst>
        </pc:picChg>
        <pc:picChg chg="add mod">
          <ac:chgData name="Richard Chalk" userId="287f8aa4f4de1d19" providerId="LiveId" clId="{FB819162-6B93-4C6E-ACAE-4A0DC07A57A3}" dt="2023-06-12T14:47:24.655" v="6254" actId="1076"/>
          <ac:picMkLst>
            <pc:docMk/>
            <pc:sldMk cId="3932187929" sldId="461"/>
            <ac:picMk id="14" creationId="{6DE5D1C9-1090-4F43-8E47-75603BD04C52}"/>
          </ac:picMkLst>
        </pc:picChg>
        <pc:picChg chg="add del mod">
          <ac:chgData name="Richard Chalk" userId="287f8aa4f4de1d19" providerId="LiveId" clId="{FB819162-6B93-4C6E-ACAE-4A0DC07A57A3}" dt="2023-06-09T13:49:13.045" v="4104" actId="478"/>
          <ac:picMkLst>
            <pc:docMk/>
            <pc:sldMk cId="3932187929" sldId="461"/>
            <ac:picMk id="16" creationId="{A98BE2B0-9869-2F0D-DF06-AC426EE26E27}"/>
          </ac:picMkLst>
        </pc:picChg>
        <pc:picChg chg="add del mod">
          <ac:chgData name="Richard Chalk" userId="287f8aa4f4de1d19" providerId="LiveId" clId="{FB819162-6B93-4C6E-ACAE-4A0DC07A57A3}" dt="2023-06-09T13:31:03.347" v="3579" actId="478"/>
          <ac:picMkLst>
            <pc:docMk/>
            <pc:sldMk cId="3932187929" sldId="461"/>
            <ac:picMk id="4098" creationId="{E79C668A-B92D-7EDE-3174-8AF2A2130546}"/>
          </ac:picMkLst>
        </pc:picChg>
        <pc:cxnChg chg="mod">
          <ac:chgData name="Richard Chalk" userId="287f8aa4f4de1d19" providerId="LiveId" clId="{FB819162-6B93-4C6E-ACAE-4A0DC07A57A3}" dt="2023-06-12T14:45:15.659" v="6212" actId="1037"/>
          <ac:cxnSpMkLst>
            <pc:docMk/>
            <pc:sldMk cId="3932187929" sldId="461"/>
            <ac:cxnSpMk id="5" creationId="{BD98B516-E619-E8AA-C020-62B32CC63B1D}"/>
          </ac:cxnSpMkLst>
        </pc:cxnChg>
      </pc:sldChg>
      <pc:sldChg chg="addSp delSp modSp add mod modNotesTx">
        <pc:chgData name="Richard Chalk" userId="287f8aa4f4de1d19" providerId="LiveId" clId="{FB819162-6B93-4C6E-ACAE-4A0DC07A57A3}" dt="2023-06-12T04:46:57.514" v="4843" actId="20577"/>
        <pc:sldMkLst>
          <pc:docMk/>
          <pc:sldMk cId="3638792043" sldId="462"/>
        </pc:sldMkLst>
        <pc:spChg chg="del mod">
          <ac:chgData name="Richard Chalk" userId="287f8aa4f4de1d19" providerId="LiveId" clId="{FB819162-6B93-4C6E-ACAE-4A0DC07A57A3}" dt="2023-06-09T13:37:18.272" v="3677" actId="478"/>
          <ac:spMkLst>
            <pc:docMk/>
            <pc:sldMk cId="3638792043" sldId="462"/>
            <ac:spMk id="3" creationId="{B9C087E5-1AEF-0EFF-0817-54001B3C5837}"/>
          </ac:spMkLst>
        </pc:spChg>
        <pc:spChg chg="mod">
          <ac:chgData name="Richard Chalk" userId="287f8aa4f4de1d19" providerId="LiveId" clId="{FB819162-6B93-4C6E-ACAE-4A0DC07A57A3}" dt="2023-06-12T04:46:57.514" v="4843" actId="20577"/>
          <ac:spMkLst>
            <pc:docMk/>
            <pc:sldMk cId="3638792043" sldId="462"/>
            <ac:spMk id="4" creationId="{9AA89512-D9D6-E6FF-F0D0-6B32F4C49B45}"/>
          </ac:spMkLst>
        </pc:spChg>
        <pc:spChg chg="mod">
          <ac:chgData name="Richard Chalk" userId="287f8aa4f4de1d19" providerId="LiveId" clId="{FB819162-6B93-4C6E-ACAE-4A0DC07A57A3}" dt="2023-06-09T13:41:18.710" v="3948" actId="207"/>
          <ac:spMkLst>
            <pc:docMk/>
            <pc:sldMk cId="3638792043" sldId="462"/>
            <ac:spMk id="7" creationId="{33CEA544-77C2-FF79-AA38-538BB26620CF}"/>
          </ac:spMkLst>
        </pc:spChg>
        <pc:spChg chg="add mod ord">
          <ac:chgData name="Richard Chalk" userId="287f8aa4f4de1d19" providerId="LiveId" clId="{FB819162-6B93-4C6E-ACAE-4A0DC07A57A3}" dt="2023-06-09T13:47:09.650" v="3996" actId="6549"/>
          <ac:spMkLst>
            <pc:docMk/>
            <pc:sldMk cId="3638792043" sldId="462"/>
            <ac:spMk id="9" creationId="{78D5E91A-6525-23AB-695D-CF713BAC9A97}"/>
          </ac:spMkLst>
        </pc:spChg>
        <pc:spChg chg="del">
          <ac:chgData name="Richard Chalk" userId="287f8aa4f4de1d19" providerId="LiveId" clId="{FB819162-6B93-4C6E-ACAE-4A0DC07A57A3}" dt="2023-06-09T13:31:50.442" v="3606" actId="478"/>
          <ac:spMkLst>
            <pc:docMk/>
            <pc:sldMk cId="3638792043" sldId="462"/>
            <ac:spMk id="13" creationId="{1A656395-97A9-A933-0139-126C59733449}"/>
          </ac:spMkLst>
        </pc:spChg>
        <pc:spChg chg="add mod">
          <ac:chgData name="Richard Chalk" userId="287f8aa4f4de1d19" providerId="LiveId" clId="{FB819162-6B93-4C6E-ACAE-4A0DC07A57A3}" dt="2023-06-09T13:48:35.863" v="4102" actId="1037"/>
          <ac:spMkLst>
            <pc:docMk/>
            <pc:sldMk cId="3638792043" sldId="462"/>
            <ac:spMk id="14" creationId="{2B3B95FE-655C-4A7B-B16D-F89C1534241D}"/>
          </ac:spMkLst>
        </pc:spChg>
        <pc:picChg chg="del">
          <ac:chgData name="Richard Chalk" userId="287f8aa4f4de1d19" providerId="LiveId" clId="{FB819162-6B93-4C6E-ACAE-4A0DC07A57A3}" dt="2023-06-09T13:31:51.948" v="3607" actId="478"/>
          <ac:picMkLst>
            <pc:docMk/>
            <pc:sldMk cId="3638792043" sldId="462"/>
            <ac:picMk id="6" creationId="{81FC08F1-7AC2-26F9-5AA1-BB6C836C87FC}"/>
          </ac:picMkLst>
        </pc:picChg>
        <pc:picChg chg="add mod">
          <ac:chgData name="Richard Chalk" userId="287f8aa4f4de1d19" providerId="LiveId" clId="{FB819162-6B93-4C6E-ACAE-4A0DC07A57A3}" dt="2023-06-09T13:47:21.210" v="3997"/>
          <ac:picMkLst>
            <pc:docMk/>
            <pc:sldMk cId="3638792043" sldId="462"/>
            <ac:picMk id="10" creationId="{FAE082B0-2727-56BA-5525-3A37F38355A0}"/>
          </ac:picMkLst>
        </pc:picChg>
        <pc:picChg chg="del">
          <ac:chgData name="Richard Chalk" userId="287f8aa4f4de1d19" providerId="LiveId" clId="{FB819162-6B93-4C6E-ACAE-4A0DC07A57A3}" dt="2023-06-09T13:31:50.442" v="3606" actId="478"/>
          <ac:picMkLst>
            <pc:docMk/>
            <pc:sldMk cId="3638792043" sldId="462"/>
            <ac:picMk id="11" creationId="{B55EA3DB-F3D4-3F38-F337-76C6E5622B5B}"/>
          </ac:picMkLst>
        </pc:picChg>
        <pc:picChg chg="add mod">
          <ac:chgData name="Richard Chalk" userId="287f8aa4f4de1d19" providerId="LiveId" clId="{FB819162-6B93-4C6E-ACAE-4A0DC07A57A3}" dt="2023-06-09T13:48:35.863" v="4102" actId="1037"/>
          <ac:picMkLst>
            <pc:docMk/>
            <pc:sldMk cId="3638792043" sldId="462"/>
            <ac:picMk id="15" creationId="{AD1E3794-0F66-4E54-BB70-28C8C4178833}"/>
          </ac:picMkLst>
        </pc:picChg>
        <pc:cxnChg chg="mod">
          <ac:chgData name="Richard Chalk" userId="287f8aa4f4de1d19" providerId="LiveId" clId="{FB819162-6B93-4C6E-ACAE-4A0DC07A57A3}" dt="2023-06-09T13:39:33.507" v="3806" actId="1038"/>
          <ac:cxnSpMkLst>
            <pc:docMk/>
            <pc:sldMk cId="3638792043" sldId="462"/>
            <ac:cxnSpMk id="5" creationId="{BD98B516-E619-E8AA-C020-62B32CC63B1D}"/>
          </ac:cxnSpMkLst>
        </pc:cxnChg>
      </pc:sldChg>
      <pc:sldChg chg="addSp delSp modSp add mod">
        <pc:chgData name="Richard Chalk" userId="287f8aa4f4de1d19" providerId="LiveId" clId="{FB819162-6B93-4C6E-ACAE-4A0DC07A57A3}" dt="2023-06-12T14:35:23.244" v="6112" actId="1035"/>
        <pc:sldMkLst>
          <pc:docMk/>
          <pc:sldMk cId="2959964470" sldId="463"/>
        </pc:sldMkLst>
        <pc:spChg chg="add del mod">
          <ac:chgData name="Richard Chalk" userId="287f8aa4f4de1d19" providerId="LiveId" clId="{FB819162-6B93-4C6E-ACAE-4A0DC07A57A3}" dt="2023-06-12T14:15:36.764" v="5759" actId="478"/>
          <ac:spMkLst>
            <pc:docMk/>
            <pc:sldMk cId="2959964470" sldId="463"/>
            <ac:spMk id="2" creationId="{8E4E89C2-83C9-F60D-6A71-98FC2E429E2A}"/>
          </ac:spMkLst>
        </pc:spChg>
        <pc:spChg chg="del mod">
          <ac:chgData name="Richard Chalk" userId="287f8aa4f4de1d19" providerId="LiveId" clId="{FB819162-6B93-4C6E-ACAE-4A0DC07A57A3}" dt="2023-06-12T14:31:51.937" v="5941" actId="478"/>
          <ac:spMkLst>
            <pc:docMk/>
            <pc:sldMk cId="2959964470" sldId="463"/>
            <ac:spMk id="3" creationId="{B9C087E5-1AEF-0EFF-0817-54001B3C5837}"/>
          </ac:spMkLst>
        </pc:spChg>
        <pc:spChg chg="mod">
          <ac:chgData name="Richard Chalk" userId="287f8aa4f4de1d19" providerId="LiveId" clId="{FB819162-6B93-4C6E-ACAE-4A0DC07A57A3}" dt="2023-06-12T14:35:18.706" v="6102" actId="6549"/>
          <ac:spMkLst>
            <pc:docMk/>
            <pc:sldMk cId="2959964470" sldId="463"/>
            <ac:spMk id="4" creationId="{9AA89512-D9D6-E6FF-F0D0-6B32F4C49B45}"/>
          </ac:spMkLst>
        </pc:spChg>
        <pc:spChg chg="mod">
          <ac:chgData name="Richard Chalk" userId="287f8aa4f4de1d19" providerId="LiveId" clId="{FB819162-6B93-4C6E-ACAE-4A0DC07A57A3}" dt="2023-06-09T13:32:57.674" v="3638" actId="20577"/>
          <ac:spMkLst>
            <pc:docMk/>
            <pc:sldMk cId="2959964470" sldId="463"/>
            <ac:spMk id="7" creationId="{33CEA544-77C2-FF79-AA38-538BB26620CF}"/>
          </ac:spMkLst>
        </pc:spChg>
        <pc:spChg chg="add mod">
          <ac:chgData name="Richard Chalk" userId="287f8aa4f4de1d19" providerId="LiveId" clId="{FB819162-6B93-4C6E-ACAE-4A0DC07A57A3}" dt="2023-06-12T14:30:30.507" v="5940" actId="1076"/>
          <ac:spMkLst>
            <pc:docMk/>
            <pc:sldMk cId="2959964470" sldId="463"/>
            <ac:spMk id="9" creationId="{77DCFD99-2227-DDD4-E1AA-3D417283CE9C}"/>
          </ac:spMkLst>
        </pc:spChg>
        <pc:spChg chg="add mod">
          <ac:chgData name="Richard Chalk" userId="287f8aa4f4de1d19" providerId="LiveId" clId="{FB819162-6B93-4C6E-ACAE-4A0DC07A57A3}" dt="2023-06-12T14:32:55.346" v="5992" actId="1035"/>
          <ac:spMkLst>
            <pc:docMk/>
            <pc:sldMk cId="2959964470" sldId="463"/>
            <ac:spMk id="11" creationId="{0D22A7BB-A967-1591-7825-23E55EA62D70}"/>
          </ac:spMkLst>
        </pc:spChg>
        <pc:spChg chg="add mod">
          <ac:chgData name="Richard Chalk" userId="287f8aa4f4de1d19" providerId="LiveId" clId="{FB819162-6B93-4C6E-ACAE-4A0DC07A57A3}" dt="2023-06-12T14:34:03.968" v="6074" actId="1076"/>
          <ac:spMkLst>
            <pc:docMk/>
            <pc:sldMk cId="2959964470" sldId="463"/>
            <ac:spMk id="14" creationId="{DF4B3279-7A0E-512F-E483-26B698C50596}"/>
          </ac:spMkLst>
        </pc:spChg>
        <pc:spChg chg="add mod">
          <ac:chgData name="Richard Chalk" userId="287f8aa4f4de1d19" providerId="LiveId" clId="{FB819162-6B93-4C6E-ACAE-4A0DC07A57A3}" dt="2023-06-12T14:34:01.778" v="6073" actId="571"/>
          <ac:spMkLst>
            <pc:docMk/>
            <pc:sldMk cId="2959964470" sldId="463"/>
            <ac:spMk id="16" creationId="{17D9DE8D-B18C-9993-3628-FB46ABE6152C}"/>
          </ac:spMkLst>
        </pc:spChg>
        <pc:picChg chg="add mod">
          <ac:chgData name="Richard Chalk" userId="287f8aa4f4de1d19" providerId="LiveId" clId="{FB819162-6B93-4C6E-ACAE-4A0DC07A57A3}" dt="2023-06-12T14:35:23.244" v="6112" actId="1035"/>
          <ac:picMkLst>
            <pc:docMk/>
            <pc:sldMk cId="2959964470" sldId="463"/>
            <ac:picMk id="6" creationId="{5929BD11-20D6-E1D7-0F40-FE84869F9E6A}"/>
          </ac:picMkLst>
        </pc:picChg>
        <pc:picChg chg="add mod">
          <ac:chgData name="Richard Chalk" userId="287f8aa4f4de1d19" providerId="LiveId" clId="{FB819162-6B93-4C6E-ACAE-4A0DC07A57A3}" dt="2023-06-12T14:32:47.377" v="5969"/>
          <ac:picMkLst>
            <pc:docMk/>
            <pc:sldMk cId="2959964470" sldId="463"/>
            <ac:picMk id="13" creationId="{BFF81A7C-6A08-6E16-1A68-43F8A708C86B}"/>
          </ac:picMkLst>
        </pc:picChg>
        <pc:picChg chg="add del mod">
          <ac:chgData name="Richard Chalk" userId="287f8aa4f4de1d19" providerId="LiveId" clId="{FB819162-6B93-4C6E-ACAE-4A0DC07A57A3}" dt="2023-06-12T14:34:33.093" v="6075" actId="478"/>
          <ac:picMkLst>
            <pc:docMk/>
            <pc:sldMk cId="2959964470" sldId="463"/>
            <ac:picMk id="15" creationId="{EF1C54D2-05AE-B77E-1971-F5D7F639D019}"/>
          </ac:picMkLst>
        </pc:picChg>
        <pc:picChg chg="add mod">
          <ac:chgData name="Richard Chalk" userId="287f8aa4f4de1d19" providerId="LiveId" clId="{FB819162-6B93-4C6E-ACAE-4A0DC07A57A3}" dt="2023-06-12T14:34:01.778" v="6073" actId="571"/>
          <ac:picMkLst>
            <pc:docMk/>
            <pc:sldMk cId="2959964470" sldId="463"/>
            <ac:picMk id="17" creationId="{5442E6DB-5340-E26C-C81F-1E7BFDF564B6}"/>
          </ac:picMkLst>
        </pc:picChg>
        <pc:picChg chg="add mod">
          <ac:chgData name="Richard Chalk" userId="287f8aa4f4de1d19" providerId="LiveId" clId="{FB819162-6B93-4C6E-ACAE-4A0DC07A57A3}" dt="2023-06-12T14:34:38.395" v="6078" actId="1076"/>
          <ac:picMkLst>
            <pc:docMk/>
            <pc:sldMk cId="2959964470" sldId="463"/>
            <ac:picMk id="4098" creationId="{36E44982-03A8-3B54-657E-7D738A2BBE5A}"/>
          </ac:picMkLst>
        </pc:picChg>
      </pc:sldChg>
      <pc:sldChg chg="addSp delSp modSp add mod">
        <pc:chgData name="Richard Chalk" userId="287f8aa4f4de1d19" providerId="LiveId" clId="{FB819162-6B93-4C6E-ACAE-4A0DC07A57A3}" dt="2023-06-12T05:25:04.492" v="5673" actId="20577"/>
        <pc:sldMkLst>
          <pc:docMk/>
          <pc:sldMk cId="1691793169" sldId="464"/>
        </pc:sldMkLst>
        <pc:spChg chg="add del mod">
          <ac:chgData name="Richard Chalk" userId="287f8aa4f4de1d19" providerId="LiveId" clId="{FB819162-6B93-4C6E-ACAE-4A0DC07A57A3}" dt="2023-06-12T04:47:57.757" v="4882" actId="478"/>
          <ac:spMkLst>
            <pc:docMk/>
            <pc:sldMk cId="1691793169" sldId="464"/>
            <ac:spMk id="2" creationId="{C16A2E51-C1A1-2104-CE7A-645F67A16BD0}"/>
          </ac:spMkLst>
        </pc:spChg>
        <pc:spChg chg="mod">
          <ac:chgData name="Richard Chalk" userId="287f8aa4f4de1d19" providerId="LiveId" clId="{FB819162-6B93-4C6E-ACAE-4A0DC07A57A3}" dt="2023-06-12T04:52:34.845" v="4936" actId="20577"/>
          <ac:spMkLst>
            <pc:docMk/>
            <pc:sldMk cId="1691793169" sldId="464"/>
            <ac:spMk id="3" creationId="{B9C087E5-1AEF-0EFF-0817-54001B3C5837}"/>
          </ac:spMkLst>
        </pc:spChg>
        <pc:spChg chg="mod">
          <ac:chgData name="Richard Chalk" userId="287f8aa4f4de1d19" providerId="LiveId" clId="{FB819162-6B93-4C6E-ACAE-4A0DC07A57A3}" dt="2023-06-12T04:54:31.679" v="4960" actId="207"/>
          <ac:spMkLst>
            <pc:docMk/>
            <pc:sldMk cId="1691793169" sldId="464"/>
            <ac:spMk id="4" creationId="{9AA89512-D9D6-E6FF-F0D0-6B32F4C49B45}"/>
          </ac:spMkLst>
        </pc:spChg>
        <pc:spChg chg="add mod">
          <ac:chgData name="Richard Chalk" userId="287f8aa4f4de1d19" providerId="LiveId" clId="{FB819162-6B93-4C6E-ACAE-4A0DC07A57A3}" dt="2023-06-12T05:25:04.492" v="5673" actId="20577"/>
          <ac:spMkLst>
            <pc:docMk/>
            <pc:sldMk cId="1691793169" sldId="464"/>
            <ac:spMk id="6" creationId="{917FAC22-DAE8-8A82-AA8F-817CFE396E40}"/>
          </ac:spMkLst>
        </pc:spChg>
        <pc:spChg chg="add mod">
          <ac:chgData name="Richard Chalk" userId="287f8aa4f4de1d19" providerId="LiveId" clId="{FB819162-6B93-4C6E-ACAE-4A0DC07A57A3}" dt="2023-06-12T04:55:32.764" v="4973" actId="1076"/>
          <ac:spMkLst>
            <pc:docMk/>
            <pc:sldMk cId="1691793169" sldId="464"/>
            <ac:spMk id="13" creationId="{3D68EEF7-5145-423D-4A19-3D8D1629DA43}"/>
          </ac:spMkLst>
        </pc:spChg>
        <pc:spChg chg="add mod">
          <ac:chgData name="Richard Chalk" userId="287f8aa4f4de1d19" providerId="LiveId" clId="{FB819162-6B93-4C6E-ACAE-4A0DC07A57A3}" dt="2023-06-12T04:56:18.346" v="5009" actId="1037"/>
          <ac:spMkLst>
            <pc:docMk/>
            <pc:sldMk cId="1691793169" sldId="464"/>
            <ac:spMk id="14" creationId="{3C76CCE5-FFDC-ABA7-C72C-E65C6ECE6276}"/>
          </ac:spMkLst>
        </pc:spChg>
        <pc:picChg chg="add mod">
          <ac:chgData name="Richard Chalk" userId="287f8aa4f4de1d19" providerId="LiveId" clId="{FB819162-6B93-4C6E-ACAE-4A0DC07A57A3}" dt="2023-06-12T04:55:44.856" v="5003" actId="1035"/>
          <ac:picMkLst>
            <pc:docMk/>
            <pc:sldMk cId="1691793169" sldId="464"/>
            <ac:picMk id="9" creationId="{9792E609-3341-1E47-A3F6-3464E6F781B8}"/>
          </ac:picMkLst>
        </pc:picChg>
        <pc:picChg chg="add mod">
          <ac:chgData name="Richard Chalk" userId="287f8aa4f4de1d19" providerId="LiveId" clId="{FB819162-6B93-4C6E-ACAE-4A0DC07A57A3}" dt="2023-06-12T04:54:44.396" v="4962" actId="1076"/>
          <ac:picMkLst>
            <pc:docMk/>
            <pc:sldMk cId="1691793169" sldId="464"/>
            <ac:picMk id="10" creationId="{F01A6C64-34C3-4B35-2BCB-2F7875AC164A}"/>
          </ac:picMkLst>
        </pc:picChg>
        <pc:picChg chg="add mod">
          <ac:chgData name="Richard Chalk" userId="287f8aa4f4de1d19" providerId="LiveId" clId="{FB819162-6B93-4C6E-ACAE-4A0DC07A57A3}" dt="2023-06-12T04:57:19.736" v="5012" actId="14100"/>
          <ac:picMkLst>
            <pc:docMk/>
            <pc:sldMk cId="1691793169" sldId="464"/>
            <ac:picMk id="1026" creationId="{E1A2A485-009E-B61F-AFD9-7666E6A4716A}"/>
          </ac:picMkLst>
        </pc:picChg>
        <pc:picChg chg="add del">
          <ac:chgData name="Richard Chalk" userId="287f8aa4f4de1d19" providerId="LiveId" clId="{FB819162-6B93-4C6E-ACAE-4A0DC07A57A3}" dt="2023-06-12T04:58:06.232" v="5014"/>
          <ac:picMkLst>
            <pc:docMk/>
            <pc:sldMk cId="1691793169" sldId="464"/>
            <ac:picMk id="1028" creationId="{63D5CA1A-EF55-143B-80AA-9A18225AE084}"/>
          </ac:picMkLst>
        </pc:picChg>
      </pc:sldChg>
      <pc:sldChg chg="modSp add mod modNotesTx">
        <pc:chgData name="Richard Chalk" userId="287f8aa4f4de1d19" providerId="LiveId" clId="{FB819162-6B93-4C6E-ACAE-4A0DC07A57A3}" dt="2023-06-12T14:50:06.692" v="6351" actId="313"/>
        <pc:sldMkLst>
          <pc:docMk/>
          <pc:sldMk cId="455506460" sldId="465"/>
        </pc:sldMkLst>
        <pc:spChg chg="mod">
          <ac:chgData name="Richard Chalk" userId="287f8aa4f4de1d19" providerId="LiveId" clId="{FB819162-6B93-4C6E-ACAE-4A0DC07A57A3}" dt="2023-06-12T05:27:53.504" v="5745" actId="20577"/>
          <ac:spMkLst>
            <pc:docMk/>
            <pc:sldMk cId="455506460" sldId="465"/>
            <ac:spMk id="3" creationId="{B9C087E5-1AEF-0EFF-0817-54001B3C5837}"/>
          </ac:spMkLst>
        </pc:spChg>
        <pc:spChg chg="mod">
          <ac:chgData name="Richard Chalk" userId="287f8aa4f4de1d19" providerId="LiveId" clId="{FB819162-6B93-4C6E-ACAE-4A0DC07A57A3}" dt="2023-06-12T05:28:43.647" v="5756" actId="113"/>
          <ac:spMkLst>
            <pc:docMk/>
            <pc:sldMk cId="455506460" sldId="465"/>
            <ac:spMk id="4" creationId="{9AA89512-D9D6-E6FF-F0D0-6B32F4C49B45}"/>
          </ac:spMkLst>
        </pc:spChg>
      </pc:sldChg>
      <pc:sldChg chg="addSp modSp add del mod modNotesTx">
        <pc:chgData name="Richard Chalk" userId="287f8aa4f4de1d19" providerId="LiveId" clId="{FB819162-6B93-4C6E-ACAE-4A0DC07A57A3}" dt="2023-06-12T04:47:39.259" v="4881" actId="47"/>
        <pc:sldMkLst>
          <pc:docMk/>
          <pc:sldMk cId="3789744284" sldId="466"/>
        </pc:sldMkLst>
        <pc:spChg chg="add mod">
          <ac:chgData name="Richard Chalk" userId="287f8aa4f4de1d19" providerId="LiveId" clId="{FB819162-6B93-4C6E-ACAE-4A0DC07A57A3}" dt="2023-06-09T13:50:15.088" v="4134"/>
          <ac:spMkLst>
            <pc:docMk/>
            <pc:sldMk cId="3789744284" sldId="466"/>
            <ac:spMk id="2" creationId="{43621836-4204-D006-60DB-4DCC1786CDC9}"/>
          </ac:spMkLst>
        </pc:spChg>
        <pc:spChg chg="mod">
          <ac:chgData name="Richard Chalk" userId="287f8aa4f4de1d19" providerId="LiveId" clId="{FB819162-6B93-4C6E-ACAE-4A0DC07A57A3}" dt="2023-06-09T13:50:04.134" v="4131" actId="20577"/>
          <ac:spMkLst>
            <pc:docMk/>
            <pc:sldMk cId="3789744284" sldId="466"/>
            <ac:spMk id="4" creationId="{9AA89512-D9D6-E6FF-F0D0-6B32F4C49B45}"/>
          </ac:spMkLst>
        </pc:spChg>
        <pc:spChg chg="mod">
          <ac:chgData name="Richard Chalk" userId="287f8aa4f4de1d19" providerId="LiveId" clId="{FB819162-6B93-4C6E-ACAE-4A0DC07A57A3}" dt="2023-06-09T13:49:57.692" v="4128" actId="20577"/>
          <ac:spMkLst>
            <pc:docMk/>
            <pc:sldMk cId="3789744284" sldId="466"/>
            <ac:spMk id="7" creationId="{33CEA544-77C2-FF79-AA38-538BB26620CF}"/>
          </ac:spMkLst>
        </pc:spChg>
      </pc:sldChg>
      <pc:sldChg chg="addSp modSp add mod modNotesTx">
        <pc:chgData name="Richard Chalk" userId="287f8aa4f4de1d19" providerId="LiveId" clId="{FB819162-6B93-4C6E-ACAE-4A0DC07A57A3}" dt="2023-06-12T05:24:10.553" v="5670" actId="1036"/>
        <pc:sldMkLst>
          <pc:docMk/>
          <pc:sldMk cId="1379899295" sldId="467"/>
        </pc:sldMkLst>
        <pc:spChg chg="add mod">
          <ac:chgData name="Richard Chalk" userId="287f8aa4f4de1d19" providerId="LiveId" clId="{FB819162-6B93-4C6E-ACAE-4A0DC07A57A3}" dt="2023-06-12T05:24:10.553" v="5670" actId="1036"/>
          <ac:spMkLst>
            <pc:docMk/>
            <pc:sldMk cId="1379899295" sldId="467"/>
            <ac:spMk id="2" creationId="{CA3540FE-39ED-E5DA-E435-3DB32E8296DE}"/>
          </ac:spMkLst>
        </pc:spChg>
        <pc:spChg chg="mod">
          <ac:chgData name="Richard Chalk" userId="287f8aa4f4de1d19" providerId="LiveId" clId="{FB819162-6B93-4C6E-ACAE-4A0DC07A57A3}" dt="2023-06-12T04:47:20.102" v="4859" actId="20577"/>
          <ac:spMkLst>
            <pc:docMk/>
            <pc:sldMk cId="1379899295" sldId="467"/>
            <ac:spMk id="4" creationId="{9AA89512-D9D6-E6FF-F0D0-6B32F4C49B45}"/>
          </ac:spMkLst>
        </pc:spChg>
        <pc:spChg chg="mod">
          <ac:chgData name="Richard Chalk" userId="287f8aa4f4de1d19" providerId="LiveId" clId="{FB819162-6B93-4C6E-ACAE-4A0DC07A57A3}" dt="2023-06-11T20:20:35.244" v="4422" actId="20577"/>
          <ac:spMkLst>
            <pc:docMk/>
            <pc:sldMk cId="1379899295" sldId="467"/>
            <ac:spMk id="7" creationId="{33CEA544-77C2-FF79-AA38-538BB26620CF}"/>
          </ac:spMkLst>
        </pc:spChg>
        <pc:spChg chg="mod">
          <ac:chgData name="Richard Chalk" userId="287f8aa4f4de1d19" providerId="LiveId" clId="{FB819162-6B93-4C6E-ACAE-4A0DC07A57A3}" dt="2023-06-12T05:24:10.553" v="5670" actId="1036"/>
          <ac:spMkLst>
            <pc:docMk/>
            <pc:sldMk cId="1379899295" sldId="467"/>
            <ac:spMk id="9" creationId="{78D5E91A-6525-23AB-695D-CF713BAC9A97}"/>
          </ac:spMkLst>
        </pc:spChg>
        <pc:spChg chg="mod">
          <ac:chgData name="Richard Chalk" userId="287f8aa4f4de1d19" providerId="LiveId" clId="{FB819162-6B93-4C6E-ACAE-4A0DC07A57A3}" dt="2023-06-11T20:18:00.269" v="4352" actId="20577"/>
          <ac:spMkLst>
            <pc:docMk/>
            <pc:sldMk cId="1379899295" sldId="467"/>
            <ac:spMk id="14" creationId="{2B3B95FE-655C-4A7B-B16D-F89C1534241D}"/>
          </ac:spMkLst>
        </pc:spChg>
      </pc:sldChg>
      <pc:sldChg chg="addSp delSp modSp add mod">
        <pc:chgData name="Richard Chalk" userId="287f8aa4f4de1d19" providerId="LiveId" clId="{FB819162-6B93-4C6E-ACAE-4A0DC07A57A3}" dt="2023-06-12T05:24:31.666" v="5672" actId="207"/>
        <pc:sldMkLst>
          <pc:docMk/>
          <pc:sldMk cId="3660900992" sldId="468"/>
        </pc:sldMkLst>
        <pc:spChg chg="add del mod">
          <ac:chgData name="Richard Chalk" userId="287f8aa4f4de1d19" providerId="LiveId" clId="{FB819162-6B93-4C6E-ACAE-4A0DC07A57A3}" dt="2023-06-12T04:41:29.884" v="4493" actId="478"/>
          <ac:spMkLst>
            <pc:docMk/>
            <pc:sldMk cId="3660900992" sldId="468"/>
            <ac:spMk id="2" creationId="{E373BECE-9FBC-A123-A4F7-1E83D9CB62B7}"/>
          </ac:spMkLst>
        </pc:spChg>
        <pc:spChg chg="add mod">
          <ac:chgData name="Richard Chalk" userId="287f8aa4f4de1d19" providerId="LiveId" clId="{FB819162-6B93-4C6E-ACAE-4A0DC07A57A3}" dt="2023-06-12T04:43:54.710" v="4543" actId="14100"/>
          <ac:spMkLst>
            <pc:docMk/>
            <pc:sldMk cId="3660900992" sldId="468"/>
            <ac:spMk id="3" creationId="{0082EFA0-0364-BB78-29C8-1E349C3EA97E}"/>
          </ac:spMkLst>
        </pc:spChg>
        <pc:spChg chg="mod">
          <ac:chgData name="Richard Chalk" userId="287f8aa4f4de1d19" providerId="LiveId" clId="{FB819162-6B93-4C6E-ACAE-4A0DC07A57A3}" dt="2023-06-12T05:24:31.666" v="5672" actId="207"/>
          <ac:spMkLst>
            <pc:docMk/>
            <pc:sldMk cId="3660900992" sldId="468"/>
            <ac:spMk id="4" creationId="{9AA89512-D9D6-E6FF-F0D0-6B32F4C49B45}"/>
          </ac:spMkLst>
        </pc:spChg>
        <pc:spChg chg="mod">
          <ac:chgData name="Richard Chalk" userId="287f8aa4f4de1d19" providerId="LiveId" clId="{FB819162-6B93-4C6E-ACAE-4A0DC07A57A3}" dt="2023-06-12T04:43:09.266" v="4533" actId="6549"/>
          <ac:spMkLst>
            <pc:docMk/>
            <pc:sldMk cId="3660900992" sldId="468"/>
            <ac:spMk id="9" creationId="{78D5E91A-6525-23AB-695D-CF713BAC9A97}"/>
          </ac:spMkLst>
        </pc:spChg>
        <pc:spChg chg="mod">
          <ac:chgData name="Richard Chalk" userId="287f8aa4f4de1d19" providerId="LiveId" clId="{FB819162-6B93-4C6E-ACAE-4A0DC07A57A3}" dt="2023-06-12T04:45:56.385" v="4827" actId="20577"/>
          <ac:spMkLst>
            <pc:docMk/>
            <pc:sldMk cId="3660900992" sldId="468"/>
            <ac:spMk id="14" creationId="{2B3B95FE-655C-4A7B-B16D-F89C1534241D}"/>
          </ac:spMkLst>
        </pc:spChg>
        <pc:picChg chg="add mod">
          <ac:chgData name="Richard Chalk" userId="287f8aa4f4de1d19" providerId="LiveId" clId="{FB819162-6B93-4C6E-ACAE-4A0DC07A57A3}" dt="2023-06-12T04:46:11.752" v="4830" actId="1076"/>
          <ac:picMkLst>
            <pc:docMk/>
            <pc:sldMk cId="3660900992" sldId="468"/>
            <ac:picMk id="6" creationId="{C843197D-13C4-17BE-D410-930BDBDF8F1A}"/>
          </ac:picMkLst>
        </pc:picChg>
        <pc:picChg chg="del mod">
          <ac:chgData name="Richard Chalk" userId="287f8aa4f4de1d19" providerId="LiveId" clId="{FB819162-6B93-4C6E-ACAE-4A0DC07A57A3}" dt="2023-06-12T04:46:08.486" v="4828" actId="478"/>
          <ac:picMkLst>
            <pc:docMk/>
            <pc:sldMk cId="3660900992" sldId="468"/>
            <ac:picMk id="15" creationId="{AD1E3794-0F66-4E54-BB70-28C8C4178833}"/>
          </ac:picMkLst>
        </pc:picChg>
      </pc:sldChg>
      <pc:sldChg chg="addSp delSp modSp add mod modNotesTx">
        <pc:chgData name="Richard Chalk" userId="287f8aa4f4de1d19" providerId="LiveId" clId="{FB819162-6B93-4C6E-ACAE-4A0DC07A57A3}" dt="2023-06-12T05:25:34.868" v="5702" actId="207"/>
        <pc:sldMkLst>
          <pc:docMk/>
          <pc:sldMk cId="1739976794" sldId="469"/>
        </pc:sldMkLst>
        <pc:spChg chg="del">
          <ac:chgData name="Richard Chalk" userId="287f8aa4f4de1d19" providerId="LiveId" clId="{FB819162-6B93-4C6E-ACAE-4A0DC07A57A3}" dt="2023-06-12T04:58:19.322" v="5027" actId="478"/>
          <ac:spMkLst>
            <pc:docMk/>
            <pc:sldMk cId="1739976794" sldId="469"/>
            <ac:spMk id="3" creationId="{B9C087E5-1AEF-0EFF-0817-54001B3C5837}"/>
          </ac:spMkLst>
        </pc:spChg>
        <pc:spChg chg="del">
          <ac:chgData name="Richard Chalk" userId="287f8aa4f4de1d19" providerId="LiveId" clId="{FB819162-6B93-4C6E-ACAE-4A0DC07A57A3}" dt="2023-06-12T04:58:17.032" v="5026" actId="478"/>
          <ac:spMkLst>
            <pc:docMk/>
            <pc:sldMk cId="1739976794" sldId="469"/>
            <ac:spMk id="4" creationId="{9AA89512-D9D6-E6FF-F0D0-6B32F4C49B45}"/>
          </ac:spMkLst>
        </pc:spChg>
        <pc:spChg chg="del">
          <ac:chgData name="Richard Chalk" userId="287f8aa4f4de1d19" providerId="LiveId" clId="{FB819162-6B93-4C6E-ACAE-4A0DC07A57A3}" dt="2023-06-12T04:58:23.464" v="5029" actId="478"/>
          <ac:spMkLst>
            <pc:docMk/>
            <pc:sldMk cId="1739976794" sldId="469"/>
            <ac:spMk id="6" creationId="{917FAC22-DAE8-8A82-AA8F-817CFE396E40}"/>
          </ac:spMkLst>
        </pc:spChg>
        <pc:spChg chg="mod">
          <ac:chgData name="Richard Chalk" userId="287f8aa4f4de1d19" providerId="LiveId" clId="{FB819162-6B93-4C6E-ACAE-4A0DC07A57A3}" dt="2023-06-12T04:58:12.897" v="5025" actId="20577"/>
          <ac:spMkLst>
            <pc:docMk/>
            <pc:sldMk cId="1739976794" sldId="469"/>
            <ac:spMk id="7" creationId="{33CEA544-77C2-FF79-AA38-538BB26620CF}"/>
          </ac:spMkLst>
        </pc:spChg>
        <pc:spChg chg="add mod">
          <ac:chgData name="Richard Chalk" userId="287f8aa4f4de1d19" providerId="LiveId" clId="{FB819162-6B93-4C6E-ACAE-4A0DC07A57A3}" dt="2023-06-12T04:59:08.450" v="5044" actId="1076"/>
          <ac:spMkLst>
            <pc:docMk/>
            <pc:sldMk cId="1739976794" sldId="469"/>
            <ac:spMk id="11" creationId="{5C978B21-29E1-D437-408F-625B7DDC3304}"/>
          </ac:spMkLst>
        </pc:spChg>
        <pc:spChg chg="del">
          <ac:chgData name="Richard Chalk" userId="287f8aa4f4de1d19" providerId="LiveId" clId="{FB819162-6B93-4C6E-ACAE-4A0DC07A57A3}" dt="2023-06-12T05:25:14.849" v="5674" actId="478"/>
          <ac:spMkLst>
            <pc:docMk/>
            <pc:sldMk cId="1739976794" sldId="469"/>
            <ac:spMk id="12" creationId="{13C1EEAD-C0E2-4382-28AA-4C1E955AEC71}"/>
          </ac:spMkLst>
        </pc:spChg>
        <pc:spChg chg="del">
          <ac:chgData name="Richard Chalk" userId="287f8aa4f4de1d19" providerId="LiveId" clId="{FB819162-6B93-4C6E-ACAE-4A0DC07A57A3}" dt="2023-06-12T04:58:21.104" v="5028" actId="478"/>
          <ac:spMkLst>
            <pc:docMk/>
            <pc:sldMk cId="1739976794" sldId="469"/>
            <ac:spMk id="13" creationId="{3D68EEF7-5145-423D-4A19-3D8D1629DA43}"/>
          </ac:spMkLst>
        </pc:spChg>
        <pc:spChg chg="mod">
          <ac:chgData name="Richard Chalk" userId="287f8aa4f4de1d19" providerId="LiveId" clId="{FB819162-6B93-4C6E-ACAE-4A0DC07A57A3}" dt="2023-06-12T04:59:52.286" v="5055" actId="1038"/>
          <ac:spMkLst>
            <pc:docMk/>
            <pc:sldMk cId="1739976794" sldId="469"/>
            <ac:spMk id="14" creationId="{3C76CCE5-FFDC-ABA7-C72C-E65C6ECE6276}"/>
          </ac:spMkLst>
        </pc:spChg>
        <pc:spChg chg="add mod">
          <ac:chgData name="Richard Chalk" userId="287f8aa4f4de1d19" providerId="LiveId" clId="{FB819162-6B93-4C6E-ACAE-4A0DC07A57A3}" dt="2023-06-12T04:59:41.587" v="5050" actId="208"/>
          <ac:spMkLst>
            <pc:docMk/>
            <pc:sldMk cId="1739976794" sldId="469"/>
            <ac:spMk id="15" creationId="{ADCE7059-B85A-232F-B89B-18C8D175D8E7}"/>
          </ac:spMkLst>
        </pc:spChg>
        <pc:spChg chg="add mod">
          <ac:chgData name="Richard Chalk" userId="287f8aa4f4de1d19" providerId="LiveId" clId="{FB819162-6B93-4C6E-ACAE-4A0DC07A57A3}" dt="2023-06-12T05:00:08.815" v="5063" actId="1035"/>
          <ac:spMkLst>
            <pc:docMk/>
            <pc:sldMk cId="1739976794" sldId="469"/>
            <ac:spMk id="16" creationId="{2201901F-6770-E347-01A4-42ADD4D57B78}"/>
          </ac:spMkLst>
        </pc:spChg>
        <pc:spChg chg="add mod">
          <ac:chgData name="Richard Chalk" userId="287f8aa4f4de1d19" providerId="LiveId" clId="{FB819162-6B93-4C6E-ACAE-4A0DC07A57A3}" dt="2023-06-12T05:01:09.887" v="5120" actId="14100"/>
          <ac:spMkLst>
            <pc:docMk/>
            <pc:sldMk cId="1739976794" sldId="469"/>
            <ac:spMk id="17" creationId="{93EFB000-DF02-A487-6712-13EB9AF569C2}"/>
          </ac:spMkLst>
        </pc:spChg>
        <pc:spChg chg="add mod">
          <ac:chgData name="Richard Chalk" userId="287f8aa4f4de1d19" providerId="LiveId" clId="{FB819162-6B93-4C6E-ACAE-4A0DC07A57A3}" dt="2023-06-12T05:01:39.374" v="5122" actId="1076"/>
          <ac:spMkLst>
            <pc:docMk/>
            <pc:sldMk cId="1739976794" sldId="469"/>
            <ac:spMk id="18" creationId="{44A17081-8446-27EC-74CC-EAB1E91DA999}"/>
          </ac:spMkLst>
        </pc:spChg>
        <pc:spChg chg="add mod">
          <ac:chgData name="Richard Chalk" userId="287f8aa4f4de1d19" providerId="LiveId" clId="{FB819162-6B93-4C6E-ACAE-4A0DC07A57A3}" dt="2023-06-12T05:03:32.804" v="5173" actId="6549"/>
          <ac:spMkLst>
            <pc:docMk/>
            <pc:sldMk cId="1739976794" sldId="469"/>
            <ac:spMk id="19" creationId="{1C78FA4F-925D-7930-D8FA-60AFBB244B33}"/>
          </ac:spMkLst>
        </pc:spChg>
        <pc:spChg chg="add mod">
          <ac:chgData name="Richard Chalk" userId="287f8aa4f4de1d19" providerId="LiveId" clId="{FB819162-6B93-4C6E-ACAE-4A0DC07A57A3}" dt="2023-06-12T05:01:39.374" v="5122" actId="1076"/>
          <ac:spMkLst>
            <pc:docMk/>
            <pc:sldMk cId="1739976794" sldId="469"/>
            <ac:spMk id="20" creationId="{C7C54C8B-8FB5-6280-9CF8-6E08E706C9E1}"/>
          </ac:spMkLst>
        </pc:spChg>
        <pc:spChg chg="add mod">
          <ac:chgData name="Richard Chalk" userId="287f8aa4f4de1d19" providerId="LiveId" clId="{FB819162-6B93-4C6E-ACAE-4A0DC07A57A3}" dt="2023-06-12T05:01:39.374" v="5122" actId="1076"/>
          <ac:spMkLst>
            <pc:docMk/>
            <pc:sldMk cId="1739976794" sldId="469"/>
            <ac:spMk id="21" creationId="{19908A1B-AFAF-A251-4DF0-B7769A134303}"/>
          </ac:spMkLst>
        </pc:spChg>
        <pc:spChg chg="add mod">
          <ac:chgData name="Richard Chalk" userId="287f8aa4f4de1d19" providerId="LiveId" clId="{FB819162-6B93-4C6E-ACAE-4A0DC07A57A3}" dt="2023-06-12T05:02:35.427" v="5152" actId="14100"/>
          <ac:spMkLst>
            <pc:docMk/>
            <pc:sldMk cId="1739976794" sldId="469"/>
            <ac:spMk id="22" creationId="{160B0F85-1DDF-6D3C-7B06-AC365E4B49F7}"/>
          </ac:spMkLst>
        </pc:spChg>
        <pc:spChg chg="add mod">
          <ac:chgData name="Richard Chalk" userId="287f8aa4f4de1d19" providerId="LiveId" clId="{FB819162-6B93-4C6E-ACAE-4A0DC07A57A3}" dt="2023-06-12T05:25:23.376" v="5701" actId="1038"/>
          <ac:spMkLst>
            <pc:docMk/>
            <pc:sldMk cId="1739976794" sldId="469"/>
            <ac:spMk id="23" creationId="{2FEE5CF9-AC60-30FF-F997-C30EA1E79F06}"/>
          </ac:spMkLst>
        </pc:spChg>
        <pc:spChg chg="add mod">
          <ac:chgData name="Richard Chalk" userId="287f8aa4f4de1d19" providerId="LiveId" clId="{FB819162-6B93-4C6E-ACAE-4A0DC07A57A3}" dt="2023-06-12T05:25:23.376" v="5701" actId="1038"/>
          <ac:spMkLst>
            <pc:docMk/>
            <pc:sldMk cId="1739976794" sldId="469"/>
            <ac:spMk id="24" creationId="{050E7D7B-5958-AA92-F90D-33D117A52FE1}"/>
          </ac:spMkLst>
        </pc:spChg>
        <pc:spChg chg="add mod">
          <ac:chgData name="Richard Chalk" userId="287f8aa4f4de1d19" providerId="LiveId" clId="{FB819162-6B93-4C6E-ACAE-4A0DC07A57A3}" dt="2023-06-12T05:25:23.376" v="5701" actId="1038"/>
          <ac:spMkLst>
            <pc:docMk/>
            <pc:sldMk cId="1739976794" sldId="469"/>
            <ac:spMk id="25" creationId="{7FA7253D-5DE6-5228-4405-B5DC5D040F77}"/>
          </ac:spMkLst>
        </pc:spChg>
        <pc:spChg chg="add mod">
          <ac:chgData name="Richard Chalk" userId="287f8aa4f4de1d19" providerId="LiveId" clId="{FB819162-6B93-4C6E-ACAE-4A0DC07A57A3}" dt="2023-06-12T05:25:23.376" v="5701" actId="1038"/>
          <ac:spMkLst>
            <pc:docMk/>
            <pc:sldMk cId="1739976794" sldId="469"/>
            <ac:spMk id="26" creationId="{D4DD588C-1F80-10C3-CA8F-51B008AFD292}"/>
          </ac:spMkLst>
        </pc:spChg>
        <pc:spChg chg="add mod">
          <ac:chgData name="Richard Chalk" userId="287f8aa4f4de1d19" providerId="LiveId" clId="{FB819162-6B93-4C6E-ACAE-4A0DC07A57A3}" dt="2023-06-12T05:25:23.376" v="5701" actId="1038"/>
          <ac:spMkLst>
            <pc:docMk/>
            <pc:sldMk cId="1739976794" sldId="469"/>
            <ac:spMk id="27" creationId="{A5E85DE4-9779-B657-4BAA-0F75FFD49EB2}"/>
          </ac:spMkLst>
        </pc:spChg>
        <pc:spChg chg="add mod">
          <ac:chgData name="Richard Chalk" userId="287f8aa4f4de1d19" providerId="LiveId" clId="{FB819162-6B93-4C6E-ACAE-4A0DC07A57A3}" dt="2023-06-12T05:25:34.868" v="5702" actId="207"/>
          <ac:spMkLst>
            <pc:docMk/>
            <pc:sldMk cId="1739976794" sldId="469"/>
            <ac:spMk id="28" creationId="{5845B923-27F8-2C0D-B607-E5A63F48194B}"/>
          </ac:spMkLst>
        </pc:spChg>
        <pc:picChg chg="del">
          <ac:chgData name="Richard Chalk" userId="287f8aa4f4de1d19" providerId="LiveId" clId="{FB819162-6B93-4C6E-ACAE-4A0DC07A57A3}" dt="2023-06-12T04:58:24.326" v="5030" actId="478"/>
          <ac:picMkLst>
            <pc:docMk/>
            <pc:sldMk cId="1739976794" sldId="469"/>
            <ac:picMk id="9" creationId="{9792E609-3341-1E47-A3F6-3464E6F781B8}"/>
          </ac:picMkLst>
        </pc:picChg>
        <pc:picChg chg="del">
          <ac:chgData name="Richard Chalk" userId="287f8aa4f4de1d19" providerId="LiveId" clId="{FB819162-6B93-4C6E-ACAE-4A0DC07A57A3}" dt="2023-06-12T04:58:25.210" v="5031" actId="478"/>
          <ac:picMkLst>
            <pc:docMk/>
            <pc:sldMk cId="1739976794" sldId="469"/>
            <ac:picMk id="10" creationId="{F01A6C64-34C3-4B35-2BCB-2F7875AC164A}"/>
          </ac:picMkLst>
        </pc:picChg>
        <pc:picChg chg="add mod">
          <ac:chgData name="Richard Chalk" userId="287f8aa4f4de1d19" providerId="LiveId" clId="{FB819162-6B93-4C6E-ACAE-4A0DC07A57A3}" dt="2023-06-12T05:25:23.376" v="5701" actId="1038"/>
          <ac:picMkLst>
            <pc:docMk/>
            <pc:sldMk cId="1739976794" sldId="469"/>
            <ac:picMk id="29" creationId="{51412DF5-F6CA-80BE-F021-1518BD663086}"/>
          </ac:picMkLst>
        </pc:picChg>
        <pc:cxnChg chg="del">
          <ac:chgData name="Richard Chalk" userId="287f8aa4f4de1d19" providerId="LiveId" clId="{FB819162-6B93-4C6E-ACAE-4A0DC07A57A3}" dt="2023-06-12T04:59:12.529" v="5045" actId="478"/>
          <ac:cxnSpMkLst>
            <pc:docMk/>
            <pc:sldMk cId="1739976794" sldId="469"/>
            <ac:cxnSpMk id="5" creationId="{BD98B516-E619-E8AA-C020-62B32CC63B1D}"/>
          </ac:cxnSpMkLst>
        </pc:cxnChg>
      </pc:sldChg>
      <pc:sldChg chg="addSp delSp modSp add mod modNotesTx">
        <pc:chgData name="Richard Chalk" userId="287f8aa4f4de1d19" providerId="LiveId" clId="{FB819162-6B93-4C6E-ACAE-4A0DC07A57A3}" dt="2023-06-12T05:26:12.091" v="5706" actId="1076"/>
        <pc:sldMkLst>
          <pc:docMk/>
          <pc:sldMk cId="18369903" sldId="470"/>
        </pc:sldMkLst>
        <pc:spChg chg="mod">
          <ac:chgData name="Richard Chalk" userId="287f8aa4f4de1d19" providerId="LiveId" clId="{FB819162-6B93-4C6E-ACAE-4A0DC07A57A3}" dt="2023-06-12T05:25:49.796" v="5703" actId="113"/>
          <ac:spMkLst>
            <pc:docMk/>
            <pc:sldMk cId="18369903" sldId="470"/>
            <ac:spMk id="3" creationId="{B9C087E5-1AEF-0EFF-0817-54001B3C5837}"/>
          </ac:spMkLst>
        </pc:spChg>
        <pc:spChg chg="mod">
          <ac:chgData name="Richard Chalk" userId="287f8aa4f4de1d19" providerId="LiveId" clId="{FB819162-6B93-4C6E-ACAE-4A0DC07A57A3}" dt="2023-06-12T05:11:20.284" v="5452" actId="207"/>
          <ac:spMkLst>
            <pc:docMk/>
            <pc:sldMk cId="18369903" sldId="470"/>
            <ac:spMk id="4" creationId="{9AA89512-D9D6-E6FF-F0D0-6B32F4C49B45}"/>
          </ac:spMkLst>
        </pc:spChg>
        <pc:spChg chg="del">
          <ac:chgData name="Richard Chalk" userId="287f8aa4f4de1d19" providerId="LiveId" clId="{FB819162-6B93-4C6E-ACAE-4A0DC07A57A3}" dt="2023-06-12T05:09:09.557" v="5387" actId="478"/>
          <ac:spMkLst>
            <pc:docMk/>
            <pc:sldMk cId="18369903" sldId="470"/>
            <ac:spMk id="6" creationId="{917FAC22-DAE8-8A82-AA8F-817CFE396E40}"/>
          </ac:spMkLst>
        </pc:spChg>
        <pc:spChg chg="mod">
          <ac:chgData name="Richard Chalk" userId="287f8aa4f4de1d19" providerId="LiveId" clId="{FB819162-6B93-4C6E-ACAE-4A0DC07A57A3}" dt="2023-06-12T05:11:01.703" v="5447" actId="6549"/>
          <ac:spMkLst>
            <pc:docMk/>
            <pc:sldMk cId="18369903" sldId="470"/>
            <ac:spMk id="7" creationId="{33CEA544-77C2-FF79-AA38-538BB26620CF}"/>
          </ac:spMkLst>
        </pc:spChg>
        <pc:spChg chg="mod">
          <ac:chgData name="Richard Chalk" userId="287f8aa4f4de1d19" providerId="LiveId" clId="{FB819162-6B93-4C6E-ACAE-4A0DC07A57A3}" dt="2023-06-12T05:12:02.904" v="5484" actId="1035"/>
          <ac:spMkLst>
            <pc:docMk/>
            <pc:sldMk cId="18369903" sldId="470"/>
            <ac:spMk id="13" creationId="{3D68EEF7-5145-423D-4A19-3D8D1629DA43}"/>
          </ac:spMkLst>
        </pc:spChg>
        <pc:spChg chg="mod">
          <ac:chgData name="Richard Chalk" userId="287f8aa4f4de1d19" providerId="LiveId" clId="{FB819162-6B93-4C6E-ACAE-4A0DC07A57A3}" dt="2023-06-12T05:12:02.904" v="5484" actId="1035"/>
          <ac:spMkLst>
            <pc:docMk/>
            <pc:sldMk cId="18369903" sldId="470"/>
            <ac:spMk id="14" creationId="{3C76CCE5-FFDC-ABA7-C72C-E65C6ECE6276}"/>
          </ac:spMkLst>
        </pc:spChg>
        <pc:picChg chg="add mod">
          <ac:chgData name="Richard Chalk" userId="287f8aa4f4de1d19" providerId="LiveId" clId="{FB819162-6B93-4C6E-ACAE-4A0DC07A57A3}" dt="2023-06-12T05:26:12.091" v="5706" actId="1076"/>
          <ac:picMkLst>
            <pc:docMk/>
            <pc:sldMk cId="18369903" sldId="470"/>
            <ac:picMk id="2" creationId="{2B95742B-4CED-8381-FEEA-8A10964E0C61}"/>
          </ac:picMkLst>
        </pc:picChg>
        <pc:picChg chg="del">
          <ac:chgData name="Richard Chalk" userId="287f8aa4f4de1d19" providerId="LiveId" clId="{FB819162-6B93-4C6E-ACAE-4A0DC07A57A3}" dt="2023-06-12T05:09:09.557" v="5387" actId="478"/>
          <ac:picMkLst>
            <pc:docMk/>
            <pc:sldMk cId="18369903" sldId="470"/>
            <ac:picMk id="9" creationId="{9792E609-3341-1E47-A3F6-3464E6F781B8}"/>
          </ac:picMkLst>
        </pc:picChg>
        <pc:picChg chg="del">
          <ac:chgData name="Richard Chalk" userId="287f8aa4f4de1d19" providerId="LiveId" clId="{FB819162-6B93-4C6E-ACAE-4A0DC07A57A3}" dt="2023-06-12T05:07:57.643" v="5356" actId="478"/>
          <ac:picMkLst>
            <pc:docMk/>
            <pc:sldMk cId="18369903" sldId="470"/>
            <ac:picMk id="10" creationId="{F01A6C64-34C3-4B35-2BCB-2F7875AC164A}"/>
          </ac:picMkLst>
        </pc:picChg>
        <pc:picChg chg="del">
          <ac:chgData name="Richard Chalk" userId="287f8aa4f4de1d19" providerId="LiveId" clId="{FB819162-6B93-4C6E-ACAE-4A0DC07A57A3}" dt="2023-06-12T05:10:53.144" v="5425" actId="478"/>
          <ac:picMkLst>
            <pc:docMk/>
            <pc:sldMk cId="18369903" sldId="470"/>
            <ac:picMk id="1026" creationId="{E1A2A485-009E-B61F-AFD9-7666E6A4716A}"/>
          </ac:picMkLst>
        </pc:picChg>
        <pc:picChg chg="add mod">
          <ac:chgData name="Richard Chalk" userId="287f8aa4f4de1d19" providerId="LiveId" clId="{FB819162-6B93-4C6E-ACAE-4A0DC07A57A3}" dt="2023-06-12T05:11:52.702" v="5455" actId="1076"/>
          <ac:picMkLst>
            <pc:docMk/>
            <pc:sldMk cId="18369903" sldId="470"/>
            <ac:picMk id="2050" creationId="{27AA0A92-C9F0-9E9F-7642-A827C46E1BEB}"/>
          </ac:picMkLst>
        </pc:picChg>
      </pc:sldChg>
      <pc:sldChg chg="addSp delSp modSp add mod modNotesTx">
        <pc:chgData name="Richard Chalk" userId="287f8aa4f4de1d19" providerId="LiveId" clId="{FB819162-6B93-4C6E-ACAE-4A0DC07A57A3}" dt="2023-06-14T19:15:51.633" v="6796" actId="688"/>
        <pc:sldMkLst>
          <pc:docMk/>
          <pc:sldMk cId="2111746129" sldId="471"/>
        </pc:sldMkLst>
        <pc:spChg chg="mod">
          <ac:chgData name="Richard Chalk" userId="287f8aa4f4de1d19" providerId="LiveId" clId="{FB819162-6B93-4C6E-ACAE-4A0DC07A57A3}" dt="2023-06-14T19:01:44.349" v="6570" actId="113"/>
          <ac:spMkLst>
            <pc:docMk/>
            <pc:sldMk cId="2111746129" sldId="471"/>
            <ac:spMk id="3" creationId="{B9C087E5-1AEF-0EFF-0817-54001B3C5837}"/>
          </ac:spMkLst>
        </pc:spChg>
        <pc:spChg chg="mod">
          <ac:chgData name="Richard Chalk" userId="287f8aa4f4de1d19" providerId="LiveId" clId="{FB819162-6B93-4C6E-ACAE-4A0DC07A57A3}" dt="2023-06-14T18:56:59.005" v="6494" actId="113"/>
          <ac:spMkLst>
            <pc:docMk/>
            <pc:sldMk cId="2111746129" sldId="471"/>
            <ac:spMk id="4" creationId="{9AA89512-D9D6-E6FF-F0D0-6B32F4C49B45}"/>
          </ac:spMkLst>
        </pc:spChg>
        <pc:spChg chg="add mod">
          <ac:chgData name="Richard Chalk" userId="287f8aa4f4de1d19" providerId="LiveId" clId="{FB819162-6B93-4C6E-ACAE-4A0DC07A57A3}" dt="2023-06-14T18:58:36.925" v="6567" actId="5793"/>
          <ac:spMkLst>
            <pc:docMk/>
            <pc:sldMk cId="2111746129" sldId="471"/>
            <ac:spMk id="6" creationId="{A0BD54CB-DFBC-7A15-E98E-39D6150B2A9D}"/>
          </ac:spMkLst>
        </pc:spChg>
        <pc:spChg chg="mod">
          <ac:chgData name="Richard Chalk" userId="287f8aa4f4de1d19" providerId="LiveId" clId="{FB819162-6B93-4C6E-ACAE-4A0DC07A57A3}" dt="2023-06-14T18:56:28.356" v="6470" actId="113"/>
          <ac:spMkLst>
            <pc:docMk/>
            <pc:sldMk cId="2111746129" sldId="471"/>
            <ac:spMk id="7" creationId="{33CEA544-77C2-FF79-AA38-538BB26620CF}"/>
          </ac:spMkLst>
        </pc:spChg>
        <pc:spChg chg="add del">
          <ac:chgData name="Richard Chalk" userId="287f8aa4f4de1d19" providerId="LiveId" clId="{FB819162-6B93-4C6E-ACAE-4A0DC07A57A3}" dt="2023-06-14T19:04:25.532" v="6572" actId="22"/>
          <ac:spMkLst>
            <pc:docMk/>
            <pc:sldMk cId="2111746129" sldId="471"/>
            <ac:spMk id="11" creationId="{8A0E2BEC-AE7E-A1E1-AB8E-9CD2D150B86C}"/>
          </ac:spMkLst>
        </pc:spChg>
        <pc:spChg chg="del">
          <ac:chgData name="Richard Chalk" userId="287f8aa4f4de1d19" providerId="LiveId" clId="{FB819162-6B93-4C6E-ACAE-4A0DC07A57A3}" dt="2023-06-14T18:52:39.287" v="6391" actId="478"/>
          <ac:spMkLst>
            <pc:docMk/>
            <pc:sldMk cId="2111746129" sldId="471"/>
            <ac:spMk id="13" creationId="{3D68EEF7-5145-423D-4A19-3D8D1629DA43}"/>
          </ac:spMkLst>
        </pc:spChg>
        <pc:spChg chg="del">
          <ac:chgData name="Richard Chalk" userId="287f8aa4f4de1d19" providerId="LiveId" clId="{FB819162-6B93-4C6E-ACAE-4A0DC07A57A3}" dt="2023-06-14T18:52:39.287" v="6391" actId="478"/>
          <ac:spMkLst>
            <pc:docMk/>
            <pc:sldMk cId="2111746129" sldId="471"/>
            <ac:spMk id="14" creationId="{3C76CCE5-FFDC-ABA7-C72C-E65C6ECE6276}"/>
          </ac:spMkLst>
        </pc:spChg>
        <pc:picChg chg="del">
          <ac:chgData name="Richard Chalk" userId="287f8aa4f4de1d19" providerId="LiveId" clId="{FB819162-6B93-4C6E-ACAE-4A0DC07A57A3}" dt="2023-06-14T18:52:39.287" v="6391" actId="478"/>
          <ac:picMkLst>
            <pc:docMk/>
            <pc:sldMk cId="2111746129" sldId="471"/>
            <ac:picMk id="2" creationId="{2B95742B-4CED-8381-FEEA-8A10964E0C61}"/>
          </ac:picMkLst>
        </pc:picChg>
        <pc:picChg chg="add del mod">
          <ac:chgData name="Richard Chalk" userId="287f8aa4f4de1d19" providerId="LiveId" clId="{FB819162-6B93-4C6E-ACAE-4A0DC07A57A3}" dt="2023-06-14T19:15:33.733" v="6794" actId="478"/>
          <ac:picMkLst>
            <pc:docMk/>
            <pc:sldMk cId="2111746129" sldId="471"/>
            <ac:picMk id="9" creationId="{8A19B708-E5F1-11A9-72DE-9FF273803296}"/>
          </ac:picMkLst>
        </pc:picChg>
        <pc:picChg chg="add mod">
          <ac:chgData name="Richard Chalk" userId="287f8aa4f4de1d19" providerId="LiveId" clId="{FB819162-6B93-4C6E-ACAE-4A0DC07A57A3}" dt="2023-06-14T19:15:51.633" v="6796" actId="688"/>
          <ac:picMkLst>
            <pc:docMk/>
            <pc:sldMk cId="2111746129" sldId="471"/>
            <ac:picMk id="15" creationId="{FE6581D8-F451-90C2-0264-67F9C4CEE336}"/>
          </ac:picMkLst>
        </pc:picChg>
        <pc:picChg chg="add del mod">
          <ac:chgData name="Richard Chalk" userId="287f8aa4f4de1d19" providerId="LiveId" clId="{FB819162-6B93-4C6E-ACAE-4A0DC07A57A3}" dt="2023-06-14T18:54:50.007" v="6404" actId="478"/>
          <ac:picMkLst>
            <pc:docMk/>
            <pc:sldMk cId="2111746129" sldId="471"/>
            <ac:picMk id="1026" creationId="{A981D868-1469-BCBD-12E8-B1100C52A20A}"/>
          </ac:picMkLst>
        </pc:picChg>
        <pc:picChg chg="add mod">
          <ac:chgData name="Richard Chalk" userId="287f8aa4f4de1d19" providerId="LiveId" clId="{FB819162-6B93-4C6E-ACAE-4A0DC07A57A3}" dt="2023-06-14T18:55:09.938" v="6420" actId="1038"/>
          <ac:picMkLst>
            <pc:docMk/>
            <pc:sldMk cId="2111746129" sldId="471"/>
            <ac:picMk id="1028" creationId="{C427AC80-3CC0-0FB7-B0B1-92562CC997F4}"/>
          </ac:picMkLst>
        </pc:picChg>
        <pc:picChg chg="add mod">
          <ac:chgData name="Richard Chalk" userId="287f8aa4f4de1d19" providerId="LiveId" clId="{FB819162-6B93-4C6E-ACAE-4A0DC07A57A3}" dt="2023-06-14T18:55:48.613" v="6459" actId="1035"/>
          <ac:picMkLst>
            <pc:docMk/>
            <pc:sldMk cId="2111746129" sldId="471"/>
            <ac:picMk id="1030" creationId="{78D388D3-2521-EB39-04E9-665D509ED6F1}"/>
          </ac:picMkLst>
        </pc:picChg>
        <pc:picChg chg="add mod">
          <ac:chgData name="Richard Chalk" userId="287f8aa4f4de1d19" providerId="LiveId" clId="{FB819162-6B93-4C6E-ACAE-4A0DC07A57A3}" dt="2023-06-14T18:56:24.511" v="6469" actId="1038"/>
          <ac:picMkLst>
            <pc:docMk/>
            <pc:sldMk cId="2111746129" sldId="471"/>
            <ac:picMk id="1032" creationId="{D35D5CFF-21F9-870D-9267-216DBD00296E}"/>
          </ac:picMkLst>
        </pc:picChg>
        <pc:picChg chg="del">
          <ac:chgData name="Richard Chalk" userId="287f8aa4f4de1d19" providerId="LiveId" clId="{FB819162-6B93-4C6E-ACAE-4A0DC07A57A3}" dt="2023-06-14T18:52:27.828" v="6390" actId="478"/>
          <ac:picMkLst>
            <pc:docMk/>
            <pc:sldMk cId="2111746129" sldId="471"/>
            <ac:picMk id="2050" creationId="{27AA0A92-C9F0-9E9F-7642-A827C46E1BEB}"/>
          </ac:picMkLst>
        </pc:picChg>
      </pc:sldChg>
      <pc:sldChg chg="addSp delSp modSp add mod modNotesTx">
        <pc:chgData name="Richard Chalk" userId="287f8aa4f4de1d19" providerId="LiveId" clId="{FB819162-6B93-4C6E-ACAE-4A0DC07A57A3}" dt="2023-06-14T19:21:53.526" v="7059" actId="1036"/>
        <pc:sldMkLst>
          <pc:docMk/>
          <pc:sldMk cId="1172989122" sldId="472"/>
        </pc:sldMkLst>
        <pc:spChg chg="del mod">
          <ac:chgData name="Richard Chalk" userId="287f8aa4f4de1d19" providerId="LiveId" clId="{FB819162-6B93-4C6E-ACAE-4A0DC07A57A3}" dt="2023-06-14T19:13:07.111" v="6700" actId="478"/>
          <ac:spMkLst>
            <pc:docMk/>
            <pc:sldMk cId="1172989122" sldId="472"/>
            <ac:spMk id="3" creationId="{B9C087E5-1AEF-0EFF-0817-54001B3C5837}"/>
          </ac:spMkLst>
        </pc:spChg>
        <pc:spChg chg="mod">
          <ac:chgData name="Richard Chalk" userId="287f8aa4f4de1d19" providerId="LiveId" clId="{FB819162-6B93-4C6E-ACAE-4A0DC07A57A3}" dt="2023-06-14T19:15:08.889" v="6790" actId="20577"/>
          <ac:spMkLst>
            <pc:docMk/>
            <pc:sldMk cId="1172989122" sldId="472"/>
            <ac:spMk id="4" creationId="{9AA89512-D9D6-E6FF-F0D0-6B32F4C49B45}"/>
          </ac:spMkLst>
        </pc:spChg>
        <pc:spChg chg="del">
          <ac:chgData name="Richard Chalk" userId="287f8aa4f4de1d19" providerId="LiveId" clId="{FB819162-6B93-4C6E-ACAE-4A0DC07A57A3}" dt="2023-06-14T19:04:38.389" v="6578" actId="478"/>
          <ac:spMkLst>
            <pc:docMk/>
            <pc:sldMk cId="1172989122" sldId="472"/>
            <ac:spMk id="6" creationId="{A0BD54CB-DFBC-7A15-E98E-39D6150B2A9D}"/>
          </ac:spMkLst>
        </pc:spChg>
        <pc:spChg chg="mod">
          <ac:chgData name="Richard Chalk" userId="287f8aa4f4de1d19" providerId="LiveId" clId="{FB819162-6B93-4C6E-ACAE-4A0DC07A57A3}" dt="2023-06-14T19:04:32.476" v="6576" actId="20577"/>
          <ac:spMkLst>
            <pc:docMk/>
            <pc:sldMk cId="1172989122" sldId="472"/>
            <ac:spMk id="7" creationId="{33CEA544-77C2-FF79-AA38-538BB26620CF}"/>
          </ac:spMkLst>
        </pc:spChg>
        <pc:spChg chg="add del mod">
          <ac:chgData name="Richard Chalk" userId="287f8aa4f4de1d19" providerId="LiveId" clId="{FB819162-6B93-4C6E-ACAE-4A0DC07A57A3}" dt="2023-06-14T19:16:44.437" v="6797" actId="478"/>
          <ac:spMkLst>
            <pc:docMk/>
            <pc:sldMk cId="1172989122" sldId="472"/>
            <ac:spMk id="10" creationId="{82A6685E-E437-A7AC-4DC1-F555DFC1DA65}"/>
          </ac:spMkLst>
        </pc:spChg>
        <pc:spChg chg="add mod">
          <ac:chgData name="Richard Chalk" userId="287f8aa4f4de1d19" providerId="LiveId" clId="{FB819162-6B93-4C6E-ACAE-4A0DC07A57A3}" dt="2023-06-14T19:21:42.256" v="7056" actId="20577"/>
          <ac:spMkLst>
            <pc:docMk/>
            <pc:sldMk cId="1172989122" sldId="472"/>
            <ac:spMk id="11" creationId="{7B3899B8-BAD2-F451-2C35-81C2C683BEA3}"/>
          </ac:spMkLst>
        </pc:spChg>
        <pc:spChg chg="add mod">
          <ac:chgData name="Richard Chalk" userId="287f8aa4f4de1d19" providerId="LiveId" clId="{FB819162-6B93-4C6E-ACAE-4A0DC07A57A3}" dt="2023-06-14T19:21:15.260" v="7036" actId="1036"/>
          <ac:spMkLst>
            <pc:docMk/>
            <pc:sldMk cId="1172989122" sldId="472"/>
            <ac:spMk id="13" creationId="{D9B60E7D-0513-FE78-BF83-7E50E6F6573F}"/>
          </ac:spMkLst>
        </pc:spChg>
        <pc:spChg chg="add mod">
          <ac:chgData name="Richard Chalk" userId="287f8aa4f4de1d19" providerId="LiveId" clId="{FB819162-6B93-4C6E-ACAE-4A0DC07A57A3}" dt="2023-06-14T19:21:53.526" v="7059" actId="1036"/>
          <ac:spMkLst>
            <pc:docMk/>
            <pc:sldMk cId="1172989122" sldId="472"/>
            <ac:spMk id="15" creationId="{936CD00B-A36C-F952-C657-E0041015DBAD}"/>
          </ac:spMkLst>
        </pc:spChg>
        <pc:picChg chg="del">
          <ac:chgData name="Richard Chalk" userId="287f8aa4f4de1d19" providerId="LiveId" clId="{FB819162-6B93-4C6E-ACAE-4A0DC07A57A3}" dt="2023-06-14T19:04:38.389" v="6578" actId="478"/>
          <ac:picMkLst>
            <pc:docMk/>
            <pc:sldMk cId="1172989122" sldId="472"/>
            <ac:picMk id="9" creationId="{8A19B708-E5F1-11A9-72DE-9FF273803296}"/>
          </ac:picMkLst>
        </pc:picChg>
        <pc:picChg chg="add mod">
          <ac:chgData name="Richard Chalk" userId="287f8aa4f4de1d19" providerId="LiveId" clId="{FB819162-6B93-4C6E-ACAE-4A0DC07A57A3}" dt="2023-06-14T19:21:15.260" v="7036" actId="1036"/>
          <ac:picMkLst>
            <pc:docMk/>
            <pc:sldMk cId="1172989122" sldId="472"/>
            <ac:picMk id="14" creationId="{E0184B00-C8E6-4341-6743-80FC3B2A3247}"/>
          </ac:picMkLst>
        </pc:picChg>
        <pc:picChg chg="del">
          <ac:chgData name="Richard Chalk" userId="287f8aa4f4de1d19" providerId="LiveId" clId="{FB819162-6B93-4C6E-ACAE-4A0DC07A57A3}" dt="2023-06-14T19:04:35.638" v="6577" actId="478"/>
          <ac:picMkLst>
            <pc:docMk/>
            <pc:sldMk cId="1172989122" sldId="472"/>
            <ac:picMk id="1028" creationId="{C427AC80-3CC0-0FB7-B0B1-92562CC997F4}"/>
          </ac:picMkLst>
        </pc:picChg>
        <pc:picChg chg="del">
          <ac:chgData name="Richard Chalk" userId="287f8aa4f4de1d19" providerId="LiveId" clId="{FB819162-6B93-4C6E-ACAE-4A0DC07A57A3}" dt="2023-06-14T19:04:35.638" v="6577" actId="478"/>
          <ac:picMkLst>
            <pc:docMk/>
            <pc:sldMk cId="1172989122" sldId="472"/>
            <ac:picMk id="1030" creationId="{78D388D3-2521-EB39-04E9-665D509ED6F1}"/>
          </ac:picMkLst>
        </pc:picChg>
      </pc:sldChg>
    </pc:docChg>
  </pc:docChgLst>
  <pc:docChgLst>
    <pc:chgData name="Richard Chalk" userId="287f8aa4f4de1d19" providerId="LiveId" clId="{4172178F-D05A-4D6B-B99E-8DBC3CD06B61}"/>
    <pc:docChg chg="modSld">
      <pc:chgData name="Richard Chalk" userId="287f8aa4f4de1d19" providerId="LiveId" clId="{4172178F-D05A-4D6B-B99E-8DBC3CD06B61}" dt="2024-04-15T19:14:41.776" v="71"/>
      <pc:docMkLst>
        <pc:docMk/>
      </pc:docMkLst>
      <pc:sldChg chg="modNotesTx">
        <pc:chgData name="Richard Chalk" userId="287f8aa4f4de1d19" providerId="LiveId" clId="{4172178F-D05A-4D6B-B99E-8DBC3CD06B61}" dt="2024-04-15T19:13:52.395" v="70" actId="6549"/>
        <pc:sldMkLst>
          <pc:docMk/>
          <pc:sldMk cId="3465289972" sldId="541"/>
        </pc:sldMkLst>
      </pc:sldChg>
      <pc:sldChg chg="modNotesTx">
        <pc:chgData name="Richard Chalk" userId="287f8aa4f4de1d19" providerId="LiveId" clId="{4172178F-D05A-4D6B-B99E-8DBC3CD06B61}" dt="2024-04-15T19:14:41.776" v="71"/>
        <pc:sldMkLst>
          <pc:docMk/>
          <pc:sldMk cId="3934167396" sldId="562"/>
        </pc:sldMkLst>
      </pc:sldChg>
      <pc:sldChg chg="modSp mod">
        <pc:chgData name="Richard Chalk" userId="287f8aa4f4de1d19" providerId="LiveId" clId="{4172178F-D05A-4D6B-B99E-8DBC3CD06B61}" dt="2024-04-15T19:13:21.758" v="69" actId="6549"/>
        <pc:sldMkLst>
          <pc:docMk/>
          <pc:sldMk cId="1000237199" sldId="675"/>
        </pc:sldMkLst>
        <pc:spChg chg="mod">
          <ac:chgData name="Richard Chalk" userId="287f8aa4f4de1d19" providerId="LiveId" clId="{4172178F-D05A-4D6B-B99E-8DBC3CD06B61}" dt="2024-04-15T19:13:21.758" v="69" actId="6549"/>
          <ac:spMkLst>
            <pc:docMk/>
            <pc:sldMk cId="1000237199" sldId="675"/>
            <ac:spMk id="17" creationId="{3E0CB4ED-F130-2A73-1BE2-D9B6B4F3D7E8}"/>
          </ac:spMkLst>
        </pc:spChg>
      </pc:sldChg>
    </pc:docChg>
  </pc:docChgLst>
  <pc:docChgLst>
    <pc:chgData name="Richard Chalk" userId="287f8aa4f4de1d19" providerId="LiveId" clId="{7813CD59-52AB-4F89-B7BA-5C7056CBD4C6}"/>
    <pc:docChg chg="undo custSel addSld delSld modSld">
      <pc:chgData name="Richard Chalk" userId="287f8aa4f4de1d19" providerId="LiveId" clId="{7813CD59-52AB-4F89-B7BA-5C7056CBD4C6}" dt="2023-04-29T20:30:07.511" v="1184" actId="113"/>
      <pc:docMkLst>
        <pc:docMk/>
      </pc:docMkLst>
      <pc:sldChg chg="modSp mod">
        <pc:chgData name="Richard Chalk" userId="287f8aa4f4de1d19" providerId="LiveId" clId="{7813CD59-52AB-4F89-B7BA-5C7056CBD4C6}" dt="2023-04-29T19:51:51.710" v="100" actId="207"/>
        <pc:sldMkLst>
          <pc:docMk/>
          <pc:sldMk cId="0" sldId="256"/>
        </pc:sldMkLst>
        <pc:spChg chg="mod">
          <ac:chgData name="Richard Chalk" userId="287f8aa4f4de1d19" providerId="LiveId" clId="{7813CD59-52AB-4F89-B7BA-5C7056CBD4C6}" dt="2023-04-29T19:51:51.710" v="100" actId="207"/>
          <ac:spMkLst>
            <pc:docMk/>
            <pc:sldMk cId="0" sldId="256"/>
            <ac:spMk id="118" creationId="{00000000-0000-0000-0000-000000000000}"/>
          </ac:spMkLst>
        </pc:spChg>
      </pc:sldChg>
      <pc:sldChg chg="addSp delSp modSp mod">
        <pc:chgData name="Richard Chalk" userId="287f8aa4f4de1d19" providerId="LiveId" clId="{7813CD59-52AB-4F89-B7BA-5C7056CBD4C6}" dt="2023-04-29T20:00:13.693" v="333" actId="1076"/>
        <pc:sldMkLst>
          <pc:docMk/>
          <pc:sldMk cId="61398895" sldId="257"/>
        </pc:sldMkLst>
        <pc:spChg chg="mod">
          <ac:chgData name="Richard Chalk" userId="287f8aa4f4de1d19" providerId="LiveId" clId="{7813CD59-52AB-4F89-B7BA-5C7056CBD4C6}" dt="2023-04-29T19:51:56.666" v="101" actId="207"/>
          <ac:spMkLst>
            <pc:docMk/>
            <pc:sldMk cId="61398895" sldId="257"/>
            <ac:spMk id="126" creationId="{00000000-0000-0000-0000-000000000000}"/>
          </ac:spMkLst>
        </pc:spChg>
        <pc:spChg chg="mod">
          <ac:chgData name="Richard Chalk" userId="287f8aa4f4de1d19" providerId="LiveId" clId="{7813CD59-52AB-4F89-B7BA-5C7056CBD4C6}" dt="2023-04-29T19:59:13.606" v="321" actId="14100"/>
          <ac:spMkLst>
            <pc:docMk/>
            <pc:sldMk cId="61398895" sldId="257"/>
            <ac:spMk id="127" creationId="{00000000-0000-0000-0000-000000000000}"/>
          </ac:spMkLst>
        </pc:spChg>
        <pc:picChg chg="mod ord">
          <ac:chgData name="Richard Chalk" userId="287f8aa4f4de1d19" providerId="LiveId" clId="{7813CD59-52AB-4F89-B7BA-5C7056CBD4C6}" dt="2023-04-29T19:51:15.574" v="95" actId="1038"/>
          <ac:picMkLst>
            <pc:docMk/>
            <pc:sldMk cId="61398895" sldId="257"/>
            <ac:picMk id="3" creationId="{143BD36C-96AA-1372-4D44-554B3007C308}"/>
          </ac:picMkLst>
        </pc:picChg>
        <pc:picChg chg="del">
          <ac:chgData name="Richard Chalk" userId="287f8aa4f4de1d19" providerId="LiveId" clId="{7813CD59-52AB-4F89-B7BA-5C7056CBD4C6}" dt="2023-04-29T19:51:20.950" v="96" actId="478"/>
          <ac:picMkLst>
            <pc:docMk/>
            <pc:sldMk cId="61398895" sldId="257"/>
            <ac:picMk id="128" creationId="{00000000-0000-0000-0000-000000000000}"/>
          </ac:picMkLst>
        </pc:picChg>
        <pc:picChg chg="add mod">
          <ac:chgData name="Richard Chalk" userId="287f8aa4f4de1d19" providerId="LiveId" clId="{7813CD59-52AB-4F89-B7BA-5C7056CBD4C6}" dt="2023-04-29T19:59:57.007" v="329" actId="1076"/>
          <ac:picMkLst>
            <pc:docMk/>
            <pc:sldMk cId="61398895" sldId="257"/>
            <ac:picMk id="2050" creationId="{30233214-8DEF-52D0-FA15-20E8577D6D38}"/>
          </ac:picMkLst>
        </pc:picChg>
        <pc:picChg chg="add mod">
          <ac:chgData name="Richard Chalk" userId="287f8aa4f4de1d19" providerId="LiveId" clId="{7813CD59-52AB-4F89-B7BA-5C7056CBD4C6}" dt="2023-04-29T19:59:37.087" v="324" actId="1076"/>
          <ac:picMkLst>
            <pc:docMk/>
            <pc:sldMk cId="61398895" sldId="257"/>
            <ac:picMk id="2052" creationId="{74A359EC-53D2-9F7F-B118-10D36749B6F7}"/>
          </ac:picMkLst>
        </pc:picChg>
        <pc:picChg chg="add mod">
          <ac:chgData name="Richard Chalk" userId="287f8aa4f4de1d19" providerId="LiveId" clId="{7813CD59-52AB-4F89-B7BA-5C7056CBD4C6}" dt="2023-04-29T19:59:54.412" v="328" actId="167"/>
          <ac:picMkLst>
            <pc:docMk/>
            <pc:sldMk cId="61398895" sldId="257"/>
            <ac:picMk id="2054" creationId="{536F9954-DBF7-8CDE-501B-51E0CC3C69C7}"/>
          </ac:picMkLst>
        </pc:picChg>
        <pc:picChg chg="add mod">
          <ac:chgData name="Richard Chalk" userId="287f8aa4f4de1d19" providerId="LiveId" clId="{7813CD59-52AB-4F89-B7BA-5C7056CBD4C6}" dt="2023-04-29T20:00:13.693" v="333" actId="1076"/>
          <ac:picMkLst>
            <pc:docMk/>
            <pc:sldMk cId="61398895" sldId="257"/>
            <ac:picMk id="2056" creationId="{CC440FEC-E00C-A149-C547-FE5C2FF6F5B1}"/>
          </ac:picMkLst>
        </pc:picChg>
      </pc:sldChg>
      <pc:sldChg chg="addSp delSp modSp mod">
        <pc:chgData name="Richard Chalk" userId="287f8aa4f4de1d19" providerId="LiveId" clId="{7813CD59-52AB-4F89-B7BA-5C7056CBD4C6}" dt="2023-04-29T20:04:22.568" v="444" actId="1035"/>
        <pc:sldMkLst>
          <pc:docMk/>
          <pc:sldMk cId="0" sldId="258"/>
        </pc:sldMkLst>
        <pc:spChg chg="add mod ord">
          <ac:chgData name="Richard Chalk" userId="287f8aa4f4de1d19" providerId="LiveId" clId="{7813CD59-52AB-4F89-B7BA-5C7056CBD4C6}" dt="2023-04-29T20:04:18.739" v="432" actId="1035"/>
          <ac:spMkLst>
            <pc:docMk/>
            <pc:sldMk cId="0" sldId="258"/>
            <ac:spMk id="2" creationId="{5541FC04-68D5-6B01-8AA5-B7804C02C066}"/>
          </ac:spMkLst>
        </pc:spChg>
        <pc:spChg chg="add mod">
          <ac:chgData name="Richard Chalk" userId="287f8aa4f4de1d19" providerId="LiveId" clId="{7813CD59-52AB-4F89-B7BA-5C7056CBD4C6}" dt="2023-04-29T19:53:43.219" v="112" actId="14100"/>
          <ac:spMkLst>
            <pc:docMk/>
            <pc:sldMk cId="0" sldId="258"/>
            <ac:spMk id="3" creationId="{509A1F0E-0C92-27A8-02CD-AC500A27247A}"/>
          </ac:spMkLst>
        </pc:spChg>
        <pc:spChg chg="mod">
          <ac:chgData name="Richard Chalk" userId="287f8aa4f4de1d19" providerId="LiveId" clId="{7813CD59-52AB-4F89-B7BA-5C7056CBD4C6}" dt="2023-04-29T19:58:25.413" v="300" actId="20577"/>
          <ac:spMkLst>
            <pc:docMk/>
            <pc:sldMk cId="0" sldId="258"/>
            <ac:spMk id="135" creationId="{00000000-0000-0000-0000-000000000000}"/>
          </ac:spMkLst>
        </pc:spChg>
        <pc:spChg chg="mod">
          <ac:chgData name="Richard Chalk" userId="287f8aa4f4de1d19" providerId="LiveId" clId="{7813CD59-52AB-4F89-B7BA-5C7056CBD4C6}" dt="2023-04-29T19:58:00.772" v="253" actId="207"/>
          <ac:spMkLst>
            <pc:docMk/>
            <pc:sldMk cId="0" sldId="258"/>
            <ac:spMk id="136" creationId="{00000000-0000-0000-0000-000000000000}"/>
          </ac:spMkLst>
        </pc:spChg>
        <pc:picChg chg="add mod">
          <ac:chgData name="Richard Chalk" userId="287f8aa4f4de1d19" providerId="LiveId" clId="{7813CD59-52AB-4F89-B7BA-5C7056CBD4C6}" dt="2023-04-29T20:04:22.568" v="444" actId="1035"/>
          <ac:picMkLst>
            <pc:docMk/>
            <pc:sldMk cId="0" sldId="258"/>
            <ac:picMk id="4" creationId="{849AEE54-0E37-75AF-DE75-1923E8AECA2D}"/>
          </ac:picMkLst>
        </pc:picChg>
        <pc:picChg chg="add mod">
          <ac:chgData name="Richard Chalk" userId="287f8aa4f4de1d19" providerId="LiveId" clId="{7813CD59-52AB-4F89-B7BA-5C7056CBD4C6}" dt="2023-04-29T20:04:22.568" v="444" actId="1035"/>
          <ac:picMkLst>
            <pc:docMk/>
            <pc:sldMk cId="0" sldId="258"/>
            <ac:picMk id="5" creationId="{AAAA1475-4176-CD6E-DB18-B2C26DCC9549}"/>
          </ac:picMkLst>
        </pc:picChg>
        <pc:picChg chg="add mod">
          <ac:chgData name="Richard Chalk" userId="287f8aa4f4de1d19" providerId="LiveId" clId="{7813CD59-52AB-4F89-B7BA-5C7056CBD4C6}" dt="2023-04-29T19:57:11.445" v="240" actId="1076"/>
          <ac:picMkLst>
            <pc:docMk/>
            <pc:sldMk cId="0" sldId="258"/>
            <ac:picMk id="1026" creationId="{AEF80BC5-9567-35E1-741C-B583B037B702}"/>
          </ac:picMkLst>
        </pc:picChg>
        <pc:picChg chg="add mod">
          <ac:chgData name="Richard Chalk" userId="287f8aa4f4de1d19" providerId="LiveId" clId="{7813CD59-52AB-4F89-B7BA-5C7056CBD4C6}" dt="2023-04-29T19:57:23.140" v="244" actId="1076"/>
          <ac:picMkLst>
            <pc:docMk/>
            <pc:sldMk cId="0" sldId="258"/>
            <ac:picMk id="1028" creationId="{29F4F7CA-3BDC-7442-124D-5EAF71F65575}"/>
          </ac:picMkLst>
        </pc:picChg>
        <pc:picChg chg="add mod">
          <ac:chgData name="Richard Chalk" userId="287f8aa4f4de1d19" providerId="LiveId" clId="{7813CD59-52AB-4F89-B7BA-5C7056CBD4C6}" dt="2023-04-29T19:56:14.031" v="202" actId="1076"/>
          <ac:picMkLst>
            <pc:docMk/>
            <pc:sldMk cId="0" sldId="258"/>
            <ac:picMk id="1030" creationId="{9F202EAE-2C4E-9AA4-A240-7BE7F7524213}"/>
          </ac:picMkLst>
        </pc:picChg>
        <pc:picChg chg="add mod">
          <ac:chgData name="Richard Chalk" userId="287f8aa4f4de1d19" providerId="LiveId" clId="{7813CD59-52AB-4F89-B7BA-5C7056CBD4C6}" dt="2023-04-29T19:57:20.532" v="243" actId="1076"/>
          <ac:picMkLst>
            <pc:docMk/>
            <pc:sldMk cId="0" sldId="258"/>
            <ac:picMk id="1032" creationId="{3699514E-73EE-8178-8E7E-53F7B8467FA2}"/>
          </ac:picMkLst>
        </pc:picChg>
        <pc:picChg chg="add mod">
          <ac:chgData name="Richard Chalk" userId="287f8aa4f4de1d19" providerId="LiveId" clId="{7813CD59-52AB-4F89-B7BA-5C7056CBD4C6}" dt="2023-04-29T19:55:53.122" v="192" actId="1076"/>
          <ac:picMkLst>
            <pc:docMk/>
            <pc:sldMk cId="0" sldId="258"/>
            <ac:picMk id="1034" creationId="{9A9667E7-2245-DE4E-B9E3-9E4BE08E739F}"/>
          </ac:picMkLst>
        </pc:picChg>
        <pc:picChg chg="add mod">
          <ac:chgData name="Richard Chalk" userId="287f8aa4f4de1d19" providerId="LiveId" clId="{7813CD59-52AB-4F89-B7BA-5C7056CBD4C6}" dt="2023-04-29T19:57:26.062" v="245" actId="1076"/>
          <ac:picMkLst>
            <pc:docMk/>
            <pc:sldMk cId="0" sldId="258"/>
            <ac:picMk id="1036" creationId="{75E51673-68CC-887F-832E-CBD886260B6D}"/>
          </ac:picMkLst>
        </pc:picChg>
        <pc:picChg chg="add del mod">
          <ac:chgData name="Richard Chalk" userId="287f8aa4f4de1d19" providerId="LiveId" clId="{7813CD59-52AB-4F89-B7BA-5C7056CBD4C6}" dt="2023-04-29T19:57:45.166" v="248" actId="478"/>
          <ac:picMkLst>
            <pc:docMk/>
            <pc:sldMk cId="0" sldId="258"/>
            <ac:picMk id="1038" creationId="{CE12C600-7761-2372-AE71-163BF8C71269}"/>
          </ac:picMkLst>
        </pc:picChg>
        <pc:picChg chg="add mod">
          <ac:chgData name="Richard Chalk" userId="287f8aa4f4de1d19" providerId="LiveId" clId="{7813CD59-52AB-4F89-B7BA-5C7056CBD4C6}" dt="2023-04-29T19:57:55.020" v="251" actId="1076"/>
          <ac:picMkLst>
            <pc:docMk/>
            <pc:sldMk cId="0" sldId="258"/>
            <ac:picMk id="1040" creationId="{F214255F-9A68-8E87-17DB-1B56CFD93837}"/>
          </ac:picMkLst>
        </pc:picChg>
        <pc:picChg chg="add mod">
          <ac:chgData name="Richard Chalk" userId="287f8aa4f4de1d19" providerId="LiveId" clId="{7813CD59-52AB-4F89-B7BA-5C7056CBD4C6}" dt="2023-04-29T20:04:22.568" v="444" actId="1035"/>
          <ac:picMkLst>
            <pc:docMk/>
            <pc:sldMk cId="0" sldId="258"/>
            <ac:picMk id="1042" creationId="{F28CE27F-956E-8B86-C668-0D5DE8588CF5}"/>
          </ac:picMkLst>
        </pc:picChg>
        <pc:picChg chg="add mod">
          <ac:chgData name="Richard Chalk" userId="287f8aa4f4de1d19" providerId="LiveId" clId="{7813CD59-52AB-4F89-B7BA-5C7056CBD4C6}" dt="2023-04-29T20:04:22.568" v="444" actId="1035"/>
          <ac:picMkLst>
            <pc:docMk/>
            <pc:sldMk cId="0" sldId="258"/>
            <ac:picMk id="1044" creationId="{CA50339D-343A-DBA4-8D1B-E3C4D5BF1031}"/>
          </ac:picMkLst>
        </pc:picChg>
        <pc:picChg chg="add del mod">
          <ac:chgData name="Richard Chalk" userId="287f8aa4f4de1d19" providerId="LiveId" clId="{7813CD59-52AB-4F89-B7BA-5C7056CBD4C6}" dt="2023-04-29T20:02:28.715" v="362" actId="478"/>
          <ac:picMkLst>
            <pc:docMk/>
            <pc:sldMk cId="0" sldId="258"/>
            <ac:picMk id="1046" creationId="{2FAE748A-6C8F-78E5-A739-50DA5D07CF81}"/>
          </ac:picMkLst>
        </pc:picChg>
        <pc:picChg chg="add del mod">
          <ac:chgData name="Richard Chalk" userId="287f8aa4f4de1d19" providerId="LiveId" clId="{7813CD59-52AB-4F89-B7BA-5C7056CBD4C6}" dt="2023-04-29T20:02:27.395" v="361" actId="478"/>
          <ac:picMkLst>
            <pc:docMk/>
            <pc:sldMk cId="0" sldId="258"/>
            <ac:picMk id="1048" creationId="{F2CF0296-70A8-0401-4753-15947365F559}"/>
          </ac:picMkLst>
        </pc:picChg>
        <pc:picChg chg="add del mod">
          <ac:chgData name="Richard Chalk" userId="287f8aa4f4de1d19" providerId="LiveId" clId="{7813CD59-52AB-4F89-B7BA-5C7056CBD4C6}" dt="2023-04-29T20:02:16.549" v="358"/>
          <ac:picMkLst>
            <pc:docMk/>
            <pc:sldMk cId="0" sldId="258"/>
            <ac:picMk id="1050" creationId="{7358B8DF-B933-D92D-83F4-6C5F0931DBAE}"/>
          </ac:picMkLst>
        </pc:picChg>
        <pc:picChg chg="add mod">
          <ac:chgData name="Richard Chalk" userId="287f8aa4f4de1d19" providerId="LiveId" clId="{7813CD59-52AB-4F89-B7BA-5C7056CBD4C6}" dt="2023-04-29T20:04:22.568" v="444" actId="1035"/>
          <ac:picMkLst>
            <pc:docMk/>
            <pc:sldMk cId="0" sldId="258"/>
            <ac:picMk id="1052" creationId="{FAAA6C73-5E14-1163-829F-1CDF12B0FFE3}"/>
          </ac:picMkLst>
        </pc:picChg>
      </pc:sldChg>
      <pc:sldChg chg="addSp delSp modSp mod">
        <pc:chgData name="Richard Chalk" userId="287f8aa4f4de1d19" providerId="LiveId" clId="{7813CD59-52AB-4F89-B7BA-5C7056CBD4C6}" dt="2023-04-29T20:18:06.586" v="953" actId="1035"/>
        <pc:sldMkLst>
          <pc:docMk/>
          <pc:sldMk cId="2987041011" sldId="259"/>
        </pc:sldMkLst>
        <pc:spChg chg="add mod">
          <ac:chgData name="Richard Chalk" userId="287f8aa4f4de1d19" providerId="LiveId" clId="{7813CD59-52AB-4F89-B7BA-5C7056CBD4C6}" dt="2023-04-29T20:17:44.225" v="935" actId="20577"/>
          <ac:spMkLst>
            <pc:docMk/>
            <pc:sldMk cId="2987041011" sldId="259"/>
            <ac:spMk id="4" creationId="{83229C76-E9FD-B6C1-DF45-E16B2B3C9244}"/>
          </ac:spMkLst>
        </pc:spChg>
        <pc:spChg chg="mod">
          <ac:chgData name="Richard Chalk" userId="287f8aa4f4de1d19" providerId="LiveId" clId="{7813CD59-52AB-4F89-B7BA-5C7056CBD4C6}" dt="2023-04-29T20:12:44.204" v="806" actId="20577"/>
          <ac:spMkLst>
            <pc:docMk/>
            <pc:sldMk cId="2987041011" sldId="259"/>
            <ac:spMk id="135" creationId="{00000000-0000-0000-0000-000000000000}"/>
          </ac:spMkLst>
        </pc:spChg>
        <pc:spChg chg="del mod">
          <ac:chgData name="Richard Chalk" userId="287f8aa4f4de1d19" providerId="LiveId" clId="{7813CD59-52AB-4F89-B7BA-5C7056CBD4C6}" dt="2023-04-29T20:09:14.677" v="557" actId="478"/>
          <ac:spMkLst>
            <pc:docMk/>
            <pc:sldMk cId="2987041011" sldId="259"/>
            <ac:spMk id="136" creationId="{00000000-0000-0000-0000-000000000000}"/>
          </ac:spMkLst>
        </pc:spChg>
        <pc:picChg chg="add del mod">
          <ac:chgData name="Richard Chalk" userId="287f8aa4f4de1d19" providerId="LiveId" clId="{7813CD59-52AB-4F89-B7BA-5C7056CBD4C6}" dt="2023-04-29T20:16:28.179" v="878" actId="478"/>
          <ac:picMkLst>
            <pc:docMk/>
            <pc:sldMk cId="2987041011" sldId="259"/>
            <ac:picMk id="2" creationId="{1932333D-66F4-DDC7-83D8-9308F211F55D}"/>
          </ac:picMkLst>
        </pc:picChg>
        <pc:picChg chg="add mod">
          <ac:chgData name="Richard Chalk" userId="287f8aa4f4de1d19" providerId="LiveId" clId="{7813CD59-52AB-4F89-B7BA-5C7056CBD4C6}" dt="2023-04-29T20:16:47.182" v="890" actId="1038"/>
          <ac:picMkLst>
            <pc:docMk/>
            <pc:sldMk cId="2987041011" sldId="259"/>
            <ac:picMk id="3074" creationId="{F72B3E8B-8F98-D553-9DBF-A38BD974A5AE}"/>
          </ac:picMkLst>
        </pc:picChg>
        <pc:picChg chg="add mod">
          <ac:chgData name="Richard Chalk" userId="287f8aa4f4de1d19" providerId="LiveId" clId="{7813CD59-52AB-4F89-B7BA-5C7056CBD4C6}" dt="2023-04-29T20:18:06.586" v="953" actId="1035"/>
          <ac:picMkLst>
            <pc:docMk/>
            <pc:sldMk cId="2987041011" sldId="259"/>
            <ac:picMk id="3076" creationId="{EFDA7286-C9D9-4ABB-81D2-F13C8ADBDFA2}"/>
          </ac:picMkLst>
        </pc:picChg>
      </pc:sldChg>
      <pc:sldChg chg="addSp delSp modSp add mod">
        <pc:chgData name="Richard Chalk" userId="287f8aa4f4de1d19" providerId="LiveId" clId="{7813CD59-52AB-4F89-B7BA-5C7056CBD4C6}" dt="2023-04-29T20:30:07.511" v="1184" actId="113"/>
        <pc:sldMkLst>
          <pc:docMk/>
          <pc:sldMk cId="565442270" sldId="260"/>
        </pc:sldMkLst>
        <pc:spChg chg="add del mod">
          <ac:chgData name="Richard Chalk" userId="287f8aa4f4de1d19" providerId="LiveId" clId="{7813CD59-52AB-4F89-B7BA-5C7056CBD4C6}" dt="2023-04-29T20:14:51.981" v="832" actId="478"/>
          <ac:spMkLst>
            <pc:docMk/>
            <pc:sldMk cId="565442270" sldId="260"/>
            <ac:spMk id="3" creationId="{61705468-AAE4-33BE-991C-0E71C6146203}"/>
          </ac:spMkLst>
        </pc:spChg>
        <pc:spChg chg="del">
          <ac:chgData name="Richard Chalk" userId="287f8aa4f4de1d19" providerId="LiveId" clId="{7813CD59-52AB-4F89-B7BA-5C7056CBD4C6}" dt="2023-04-29T20:14:11.538" v="824" actId="478"/>
          <ac:spMkLst>
            <pc:docMk/>
            <pc:sldMk cId="565442270" sldId="260"/>
            <ac:spMk id="4" creationId="{83229C76-E9FD-B6C1-DF45-E16B2B3C9244}"/>
          </ac:spMkLst>
        </pc:spChg>
        <pc:spChg chg="add del mod">
          <ac:chgData name="Richard Chalk" userId="287f8aa4f4de1d19" providerId="LiveId" clId="{7813CD59-52AB-4F89-B7BA-5C7056CBD4C6}" dt="2023-04-29T20:14:49.368" v="831" actId="478"/>
          <ac:spMkLst>
            <pc:docMk/>
            <pc:sldMk cId="565442270" sldId="260"/>
            <ac:spMk id="5" creationId="{3F5C032F-AD72-81C2-9143-B08CB4CF4815}"/>
          </ac:spMkLst>
        </pc:spChg>
        <pc:spChg chg="add mod">
          <ac:chgData name="Richard Chalk" userId="287f8aa4f4de1d19" providerId="LiveId" clId="{7813CD59-52AB-4F89-B7BA-5C7056CBD4C6}" dt="2023-04-29T20:30:07.511" v="1184" actId="113"/>
          <ac:spMkLst>
            <pc:docMk/>
            <pc:sldMk cId="565442270" sldId="260"/>
            <ac:spMk id="6" creationId="{79EE64D3-BF7D-1A13-F3EE-5EA0E3867028}"/>
          </ac:spMkLst>
        </pc:spChg>
        <pc:spChg chg="add del">
          <ac:chgData name="Richard Chalk" userId="287f8aa4f4de1d19" providerId="LiveId" clId="{7813CD59-52AB-4F89-B7BA-5C7056CBD4C6}" dt="2023-04-29T20:15:08.706" v="835" actId="478"/>
          <ac:spMkLst>
            <pc:docMk/>
            <pc:sldMk cId="565442270" sldId="260"/>
            <ac:spMk id="136" creationId="{00000000-0000-0000-0000-000000000000}"/>
          </ac:spMkLst>
        </pc:spChg>
      </pc:sldChg>
      <pc:sldChg chg="modSp add del mod">
        <pc:chgData name="Richard Chalk" userId="287f8aa4f4de1d19" providerId="LiveId" clId="{7813CD59-52AB-4F89-B7BA-5C7056CBD4C6}" dt="2023-04-29T20:23:41.355" v="1094" actId="47"/>
        <pc:sldMkLst>
          <pc:docMk/>
          <pc:sldMk cId="0" sldId="261"/>
        </pc:sldMkLst>
        <pc:spChg chg="mod">
          <ac:chgData name="Richard Chalk" userId="287f8aa4f4de1d19" providerId="LiveId" clId="{7813CD59-52AB-4F89-B7BA-5C7056CBD4C6}" dt="2023-04-29T20:18:55.434" v="955" actId="207"/>
          <ac:spMkLst>
            <pc:docMk/>
            <pc:sldMk cId="0" sldId="261"/>
            <ac:spMk id="317" creationId="{00000000-0000-0000-0000-000000000000}"/>
          </ac:spMkLst>
        </pc:spChg>
        <pc:spChg chg="mod">
          <ac:chgData name="Richard Chalk" userId="287f8aa4f4de1d19" providerId="LiveId" clId="{7813CD59-52AB-4F89-B7BA-5C7056CBD4C6}" dt="2023-04-29T20:19:14.899" v="964" actId="14100"/>
          <ac:spMkLst>
            <pc:docMk/>
            <pc:sldMk cId="0" sldId="261"/>
            <ac:spMk id="318" creationId="{00000000-0000-0000-0000-000000000000}"/>
          </ac:spMkLst>
        </pc:spChg>
      </pc:sldChg>
      <pc:sldChg chg="addSp delSp modSp add mod modNotesTx">
        <pc:chgData name="Richard Chalk" userId="287f8aa4f4de1d19" providerId="LiveId" clId="{7813CD59-52AB-4F89-B7BA-5C7056CBD4C6}" dt="2023-04-29T20:24:12.019" v="1183" actId="20577"/>
        <pc:sldMkLst>
          <pc:docMk/>
          <pc:sldMk cId="3457483595" sldId="262"/>
        </pc:sldMkLst>
        <pc:spChg chg="del">
          <ac:chgData name="Richard Chalk" userId="287f8aa4f4de1d19" providerId="LiveId" clId="{7813CD59-52AB-4F89-B7BA-5C7056CBD4C6}" dt="2023-04-29T20:21:21.073" v="984" actId="478"/>
          <ac:spMkLst>
            <pc:docMk/>
            <pc:sldMk cId="3457483595" sldId="262"/>
            <ac:spMk id="2" creationId="{5541FC04-68D5-6B01-8AA5-B7804C02C066}"/>
          </ac:spMkLst>
        </pc:spChg>
        <pc:spChg chg="add del">
          <ac:chgData name="Richard Chalk" userId="287f8aa4f4de1d19" providerId="LiveId" clId="{7813CD59-52AB-4F89-B7BA-5C7056CBD4C6}" dt="2023-04-29T20:21:22.324" v="985" actId="478"/>
          <ac:spMkLst>
            <pc:docMk/>
            <pc:sldMk cId="3457483595" sldId="262"/>
            <ac:spMk id="3" creationId="{509A1F0E-0C92-27A8-02CD-AC500A27247A}"/>
          </ac:spMkLst>
        </pc:spChg>
        <pc:spChg chg="add mod">
          <ac:chgData name="Richard Chalk" userId="287f8aa4f4de1d19" providerId="LiveId" clId="{7813CD59-52AB-4F89-B7BA-5C7056CBD4C6}" dt="2023-04-29T20:23:12.858" v="1074"/>
          <ac:spMkLst>
            <pc:docMk/>
            <pc:sldMk cId="3457483595" sldId="262"/>
            <ac:spMk id="6" creationId="{22AECF5E-04FC-D7B9-6BA5-F610808483F4}"/>
          </ac:spMkLst>
        </pc:spChg>
        <pc:spChg chg="add mod">
          <ac:chgData name="Richard Chalk" userId="287f8aa4f4de1d19" providerId="LiveId" clId="{7813CD59-52AB-4F89-B7BA-5C7056CBD4C6}" dt="2023-04-29T20:23:31.350" v="1093" actId="1037"/>
          <ac:spMkLst>
            <pc:docMk/>
            <pc:sldMk cId="3457483595" sldId="262"/>
            <ac:spMk id="7" creationId="{508CEE4F-64A3-2A02-A6CD-776D4F2D7125}"/>
          </ac:spMkLst>
        </pc:spChg>
        <pc:spChg chg="mod">
          <ac:chgData name="Richard Chalk" userId="287f8aa4f4de1d19" providerId="LiveId" clId="{7813CD59-52AB-4F89-B7BA-5C7056CBD4C6}" dt="2023-04-29T20:19:31.432" v="979" actId="20577"/>
          <ac:spMkLst>
            <pc:docMk/>
            <pc:sldMk cId="3457483595" sldId="262"/>
            <ac:spMk id="135" creationId="{00000000-0000-0000-0000-000000000000}"/>
          </ac:spMkLst>
        </pc:spChg>
        <pc:spChg chg="add del">
          <ac:chgData name="Richard Chalk" userId="287f8aa4f4de1d19" providerId="LiveId" clId="{7813CD59-52AB-4F89-B7BA-5C7056CBD4C6}" dt="2023-04-29T20:19:39.361" v="982" actId="478"/>
          <ac:spMkLst>
            <pc:docMk/>
            <pc:sldMk cId="3457483595" sldId="262"/>
            <ac:spMk id="136" creationId="{00000000-0000-0000-0000-000000000000}"/>
          </ac:spMkLst>
        </pc:spChg>
        <pc:picChg chg="del">
          <ac:chgData name="Richard Chalk" userId="287f8aa4f4de1d19" providerId="LiveId" clId="{7813CD59-52AB-4F89-B7BA-5C7056CBD4C6}" dt="2023-04-29T20:19:42.777" v="983" actId="478"/>
          <ac:picMkLst>
            <pc:docMk/>
            <pc:sldMk cId="3457483595" sldId="262"/>
            <ac:picMk id="4" creationId="{849AEE54-0E37-75AF-DE75-1923E8AECA2D}"/>
          </ac:picMkLst>
        </pc:picChg>
        <pc:picChg chg="del">
          <ac:chgData name="Richard Chalk" userId="287f8aa4f4de1d19" providerId="LiveId" clId="{7813CD59-52AB-4F89-B7BA-5C7056CBD4C6}" dt="2023-04-29T20:19:42.777" v="983" actId="478"/>
          <ac:picMkLst>
            <pc:docMk/>
            <pc:sldMk cId="3457483595" sldId="262"/>
            <ac:picMk id="5" creationId="{AAAA1475-4176-CD6E-DB18-B2C26DCC9549}"/>
          </ac:picMkLst>
        </pc:picChg>
        <pc:picChg chg="add del">
          <ac:chgData name="Richard Chalk" userId="287f8aa4f4de1d19" providerId="LiveId" clId="{7813CD59-52AB-4F89-B7BA-5C7056CBD4C6}" dt="2023-04-29T20:19:39.361" v="982" actId="478"/>
          <ac:picMkLst>
            <pc:docMk/>
            <pc:sldMk cId="3457483595" sldId="262"/>
            <ac:picMk id="1026" creationId="{AEF80BC5-9567-35E1-741C-B583B037B702}"/>
          </ac:picMkLst>
        </pc:picChg>
        <pc:picChg chg="add del">
          <ac:chgData name="Richard Chalk" userId="287f8aa4f4de1d19" providerId="LiveId" clId="{7813CD59-52AB-4F89-B7BA-5C7056CBD4C6}" dt="2023-04-29T20:19:39.361" v="982" actId="478"/>
          <ac:picMkLst>
            <pc:docMk/>
            <pc:sldMk cId="3457483595" sldId="262"/>
            <ac:picMk id="1028" creationId="{29F4F7CA-3BDC-7442-124D-5EAF71F65575}"/>
          </ac:picMkLst>
        </pc:picChg>
        <pc:picChg chg="add del">
          <ac:chgData name="Richard Chalk" userId="287f8aa4f4de1d19" providerId="LiveId" clId="{7813CD59-52AB-4F89-B7BA-5C7056CBD4C6}" dt="2023-04-29T20:19:39.361" v="982" actId="478"/>
          <ac:picMkLst>
            <pc:docMk/>
            <pc:sldMk cId="3457483595" sldId="262"/>
            <ac:picMk id="1030" creationId="{9F202EAE-2C4E-9AA4-A240-7BE7F7524213}"/>
          </ac:picMkLst>
        </pc:picChg>
        <pc:picChg chg="add del">
          <ac:chgData name="Richard Chalk" userId="287f8aa4f4de1d19" providerId="LiveId" clId="{7813CD59-52AB-4F89-B7BA-5C7056CBD4C6}" dt="2023-04-29T20:19:39.361" v="982" actId="478"/>
          <ac:picMkLst>
            <pc:docMk/>
            <pc:sldMk cId="3457483595" sldId="262"/>
            <ac:picMk id="1032" creationId="{3699514E-73EE-8178-8E7E-53F7B8467FA2}"/>
          </ac:picMkLst>
        </pc:picChg>
        <pc:picChg chg="add del">
          <ac:chgData name="Richard Chalk" userId="287f8aa4f4de1d19" providerId="LiveId" clId="{7813CD59-52AB-4F89-B7BA-5C7056CBD4C6}" dt="2023-04-29T20:19:39.361" v="982" actId="478"/>
          <ac:picMkLst>
            <pc:docMk/>
            <pc:sldMk cId="3457483595" sldId="262"/>
            <ac:picMk id="1034" creationId="{9A9667E7-2245-DE4E-B9E3-9E4BE08E739F}"/>
          </ac:picMkLst>
        </pc:picChg>
        <pc:picChg chg="add del">
          <ac:chgData name="Richard Chalk" userId="287f8aa4f4de1d19" providerId="LiveId" clId="{7813CD59-52AB-4F89-B7BA-5C7056CBD4C6}" dt="2023-04-29T20:19:39.361" v="982" actId="478"/>
          <ac:picMkLst>
            <pc:docMk/>
            <pc:sldMk cId="3457483595" sldId="262"/>
            <ac:picMk id="1036" creationId="{75E51673-68CC-887F-832E-CBD886260B6D}"/>
          </ac:picMkLst>
        </pc:picChg>
        <pc:picChg chg="add del">
          <ac:chgData name="Richard Chalk" userId="287f8aa4f4de1d19" providerId="LiveId" clId="{7813CD59-52AB-4F89-B7BA-5C7056CBD4C6}" dt="2023-04-29T20:19:39.361" v="982" actId="478"/>
          <ac:picMkLst>
            <pc:docMk/>
            <pc:sldMk cId="3457483595" sldId="262"/>
            <ac:picMk id="1040" creationId="{F214255F-9A68-8E87-17DB-1B56CFD93837}"/>
          </ac:picMkLst>
        </pc:picChg>
        <pc:picChg chg="del">
          <ac:chgData name="Richard Chalk" userId="287f8aa4f4de1d19" providerId="LiveId" clId="{7813CD59-52AB-4F89-B7BA-5C7056CBD4C6}" dt="2023-04-29T20:19:42.777" v="983" actId="478"/>
          <ac:picMkLst>
            <pc:docMk/>
            <pc:sldMk cId="3457483595" sldId="262"/>
            <ac:picMk id="1042" creationId="{F28CE27F-956E-8B86-C668-0D5DE8588CF5}"/>
          </ac:picMkLst>
        </pc:picChg>
        <pc:picChg chg="del">
          <ac:chgData name="Richard Chalk" userId="287f8aa4f4de1d19" providerId="LiveId" clId="{7813CD59-52AB-4F89-B7BA-5C7056CBD4C6}" dt="2023-04-29T20:19:42.777" v="983" actId="478"/>
          <ac:picMkLst>
            <pc:docMk/>
            <pc:sldMk cId="3457483595" sldId="262"/>
            <ac:picMk id="1044" creationId="{CA50339D-343A-DBA4-8D1B-E3C4D5BF1031}"/>
          </ac:picMkLst>
        </pc:picChg>
        <pc:picChg chg="del">
          <ac:chgData name="Richard Chalk" userId="287f8aa4f4de1d19" providerId="LiveId" clId="{7813CD59-52AB-4F89-B7BA-5C7056CBD4C6}" dt="2023-04-29T20:19:42.777" v="983" actId="478"/>
          <ac:picMkLst>
            <pc:docMk/>
            <pc:sldMk cId="3457483595" sldId="262"/>
            <ac:picMk id="1052" creationId="{FAAA6C73-5E14-1163-829F-1CDF12B0FFE3}"/>
          </ac:picMkLst>
        </pc:picChg>
        <pc:picChg chg="add mod">
          <ac:chgData name="Richard Chalk" userId="287f8aa4f4de1d19" providerId="LiveId" clId="{7813CD59-52AB-4F89-B7BA-5C7056CBD4C6}" dt="2023-04-29T20:21:34.488" v="988" actId="1076"/>
          <ac:picMkLst>
            <pc:docMk/>
            <pc:sldMk cId="3457483595" sldId="262"/>
            <ac:picMk id="4098" creationId="{F90706F3-E66B-8488-12D6-4871819F88F1}"/>
          </ac:picMkLst>
        </pc:picChg>
      </pc:sldChg>
    </pc:docChg>
  </pc:docChgLst>
  <pc:docChgLst>
    <pc:chgData name="Richard Chalk" userId="287f8aa4f4de1d19" providerId="LiveId" clId="{6F62DC98-6C89-429A-9A76-3352FC6D3228}"/>
    <pc:docChg chg="undo custSel addSld delSld modSld">
      <pc:chgData name="Richard Chalk" userId="287f8aa4f4de1d19" providerId="LiveId" clId="{6F62DC98-6C89-429A-9A76-3352FC6D3228}" dt="2023-06-05T08:01:35.441" v="5641" actId="14100"/>
      <pc:docMkLst>
        <pc:docMk/>
      </pc:docMkLst>
      <pc:sldChg chg="addSp delSp modSp mod">
        <pc:chgData name="Richard Chalk" userId="287f8aa4f4de1d19" providerId="LiveId" clId="{6F62DC98-6C89-429A-9A76-3352FC6D3228}" dt="2023-06-02T13:18:34.128" v="2813" actId="113"/>
        <pc:sldMkLst>
          <pc:docMk/>
          <pc:sldMk cId="0" sldId="299"/>
        </pc:sldMkLst>
        <pc:spChg chg="mod">
          <ac:chgData name="Richard Chalk" userId="287f8aa4f4de1d19" providerId="LiveId" clId="{6F62DC98-6C89-429A-9A76-3352FC6D3228}" dt="2023-06-02T05:04:59.919" v="45" actId="1076"/>
          <ac:spMkLst>
            <pc:docMk/>
            <pc:sldMk cId="0" sldId="299"/>
            <ac:spMk id="4" creationId="{4771B46A-233B-C554-9461-6E930E187917}"/>
          </ac:spMkLst>
        </pc:spChg>
        <pc:spChg chg="add mod">
          <ac:chgData name="Richard Chalk" userId="287f8aa4f4de1d19" providerId="LiveId" clId="{6F62DC98-6C89-429A-9A76-3352FC6D3228}" dt="2023-06-02T05:37:49.544" v="1099" actId="113"/>
          <ac:spMkLst>
            <pc:docMk/>
            <pc:sldMk cId="0" sldId="299"/>
            <ac:spMk id="7" creationId="{AA144A3D-E7B0-8E00-95F4-8C9DD78ADC46}"/>
          </ac:spMkLst>
        </pc:spChg>
        <pc:spChg chg="del">
          <ac:chgData name="Richard Chalk" userId="287f8aa4f4de1d19" providerId="LiveId" clId="{6F62DC98-6C89-429A-9A76-3352FC6D3228}" dt="2023-06-02T05:02:47.444" v="27" actId="478"/>
          <ac:spMkLst>
            <pc:docMk/>
            <pc:sldMk cId="0" sldId="299"/>
            <ac:spMk id="12" creationId="{6A8F2775-4427-6D4B-E666-E53DE2E375BC}"/>
          </ac:spMkLst>
        </pc:spChg>
        <pc:spChg chg="mod">
          <ac:chgData name="Richard Chalk" userId="287f8aa4f4de1d19" providerId="LiveId" clId="{6F62DC98-6C89-429A-9A76-3352FC6D3228}" dt="2023-06-02T13:18:34.128" v="2813" actId="113"/>
          <ac:spMkLst>
            <pc:docMk/>
            <pc:sldMk cId="0" sldId="299"/>
            <ac:spMk id="658" creationId="{00000000-0000-0000-0000-000000000000}"/>
          </ac:spMkLst>
        </pc:spChg>
        <pc:picChg chg="del">
          <ac:chgData name="Richard Chalk" userId="287f8aa4f4de1d19" providerId="LiveId" clId="{6F62DC98-6C89-429A-9A76-3352FC6D3228}" dt="2023-06-02T05:04:39.112" v="34" actId="478"/>
          <ac:picMkLst>
            <pc:docMk/>
            <pc:sldMk cId="0" sldId="299"/>
            <ac:picMk id="2" creationId="{27DA1126-0BE6-5D16-1C95-67BFE4274FDF}"/>
          </ac:picMkLst>
        </pc:picChg>
        <pc:picChg chg="del">
          <ac:chgData name="Richard Chalk" userId="287f8aa4f4de1d19" providerId="LiveId" clId="{6F62DC98-6C89-429A-9A76-3352FC6D3228}" dt="2023-06-02T05:02:47.444" v="27" actId="478"/>
          <ac:picMkLst>
            <pc:docMk/>
            <pc:sldMk cId="0" sldId="299"/>
            <ac:picMk id="3" creationId="{E5B51BAC-2D33-2D98-6DA7-CA2027529AFA}"/>
          </ac:picMkLst>
        </pc:picChg>
        <pc:picChg chg="add mod">
          <ac:chgData name="Richard Chalk" userId="287f8aa4f4de1d19" providerId="LiveId" clId="{6F62DC98-6C89-429A-9A76-3352FC6D3228}" dt="2023-06-02T05:06:36.831" v="78" actId="1076"/>
          <ac:picMkLst>
            <pc:docMk/>
            <pc:sldMk cId="0" sldId="299"/>
            <ac:picMk id="8" creationId="{D5C95C5C-E579-D0CE-DDDF-D1F5CE06FBBC}"/>
          </ac:picMkLst>
        </pc:picChg>
        <pc:picChg chg="add mod">
          <ac:chgData name="Richard Chalk" userId="287f8aa4f4de1d19" providerId="LiveId" clId="{6F62DC98-6C89-429A-9A76-3352FC6D3228}" dt="2023-06-02T05:04:41.829" v="35" actId="1076"/>
          <ac:picMkLst>
            <pc:docMk/>
            <pc:sldMk cId="0" sldId="299"/>
            <ac:picMk id="1026" creationId="{32510478-6E2D-1544-BC8B-CD5086E06F5C}"/>
          </ac:picMkLst>
        </pc:picChg>
        <pc:picChg chg="add mod">
          <ac:chgData name="Richard Chalk" userId="287f8aa4f4de1d19" providerId="LiveId" clId="{6F62DC98-6C89-429A-9A76-3352FC6D3228}" dt="2023-06-02T05:05:04.867" v="54" actId="1035"/>
          <ac:picMkLst>
            <pc:docMk/>
            <pc:sldMk cId="0" sldId="299"/>
            <ac:picMk id="1028" creationId="{969D74C6-EE7C-CFFD-7A84-CA8CAC6AC300}"/>
          </ac:picMkLst>
        </pc:picChg>
      </pc:sldChg>
      <pc:sldChg chg="modSp mod">
        <pc:chgData name="Richard Chalk" userId="287f8aa4f4de1d19" providerId="LiveId" clId="{6F62DC98-6C89-429A-9A76-3352FC6D3228}" dt="2023-06-02T04:58:34.240" v="6" actId="20577"/>
        <pc:sldMkLst>
          <pc:docMk/>
          <pc:sldMk cId="3213385662" sldId="309"/>
        </pc:sldMkLst>
        <pc:spChg chg="mod">
          <ac:chgData name="Richard Chalk" userId="287f8aa4f4de1d19" providerId="LiveId" clId="{6F62DC98-6C89-429A-9A76-3352FC6D3228}" dt="2023-06-02T04:58:34.240" v="6" actId="20577"/>
          <ac:spMkLst>
            <pc:docMk/>
            <pc:sldMk cId="3213385662" sldId="309"/>
            <ac:spMk id="118" creationId="{00000000-0000-0000-0000-000000000000}"/>
          </ac:spMkLst>
        </pc:spChg>
      </pc:sldChg>
      <pc:sldChg chg="del">
        <pc:chgData name="Richard Chalk" userId="287f8aa4f4de1d19" providerId="LiveId" clId="{6F62DC98-6C89-429A-9A76-3352FC6D3228}" dt="2023-06-05T05:41:48.010" v="3821" actId="47"/>
        <pc:sldMkLst>
          <pc:docMk/>
          <pc:sldMk cId="3473543632" sldId="344"/>
        </pc:sldMkLst>
      </pc:sldChg>
      <pc:sldChg chg="del">
        <pc:chgData name="Richard Chalk" userId="287f8aa4f4de1d19" providerId="LiveId" clId="{6F62DC98-6C89-429A-9A76-3352FC6D3228}" dt="2023-06-05T05:41:48.010" v="3821" actId="47"/>
        <pc:sldMkLst>
          <pc:docMk/>
          <pc:sldMk cId="253933676" sldId="345"/>
        </pc:sldMkLst>
      </pc:sldChg>
      <pc:sldChg chg="del">
        <pc:chgData name="Richard Chalk" userId="287f8aa4f4de1d19" providerId="LiveId" clId="{6F62DC98-6C89-429A-9A76-3352FC6D3228}" dt="2023-06-05T05:41:48.010" v="3821" actId="47"/>
        <pc:sldMkLst>
          <pc:docMk/>
          <pc:sldMk cId="2297036447" sldId="346"/>
        </pc:sldMkLst>
      </pc:sldChg>
      <pc:sldChg chg="del">
        <pc:chgData name="Richard Chalk" userId="287f8aa4f4de1d19" providerId="LiveId" clId="{6F62DC98-6C89-429A-9A76-3352FC6D3228}" dt="2023-06-05T05:41:48.010" v="3821" actId="47"/>
        <pc:sldMkLst>
          <pc:docMk/>
          <pc:sldMk cId="4002348359" sldId="347"/>
        </pc:sldMkLst>
      </pc:sldChg>
      <pc:sldChg chg="del">
        <pc:chgData name="Richard Chalk" userId="287f8aa4f4de1d19" providerId="LiveId" clId="{6F62DC98-6C89-429A-9A76-3352FC6D3228}" dt="2023-06-05T05:41:48.010" v="3821" actId="47"/>
        <pc:sldMkLst>
          <pc:docMk/>
          <pc:sldMk cId="3660046944" sldId="348"/>
        </pc:sldMkLst>
      </pc:sldChg>
      <pc:sldChg chg="del">
        <pc:chgData name="Richard Chalk" userId="287f8aa4f4de1d19" providerId="LiveId" clId="{6F62DC98-6C89-429A-9A76-3352FC6D3228}" dt="2023-06-05T05:41:48.010" v="3821" actId="47"/>
        <pc:sldMkLst>
          <pc:docMk/>
          <pc:sldMk cId="3717549317" sldId="349"/>
        </pc:sldMkLst>
      </pc:sldChg>
      <pc:sldChg chg="del">
        <pc:chgData name="Richard Chalk" userId="287f8aa4f4de1d19" providerId="LiveId" clId="{6F62DC98-6C89-429A-9A76-3352FC6D3228}" dt="2023-06-05T05:41:48.010" v="3821" actId="47"/>
        <pc:sldMkLst>
          <pc:docMk/>
          <pc:sldMk cId="3118062131" sldId="350"/>
        </pc:sldMkLst>
      </pc:sldChg>
      <pc:sldChg chg="del">
        <pc:chgData name="Richard Chalk" userId="287f8aa4f4de1d19" providerId="LiveId" clId="{6F62DC98-6C89-429A-9A76-3352FC6D3228}" dt="2023-06-05T05:41:48.010" v="3821" actId="47"/>
        <pc:sldMkLst>
          <pc:docMk/>
          <pc:sldMk cId="1141450283" sldId="351"/>
        </pc:sldMkLst>
      </pc:sldChg>
      <pc:sldChg chg="del">
        <pc:chgData name="Richard Chalk" userId="287f8aa4f4de1d19" providerId="LiveId" clId="{6F62DC98-6C89-429A-9A76-3352FC6D3228}" dt="2023-06-05T05:41:48.010" v="3821" actId="47"/>
        <pc:sldMkLst>
          <pc:docMk/>
          <pc:sldMk cId="915165403" sldId="352"/>
        </pc:sldMkLst>
      </pc:sldChg>
      <pc:sldChg chg="del">
        <pc:chgData name="Richard Chalk" userId="287f8aa4f4de1d19" providerId="LiveId" clId="{6F62DC98-6C89-429A-9A76-3352FC6D3228}" dt="2023-06-05T05:41:48.010" v="3821" actId="47"/>
        <pc:sldMkLst>
          <pc:docMk/>
          <pc:sldMk cId="1479815827" sldId="353"/>
        </pc:sldMkLst>
      </pc:sldChg>
      <pc:sldChg chg="del">
        <pc:chgData name="Richard Chalk" userId="287f8aa4f4de1d19" providerId="LiveId" clId="{6F62DC98-6C89-429A-9A76-3352FC6D3228}" dt="2023-06-05T05:41:48.010" v="3821" actId="47"/>
        <pc:sldMkLst>
          <pc:docMk/>
          <pc:sldMk cId="263536332" sldId="354"/>
        </pc:sldMkLst>
      </pc:sldChg>
      <pc:sldChg chg="del">
        <pc:chgData name="Richard Chalk" userId="287f8aa4f4de1d19" providerId="LiveId" clId="{6F62DC98-6C89-429A-9A76-3352FC6D3228}" dt="2023-06-05T05:41:48.010" v="3821" actId="47"/>
        <pc:sldMkLst>
          <pc:docMk/>
          <pc:sldMk cId="2137397305" sldId="355"/>
        </pc:sldMkLst>
      </pc:sldChg>
      <pc:sldChg chg="del">
        <pc:chgData name="Richard Chalk" userId="287f8aa4f4de1d19" providerId="LiveId" clId="{6F62DC98-6C89-429A-9A76-3352FC6D3228}" dt="2023-06-05T05:41:48.010" v="3821" actId="47"/>
        <pc:sldMkLst>
          <pc:docMk/>
          <pc:sldMk cId="4255493114" sldId="356"/>
        </pc:sldMkLst>
      </pc:sldChg>
      <pc:sldChg chg="del">
        <pc:chgData name="Richard Chalk" userId="287f8aa4f4de1d19" providerId="LiveId" clId="{6F62DC98-6C89-429A-9A76-3352FC6D3228}" dt="2023-06-05T05:41:48.010" v="3821" actId="47"/>
        <pc:sldMkLst>
          <pc:docMk/>
          <pc:sldMk cId="2500937688" sldId="357"/>
        </pc:sldMkLst>
      </pc:sldChg>
      <pc:sldChg chg="new del">
        <pc:chgData name="Richard Chalk" userId="287f8aa4f4de1d19" providerId="LiveId" clId="{6F62DC98-6C89-429A-9A76-3352FC6D3228}" dt="2023-06-05T07:20:14.907" v="5100" actId="47"/>
        <pc:sldMkLst>
          <pc:docMk/>
          <pc:sldMk cId="4119219517" sldId="358"/>
        </pc:sldMkLst>
      </pc:sldChg>
      <pc:sldChg chg="addSp delSp modSp add mod">
        <pc:chgData name="Richard Chalk" userId="287f8aa4f4de1d19" providerId="LiveId" clId="{6F62DC98-6C89-429A-9A76-3352FC6D3228}" dt="2023-06-05T07:30:27.766" v="5312" actId="6549"/>
        <pc:sldMkLst>
          <pc:docMk/>
          <pc:sldMk cId="1587974455" sldId="359"/>
        </pc:sldMkLst>
        <pc:spChg chg="add mod">
          <ac:chgData name="Richard Chalk" userId="287f8aa4f4de1d19" providerId="LiveId" clId="{6F62DC98-6C89-429A-9A76-3352FC6D3228}" dt="2023-06-02T05:24:34.156" v="223" actId="20577"/>
          <ac:spMkLst>
            <pc:docMk/>
            <pc:sldMk cId="1587974455" sldId="359"/>
            <ac:spMk id="2" creationId="{C757654E-CD34-BE2E-F8B3-FC332E833522}"/>
          </ac:spMkLst>
        </pc:spChg>
        <pc:spChg chg="mod">
          <ac:chgData name="Richard Chalk" userId="287f8aa4f4de1d19" providerId="LiveId" clId="{6F62DC98-6C89-429A-9A76-3352FC6D3228}" dt="2023-06-02T05:10:21.065" v="153" actId="20577"/>
          <ac:spMkLst>
            <pc:docMk/>
            <pc:sldMk cId="1587974455" sldId="359"/>
            <ac:spMk id="4" creationId="{4771B46A-233B-C554-9461-6E930E187917}"/>
          </ac:spMkLst>
        </pc:spChg>
        <pc:spChg chg="del">
          <ac:chgData name="Richard Chalk" userId="287f8aa4f4de1d19" providerId="LiveId" clId="{6F62DC98-6C89-429A-9A76-3352FC6D3228}" dt="2023-06-02T05:24:12.822" v="156" actId="478"/>
          <ac:spMkLst>
            <pc:docMk/>
            <pc:sldMk cId="1587974455" sldId="359"/>
            <ac:spMk id="7" creationId="{AA144A3D-E7B0-8E00-95F4-8C9DD78ADC46}"/>
          </ac:spMkLst>
        </pc:spChg>
        <pc:spChg chg="add mod">
          <ac:chgData name="Richard Chalk" userId="287f8aa4f4de1d19" providerId="LiveId" clId="{6F62DC98-6C89-429A-9A76-3352FC6D3228}" dt="2023-06-05T07:30:27.766" v="5312" actId="6549"/>
          <ac:spMkLst>
            <pc:docMk/>
            <pc:sldMk cId="1587974455" sldId="359"/>
            <ac:spMk id="9" creationId="{6FE05952-99D2-C824-4F2B-42640ADFBC17}"/>
          </ac:spMkLst>
        </pc:spChg>
        <pc:spChg chg="add mod">
          <ac:chgData name="Richard Chalk" userId="287f8aa4f4de1d19" providerId="LiveId" clId="{6F62DC98-6C89-429A-9A76-3352FC6D3228}" dt="2023-06-02T05:37:33.259" v="1097" actId="207"/>
          <ac:spMkLst>
            <pc:docMk/>
            <pc:sldMk cId="1587974455" sldId="359"/>
            <ac:spMk id="10" creationId="{66F30CDD-FFAA-0A48-2B29-7A8874FAFA8D}"/>
          </ac:spMkLst>
        </pc:spChg>
        <pc:spChg chg="mod">
          <ac:chgData name="Richard Chalk" userId="287f8aa4f4de1d19" providerId="LiveId" clId="{6F62DC98-6C89-429A-9A76-3352FC6D3228}" dt="2023-06-02T13:19:10.984" v="2815" actId="207"/>
          <ac:spMkLst>
            <pc:docMk/>
            <pc:sldMk cId="1587974455" sldId="359"/>
            <ac:spMk id="658" creationId="{00000000-0000-0000-0000-000000000000}"/>
          </ac:spMkLst>
        </pc:spChg>
        <pc:picChg chg="del">
          <ac:chgData name="Richard Chalk" userId="287f8aa4f4de1d19" providerId="LiveId" clId="{6F62DC98-6C89-429A-9A76-3352FC6D3228}" dt="2023-06-02T05:24:12.822" v="156" actId="478"/>
          <ac:picMkLst>
            <pc:docMk/>
            <pc:sldMk cId="1587974455" sldId="359"/>
            <ac:picMk id="8" creationId="{D5C95C5C-E579-D0CE-DDDF-D1F5CE06FBBC}"/>
          </ac:picMkLst>
        </pc:picChg>
        <pc:picChg chg="add mod">
          <ac:chgData name="Richard Chalk" userId="287f8aa4f4de1d19" providerId="LiveId" clId="{6F62DC98-6C89-429A-9A76-3352FC6D3228}" dt="2023-06-02T05:27:00.156" v="389" actId="1076"/>
          <ac:picMkLst>
            <pc:docMk/>
            <pc:sldMk cId="1587974455" sldId="359"/>
            <ac:picMk id="11" creationId="{47A7481F-99BD-A67A-E43B-79B5415E3EEB}"/>
          </ac:picMkLst>
        </pc:picChg>
        <pc:picChg chg="add mod">
          <ac:chgData name="Richard Chalk" userId="287f8aa4f4de1d19" providerId="LiveId" clId="{6F62DC98-6C89-429A-9A76-3352FC6D3228}" dt="2023-06-02T05:27:24.285" v="398" actId="1036"/>
          <ac:picMkLst>
            <pc:docMk/>
            <pc:sldMk cId="1587974455" sldId="359"/>
            <ac:picMk id="12" creationId="{9C6F98A6-453E-A949-9714-79E002C83620}"/>
          </ac:picMkLst>
        </pc:picChg>
        <pc:picChg chg="add mod">
          <ac:chgData name="Richard Chalk" userId="287f8aa4f4de1d19" providerId="LiveId" clId="{6F62DC98-6C89-429A-9A76-3352FC6D3228}" dt="2023-06-02T05:37:24.024" v="1095" actId="1076"/>
          <ac:picMkLst>
            <pc:docMk/>
            <pc:sldMk cId="1587974455" sldId="359"/>
            <ac:picMk id="3074" creationId="{4C100ECB-20B7-A5C5-221C-0AE6629BAE6D}"/>
          </ac:picMkLst>
        </pc:picChg>
      </pc:sldChg>
      <pc:sldChg chg="addSp delSp modSp add mod modNotesTx">
        <pc:chgData name="Richard Chalk" userId="287f8aa4f4de1d19" providerId="LiveId" clId="{6F62DC98-6C89-429A-9A76-3352FC6D3228}" dt="2023-06-05T05:47:41.443" v="3862" actId="6549"/>
        <pc:sldMkLst>
          <pc:docMk/>
          <pc:sldMk cId="1183677842" sldId="360"/>
        </pc:sldMkLst>
        <pc:spChg chg="del">
          <ac:chgData name="Richard Chalk" userId="287f8aa4f4de1d19" providerId="LiveId" clId="{6F62DC98-6C89-429A-9A76-3352FC6D3228}" dt="2023-06-02T05:28:16.552" v="449" actId="478"/>
          <ac:spMkLst>
            <pc:docMk/>
            <pc:sldMk cId="1183677842" sldId="360"/>
            <ac:spMk id="2" creationId="{C757654E-CD34-BE2E-F8B3-FC332E833522}"/>
          </ac:spMkLst>
        </pc:spChg>
        <pc:spChg chg="mod ord">
          <ac:chgData name="Richard Chalk" userId="287f8aa4f4de1d19" providerId="LiveId" clId="{6F62DC98-6C89-429A-9A76-3352FC6D3228}" dt="2023-06-02T13:23:18.524" v="3001" actId="20577"/>
          <ac:spMkLst>
            <pc:docMk/>
            <pc:sldMk cId="1183677842" sldId="360"/>
            <ac:spMk id="4" creationId="{4771B46A-233B-C554-9461-6E930E187917}"/>
          </ac:spMkLst>
        </pc:spChg>
        <pc:spChg chg="add mod">
          <ac:chgData name="Richard Chalk" userId="287f8aa4f4de1d19" providerId="LiveId" clId="{6F62DC98-6C89-429A-9A76-3352FC6D3228}" dt="2023-06-02T05:42:25.302" v="1217" actId="1035"/>
          <ac:spMkLst>
            <pc:docMk/>
            <pc:sldMk cId="1183677842" sldId="360"/>
            <ac:spMk id="7" creationId="{3F0DACF9-E70F-3A91-564F-4607F8C0B53A}"/>
          </ac:spMkLst>
        </pc:spChg>
        <pc:spChg chg="mod">
          <ac:chgData name="Richard Chalk" userId="287f8aa4f4de1d19" providerId="LiveId" clId="{6F62DC98-6C89-429A-9A76-3352FC6D3228}" dt="2023-06-05T05:47:12.543" v="3859" actId="6549"/>
          <ac:spMkLst>
            <pc:docMk/>
            <pc:sldMk cId="1183677842" sldId="360"/>
            <ac:spMk id="9" creationId="{6FE05952-99D2-C824-4F2B-42640ADFBC17}"/>
          </ac:spMkLst>
        </pc:spChg>
        <pc:spChg chg="del">
          <ac:chgData name="Richard Chalk" userId="287f8aa4f4de1d19" providerId="LiveId" clId="{6F62DC98-6C89-429A-9A76-3352FC6D3228}" dt="2023-06-02T05:31:04.131" v="642" actId="478"/>
          <ac:spMkLst>
            <pc:docMk/>
            <pc:sldMk cId="1183677842" sldId="360"/>
            <ac:spMk id="10" creationId="{66F30CDD-FFAA-0A48-2B29-7A8874FAFA8D}"/>
          </ac:spMkLst>
        </pc:spChg>
        <pc:spChg chg="add mod">
          <ac:chgData name="Richard Chalk" userId="287f8aa4f4de1d19" providerId="LiveId" clId="{6F62DC98-6C89-429A-9A76-3352FC6D3228}" dt="2023-06-02T12:35:50.384" v="1656" actId="1037"/>
          <ac:spMkLst>
            <pc:docMk/>
            <pc:sldMk cId="1183677842" sldId="360"/>
            <ac:spMk id="13" creationId="{73F9F283-CD93-E9F3-4140-401ADB47CAC5}"/>
          </ac:spMkLst>
        </pc:spChg>
        <pc:spChg chg="add del mod">
          <ac:chgData name="Richard Chalk" userId="287f8aa4f4de1d19" providerId="LiveId" clId="{6F62DC98-6C89-429A-9A76-3352FC6D3228}" dt="2023-06-02T13:22:27.131" v="2995" actId="478"/>
          <ac:spMkLst>
            <pc:docMk/>
            <pc:sldMk cId="1183677842" sldId="360"/>
            <ac:spMk id="14" creationId="{DBAF31F4-3158-23CE-B203-27C38AA5E78A}"/>
          </ac:spMkLst>
        </pc:spChg>
        <pc:spChg chg="add mod">
          <ac:chgData name="Richard Chalk" userId="287f8aa4f4de1d19" providerId="LiveId" clId="{6F62DC98-6C89-429A-9A76-3352FC6D3228}" dt="2023-06-05T05:47:27.444" v="3860" actId="20577"/>
          <ac:spMkLst>
            <pc:docMk/>
            <pc:sldMk cId="1183677842" sldId="360"/>
            <ac:spMk id="15" creationId="{3A55B1CA-E878-75C1-9D37-BA2AE08E8BE5}"/>
          </ac:spMkLst>
        </pc:spChg>
        <pc:spChg chg="add mod">
          <ac:chgData name="Richard Chalk" userId="287f8aa4f4de1d19" providerId="LiveId" clId="{6F62DC98-6C89-429A-9A76-3352FC6D3228}" dt="2023-06-02T05:51:38.087" v="1220" actId="1076"/>
          <ac:spMkLst>
            <pc:docMk/>
            <pc:sldMk cId="1183677842" sldId="360"/>
            <ac:spMk id="18" creationId="{2818E694-3566-8A91-27B5-45D7B3AAF7E8}"/>
          </ac:spMkLst>
        </pc:spChg>
        <pc:spChg chg="add mod">
          <ac:chgData name="Richard Chalk" userId="287f8aa4f4de1d19" providerId="LiveId" clId="{6F62DC98-6C89-429A-9A76-3352FC6D3228}" dt="2023-06-02T13:22:30.699" v="2996" actId="14100"/>
          <ac:spMkLst>
            <pc:docMk/>
            <pc:sldMk cId="1183677842" sldId="360"/>
            <ac:spMk id="19" creationId="{C3491B37-6D8D-FE5C-6738-378B7FB245DA}"/>
          </ac:spMkLst>
        </pc:spChg>
        <pc:spChg chg="mod">
          <ac:chgData name="Richard Chalk" userId="287f8aa4f4de1d19" providerId="LiveId" clId="{6F62DC98-6C89-429A-9A76-3352FC6D3228}" dt="2023-06-02T13:21:58.079" v="2935" actId="6549"/>
          <ac:spMkLst>
            <pc:docMk/>
            <pc:sldMk cId="1183677842" sldId="360"/>
            <ac:spMk id="658" creationId="{00000000-0000-0000-0000-000000000000}"/>
          </ac:spMkLst>
        </pc:spChg>
        <pc:picChg chg="add mod">
          <ac:chgData name="Richard Chalk" userId="287f8aa4f4de1d19" providerId="LiveId" clId="{6F62DC98-6C89-429A-9A76-3352FC6D3228}" dt="2023-06-02T13:22:02.647" v="2954" actId="1035"/>
          <ac:picMkLst>
            <pc:docMk/>
            <pc:sldMk cId="1183677842" sldId="360"/>
            <ac:picMk id="8" creationId="{1A12F87A-1EF1-AF11-BE49-04F9E1694EF1}"/>
          </ac:picMkLst>
        </pc:picChg>
        <pc:picChg chg="mod">
          <ac:chgData name="Richard Chalk" userId="287f8aa4f4de1d19" providerId="LiveId" clId="{6F62DC98-6C89-429A-9A76-3352FC6D3228}" dt="2023-06-02T05:41:47.979" v="1196" actId="1037"/>
          <ac:picMkLst>
            <pc:docMk/>
            <pc:sldMk cId="1183677842" sldId="360"/>
            <ac:picMk id="11" creationId="{47A7481F-99BD-A67A-E43B-79B5415E3EEB}"/>
          </ac:picMkLst>
        </pc:picChg>
        <pc:picChg chg="mod">
          <ac:chgData name="Richard Chalk" userId="287f8aa4f4de1d19" providerId="LiveId" clId="{6F62DC98-6C89-429A-9A76-3352FC6D3228}" dt="2023-06-02T05:30:34.087" v="596" actId="1035"/>
          <ac:picMkLst>
            <pc:docMk/>
            <pc:sldMk cId="1183677842" sldId="360"/>
            <ac:picMk id="12" creationId="{9C6F98A6-453E-A949-9714-79E002C83620}"/>
          </ac:picMkLst>
        </pc:picChg>
        <pc:picChg chg="add mod">
          <ac:chgData name="Richard Chalk" userId="287f8aa4f4de1d19" providerId="LiveId" clId="{6F62DC98-6C89-429A-9A76-3352FC6D3228}" dt="2023-06-02T05:38:28.419" v="1103" actId="1076"/>
          <ac:picMkLst>
            <pc:docMk/>
            <pc:sldMk cId="1183677842" sldId="360"/>
            <ac:picMk id="16" creationId="{7C0F8FF7-B849-2C02-BBB7-22F0C351E8E6}"/>
          </ac:picMkLst>
        </pc:picChg>
        <pc:picChg chg="add mod">
          <ac:chgData name="Richard Chalk" userId="287f8aa4f4de1d19" providerId="LiveId" clId="{6F62DC98-6C89-429A-9A76-3352FC6D3228}" dt="2023-06-02T13:22:02.647" v="2954" actId="1035"/>
          <ac:picMkLst>
            <pc:docMk/>
            <pc:sldMk cId="1183677842" sldId="360"/>
            <ac:picMk id="17" creationId="{515A686B-92B4-8581-66BB-FAF7C7F9C374}"/>
          </ac:picMkLst>
        </pc:picChg>
        <pc:picChg chg="add mod">
          <ac:chgData name="Richard Chalk" userId="287f8aa4f4de1d19" providerId="LiveId" clId="{6F62DC98-6C89-429A-9A76-3352FC6D3228}" dt="2023-06-02T13:20:09.686" v="2832" actId="1037"/>
          <ac:picMkLst>
            <pc:docMk/>
            <pc:sldMk cId="1183677842" sldId="360"/>
            <ac:picMk id="20" creationId="{D5F5266A-D403-2732-2DE3-8513D55846A2}"/>
          </ac:picMkLst>
        </pc:picChg>
        <pc:picChg chg="mod">
          <ac:chgData name="Richard Chalk" userId="287f8aa4f4de1d19" providerId="LiveId" clId="{6F62DC98-6C89-429A-9A76-3352FC6D3228}" dt="2023-06-02T05:41:56.598" v="1198" actId="167"/>
          <ac:picMkLst>
            <pc:docMk/>
            <pc:sldMk cId="1183677842" sldId="360"/>
            <ac:picMk id="1028" creationId="{969D74C6-EE7C-CFFD-7A84-CA8CAC6AC300}"/>
          </ac:picMkLst>
        </pc:picChg>
        <pc:picChg chg="add mod">
          <ac:chgData name="Richard Chalk" userId="287f8aa4f4de1d19" providerId="LiveId" clId="{6F62DC98-6C89-429A-9A76-3352FC6D3228}" dt="2023-06-02T05:41:29.865" v="1165" actId="14100"/>
          <ac:picMkLst>
            <pc:docMk/>
            <pc:sldMk cId="1183677842" sldId="360"/>
            <ac:picMk id="2050" creationId="{62032FEE-A641-68BC-50D7-15B7BF98C34E}"/>
          </ac:picMkLst>
        </pc:picChg>
      </pc:sldChg>
      <pc:sldChg chg="addSp delSp modSp add mod modNotesTx">
        <pc:chgData name="Richard Chalk" userId="287f8aa4f4de1d19" providerId="LiveId" clId="{6F62DC98-6C89-429A-9A76-3352FC6D3228}" dt="2023-06-05T07:36:45.449" v="5372" actId="113"/>
        <pc:sldMkLst>
          <pc:docMk/>
          <pc:sldMk cId="2003245296" sldId="361"/>
        </pc:sldMkLst>
        <pc:spChg chg="add mod ord">
          <ac:chgData name="Richard Chalk" userId="287f8aa4f4de1d19" providerId="LiveId" clId="{6F62DC98-6C89-429A-9A76-3352FC6D3228}" dt="2023-06-02T12:36:21.721" v="1725" actId="6549"/>
          <ac:spMkLst>
            <pc:docMk/>
            <pc:sldMk cId="2003245296" sldId="361"/>
            <ac:spMk id="3" creationId="{C931FCE0-E2B8-0F56-C03A-C2A4AFB00109}"/>
          </ac:spMkLst>
        </pc:spChg>
        <pc:spChg chg="mod">
          <ac:chgData name="Richard Chalk" userId="287f8aa4f4de1d19" providerId="LiveId" clId="{6F62DC98-6C89-429A-9A76-3352FC6D3228}" dt="2023-06-02T12:25:55.023" v="1503" actId="20577"/>
          <ac:spMkLst>
            <pc:docMk/>
            <pc:sldMk cId="2003245296" sldId="361"/>
            <ac:spMk id="4" creationId="{4771B46A-233B-C554-9461-6E930E187917}"/>
          </ac:spMkLst>
        </pc:spChg>
        <pc:spChg chg="del">
          <ac:chgData name="Richard Chalk" userId="287f8aa4f4de1d19" providerId="LiveId" clId="{6F62DC98-6C89-429A-9A76-3352FC6D3228}" dt="2023-06-02T12:32:00.270" v="1551" actId="478"/>
          <ac:spMkLst>
            <pc:docMk/>
            <pc:sldMk cId="2003245296" sldId="361"/>
            <ac:spMk id="7" creationId="{3F0DACF9-E70F-3A91-564F-4607F8C0B53A}"/>
          </ac:spMkLst>
        </pc:spChg>
        <pc:spChg chg="del">
          <ac:chgData name="Richard Chalk" userId="287f8aa4f4de1d19" providerId="LiveId" clId="{6F62DC98-6C89-429A-9A76-3352FC6D3228}" dt="2023-06-02T12:32:12.858" v="1556" actId="478"/>
          <ac:spMkLst>
            <pc:docMk/>
            <pc:sldMk cId="2003245296" sldId="361"/>
            <ac:spMk id="9" creationId="{6FE05952-99D2-C824-4F2B-42640ADFBC17}"/>
          </ac:spMkLst>
        </pc:spChg>
        <pc:spChg chg="del">
          <ac:chgData name="Richard Chalk" userId="287f8aa4f4de1d19" providerId="LiveId" clId="{6F62DC98-6C89-429A-9A76-3352FC6D3228}" dt="2023-06-02T12:32:00.270" v="1551" actId="478"/>
          <ac:spMkLst>
            <pc:docMk/>
            <pc:sldMk cId="2003245296" sldId="361"/>
            <ac:spMk id="13" creationId="{73F9F283-CD93-E9F3-4140-401ADB47CAC5}"/>
          </ac:spMkLst>
        </pc:spChg>
        <pc:spChg chg="del">
          <ac:chgData name="Richard Chalk" userId="287f8aa4f4de1d19" providerId="LiveId" clId="{6F62DC98-6C89-429A-9A76-3352FC6D3228}" dt="2023-06-02T12:32:10.914" v="1555" actId="478"/>
          <ac:spMkLst>
            <pc:docMk/>
            <pc:sldMk cId="2003245296" sldId="361"/>
            <ac:spMk id="14" creationId="{DBAF31F4-3158-23CE-B203-27C38AA5E78A}"/>
          </ac:spMkLst>
        </pc:spChg>
        <pc:spChg chg="del">
          <ac:chgData name="Richard Chalk" userId="287f8aa4f4de1d19" providerId="LiveId" clId="{6F62DC98-6C89-429A-9A76-3352FC6D3228}" dt="2023-06-02T12:32:07.957" v="1554" actId="478"/>
          <ac:spMkLst>
            <pc:docMk/>
            <pc:sldMk cId="2003245296" sldId="361"/>
            <ac:spMk id="15" creationId="{3A55B1CA-E878-75C1-9D37-BA2AE08E8BE5}"/>
          </ac:spMkLst>
        </pc:spChg>
        <pc:spChg chg="del">
          <ac:chgData name="Richard Chalk" userId="287f8aa4f4de1d19" providerId="LiveId" clId="{6F62DC98-6C89-429A-9A76-3352FC6D3228}" dt="2023-06-02T12:32:00.270" v="1551" actId="478"/>
          <ac:spMkLst>
            <pc:docMk/>
            <pc:sldMk cId="2003245296" sldId="361"/>
            <ac:spMk id="18" creationId="{2818E694-3566-8A91-27B5-45D7B3AAF7E8}"/>
          </ac:spMkLst>
        </pc:spChg>
        <pc:spChg chg="del">
          <ac:chgData name="Richard Chalk" userId="287f8aa4f4de1d19" providerId="LiveId" clId="{6F62DC98-6C89-429A-9A76-3352FC6D3228}" dt="2023-06-02T12:31:12.693" v="1546" actId="478"/>
          <ac:spMkLst>
            <pc:docMk/>
            <pc:sldMk cId="2003245296" sldId="361"/>
            <ac:spMk id="19" creationId="{C3491B37-6D8D-FE5C-6738-378B7FB245DA}"/>
          </ac:spMkLst>
        </pc:spChg>
        <pc:spChg chg="add del mod">
          <ac:chgData name="Richard Chalk" userId="287f8aa4f4de1d19" providerId="LiveId" clId="{6F62DC98-6C89-429A-9A76-3352FC6D3228}" dt="2023-06-02T12:32:46.899" v="1580" actId="478"/>
          <ac:spMkLst>
            <pc:docMk/>
            <pc:sldMk cId="2003245296" sldId="361"/>
            <ac:spMk id="20" creationId="{E6F23BE8-BC46-72C8-EE44-EBE925601791}"/>
          </ac:spMkLst>
        </pc:spChg>
        <pc:spChg chg="add mod">
          <ac:chgData name="Richard Chalk" userId="287f8aa4f4de1d19" providerId="LiveId" clId="{6F62DC98-6C89-429A-9A76-3352FC6D3228}" dt="2023-06-05T06:38:56.338" v="4586" actId="6549"/>
          <ac:spMkLst>
            <pc:docMk/>
            <pc:sldMk cId="2003245296" sldId="361"/>
            <ac:spMk id="22" creationId="{F2A50460-1456-D5BA-2834-F400A8B1CAC4}"/>
          </ac:spMkLst>
        </pc:spChg>
        <pc:spChg chg="add mod">
          <ac:chgData name="Richard Chalk" userId="287f8aa4f4de1d19" providerId="LiveId" clId="{6F62DC98-6C89-429A-9A76-3352FC6D3228}" dt="2023-06-02T12:35:56.321" v="1658" actId="1076"/>
          <ac:spMkLst>
            <pc:docMk/>
            <pc:sldMk cId="2003245296" sldId="361"/>
            <ac:spMk id="23" creationId="{A3F05E27-01B5-7D34-A885-A654621FD29A}"/>
          </ac:spMkLst>
        </pc:spChg>
        <pc:spChg chg="add mod">
          <ac:chgData name="Richard Chalk" userId="287f8aa4f4de1d19" providerId="LiveId" clId="{6F62DC98-6C89-429A-9A76-3352FC6D3228}" dt="2023-06-02T12:38:55.670" v="1747" actId="1036"/>
          <ac:spMkLst>
            <pc:docMk/>
            <pc:sldMk cId="2003245296" sldId="361"/>
            <ac:spMk id="25" creationId="{5378F68F-1727-4229-6F8D-8E22A8C511E9}"/>
          </ac:spMkLst>
        </pc:spChg>
        <pc:spChg chg="add mod">
          <ac:chgData name="Richard Chalk" userId="287f8aa4f4de1d19" providerId="LiveId" clId="{6F62DC98-6C89-429A-9A76-3352FC6D3228}" dt="2023-06-02T12:40:10.660" v="1894" actId="1035"/>
          <ac:spMkLst>
            <pc:docMk/>
            <pc:sldMk cId="2003245296" sldId="361"/>
            <ac:spMk id="27" creationId="{D3719EA1-C614-98EA-6F5A-20436D043CA5}"/>
          </ac:spMkLst>
        </pc:spChg>
        <pc:spChg chg="add mod">
          <ac:chgData name="Richard Chalk" userId="287f8aa4f4de1d19" providerId="LiveId" clId="{6F62DC98-6C89-429A-9A76-3352FC6D3228}" dt="2023-06-02T12:40:23.101" v="1946" actId="20577"/>
          <ac:spMkLst>
            <pc:docMk/>
            <pc:sldMk cId="2003245296" sldId="361"/>
            <ac:spMk id="29" creationId="{067525B8-69F6-9C47-14AA-028E3035F9F1}"/>
          </ac:spMkLst>
        </pc:spChg>
        <pc:spChg chg="add mod">
          <ac:chgData name="Richard Chalk" userId="287f8aa4f4de1d19" providerId="LiveId" clId="{6F62DC98-6C89-429A-9A76-3352FC6D3228}" dt="2023-06-05T07:36:45.449" v="5372" actId="113"/>
          <ac:spMkLst>
            <pc:docMk/>
            <pc:sldMk cId="2003245296" sldId="361"/>
            <ac:spMk id="30" creationId="{C7761797-93CB-3CD9-A42C-17D88A371B77}"/>
          </ac:spMkLst>
        </pc:spChg>
        <pc:spChg chg="add del mod">
          <ac:chgData name="Richard Chalk" userId="287f8aa4f4de1d19" providerId="LiveId" clId="{6F62DC98-6C89-429A-9A76-3352FC6D3228}" dt="2023-06-05T07:36:26.222" v="5329" actId="403"/>
          <ac:spMkLst>
            <pc:docMk/>
            <pc:sldMk cId="2003245296" sldId="361"/>
            <ac:spMk id="31" creationId="{E3FB6C66-8916-0BB8-C151-F7F44CF25699}"/>
          </ac:spMkLst>
        </pc:spChg>
        <pc:spChg chg="mod">
          <ac:chgData name="Richard Chalk" userId="287f8aa4f4de1d19" providerId="LiveId" clId="{6F62DC98-6C89-429A-9A76-3352FC6D3228}" dt="2023-06-02T12:34:52.843" v="1626" actId="5793"/>
          <ac:spMkLst>
            <pc:docMk/>
            <pc:sldMk cId="2003245296" sldId="361"/>
            <ac:spMk id="658" creationId="{00000000-0000-0000-0000-000000000000}"/>
          </ac:spMkLst>
        </pc:spChg>
        <pc:picChg chg="add mod">
          <ac:chgData name="Richard Chalk" userId="287f8aa4f4de1d19" providerId="LiveId" clId="{6F62DC98-6C89-429A-9A76-3352FC6D3228}" dt="2023-06-05T07:36:32.329" v="5371" actId="1037"/>
          <ac:picMkLst>
            <pc:docMk/>
            <pc:sldMk cId="2003245296" sldId="361"/>
            <ac:picMk id="2" creationId="{454B0E8F-0D81-464F-0BF2-04D7C3F5B5DC}"/>
          </ac:picMkLst>
        </pc:picChg>
        <pc:picChg chg="del">
          <ac:chgData name="Richard Chalk" userId="287f8aa4f4de1d19" providerId="LiveId" clId="{6F62DC98-6C89-429A-9A76-3352FC6D3228}" dt="2023-06-02T12:31:11.362" v="1544" actId="478"/>
          <ac:picMkLst>
            <pc:docMk/>
            <pc:sldMk cId="2003245296" sldId="361"/>
            <ac:picMk id="8" creationId="{1A12F87A-1EF1-AF11-BE49-04F9E1694EF1}"/>
          </ac:picMkLst>
        </pc:picChg>
        <pc:picChg chg="del mod">
          <ac:chgData name="Richard Chalk" userId="287f8aa4f4de1d19" providerId="LiveId" clId="{6F62DC98-6C89-429A-9A76-3352FC6D3228}" dt="2023-06-02T12:35:30.766" v="1630" actId="478"/>
          <ac:picMkLst>
            <pc:docMk/>
            <pc:sldMk cId="2003245296" sldId="361"/>
            <ac:picMk id="11" creationId="{47A7481F-99BD-A67A-E43B-79B5415E3EEB}"/>
          </ac:picMkLst>
        </pc:picChg>
        <pc:picChg chg="del">
          <ac:chgData name="Richard Chalk" userId="287f8aa4f4de1d19" providerId="LiveId" clId="{6F62DC98-6C89-429A-9A76-3352FC6D3228}" dt="2023-06-02T12:31:10.409" v="1543" actId="478"/>
          <ac:picMkLst>
            <pc:docMk/>
            <pc:sldMk cId="2003245296" sldId="361"/>
            <ac:picMk id="12" creationId="{9C6F98A6-453E-A949-9714-79E002C83620}"/>
          </ac:picMkLst>
        </pc:picChg>
        <pc:picChg chg="del">
          <ac:chgData name="Richard Chalk" userId="287f8aa4f4de1d19" providerId="LiveId" clId="{6F62DC98-6C89-429A-9A76-3352FC6D3228}" dt="2023-06-02T12:32:07.957" v="1554" actId="478"/>
          <ac:picMkLst>
            <pc:docMk/>
            <pc:sldMk cId="2003245296" sldId="361"/>
            <ac:picMk id="16" creationId="{7C0F8FF7-B849-2C02-BBB7-22F0C351E8E6}"/>
          </ac:picMkLst>
        </pc:picChg>
        <pc:picChg chg="del">
          <ac:chgData name="Richard Chalk" userId="287f8aa4f4de1d19" providerId="LiveId" clId="{6F62DC98-6C89-429A-9A76-3352FC6D3228}" dt="2023-06-02T12:31:11.969" v="1545" actId="478"/>
          <ac:picMkLst>
            <pc:docMk/>
            <pc:sldMk cId="2003245296" sldId="361"/>
            <ac:picMk id="17" creationId="{515A686B-92B4-8581-66BB-FAF7C7F9C374}"/>
          </ac:picMkLst>
        </pc:picChg>
        <pc:picChg chg="add mod">
          <ac:chgData name="Richard Chalk" userId="287f8aa4f4de1d19" providerId="LiveId" clId="{6F62DC98-6C89-429A-9A76-3352FC6D3228}" dt="2023-06-02T12:38:55.670" v="1747" actId="1036"/>
          <ac:picMkLst>
            <pc:docMk/>
            <pc:sldMk cId="2003245296" sldId="361"/>
            <ac:picMk id="24" creationId="{61736C99-47D0-D1AF-612D-10036F8C07DD}"/>
          </ac:picMkLst>
        </pc:picChg>
        <pc:picChg chg="add mod">
          <ac:chgData name="Richard Chalk" userId="287f8aa4f4de1d19" providerId="LiveId" clId="{6F62DC98-6C89-429A-9A76-3352FC6D3228}" dt="2023-06-02T12:40:19.238" v="1944" actId="1036"/>
          <ac:picMkLst>
            <pc:docMk/>
            <pc:sldMk cId="2003245296" sldId="361"/>
            <ac:picMk id="28" creationId="{CB8A829E-2ACF-B691-D4D3-0570400E9951}"/>
          </ac:picMkLst>
        </pc:picChg>
        <pc:picChg chg="add mod">
          <ac:chgData name="Richard Chalk" userId="287f8aa4f4de1d19" providerId="LiveId" clId="{6F62DC98-6C89-429A-9A76-3352FC6D3228}" dt="2023-06-02T12:41:30.108" v="2101" actId="1076"/>
          <ac:picMkLst>
            <pc:docMk/>
            <pc:sldMk cId="2003245296" sldId="361"/>
            <ac:picMk id="32" creationId="{0DFF22BA-AF94-06D5-43B7-73D2D247E857}"/>
          </ac:picMkLst>
        </pc:picChg>
        <pc:picChg chg="add mod ord">
          <ac:chgData name="Richard Chalk" userId="287f8aa4f4de1d19" providerId="LiveId" clId="{6F62DC98-6C89-429A-9A76-3352FC6D3228}" dt="2023-06-05T06:39:10.037" v="4587" actId="167"/>
          <ac:picMkLst>
            <pc:docMk/>
            <pc:sldMk cId="2003245296" sldId="361"/>
            <ac:picMk id="33" creationId="{0BD2EE89-8C56-99F7-0F84-947E0A2634B5}"/>
          </ac:picMkLst>
        </pc:picChg>
        <pc:picChg chg="add mod">
          <ac:chgData name="Richard Chalk" userId="287f8aa4f4de1d19" providerId="LiveId" clId="{6F62DC98-6C89-429A-9A76-3352FC6D3228}" dt="2023-06-02T13:23:47.216" v="3004" actId="1076"/>
          <ac:picMkLst>
            <pc:docMk/>
            <pc:sldMk cId="2003245296" sldId="361"/>
            <ac:picMk id="34" creationId="{CB4666C7-2359-CC0F-8555-CA8AFE265E3F}"/>
          </ac:picMkLst>
        </pc:picChg>
        <pc:picChg chg="del">
          <ac:chgData name="Richard Chalk" userId="287f8aa4f4de1d19" providerId="LiveId" clId="{6F62DC98-6C89-429A-9A76-3352FC6D3228}" dt="2023-06-02T12:32:01.845" v="1552" actId="478"/>
          <ac:picMkLst>
            <pc:docMk/>
            <pc:sldMk cId="2003245296" sldId="361"/>
            <ac:picMk id="2050" creationId="{62032FEE-A641-68BC-50D7-15B7BF98C34E}"/>
          </ac:picMkLst>
        </pc:picChg>
        <pc:picChg chg="add mod">
          <ac:chgData name="Richard Chalk" userId="287f8aa4f4de1d19" providerId="LiveId" clId="{6F62DC98-6C89-429A-9A76-3352FC6D3228}" dt="2023-06-02T12:35:35.994" v="1631" actId="1076"/>
          <ac:picMkLst>
            <pc:docMk/>
            <pc:sldMk cId="2003245296" sldId="361"/>
            <ac:picMk id="4098" creationId="{32943359-DB8A-8B4E-7EC5-9A2C23AF0650}"/>
          </ac:picMkLst>
        </pc:picChg>
      </pc:sldChg>
      <pc:sldChg chg="addSp delSp modSp add mod modNotesTx">
        <pc:chgData name="Richard Chalk" userId="287f8aa4f4de1d19" providerId="LiveId" clId="{6F62DC98-6C89-429A-9A76-3352FC6D3228}" dt="2023-06-05T07:38:29.931" v="5387" actId="20577"/>
        <pc:sldMkLst>
          <pc:docMk/>
          <pc:sldMk cId="2476103895" sldId="362"/>
        </pc:sldMkLst>
        <pc:spChg chg="add mod">
          <ac:chgData name="Richard Chalk" userId="287f8aa4f4de1d19" providerId="LiveId" clId="{6F62DC98-6C89-429A-9A76-3352FC6D3228}" dt="2023-06-02T13:31:30.232" v="3087" actId="207"/>
          <ac:spMkLst>
            <pc:docMk/>
            <pc:sldMk cId="2476103895" sldId="362"/>
            <ac:spMk id="3" creationId="{C8170E0F-C697-3733-A710-5BABE72DA1C9}"/>
          </ac:spMkLst>
        </pc:spChg>
        <pc:spChg chg="mod">
          <ac:chgData name="Richard Chalk" userId="287f8aa4f4de1d19" providerId="LiveId" clId="{6F62DC98-6C89-429A-9A76-3352FC6D3228}" dt="2023-06-02T12:45:30.509" v="2269" actId="6549"/>
          <ac:spMkLst>
            <pc:docMk/>
            <pc:sldMk cId="2476103895" sldId="362"/>
            <ac:spMk id="4" creationId="{4771B46A-233B-C554-9461-6E930E187917}"/>
          </ac:spMkLst>
        </pc:spChg>
        <pc:spChg chg="mod ord">
          <ac:chgData name="Richard Chalk" userId="287f8aa4f4de1d19" providerId="LiveId" clId="{6F62DC98-6C89-429A-9A76-3352FC6D3228}" dt="2023-06-02T13:26:27.215" v="3066" actId="1038"/>
          <ac:spMkLst>
            <pc:docMk/>
            <pc:sldMk cId="2476103895" sldId="362"/>
            <ac:spMk id="7" creationId="{AA144A3D-E7B0-8E00-95F4-8C9DD78ADC46}"/>
          </ac:spMkLst>
        </pc:spChg>
        <pc:spChg chg="add mod">
          <ac:chgData name="Richard Chalk" userId="287f8aa4f4de1d19" providerId="LiveId" clId="{6F62DC98-6C89-429A-9A76-3352FC6D3228}" dt="2023-06-02T12:55:18.514" v="2701" actId="20577"/>
          <ac:spMkLst>
            <pc:docMk/>
            <pc:sldMk cId="2476103895" sldId="362"/>
            <ac:spMk id="9" creationId="{A81AD6CE-6209-BF46-540A-F47EBE84A741}"/>
          </ac:spMkLst>
        </pc:spChg>
        <pc:spChg chg="mod ord">
          <ac:chgData name="Richard Chalk" userId="287f8aa4f4de1d19" providerId="LiveId" clId="{6F62DC98-6C89-429A-9A76-3352FC6D3228}" dt="2023-06-05T07:38:29.931" v="5387" actId="20577"/>
          <ac:spMkLst>
            <pc:docMk/>
            <pc:sldMk cId="2476103895" sldId="362"/>
            <ac:spMk id="658" creationId="{00000000-0000-0000-0000-000000000000}"/>
          </ac:spMkLst>
        </pc:spChg>
        <pc:picChg chg="add mod">
          <ac:chgData name="Richard Chalk" userId="287f8aa4f4de1d19" providerId="LiveId" clId="{6F62DC98-6C89-429A-9A76-3352FC6D3228}" dt="2023-06-02T12:50:54.539" v="2520" actId="1076"/>
          <ac:picMkLst>
            <pc:docMk/>
            <pc:sldMk cId="2476103895" sldId="362"/>
            <ac:picMk id="2" creationId="{C211F7E0-A50F-24EE-46B2-FF99B49FB072}"/>
          </ac:picMkLst>
        </pc:picChg>
        <pc:picChg chg="mod ord">
          <ac:chgData name="Richard Chalk" userId="287f8aa4f4de1d19" providerId="LiveId" clId="{6F62DC98-6C89-429A-9A76-3352FC6D3228}" dt="2023-06-02T13:26:27.215" v="3066" actId="1038"/>
          <ac:picMkLst>
            <pc:docMk/>
            <pc:sldMk cId="2476103895" sldId="362"/>
            <ac:picMk id="8" creationId="{D5C95C5C-E579-D0CE-DDDF-D1F5CE06FBBC}"/>
          </ac:picMkLst>
        </pc:picChg>
        <pc:picChg chg="add mod">
          <ac:chgData name="Richard Chalk" userId="287f8aa4f4de1d19" providerId="LiveId" clId="{6F62DC98-6C89-429A-9A76-3352FC6D3228}" dt="2023-06-02T13:02:46.913" v="2797" actId="1036"/>
          <ac:picMkLst>
            <pc:docMk/>
            <pc:sldMk cId="2476103895" sldId="362"/>
            <ac:picMk id="10" creationId="{EA06B9DD-A910-C04F-6219-B8F171284ED7}"/>
          </ac:picMkLst>
        </pc:picChg>
        <pc:picChg chg="add mod">
          <ac:chgData name="Richard Chalk" userId="287f8aa4f4de1d19" providerId="LiveId" clId="{6F62DC98-6C89-429A-9A76-3352FC6D3228}" dt="2023-06-02T13:31:42.147" v="3094" actId="1038"/>
          <ac:picMkLst>
            <pc:docMk/>
            <pc:sldMk cId="2476103895" sldId="362"/>
            <ac:picMk id="11" creationId="{1F6742DE-09E9-A4BD-3D3B-7B3CD5265321}"/>
          </ac:picMkLst>
        </pc:picChg>
        <pc:picChg chg="add mod">
          <ac:chgData name="Richard Chalk" userId="287f8aa4f4de1d19" providerId="LiveId" clId="{6F62DC98-6C89-429A-9A76-3352FC6D3228}" dt="2023-06-02T13:31:42.147" v="3094" actId="1038"/>
          <ac:picMkLst>
            <pc:docMk/>
            <pc:sldMk cId="2476103895" sldId="362"/>
            <ac:picMk id="12" creationId="{972A1C38-881F-6C02-4965-622277AC5711}"/>
          </ac:picMkLst>
        </pc:picChg>
        <pc:picChg chg="add mod">
          <ac:chgData name="Richard Chalk" userId="287f8aa4f4de1d19" providerId="LiveId" clId="{6F62DC98-6C89-429A-9A76-3352FC6D3228}" dt="2023-06-02T13:31:46.534" v="3098" actId="1035"/>
          <ac:picMkLst>
            <pc:docMk/>
            <pc:sldMk cId="2476103895" sldId="362"/>
            <ac:picMk id="13" creationId="{FCE7005F-30C4-93DF-3C4D-89B9086CBC4E}"/>
          </ac:picMkLst>
        </pc:picChg>
        <pc:picChg chg="add mod">
          <ac:chgData name="Richard Chalk" userId="287f8aa4f4de1d19" providerId="LiveId" clId="{6F62DC98-6C89-429A-9A76-3352FC6D3228}" dt="2023-06-02T13:31:42.147" v="3094" actId="1038"/>
          <ac:picMkLst>
            <pc:docMk/>
            <pc:sldMk cId="2476103895" sldId="362"/>
            <ac:picMk id="14" creationId="{31376E1F-CDA5-A96D-1269-57C708EC4D88}"/>
          </ac:picMkLst>
        </pc:picChg>
        <pc:picChg chg="add del mod">
          <ac:chgData name="Richard Chalk" userId="287f8aa4f4de1d19" providerId="LiveId" clId="{6F62DC98-6C89-429A-9A76-3352FC6D3228}" dt="2023-06-02T13:31:17.864" v="3080" actId="478"/>
          <ac:picMkLst>
            <pc:docMk/>
            <pc:sldMk cId="2476103895" sldId="362"/>
            <ac:picMk id="15" creationId="{77692AEA-A557-15E2-D3D6-808FDEAAF72F}"/>
          </ac:picMkLst>
        </pc:picChg>
        <pc:picChg chg="add mod">
          <ac:chgData name="Richard Chalk" userId="287f8aa4f4de1d19" providerId="LiveId" clId="{6F62DC98-6C89-429A-9A76-3352FC6D3228}" dt="2023-06-02T13:32:06.611" v="3110" actId="1037"/>
          <ac:picMkLst>
            <pc:docMk/>
            <pc:sldMk cId="2476103895" sldId="362"/>
            <ac:picMk id="16" creationId="{39B20EBD-6461-F660-09CB-8AA311BAF9D9}"/>
          </ac:picMkLst>
        </pc:picChg>
        <pc:picChg chg="add mod">
          <ac:chgData name="Richard Chalk" userId="287f8aa4f4de1d19" providerId="LiveId" clId="{6F62DC98-6C89-429A-9A76-3352FC6D3228}" dt="2023-06-02T13:32:13.368" v="3115" actId="1035"/>
          <ac:picMkLst>
            <pc:docMk/>
            <pc:sldMk cId="2476103895" sldId="362"/>
            <ac:picMk id="17" creationId="{6F8FDCFA-79D8-BA33-98FB-FC64726E7A4A}"/>
          </ac:picMkLst>
        </pc:picChg>
        <pc:picChg chg="add mod">
          <ac:chgData name="Richard Chalk" userId="287f8aa4f4de1d19" providerId="LiveId" clId="{6F62DC98-6C89-429A-9A76-3352FC6D3228}" dt="2023-06-02T13:26:27.215" v="3066" actId="1038"/>
          <ac:picMkLst>
            <pc:docMk/>
            <pc:sldMk cId="2476103895" sldId="362"/>
            <ac:picMk id="5122" creationId="{7D71B74C-83FF-CDF4-5864-509F5E34BC81}"/>
          </ac:picMkLst>
        </pc:picChg>
      </pc:sldChg>
      <pc:sldChg chg="addSp delSp modSp add mod modNotesTx">
        <pc:chgData name="Richard Chalk" userId="287f8aa4f4de1d19" providerId="LiveId" clId="{6F62DC98-6C89-429A-9A76-3352FC6D3228}" dt="2023-06-05T07:39:39.869" v="5388" actId="113"/>
        <pc:sldMkLst>
          <pc:docMk/>
          <pc:sldMk cId="3996777542" sldId="363"/>
        </pc:sldMkLst>
        <pc:spChg chg="add del mod">
          <ac:chgData name="Richard Chalk" userId="287f8aa4f4de1d19" providerId="LiveId" clId="{6F62DC98-6C89-429A-9A76-3352FC6D3228}" dt="2023-06-05T05:15:38.707" v="3197" actId="26606"/>
          <ac:spMkLst>
            <pc:docMk/>
            <pc:sldMk cId="3996777542" sldId="363"/>
            <ac:spMk id="3" creationId="{469A12DF-0A8C-6CFD-49E6-58F615D78565}"/>
          </ac:spMkLst>
        </pc:spChg>
        <pc:spChg chg="del">
          <ac:chgData name="Richard Chalk" userId="287f8aa4f4de1d19" providerId="LiveId" clId="{6F62DC98-6C89-429A-9A76-3352FC6D3228}" dt="2023-06-02T13:34:46.347" v="3129" actId="478"/>
          <ac:spMkLst>
            <pc:docMk/>
            <pc:sldMk cId="3996777542" sldId="363"/>
            <ac:spMk id="3" creationId="{C8170E0F-C697-3733-A710-5BABE72DA1C9}"/>
          </ac:spMkLst>
        </pc:spChg>
        <pc:spChg chg="mod">
          <ac:chgData name="Richard Chalk" userId="287f8aa4f4de1d19" providerId="LiveId" clId="{6F62DC98-6C89-429A-9A76-3352FC6D3228}" dt="2023-06-05T05:41:03.256" v="3818" actId="113"/>
          <ac:spMkLst>
            <pc:docMk/>
            <pc:sldMk cId="3996777542" sldId="363"/>
            <ac:spMk id="4" creationId="{4771B46A-233B-C554-9461-6E930E187917}"/>
          </ac:spMkLst>
        </pc:spChg>
        <pc:spChg chg="del">
          <ac:chgData name="Richard Chalk" userId="287f8aa4f4de1d19" providerId="LiveId" clId="{6F62DC98-6C89-429A-9A76-3352FC6D3228}" dt="2023-06-02T13:34:50.097" v="3131" actId="478"/>
          <ac:spMkLst>
            <pc:docMk/>
            <pc:sldMk cId="3996777542" sldId="363"/>
            <ac:spMk id="7" creationId="{AA144A3D-E7B0-8E00-95F4-8C9DD78ADC46}"/>
          </ac:spMkLst>
        </pc:spChg>
        <pc:spChg chg="add mod">
          <ac:chgData name="Richard Chalk" userId="287f8aa4f4de1d19" providerId="LiveId" clId="{6F62DC98-6C89-429A-9A76-3352FC6D3228}" dt="2023-06-05T05:17:15.278" v="3225" actId="1038"/>
          <ac:spMkLst>
            <pc:docMk/>
            <pc:sldMk cId="3996777542" sldId="363"/>
            <ac:spMk id="9" creationId="{21FBF214-45F8-56D3-468F-15C601FE7595}"/>
          </ac:spMkLst>
        </pc:spChg>
        <pc:spChg chg="del">
          <ac:chgData name="Richard Chalk" userId="287f8aa4f4de1d19" providerId="LiveId" clId="{6F62DC98-6C89-429A-9A76-3352FC6D3228}" dt="2023-06-02T13:34:46.347" v="3129" actId="478"/>
          <ac:spMkLst>
            <pc:docMk/>
            <pc:sldMk cId="3996777542" sldId="363"/>
            <ac:spMk id="9" creationId="{A81AD6CE-6209-BF46-540A-F47EBE84A741}"/>
          </ac:spMkLst>
        </pc:spChg>
        <pc:spChg chg="add mod">
          <ac:chgData name="Richard Chalk" userId="287f8aa4f4de1d19" providerId="LiveId" clId="{6F62DC98-6C89-429A-9A76-3352FC6D3228}" dt="2023-06-05T05:24:29.224" v="3395" actId="1038"/>
          <ac:spMkLst>
            <pc:docMk/>
            <pc:sldMk cId="3996777542" sldId="363"/>
            <ac:spMk id="10" creationId="{34B6898B-0B5D-EAC4-30CA-446A7C813EA1}"/>
          </ac:spMkLst>
        </pc:spChg>
        <pc:spChg chg="add del">
          <ac:chgData name="Richard Chalk" userId="287f8aa4f4de1d19" providerId="LiveId" clId="{6F62DC98-6C89-429A-9A76-3352FC6D3228}" dt="2023-06-05T05:24:45.756" v="3397" actId="22"/>
          <ac:spMkLst>
            <pc:docMk/>
            <pc:sldMk cId="3996777542" sldId="363"/>
            <ac:spMk id="12" creationId="{CC5691C3-C835-437A-2D16-4D2A777C8CE7}"/>
          </ac:spMkLst>
        </pc:spChg>
        <pc:spChg chg="mod">
          <ac:chgData name="Richard Chalk" userId="287f8aa4f4de1d19" providerId="LiveId" clId="{6F62DC98-6C89-429A-9A76-3352FC6D3228}" dt="2023-06-05T07:39:39.869" v="5388" actId="113"/>
          <ac:spMkLst>
            <pc:docMk/>
            <pc:sldMk cId="3996777542" sldId="363"/>
            <ac:spMk id="658" creationId="{00000000-0000-0000-0000-000000000000}"/>
          </ac:spMkLst>
        </pc:spChg>
        <pc:graphicFrameChg chg="add del">
          <ac:chgData name="Richard Chalk" userId="287f8aa4f4de1d19" providerId="LiveId" clId="{6F62DC98-6C89-429A-9A76-3352FC6D3228}" dt="2023-06-05T05:15:32.686" v="3195" actId="26606"/>
          <ac:graphicFrameMkLst>
            <pc:docMk/>
            <pc:sldMk cId="3996777542" sldId="363"/>
            <ac:graphicFrameMk id="1030" creationId="{394E7881-CAD8-1684-F335-A98A75F300C7}"/>
          </ac:graphicFrameMkLst>
        </pc:graphicFrameChg>
        <pc:graphicFrameChg chg="add del">
          <ac:chgData name="Richard Chalk" userId="287f8aa4f4de1d19" providerId="LiveId" clId="{6F62DC98-6C89-429A-9A76-3352FC6D3228}" dt="2023-06-05T05:15:38.707" v="3197" actId="26606"/>
          <ac:graphicFrameMkLst>
            <pc:docMk/>
            <pc:sldMk cId="3996777542" sldId="363"/>
            <ac:graphicFrameMk id="1031" creationId="{F47817C0-7CAC-FE53-F9C8-0073B373F2BA}"/>
          </ac:graphicFrameMkLst>
        </pc:graphicFrameChg>
        <pc:picChg chg="del">
          <ac:chgData name="Richard Chalk" userId="287f8aa4f4de1d19" providerId="LiveId" clId="{6F62DC98-6C89-429A-9A76-3352FC6D3228}" dt="2023-06-02T13:34:48.037" v="3130" actId="478"/>
          <ac:picMkLst>
            <pc:docMk/>
            <pc:sldMk cId="3996777542" sldId="363"/>
            <ac:picMk id="2" creationId="{C211F7E0-A50F-24EE-46B2-FF99B49FB072}"/>
          </ac:picMkLst>
        </pc:picChg>
        <pc:picChg chg="add mod">
          <ac:chgData name="Richard Chalk" userId="287f8aa4f4de1d19" providerId="LiveId" clId="{6F62DC98-6C89-429A-9A76-3352FC6D3228}" dt="2023-06-05T05:15:23.664" v="3193" actId="1076"/>
          <ac:picMkLst>
            <pc:docMk/>
            <pc:sldMk cId="3996777542" sldId="363"/>
            <ac:picMk id="7" creationId="{557FCC8F-313A-DC42-2DE4-26E149ECAB69}"/>
          </ac:picMkLst>
        </pc:picChg>
        <pc:picChg chg="del">
          <ac:chgData name="Richard Chalk" userId="287f8aa4f4de1d19" providerId="LiveId" clId="{6F62DC98-6C89-429A-9A76-3352FC6D3228}" dt="2023-06-02T13:34:50.097" v="3131" actId="478"/>
          <ac:picMkLst>
            <pc:docMk/>
            <pc:sldMk cId="3996777542" sldId="363"/>
            <ac:picMk id="8" creationId="{D5C95C5C-E579-D0CE-DDDF-D1F5CE06FBBC}"/>
          </ac:picMkLst>
        </pc:picChg>
        <pc:picChg chg="add mod">
          <ac:chgData name="Richard Chalk" userId="287f8aa4f4de1d19" providerId="LiveId" clId="{6F62DC98-6C89-429A-9A76-3352FC6D3228}" dt="2023-06-05T05:17:00.336" v="3204" actId="1076"/>
          <ac:picMkLst>
            <pc:docMk/>
            <pc:sldMk cId="3996777542" sldId="363"/>
            <ac:picMk id="8" creationId="{E43D94EA-AA5E-76D8-BAFE-520EF4533E33}"/>
          </ac:picMkLst>
        </pc:picChg>
        <pc:picChg chg="del">
          <ac:chgData name="Richard Chalk" userId="287f8aa4f4de1d19" providerId="LiveId" clId="{6F62DC98-6C89-429A-9A76-3352FC6D3228}" dt="2023-06-02T13:34:50.843" v="3132" actId="478"/>
          <ac:picMkLst>
            <pc:docMk/>
            <pc:sldMk cId="3996777542" sldId="363"/>
            <ac:picMk id="10" creationId="{EA06B9DD-A910-C04F-6219-B8F171284ED7}"/>
          </ac:picMkLst>
        </pc:picChg>
        <pc:picChg chg="del">
          <ac:chgData name="Richard Chalk" userId="287f8aa4f4de1d19" providerId="LiveId" clId="{6F62DC98-6C89-429A-9A76-3352FC6D3228}" dt="2023-06-02T13:34:46.347" v="3129" actId="478"/>
          <ac:picMkLst>
            <pc:docMk/>
            <pc:sldMk cId="3996777542" sldId="363"/>
            <ac:picMk id="11" creationId="{1F6742DE-09E9-A4BD-3D3B-7B3CD5265321}"/>
          </ac:picMkLst>
        </pc:picChg>
        <pc:picChg chg="del">
          <ac:chgData name="Richard Chalk" userId="287f8aa4f4de1d19" providerId="LiveId" clId="{6F62DC98-6C89-429A-9A76-3352FC6D3228}" dt="2023-06-02T13:34:46.347" v="3129" actId="478"/>
          <ac:picMkLst>
            <pc:docMk/>
            <pc:sldMk cId="3996777542" sldId="363"/>
            <ac:picMk id="12" creationId="{972A1C38-881F-6C02-4965-622277AC5711}"/>
          </ac:picMkLst>
        </pc:picChg>
        <pc:picChg chg="del">
          <ac:chgData name="Richard Chalk" userId="287f8aa4f4de1d19" providerId="LiveId" clId="{6F62DC98-6C89-429A-9A76-3352FC6D3228}" dt="2023-06-02T13:34:46.347" v="3129" actId="478"/>
          <ac:picMkLst>
            <pc:docMk/>
            <pc:sldMk cId="3996777542" sldId="363"/>
            <ac:picMk id="13" creationId="{FCE7005F-30C4-93DF-3C4D-89B9086CBC4E}"/>
          </ac:picMkLst>
        </pc:picChg>
        <pc:picChg chg="del">
          <ac:chgData name="Richard Chalk" userId="287f8aa4f4de1d19" providerId="LiveId" clId="{6F62DC98-6C89-429A-9A76-3352FC6D3228}" dt="2023-06-02T13:34:46.347" v="3129" actId="478"/>
          <ac:picMkLst>
            <pc:docMk/>
            <pc:sldMk cId="3996777542" sldId="363"/>
            <ac:picMk id="14" creationId="{31376E1F-CDA5-A96D-1269-57C708EC4D88}"/>
          </ac:picMkLst>
        </pc:picChg>
        <pc:picChg chg="del">
          <ac:chgData name="Richard Chalk" userId="287f8aa4f4de1d19" providerId="LiveId" clId="{6F62DC98-6C89-429A-9A76-3352FC6D3228}" dt="2023-06-02T13:34:46.347" v="3129" actId="478"/>
          <ac:picMkLst>
            <pc:docMk/>
            <pc:sldMk cId="3996777542" sldId="363"/>
            <ac:picMk id="16" creationId="{39B20EBD-6461-F660-09CB-8AA311BAF9D9}"/>
          </ac:picMkLst>
        </pc:picChg>
        <pc:picChg chg="del">
          <ac:chgData name="Richard Chalk" userId="287f8aa4f4de1d19" providerId="LiveId" clId="{6F62DC98-6C89-429A-9A76-3352FC6D3228}" dt="2023-06-02T13:34:46.347" v="3129" actId="478"/>
          <ac:picMkLst>
            <pc:docMk/>
            <pc:sldMk cId="3996777542" sldId="363"/>
            <ac:picMk id="17" creationId="{6F8FDCFA-79D8-BA33-98FB-FC64726E7A4A}"/>
          </ac:picMkLst>
        </pc:picChg>
        <pc:picChg chg="del">
          <ac:chgData name="Richard Chalk" userId="287f8aa4f4de1d19" providerId="LiveId" clId="{6F62DC98-6C89-429A-9A76-3352FC6D3228}" dt="2023-06-02T13:34:50.097" v="3131" actId="478"/>
          <ac:picMkLst>
            <pc:docMk/>
            <pc:sldMk cId="3996777542" sldId="363"/>
            <ac:picMk id="5122" creationId="{7D71B74C-83FF-CDF4-5864-509F5E34BC81}"/>
          </ac:picMkLst>
        </pc:picChg>
      </pc:sldChg>
      <pc:sldChg chg="addSp delSp modSp add mod modNotesTx">
        <pc:chgData name="Richard Chalk" userId="287f8aa4f4de1d19" providerId="LiveId" clId="{6F62DC98-6C89-429A-9A76-3352FC6D3228}" dt="2023-06-05T07:41:00.752" v="5389" actId="113"/>
        <pc:sldMkLst>
          <pc:docMk/>
          <pc:sldMk cId="3011520015" sldId="364"/>
        </pc:sldMkLst>
        <pc:spChg chg="del">
          <ac:chgData name="Richard Chalk" userId="287f8aa4f4de1d19" providerId="LiveId" clId="{6F62DC98-6C89-429A-9A76-3352FC6D3228}" dt="2023-06-05T05:33:41.375" v="3408" actId="478"/>
          <ac:spMkLst>
            <pc:docMk/>
            <pc:sldMk cId="3011520015" sldId="364"/>
            <ac:spMk id="3" creationId="{469A12DF-0A8C-6CFD-49E6-58F615D78565}"/>
          </ac:spMkLst>
        </pc:spChg>
        <pc:spChg chg="mod">
          <ac:chgData name="Richard Chalk" userId="287f8aa4f4de1d19" providerId="LiveId" clId="{6F62DC98-6C89-429A-9A76-3352FC6D3228}" dt="2023-06-05T05:41:09.119" v="3820" actId="207"/>
          <ac:spMkLst>
            <pc:docMk/>
            <pc:sldMk cId="3011520015" sldId="364"/>
            <ac:spMk id="4" creationId="{4771B46A-233B-C554-9461-6E930E187917}"/>
          </ac:spMkLst>
        </pc:spChg>
        <pc:spChg chg="del">
          <ac:chgData name="Richard Chalk" userId="287f8aa4f4de1d19" providerId="LiveId" clId="{6F62DC98-6C89-429A-9A76-3352FC6D3228}" dt="2023-06-05T05:35:12.916" v="3495" actId="478"/>
          <ac:spMkLst>
            <pc:docMk/>
            <pc:sldMk cId="3011520015" sldId="364"/>
            <ac:spMk id="9" creationId="{21FBF214-45F8-56D3-468F-15C601FE7595}"/>
          </ac:spMkLst>
        </pc:spChg>
        <pc:spChg chg="del">
          <ac:chgData name="Richard Chalk" userId="287f8aa4f4de1d19" providerId="LiveId" clId="{6F62DC98-6C89-429A-9A76-3352FC6D3228}" dt="2023-06-05T05:35:12.916" v="3495" actId="478"/>
          <ac:spMkLst>
            <pc:docMk/>
            <pc:sldMk cId="3011520015" sldId="364"/>
            <ac:spMk id="10" creationId="{34B6898B-0B5D-EAC4-30CA-446A7C813EA1}"/>
          </ac:spMkLst>
        </pc:spChg>
        <pc:spChg chg="add mod ord">
          <ac:chgData name="Richard Chalk" userId="287f8aa4f4de1d19" providerId="LiveId" clId="{6F62DC98-6C89-429A-9A76-3352FC6D3228}" dt="2023-06-05T05:40:52.635" v="3815" actId="167"/>
          <ac:spMkLst>
            <pc:docMk/>
            <pc:sldMk cId="3011520015" sldId="364"/>
            <ac:spMk id="11" creationId="{0962E203-17FB-E068-9628-970B520168D8}"/>
          </ac:spMkLst>
        </pc:spChg>
        <pc:spChg chg="add mod">
          <ac:chgData name="Richard Chalk" userId="287f8aa4f4de1d19" providerId="LiveId" clId="{6F62DC98-6C89-429A-9A76-3352FC6D3228}" dt="2023-06-05T05:37:55.834" v="3692" actId="552"/>
          <ac:spMkLst>
            <pc:docMk/>
            <pc:sldMk cId="3011520015" sldId="364"/>
            <ac:spMk id="12" creationId="{B0D6448E-49A5-3685-0A75-81F97C6CB632}"/>
          </ac:spMkLst>
        </pc:spChg>
        <pc:spChg chg="add mod">
          <ac:chgData name="Richard Chalk" userId="287f8aa4f4de1d19" providerId="LiveId" clId="{6F62DC98-6C89-429A-9A76-3352FC6D3228}" dt="2023-06-05T05:37:55.834" v="3692" actId="552"/>
          <ac:spMkLst>
            <pc:docMk/>
            <pc:sldMk cId="3011520015" sldId="364"/>
            <ac:spMk id="13" creationId="{8DEBB0A3-AFD5-6E92-8324-660F2EE974DB}"/>
          </ac:spMkLst>
        </pc:spChg>
        <pc:spChg chg="add mod">
          <ac:chgData name="Richard Chalk" userId="287f8aa4f4de1d19" providerId="LiveId" clId="{6F62DC98-6C89-429A-9A76-3352FC6D3228}" dt="2023-06-05T05:37:55.834" v="3692" actId="552"/>
          <ac:spMkLst>
            <pc:docMk/>
            <pc:sldMk cId="3011520015" sldId="364"/>
            <ac:spMk id="14" creationId="{08B79F56-1384-2399-67B9-660A88A3EB59}"/>
          </ac:spMkLst>
        </pc:spChg>
        <pc:spChg chg="add mod">
          <ac:chgData name="Richard Chalk" userId="287f8aa4f4de1d19" providerId="LiveId" clId="{6F62DC98-6C89-429A-9A76-3352FC6D3228}" dt="2023-06-05T05:37:55.834" v="3692" actId="552"/>
          <ac:spMkLst>
            <pc:docMk/>
            <pc:sldMk cId="3011520015" sldId="364"/>
            <ac:spMk id="15" creationId="{D26AD049-524C-3971-6830-CAE0E29A79F7}"/>
          </ac:spMkLst>
        </pc:spChg>
        <pc:spChg chg="add mod">
          <ac:chgData name="Richard Chalk" userId="287f8aa4f4de1d19" providerId="LiveId" clId="{6F62DC98-6C89-429A-9A76-3352FC6D3228}" dt="2023-06-05T05:40:42.025" v="3814" actId="1035"/>
          <ac:spMkLst>
            <pc:docMk/>
            <pc:sldMk cId="3011520015" sldId="364"/>
            <ac:spMk id="16" creationId="{4D979996-3275-6835-4A95-71A5C137B879}"/>
          </ac:spMkLst>
        </pc:spChg>
        <pc:spChg chg="add mod">
          <ac:chgData name="Richard Chalk" userId="287f8aa4f4de1d19" providerId="LiveId" clId="{6F62DC98-6C89-429A-9A76-3352FC6D3228}" dt="2023-06-05T07:25:22.317" v="5138" actId="1035"/>
          <ac:spMkLst>
            <pc:docMk/>
            <pc:sldMk cId="3011520015" sldId="364"/>
            <ac:spMk id="18" creationId="{1F64E2BA-DA8F-13DD-94A8-A511B578B1BB}"/>
          </ac:spMkLst>
        </pc:spChg>
        <pc:spChg chg="add mod">
          <ac:chgData name="Richard Chalk" userId="287f8aa4f4de1d19" providerId="LiveId" clId="{6F62DC98-6C89-429A-9A76-3352FC6D3228}" dt="2023-06-05T07:25:30.621" v="5160" actId="14100"/>
          <ac:spMkLst>
            <pc:docMk/>
            <pc:sldMk cId="3011520015" sldId="364"/>
            <ac:spMk id="19" creationId="{B38A703C-D46D-3CBF-9F06-9F5A2C6DD334}"/>
          </ac:spMkLst>
        </pc:spChg>
        <pc:spChg chg="mod">
          <ac:chgData name="Richard Chalk" userId="287f8aa4f4de1d19" providerId="LiveId" clId="{6F62DC98-6C89-429A-9A76-3352FC6D3228}" dt="2023-06-05T07:41:00.752" v="5389" actId="113"/>
          <ac:spMkLst>
            <pc:docMk/>
            <pc:sldMk cId="3011520015" sldId="364"/>
            <ac:spMk id="658" creationId="{00000000-0000-0000-0000-000000000000}"/>
          </ac:spMkLst>
        </pc:spChg>
        <pc:picChg chg="mod">
          <ac:chgData name="Richard Chalk" userId="287f8aa4f4de1d19" providerId="LiveId" clId="{6F62DC98-6C89-429A-9A76-3352FC6D3228}" dt="2023-06-05T05:40:54.639" v="3816" actId="1076"/>
          <ac:picMkLst>
            <pc:docMk/>
            <pc:sldMk cId="3011520015" sldId="364"/>
            <ac:picMk id="7" creationId="{557FCC8F-313A-DC42-2DE4-26E149ECAB69}"/>
          </ac:picMkLst>
        </pc:picChg>
        <pc:picChg chg="del">
          <ac:chgData name="Richard Chalk" userId="287f8aa4f4de1d19" providerId="LiveId" clId="{6F62DC98-6C89-429A-9A76-3352FC6D3228}" dt="2023-06-05T05:35:12.916" v="3495" actId="478"/>
          <ac:picMkLst>
            <pc:docMk/>
            <pc:sldMk cId="3011520015" sldId="364"/>
            <ac:picMk id="8" creationId="{E43D94EA-AA5E-76D8-BAFE-520EF4533E33}"/>
          </ac:picMkLst>
        </pc:picChg>
        <pc:picChg chg="add mod">
          <ac:chgData name="Richard Chalk" userId="287f8aa4f4de1d19" providerId="LiveId" clId="{6F62DC98-6C89-429A-9A76-3352FC6D3228}" dt="2023-06-05T07:25:18.866" v="5134" actId="1035"/>
          <ac:picMkLst>
            <pc:docMk/>
            <pc:sldMk cId="3011520015" sldId="364"/>
            <ac:picMk id="17" creationId="{184AA1B8-E89F-74D9-2F01-9A42657A8A97}"/>
          </ac:picMkLst>
        </pc:picChg>
      </pc:sldChg>
      <pc:sldChg chg="addSp delSp modSp add mod modNotesTx">
        <pc:chgData name="Richard Chalk" userId="287f8aa4f4de1d19" providerId="LiveId" clId="{6F62DC98-6C89-429A-9A76-3352FC6D3228}" dt="2023-06-05T08:01:35.441" v="5641" actId="14100"/>
        <pc:sldMkLst>
          <pc:docMk/>
          <pc:sldMk cId="3700136402" sldId="365"/>
        </pc:sldMkLst>
        <pc:spChg chg="add mod">
          <ac:chgData name="Richard Chalk" userId="287f8aa4f4de1d19" providerId="LiveId" clId="{6F62DC98-6C89-429A-9A76-3352FC6D3228}" dt="2023-06-05T07:59:07.928" v="5632" actId="1076"/>
          <ac:spMkLst>
            <pc:docMk/>
            <pc:sldMk cId="3700136402" sldId="365"/>
            <ac:spMk id="3" creationId="{CFD7BBBA-492B-1A9F-8137-53F1475D4E07}"/>
          </ac:spMkLst>
        </pc:spChg>
        <pc:spChg chg="mod">
          <ac:chgData name="Richard Chalk" userId="287f8aa4f4de1d19" providerId="LiveId" clId="{6F62DC98-6C89-429A-9A76-3352FC6D3228}" dt="2023-06-05T05:43:14.427" v="3831" actId="20577"/>
          <ac:spMkLst>
            <pc:docMk/>
            <pc:sldMk cId="3700136402" sldId="365"/>
            <ac:spMk id="4" creationId="{4771B46A-233B-C554-9461-6E930E187917}"/>
          </ac:spMkLst>
        </pc:spChg>
        <pc:spChg chg="del">
          <ac:chgData name="Richard Chalk" userId="287f8aa4f4de1d19" providerId="LiveId" clId="{6F62DC98-6C89-429A-9A76-3352FC6D3228}" dt="2023-06-05T06:42:41.273" v="4588" actId="478"/>
          <ac:spMkLst>
            <pc:docMk/>
            <pc:sldMk cId="3700136402" sldId="365"/>
            <ac:spMk id="11" creationId="{0962E203-17FB-E068-9628-970B520168D8}"/>
          </ac:spMkLst>
        </pc:spChg>
        <pc:spChg chg="del">
          <ac:chgData name="Richard Chalk" userId="287f8aa4f4de1d19" providerId="LiveId" clId="{6F62DC98-6C89-429A-9A76-3352FC6D3228}" dt="2023-06-05T06:46:10.268" v="4984" actId="478"/>
          <ac:spMkLst>
            <pc:docMk/>
            <pc:sldMk cId="3700136402" sldId="365"/>
            <ac:spMk id="12" creationId="{B0D6448E-49A5-3685-0A75-81F97C6CB632}"/>
          </ac:spMkLst>
        </pc:spChg>
        <pc:spChg chg="del">
          <ac:chgData name="Richard Chalk" userId="287f8aa4f4de1d19" providerId="LiveId" clId="{6F62DC98-6C89-429A-9A76-3352FC6D3228}" dt="2023-06-05T06:46:10.268" v="4984" actId="478"/>
          <ac:spMkLst>
            <pc:docMk/>
            <pc:sldMk cId="3700136402" sldId="365"/>
            <ac:spMk id="13" creationId="{8DEBB0A3-AFD5-6E92-8324-660F2EE974DB}"/>
          </ac:spMkLst>
        </pc:spChg>
        <pc:spChg chg="del">
          <ac:chgData name="Richard Chalk" userId="287f8aa4f4de1d19" providerId="LiveId" clId="{6F62DC98-6C89-429A-9A76-3352FC6D3228}" dt="2023-06-05T06:46:10.268" v="4984" actId="478"/>
          <ac:spMkLst>
            <pc:docMk/>
            <pc:sldMk cId="3700136402" sldId="365"/>
            <ac:spMk id="14" creationId="{08B79F56-1384-2399-67B9-660A88A3EB59}"/>
          </ac:spMkLst>
        </pc:spChg>
        <pc:spChg chg="del">
          <ac:chgData name="Richard Chalk" userId="287f8aa4f4de1d19" providerId="LiveId" clId="{6F62DC98-6C89-429A-9A76-3352FC6D3228}" dt="2023-06-05T06:46:10.268" v="4984" actId="478"/>
          <ac:spMkLst>
            <pc:docMk/>
            <pc:sldMk cId="3700136402" sldId="365"/>
            <ac:spMk id="15" creationId="{D26AD049-524C-3971-6830-CAE0E29A79F7}"/>
          </ac:spMkLst>
        </pc:spChg>
        <pc:spChg chg="del">
          <ac:chgData name="Richard Chalk" userId="287f8aa4f4de1d19" providerId="LiveId" clId="{6F62DC98-6C89-429A-9A76-3352FC6D3228}" dt="2023-06-05T06:46:10.268" v="4984" actId="478"/>
          <ac:spMkLst>
            <pc:docMk/>
            <pc:sldMk cId="3700136402" sldId="365"/>
            <ac:spMk id="16" creationId="{4D979996-3275-6835-4A95-71A5C137B879}"/>
          </ac:spMkLst>
        </pc:spChg>
        <pc:spChg chg="mod">
          <ac:chgData name="Richard Chalk" userId="287f8aa4f4de1d19" providerId="LiveId" clId="{6F62DC98-6C89-429A-9A76-3352FC6D3228}" dt="2023-06-05T08:01:35.441" v="5641" actId="14100"/>
          <ac:spMkLst>
            <pc:docMk/>
            <pc:sldMk cId="3700136402" sldId="365"/>
            <ac:spMk id="658" creationId="{00000000-0000-0000-0000-000000000000}"/>
          </ac:spMkLst>
        </pc:spChg>
        <pc:picChg chg="add mod">
          <ac:chgData name="Richard Chalk" userId="287f8aa4f4de1d19" providerId="LiveId" clId="{6F62DC98-6C89-429A-9A76-3352FC6D3228}" dt="2023-06-05T07:59:13.080" v="5633" actId="1076"/>
          <ac:picMkLst>
            <pc:docMk/>
            <pc:sldMk cId="3700136402" sldId="365"/>
            <ac:picMk id="2" creationId="{9B859B4B-BFF9-DF79-B93A-1A7B9283A9B8}"/>
          </ac:picMkLst>
        </pc:picChg>
        <pc:picChg chg="del">
          <ac:chgData name="Richard Chalk" userId="287f8aa4f4de1d19" providerId="LiveId" clId="{6F62DC98-6C89-429A-9A76-3352FC6D3228}" dt="2023-06-05T05:43:18.246" v="3832" actId="478"/>
          <ac:picMkLst>
            <pc:docMk/>
            <pc:sldMk cId="3700136402" sldId="365"/>
            <ac:picMk id="7" creationId="{557FCC8F-313A-DC42-2DE4-26E149ECAB69}"/>
          </ac:picMkLst>
        </pc:picChg>
        <pc:picChg chg="add mod">
          <ac:chgData name="Richard Chalk" userId="287f8aa4f4de1d19" providerId="LiveId" clId="{6F62DC98-6C89-429A-9A76-3352FC6D3228}" dt="2023-06-05T07:59:07.928" v="5632" actId="1076"/>
          <ac:picMkLst>
            <pc:docMk/>
            <pc:sldMk cId="3700136402" sldId="365"/>
            <ac:picMk id="8" creationId="{3A4402FA-26CC-DE9B-AEE7-439A48A3D950}"/>
          </ac:picMkLst>
        </pc:picChg>
      </pc:sldChg>
      <pc:sldChg chg="addSp delSp modSp add mod modNotesTx">
        <pc:chgData name="Richard Chalk" userId="287f8aa4f4de1d19" providerId="LiveId" clId="{6F62DC98-6C89-429A-9A76-3352FC6D3228}" dt="2023-06-05T07:52:07.169" v="5429"/>
        <pc:sldMkLst>
          <pc:docMk/>
          <pc:sldMk cId="2476031484" sldId="366"/>
        </pc:sldMkLst>
        <pc:spChg chg="add mod">
          <ac:chgData name="Richard Chalk" userId="287f8aa4f4de1d19" providerId="LiveId" clId="{6F62DC98-6C89-429A-9A76-3352FC6D3228}" dt="2023-06-05T05:55:05.023" v="3984" actId="1582"/>
          <ac:spMkLst>
            <pc:docMk/>
            <pc:sldMk cId="2476031484" sldId="366"/>
            <ac:spMk id="2" creationId="{A6E742D2-7451-CD21-B793-60047D4296A7}"/>
          </ac:spMkLst>
        </pc:spChg>
        <pc:spChg chg="add del mod">
          <ac:chgData name="Richard Chalk" userId="287f8aa4f4de1d19" providerId="LiveId" clId="{6F62DC98-6C89-429A-9A76-3352FC6D3228}" dt="2023-06-05T05:55:40.934" v="4004" actId="478"/>
          <ac:spMkLst>
            <pc:docMk/>
            <pc:sldMk cId="2476031484" sldId="366"/>
            <ac:spMk id="3" creationId="{5FADD0F5-DAAB-1EA9-E0FA-BF6206450D5F}"/>
          </ac:spMkLst>
        </pc:spChg>
        <pc:spChg chg="mod">
          <ac:chgData name="Richard Chalk" userId="287f8aa4f4de1d19" providerId="LiveId" clId="{6F62DC98-6C89-429A-9A76-3352FC6D3228}" dt="2023-06-05T05:55:13.544" v="4000" actId="20577"/>
          <ac:spMkLst>
            <pc:docMk/>
            <pc:sldMk cId="2476031484" sldId="366"/>
            <ac:spMk id="4" creationId="{4771B46A-233B-C554-9461-6E930E187917}"/>
          </ac:spMkLst>
        </pc:spChg>
        <pc:spChg chg="mod">
          <ac:chgData name="Richard Chalk" userId="287f8aa4f4de1d19" providerId="LiveId" clId="{6F62DC98-6C89-429A-9A76-3352FC6D3228}" dt="2023-06-05T07:51:39.885" v="5417" actId="403"/>
          <ac:spMkLst>
            <pc:docMk/>
            <pc:sldMk cId="2476031484" sldId="366"/>
            <ac:spMk id="11" creationId="{0962E203-17FB-E068-9628-970B520168D8}"/>
          </ac:spMkLst>
        </pc:spChg>
        <pc:spChg chg="del">
          <ac:chgData name="Richard Chalk" userId="287f8aa4f4de1d19" providerId="LiveId" clId="{6F62DC98-6C89-429A-9A76-3352FC6D3228}" dt="2023-06-05T05:51:53.635" v="3900" actId="478"/>
          <ac:spMkLst>
            <pc:docMk/>
            <pc:sldMk cId="2476031484" sldId="366"/>
            <ac:spMk id="12" creationId="{B0D6448E-49A5-3685-0A75-81F97C6CB632}"/>
          </ac:spMkLst>
        </pc:spChg>
        <pc:spChg chg="del">
          <ac:chgData name="Richard Chalk" userId="287f8aa4f4de1d19" providerId="LiveId" clId="{6F62DC98-6C89-429A-9A76-3352FC6D3228}" dt="2023-06-05T05:51:53.635" v="3900" actId="478"/>
          <ac:spMkLst>
            <pc:docMk/>
            <pc:sldMk cId="2476031484" sldId="366"/>
            <ac:spMk id="13" creationId="{8DEBB0A3-AFD5-6E92-8324-660F2EE974DB}"/>
          </ac:spMkLst>
        </pc:spChg>
        <pc:spChg chg="del">
          <ac:chgData name="Richard Chalk" userId="287f8aa4f4de1d19" providerId="LiveId" clId="{6F62DC98-6C89-429A-9A76-3352FC6D3228}" dt="2023-06-05T05:51:53.635" v="3900" actId="478"/>
          <ac:spMkLst>
            <pc:docMk/>
            <pc:sldMk cId="2476031484" sldId="366"/>
            <ac:spMk id="14" creationId="{08B79F56-1384-2399-67B9-660A88A3EB59}"/>
          </ac:spMkLst>
        </pc:spChg>
        <pc:spChg chg="mod">
          <ac:chgData name="Richard Chalk" userId="287f8aa4f4de1d19" providerId="LiveId" clId="{6F62DC98-6C89-429A-9A76-3352FC6D3228}" dt="2023-06-05T05:54:18.585" v="3971" actId="1036"/>
          <ac:spMkLst>
            <pc:docMk/>
            <pc:sldMk cId="2476031484" sldId="366"/>
            <ac:spMk id="15" creationId="{D26AD049-524C-3971-6830-CAE0E29A79F7}"/>
          </ac:spMkLst>
        </pc:spChg>
        <pc:spChg chg="del">
          <ac:chgData name="Richard Chalk" userId="287f8aa4f4de1d19" providerId="LiveId" clId="{6F62DC98-6C89-429A-9A76-3352FC6D3228}" dt="2023-06-05T05:51:53.635" v="3900" actId="478"/>
          <ac:spMkLst>
            <pc:docMk/>
            <pc:sldMk cId="2476031484" sldId="366"/>
            <ac:spMk id="16" creationId="{4D979996-3275-6835-4A95-71A5C137B879}"/>
          </ac:spMkLst>
        </pc:spChg>
        <pc:spChg chg="mod">
          <ac:chgData name="Richard Chalk" userId="287f8aa4f4de1d19" providerId="LiveId" clId="{6F62DC98-6C89-429A-9A76-3352FC6D3228}" dt="2023-06-05T07:42:32.796" v="5400" actId="207"/>
          <ac:spMkLst>
            <pc:docMk/>
            <pc:sldMk cId="2476031484" sldId="366"/>
            <ac:spMk id="658" creationId="{00000000-0000-0000-0000-000000000000}"/>
          </ac:spMkLst>
        </pc:spChg>
        <pc:picChg chg="mod">
          <ac:chgData name="Richard Chalk" userId="287f8aa4f4de1d19" providerId="LiveId" clId="{6F62DC98-6C89-429A-9A76-3352FC6D3228}" dt="2023-06-05T05:54:06.132" v="3960" actId="1076"/>
          <ac:picMkLst>
            <pc:docMk/>
            <pc:sldMk cId="2476031484" sldId="366"/>
            <ac:picMk id="7" creationId="{557FCC8F-313A-DC42-2DE4-26E149ECAB69}"/>
          </ac:picMkLst>
        </pc:picChg>
        <pc:picChg chg="add del mod">
          <ac:chgData name="Richard Chalk" userId="287f8aa4f4de1d19" providerId="LiveId" clId="{6F62DC98-6C89-429A-9A76-3352FC6D3228}" dt="2023-06-05T05:55:40.934" v="4004" actId="478"/>
          <ac:picMkLst>
            <pc:docMk/>
            <pc:sldMk cId="2476031484" sldId="366"/>
            <ac:picMk id="8" creationId="{EEAE5DF8-F2A7-1DD0-B050-FE435D89A801}"/>
          </ac:picMkLst>
        </pc:picChg>
        <pc:picChg chg="add mod">
          <ac:chgData name="Richard Chalk" userId="287f8aa4f4de1d19" providerId="LiveId" clId="{6F62DC98-6C89-429A-9A76-3352FC6D3228}" dt="2023-06-05T07:42:12.152" v="5394" actId="1035"/>
          <ac:picMkLst>
            <pc:docMk/>
            <pc:sldMk cId="2476031484" sldId="366"/>
            <ac:picMk id="9" creationId="{2462FB84-116B-0B8F-C9B1-14834AD48E76}"/>
          </ac:picMkLst>
        </pc:picChg>
        <pc:picChg chg="add mod">
          <ac:chgData name="Richard Chalk" userId="287f8aa4f4de1d19" providerId="LiveId" clId="{6F62DC98-6C89-429A-9A76-3352FC6D3228}" dt="2023-06-05T07:42:15.907" v="5396" actId="1076"/>
          <ac:picMkLst>
            <pc:docMk/>
            <pc:sldMk cId="2476031484" sldId="366"/>
            <ac:picMk id="10" creationId="{BC4388AE-B7D6-72FF-4642-A29648FC78A0}"/>
          </ac:picMkLst>
        </pc:picChg>
        <pc:picChg chg="add mod">
          <ac:chgData name="Richard Chalk" userId="287f8aa4f4de1d19" providerId="LiveId" clId="{6F62DC98-6C89-429A-9A76-3352FC6D3228}" dt="2023-06-05T07:42:19.473" v="5398" actId="1076"/>
          <ac:picMkLst>
            <pc:docMk/>
            <pc:sldMk cId="2476031484" sldId="366"/>
            <ac:picMk id="17" creationId="{BFB34D64-604F-37F1-BE47-D395FBE3E5F3}"/>
          </ac:picMkLst>
        </pc:picChg>
      </pc:sldChg>
      <pc:sldChg chg="delSp modSp add mod modNotesTx">
        <pc:chgData name="Richard Chalk" userId="287f8aa4f4de1d19" providerId="LiveId" clId="{6F62DC98-6C89-429A-9A76-3352FC6D3228}" dt="2023-06-05T07:29:14.150" v="5308" actId="20577"/>
        <pc:sldMkLst>
          <pc:docMk/>
          <pc:sldMk cId="1505800507" sldId="367"/>
        </pc:sldMkLst>
        <pc:spChg chg="del mod">
          <ac:chgData name="Richard Chalk" userId="287f8aa4f4de1d19" providerId="LiveId" clId="{6F62DC98-6C89-429A-9A76-3352FC6D3228}" dt="2023-06-05T06:08:08.678" v="4448" actId="478"/>
          <ac:spMkLst>
            <pc:docMk/>
            <pc:sldMk cId="1505800507" sldId="367"/>
            <ac:spMk id="2" creationId="{A6E742D2-7451-CD21-B793-60047D4296A7}"/>
          </ac:spMkLst>
        </pc:spChg>
        <pc:spChg chg="mod">
          <ac:chgData name="Richard Chalk" userId="287f8aa4f4de1d19" providerId="LiveId" clId="{6F62DC98-6C89-429A-9A76-3352FC6D3228}" dt="2023-06-05T05:57:25.553" v="4099" actId="20577"/>
          <ac:spMkLst>
            <pc:docMk/>
            <pc:sldMk cId="1505800507" sldId="367"/>
            <ac:spMk id="4" creationId="{4771B46A-233B-C554-9461-6E930E187917}"/>
          </ac:spMkLst>
        </pc:spChg>
        <pc:spChg chg="mod">
          <ac:chgData name="Richard Chalk" userId="287f8aa4f4de1d19" providerId="LiveId" clId="{6F62DC98-6C89-429A-9A76-3352FC6D3228}" dt="2023-06-05T06:08:01.954" v="4433" actId="6549"/>
          <ac:spMkLst>
            <pc:docMk/>
            <pc:sldMk cId="1505800507" sldId="367"/>
            <ac:spMk id="11" creationId="{0962E203-17FB-E068-9628-970B520168D8}"/>
          </ac:spMkLst>
        </pc:spChg>
        <pc:spChg chg="del">
          <ac:chgData name="Richard Chalk" userId="287f8aa4f4de1d19" providerId="LiveId" clId="{6F62DC98-6C89-429A-9A76-3352FC6D3228}" dt="2023-06-05T06:08:11.142" v="4449" actId="478"/>
          <ac:spMkLst>
            <pc:docMk/>
            <pc:sldMk cId="1505800507" sldId="367"/>
            <ac:spMk id="15" creationId="{D26AD049-524C-3971-6830-CAE0E29A79F7}"/>
          </ac:spMkLst>
        </pc:spChg>
        <pc:spChg chg="mod">
          <ac:chgData name="Richard Chalk" userId="287f8aa4f4de1d19" providerId="LiveId" clId="{6F62DC98-6C89-429A-9A76-3352FC6D3228}" dt="2023-06-05T07:29:14.150" v="5308" actId="20577"/>
          <ac:spMkLst>
            <pc:docMk/>
            <pc:sldMk cId="1505800507" sldId="367"/>
            <ac:spMk id="658" creationId="{00000000-0000-0000-0000-000000000000}"/>
          </ac:spMkLst>
        </pc:spChg>
        <pc:picChg chg="mod">
          <ac:chgData name="Richard Chalk" userId="287f8aa4f4de1d19" providerId="LiveId" clId="{6F62DC98-6C89-429A-9A76-3352FC6D3228}" dt="2023-06-05T06:08:16.415" v="4450" actId="1076"/>
          <ac:picMkLst>
            <pc:docMk/>
            <pc:sldMk cId="1505800507" sldId="367"/>
            <ac:picMk id="7" creationId="{557FCC8F-313A-DC42-2DE4-26E149ECAB69}"/>
          </ac:picMkLst>
        </pc:picChg>
      </pc:sldChg>
    </pc:docChg>
  </pc:docChgLst>
  <pc:docChgLst>
    <pc:chgData name="Richard Chalk" userId="287f8aa4f4de1d19" providerId="LiveId" clId="{6B3FA09A-C585-4BE1-8548-D70840A4C4F0}"/>
    <pc:docChg chg="undo custSel addSld delSld modSld">
      <pc:chgData name="Richard Chalk" userId="287f8aa4f4de1d19" providerId="LiveId" clId="{6B3FA09A-C585-4BE1-8548-D70840A4C4F0}" dt="2024-02-25T10:53:32.548" v="5015" actId="20577"/>
      <pc:docMkLst>
        <pc:docMk/>
      </pc:docMkLst>
      <pc:sldChg chg="modSp mod">
        <pc:chgData name="Richard Chalk" userId="287f8aa4f4de1d19" providerId="LiveId" clId="{6B3FA09A-C585-4BE1-8548-D70840A4C4F0}" dt="2024-02-25T05:48:01.287" v="2066" actId="27636"/>
        <pc:sldMkLst>
          <pc:docMk/>
          <pc:sldMk cId="3213385662" sldId="309"/>
        </pc:sldMkLst>
        <pc:spChg chg="mod">
          <ac:chgData name="Richard Chalk" userId="287f8aa4f4de1d19" providerId="LiveId" clId="{6B3FA09A-C585-4BE1-8548-D70840A4C4F0}" dt="2024-02-25T05:48:01.287" v="2066" actId="27636"/>
          <ac:spMkLst>
            <pc:docMk/>
            <pc:sldMk cId="3213385662" sldId="309"/>
            <ac:spMk id="118" creationId="{00000000-0000-0000-0000-000000000000}"/>
          </ac:spMkLst>
        </pc:spChg>
      </pc:sldChg>
      <pc:sldChg chg="addSp delSp modSp add mod modNotesTx">
        <pc:chgData name="Richard Chalk" userId="287f8aa4f4de1d19" providerId="LiveId" clId="{6B3FA09A-C585-4BE1-8548-D70840A4C4F0}" dt="2024-02-25T10:13:02.348" v="4527" actId="20577"/>
        <pc:sldMkLst>
          <pc:docMk/>
          <pc:sldMk cId="3465289972" sldId="541"/>
        </pc:sldMkLst>
        <pc:spChg chg="mod">
          <ac:chgData name="Richard Chalk" userId="287f8aa4f4de1d19" providerId="LiveId" clId="{6B3FA09A-C585-4BE1-8548-D70840A4C4F0}" dt="2024-02-25T10:11:49.869" v="4430" actId="20577"/>
          <ac:spMkLst>
            <pc:docMk/>
            <pc:sldMk cId="3465289972" sldId="541"/>
            <ac:spMk id="2" creationId="{2CED0939-2445-F1A3-21AE-0A535344DD5D}"/>
          </ac:spMkLst>
        </pc:spChg>
        <pc:spChg chg="mod">
          <ac:chgData name="Richard Chalk" userId="287f8aa4f4de1d19" providerId="LiveId" clId="{6B3FA09A-C585-4BE1-8548-D70840A4C4F0}" dt="2024-02-25T06:16:17.858" v="2450" actId="20577"/>
          <ac:spMkLst>
            <pc:docMk/>
            <pc:sldMk cId="3465289972" sldId="541"/>
            <ac:spMk id="7" creationId="{EBD62573-4B50-EAD6-8C7E-C3AE6A9F45B4}"/>
          </ac:spMkLst>
        </pc:spChg>
        <pc:spChg chg="mod">
          <ac:chgData name="Richard Chalk" userId="287f8aa4f4de1d19" providerId="LiveId" clId="{6B3FA09A-C585-4BE1-8548-D70840A4C4F0}" dt="2024-02-25T06:16:33.707" v="2483" actId="1035"/>
          <ac:spMkLst>
            <pc:docMk/>
            <pc:sldMk cId="3465289972" sldId="541"/>
            <ac:spMk id="12" creationId="{0F47BC57-5C51-0D45-F0AF-DF977E1D8B04}"/>
          </ac:spMkLst>
        </pc:spChg>
        <pc:picChg chg="add mod">
          <ac:chgData name="Richard Chalk" userId="287f8aa4f4de1d19" providerId="LiveId" clId="{6B3FA09A-C585-4BE1-8548-D70840A4C4F0}" dt="2024-02-25T06:37:20.232" v="3596" actId="1038"/>
          <ac:picMkLst>
            <pc:docMk/>
            <pc:sldMk cId="3465289972" sldId="541"/>
            <ac:picMk id="8" creationId="{77C149EA-7EAE-035A-B543-6EF8982D3A9A}"/>
          </ac:picMkLst>
        </pc:picChg>
        <pc:picChg chg="add mod">
          <ac:chgData name="Richard Chalk" userId="287f8aa4f4de1d19" providerId="LiveId" clId="{6B3FA09A-C585-4BE1-8548-D70840A4C4F0}" dt="2024-02-25T10:11:58.909" v="4444" actId="1035"/>
          <ac:picMkLst>
            <pc:docMk/>
            <pc:sldMk cId="3465289972" sldId="541"/>
            <ac:picMk id="9" creationId="{27D047D9-80CB-59F5-9FE5-D96CF6A61946}"/>
          </ac:picMkLst>
        </pc:picChg>
        <pc:picChg chg="add mod">
          <ac:chgData name="Richard Chalk" userId="287f8aa4f4de1d19" providerId="LiveId" clId="{6B3FA09A-C585-4BE1-8548-D70840A4C4F0}" dt="2024-02-25T06:18:40.508" v="2694" actId="1038"/>
          <ac:picMkLst>
            <pc:docMk/>
            <pc:sldMk cId="3465289972" sldId="541"/>
            <ac:picMk id="1026" creationId="{62755657-60B3-0DAB-37C4-F52EC92C3FB6}"/>
          </ac:picMkLst>
        </pc:picChg>
        <pc:picChg chg="add mod">
          <ac:chgData name="Richard Chalk" userId="287f8aa4f4de1d19" providerId="LiveId" clId="{6B3FA09A-C585-4BE1-8548-D70840A4C4F0}" dt="2024-02-25T06:18:36.690" v="2675" actId="1037"/>
          <ac:picMkLst>
            <pc:docMk/>
            <pc:sldMk cId="3465289972" sldId="541"/>
            <ac:picMk id="1028" creationId="{7DC73533-AE66-5186-AD10-FCA952AF08F4}"/>
          </ac:picMkLst>
        </pc:picChg>
        <pc:picChg chg="add del mod">
          <ac:chgData name="Richard Chalk" userId="287f8aa4f4de1d19" providerId="LiveId" clId="{6B3FA09A-C585-4BE1-8548-D70840A4C4F0}" dt="2024-02-25T06:18:05.911" v="2596" actId="478"/>
          <ac:picMkLst>
            <pc:docMk/>
            <pc:sldMk cId="3465289972" sldId="541"/>
            <ac:picMk id="1030" creationId="{97A36341-CDB0-706E-4254-6FA114DC3D69}"/>
          </ac:picMkLst>
        </pc:picChg>
        <pc:picChg chg="add mod">
          <ac:chgData name="Richard Chalk" userId="287f8aa4f4de1d19" providerId="LiveId" clId="{6B3FA09A-C585-4BE1-8548-D70840A4C4F0}" dt="2024-02-25T06:18:32.847" v="2661" actId="1038"/>
          <ac:picMkLst>
            <pc:docMk/>
            <pc:sldMk cId="3465289972" sldId="541"/>
            <ac:picMk id="1032" creationId="{C6D766EF-749C-E318-15DE-56ECA0EE47C8}"/>
          </ac:picMkLst>
        </pc:picChg>
        <pc:picChg chg="add del mod">
          <ac:chgData name="Richard Chalk" userId="287f8aa4f4de1d19" providerId="LiveId" clId="{6B3FA09A-C585-4BE1-8548-D70840A4C4F0}" dt="2024-02-25T06:37:16.660" v="3591" actId="478"/>
          <ac:picMkLst>
            <pc:docMk/>
            <pc:sldMk cId="3465289972" sldId="541"/>
            <ac:picMk id="1034" creationId="{A2EF801A-8FC1-630F-F964-BFF45067B4D3}"/>
          </ac:picMkLst>
        </pc:picChg>
        <pc:picChg chg="del">
          <ac:chgData name="Richard Chalk" userId="287f8aa4f4de1d19" providerId="LiveId" clId="{6B3FA09A-C585-4BE1-8548-D70840A4C4F0}" dt="2024-02-25T06:16:51.603" v="2484" actId="478"/>
          <ac:picMkLst>
            <pc:docMk/>
            <pc:sldMk cId="3465289972" sldId="541"/>
            <ac:picMk id="6146" creationId="{E8467F65-5A75-AC94-9752-587D7A7F4816}"/>
          </ac:picMkLst>
        </pc:picChg>
        <pc:picChg chg="del">
          <ac:chgData name="Richard Chalk" userId="287f8aa4f4de1d19" providerId="LiveId" clId="{6B3FA09A-C585-4BE1-8548-D70840A4C4F0}" dt="2024-02-25T06:16:53.137" v="2486" actId="478"/>
          <ac:picMkLst>
            <pc:docMk/>
            <pc:sldMk cId="3465289972" sldId="541"/>
            <ac:picMk id="6148" creationId="{58864DC8-EDBB-83FB-5E13-28DFFCED493D}"/>
          </ac:picMkLst>
        </pc:picChg>
        <pc:picChg chg="del">
          <ac:chgData name="Richard Chalk" userId="287f8aa4f4de1d19" providerId="LiveId" clId="{6B3FA09A-C585-4BE1-8548-D70840A4C4F0}" dt="2024-02-25T06:16:52.273" v="2485" actId="478"/>
          <ac:picMkLst>
            <pc:docMk/>
            <pc:sldMk cId="3465289972" sldId="541"/>
            <ac:picMk id="6152" creationId="{6FD94AB1-8DA1-A380-8181-F7892E15942F}"/>
          </ac:picMkLst>
        </pc:picChg>
        <pc:picChg chg="del">
          <ac:chgData name="Richard Chalk" userId="287f8aa4f4de1d19" providerId="LiveId" clId="{6B3FA09A-C585-4BE1-8548-D70840A4C4F0}" dt="2024-02-25T06:16:53.715" v="2487" actId="478"/>
          <ac:picMkLst>
            <pc:docMk/>
            <pc:sldMk cId="3465289972" sldId="541"/>
            <ac:picMk id="6158" creationId="{D0D0F5D9-E089-6829-6E34-488DAB23E6A0}"/>
          </ac:picMkLst>
        </pc:picChg>
      </pc:sldChg>
      <pc:sldChg chg="addSp delSp modSp add mod modNotesTx">
        <pc:chgData name="Richard Chalk" userId="287f8aa4f4de1d19" providerId="LiveId" clId="{6B3FA09A-C585-4BE1-8548-D70840A4C4F0}" dt="2024-02-25T10:53:32.548" v="5015" actId="20577"/>
        <pc:sldMkLst>
          <pc:docMk/>
          <pc:sldMk cId="3934167396" sldId="562"/>
        </pc:sldMkLst>
        <pc:spChg chg="mod">
          <ac:chgData name="Richard Chalk" userId="287f8aa4f4de1d19" providerId="LiveId" clId="{6B3FA09A-C585-4BE1-8548-D70840A4C4F0}" dt="2024-02-25T10:53:32.548" v="5015" actId="20577"/>
          <ac:spMkLst>
            <pc:docMk/>
            <pc:sldMk cId="3934167396" sldId="562"/>
            <ac:spMk id="2" creationId="{2CED0939-2445-F1A3-21AE-0A535344DD5D}"/>
          </ac:spMkLst>
        </pc:spChg>
        <pc:spChg chg="mod">
          <ac:chgData name="Richard Chalk" userId="287f8aa4f4de1d19" providerId="LiveId" clId="{6B3FA09A-C585-4BE1-8548-D70840A4C4F0}" dt="2024-02-25T10:38:09.507" v="4545" actId="20577"/>
          <ac:spMkLst>
            <pc:docMk/>
            <pc:sldMk cId="3934167396" sldId="562"/>
            <ac:spMk id="7" creationId="{EBD62573-4B50-EAD6-8C7E-C3AE6A9F45B4}"/>
          </ac:spMkLst>
        </pc:spChg>
        <pc:picChg chg="del">
          <ac:chgData name="Richard Chalk" userId="287f8aa4f4de1d19" providerId="LiveId" clId="{6B3FA09A-C585-4BE1-8548-D70840A4C4F0}" dt="2024-02-25T10:40:43.670" v="4898" actId="478"/>
          <ac:picMkLst>
            <pc:docMk/>
            <pc:sldMk cId="3934167396" sldId="562"/>
            <ac:picMk id="3" creationId="{9BE745C5-B4FD-BF4A-822B-9D93916BFCA8}"/>
          </ac:picMkLst>
        </pc:picChg>
        <pc:picChg chg="add mod">
          <ac:chgData name="Richard Chalk" userId="287f8aa4f4de1d19" providerId="LiveId" clId="{6B3FA09A-C585-4BE1-8548-D70840A4C4F0}" dt="2024-02-25T10:42:30.613" v="4936" actId="167"/>
          <ac:picMkLst>
            <pc:docMk/>
            <pc:sldMk cId="3934167396" sldId="562"/>
            <ac:picMk id="4" creationId="{E3D1CCE8-5BB8-2E58-5C7A-DF537B09828E}"/>
          </ac:picMkLst>
        </pc:picChg>
        <pc:picChg chg="del">
          <ac:chgData name="Richard Chalk" userId="287f8aa4f4de1d19" providerId="LiveId" clId="{6B3FA09A-C585-4BE1-8548-D70840A4C4F0}" dt="2024-02-25T10:42:31.885" v="4937" actId="478"/>
          <ac:picMkLst>
            <pc:docMk/>
            <pc:sldMk cId="3934167396" sldId="562"/>
            <ac:picMk id="9" creationId="{A681A23B-3207-F5A5-438E-C54B63BE9B10}"/>
          </ac:picMkLst>
        </pc:picChg>
        <pc:picChg chg="add mod">
          <ac:chgData name="Richard Chalk" userId="287f8aa4f4de1d19" providerId="LiveId" clId="{6B3FA09A-C585-4BE1-8548-D70840A4C4F0}" dt="2024-02-25T10:40:43.987" v="4899"/>
          <ac:picMkLst>
            <pc:docMk/>
            <pc:sldMk cId="3934167396" sldId="562"/>
            <ac:picMk id="10" creationId="{A5B090A2-2006-8B1A-1090-3F01A661774F}"/>
          </ac:picMkLst>
        </pc:picChg>
        <pc:picChg chg="add del mod">
          <ac:chgData name="Richard Chalk" userId="287f8aa4f4de1d19" providerId="LiveId" clId="{6B3FA09A-C585-4BE1-8548-D70840A4C4F0}" dt="2024-02-25T10:40:45.999" v="4900" actId="478"/>
          <ac:picMkLst>
            <pc:docMk/>
            <pc:sldMk cId="3934167396" sldId="562"/>
            <ac:picMk id="11" creationId="{9D65C41E-B950-AAA7-CFD1-A03884F72047}"/>
          </ac:picMkLst>
        </pc:picChg>
        <pc:picChg chg="add mod">
          <ac:chgData name="Richard Chalk" userId="287f8aa4f4de1d19" providerId="LiveId" clId="{6B3FA09A-C585-4BE1-8548-D70840A4C4F0}" dt="2024-02-25T10:40:58.487" v="4903" actId="1076"/>
          <ac:picMkLst>
            <pc:docMk/>
            <pc:sldMk cId="3934167396" sldId="562"/>
            <ac:picMk id="12" creationId="{CC339509-5B15-8F4C-4232-F333A265CE95}"/>
          </ac:picMkLst>
        </pc:picChg>
      </pc:sldChg>
      <pc:sldChg chg="del">
        <pc:chgData name="Richard Chalk" userId="287f8aa4f4de1d19" providerId="LiveId" clId="{6B3FA09A-C585-4BE1-8548-D70840A4C4F0}" dt="2024-02-25T10:11:20.481" v="4414" actId="47"/>
        <pc:sldMkLst>
          <pc:docMk/>
          <pc:sldMk cId="3601761925" sldId="625"/>
        </pc:sldMkLst>
      </pc:sldChg>
      <pc:sldChg chg="addSp delSp modSp add mod modNotesTx">
        <pc:chgData name="Richard Chalk" userId="287f8aa4f4de1d19" providerId="LiveId" clId="{6B3FA09A-C585-4BE1-8548-D70840A4C4F0}" dt="2024-02-25T05:50:14.681" v="2106" actId="207"/>
        <pc:sldMkLst>
          <pc:docMk/>
          <pc:sldMk cId="2539462451" sldId="631"/>
        </pc:sldMkLst>
        <pc:spChg chg="del">
          <ac:chgData name="Richard Chalk" userId="287f8aa4f4de1d19" providerId="LiveId" clId="{6B3FA09A-C585-4BE1-8548-D70840A4C4F0}" dt="2024-02-24T05:20:53.025" v="519" actId="478"/>
          <ac:spMkLst>
            <pc:docMk/>
            <pc:sldMk cId="2539462451" sldId="631"/>
            <ac:spMk id="9" creationId="{4711E27A-9FED-009E-19F3-DA48C19A4FFF}"/>
          </ac:spMkLst>
        </pc:spChg>
        <pc:spChg chg="del">
          <ac:chgData name="Richard Chalk" userId="287f8aa4f4de1d19" providerId="LiveId" clId="{6B3FA09A-C585-4BE1-8548-D70840A4C4F0}" dt="2024-02-24T05:16:55.523" v="372" actId="478"/>
          <ac:spMkLst>
            <pc:docMk/>
            <pc:sldMk cId="2539462451" sldId="631"/>
            <ac:spMk id="11" creationId="{9A182F15-CB8F-57C7-88FE-DB9C539B1001}"/>
          </ac:spMkLst>
        </pc:spChg>
        <pc:spChg chg="del">
          <ac:chgData name="Richard Chalk" userId="287f8aa4f4de1d19" providerId="LiveId" clId="{6B3FA09A-C585-4BE1-8548-D70840A4C4F0}" dt="2024-02-24T05:19:48.497" v="500" actId="478"/>
          <ac:spMkLst>
            <pc:docMk/>
            <pc:sldMk cId="2539462451" sldId="631"/>
            <ac:spMk id="12" creationId="{9BD21671-9A14-85BB-4CC7-9FE96B661AE5}"/>
          </ac:spMkLst>
        </pc:spChg>
        <pc:spChg chg="del">
          <ac:chgData name="Richard Chalk" userId="287f8aa4f4de1d19" providerId="LiveId" clId="{6B3FA09A-C585-4BE1-8548-D70840A4C4F0}" dt="2024-02-24T05:16:53.766" v="371" actId="478"/>
          <ac:spMkLst>
            <pc:docMk/>
            <pc:sldMk cId="2539462451" sldId="631"/>
            <ac:spMk id="14" creationId="{49FB1A69-132E-04ED-9A7F-0C8518C18331}"/>
          </ac:spMkLst>
        </pc:spChg>
        <pc:spChg chg="add del">
          <ac:chgData name="Richard Chalk" userId="287f8aa4f4de1d19" providerId="LiveId" clId="{6B3FA09A-C585-4BE1-8548-D70840A4C4F0}" dt="2024-02-24T05:20:13.619" v="510" actId="478"/>
          <ac:spMkLst>
            <pc:docMk/>
            <pc:sldMk cId="2539462451" sldId="631"/>
            <ac:spMk id="16" creationId="{5637705D-21F3-8B6E-93EC-7710430D0AD3}"/>
          </ac:spMkLst>
        </pc:spChg>
        <pc:spChg chg="mod">
          <ac:chgData name="Richard Chalk" userId="287f8aa4f4de1d19" providerId="LiveId" clId="{6B3FA09A-C585-4BE1-8548-D70840A4C4F0}" dt="2024-02-24T05:12:30.812" v="222" actId="20577"/>
          <ac:spMkLst>
            <pc:docMk/>
            <pc:sldMk cId="2539462451" sldId="631"/>
            <ac:spMk id="152" creationId="{00000000-0000-0000-0000-000000000000}"/>
          </ac:spMkLst>
        </pc:spChg>
        <pc:spChg chg="mod ord">
          <ac:chgData name="Richard Chalk" userId="287f8aa4f4de1d19" providerId="LiveId" clId="{6B3FA09A-C585-4BE1-8548-D70840A4C4F0}" dt="2024-02-25T05:50:14.681" v="2106" actId="207"/>
          <ac:spMkLst>
            <pc:docMk/>
            <pc:sldMk cId="2539462451" sldId="631"/>
            <ac:spMk id="159" creationId="{00000000-0000-0000-0000-000000000000}"/>
          </ac:spMkLst>
        </pc:spChg>
        <pc:grpChg chg="del">
          <ac:chgData name="Richard Chalk" userId="287f8aa4f4de1d19" providerId="LiveId" clId="{6B3FA09A-C585-4BE1-8548-D70840A4C4F0}" dt="2024-02-24T05:19:18.948" v="495" actId="478"/>
          <ac:grpSpMkLst>
            <pc:docMk/>
            <pc:sldMk cId="2539462451" sldId="631"/>
            <ac:grpSpMk id="6" creationId="{7308CB4A-F4E5-69D5-DEB8-062FCE06CE10}"/>
          </ac:grpSpMkLst>
        </pc:grpChg>
        <pc:picChg chg="del">
          <ac:chgData name="Richard Chalk" userId="287f8aa4f4de1d19" providerId="LiveId" clId="{6B3FA09A-C585-4BE1-8548-D70840A4C4F0}" dt="2024-02-24T05:19:17.331" v="494" actId="478"/>
          <ac:picMkLst>
            <pc:docMk/>
            <pc:sldMk cId="2539462451" sldId="631"/>
            <ac:picMk id="2" creationId="{C91A7F54-BEB5-7C16-669C-4848CEA05DCF}"/>
          </ac:picMkLst>
        </pc:picChg>
        <pc:picChg chg="del">
          <ac:chgData name="Richard Chalk" userId="287f8aa4f4de1d19" providerId="LiveId" clId="{6B3FA09A-C585-4BE1-8548-D70840A4C4F0}" dt="2024-02-24T05:18:39.621" v="448" actId="478"/>
          <ac:picMkLst>
            <pc:docMk/>
            <pc:sldMk cId="2539462451" sldId="631"/>
            <ac:picMk id="5" creationId="{CDEC0F47-627B-CBCC-7804-83056BC102FD}"/>
          </ac:picMkLst>
        </pc:picChg>
        <pc:picChg chg="del">
          <ac:chgData name="Richard Chalk" userId="287f8aa4f4de1d19" providerId="LiveId" clId="{6B3FA09A-C585-4BE1-8548-D70840A4C4F0}" dt="2024-02-24T05:20:53.025" v="519" actId="478"/>
          <ac:picMkLst>
            <pc:docMk/>
            <pc:sldMk cId="2539462451" sldId="631"/>
            <ac:picMk id="10" creationId="{C59F8F17-0478-EA1B-85F6-0876915872FD}"/>
          </ac:picMkLst>
        </pc:picChg>
        <pc:picChg chg="add mod">
          <ac:chgData name="Richard Chalk" userId="287f8aa4f4de1d19" providerId="LiveId" clId="{6B3FA09A-C585-4BE1-8548-D70840A4C4F0}" dt="2024-02-24T05:18:49.245" v="489" actId="1036"/>
          <ac:picMkLst>
            <pc:docMk/>
            <pc:sldMk cId="2539462451" sldId="631"/>
            <ac:picMk id="13" creationId="{E2F2B824-FD84-C0F9-5FD1-06054CFB0B9F}"/>
          </ac:picMkLst>
        </pc:picChg>
        <pc:picChg chg="del">
          <ac:chgData name="Richard Chalk" userId="287f8aa4f4de1d19" providerId="LiveId" clId="{6B3FA09A-C585-4BE1-8548-D70840A4C4F0}" dt="2024-02-24T05:19:48.497" v="500" actId="478"/>
          <ac:picMkLst>
            <pc:docMk/>
            <pc:sldMk cId="2539462451" sldId="631"/>
            <ac:picMk id="15" creationId="{47B0B4BC-9807-8284-C3E4-59206DC7E932}"/>
          </ac:picMkLst>
        </pc:picChg>
        <pc:picChg chg="add mod">
          <ac:chgData name="Richard Chalk" userId="287f8aa4f4de1d19" providerId="LiveId" clId="{6B3FA09A-C585-4BE1-8548-D70840A4C4F0}" dt="2024-02-24T05:58:30.371" v="1496" actId="1038"/>
          <ac:picMkLst>
            <pc:docMk/>
            <pc:sldMk cId="2539462451" sldId="631"/>
            <ac:picMk id="17" creationId="{09C9FC09-ACC2-EFAC-62D4-A78A99358873}"/>
          </ac:picMkLst>
        </pc:picChg>
        <pc:picChg chg="add del mod">
          <ac:chgData name="Richard Chalk" userId="287f8aa4f4de1d19" providerId="LiveId" clId="{6B3FA09A-C585-4BE1-8548-D70840A4C4F0}" dt="2024-02-24T05:58:25.059" v="1449" actId="478"/>
          <ac:picMkLst>
            <pc:docMk/>
            <pc:sldMk cId="2539462451" sldId="631"/>
            <ac:picMk id="18" creationId="{C04BBD65-48F2-21B1-8863-AB9A9BE04441}"/>
          </ac:picMkLst>
        </pc:picChg>
        <pc:picChg chg="add mod">
          <ac:chgData name="Richard Chalk" userId="287f8aa4f4de1d19" providerId="LiveId" clId="{6B3FA09A-C585-4BE1-8548-D70840A4C4F0}" dt="2024-02-24T05:58:55.808" v="1519" actId="1036"/>
          <ac:picMkLst>
            <pc:docMk/>
            <pc:sldMk cId="2539462451" sldId="631"/>
            <ac:picMk id="2050" creationId="{56956957-002A-B6B8-8D42-95F01DD7741D}"/>
          </ac:picMkLst>
        </pc:picChg>
        <pc:picChg chg="add del">
          <ac:chgData name="Richard Chalk" userId="287f8aa4f4de1d19" providerId="LiveId" clId="{6B3FA09A-C585-4BE1-8548-D70840A4C4F0}" dt="2024-02-24T05:19:07.577" v="491" actId="478"/>
          <ac:picMkLst>
            <pc:docMk/>
            <pc:sldMk cId="2539462451" sldId="631"/>
            <ac:picMk id="3074" creationId="{5517584B-9788-D995-2A5E-BE7D9C35F1C7}"/>
          </ac:picMkLst>
        </pc:picChg>
        <pc:picChg chg="add mod">
          <ac:chgData name="Richard Chalk" userId="287f8aa4f4de1d19" providerId="LiveId" clId="{6B3FA09A-C585-4BE1-8548-D70840A4C4F0}" dt="2024-02-24T05:19:21.383" v="496" actId="1076"/>
          <ac:picMkLst>
            <pc:docMk/>
            <pc:sldMk cId="2539462451" sldId="631"/>
            <ac:picMk id="3076" creationId="{63422338-BB1D-512F-E670-83AC9827FB1B}"/>
          </ac:picMkLst>
        </pc:picChg>
        <pc:picChg chg="add mod">
          <ac:chgData name="Richard Chalk" userId="287f8aa4f4de1d19" providerId="LiveId" clId="{6B3FA09A-C585-4BE1-8548-D70840A4C4F0}" dt="2024-02-24T05:19:52.083" v="508" actId="1038"/>
          <ac:picMkLst>
            <pc:docMk/>
            <pc:sldMk cId="2539462451" sldId="631"/>
            <ac:picMk id="3078" creationId="{422942E8-5B81-28FD-AA01-26BCB0D6CE0D}"/>
          </ac:picMkLst>
        </pc:picChg>
        <pc:picChg chg="add mod">
          <ac:chgData name="Richard Chalk" userId="287f8aa4f4de1d19" providerId="LiveId" clId="{6B3FA09A-C585-4BE1-8548-D70840A4C4F0}" dt="2024-02-24T05:20:40.142" v="516" actId="14100"/>
          <ac:picMkLst>
            <pc:docMk/>
            <pc:sldMk cId="2539462451" sldId="631"/>
            <ac:picMk id="3082" creationId="{98C9FF0A-94C4-0A73-0D3A-A341BB597826}"/>
          </ac:picMkLst>
        </pc:picChg>
        <pc:picChg chg="add mod">
          <ac:chgData name="Richard Chalk" userId="287f8aa4f4de1d19" providerId="LiveId" clId="{6B3FA09A-C585-4BE1-8548-D70840A4C4F0}" dt="2024-02-24T05:20:48.590" v="518" actId="1076"/>
          <ac:picMkLst>
            <pc:docMk/>
            <pc:sldMk cId="2539462451" sldId="631"/>
            <ac:picMk id="3084" creationId="{CBA2D12F-02B8-C1C0-A2CA-376AEF84FAE6}"/>
          </ac:picMkLst>
        </pc:picChg>
      </pc:sldChg>
      <pc:sldChg chg="addSp delSp modSp mod">
        <pc:chgData name="Richard Chalk" userId="287f8aa4f4de1d19" providerId="LiveId" clId="{6B3FA09A-C585-4BE1-8548-D70840A4C4F0}" dt="2024-02-25T05:48:22.320" v="2067" actId="1076"/>
        <pc:sldMkLst>
          <pc:docMk/>
          <pc:sldMk cId="4229020536" sldId="632"/>
        </pc:sldMkLst>
        <pc:spChg chg="add del">
          <ac:chgData name="Richard Chalk" userId="287f8aa4f4de1d19" providerId="LiveId" clId="{6B3FA09A-C585-4BE1-8548-D70840A4C4F0}" dt="2024-02-23T10:58:05.676" v="20" actId="478"/>
          <ac:spMkLst>
            <pc:docMk/>
            <pc:sldMk cId="4229020536" sldId="632"/>
            <ac:spMk id="10" creationId="{E2D7DDB4-389F-6121-5B18-7E23F0514B8B}"/>
          </ac:spMkLst>
        </pc:spChg>
        <pc:spChg chg="mod">
          <ac:chgData name="Richard Chalk" userId="287f8aa4f4de1d19" providerId="LiveId" clId="{6B3FA09A-C585-4BE1-8548-D70840A4C4F0}" dt="2024-02-23T11:02:15.815" v="127" actId="207"/>
          <ac:spMkLst>
            <pc:docMk/>
            <pc:sldMk cId="4229020536" sldId="632"/>
            <ac:spMk id="18" creationId="{CBF4E8CD-055F-8FAC-58DB-DB42DE1E6C1D}"/>
          </ac:spMkLst>
        </pc:spChg>
        <pc:spChg chg="mod">
          <ac:chgData name="Richard Chalk" userId="287f8aa4f4de1d19" providerId="LiveId" clId="{6B3FA09A-C585-4BE1-8548-D70840A4C4F0}" dt="2024-02-25T05:48:22.320" v="2067" actId="1076"/>
          <ac:spMkLst>
            <pc:docMk/>
            <pc:sldMk cId="4229020536" sldId="632"/>
            <ac:spMk id="20" creationId="{BAE60A94-AB05-E59E-DA1C-DD2ED371D538}"/>
          </ac:spMkLst>
        </pc:spChg>
        <pc:spChg chg="mod">
          <ac:chgData name="Richard Chalk" userId="287f8aa4f4de1d19" providerId="LiveId" clId="{6B3FA09A-C585-4BE1-8548-D70840A4C4F0}" dt="2024-02-23T11:04:13.059" v="160" actId="207"/>
          <ac:spMkLst>
            <pc:docMk/>
            <pc:sldMk cId="4229020536" sldId="632"/>
            <ac:spMk id="658" creationId="{00000000-0000-0000-0000-000000000000}"/>
          </ac:spMkLst>
        </pc:spChg>
        <pc:picChg chg="mod">
          <ac:chgData name="Richard Chalk" userId="287f8aa4f4de1d19" providerId="LiveId" clId="{6B3FA09A-C585-4BE1-8548-D70840A4C4F0}" dt="2024-02-23T11:00:57.287" v="46" actId="1035"/>
          <ac:picMkLst>
            <pc:docMk/>
            <pc:sldMk cId="4229020536" sldId="632"/>
            <ac:picMk id="2" creationId="{1798266B-4E23-1125-CABF-2421F7B57CB6}"/>
          </ac:picMkLst>
        </pc:picChg>
        <pc:picChg chg="mod">
          <ac:chgData name="Richard Chalk" userId="287f8aa4f4de1d19" providerId="LiveId" clId="{6B3FA09A-C585-4BE1-8548-D70840A4C4F0}" dt="2024-02-23T11:02:03.567" v="125" actId="1037"/>
          <ac:picMkLst>
            <pc:docMk/>
            <pc:sldMk cId="4229020536" sldId="632"/>
            <ac:picMk id="3" creationId="{00F42DEA-93D1-0D04-0FB8-52092F46A3C0}"/>
          </ac:picMkLst>
        </pc:picChg>
        <pc:picChg chg="del">
          <ac:chgData name="Richard Chalk" userId="287f8aa4f4de1d19" providerId="LiveId" clId="{6B3FA09A-C585-4BE1-8548-D70840A4C4F0}" dt="2024-02-23T11:02:51.925" v="132" actId="478"/>
          <ac:picMkLst>
            <pc:docMk/>
            <pc:sldMk cId="4229020536" sldId="632"/>
            <ac:picMk id="12" creationId="{F4130693-074F-F3C3-EF9D-EDF500226EE0}"/>
          </ac:picMkLst>
        </pc:picChg>
        <pc:picChg chg="del">
          <ac:chgData name="Richard Chalk" userId="287f8aa4f4de1d19" providerId="LiveId" clId="{6B3FA09A-C585-4BE1-8548-D70840A4C4F0}" dt="2024-02-23T11:02:27.343" v="129" actId="478"/>
          <ac:picMkLst>
            <pc:docMk/>
            <pc:sldMk cId="4229020536" sldId="632"/>
            <ac:picMk id="21" creationId="{DB0827D5-44A4-EAD3-DAC5-55B7347888B2}"/>
          </ac:picMkLst>
        </pc:picChg>
        <pc:picChg chg="del">
          <ac:chgData name="Richard Chalk" userId="287f8aa4f4de1d19" providerId="LiveId" clId="{6B3FA09A-C585-4BE1-8548-D70840A4C4F0}" dt="2024-02-23T11:02:37.910" v="130" actId="478"/>
          <ac:picMkLst>
            <pc:docMk/>
            <pc:sldMk cId="4229020536" sldId="632"/>
            <ac:picMk id="23" creationId="{4998B78B-7BCF-67EC-CB1F-2E89B429A996}"/>
          </ac:picMkLst>
        </pc:picChg>
        <pc:picChg chg="mod">
          <ac:chgData name="Richard Chalk" userId="287f8aa4f4de1d19" providerId="LiveId" clId="{6B3FA09A-C585-4BE1-8548-D70840A4C4F0}" dt="2024-02-25T05:48:22.320" v="2067" actId="1076"/>
          <ac:picMkLst>
            <pc:docMk/>
            <pc:sldMk cId="4229020536" sldId="632"/>
            <ac:picMk id="1028" creationId="{F0AFA532-EEB1-43CB-1471-4A6ADC0E0CB8}"/>
          </ac:picMkLst>
        </pc:picChg>
        <pc:cxnChg chg="mod">
          <ac:chgData name="Richard Chalk" userId="287f8aa4f4de1d19" providerId="LiveId" clId="{6B3FA09A-C585-4BE1-8548-D70840A4C4F0}" dt="2024-02-23T11:01:01.810" v="61" actId="1036"/>
          <ac:cxnSpMkLst>
            <pc:docMk/>
            <pc:sldMk cId="4229020536" sldId="632"/>
            <ac:cxnSpMk id="9" creationId="{A50E3248-F1C9-60C4-B00D-907E554C43F3}"/>
          </ac:cxnSpMkLst>
        </pc:cxnChg>
      </pc:sldChg>
      <pc:sldChg chg="addSp delSp modSp del mod">
        <pc:chgData name="Richard Chalk" userId="287f8aa4f4de1d19" providerId="LiveId" clId="{6B3FA09A-C585-4BE1-8548-D70840A4C4F0}" dt="2024-02-25T06:16:11.351" v="2445" actId="47"/>
        <pc:sldMkLst>
          <pc:docMk/>
          <pc:sldMk cId="2670341202" sldId="634"/>
        </pc:sldMkLst>
        <pc:spChg chg="mod">
          <ac:chgData name="Richard Chalk" userId="287f8aa4f4de1d19" providerId="LiveId" clId="{6B3FA09A-C585-4BE1-8548-D70840A4C4F0}" dt="2024-02-25T06:15:59.176" v="2443" actId="113"/>
          <ac:spMkLst>
            <pc:docMk/>
            <pc:sldMk cId="2670341202" sldId="634"/>
            <ac:spMk id="2" creationId="{2CED0939-2445-F1A3-21AE-0A535344DD5D}"/>
          </ac:spMkLst>
        </pc:spChg>
        <pc:spChg chg="mod">
          <ac:chgData name="Richard Chalk" userId="287f8aa4f4de1d19" providerId="LiveId" clId="{6B3FA09A-C585-4BE1-8548-D70840A4C4F0}" dt="2024-02-25T06:15:25.436" v="2397" actId="20577"/>
          <ac:spMkLst>
            <pc:docMk/>
            <pc:sldMk cId="2670341202" sldId="634"/>
            <ac:spMk id="7" creationId="{EBD62573-4B50-EAD6-8C7E-C3AE6A9F45B4}"/>
          </ac:spMkLst>
        </pc:spChg>
        <pc:spChg chg="add del mod">
          <ac:chgData name="Richard Chalk" userId="287f8aa4f4de1d19" providerId="LiveId" clId="{6B3FA09A-C585-4BE1-8548-D70840A4C4F0}" dt="2024-02-25T06:15:20.439" v="2392" actId="478"/>
          <ac:spMkLst>
            <pc:docMk/>
            <pc:sldMk cId="2670341202" sldId="634"/>
            <ac:spMk id="9" creationId="{5E0E40C2-9DEB-E2B6-14F7-04C88FC48F30}"/>
          </ac:spMkLst>
        </pc:spChg>
      </pc:sldChg>
      <pc:sldChg chg="del">
        <pc:chgData name="Richard Chalk" userId="287f8aa4f4de1d19" providerId="LiveId" clId="{6B3FA09A-C585-4BE1-8548-D70840A4C4F0}" dt="2024-02-25T10:11:20.481" v="4414" actId="47"/>
        <pc:sldMkLst>
          <pc:docMk/>
          <pc:sldMk cId="230308643" sldId="635"/>
        </pc:sldMkLst>
      </pc:sldChg>
      <pc:sldChg chg="del">
        <pc:chgData name="Richard Chalk" userId="287f8aa4f4de1d19" providerId="LiveId" clId="{6B3FA09A-C585-4BE1-8548-D70840A4C4F0}" dt="2024-02-25T10:11:20.481" v="4414" actId="47"/>
        <pc:sldMkLst>
          <pc:docMk/>
          <pc:sldMk cId="3619668104" sldId="636"/>
        </pc:sldMkLst>
      </pc:sldChg>
      <pc:sldChg chg="del">
        <pc:chgData name="Richard Chalk" userId="287f8aa4f4de1d19" providerId="LiveId" clId="{6B3FA09A-C585-4BE1-8548-D70840A4C4F0}" dt="2024-02-25T10:11:20.481" v="4414" actId="47"/>
        <pc:sldMkLst>
          <pc:docMk/>
          <pc:sldMk cId="2748712550" sldId="637"/>
        </pc:sldMkLst>
      </pc:sldChg>
      <pc:sldChg chg="del">
        <pc:chgData name="Richard Chalk" userId="287f8aa4f4de1d19" providerId="LiveId" clId="{6B3FA09A-C585-4BE1-8548-D70840A4C4F0}" dt="2024-02-25T10:11:20.481" v="4414" actId="47"/>
        <pc:sldMkLst>
          <pc:docMk/>
          <pc:sldMk cId="1488974394" sldId="638"/>
        </pc:sldMkLst>
      </pc:sldChg>
      <pc:sldChg chg="del">
        <pc:chgData name="Richard Chalk" userId="287f8aa4f4de1d19" providerId="LiveId" clId="{6B3FA09A-C585-4BE1-8548-D70840A4C4F0}" dt="2024-02-25T10:11:20.481" v="4414" actId="47"/>
        <pc:sldMkLst>
          <pc:docMk/>
          <pc:sldMk cId="2429607484" sldId="640"/>
        </pc:sldMkLst>
      </pc:sldChg>
      <pc:sldChg chg="del">
        <pc:chgData name="Richard Chalk" userId="287f8aa4f4de1d19" providerId="LiveId" clId="{6B3FA09A-C585-4BE1-8548-D70840A4C4F0}" dt="2024-02-25T10:11:20.481" v="4414" actId="47"/>
        <pc:sldMkLst>
          <pc:docMk/>
          <pc:sldMk cId="3377948885" sldId="641"/>
        </pc:sldMkLst>
      </pc:sldChg>
      <pc:sldChg chg="del">
        <pc:chgData name="Richard Chalk" userId="287f8aa4f4de1d19" providerId="LiveId" clId="{6B3FA09A-C585-4BE1-8548-D70840A4C4F0}" dt="2024-02-25T10:11:20.481" v="4414" actId="47"/>
        <pc:sldMkLst>
          <pc:docMk/>
          <pc:sldMk cId="1456782335" sldId="643"/>
        </pc:sldMkLst>
      </pc:sldChg>
      <pc:sldChg chg="del">
        <pc:chgData name="Richard Chalk" userId="287f8aa4f4de1d19" providerId="LiveId" clId="{6B3FA09A-C585-4BE1-8548-D70840A4C4F0}" dt="2024-02-25T10:11:20.481" v="4414" actId="47"/>
        <pc:sldMkLst>
          <pc:docMk/>
          <pc:sldMk cId="950277813" sldId="645"/>
        </pc:sldMkLst>
      </pc:sldChg>
      <pc:sldChg chg="del">
        <pc:chgData name="Richard Chalk" userId="287f8aa4f4de1d19" providerId="LiveId" clId="{6B3FA09A-C585-4BE1-8548-D70840A4C4F0}" dt="2024-02-25T10:11:20.481" v="4414" actId="47"/>
        <pc:sldMkLst>
          <pc:docMk/>
          <pc:sldMk cId="1658202632" sldId="646"/>
        </pc:sldMkLst>
      </pc:sldChg>
      <pc:sldChg chg="del">
        <pc:chgData name="Richard Chalk" userId="287f8aa4f4de1d19" providerId="LiveId" clId="{6B3FA09A-C585-4BE1-8548-D70840A4C4F0}" dt="2024-02-25T10:11:20.481" v="4414" actId="47"/>
        <pc:sldMkLst>
          <pc:docMk/>
          <pc:sldMk cId="1136056112" sldId="647"/>
        </pc:sldMkLst>
      </pc:sldChg>
      <pc:sldChg chg="del">
        <pc:chgData name="Richard Chalk" userId="287f8aa4f4de1d19" providerId="LiveId" clId="{6B3FA09A-C585-4BE1-8548-D70840A4C4F0}" dt="2024-02-25T10:11:20.481" v="4414" actId="47"/>
        <pc:sldMkLst>
          <pc:docMk/>
          <pc:sldMk cId="1052996071" sldId="648"/>
        </pc:sldMkLst>
      </pc:sldChg>
      <pc:sldChg chg="del">
        <pc:chgData name="Richard Chalk" userId="287f8aa4f4de1d19" providerId="LiveId" clId="{6B3FA09A-C585-4BE1-8548-D70840A4C4F0}" dt="2024-02-25T10:11:20.481" v="4414" actId="47"/>
        <pc:sldMkLst>
          <pc:docMk/>
          <pc:sldMk cId="3394070938" sldId="649"/>
        </pc:sldMkLst>
      </pc:sldChg>
      <pc:sldChg chg="del">
        <pc:chgData name="Richard Chalk" userId="287f8aa4f4de1d19" providerId="LiveId" clId="{6B3FA09A-C585-4BE1-8548-D70840A4C4F0}" dt="2024-02-25T10:11:20.481" v="4414" actId="47"/>
        <pc:sldMkLst>
          <pc:docMk/>
          <pc:sldMk cId="1753493877" sldId="650"/>
        </pc:sldMkLst>
      </pc:sldChg>
      <pc:sldChg chg="del">
        <pc:chgData name="Richard Chalk" userId="287f8aa4f4de1d19" providerId="LiveId" clId="{6B3FA09A-C585-4BE1-8548-D70840A4C4F0}" dt="2024-02-25T10:11:20.481" v="4414" actId="47"/>
        <pc:sldMkLst>
          <pc:docMk/>
          <pc:sldMk cId="2073842381" sldId="651"/>
        </pc:sldMkLst>
      </pc:sldChg>
      <pc:sldChg chg="del">
        <pc:chgData name="Richard Chalk" userId="287f8aa4f4de1d19" providerId="LiveId" clId="{6B3FA09A-C585-4BE1-8548-D70840A4C4F0}" dt="2024-02-25T10:11:20.481" v="4414" actId="47"/>
        <pc:sldMkLst>
          <pc:docMk/>
          <pc:sldMk cId="3622417944" sldId="652"/>
        </pc:sldMkLst>
      </pc:sldChg>
      <pc:sldChg chg="del">
        <pc:chgData name="Richard Chalk" userId="287f8aa4f4de1d19" providerId="LiveId" clId="{6B3FA09A-C585-4BE1-8548-D70840A4C4F0}" dt="2024-02-25T10:11:20.481" v="4414" actId="47"/>
        <pc:sldMkLst>
          <pc:docMk/>
          <pc:sldMk cId="2191763643" sldId="653"/>
        </pc:sldMkLst>
      </pc:sldChg>
      <pc:sldChg chg="del">
        <pc:chgData name="Richard Chalk" userId="287f8aa4f4de1d19" providerId="LiveId" clId="{6B3FA09A-C585-4BE1-8548-D70840A4C4F0}" dt="2024-02-25T10:11:20.481" v="4414" actId="47"/>
        <pc:sldMkLst>
          <pc:docMk/>
          <pc:sldMk cId="195816402" sldId="654"/>
        </pc:sldMkLst>
      </pc:sldChg>
      <pc:sldChg chg="del">
        <pc:chgData name="Richard Chalk" userId="287f8aa4f4de1d19" providerId="LiveId" clId="{6B3FA09A-C585-4BE1-8548-D70840A4C4F0}" dt="2024-02-25T10:11:20.481" v="4414" actId="47"/>
        <pc:sldMkLst>
          <pc:docMk/>
          <pc:sldMk cId="1544661131" sldId="655"/>
        </pc:sldMkLst>
      </pc:sldChg>
      <pc:sldChg chg="del">
        <pc:chgData name="Richard Chalk" userId="287f8aa4f4de1d19" providerId="LiveId" clId="{6B3FA09A-C585-4BE1-8548-D70840A4C4F0}" dt="2024-02-25T10:11:20.481" v="4414" actId="47"/>
        <pc:sldMkLst>
          <pc:docMk/>
          <pc:sldMk cId="3600654777" sldId="656"/>
        </pc:sldMkLst>
      </pc:sldChg>
      <pc:sldChg chg="del">
        <pc:chgData name="Richard Chalk" userId="287f8aa4f4de1d19" providerId="LiveId" clId="{6B3FA09A-C585-4BE1-8548-D70840A4C4F0}" dt="2024-02-25T10:11:20.481" v="4414" actId="47"/>
        <pc:sldMkLst>
          <pc:docMk/>
          <pc:sldMk cId="2804004710" sldId="657"/>
        </pc:sldMkLst>
      </pc:sldChg>
      <pc:sldChg chg="del">
        <pc:chgData name="Richard Chalk" userId="287f8aa4f4de1d19" providerId="LiveId" clId="{6B3FA09A-C585-4BE1-8548-D70840A4C4F0}" dt="2024-02-25T10:11:20.481" v="4414" actId="47"/>
        <pc:sldMkLst>
          <pc:docMk/>
          <pc:sldMk cId="3607031777" sldId="658"/>
        </pc:sldMkLst>
      </pc:sldChg>
      <pc:sldChg chg="del">
        <pc:chgData name="Richard Chalk" userId="287f8aa4f4de1d19" providerId="LiveId" clId="{6B3FA09A-C585-4BE1-8548-D70840A4C4F0}" dt="2024-02-25T10:11:20.481" v="4414" actId="47"/>
        <pc:sldMkLst>
          <pc:docMk/>
          <pc:sldMk cId="3010539994" sldId="659"/>
        </pc:sldMkLst>
      </pc:sldChg>
      <pc:sldChg chg="del">
        <pc:chgData name="Richard Chalk" userId="287f8aa4f4de1d19" providerId="LiveId" clId="{6B3FA09A-C585-4BE1-8548-D70840A4C4F0}" dt="2024-02-25T10:11:20.481" v="4414" actId="47"/>
        <pc:sldMkLst>
          <pc:docMk/>
          <pc:sldMk cId="2946301220" sldId="660"/>
        </pc:sldMkLst>
      </pc:sldChg>
      <pc:sldChg chg="del">
        <pc:chgData name="Richard Chalk" userId="287f8aa4f4de1d19" providerId="LiveId" clId="{6B3FA09A-C585-4BE1-8548-D70840A4C4F0}" dt="2024-02-25T10:11:20.481" v="4414" actId="47"/>
        <pc:sldMkLst>
          <pc:docMk/>
          <pc:sldMk cId="2727704966" sldId="661"/>
        </pc:sldMkLst>
      </pc:sldChg>
      <pc:sldChg chg="del">
        <pc:chgData name="Richard Chalk" userId="287f8aa4f4de1d19" providerId="LiveId" clId="{6B3FA09A-C585-4BE1-8548-D70840A4C4F0}" dt="2024-02-25T10:11:20.481" v="4414" actId="47"/>
        <pc:sldMkLst>
          <pc:docMk/>
          <pc:sldMk cId="668745810" sldId="662"/>
        </pc:sldMkLst>
      </pc:sldChg>
      <pc:sldChg chg="del">
        <pc:chgData name="Richard Chalk" userId="287f8aa4f4de1d19" providerId="LiveId" clId="{6B3FA09A-C585-4BE1-8548-D70840A4C4F0}" dt="2024-02-25T10:11:20.481" v="4414" actId="47"/>
        <pc:sldMkLst>
          <pc:docMk/>
          <pc:sldMk cId="2261841161" sldId="663"/>
        </pc:sldMkLst>
      </pc:sldChg>
      <pc:sldChg chg="del">
        <pc:chgData name="Richard Chalk" userId="287f8aa4f4de1d19" providerId="LiveId" clId="{6B3FA09A-C585-4BE1-8548-D70840A4C4F0}" dt="2024-02-25T10:11:20.481" v="4414" actId="47"/>
        <pc:sldMkLst>
          <pc:docMk/>
          <pc:sldMk cId="3702764831" sldId="666"/>
        </pc:sldMkLst>
      </pc:sldChg>
      <pc:sldChg chg="delSp modSp add del mod">
        <pc:chgData name="Richard Chalk" userId="287f8aa4f4de1d19" providerId="LiveId" clId="{6B3FA09A-C585-4BE1-8548-D70840A4C4F0}" dt="2024-02-24T05:49:29.129" v="1351" actId="47"/>
        <pc:sldMkLst>
          <pc:docMk/>
          <pc:sldMk cId="3564271035" sldId="667"/>
        </pc:sldMkLst>
        <pc:spChg chg="del mod">
          <ac:chgData name="Richard Chalk" userId="287f8aa4f4de1d19" providerId="LiveId" clId="{6B3FA09A-C585-4BE1-8548-D70840A4C4F0}" dt="2024-02-24T05:49:16.022" v="1349" actId="21"/>
          <ac:spMkLst>
            <pc:docMk/>
            <pc:sldMk cId="3564271035" sldId="667"/>
            <ac:spMk id="9" creationId="{F9EADD72-25A5-B53A-A83D-4D92F68F0F1E}"/>
          </ac:spMkLst>
        </pc:spChg>
      </pc:sldChg>
      <pc:sldChg chg="addSp modSp add mod">
        <pc:chgData name="Richard Chalk" userId="287f8aa4f4de1d19" providerId="LiveId" clId="{6B3FA09A-C585-4BE1-8548-D70840A4C4F0}" dt="2024-02-24T05:08:10.140" v="190" actId="1036"/>
        <pc:sldMkLst>
          <pc:docMk/>
          <pc:sldMk cId="303087720" sldId="668"/>
        </pc:sldMkLst>
        <pc:spChg chg="mod">
          <ac:chgData name="Richard Chalk" userId="287f8aa4f4de1d19" providerId="LiveId" clId="{6B3FA09A-C585-4BE1-8548-D70840A4C4F0}" dt="2024-02-24T05:07:42.146" v="177" actId="20577"/>
          <ac:spMkLst>
            <pc:docMk/>
            <pc:sldMk cId="303087720" sldId="668"/>
            <ac:spMk id="118" creationId="{EC4A4BE5-00AE-E05C-414E-3A460772A337}"/>
          </ac:spMkLst>
        </pc:spChg>
        <pc:picChg chg="add mod">
          <ac:chgData name="Richard Chalk" userId="287f8aa4f4de1d19" providerId="LiveId" clId="{6B3FA09A-C585-4BE1-8548-D70840A4C4F0}" dt="2024-02-24T05:08:10.140" v="190" actId="1036"/>
          <ac:picMkLst>
            <pc:docMk/>
            <pc:sldMk cId="303087720" sldId="668"/>
            <ac:picMk id="1026" creationId="{592262F3-A472-795E-F67B-9A7220295F0A}"/>
          </ac:picMkLst>
        </pc:picChg>
      </pc:sldChg>
      <pc:sldChg chg="addSp delSp modSp add">
        <pc:chgData name="Richard Chalk" userId="287f8aa4f4de1d19" providerId="LiveId" clId="{6B3FA09A-C585-4BE1-8548-D70840A4C4F0}" dt="2024-02-24T05:08:40.597" v="198" actId="1036"/>
        <pc:sldMkLst>
          <pc:docMk/>
          <pc:sldMk cId="2340495813" sldId="669"/>
        </pc:sldMkLst>
        <pc:picChg chg="del">
          <ac:chgData name="Richard Chalk" userId="287f8aa4f4de1d19" providerId="LiveId" clId="{6B3FA09A-C585-4BE1-8548-D70840A4C4F0}" dt="2024-02-24T05:08:33.013" v="192" actId="478"/>
          <ac:picMkLst>
            <pc:docMk/>
            <pc:sldMk cId="2340495813" sldId="669"/>
            <ac:picMk id="1026" creationId="{20D88356-EBE4-E4F8-3224-D892C7854B8C}"/>
          </ac:picMkLst>
        </pc:picChg>
        <pc:picChg chg="add mod">
          <ac:chgData name="Richard Chalk" userId="287f8aa4f4de1d19" providerId="LiveId" clId="{6B3FA09A-C585-4BE1-8548-D70840A4C4F0}" dt="2024-02-24T05:08:40.597" v="198" actId="1036"/>
          <ac:picMkLst>
            <pc:docMk/>
            <pc:sldMk cId="2340495813" sldId="669"/>
            <ac:picMk id="2050" creationId="{A58F8012-8A99-D4FF-9537-D1CFC8F520AC}"/>
          </ac:picMkLst>
        </pc:picChg>
      </pc:sldChg>
      <pc:sldChg chg="addSp delSp modSp add mod modNotesTx">
        <pc:chgData name="Richard Chalk" userId="287f8aa4f4de1d19" providerId="LiveId" clId="{6B3FA09A-C585-4BE1-8548-D70840A4C4F0}" dt="2024-02-25T10:52:38.193" v="4953" actId="207"/>
        <pc:sldMkLst>
          <pc:docMk/>
          <pc:sldMk cId="226176850" sldId="670"/>
        </pc:sldMkLst>
        <pc:spChg chg="mod ord">
          <ac:chgData name="Richard Chalk" userId="287f8aa4f4de1d19" providerId="LiveId" clId="{6B3FA09A-C585-4BE1-8548-D70840A4C4F0}" dt="2024-02-25T10:52:38.193" v="4953" actId="207"/>
          <ac:spMkLst>
            <pc:docMk/>
            <pc:sldMk cId="226176850" sldId="670"/>
            <ac:spMk id="2" creationId="{78FCE6F5-95E9-A519-A3CE-B89EC0456920}"/>
          </ac:spMkLst>
        </pc:spChg>
        <pc:spChg chg="add del mod">
          <ac:chgData name="Richard Chalk" userId="287f8aa4f4de1d19" providerId="LiveId" clId="{6B3FA09A-C585-4BE1-8548-D70840A4C4F0}" dt="2024-02-25T05:41:00.140" v="1726" actId="478"/>
          <ac:spMkLst>
            <pc:docMk/>
            <pc:sldMk cId="226176850" sldId="670"/>
            <ac:spMk id="3" creationId="{F9EADD72-25A5-B53A-A83D-4D92F68F0F1E}"/>
          </ac:spMkLst>
        </pc:spChg>
        <pc:spChg chg="del">
          <ac:chgData name="Richard Chalk" userId="287f8aa4f4de1d19" providerId="LiveId" clId="{6B3FA09A-C585-4BE1-8548-D70840A4C4F0}" dt="2024-02-25T05:42:01.447" v="1781" actId="478"/>
          <ac:spMkLst>
            <pc:docMk/>
            <pc:sldMk cId="226176850" sldId="670"/>
            <ac:spMk id="16" creationId="{AE976382-286B-D722-D399-129939AFC418}"/>
          </ac:spMkLst>
        </pc:spChg>
        <pc:spChg chg="del">
          <ac:chgData name="Richard Chalk" userId="287f8aa4f4de1d19" providerId="LiveId" clId="{6B3FA09A-C585-4BE1-8548-D70840A4C4F0}" dt="2024-02-25T05:42:01.447" v="1781" actId="478"/>
          <ac:spMkLst>
            <pc:docMk/>
            <pc:sldMk cId="226176850" sldId="670"/>
            <ac:spMk id="17" creationId="{E33EFC62-BAEF-E7A4-8FC6-81710756847B}"/>
          </ac:spMkLst>
        </pc:spChg>
        <pc:spChg chg="del">
          <ac:chgData name="Richard Chalk" userId="287f8aa4f4de1d19" providerId="LiveId" clId="{6B3FA09A-C585-4BE1-8548-D70840A4C4F0}" dt="2024-02-25T05:42:01.447" v="1781" actId="478"/>
          <ac:spMkLst>
            <pc:docMk/>
            <pc:sldMk cId="226176850" sldId="670"/>
            <ac:spMk id="21" creationId="{686B6969-BBF9-4833-EDAE-735447E46F6A}"/>
          </ac:spMkLst>
        </pc:spChg>
        <pc:spChg chg="del">
          <ac:chgData name="Richard Chalk" userId="287f8aa4f4de1d19" providerId="LiveId" clId="{6B3FA09A-C585-4BE1-8548-D70840A4C4F0}" dt="2024-02-25T05:42:01.447" v="1781" actId="478"/>
          <ac:spMkLst>
            <pc:docMk/>
            <pc:sldMk cId="226176850" sldId="670"/>
            <ac:spMk id="22" creationId="{81B10D7F-1441-86DF-BCFC-DC31B8685E09}"/>
          </ac:spMkLst>
        </pc:spChg>
        <pc:picChg chg="add mod">
          <ac:chgData name="Richard Chalk" userId="287f8aa4f4de1d19" providerId="LiveId" clId="{6B3FA09A-C585-4BE1-8548-D70840A4C4F0}" dt="2024-02-25T05:43:29.338" v="1813" actId="1035"/>
          <ac:picMkLst>
            <pc:docMk/>
            <pc:sldMk cId="226176850" sldId="670"/>
            <ac:picMk id="8" creationId="{EE82D408-BB6C-19F6-AFCD-0B781955B693}"/>
          </ac:picMkLst>
        </pc:picChg>
        <pc:picChg chg="del">
          <ac:chgData name="Richard Chalk" userId="287f8aa4f4de1d19" providerId="LiveId" clId="{6B3FA09A-C585-4BE1-8548-D70840A4C4F0}" dt="2024-02-25T05:42:01.447" v="1781" actId="478"/>
          <ac:picMkLst>
            <pc:docMk/>
            <pc:sldMk cId="226176850" sldId="670"/>
            <ac:picMk id="9" creationId="{8746A71F-453A-C1B3-5261-3697B3C35004}"/>
          </ac:picMkLst>
        </pc:picChg>
        <pc:picChg chg="add mod">
          <ac:chgData name="Richard Chalk" userId="287f8aa4f4de1d19" providerId="LiveId" clId="{6B3FA09A-C585-4BE1-8548-D70840A4C4F0}" dt="2024-02-25T05:46:31.633" v="1990" actId="1035"/>
          <ac:picMkLst>
            <pc:docMk/>
            <pc:sldMk cId="226176850" sldId="670"/>
            <ac:picMk id="12" creationId="{C7E76ED2-A9CF-214C-034C-CB022EAF7BA2}"/>
          </ac:picMkLst>
        </pc:picChg>
        <pc:picChg chg="add mod">
          <ac:chgData name="Richard Chalk" userId="287f8aa4f4de1d19" providerId="LiveId" clId="{6B3FA09A-C585-4BE1-8548-D70840A4C4F0}" dt="2024-02-25T05:55:03.647" v="2321" actId="1036"/>
          <ac:picMkLst>
            <pc:docMk/>
            <pc:sldMk cId="226176850" sldId="670"/>
            <ac:picMk id="15" creationId="{CE724141-4A0E-0720-706A-2FCB264690CF}"/>
          </ac:picMkLst>
        </pc:picChg>
        <pc:picChg chg="del">
          <ac:chgData name="Richard Chalk" userId="287f8aa4f4de1d19" providerId="LiveId" clId="{6B3FA09A-C585-4BE1-8548-D70840A4C4F0}" dt="2024-02-25T05:42:01.447" v="1781" actId="478"/>
          <ac:picMkLst>
            <pc:docMk/>
            <pc:sldMk cId="226176850" sldId="670"/>
            <ac:picMk id="18" creationId="{6B69B100-505E-65A1-6EA5-3EE63C8C2D40}"/>
          </ac:picMkLst>
        </pc:picChg>
        <pc:picChg chg="mod">
          <ac:chgData name="Richard Chalk" userId="287f8aa4f4de1d19" providerId="LiveId" clId="{6B3FA09A-C585-4BE1-8548-D70840A4C4F0}" dt="2024-02-25T05:45:25.882" v="1855" actId="1035"/>
          <ac:picMkLst>
            <pc:docMk/>
            <pc:sldMk cId="226176850" sldId="670"/>
            <ac:picMk id="19" creationId="{279DFC77-C85C-5015-6D40-305092A4CCD1}"/>
          </ac:picMkLst>
        </pc:picChg>
        <pc:picChg chg="del">
          <ac:chgData name="Richard Chalk" userId="287f8aa4f4de1d19" providerId="LiveId" clId="{6B3FA09A-C585-4BE1-8548-D70840A4C4F0}" dt="2024-02-25T05:43:23.277" v="1807" actId="478"/>
          <ac:picMkLst>
            <pc:docMk/>
            <pc:sldMk cId="226176850" sldId="670"/>
            <ac:picMk id="2050" creationId="{74411EF4-07CF-9ED5-679D-DFFD309F4C9E}"/>
          </ac:picMkLst>
        </pc:picChg>
        <pc:picChg chg="add mod">
          <ac:chgData name="Richard Chalk" userId="287f8aa4f4de1d19" providerId="LiveId" clId="{6B3FA09A-C585-4BE1-8548-D70840A4C4F0}" dt="2024-02-25T05:42:35.548" v="1794" actId="1076"/>
          <ac:picMkLst>
            <pc:docMk/>
            <pc:sldMk cId="226176850" sldId="670"/>
            <ac:picMk id="3074" creationId="{70D39AAC-C8BE-AF43-9D07-46BD26FD13CE}"/>
          </ac:picMkLst>
        </pc:picChg>
        <pc:picChg chg="add mod">
          <ac:chgData name="Richard Chalk" userId="287f8aa4f4de1d19" providerId="LiveId" clId="{6B3FA09A-C585-4BE1-8548-D70840A4C4F0}" dt="2024-02-25T05:55:47.380" v="2386" actId="1035"/>
          <ac:picMkLst>
            <pc:docMk/>
            <pc:sldMk cId="226176850" sldId="670"/>
            <ac:picMk id="3076" creationId="{66B48B17-3446-3CED-9515-8ABF540E0559}"/>
          </ac:picMkLst>
        </pc:picChg>
      </pc:sldChg>
      <pc:sldChg chg="modSp add mod">
        <pc:chgData name="Richard Chalk" userId="287f8aa4f4de1d19" providerId="LiveId" clId="{6B3FA09A-C585-4BE1-8548-D70840A4C4F0}" dt="2024-02-24T06:13:21.579" v="1559" actId="20577"/>
        <pc:sldMkLst>
          <pc:docMk/>
          <pc:sldMk cId="3203312083" sldId="671"/>
        </pc:sldMkLst>
        <pc:spChg chg="mod">
          <ac:chgData name="Richard Chalk" userId="287f8aa4f4de1d19" providerId="LiveId" clId="{6B3FA09A-C585-4BE1-8548-D70840A4C4F0}" dt="2024-02-24T06:13:21.579" v="1559" actId="20577"/>
          <ac:spMkLst>
            <pc:docMk/>
            <pc:sldMk cId="3203312083" sldId="671"/>
            <ac:spMk id="118" creationId="{46D76777-5A3B-D90D-4615-4B0C57A7773A}"/>
          </ac:spMkLst>
        </pc:spChg>
      </pc:sldChg>
      <pc:sldChg chg="new del">
        <pc:chgData name="Richard Chalk" userId="287f8aa4f4de1d19" providerId="LiveId" clId="{6B3FA09A-C585-4BE1-8548-D70840A4C4F0}" dt="2024-02-25T10:11:20.481" v="4414" actId="47"/>
        <pc:sldMkLst>
          <pc:docMk/>
          <pc:sldMk cId="1264134541" sldId="672"/>
        </pc:sldMkLst>
      </pc:sldChg>
      <pc:sldChg chg="delSp modSp add del mod">
        <pc:chgData name="Richard Chalk" userId="287f8aa4f4de1d19" providerId="LiveId" clId="{6B3FA09A-C585-4BE1-8548-D70840A4C4F0}" dt="2024-02-24T05:11:46.285" v="219" actId="47"/>
        <pc:sldMkLst>
          <pc:docMk/>
          <pc:sldMk cId="537480654" sldId="673"/>
        </pc:sldMkLst>
        <pc:spChg chg="mod">
          <ac:chgData name="Richard Chalk" userId="287f8aa4f4de1d19" providerId="LiveId" clId="{6B3FA09A-C585-4BE1-8548-D70840A4C4F0}" dt="2024-02-24T05:11:13.208" v="217" actId="20577"/>
          <ac:spMkLst>
            <pc:docMk/>
            <pc:sldMk cId="537480654" sldId="673"/>
            <ac:spMk id="7" creationId="{7E080B0C-72BC-40C3-78EF-96C0142B032C}"/>
          </ac:spMkLst>
        </pc:spChg>
        <pc:spChg chg="del">
          <ac:chgData name="Richard Chalk" userId="287f8aa4f4de1d19" providerId="LiveId" clId="{6B3FA09A-C585-4BE1-8548-D70840A4C4F0}" dt="2024-02-24T05:11:07.800" v="210" actId="478"/>
          <ac:spMkLst>
            <pc:docMk/>
            <pc:sldMk cId="537480654" sldId="673"/>
            <ac:spMk id="9" creationId="{B241DB96-9ECC-13A6-229D-B134DE04F9BB}"/>
          </ac:spMkLst>
        </pc:spChg>
      </pc:sldChg>
      <pc:sldChg chg="addSp modSp add mod">
        <pc:chgData name="Richard Chalk" userId="287f8aa4f4de1d19" providerId="LiveId" clId="{6B3FA09A-C585-4BE1-8548-D70840A4C4F0}" dt="2024-02-24T05:31:15.852" v="716" actId="1076"/>
        <pc:sldMkLst>
          <pc:docMk/>
          <pc:sldMk cId="2781333964" sldId="673"/>
        </pc:sldMkLst>
        <pc:spChg chg="mod">
          <ac:chgData name="Richard Chalk" userId="287f8aa4f4de1d19" providerId="LiveId" clId="{6B3FA09A-C585-4BE1-8548-D70840A4C4F0}" dt="2024-02-24T05:28:52.162" v="657" actId="113"/>
          <ac:spMkLst>
            <pc:docMk/>
            <pc:sldMk cId="2781333964" sldId="673"/>
            <ac:spMk id="18" creationId="{FA2B277C-4DB4-E888-6EB5-489467803CEF}"/>
          </ac:spMkLst>
        </pc:spChg>
        <pc:spChg chg="mod">
          <ac:chgData name="Richard Chalk" userId="287f8aa4f4de1d19" providerId="LiveId" clId="{6B3FA09A-C585-4BE1-8548-D70840A4C4F0}" dt="2024-02-24T05:31:15.852" v="716" actId="1076"/>
          <ac:spMkLst>
            <pc:docMk/>
            <pc:sldMk cId="2781333964" sldId="673"/>
            <ac:spMk id="20" creationId="{D9C307E1-CF55-A7D8-7DAE-0AC340005E80}"/>
          </ac:spMkLst>
        </pc:spChg>
        <pc:spChg chg="mod">
          <ac:chgData name="Richard Chalk" userId="287f8aa4f4de1d19" providerId="LiveId" clId="{6B3FA09A-C585-4BE1-8548-D70840A4C4F0}" dt="2024-02-24T05:30:41.550" v="710" actId="207"/>
          <ac:spMkLst>
            <pc:docMk/>
            <pc:sldMk cId="2781333964" sldId="673"/>
            <ac:spMk id="658" creationId="{266CFB52-24FB-05ED-E900-AB8BFB2A9A3E}"/>
          </ac:spMkLst>
        </pc:spChg>
        <pc:grpChg chg="mod">
          <ac:chgData name="Richard Chalk" userId="287f8aa4f4de1d19" providerId="LiveId" clId="{6B3FA09A-C585-4BE1-8548-D70840A4C4F0}" dt="2024-02-24T05:28:28.474" v="610" actId="1035"/>
          <ac:grpSpMkLst>
            <pc:docMk/>
            <pc:sldMk cId="2781333964" sldId="673"/>
            <ac:grpSpMk id="4" creationId="{FEF1C4B6-811F-6453-A9CE-2429FF9A9DB4}"/>
          </ac:grpSpMkLst>
        </pc:grpChg>
        <pc:picChg chg="mod">
          <ac:chgData name="Richard Chalk" userId="287f8aa4f4de1d19" providerId="LiveId" clId="{6B3FA09A-C585-4BE1-8548-D70840A4C4F0}" dt="2024-02-24T05:28:24.033" v="597" actId="1037"/>
          <ac:picMkLst>
            <pc:docMk/>
            <pc:sldMk cId="2781333964" sldId="673"/>
            <ac:picMk id="2" creationId="{0D989D31-3010-BEA1-B171-00AA9FFB8873}"/>
          </ac:picMkLst>
        </pc:picChg>
        <pc:picChg chg="mod">
          <ac:chgData name="Richard Chalk" userId="287f8aa4f4de1d19" providerId="LiveId" clId="{6B3FA09A-C585-4BE1-8548-D70840A4C4F0}" dt="2024-02-24T05:28:34.375" v="650" actId="1038"/>
          <ac:picMkLst>
            <pc:docMk/>
            <pc:sldMk cId="2781333964" sldId="673"/>
            <ac:picMk id="3" creationId="{5C11CA1E-3EBB-94EA-91C6-D7D731855A1B}"/>
          </ac:picMkLst>
        </pc:picChg>
        <pc:picChg chg="add mod">
          <ac:chgData name="Richard Chalk" userId="287f8aa4f4de1d19" providerId="LiveId" clId="{6B3FA09A-C585-4BE1-8548-D70840A4C4F0}" dt="2024-02-24T05:29:48.178" v="668" actId="14100"/>
          <ac:picMkLst>
            <pc:docMk/>
            <pc:sldMk cId="2781333964" sldId="673"/>
            <ac:picMk id="10" creationId="{0796B5CE-2B42-57D9-F9CA-EED86294FF21}"/>
          </ac:picMkLst>
        </pc:picChg>
        <pc:picChg chg="add mod">
          <ac:chgData name="Richard Chalk" userId="287f8aa4f4de1d19" providerId="LiveId" clId="{6B3FA09A-C585-4BE1-8548-D70840A4C4F0}" dt="2024-02-24T05:30:30.993" v="708" actId="1036"/>
          <ac:picMkLst>
            <pc:docMk/>
            <pc:sldMk cId="2781333964" sldId="673"/>
            <ac:picMk id="11" creationId="{9B5ED6AA-1A4D-345A-4DFA-EE6B9FDD4173}"/>
          </ac:picMkLst>
        </pc:picChg>
        <pc:picChg chg="add mod">
          <ac:chgData name="Richard Chalk" userId="287f8aa4f4de1d19" providerId="LiveId" clId="{6B3FA09A-C585-4BE1-8548-D70840A4C4F0}" dt="2024-02-24T05:31:07.825" v="715" actId="1035"/>
          <ac:picMkLst>
            <pc:docMk/>
            <pc:sldMk cId="2781333964" sldId="673"/>
            <ac:picMk id="12" creationId="{7988FE59-3F0D-F2A9-EAE8-4A0206DBA291}"/>
          </ac:picMkLst>
        </pc:picChg>
        <pc:picChg chg="mod">
          <ac:chgData name="Richard Chalk" userId="287f8aa4f4de1d19" providerId="LiveId" clId="{6B3FA09A-C585-4BE1-8548-D70840A4C4F0}" dt="2024-02-24T05:31:15.852" v="716" actId="1076"/>
          <ac:picMkLst>
            <pc:docMk/>
            <pc:sldMk cId="2781333964" sldId="673"/>
            <ac:picMk id="1028" creationId="{1B522DF0-72B8-0BFD-C244-CE0818C2ADBE}"/>
          </ac:picMkLst>
        </pc:picChg>
      </pc:sldChg>
      <pc:sldChg chg="addSp delSp modSp add mod">
        <pc:chgData name="Richard Chalk" userId="287f8aa4f4de1d19" providerId="LiveId" clId="{6B3FA09A-C585-4BE1-8548-D70840A4C4F0}" dt="2024-02-25T05:53:16.306" v="2219" actId="20577"/>
        <pc:sldMkLst>
          <pc:docMk/>
          <pc:sldMk cId="245902068" sldId="674"/>
        </pc:sldMkLst>
        <pc:spChg chg="mod ord">
          <ac:chgData name="Richard Chalk" userId="287f8aa4f4de1d19" providerId="LiveId" clId="{6B3FA09A-C585-4BE1-8548-D70840A4C4F0}" dt="2024-02-25T05:52:15.558" v="2179" actId="20577"/>
          <ac:spMkLst>
            <pc:docMk/>
            <pc:sldMk cId="245902068" sldId="674"/>
            <ac:spMk id="2" creationId="{CB8B8E9B-70E4-2D62-57B8-D76D3D93DDE5}"/>
          </ac:spMkLst>
        </pc:spChg>
        <pc:spChg chg="mod">
          <ac:chgData name="Richard Chalk" userId="287f8aa4f4de1d19" providerId="LiveId" clId="{6B3FA09A-C585-4BE1-8548-D70840A4C4F0}" dt="2024-02-24T05:35:15.288" v="732" actId="20577"/>
          <ac:spMkLst>
            <pc:docMk/>
            <pc:sldMk cId="245902068" sldId="674"/>
            <ac:spMk id="7" creationId="{65DCBB96-9A46-3F2B-4783-C53C9017C5ED}"/>
          </ac:spMkLst>
        </pc:spChg>
        <pc:spChg chg="mod">
          <ac:chgData name="Richard Chalk" userId="287f8aa4f4de1d19" providerId="LiveId" clId="{6B3FA09A-C585-4BE1-8548-D70840A4C4F0}" dt="2024-02-25T05:53:16.306" v="2219" actId="20577"/>
          <ac:spMkLst>
            <pc:docMk/>
            <pc:sldMk cId="245902068" sldId="674"/>
            <ac:spMk id="11" creationId="{2CD5362D-1A1C-4C3C-C580-853D2731758A}"/>
          </ac:spMkLst>
        </pc:spChg>
        <pc:picChg chg="del mod">
          <ac:chgData name="Richard Chalk" userId="287f8aa4f4de1d19" providerId="LiveId" clId="{6B3FA09A-C585-4BE1-8548-D70840A4C4F0}" dt="2024-02-24T05:43:10.243" v="1015" actId="478"/>
          <ac:picMkLst>
            <pc:docMk/>
            <pc:sldMk cId="245902068" sldId="674"/>
            <ac:picMk id="3" creationId="{CE296019-9B3A-A67B-0E30-AD094CA1C218}"/>
          </ac:picMkLst>
        </pc:picChg>
        <pc:picChg chg="add mod">
          <ac:chgData name="Richard Chalk" userId="287f8aa4f4de1d19" providerId="LiveId" clId="{6B3FA09A-C585-4BE1-8548-D70840A4C4F0}" dt="2024-02-24T05:35:03.065" v="719" actId="1076"/>
          <ac:picMkLst>
            <pc:docMk/>
            <pc:sldMk cId="245902068" sldId="674"/>
            <ac:picMk id="9" creationId="{1E6BADD1-7AAF-E915-07EE-E39C34E50381}"/>
          </ac:picMkLst>
        </pc:picChg>
        <pc:picChg chg="add mod">
          <ac:chgData name="Richard Chalk" userId="287f8aa4f4de1d19" providerId="LiveId" clId="{6B3FA09A-C585-4BE1-8548-D70840A4C4F0}" dt="2024-02-24T05:36:18.443" v="740" actId="14100"/>
          <ac:picMkLst>
            <pc:docMk/>
            <pc:sldMk cId="245902068" sldId="674"/>
            <ac:picMk id="10" creationId="{DBE05120-BE10-AD83-7607-E67F42BB8A33}"/>
          </ac:picMkLst>
        </pc:picChg>
        <pc:picChg chg="del">
          <ac:chgData name="Richard Chalk" userId="287f8aa4f4de1d19" providerId="LiveId" clId="{6B3FA09A-C585-4BE1-8548-D70840A4C4F0}" dt="2024-02-24T05:45:49.053" v="1216" actId="478"/>
          <ac:picMkLst>
            <pc:docMk/>
            <pc:sldMk cId="245902068" sldId="674"/>
            <ac:picMk id="12" creationId="{22E7E6ED-D63D-4342-5841-D4A738CFF523}"/>
          </ac:picMkLst>
        </pc:picChg>
        <pc:picChg chg="add mod">
          <ac:chgData name="Richard Chalk" userId="287f8aa4f4de1d19" providerId="LiveId" clId="{6B3FA09A-C585-4BE1-8548-D70840A4C4F0}" dt="2024-02-24T05:49:04.729" v="1348" actId="1038"/>
          <ac:picMkLst>
            <pc:docMk/>
            <pc:sldMk cId="245902068" sldId="674"/>
            <ac:picMk id="13" creationId="{44F42735-92CA-0BB9-F2A7-F01836A4E875}"/>
          </ac:picMkLst>
        </pc:picChg>
        <pc:picChg chg="add mod">
          <ac:chgData name="Richard Chalk" userId="287f8aa4f4de1d19" providerId="LiveId" clId="{6B3FA09A-C585-4BE1-8548-D70840A4C4F0}" dt="2024-02-24T05:50:39.019" v="1407" actId="1076"/>
          <ac:picMkLst>
            <pc:docMk/>
            <pc:sldMk cId="245902068" sldId="674"/>
            <ac:picMk id="1026" creationId="{B1123D1C-3DC8-38B7-8849-02029D42EB9D}"/>
          </ac:picMkLst>
        </pc:picChg>
        <pc:picChg chg="add mod">
          <ac:chgData name="Richard Chalk" userId="287f8aa4f4de1d19" providerId="LiveId" clId="{6B3FA09A-C585-4BE1-8548-D70840A4C4F0}" dt="2024-02-25T05:52:30.246" v="2201" actId="1582"/>
          <ac:picMkLst>
            <pc:docMk/>
            <pc:sldMk cId="245902068" sldId="674"/>
            <ac:picMk id="1028" creationId="{F3A3A540-78D5-B680-A0C0-F33DC2181A64}"/>
          </ac:picMkLst>
        </pc:picChg>
        <pc:picChg chg="add mod">
          <ac:chgData name="Richard Chalk" userId="287f8aa4f4de1d19" providerId="LiveId" clId="{6B3FA09A-C585-4BE1-8548-D70840A4C4F0}" dt="2024-02-25T05:53:11.055" v="2210" actId="1036"/>
          <ac:picMkLst>
            <pc:docMk/>
            <pc:sldMk cId="245902068" sldId="674"/>
            <ac:picMk id="1030" creationId="{D4975447-FC46-D415-1F42-4342F7249227}"/>
          </ac:picMkLst>
        </pc:picChg>
        <pc:picChg chg="del">
          <ac:chgData name="Richard Chalk" userId="287f8aa4f4de1d19" providerId="LiveId" clId="{6B3FA09A-C585-4BE1-8548-D70840A4C4F0}" dt="2024-02-24T05:36:13.398" v="738" actId="478"/>
          <ac:picMkLst>
            <pc:docMk/>
            <pc:sldMk cId="245902068" sldId="674"/>
            <ac:picMk id="3074" creationId="{BF3DB10F-70E7-8690-7E95-1C591350E7B3}"/>
          </ac:picMkLst>
        </pc:picChg>
        <pc:picChg chg="del">
          <ac:chgData name="Richard Chalk" userId="287f8aa4f4de1d19" providerId="LiveId" clId="{6B3FA09A-C585-4BE1-8548-D70840A4C4F0}" dt="2024-02-24T05:43:43.827" v="1020" actId="478"/>
          <ac:picMkLst>
            <pc:docMk/>
            <pc:sldMk cId="245902068" sldId="674"/>
            <ac:picMk id="3076" creationId="{FB8B5472-2BAC-F85D-9B7F-F765151D3A09}"/>
          </ac:picMkLst>
        </pc:picChg>
      </pc:sldChg>
      <pc:sldChg chg="addSp delSp modSp add mod modNotesTx">
        <pc:chgData name="Richard Chalk" userId="287f8aa4f4de1d19" providerId="LiveId" clId="{6B3FA09A-C585-4BE1-8548-D70840A4C4F0}" dt="2024-02-25T10:42:22.446" v="4935" actId="113"/>
        <pc:sldMkLst>
          <pc:docMk/>
          <pc:sldMk cId="1000237199" sldId="675"/>
        </pc:sldMkLst>
        <pc:spChg chg="mod">
          <ac:chgData name="Richard Chalk" userId="287f8aa4f4de1d19" providerId="LiveId" clId="{6B3FA09A-C585-4BE1-8548-D70840A4C4F0}" dt="2024-02-25T10:07:37.350" v="4304" actId="113"/>
          <ac:spMkLst>
            <pc:docMk/>
            <pc:sldMk cId="1000237199" sldId="675"/>
            <ac:spMk id="2" creationId="{A0344824-373E-0892-BD70-BFB5DF8FE807}"/>
          </ac:spMkLst>
        </pc:spChg>
        <pc:spChg chg="add del">
          <ac:chgData name="Richard Chalk" userId="287f8aa4f4de1d19" providerId="LiveId" clId="{6B3FA09A-C585-4BE1-8548-D70840A4C4F0}" dt="2024-02-25T09:55:50.890" v="3778" actId="478"/>
          <ac:spMkLst>
            <pc:docMk/>
            <pc:sldMk cId="1000237199" sldId="675"/>
            <ac:spMk id="3" creationId="{FB6D95DB-E473-A517-DE79-3CC13D3030B0}"/>
          </ac:spMkLst>
        </pc:spChg>
        <pc:spChg chg="mod">
          <ac:chgData name="Richard Chalk" userId="287f8aa4f4de1d19" providerId="LiveId" clId="{6B3FA09A-C585-4BE1-8548-D70840A4C4F0}" dt="2024-02-25T06:38:41.190" v="3625" actId="20577"/>
          <ac:spMkLst>
            <pc:docMk/>
            <pc:sldMk cId="1000237199" sldId="675"/>
            <ac:spMk id="7" creationId="{F659DBB0-70DB-DD17-8131-013CDF446D96}"/>
          </ac:spMkLst>
        </pc:spChg>
        <pc:spChg chg="add del">
          <ac:chgData name="Richard Chalk" userId="287f8aa4f4de1d19" providerId="LiveId" clId="{6B3FA09A-C585-4BE1-8548-D70840A4C4F0}" dt="2024-02-25T10:00:26.893" v="3949" actId="478"/>
          <ac:spMkLst>
            <pc:docMk/>
            <pc:sldMk cId="1000237199" sldId="675"/>
            <ac:spMk id="11" creationId="{C7400E3F-A57B-B10F-6D2D-ECFF7E10819C}"/>
          </ac:spMkLst>
        </pc:spChg>
        <pc:spChg chg="add mod">
          <ac:chgData name="Richard Chalk" userId="287f8aa4f4de1d19" providerId="LiveId" clId="{6B3FA09A-C585-4BE1-8548-D70840A4C4F0}" dt="2024-02-25T10:01:48.736" v="4012" actId="1036"/>
          <ac:spMkLst>
            <pc:docMk/>
            <pc:sldMk cId="1000237199" sldId="675"/>
            <ac:spMk id="13" creationId="{406D2E9C-1DCA-5BAA-F16A-756746804172}"/>
          </ac:spMkLst>
        </pc:spChg>
        <pc:spChg chg="add mod">
          <ac:chgData name="Richard Chalk" userId="287f8aa4f4de1d19" providerId="LiveId" clId="{6B3FA09A-C585-4BE1-8548-D70840A4C4F0}" dt="2024-02-25T10:02:00.203" v="4023" actId="14100"/>
          <ac:spMkLst>
            <pc:docMk/>
            <pc:sldMk cId="1000237199" sldId="675"/>
            <ac:spMk id="14" creationId="{47E73EEB-B8C7-62AC-6B42-A3CFE1D647C4}"/>
          </ac:spMkLst>
        </pc:spChg>
        <pc:spChg chg="add mod">
          <ac:chgData name="Richard Chalk" userId="287f8aa4f4de1d19" providerId="LiveId" clId="{6B3FA09A-C585-4BE1-8548-D70840A4C4F0}" dt="2024-02-25T10:03:52.144" v="4068" actId="1076"/>
          <ac:spMkLst>
            <pc:docMk/>
            <pc:sldMk cId="1000237199" sldId="675"/>
            <ac:spMk id="16" creationId="{3BE994AD-8493-FAFB-520E-22F3D5894644}"/>
          </ac:spMkLst>
        </pc:spChg>
        <pc:spChg chg="add mod">
          <ac:chgData name="Richard Chalk" userId="287f8aa4f4de1d19" providerId="LiveId" clId="{6B3FA09A-C585-4BE1-8548-D70840A4C4F0}" dt="2024-02-25T10:42:22.446" v="4935" actId="113"/>
          <ac:spMkLst>
            <pc:docMk/>
            <pc:sldMk cId="1000237199" sldId="675"/>
            <ac:spMk id="17" creationId="{3E0CB4ED-F130-2A73-1BE2-D9B6B4F3D7E8}"/>
          </ac:spMkLst>
        </pc:spChg>
        <pc:spChg chg="mod">
          <ac:chgData name="Richard Chalk" userId="287f8aa4f4de1d19" providerId="LiveId" clId="{6B3FA09A-C585-4BE1-8548-D70840A4C4F0}" dt="2024-02-25T10:09:12.639" v="4347" actId="1076"/>
          <ac:spMkLst>
            <pc:docMk/>
            <pc:sldMk cId="1000237199" sldId="675"/>
            <ac:spMk id="22" creationId="{CE646710-EDBE-AC3A-C695-3185FEF0A85E}"/>
          </ac:spMkLst>
        </pc:spChg>
        <pc:grpChg chg="add del mod">
          <ac:chgData name="Richard Chalk" userId="287f8aa4f4de1d19" providerId="LiveId" clId="{6B3FA09A-C585-4BE1-8548-D70840A4C4F0}" dt="2024-02-25T10:10:03.344" v="4398" actId="478"/>
          <ac:grpSpMkLst>
            <pc:docMk/>
            <pc:sldMk cId="1000237199" sldId="675"/>
            <ac:grpSpMk id="20" creationId="{8ABDC858-1C51-6EA1-881A-9ABE02940E27}"/>
          </ac:grpSpMkLst>
        </pc:grpChg>
        <pc:picChg chg="add mod">
          <ac:chgData name="Richard Chalk" userId="287f8aa4f4de1d19" providerId="LiveId" clId="{6B3FA09A-C585-4BE1-8548-D70840A4C4F0}" dt="2024-02-25T10:00:59.262" v="3952" actId="1076"/>
          <ac:picMkLst>
            <pc:docMk/>
            <pc:sldMk cId="1000237199" sldId="675"/>
            <ac:picMk id="10" creationId="{E5FACC4E-1A2B-A7D4-F778-8E1C08952FD9}"/>
          </ac:picMkLst>
        </pc:picChg>
        <pc:picChg chg="add mod">
          <ac:chgData name="Richard Chalk" userId="287f8aa4f4de1d19" providerId="LiveId" clId="{6B3FA09A-C585-4BE1-8548-D70840A4C4F0}" dt="2024-02-25T10:03:23.007" v="4030" actId="1076"/>
          <ac:picMkLst>
            <pc:docMk/>
            <pc:sldMk cId="1000237199" sldId="675"/>
            <ac:picMk id="15" creationId="{0811BB66-9505-C4BB-D79B-1D496965191F}"/>
          </ac:picMkLst>
        </pc:picChg>
        <pc:picChg chg="add del mod">
          <ac:chgData name="Richard Chalk" userId="287f8aa4f4de1d19" providerId="LiveId" clId="{6B3FA09A-C585-4BE1-8548-D70840A4C4F0}" dt="2024-02-25T10:08:13.290" v="4312" actId="478"/>
          <ac:picMkLst>
            <pc:docMk/>
            <pc:sldMk cId="1000237199" sldId="675"/>
            <ac:picMk id="18" creationId="{D335FD77-BB7C-ED94-F7A3-BA316DDBB29E}"/>
          </ac:picMkLst>
        </pc:picChg>
        <pc:picChg chg="add mod">
          <ac:chgData name="Richard Chalk" userId="287f8aa4f4de1d19" providerId="LiveId" clId="{6B3FA09A-C585-4BE1-8548-D70840A4C4F0}" dt="2024-02-25T10:09:10.751" v="4346" actId="1076"/>
          <ac:picMkLst>
            <pc:docMk/>
            <pc:sldMk cId="1000237199" sldId="675"/>
            <ac:picMk id="19" creationId="{E6B421B6-856B-BE8C-F8A1-6511D535C6D2}"/>
          </ac:picMkLst>
        </pc:picChg>
        <pc:picChg chg="mod">
          <ac:chgData name="Richard Chalk" userId="287f8aa4f4de1d19" providerId="LiveId" clId="{6B3FA09A-C585-4BE1-8548-D70840A4C4F0}" dt="2024-02-25T10:09:12.639" v="4347" actId="1076"/>
          <ac:picMkLst>
            <pc:docMk/>
            <pc:sldMk cId="1000237199" sldId="675"/>
            <ac:picMk id="21" creationId="{C2183FA2-F25B-F797-B4BA-A9FF1D16EDE6}"/>
          </ac:picMkLst>
        </pc:picChg>
        <pc:picChg chg="mod">
          <ac:chgData name="Richard Chalk" userId="287f8aa4f4de1d19" providerId="LiveId" clId="{6B3FA09A-C585-4BE1-8548-D70840A4C4F0}" dt="2024-02-25T10:09:12.639" v="4347" actId="1076"/>
          <ac:picMkLst>
            <pc:docMk/>
            <pc:sldMk cId="1000237199" sldId="675"/>
            <ac:picMk id="23" creationId="{30DDE354-E2D3-08DD-5D6F-51B951C6E70E}"/>
          </ac:picMkLst>
        </pc:picChg>
        <pc:picChg chg="mod">
          <ac:chgData name="Richard Chalk" userId="287f8aa4f4de1d19" providerId="LiveId" clId="{6B3FA09A-C585-4BE1-8548-D70840A4C4F0}" dt="2024-02-25T10:09:12.639" v="4347" actId="1076"/>
          <ac:picMkLst>
            <pc:docMk/>
            <pc:sldMk cId="1000237199" sldId="675"/>
            <ac:picMk id="24" creationId="{ABF1EF1B-8CF5-089A-BE37-2B0FAD97FC91}"/>
          </ac:picMkLst>
        </pc:picChg>
        <pc:picChg chg="add mod">
          <ac:chgData name="Richard Chalk" userId="287f8aa4f4de1d19" providerId="LiveId" clId="{6B3FA09A-C585-4BE1-8548-D70840A4C4F0}" dt="2024-02-25T10:10:09.449" v="4403" actId="1035"/>
          <ac:picMkLst>
            <pc:docMk/>
            <pc:sldMk cId="1000237199" sldId="675"/>
            <ac:picMk id="25" creationId="{A8D749A4-F109-F254-559E-A56CCAC66C84}"/>
          </ac:picMkLst>
        </pc:picChg>
        <pc:picChg chg="del">
          <ac:chgData name="Richard Chalk" userId="287f8aa4f4de1d19" providerId="LiveId" clId="{6B3FA09A-C585-4BE1-8548-D70840A4C4F0}" dt="2024-02-25T10:00:21.035" v="3946" actId="478"/>
          <ac:picMkLst>
            <pc:docMk/>
            <pc:sldMk cId="1000237199" sldId="675"/>
            <ac:picMk id="11268" creationId="{03508661-C1EC-D907-D657-3456064E9FB8}"/>
          </ac:picMkLst>
        </pc:picChg>
        <pc:cxnChg chg="mod">
          <ac:chgData name="Richard Chalk" userId="287f8aa4f4de1d19" providerId="LiveId" clId="{6B3FA09A-C585-4BE1-8548-D70840A4C4F0}" dt="2024-02-25T10:01:03.185" v="3953" actId="14100"/>
          <ac:cxnSpMkLst>
            <pc:docMk/>
            <pc:sldMk cId="1000237199" sldId="675"/>
            <ac:cxnSpMk id="4" creationId="{D5AC3899-3D0E-4A83-6C87-C77A3E5005EC}"/>
          </ac:cxnSpMkLst>
        </pc:cxnChg>
      </pc:sldChg>
      <pc:sldChg chg="addSp modSp add del mod">
        <pc:chgData name="Richard Chalk" userId="287f8aa4f4de1d19" providerId="LiveId" clId="{6B3FA09A-C585-4BE1-8548-D70840A4C4F0}" dt="2024-02-25T10:41:31.572" v="4912" actId="47"/>
        <pc:sldMkLst>
          <pc:docMk/>
          <pc:sldMk cId="1913502491" sldId="676"/>
        </pc:sldMkLst>
        <pc:spChg chg="add">
          <ac:chgData name="Richard Chalk" userId="287f8aa4f4de1d19" providerId="LiveId" clId="{6B3FA09A-C585-4BE1-8548-D70840A4C4F0}" dt="2024-02-25T10:11:11.997" v="4413" actId="11529"/>
          <ac:spMkLst>
            <pc:docMk/>
            <pc:sldMk cId="1913502491" sldId="676"/>
            <ac:spMk id="3" creationId="{F316B4BA-DC28-D245-55B3-A54DA0AC3DDD}"/>
          </ac:spMkLst>
        </pc:spChg>
        <pc:spChg chg="mod">
          <ac:chgData name="Richard Chalk" userId="287f8aa4f4de1d19" providerId="LiveId" clId="{6B3FA09A-C585-4BE1-8548-D70840A4C4F0}" dt="2024-02-25T10:11:07.702" v="4412" actId="20577"/>
          <ac:spMkLst>
            <pc:docMk/>
            <pc:sldMk cId="1913502491" sldId="676"/>
            <ac:spMk id="7" creationId="{A6F15976-CAEC-1F4F-46AD-F56ADCAA0524}"/>
          </ac:spMkLst>
        </pc:spChg>
      </pc:sldChg>
    </pc:docChg>
  </pc:docChgLst>
  <pc:docChgLst>
    <pc:chgData name="Richard Chalk" userId="287f8aa4f4de1d19" providerId="LiveId" clId="{2B8EF38D-F199-4A46-BF3A-8383621CB477}"/>
    <pc:docChg chg="undo custSel addSld delSld modSld sldOrd">
      <pc:chgData name="Richard Chalk" userId="287f8aa4f4de1d19" providerId="LiveId" clId="{2B8EF38D-F199-4A46-BF3A-8383621CB477}" dt="2023-06-30T05:26:45.855" v="7539" actId="207"/>
      <pc:docMkLst>
        <pc:docMk/>
      </pc:docMkLst>
      <pc:sldChg chg="delSp modSp mod">
        <pc:chgData name="Richard Chalk" userId="287f8aa4f4de1d19" providerId="LiveId" clId="{2B8EF38D-F199-4A46-BF3A-8383621CB477}" dt="2023-06-27T19:46:12.742" v="6972" actId="113"/>
        <pc:sldMkLst>
          <pc:docMk/>
          <pc:sldMk cId="0" sldId="299"/>
        </pc:sldMkLst>
        <pc:spChg chg="del">
          <ac:chgData name="Richard Chalk" userId="287f8aa4f4de1d19" providerId="LiveId" clId="{2B8EF38D-F199-4A46-BF3A-8383621CB477}" dt="2023-06-27T05:24:47.360" v="151" actId="478"/>
          <ac:spMkLst>
            <pc:docMk/>
            <pc:sldMk cId="0" sldId="299"/>
            <ac:spMk id="8" creationId="{7A08CD1E-4C90-50E0-01D6-BAB4795911B6}"/>
          </ac:spMkLst>
        </pc:spChg>
        <pc:spChg chg="mod">
          <ac:chgData name="Richard Chalk" userId="287f8aa4f4de1d19" providerId="LiveId" clId="{2B8EF38D-F199-4A46-BF3A-8383621CB477}" dt="2023-06-27T05:24:30.924" v="150" actId="20577"/>
          <ac:spMkLst>
            <pc:docMk/>
            <pc:sldMk cId="0" sldId="299"/>
            <ac:spMk id="18" creationId="{CBF4E8CD-055F-8FAC-58DB-DB42DE1E6C1D}"/>
          </ac:spMkLst>
        </pc:spChg>
        <pc:spChg chg="mod">
          <ac:chgData name="Richard Chalk" userId="287f8aa4f4de1d19" providerId="LiveId" clId="{2B8EF38D-F199-4A46-BF3A-8383621CB477}" dt="2023-06-27T19:46:12.742" v="6972" actId="113"/>
          <ac:spMkLst>
            <pc:docMk/>
            <pc:sldMk cId="0" sldId="299"/>
            <ac:spMk id="658" creationId="{00000000-0000-0000-0000-000000000000}"/>
          </ac:spMkLst>
        </pc:spChg>
        <pc:picChg chg="del">
          <ac:chgData name="Richard Chalk" userId="287f8aa4f4de1d19" providerId="LiveId" clId="{2B8EF38D-F199-4A46-BF3A-8383621CB477}" dt="2023-06-27T05:25:50.907" v="202" actId="478"/>
          <ac:picMkLst>
            <pc:docMk/>
            <pc:sldMk cId="0" sldId="299"/>
            <ac:picMk id="21" creationId="{1B8AA42F-ACD4-7A8D-2D04-74F65ED2DCB1}"/>
          </ac:picMkLst>
        </pc:picChg>
        <pc:picChg chg="mod">
          <ac:chgData name="Richard Chalk" userId="287f8aa4f4de1d19" providerId="LiveId" clId="{2B8EF38D-F199-4A46-BF3A-8383621CB477}" dt="2023-06-27T05:24:26.915" v="148" actId="1037"/>
          <ac:picMkLst>
            <pc:docMk/>
            <pc:sldMk cId="0" sldId="299"/>
            <ac:picMk id="22" creationId="{53FCFF29-1F86-5077-300D-DF8167D1E2EF}"/>
          </ac:picMkLst>
        </pc:picChg>
      </pc:sldChg>
      <pc:sldChg chg="modSp mod">
        <pc:chgData name="Richard Chalk" userId="287f8aa4f4de1d19" providerId="LiveId" clId="{2B8EF38D-F199-4A46-BF3A-8383621CB477}" dt="2023-06-27T05:20:58.747" v="11" actId="20577"/>
        <pc:sldMkLst>
          <pc:docMk/>
          <pc:sldMk cId="3213385662" sldId="309"/>
        </pc:sldMkLst>
        <pc:spChg chg="mod">
          <ac:chgData name="Richard Chalk" userId="287f8aa4f4de1d19" providerId="LiveId" clId="{2B8EF38D-F199-4A46-BF3A-8383621CB477}" dt="2023-06-27T05:20:58.747" v="11" actId="20577"/>
          <ac:spMkLst>
            <pc:docMk/>
            <pc:sldMk cId="3213385662" sldId="309"/>
            <ac:spMk id="118" creationId="{00000000-0000-0000-0000-000000000000}"/>
          </ac:spMkLst>
        </pc:spChg>
      </pc:sldChg>
      <pc:sldChg chg="addSp delSp modSp add mod modNotesTx">
        <pc:chgData name="Richard Chalk" userId="287f8aa4f4de1d19" providerId="LiveId" clId="{2B8EF38D-F199-4A46-BF3A-8383621CB477}" dt="2023-06-27T14:34:11.076" v="6169"/>
        <pc:sldMkLst>
          <pc:docMk/>
          <pc:sldMk cId="2114022562" sldId="382"/>
        </pc:sldMkLst>
        <pc:spChg chg="add del mod">
          <ac:chgData name="Richard Chalk" userId="287f8aa4f4de1d19" providerId="LiveId" clId="{2B8EF38D-F199-4A46-BF3A-8383621CB477}" dt="2023-06-27T13:15:44.758" v="4129" actId="478"/>
          <ac:spMkLst>
            <pc:docMk/>
            <pc:sldMk cId="2114022562" sldId="382"/>
            <ac:spMk id="2" creationId="{5817A5A0-C241-207F-873E-601A2D270C2F}"/>
          </ac:spMkLst>
        </pc:spChg>
        <pc:spChg chg="del">
          <ac:chgData name="Richard Chalk" userId="287f8aa4f4de1d19" providerId="LiveId" clId="{2B8EF38D-F199-4A46-BF3A-8383621CB477}" dt="2023-06-27T13:23:49.944" v="4228" actId="478"/>
          <ac:spMkLst>
            <pc:docMk/>
            <pc:sldMk cId="2114022562" sldId="382"/>
            <ac:spMk id="26" creationId="{F638FA4B-661B-DB96-C35F-957F1D44DD79}"/>
          </ac:spMkLst>
        </pc:spChg>
        <pc:spChg chg="del">
          <ac:chgData name="Richard Chalk" userId="287f8aa4f4de1d19" providerId="LiveId" clId="{2B8EF38D-F199-4A46-BF3A-8383621CB477}" dt="2023-06-27T13:23:49.944" v="4228" actId="478"/>
          <ac:spMkLst>
            <pc:docMk/>
            <pc:sldMk cId="2114022562" sldId="382"/>
            <ac:spMk id="27" creationId="{42D76D80-E41E-5A19-BFA7-B691B009E6C2}"/>
          </ac:spMkLst>
        </pc:spChg>
        <pc:spChg chg="del">
          <ac:chgData name="Richard Chalk" userId="287f8aa4f4de1d19" providerId="LiveId" clId="{2B8EF38D-F199-4A46-BF3A-8383621CB477}" dt="2023-06-27T13:23:49.944" v="4228" actId="478"/>
          <ac:spMkLst>
            <pc:docMk/>
            <pc:sldMk cId="2114022562" sldId="382"/>
            <ac:spMk id="28" creationId="{F70A803B-DCC1-55F7-74F6-85D4DDF8679D}"/>
          </ac:spMkLst>
        </pc:spChg>
        <pc:spChg chg="del">
          <ac:chgData name="Richard Chalk" userId="287f8aa4f4de1d19" providerId="LiveId" clId="{2B8EF38D-F199-4A46-BF3A-8383621CB477}" dt="2023-06-27T13:23:49.944" v="4228" actId="478"/>
          <ac:spMkLst>
            <pc:docMk/>
            <pc:sldMk cId="2114022562" sldId="382"/>
            <ac:spMk id="29" creationId="{F0C8511C-D8D8-1032-A193-C4296DEDC4E5}"/>
          </ac:spMkLst>
        </pc:spChg>
        <pc:spChg chg="del">
          <ac:chgData name="Richard Chalk" userId="287f8aa4f4de1d19" providerId="LiveId" clId="{2B8EF38D-F199-4A46-BF3A-8383621CB477}" dt="2023-06-27T13:23:49.944" v="4228" actId="478"/>
          <ac:spMkLst>
            <pc:docMk/>
            <pc:sldMk cId="2114022562" sldId="382"/>
            <ac:spMk id="30" creationId="{05A48DB6-EA47-0587-77D5-ED41856D6EEA}"/>
          </ac:spMkLst>
        </pc:spChg>
        <pc:spChg chg="del">
          <ac:chgData name="Richard Chalk" userId="287f8aa4f4de1d19" providerId="LiveId" clId="{2B8EF38D-F199-4A46-BF3A-8383621CB477}" dt="2023-06-27T13:23:49.944" v="4228" actId="478"/>
          <ac:spMkLst>
            <pc:docMk/>
            <pc:sldMk cId="2114022562" sldId="382"/>
            <ac:spMk id="31" creationId="{1C4BA9F4-587C-2266-D0BD-8CDC5082CE1A}"/>
          </ac:spMkLst>
        </pc:spChg>
        <pc:spChg chg="del">
          <ac:chgData name="Richard Chalk" userId="287f8aa4f4de1d19" providerId="LiveId" clId="{2B8EF38D-F199-4A46-BF3A-8383621CB477}" dt="2023-06-27T13:23:49.944" v="4228" actId="478"/>
          <ac:spMkLst>
            <pc:docMk/>
            <pc:sldMk cId="2114022562" sldId="382"/>
            <ac:spMk id="32" creationId="{3DB36E48-4EF1-869D-FDC3-78F353DBE937}"/>
          </ac:spMkLst>
        </pc:spChg>
        <pc:spChg chg="del">
          <ac:chgData name="Richard Chalk" userId="287f8aa4f4de1d19" providerId="LiveId" clId="{2B8EF38D-F199-4A46-BF3A-8383621CB477}" dt="2023-06-27T13:23:49.944" v="4228" actId="478"/>
          <ac:spMkLst>
            <pc:docMk/>
            <pc:sldMk cId="2114022562" sldId="382"/>
            <ac:spMk id="33" creationId="{F61A159D-BAB7-C28F-73B3-327C5C08EBC8}"/>
          </ac:spMkLst>
        </pc:spChg>
        <pc:spChg chg="mod">
          <ac:chgData name="Richard Chalk" userId="287f8aa4f4de1d19" providerId="LiveId" clId="{2B8EF38D-F199-4A46-BF3A-8383621CB477}" dt="2023-06-27T14:34:11.076" v="6169"/>
          <ac:spMkLst>
            <pc:docMk/>
            <pc:sldMk cId="2114022562" sldId="382"/>
            <ac:spMk id="658" creationId="{00000000-0000-0000-0000-000000000000}"/>
          </ac:spMkLst>
        </pc:spChg>
        <pc:picChg chg="add del">
          <ac:chgData name="Richard Chalk" userId="287f8aa4f4de1d19" providerId="LiveId" clId="{2B8EF38D-F199-4A46-BF3A-8383621CB477}" dt="2023-06-27T13:30:25.235" v="4324" actId="478"/>
          <ac:picMkLst>
            <pc:docMk/>
            <pc:sldMk cId="2114022562" sldId="382"/>
            <ac:picMk id="3" creationId="{39D0F1A2-0780-E24F-19A1-712286291FB7}"/>
          </ac:picMkLst>
        </pc:picChg>
        <pc:picChg chg="add del mod">
          <ac:chgData name="Richard Chalk" userId="287f8aa4f4de1d19" providerId="LiveId" clId="{2B8EF38D-F199-4A46-BF3A-8383621CB477}" dt="2023-06-27T14:33:57.576" v="6168" actId="478"/>
          <ac:picMkLst>
            <pc:docMk/>
            <pc:sldMk cId="2114022562" sldId="382"/>
            <ac:picMk id="8" creationId="{E5607B56-ABC4-3CC2-B18D-157B93F6F12C}"/>
          </ac:picMkLst>
        </pc:picChg>
        <pc:picChg chg="del">
          <ac:chgData name="Richard Chalk" userId="287f8aa4f4de1d19" providerId="LiveId" clId="{2B8EF38D-F199-4A46-BF3A-8383621CB477}" dt="2023-06-27T13:23:49.944" v="4228" actId="478"/>
          <ac:picMkLst>
            <pc:docMk/>
            <pc:sldMk cId="2114022562" sldId="382"/>
            <ac:picMk id="12" creationId="{A81FE7F7-0A9A-CD08-7784-233453E23036}"/>
          </ac:picMkLst>
        </pc:picChg>
        <pc:picChg chg="del">
          <ac:chgData name="Richard Chalk" userId="287f8aa4f4de1d19" providerId="LiveId" clId="{2B8EF38D-F199-4A46-BF3A-8383621CB477}" dt="2023-06-27T13:23:49.944" v="4228" actId="478"/>
          <ac:picMkLst>
            <pc:docMk/>
            <pc:sldMk cId="2114022562" sldId="382"/>
            <ac:picMk id="13" creationId="{EDC39734-E8EA-00A9-A859-30B9B66F8837}"/>
          </ac:picMkLst>
        </pc:picChg>
        <pc:picChg chg="del">
          <ac:chgData name="Richard Chalk" userId="287f8aa4f4de1d19" providerId="LiveId" clId="{2B8EF38D-F199-4A46-BF3A-8383621CB477}" dt="2023-06-27T13:23:49.944" v="4228" actId="478"/>
          <ac:picMkLst>
            <pc:docMk/>
            <pc:sldMk cId="2114022562" sldId="382"/>
            <ac:picMk id="16" creationId="{ADC36088-711C-79F8-8748-AEE627C738AB}"/>
          </ac:picMkLst>
        </pc:picChg>
        <pc:picChg chg="del">
          <ac:chgData name="Richard Chalk" userId="287f8aa4f4de1d19" providerId="LiveId" clId="{2B8EF38D-F199-4A46-BF3A-8383621CB477}" dt="2023-06-27T13:23:49.944" v="4228" actId="478"/>
          <ac:picMkLst>
            <pc:docMk/>
            <pc:sldMk cId="2114022562" sldId="382"/>
            <ac:picMk id="17" creationId="{DF4D34D9-967E-2654-C619-76110BAD8E6C}"/>
          </ac:picMkLst>
        </pc:picChg>
        <pc:picChg chg="del">
          <ac:chgData name="Richard Chalk" userId="287f8aa4f4de1d19" providerId="LiveId" clId="{2B8EF38D-F199-4A46-BF3A-8383621CB477}" dt="2023-06-27T13:23:49.944" v="4228" actId="478"/>
          <ac:picMkLst>
            <pc:docMk/>
            <pc:sldMk cId="2114022562" sldId="382"/>
            <ac:picMk id="18" creationId="{5423F255-3008-E4D5-63D3-E1A709858FA7}"/>
          </ac:picMkLst>
        </pc:picChg>
        <pc:picChg chg="del">
          <ac:chgData name="Richard Chalk" userId="287f8aa4f4de1d19" providerId="LiveId" clId="{2B8EF38D-F199-4A46-BF3A-8383621CB477}" dt="2023-06-27T13:23:49.944" v="4228" actId="478"/>
          <ac:picMkLst>
            <pc:docMk/>
            <pc:sldMk cId="2114022562" sldId="382"/>
            <ac:picMk id="19" creationId="{F702EE85-FD2D-F24D-D336-539C1CED4375}"/>
          </ac:picMkLst>
        </pc:picChg>
        <pc:picChg chg="del">
          <ac:chgData name="Richard Chalk" userId="287f8aa4f4de1d19" providerId="LiveId" clId="{2B8EF38D-F199-4A46-BF3A-8383621CB477}" dt="2023-06-27T13:23:49.944" v="4228" actId="478"/>
          <ac:picMkLst>
            <pc:docMk/>
            <pc:sldMk cId="2114022562" sldId="382"/>
            <ac:picMk id="20" creationId="{6ABF20FB-1338-8009-784F-426CC3796880}"/>
          </ac:picMkLst>
        </pc:picChg>
        <pc:picChg chg="del">
          <ac:chgData name="Richard Chalk" userId="287f8aa4f4de1d19" providerId="LiveId" clId="{2B8EF38D-F199-4A46-BF3A-8383621CB477}" dt="2023-06-27T13:23:49.944" v="4228" actId="478"/>
          <ac:picMkLst>
            <pc:docMk/>
            <pc:sldMk cId="2114022562" sldId="382"/>
            <ac:picMk id="21" creationId="{87EDA3DF-2653-C9B7-656C-871C25C8BFB5}"/>
          </ac:picMkLst>
        </pc:picChg>
        <pc:picChg chg="del mod">
          <ac:chgData name="Richard Chalk" userId="287f8aa4f4de1d19" providerId="LiveId" clId="{2B8EF38D-F199-4A46-BF3A-8383621CB477}" dt="2023-06-27T13:22:53.178" v="4198" actId="478"/>
          <ac:picMkLst>
            <pc:docMk/>
            <pc:sldMk cId="2114022562" sldId="382"/>
            <ac:picMk id="24" creationId="{BD886426-51C3-1143-DD73-66063CC9B776}"/>
          </ac:picMkLst>
        </pc:picChg>
        <pc:picChg chg="del mod">
          <ac:chgData name="Richard Chalk" userId="287f8aa4f4de1d19" providerId="LiveId" clId="{2B8EF38D-F199-4A46-BF3A-8383621CB477}" dt="2023-06-27T13:22:54.545" v="4199" actId="478"/>
          <ac:picMkLst>
            <pc:docMk/>
            <pc:sldMk cId="2114022562" sldId="382"/>
            <ac:picMk id="25" creationId="{D6F011CB-AF44-EB06-19E4-4BF115CA687C}"/>
          </ac:picMkLst>
        </pc:picChg>
        <pc:picChg chg="add del mod">
          <ac:chgData name="Richard Chalk" userId="287f8aa4f4de1d19" providerId="LiveId" clId="{2B8EF38D-F199-4A46-BF3A-8383621CB477}" dt="2023-06-27T13:30:23.460" v="4322" actId="478"/>
          <ac:picMkLst>
            <pc:docMk/>
            <pc:sldMk cId="2114022562" sldId="382"/>
            <ac:picMk id="1026" creationId="{681B1308-480D-8AA3-0A26-CFC442D8187C}"/>
          </ac:picMkLst>
        </pc:picChg>
      </pc:sldChg>
      <pc:sldChg chg="del">
        <pc:chgData name="Richard Chalk" userId="287f8aa4f4de1d19" providerId="LiveId" clId="{2B8EF38D-F199-4A46-BF3A-8383621CB477}" dt="2023-06-27T12:35:31.931" v="3931" actId="47"/>
        <pc:sldMkLst>
          <pc:docMk/>
          <pc:sldMk cId="892267867" sldId="474"/>
        </pc:sldMkLst>
      </pc:sldChg>
      <pc:sldChg chg="addSp delSp modSp add del mod">
        <pc:chgData name="Richard Chalk" userId="287f8aa4f4de1d19" providerId="LiveId" clId="{2B8EF38D-F199-4A46-BF3A-8383621CB477}" dt="2023-06-30T05:26:45.855" v="7539" actId="207"/>
        <pc:sldMkLst>
          <pc:docMk/>
          <pc:sldMk cId="563439124" sldId="475"/>
        </pc:sldMkLst>
        <pc:spChg chg="add mod">
          <ac:chgData name="Richard Chalk" userId="287f8aa4f4de1d19" providerId="LiveId" clId="{2B8EF38D-F199-4A46-BF3A-8383621CB477}" dt="2023-06-30T05:26:45.855" v="7539" actId="207"/>
          <ac:spMkLst>
            <pc:docMk/>
            <pc:sldMk cId="563439124" sldId="475"/>
            <ac:spMk id="2" creationId="{D38A2874-AB16-9AD3-BABF-E7CFCE36C4F2}"/>
          </ac:spMkLst>
        </pc:spChg>
        <pc:spChg chg="del">
          <ac:chgData name="Richard Chalk" userId="287f8aa4f4de1d19" providerId="LiveId" clId="{2B8EF38D-F199-4A46-BF3A-8383621CB477}" dt="2023-06-30T05:25:38.059" v="7533" actId="478"/>
          <ac:spMkLst>
            <pc:docMk/>
            <pc:sldMk cId="563439124" sldId="475"/>
            <ac:spMk id="19" creationId="{69553549-72ED-2138-823F-AB6566B8077A}"/>
          </ac:spMkLst>
        </pc:spChg>
        <pc:picChg chg="del">
          <ac:chgData name="Richard Chalk" userId="287f8aa4f4de1d19" providerId="LiveId" clId="{2B8EF38D-F199-4A46-BF3A-8383621CB477}" dt="2023-06-30T05:25:36.655" v="7532" actId="478"/>
          <ac:picMkLst>
            <pc:docMk/>
            <pc:sldMk cId="563439124" sldId="475"/>
            <ac:picMk id="20" creationId="{0AB3BCD2-6FD1-72EC-C87D-3F00A078A0F3}"/>
          </ac:picMkLst>
        </pc:picChg>
      </pc:sldChg>
      <pc:sldChg chg="del">
        <pc:chgData name="Richard Chalk" userId="287f8aa4f4de1d19" providerId="LiveId" clId="{2B8EF38D-F199-4A46-BF3A-8383621CB477}" dt="2023-06-27T12:35:31.931" v="3931" actId="47"/>
        <pc:sldMkLst>
          <pc:docMk/>
          <pc:sldMk cId="4031707558" sldId="476"/>
        </pc:sldMkLst>
      </pc:sldChg>
      <pc:sldChg chg="del">
        <pc:chgData name="Richard Chalk" userId="287f8aa4f4de1d19" providerId="LiveId" clId="{2B8EF38D-F199-4A46-BF3A-8383621CB477}" dt="2023-06-27T12:35:31.931" v="3931" actId="47"/>
        <pc:sldMkLst>
          <pc:docMk/>
          <pc:sldMk cId="3854563775" sldId="477"/>
        </pc:sldMkLst>
      </pc:sldChg>
      <pc:sldChg chg="del">
        <pc:chgData name="Richard Chalk" userId="287f8aa4f4de1d19" providerId="LiveId" clId="{2B8EF38D-F199-4A46-BF3A-8383621CB477}" dt="2023-06-27T12:35:31.931" v="3931" actId="47"/>
        <pc:sldMkLst>
          <pc:docMk/>
          <pc:sldMk cId="3481574009" sldId="478"/>
        </pc:sldMkLst>
      </pc:sldChg>
      <pc:sldChg chg="del">
        <pc:chgData name="Richard Chalk" userId="287f8aa4f4de1d19" providerId="LiveId" clId="{2B8EF38D-F199-4A46-BF3A-8383621CB477}" dt="2023-06-27T12:35:31.931" v="3931" actId="47"/>
        <pc:sldMkLst>
          <pc:docMk/>
          <pc:sldMk cId="2744653544" sldId="479"/>
        </pc:sldMkLst>
      </pc:sldChg>
      <pc:sldChg chg="del">
        <pc:chgData name="Richard Chalk" userId="287f8aa4f4de1d19" providerId="LiveId" clId="{2B8EF38D-F199-4A46-BF3A-8383621CB477}" dt="2023-06-27T12:35:31.931" v="3931" actId="47"/>
        <pc:sldMkLst>
          <pc:docMk/>
          <pc:sldMk cId="2344539393" sldId="480"/>
        </pc:sldMkLst>
      </pc:sldChg>
      <pc:sldChg chg="addSp delSp modSp mod ord modNotesTx">
        <pc:chgData name="Richard Chalk" userId="287f8aa4f4de1d19" providerId="LiveId" clId="{2B8EF38D-F199-4A46-BF3A-8383621CB477}" dt="2023-06-27T20:09:00.054" v="7512" actId="20577"/>
        <pc:sldMkLst>
          <pc:docMk/>
          <pc:sldMk cId="2036756973" sldId="481"/>
        </pc:sldMkLst>
        <pc:spChg chg="mod">
          <ac:chgData name="Richard Chalk" userId="287f8aa4f4de1d19" providerId="LiveId" clId="{2B8EF38D-F199-4A46-BF3A-8383621CB477}" dt="2023-06-27T20:09:00.054" v="7512" actId="20577"/>
          <ac:spMkLst>
            <pc:docMk/>
            <pc:sldMk cId="2036756973" sldId="481"/>
            <ac:spMk id="2" creationId="{2CED0939-2445-F1A3-21AE-0A535344DD5D}"/>
          </ac:spMkLst>
        </pc:spChg>
        <pc:spChg chg="mod">
          <ac:chgData name="Richard Chalk" userId="287f8aa4f4de1d19" providerId="LiveId" clId="{2B8EF38D-F199-4A46-BF3A-8383621CB477}" dt="2023-06-27T16:40:54.638" v="6672" actId="113"/>
          <ac:spMkLst>
            <pc:docMk/>
            <pc:sldMk cId="2036756973" sldId="481"/>
            <ac:spMk id="3" creationId="{173D56EC-57A4-FE19-1901-5242223ADD72}"/>
          </ac:spMkLst>
        </pc:spChg>
        <pc:spChg chg="del">
          <ac:chgData name="Richard Chalk" userId="287f8aa4f4de1d19" providerId="LiveId" clId="{2B8EF38D-F199-4A46-BF3A-8383621CB477}" dt="2023-06-27T16:36:16.941" v="6653" actId="478"/>
          <ac:spMkLst>
            <pc:docMk/>
            <pc:sldMk cId="2036756973" sldId="481"/>
            <ac:spMk id="6" creationId="{AA3DBEFE-0B36-E64D-9BC8-6CAB98AE791F}"/>
          </ac:spMkLst>
        </pc:spChg>
        <pc:spChg chg="mod">
          <ac:chgData name="Richard Chalk" userId="287f8aa4f4de1d19" providerId="LiveId" clId="{2B8EF38D-F199-4A46-BF3A-8383621CB477}" dt="2023-06-27T12:46:27.444" v="4122" actId="20577"/>
          <ac:spMkLst>
            <pc:docMk/>
            <pc:sldMk cId="2036756973" sldId="481"/>
            <ac:spMk id="7" creationId="{EBD62573-4B50-EAD6-8C7E-C3AE6A9F45B4}"/>
          </ac:spMkLst>
        </pc:spChg>
        <pc:spChg chg="add del mod">
          <ac:chgData name="Richard Chalk" userId="287f8aa4f4de1d19" providerId="LiveId" clId="{2B8EF38D-F199-4A46-BF3A-8383621CB477}" dt="2023-06-27T15:22:13.730" v="6234" actId="478"/>
          <ac:spMkLst>
            <pc:docMk/>
            <pc:sldMk cId="2036756973" sldId="481"/>
            <ac:spMk id="8" creationId="{B95AA0FD-51A2-900C-DA46-96027AAFB65A}"/>
          </ac:spMkLst>
        </pc:spChg>
        <pc:spChg chg="del">
          <ac:chgData name="Richard Chalk" userId="287f8aa4f4de1d19" providerId="LiveId" clId="{2B8EF38D-F199-4A46-BF3A-8383621CB477}" dt="2023-06-27T15:22:16.986" v="6235" actId="478"/>
          <ac:spMkLst>
            <pc:docMk/>
            <pc:sldMk cId="2036756973" sldId="481"/>
            <ac:spMk id="15" creationId="{224494BA-550F-E31C-2124-83DDE4ED3720}"/>
          </ac:spMkLst>
        </pc:spChg>
        <pc:spChg chg="del">
          <ac:chgData name="Richard Chalk" userId="287f8aa4f4de1d19" providerId="LiveId" clId="{2B8EF38D-F199-4A46-BF3A-8383621CB477}" dt="2023-06-27T15:22:16.986" v="6235" actId="478"/>
          <ac:spMkLst>
            <pc:docMk/>
            <pc:sldMk cId="2036756973" sldId="481"/>
            <ac:spMk id="17" creationId="{B26AB41B-4B6F-4DD4-94E4-D10A41809965}"/>
          </ac:spMkLst>
        </pc:spChg>
        <pc:spChg chg="del">
          <ac:chgData name="Richard Chalk" userId="287f8aa4f4de1d19" providerId="LiveId" clId="{2B8EF38D-F199-4A46-BF3A-8383621CB477}" dt="2023-06-27T15:22:16.986" v="6235" actId="478"/>
          <ac:spMkLst>
            <pc:docMk/>
            <pc:sldMk cId="2036756973" sldId="481"/>
            <ac:spMk id="18" creationId="{2792C14D-24DC-AFA9-E3FF-6129920D5213}"/>
          </ac:spMkLst>
        </pc:spChg>
        <pc:spChg chg="del">
          <ac:chgData name="Richard Chalk" userId="287f8aa4f4de1d19" providerId="LiveId" clId="{2B8EF38D-F199-4A46-BF3A-8383621CB477}" dt="2023-06-27T15:22:16.986" v="6235" actId="478"/>
          <ac:spMkLst>
            <pc:docMk/>
            <pc:sldMk cId="2036756973" sldId="481"/>
            <ac:spMk id="19" creationId="{4912EBB0-76F4-9205-033F-A70FDEFC0A24}"/>
          </ac:spMkLst>
        </pc:spChg>
        <pc:spChg chg="del">
          <ac:chgData name="Richard Chalk" userId="287f8aa4f4de1d19" providerId="LiveId" clId="{2B8EF38D-F199-4A46-BF3A-8383621CB477}" dt="2023-06-27T15:22:16.986" v="6235" actId="478"/>
          <ac:spMkLst>
            <pc:docMk/>
            <pc:sldMk cId="2036756973" sldId="481"/>
            <ac:spMk id="20" creationId="{2A59015F-9B46-EFE3-3A35-A5D6592A6630}"/>
          </ac:spMkLst>
        </pc:spChg>
        <pc:picChg chg="add mod">
          <ac:chgData name="Richard Chalk" userId="287f8aa4f4de1d19" providerId="LiveId" clId="{2B8EF38D-F199-4A46-BF3A-8383621CB477}" dt="2023-06-27T15:27:06.848" v="6397" actId="1076"/>
          <ac:picMkLst>
            <pc:docMk/>
            <pc:sldMk cId="2036756973" sldId="481"/>
            <ac:picMk id="9" creationId="{32DF6D44-B182-EFD2-374E-4BBF4D070D38}"/>
          </ac:picMkLst>
        </pc:picChg>
        <pc:picChg chg="del">
          <ac:chgData name="Richard Chalk" userId="287f8aa4f4de1d19" providerId="LiveId" clId="{2B8EF38D-F199-4A46-BF3A-8383621CB477}" dt="2023-06-27T15:27:03.785" v="6395" actId="478"/>
          <ac:picMkLst>
            <pc:docMk/>
            <pc:sldMk cId="2036756973" sldId="481"/>
            <ac:picMk id="10" creationId="{62C8EA3D-8CA7-9E89-8F8D-33F2C192B73F}"/>
          </ac:picMkLst>
        </pc:picChg>
        <pc:picChg chg="del">
          <ac:chgData name="Richard Chalk" userId="287f8aa4f4de1d19" providerId="LiveId" clId="{2B8EF38D-F199-4A46-BF3A-8383621CB477}" dt="2023-06-27T15:22:16.986" v="6235" actId="478"/>
          <ac:picMkLst>
            <pc:docMk/>
            <pc:sldMk cId="2036756973" sldId="481"/>
            <ac:picMk id="12" creationId="{11805E21-785A-35E6-4E26-81D769067897}"/>
          </ac:picMkLst>
        </pc:picChg>
        <pc:picChg chg="add mod">
          <ac:chgData name="Richard Chalk" userId="287f8aa4f4de1d19" providerId="LiveId" clId="{2B8EF38D-F199-4A46-BF3A-8383621CB477}" dt="2023-06-27T15:27:24.009" v="6400" actId="1076"/>
          <ac:picMkLst>
            <pc:docMk/>
            <pc:sldMk cId="2036756973" sldId="481"/>
            <ac:picMk id="2050" creationId="{F9266B3F-397F-4713-459E-E52C5ACD1BD1}"/>
          </ac:picMkLst>
        </pc:picChg>
      </pc:sldChg>
      <pc:sldChg chg="addSp delSp modSp new del">
        <pc:chgData name="Richard Chalk" userId="287f8aa4f4de1d19" providerId="LiveId" clId="{2B8EF38D-F199-4A46-BF3A-8383621CB477}" dt="2023-06-27T12:35:31.931" v="3931" actId="47"/>
        <pc:sldMkLst>
          <pc:docMk/>
          <pc:sldMk cId="169907434" sldId="482"/>
        </pc:sldMkLst>
        <pc:picChg chg="add del mod">
          <ac:chgData name="Richard Chalk" userId="287f8aa4f4de1d19" providerId="LiveId" clId="{2B8EF38D-F199-4A46-BF3A-8383621CB477}" dt="2023-06-27T09:26:26.780" v="1813" actId="478"/>
          <ac:picMkLst>
            <pc:docMk/>
            <pc:sldMk cId="169907434" sldId="482"/>
            <ac:picMk id="4" creationId="{35E1A057-2579-A66A-EF19-AAF1FD2B17B5}"/>
          </ac:picMkLst>
        </pc:picChg>
        <pc:picChg chg="add mod">
          <ac:chgData name="Richard Chalk" userId="287f8aa4f4de1d19" providerId="LiveId" clId="{2B8EF38D-F199-4A46-BF3A-8383621CB477}" dt="2023-06-27T09:26:28.250" v="1815" actId="1076"/>
          <ac:picMkLst>
            <pc:docMk/>
            <pc:sldMk cId="169907434" sldId="482"/>
            <ac:picMk id="5" creationId="{B8905603-0717-B390-6B37-B9CCC9412CC7}"/>
          </ac:picMkLst>
        </pc:picChg>
      </pc:sldChg>
      <pc:sldChg chg="addSp delSp modSp add mod modNotesTx">
        <pc:chgData name="Richard Chalk" userId="287f8aa4f4de1d19" providerId="LiveId" clId="{2B8EF38D-F199-4A46-BF3A-8383621CB477}" dt="2023-06-27T12:37:03.111" v="3993" actId="20577"/>
        <pc:sldMkLst>
          <pc:docMk/>
          <pc:sldMk cId="1319024975" sldId="483"/>
        </pc:sldMkLst>
        <pc:spChg chg="add mod">
          <ac:chgData name="Richard Chalk" userId="287f8aa4f4de1d19" providerId="LiveId" clId="{2B8EF38D-F199-4A46-BF3A-8383621CB477}" dt="2023-06-27T09:19:31.038" v="1722" actId="1035"/>
          <ac:spMkLst>
            <pc:docMk/>
            <pc:sldMk cId="1319024975" sldId="483"/>
            <ac:spMk id="4" creationId="{C59B6E37-88CF-04BB-6312-3CAC0D7FDFFA}"/>
          </ac:spMkLst>
        </pc:spChg>
        <pc:spChg chg="mod">
          <ac:chgData name="Richard Chalk" userId="287f8aa4f4de1d19" providerId="LiveId" clId="{2B8EF38D-F199-4A46-BF3A-8383621CB477}" dt="2023-06-27T05:28:40.003" v="288" actId="5793"/>
          <ac:spMkLst>
            <pc:docMk/>
            <pc:sldMk cId="1319024975" sldId="483"/>
            <ac:spMk id="7" creationId="{EBD62573-4B50-EAD6-8C7E-C3AE6A9F45B4}"/>
          </ac:spMkLst>
        </pc:spChg>
        <pc:spChg chg="add mod">
          <ac:chgData name="Richard Chalk" userId="287f8aa4f4de1d19" providerId="LiveId" clId="{2B8EF38D-F199-4A46-BF3A-8383621CB477}" dt="2023-06-27T09:19:37.700" v="1735" actId="1035"/>
          <ac:spMkLst>
            <pc:docMk/>
            <pc:sldMk cId="1319024975" sldId="483"/>
            <ac:spMk id="8" creationId="{38EF6CD7-D08C-822A-968F-FF44094FA0C5}"/>
          </ac:spMkLst>
        </pc:spChg>
        <pc:spChg chg="add mod">
          <ac:chgData name="Richard Chalk" userId="287f8aa4f4de1d19" providerId="LiveId" clId="{2B8EF38D-F199-4A46-BF3A-8383621CB477}" dt="2023-06-27T12:36:56.530" v="3971" actId="207"/>
          <ac:spMkLst>
            <pc:docMk/>
            <pc:sldMk cId="1319024975" sldId="483"/>
            <ac:spMk id="9" creationId="{26D40B01-6AE6-77B1-256D-1EC3CAF09D19}"/>
          </ac:spMkLst>
        </pc:spChg>
        <pc:spChg chg="add del mod">
          <ac:chgData name="Richard Chalk" userId="287f8aa4f4de1d19" providerId="LiveId" clId="{2B8EF38D-F199-4A46-BF3A-8383621CB477}" dt="2023-06-27T05:40:58.095" v="629"/>
          <ac:spMkLst>
            <pc:docMk/>
            <pc:sldMk cId="1319024975" sldId="483"/>
            <ac:spMk id="10" creationId="{6FF00B54-E5BD-0391-FA81-0680B9B35AF7}"/>
          </ac:spMkLst>
        </pc:spChg>
        <pc:spChg chg="add del mod">
          <ac:chgData name="Richard Chalk" userId="287f8aa4f4de1d19" providerId="LiveId" clId="{2B8EF38D-F199-4A46-BF3A-8383621CB477}" dt="2023-06-27T05:47:35.010" v="652" actId="478"/>
          <ac:spMkLst>
            <pc:docMk/>
            <pc:sldMk cId="1319024975" sldId="483"/>
            <ac:spMk id="11" creationId="{F64519A8-8CE6-3C33-D55A-C7D380E229CA}"/>
          </ac:spMkLst>
        </pc:spChg>
        <pc:spChg chg="del">
          <ac:chgData name="Richard Chalk" userId="287f8aa4f4de1d19" providerId="LiveId" clId="{2B8EF38D-F199-4A46-BF3A-8383621CB477}" dt="2023-06-27T05:28:33.265" v="272" actId="478"/>
          <ac:spMkLst>
            <pc:docMk/>
            <pc:sldMk cId="1319024975" sldId="483"/>
            <ac:spMk id="16" creationId="{96566620-CF4E-3E72-DF17-BDE7523AD6EA}"/>
          </ac:spMkLst>
        </pc:spChg>
        <pc:spChg chg="del">
          <ac:chgData name="Richard Chalk" userId="287f8aa4f4de1d19" providerId="LiveId" clId="{2B8EF38D-F199-4A46-BF3A-8383621CB477}" dt="2023-06-27T05:28:43.832" v="289" actId="478"/>
          <ac:spMkLst>
            <pc:docMk/>
            <pc:sldMk cId="1319024975" sldId="483"/>
            <ac:spMk id="18" creationId="{CBF4E8CD-055F-8FAC-58DB-DB42DE1E6C1D}"/>
          </ac:spMkLst>
        </pc:spChg>
        <pc:spChg chg="del mod">
          <ac:chgData name="Richard Chalk" userId="287f8aa4f4de1d19" providerId="LiveId" clId="{2B8EF38D-F199-4A46-BF3A-8383621CB477}" dt="2023-06-27T05:29:04.612" v="330" actId="478"/>
          <ac:spMkLst>
            <pc:docMk/>
            <pc:sldMk cId="1319024975" sldId="483"/>
            <ac:spMk id="658" creationId="{00000000-0000-0000-0000-000000000000}"/>
          </ac:spMkLst>
        </pc:spChg>
        <pc:picChg chg="add mod">
          <ac:chgData name="Richard Chalk" userId="287f8aa4f4de1d19" providerId="LiveId" clId="{2B8EF38D-F199-4A46-BF3A-8383621CB477}" dt="2023-06-27T06:02:12.073" v="1204" actId="1036"/>
          <ac:picMkLst>
            <pc:docMk/>
            <pc:sldMk cId="1319024975" sldId="483"/>
            <ac:picMk id="3" creationId="{C2B4F5D3-86C4-375C-0EA0-93312FA8E23E}"/>
          </ac:picMkLst>
        </pc:picChg>
        <pc:picChg chg="add del mod">
          <ac:chgData name="Richard Chalk" userId="287f8aa4f4de1d19" providerId="LiveId" clId="{2B8EF38D-F199-4A46-BF3A-8383621CB477}" dt="2023-06-27T05:47:35.010" v="652" actId="478"/>
          <ac:picMkLst>
            <pc:docMk/>
            <pc:sldMk cId="1319024975" sldId="483"/>
            <ac:picMk id="12" creationId="{267354F5-3343-B16C-64E1-8B3BFB325C9D}"/>
          </ac:picMkLst>
        </pc:picChg>
        <pc:picChg chg="del">
          <ac:chgData name="Richard Chalk" userId="287f8aa4f4de1d19" providerId="LiveId" clId="{2B8EF38D-F199-4A46-BF3A-8383621CB477}" dt="2023-06-27T05:28:33.265" v="272" actId="478"/>
          <ac:picMkLst>
            <pc:docMk/>
            <pc:sldMk cId="1319024975" sldId="483"/>
            <ac:picMk id="17" creationId="{229C80BF-A635-6C84-B4E9-10BA8B4465FD}"/>
          </ac:picMkLst>
        </pc:picChg>
        <pc:picChg chg="del">
          <ac:chgData name="Richard Chalk" userId="287f8aa4f4de1d19" providerId="LiveId" clId="{2B8EF38D-F199-4A46-BF3A-8383621CB477}" dt="2023-06-27T05:28:50.289" v="318" actId="478"/>
          <ac:picMkLst>
            <pc:docMk/>
            <pc:sldMk cId="1319024975" sldId="483"/>
            <ac:picMk id="22" creationId="{53FCFF29-1F86-5077-300D-DF8167D1E2EF}"/>
          </ac:picMkLst>
        </pc:picChg>
      </pc:sldChg>
      <pc:sldChg chg="addSp delSp modSp add mod ord modNotesTx">
        <pc:chgData name="Richard Chalk" userId="287f8aa4f4de1d19" providerId="LiveId" clId="{2B8EF38D-F199-4A46-BF3A-8383621CB477}" dt="2023-06-27T19:47:01.228" v="6981" actId="20577"/>
        <pc:sldMkLst>
          <pc:docMk/>
          <pc:sldMk cId="4156328404" sldId="484"/>
        </pc:sldMkLst>
        <pc:spChg chg="mod">
          <ac:chgData name="Richard Chalk" userId="287f8aa4f4de1d19" providerId="LiveId" clId="{2B8EF38D-F199-4A46-BF3A-8383621CB477}" dt="2023-06-27T19:46:31.548" v="6976" actId="20577"/>
          <ac:spMkLst>
            <pc:docMk/>
            <pc:sldMk cId="4156328404" sldId="484"/>
            <ac:spMk id="2" creationId="{2CED0939-2445-F1A3-21AE-0A535344DD5D}"/>
          </ac:spMkLst>
        </pc:spChg>
        <pc:spChg chg="mod">
          <ac:chgData name="Richard Chalk" userId="287f8aa4f4de1d19" providerId="LiveId" clId="{2B8EF38D-F199-4A46-BF3A-8383621CB477}" dt="2023-06-27T19:47:01.228" v="6981" actId="20577"/>
          <ac:spMkLst>
            <pc:docMk/>
            <pc:sldMk cId="4156328404" sldId="484"/>
            <ac:spMk id="3" creationId="{173D56EC-57A4-FE19-1901-5242223ADD72}"/>
          </ac:spMkLst>
        </pc:spChg>
        <pc:spChg chg="mod">
          <ac:chgData name="Richard Chalk" userId="287f8aa4f4de1d19" providerId="LiveId" clId="{2B8EF38D-F199-4A46-BF3A-8383621CB477}" dt="2023-06-27T05:35:02.994" v="491" actId="20577"/>
          <ac:spMkLst>
            <pc:docMk/>
            <pc:sldMk cId="4156328404" sldId="484"/>
            <ac:spMk id="7" creationId="{EBD62573-4B50-EAD6-8C7E-C3AE6A9F45B4}"/>
          </ac:spMkLst>
        </pc:spChg>
        <pc:spChg chg="del">
          <ac:chgData name="Richard Chalk" userId="287f8aa4f4de1d19" providerId="LiveId" clId="{2B8EF38D-F199-4A46-BF3A-8383621CB477}" dt="2023-06-27T05:37:07.651" v="524" actId="478"/>
          <ac:spMkLst>
            <pc:docMk/>
            <pc:sldMk cId="4156328404" sldId="484"/>
            <ac:spMk id="13" creationId="{5CF27FB5-ED98-C38F-CDBF-D46947BB8F14}"/>
          </ac:spMkLst>
        </pc:spChg>
        <pc:picChg chg="add del mod">
          <ac:chgData name="Richard Chalk" userId="287f8aa4f4de1d19" providerId="LiveId" clId="{2B8EF38D-F199-4A46-BF3A-8383621CB477}" dt="2023-06-27T05:34:27.087" v="486" actId="478"/>
          <ac:picMkLst>
            <pc:docMk/>
            <pc:sldMk cId="4156328404" sldId="484"/>
            <ac:picMk id="8" creationId="{5C2FEE95-F1D5-47F2-20CD-2EDF37DFA0A9}"/>
          </ac:picMkLst>
        </pc:picChg>
        <pc:picChg chg="del">
          <ac:chgData name="Richard Chalk" userId="287f8aa4f4de1d19" providerId="LiveId" clId="{2B8EF38D-F199-4A46-BF3A-8383621CB477}" dt="2023-06-27T05:35:18.592" v="494" actId="478"/>
          <ac:picMkLst>
            <pc:docMk/>
            <pc:sldMk cId="4156328404" sldId="484"/>
            <ac:picMk id="9" creationId="{7004119C-2EEA-FFA0-C122-6888D8A1EB13}"/>
          </ac:picMkLst>
        </pc:picChg>
        <pc:picChg chg="del">
          <ac:chgData name="Richard Chalk" userId="287f8aa4f4de1d19" providerId="LiveId" clId="{2B8EF38D-F199-4A46-BF3A-8383621CB477}" dt="2023-06-27T05:37:28.003" v="526" actId="478"/>
          <ac:picMkLst>
            <pc:docMk/>
            <pc:sldMk cId="4156328404" sldId="484"/>
            <ac:picMk id="10" creationId="{8468BF85-5761-0A34-326E-206C9D75D00D}"/>
          </ac:picMkLst>
        </pc:picChg>
        <pc:picChg chg="del">
          <ac:chgData name="Richard Chalk" userId="287f8aa4f4de1d19" providerId="LiveId" clId="{2B8EF38D-F199-4A46-BF3A-8383621CB477}" dt="2023-06-27T05:37:09.888" v="525" actId="478"/>
          <ac:picMkLst>
            <pc:docMk/>
            <pc:sldMk cId="4156328404" sldId="484"/>
            <ac:picMk id="11" creationId="{FB8FC169-B893-869F-1AE2-8B680A6044DA}"/>
          </ac:picMkLst>
        </pc:picChg>
        <pc:picChg chg="add mod">
          <ac:chgData name="Richard Chalk" userId="287f8aa4f4de1d19" providerId="LiveId" clId="{2B8EF38D-F199-4A46-BF3A-8383621CB477}" dt="2023-06-27T05:36:00.937" v="512" actId="1038"/>
          <ac:picMkLst>
            <pc:docMk/>
            <pc:sldMk cId="4156328404" sldId="484"/>
            <ac:picMk id="12" creationId="{7A7D72AE-7E57-C71E-1753-E7C9F7ED3A93}"/>
          </ac:picMkLst>
        </pc:picChg>
        <pc:picChg chg="del">
          <ac:chgData name="Richard Chalk" userId="287f8aa4f4de1d19" providerId="LiveId" clId="{2B8EF38D-F199-4A46-BF3A-8383621CB477}" dt="2023-06-27T05:37:07.651" v="524" actId="478"/>
          <ac:picMkLst>
            <pc:docMk/>
            <pc:sldMk cId="4156328404" sldId="484"/>
            <ac:picMk id="14" creationId="{F3EEE21B-D3CD-1AE1-F19A-A094EFFCA046}"/>
          </ac:picMkLst>
        </pc:picChg>
      </pc:sldChg>
      <pc:sldChg chg="addSp delSp modSp add mod modNotesTx">
        <pc:chgData name="Richard Chalk" userId="287f8aa4f4de1d19" providerId="LiveId" clId="{2B8EF38D-F199-4A46-BF3A-8383621CB477}" dt="2023-06-27T19:51:26.762" v="7065" actId="6549"/>
        <pc:sldMkLst>
          <pc:docMk/>
          <pc:sldMk cId="1536480318" sldId="485"/>
        </pc:sldMkLst>
        <pc:spChg chg="mod">
          <ac:chgData name="Richard Chalk" userId="287f8aa4f4de1d19" providerId="LiveId" clId="{2B8EF38D-F199-4A46-BF3A-8383621CB477}" dt="2023-06-27T06:03:36.946" v="1245" actId="207"/>
          <ac:spMkLst>
            <pc:docMk/>
            <pc:sldMk cId="1536480318" sldId="485"/>
            <ac:spMk id="2" creationId="{2CED0939-2445-F1A3-21AE-0A535344DD5D}"/>
          </ac:spMkLst>
        </pc:spChg>
        <pc:spChg chg="del mod">
          <ac:chgData name="Richard Chalk" userId="287f8aa4f4de1d19" providerId="LiveId" clId="{2B8EF38D-F199-4A46-BF3A-8383621CB477}" dt="2023-06-27T05:59:52.414" v="1033" actId="478"/>
          <ac:spMkLst>
            <pc:docMk/>
            <pc:sldMk cId="1536480318" sldId="485"/>
            <ac:spMk id="3" creationId="{173D56EC-57A4-FE19-1901-5242223ADD72}"/>
          </ac:spMkLst>
        </pc:spChg>
        <pc:spChg chg="mod">
          <ac:chgData name="Richard Chalk" userId="287f8aa4f4de1d19" providerId="LiveId" clId="{2B8EF38D-F199-4A46-BF3A-8383621CB477}" dt="2023-06-27T05:48:02.688" v="663" actId="20577"/>
          <ac:spMkLst>
            <pc:docMk/>
            <pc:sldMk cId="1536480318" sldId="485"/>
            <ac:spMk id="7" creationId="{EBD62573-4B50-EAD6-8C7E-C3AE6A9F45B4}"/>
          </ac:spMkLst>
        </pc:spChg>
        <pc:spChg chg="add mod">
          <ac:chgData name="Richard Chalk" userId="287f8aa4f4de1d19" providerId="LiveId" clId="{2B8EF38D-F199-4A46-BF3A-8383621CB477}" dt="2023-06-27T06:01:06.996" v="1135" actId="207"/>
          <ac:spMkLst>
            <pc:docMk/>
            <pc:sldMk cId="1536480318" sldId="485"/>
            <ac:spMk id="13" creationId="{D1B501A1-7D15-98FC-7701-F46C48B64ECD}"/>
          </ac:spMkLst>
        </pc:spChg>
        <pc:spChg chg="add mod">
          <ac:chgData name="Richard Chalk" userId="287f8aa4f4de1d19" providerId="LiveId" clId="{2B8EF38D-F199-4A46-BF3A-8383621CB477}" dt="2023-06-27T06:02:40.513" v="1207" actId="14100"/>
          <ac:spMkLst>
            <pc:docMk/>
            <pc:sldMk cId="1536480318" sldId="485"/>
            <ac:spMk id="15" creationId="{5A51FC35-4B34-9E2E-6FA8-CFBCBD08248F}"/>
          </ac:spMkLst>
        </pc:spChg>
        <pc:spChg chg="add mod">
          <ac:chgData name="Richard Chalk" userId="287f8aa4f4de1d19" providerId="LiveId" clId="{2B8EF38D-F199-4A46-BF3A-8383621CB477}" dt="2023-06-27T06:03:10.922" v="1230" actId="1037"/>
          <ac:spMkLst>
            <pc:docMk/>
            <pc:sldMk cId="1536480318" sldId="485"/>
            <ac:spMk id="16" creationId="{45A03B51-2AB7-D345-91A6-9FC2F529E564}"/>
          </ac:spMkLst>
        </pc:spChg>
        <pc:spChg chg="add mod">
          <ac:chgData name="Richard Chalk" userId="287f8aa4f4de1d19" providerId="LiveId" clId="{2B8EF38D-F199-4A46-BF3A-8383621CB477}" dt="2023-06-27T06:03:17.282" v="1241" actId="1037"/>
          <ac:spMkLst>
            <pc:docMk/>
            <pc:sldMk cId="1536480318" sldId="485"/>
            <ac:spMk id="17" creationId="{79A053A8-5885-A64C-38B3-B8105D6BD749}"/>
          </ac:spMkLst>
        </pc:spChg>
        <pc:picChg chg="add mod">
          <ac:chgData name="Richard Chalk" userId="287f8aa4f4de1d19" providerId="LiveId" clId="{2B8EF38D-F199-4A46-BF3A-8383621CB477}" dt="2023-06-27T06:00:32.738" v="1127" actId="1035"/>
          <ac:picMkLst>
            <pc:docMk/>
            <pc:sldMk cId="1536480318" sldId="485"/>
            <ac:picMk id="8" creationId="{15AD79BB-BA7D-05B6-ED13-FC8EAD47FF44}"/>
          </ac:picMkLst>
        </pc:picChg>
        <pc:picChg chg="add mod">
          <ac:chgData name="Richard Chalk" userId="287f8aa4f4de1d19" providerId="LiveId" clId="{2B8EF38D-F199-4A46-BF3A-8383621CB477}" dt="2023-06-27T06:00:42.336" v="1129" actId="1076"/>
          <ac:picMkLst>
            <pc:docMk/>
            <pc:sldMk cId="1536480318" sldId="485"/>
            <ac:picMk id="10" creationId="{F9C6E67F-F14D-B4E7-94FD-0FF6B208B99A}"/>
          </ac:picMkLst>
        </pc:picChg>
        <pc:picChg chg="add mod">
          <ac:chgData name="Richard Chalk" userId="287f8aa4f4de1d19" providerId="LiveId" clId="{2B8EF38D-F199-4A46-BF3A-8383621CB477}" dt="2023-06-27T12:36:23.262" v="3962" actId="1037"/>
          <ac:picMkLst>
            <pc:docMk/>
            <pc:sldMk cId="1536480318" sldId="485"/>
            <ac:picMk id="11" creationId="{7591CF3C-0E81-C0E3-3DC7-5B10D545F525}"/>
          </ac:picMkLst>
        </pc:picChg>
        <pc:picChg chg="del">
          <ac:chgData name="Richard Chalk" userId="287f8aa4f4de1d19" providerId="LiveId" clId="{2B8EF38D-F199-4A46-BF3A-8383621CB477}" dt="2023-06-27T05:48:05.867" v="664" actId="478"/>
          <ac:picMkLst>
            <pc:docMk/>
            <pc:sldMk cId="1536480318" sldId="485"/>
            <ac:picMk id="12" creationId="{7A7D72AE-7E57-C71E-1753-E7C9F7ED3A93}"/>
          </ac:picMkLst>
        </pc:picChg>
        <pc:picChg chg="add mod">
          <ac:chgData name="Richard Chalk" userId="287f8aa4f4de1d19" providerId="LiveId" clId="{2B8EF38D-F199-4A46-BF3A-8383621CB477}" dt="2023-06-27T06:00:45.696" v="1130" actId="1076"/>
          <ac:picMkLst>
            <pc:docMk/>
            <pc:sldMk cId="1536480318" sldId="485"/>
            <ac:picMk id="14" creationId="{F74CA690-A90F-B27E-4793-4DD15AC37633}"/>
          </ac:picMkLst>
        </pc:picChg>
      </pc:sldChg>
      <pc:sldChg chg="addSp delSp modSp add mod modNotesTx">
        <pc:chgData name="Richard Chalk" userId="287f8aa4f4de1d19" providerId="LiveId" clId="{2B8EF38D-F199-4A46-BF3A-8383621CB477}" dt="2023-06-27T19:53:19.462" v="7071" actId="20577"/>
        <pc:sldMkLst>
          <pc:docMk/>
          <pc:sldMk cId="2382668309" sldId="486"/>
        </pc:sldMkLst>
        <pc:spChg chg="mod">
          <ac:chgData name="Richard Chalk" userId="287f8aa4f4de1d19" providerId="LiveId" clId="{2B8EF38D-F199-4A46-BF3A-8383621CB477}" dt="2023-06-27T19:53:10.169" v="7067" actId="113"/>
          <ac:spMkLst>
            <pc:docMk/>
            <pc:sldMk cId="2382668309" sldId="486"/>
            <ac:spMk id="2" creationId="{2CED0939-2445-F1A3-21AE-0A535344DD5D}"/>
          </ac:spMkLst>
        </pc:spChg>
        <pc:spChg chg="mod">
          <ac:chgData name="Richard Chalk" userId="287f8aa4f4de1d19" providerId="LiveId" clId="{2B8EF38D-F199-4A46-BF3A-8383621CB477}" dt="2023-06-27T19:53:19.462" v="7071" actId="20577"/>
          <ac:spMkLst>
            <pc:docMk/>
            <pc:sldMk cId="2382668309" sldId="486"/>
            <ac:spMk id="3" creationId="{173D56EC-57A4-FE19-1901-5242223ADD72}"/>
          </ac:spMkLst>
        </pc:spChg>
        <pc:spChg chg="mod">
          <ac:chgData name="Richard Chalk" userId="287f8aa4f4de1d19" providerId="LiveId" clId="{2B8EF38D-F199-4A46-BF3A-8383621CB477}" dt="2023-06-27T09:23:45.489" v="1786" actId="20577"/>
          <ac:spMkLst>
            <pc:docMk/>
            <pc:sldMk cId="2382668309" sldId="486"/>
            <ac:spMk id="7" creationId="{EBD62573-4B50-EAD6-8C7E-C3AE6A9F45B4}"/>
          </ac:spMkLst>
        </pc:spChg>
        <pc:spChg chg="add mod">
          <ac:chgData name="Richard Chalk" userId="287f8aa4f4de1d19" providerId="LiveId" clId="{2B8EF38D-F199-4A46-BF3A-8383621CB477}" dt="2023-06-27T12:38:04.479" v="4020" actId="1038"/>
          <ac:spMkLst>
            <pc:docMk/>
            <pc:sldMk cId="2382668309" sldId="486"/>
            <ac:spMk id="13" creationId="{7F22F0FE-05A8-5D55-F7D2-1DF2D42368A6}"/>
          </ac:spMkLst>
        </pc:spChg>
        <pc:spChg chg="add mod">
          <ac:chgData name="Richard Chalk" userId="287f8aa4f4de1d19" providerId="LiveId" clId="{2B8EF38D-F199-4A46-BF3A-8383621CB477}" dt="2023-06-27T19:52:52.805" v="7066" actId="688"/>
          <ac:spMkLst>
            <pc:docMk/>
            <pc:sldMk cId="2382668309" sldId="486"/>
            <ac:spMk id="14" creationId="{346433D7-D030-1DB5-5666-C47E6241165F}"/>
          </ac:spMkLst>
        </pc:spChg>
        <pc:spChg chg="add del">
          <ac:chgData name="Richard Chalk" userId="287f8aa4f4de1d19" providerId="LiveId" clId="{2B8EF38D-F199-4A46-BF3A-8383621CB477}" dt="2023-06-27T12:40:19.303" v="4034" actId="478"/>
          <ac:spMkLst>
            <pc:docMk/>
            <pc:sldMk cId="2382668309" sldId="486"/>
            <ac:spMk id="15" creationId="{E844CFDB-A07E-A2B7-4B0D-E609CE97A53C}"/>
          </ac:spMkLst>
        </pc:spChg>
        <pc:spChg chg="add del">
          <ac:chgData name="Richard Chalk" userId="287f8aa4f4de1d19" providerId="LiveId" clId="{2B8EF38D-F199-4A46-BF3A-8383621CB477}" dt="2023-06-27T12:40:28.480" v="4040"/>
          <ac:spMkLst>
            <pc:docMk/>
            <pc:sldMk cId="2382668309" sldId="486"/>
            <ac:spMk id="16" creationId="{AA1F3C33-8636-CE8D-D66C-D4248BED346F}"/>
          </ac:spMkLst>
        </pc:spChg>
        <pc:spChg chg="add del">
          <ac:chgData name="Richard Chalk" userId="287f8aa4f4de1d19" providerId="LiveId" clId="{2B8EF38D-F199-4A46-BF3A-8383621CB477}" dt="2023-06-27T12:40:26.944" v="4038"/>
          <ac:spMkLst>
            <pc:docMk/>
            <pc:sldMk cId="2382668309" sldId="486"/>
            <ac:spMk id="17" creationId="{878A035E-8A34-F90B-F653-F860A1DFC841}"/>
          </ac:spMkLst>
        </pc:spChg>
        <pc:spChg chg="add mod">
          <ac:chgData name="Richard Chalk" userId="287f8aa4f4de1d19" providerId="LiveId" clId="{2B8EF38D-F199-4A46-BF3A-8383621CB477}" dt="2023-06-27T12:41:17.590" v="4084" actId="1076"/>
          <ac:spMkLst>
            <pc:docMk/>
            <pc:sldMk cId="2382668309" sldId="486"/>
            <ac:spMk id="18" creationId="{17C74C20-291C-E3C0-5FBA-85C188C19E8D}"/>
          </ac:spMkLst>
        </pc:spChg>
        <pc:picChg chg="add mod">
          <ac:chgData name="Richard Chalk" userId="287f8aa4f4de1d19" providerId="LiveId" clId="{2B8EF38D-F199-4A46-BF3A-8383621CB477}" dt="2023-06-27T09:29:06.181" v="1894" actId="14100"/>
          <ac:picMkLst>
            <pc:docMk/>
            <pc:sldMk cId="2382668309" sldId="486"/>
            <ac:picMk id="9" creationId="{3823605B-9487-A129-E066-4BE5F495105C}"/>
          </ac:picMkLst>
        </pc:picChg>
        <pc:picChg chg="add mod">
          <ac:chgData name="Richard Chalk" userId="287f8aa4f4de1d19" providerId="LiveId" clId="{2B8EF38D-F199-4A46-BF3A-8383621CB477}" dt="2023-06-27T09:27:13.774" v="1841" actId="1038"/>
          <ac:picMkLst>
            <pc:docMk/>
            <pc:sldMk cId="2382668309" sldId="486"/>
            <ac:picMk id="11" creationId="{65CE08CB-641E-2FA1-A5CF-82F7A8DDF25E}"/>
          </ac:picMkLst>
        </pc:picChg>
        <pc:picChg chg="del">
          <ac:chgData name="Richard Chalk" userId="287f8aa4f4de1d19" providerId="LiveId" clId="{2B8EF38D-F199-4A46-BF3A-8383621CB477}" dt="2023-06-27T09:23:47.953" v="1787" actId="478"/>
          <ac:picMkLst>
            <pc:docMk/>
            <pc:sldMk cId="2382668309" sldId="486"/>
            <ac:picMk id="12" creationId="{7A7D72AE-7E57-C71E-1753-E7C9F7ED3A93}"/>
          </ac:picMkLst>
        </pc:picChg>
        <pc:picChg chg="add mod">
          <ac:chgData name="Richard Chalk" userId="287f8aa4f4de1d19" providerId="LiveId" clId="{2B8EF38D-F199-4A46-BF3A-8383621CB477}" dt="2023-06-27T12:41:17.590" v="4084" actId="1076"/>
          <ac:picMkLst>
            <pc:docMk/>
            <pc:sldMk cId="2382668309" sldId="486"/>
            <ac:picMk id="19" creationId="{82367BFE-F30F-77E5-6743-13F5AA7E7331}"/>
          </ac:picMkLst>
        </pc:picChg>
        <pc:picChg chg="add del mod">
          <ac:chgData name="Richard Chalk" userId="287f8aa4f4de1d19" providerId="LiveId" clId="{2B8EF38D-F199-4A46-BF3A-8383621CB477}" dt="2023-06-27T09:24:21.704" v="1795" actId="21"/>
          <ac:picMkLst>
            <pc:docMk/>
            <pc:sldMk cId="2382668309" sldId="486"/>
            <ac:picMk id="1026" creationId="{6F4FC876-27B1-5818-D26B-F548C7921AA5}"/>
          </ac:picMkLst>
        </pc:picChg>
        <pc:picChg chg="add del mod">
          <ac:chgData name="Richard Chalk" userId="287f8aa4f4de1d19" providerId="LiveId" clId="{2B8EF38D-F199-4A46-BF3A-8383621CB477}" dt="2023-06-27T09:26:24.104" v="1812" actId="21"/>
          <ac:picMkLst>
            <pc:docMk/>
            <pc:sldMk cId="2382668309" sldId="486"/>
            <ac:picMk id="1028" creationId="{B141EFF6-5C1E-4203-6F2E-F6AC06C09222}"/>
          </ac:picMkLst>
        </pc:picChg>
        <pc:picChg chg="add del mod">
          <ac:chgData name="Richard Chalk" userId="287f8aa4f4de1d19" providerId="LiveId" clId="{2B8EF38D-F199-4A46-BF3A-8383621CB477}" dt="2023-06-27T12:39:18.654" v="4024" actId="478"/>
          <ac:picMkLst>
            <pc:docMk/>
            <pc:sldMk cId="2382668309" sldId="486"/>
            <ac:picMk id="1030" creationId="{679510FD-EE18-DA3A-8A50-8BCE8B8D4645}"/>
          </ac:picMkLst>
        </pc:picChg>
        <pc:picChg chg="add del">
          <ac:chgData name="Richard Chalk" userId="287f8aa4f4de1d19" providerId="LiveId" clId="{2B8EF38D-F199-4A46-BF3A-8383621CB477}" dt="2023-06-27T12:39:24.875" v="4026" actId="478"/>
          <ac:picMkLst>
            <pc:docMk/>
            <pc:sldMk cId="2382668309" sldId="486"/>
            <ac:picMk id="1032" creationId="{91FA5DFC-5582-D59A-D7FF-058629E0955B}"/>
          </ac:picMkLst>
        </pc:picChg>
        <pc:picChg chg="add del mod">
          <ac:chgData name="Richard Chalk" userId="287f8aa4f4de1d19" providerId="LiveId" clId="{2B8EF38D-F199-4A46-BF3A-8383621CB477}" dt="2023-06-27T12:40:17.295" v="4032" actId="478"/>
          <ac:picMkLst>
            <pc:docMk/>
            <pc:sldMk cId="2382668309" sldId="486"/>
            <ac:picMk id="1034" creationId="{1B8C6F95-D062-124A-B9C6-BA7CBBD622F7}"/>
          </ac:picMkLst>
        </pc:picChg>
        <pc:picChg chg="add mod">
          <ac:chgData name="Richard Chalk" userId="287f8aa4f4de1d19" providerId="LiveId" clId="{2B8EF38D-F199-4A46-BF3A-8383621CB477}" dt="2023-06-27T12:40:49.480" v="4064" actId="1035"/>
          <ac:picMkLst>
            <pc:docMk/>
            <pc:sldMk cId="2382668309" sldId="486"/>
            <ac:picMk id="1042" creationId="{334E627C-9CC7-0ED6-647D-BF41653E786F}"/>
          </ac:picMkLst>
        </pc:picChg>
      </pc:sldChg>
      <pc:sldChg chg="addSp delSp modSp add mod modNotesTx">
        <pc:chgData name="Richard Chalk" userId="287f8aa4f4de1d19" providerId="LiveId" clId="{2B8EF38D-F199-4A46-BF3A-8383621CB477}" dt="2023-06-27T19:54:13.731" v="7090" actId="113"/>
        <pc:sldMkLst>
          <pc:docMk/>
          <pc:sldMk cId="2256032000" sldId="487"/>
        </pc:sldMkLst>
        <pc:spChg chg="mod">
          <ac:chgData name="Richard Chalk" userId="287f8aa4f4de1d19" providerId="LiveId" clId="{2B8EF38D-F199-4A46-BF3A-8383621CB477}" dt="2023-06-27T19:54:13.731" v="7090" actId="113"/>
          <ac:spMkLst>
            <pc:docMk/>
            <pc:sldMk cId="2256032000" sldId="487"/>
            <ac:spMk id="2" creationId="{2CED0939-2445-F1A3-21AE-0A535344DD5D}"/>
          </ac:spMkLst>
        </pc:spChg>
        <pc:spChg chg="mod">
          <ac:chgData name="Richard Chalk" userId="287f8aa4f4de1d19" providerId="LiveId" clId="{2B8EF38D-F199-4A46-BF3A-8383621CB477}" dt="2023-06-27T09:41:47.162" v="2250" actId="1036"/>
          <ac:spMkLst>
            <pc:docMk/>
            <pc:sldMk cId="2256032000" sldId="487"/>
            <ac:spMk id="3" creationId="{173D56EC-57A4-FE19-1901-5242223ADD72}"/>
          </ac:spMkLst>
        </pc:spChg>
        <pc:spChg chg="mod">
          <ac:chgData name="Richard Chalk" userId="287f8aa4f4de1d19" providerId="LiveId" clId="{2B8EF38D-F199-4A46-BF3A-8383621CB477}" dt="2023-06-27T09:32:58.432" v="2026" actId="20577"/>
          <ac:spMkLst>
            <pc:docMk/>
            <pc:sldMk cId="2256032000" sldId="487"/>
            <ac:spMk id="7" creationId="{EBD62573-4B50-EAD6-8C7E-C3AE6A9F45B4}"/>
          </ac:spMkLst>
        </pc:spChg>
        <pc:spChg chg="add del mod">
          <ac:chgData name="Richard Chalk" userId="287f8aa4f4de1d19" providerId="LiveId" clId="{2B8EF38D-F199-4A46-BF3A-8383621CB477}" dt="2023-06-27T09:32:13.609" v="1996" actId="478"/>
          <ac:spMkLst>
            <pc:docMk/>
            <pc:sldMk cId="2256032000" sldId="487"/>
            <ac:spMk id="8" creationId="{773403AA-2784-4010-A8B4-4F5944C3D820}"/>
          </ac:spMkLst>
        </pc:spChg>
        <pc:spChg chg="add mod">
          <ac:chgData name="Richard Chalk" userId="287f8aa4f4de1d19" providerId="LiveId" clId="{2B8EF38D-F199-4A46-BF3A-8383621CB477}" dt="2023-06-27T09:41:43.115" v="2238" actId="14100"/>
          <ac:spMkLst>
            <pc:docMk/>
            <pc:sldMk cId="2256032000" sldId="487"/>
            <ac:spMk id="10" creationId="{70678C4E-BAF0-E136-7086-FB1AE3B07438}"/>
          </ac:spMkLst>
        </pc:spChg>
        <pc:picChg chg="del">
          <ac:chgData name="Richard Chalk" userId="287f8aa4f4de1d19" providerId="LiveId" clId="{2B8EF38D-F199-4A46-BF3A-8383621CB477}" dt="2023-06-27T09:30:05.999" v="1922" actId="478"/>
          <ac:picMkLst>
            <pc:docMk/>
            <pc:sldMk cId="2256032000" sldId="487"/>
            <ac:picMk id="11" creationId="{65CE08CB-641E-2FA1-A5CF-82F7A8DDF25E}"/>
          </ac:picMkLst>
        </pc:picChg>
      </pc:sldChg>
      <pc:sldChg chg="add del">
        <pc:chgData name="Richard Chalk" userId="287f8aa4f4de1d19" providerId="LiveId" clId="{2B8EF38D-F199-4A46-BF3A-8383621CB477}" dt="2023-06-27T09:40:24.633" v="2174"/>
        <pc:sldMkLst>
          <pc:docMk/>
          <pc:sldMk cId="1259729985" sldId="488"/>
        </pc:sldMkLst>
      </pc:sldChg>
      <pc:sldChg chg="addSp delSp modSp add mod modNotesTx">
        <pc:chgData name="Richard Chalk" userId="287f8aa4f4de1d19" providerId="LiveId" clId="{2B8EF38D-F199-4A46-BF3A-8383621CB477}" dt="2023-06-27T20:03:25.958" v="7316" actId="14100"/>
        <pc:sldMkLst>
          <pc:docMk/>
          <pc:sldMk cId="4050212863" sldId="488"/>
        </pc:sldMkLst>
        <pc:spChg chg="mod">
          <ac:chgData name="Richard Chalk" userId="287f8aa4f4de1d19" providerId="LiveId" clId="{2B8EF38D-F199-4A46-BF3A-8383621CB477}" dt="2023-06-27T20:03:01.163" v="7304" actId="6549"/>
          <ac:spMkLst>
            <pc:docMk/>
            <pc:sldMk cId="4050212863" sldId="488"/>
            <ac:spMk id="2" creationId="{2CED0939-2445-F1A3-21AE-0A535344DD5D}"/>
          </ac:spMkLst>
        </pc:spChg>
        <pc:spChg chg="del">
          <ac:chgData name="Richard Chalk" userId="287f8aa4f4de1d19" providerId="LiveId" clId="{2B8EF38D-F199-4A46-BF3A-8383621CB477}" dt="2023-06-27T12:21:29.051" v="3627" actId="478"/>
          <ac:spMkLst>
            <pc:docMk/>
            <pc:sldMk cId="4050212863" sldId="488"/>
            <ac:spMk id="3" creationId="{173D56EC-57A4-FE19-1901-5242223ADD72}"/>
          </ac:spMkLst>
        </pc:spChg>
        <pc:spChg chg="mod">
          <ac:chgData name="Richard Chalk" userId="287f8aa4f4de1d19" providerId="LiveId" clId="{2B8EF38D-F199-4A46-BF3A-8383621CB477}" dt="2023-06-27T10:55:17.604" v="2515" actId="20577"/>
          <ac:spMkLst>
            <pc:docMk/>
            <pc:sldMk cId="4050212863" sldId="488"/>
            <ac:spMk id="7" creationId="{EBD62573-4B50-EAD6-8C7E-C3AE6A9F45B4}"/>
          </ac:spMkLst>
        </pc:spChg>
        <pc:spChg chg="add del">
          <ac:chgData name="Richard Chalk" userId="287f8aa4f4de1d19" providerId="LiveId" clId="{2B8EF38D-F199-4A46-BF3A-8383621CB477}" dt="2023-06-27T12:18:56.002" v="3600" actId="478"/>
          <ac:spMkLst>
            <pc:docMk/>
            <pc:sldMk cId="4050212863" sldId="488"/>
            <ac:spMk id="8" creationId="{527C59FE-9190-09A3-106A-2E9F923F44FC}"/>
          </ac:spMkLst>
        </pc:spChg>
        <pc:spChg chg="mod">
          <ac:chgData name="Richard Chalk" userId="287f8aa4f4de1d19" providerId="LiveId" clId="{2B8EF38D-F199-4A46-BF3A-8383621CB477}" dt="2023-06-27T20:03:25.958" v="7316" actId="14100"/>
          <ac:spMkLst>
            <pc:docMk/>
            <pc:sldMk cId="4050212863" sldId="488"/>
            <ac:spMk id="10" creationId="{70678C4E-BAF0-E136-7086-FB1AE3B07438}"/>
          </ac:spMkLst>
        </pc:spChg>
      </pc:sldChg>
      <pc:sldChg chg="delSp modSp add mod ord modNotesTx">
        <pc:chgData name="Richard Chalk" userId="287f8aa4f4de1d19" providerId="LiveId" clId="{2B8EF38D-F199-4A46-BF3A-8383621CB477}" dt="2023-06-27T19:58:27.720" v="7150" actId="20577"/>
        <pc:sldMkLst>
          <pc:docMk/>
          <pc:sldMk cId="628926321" sldId="489"/>
        </pc:sldMkLst>
        <pc:spChg chg="mod">
          <ac:chgData name="Richard Chalk" userId="287f8aa4f4de1d19" providerId="LiveId" clId="{2B8EF38D-F199-4A46-BF3A-8383621CB477}" dt="2023-06-27T10:58:53.597" v="2569" actId="14100"/>
          <ac:spMkLst>
            <pc:docMk/>
            <pc:sldMk cId="628926321" sldId="489"/>
            <ac:spMk id="2" creationId="{2CED0939-2445-F1A3-21AE-0A535344DD5D}"/>
          </ac:spMkLst>
        </pc:spChg>
        <pc:spChg chg="mod">
          <ac:chgData name="Richard Chalk" userId="287f8aa4f4de1d19" providerId="LiveId" clId="{2B8EF38D-F199-4A46-BF3A-8383621CB477}" dt="2023-06-27T11:00:04.973" v="2610" actId="1036"/>
          <ac:spMkLst>
            <pc:docMk/>
            <pc:sldMk cId="628926321" sldId="489"/>
            <ac:spMk id="3" creationId="{173D56EC-57A4-FE19-1901-5242223ADD72}"/>
          </ac:spMkLst>
        </pc:spChg>
        <pc:spChg chg="mod">
          <ac:chgData name="Richard Chalk" userId="287f8aa4f4de1d19" providerId="LiveId" clId="{2B8EF38D-F199-4A46-BF3A-8383621CB477}" dt="2023-06-27T10:55:14.633" v="2513" actId="20577"/>
          <ac:spMkLst>
            <pc:docMk/>
            <pc:sldMk cId="628926321" sldId="489"/>
            <ac:spMk id="7" creationId="{EBD62573-4B50-EAD6-8C7E-C3AE6A9F45B4}"/>
          </ac:spMkLst>
        </pc:spChg>
        <pc:spChg chg="del">
          <ac:chgData name="Richard Chalk" userId="287f8aa4f4de1d19" providerId="LiveId" clId="{2B8EF38D-F199-4A46-BF3A-8383621CB477}" dt="2023-06-27T10:55:34.109" v="2516" actId="478"/>
          <ac:spMkLst>
            <pc:docMk/>
            <pc:sldMk cId="628926321" sldId="489"/>
            <ac:spMk id="8" creationId="{527C59FE-9190-09A3-106A-2E9F923F44FC}"/>
          </ac:spMkLst>
        </pc:spChg>
        <pc:spChg chg="mod">
          <ac:chgData name="Richard Chalk" userId="287f8aa4f4de1d19" providerId="LiveId" clId="{2B8EF38D-F199-4A46-BF3A-8383621CB477}" dt="2023-06-27T11:01:54.695" v="2676" actId="20577"/>
          <ac:spMkLst>
            <pc:docMk/>
            <pc:sldMk cId="628926321" sldId="489"/>
            <ac:spMk id="10" creationId="{70678C4E-BAF0-E136-7086-FB1AE3B07438}"/>
          </ac:spMkLst>
        </pc:spChg>
      </pc:sldChg>
      <pc:sldChg chg="addSp delSp modSp add mod modNotesTx">
        <pc:chgData name="Richard Chalk" userId="287f8aa4f4de1d19" providerId="LiveId" clId="{2B8EF38D-F199-4A46-BF3A-8383621CB477}" dt="2023-06-27T20:04:37.575" v="7338" actId="6549"/>
        <pc:sldMkLst>
          <pc:docMk/>
          <pc:sldMk cId="255559091" sldId="490"/>
        </pc:sldMkLst>
        <pc:spChg chg="del mod">
          <ac:chgData name="Richard Chalk" userId="287f8aa4f4de1d19" providerId="LiveId" clId="{2B8EF38D-F199-4A46-BF3A-8383621CB477}" dt="2023-06-27T11:20:28.286" v="3075" actId="478"/>
          <ac:spMkLst>
            <pc:docMk/>
            <pc:sldMk cId="255559091" sldId="490"/>
            <ac:spMk id="2" creationId="{2CED0939-2445-F1A3-21AE-0A535344DD5D}"/>
          </ac:spMkLst>
        </pc:spChg>
        <pc:spChg chg="del mod">
          <ac:chgData name="Richard Chalk" userId="287f8aa4f4de1d19" providerId="LiveId" clId="{2B8EF38D-F199-4A46-BF3A-8383621CB477}" dt="2023-06-27T11:20:14.841" v="3072" actId="478"/>
          <ac:spMkLst>
            <pc:docMk/>
            <pc:sldMk cId="255559091" sldId="490"/>
            <ac:spMk id="3" creationId="{173D56EC-57A4-FE19-1901-5242223ADD72}"/>
          </ac:spMkLst>
        </pc:spChg>
        <pc:spChg chg="mod">
          <ac:chgData name="Richard Chalk" userId="287f8aa4f4de1d19" providerId="LiveId" clId="{2B8EF38D-F199-4A46-BF3A-8383621CB477}" dt="2023-06-27T11:13:01.782" v="2994" actId="20577"/>
          <ac:spMkLst>
            <pc:docMk/>
            <pc:sldMk cId="255559091" sldId="490"/>
            <ac:spMk id="7" creationId="{EBD62573-4B50-EAD6-8C7E-C3AE6A9F45B4}"/>
          </ac:spMkLst>
        </pc:spChg>
        <pc:spChg chg="add del mod">
          <ac:chgData name="Richard Chalk" userId="287f8aa4f4de1d19" providerId="LiveId" clId="{2B8EF38D-F199-4A46-BF3A-8383621CB477}" dt="2023-06-27T09:43:07.677" v="2270" actId="478"/>
          <ac:spMkLst>
            <pc:docMk/>
            <pc:sldMk cId="255559091" sldId="490"/>
            <ac:spMk id="8" creationId="{34B94215-E08C-B6E3-6573-6E88FB92C0B9}"/>
          </ac:spMkLst>
        </pc:spChg>
        <pc:spChg chg="del mod">
          <ac:chgData name="Richard Chalk" userId="287f8aa4f4de1d19" providerId="LiveId" clId="{2B8EF38D-F199-4A46-BF3A-8383621CB477}" dt="2023-06-27T11:17:01.169" v="3035" actId="478"/>
          <ac:spMkLst>
            <pc:docMk/>
            <pc:sldMk cId="255559091" sldId="490"/>
            <ac:spMk id="10" creationId="{70678C4E-BAF0-E136-7086-FB1AE3B07438}"/>
          </ac:spMkLst>
        </pc:spChg>
        <pc:spChg chg="add mod">
          <ac:chgData name="Richard Chalk" userId="287f8aa4f4de1d19" providerId="LiveId" clId="{2B8EF38D-F199-4A46-BF3A-8383621CB477}" dt="2023-06-27T11:20:22.658" v="3074" actId="14100"/>
          <ac:spMkLst>
            <pc:docMk/>
            <pc:sldMk cId="255559091" sldId="490"/>
            <ac:spMk id="11" creationId="{34D08F20-1074-DBCC-BF90-B576C54E8BFD}"/>
          </ac:spMkLst>
        </pc:spChg>
        <pc:spChg chg="add del mod">
          <ac:chgData name="Richard Chalk" userId="287f8aa4f4de1d19" providerId="LiveId" clId="{2B8EF38D-F199-4A46-BF3A-8383621CB477}" dt="2023-06-27T11:17:03.927" v="3037" actId="478"/>
          <ac:spMkLst>
            <pc:docMk/>
            <pc:sldMk cId="255559091" sldId="490"/>
            <ac:spMk id="12" creationId="{D77069C5-6D8B-A5A2-0A2C-95C0235406C5}"/>
          </ac:spMkLst>
        </pc:spChg>
        <pc:spChg chg="add mod ord">
          <ac:chgData name="Richard Chalk" userId="287f8aa4f4de1d19" providerId="LiveId" clId="{2B8EF38D-F199-4A46-BF3A-8383621CB477}" dt="2023-06-27T13:51:27.343" v="4859" actId="167"/>
          <ac:spMkLst>
            <pc:docMk/>
            <pc:sldMk cId="255559091" sldId="490"/>
            <ac:spMk id="15" creationId="{1FA934E4-F09D-A434-225B-0A01DB2E1161}"/>
          </ac:spMkLst>
        </pc:spChg>
        <pc:spChg chg="add mod">
          <ac:chgData name="Richard Chalk" userId="287f8aa4f4de1d19" providerId="LiveId" clId="{2B8EF38D-F199-4A46-BF3A-8383621CB477}" dt="2023-06-27T20:04:37.575" v="7338" actId="6549"/>
          <ac:spMkLst>
            <pc:docMk/>
            <pc:sldMk cId="255559091" sldId="490"/>
            <ac:spMk id="16" creationId="{4EF0A85C-D886-A44B-95BD-661462D7E04F}"/>
          </ac:spMkLst>
        </pc:spChg>
        <pc:spChg chg="add mod">
          <ac:chgData name="Richard Chalk" userId="287f8aa4f4de1d19" providerId="LiveId" clId="{2B8EF38D-F199-4A46-BF3A-8383621CB477}" dt="2023-06-27T11:23:46.923" v="3149" actId="207"/>
          <ac:spMkLst>
            <pc:docMk/>
            <pc:sldMk cId="255559091" sldId="490"/>
            <ac:spMk id="17" creationId="{37BA4E78-FAF2-81F6-F0DE-FADD7CF9FD45}"/>
          </ac:spMkLst>
        </pc:spChg>
        <pc:picChg chg="del">
          <ac:chgData name="Richard Chalk" userId="287f8aa4f4de1d19" providerId="LiveId" clId="{2B8EF38D-F199-4A46-BF3A-8383621CB477}" dt="2023-06-27T11:13:14.783" v="2996" actId="478"/>
          <ac:picMkLst>
            <pc:docMk/>
            <pc:sldMk cId="255559091" sldId="490"/>
            <ac:picMk id="9" creationId="{3823605B-9487-A129-E066-4BE5F495105C}"/>
          </ac:picMkLst>
        </pc:picChg>
        <pc:picChg chg="add del mod">
          <ac:chgData name="Richard Chalk" userId="287f8aa4f4de1d19" providerId="LiveId" clId="{2B8EF38D-F199-4A46-BF3A-8383621CB477}" dt="2023-06-27T11:17:02.813" v="3036" actId="478"/>
          <ac:picMkLst>
            <pc:docMk/>
            <pc:sldMk cId="255559091" sldId="490"/>
            <ac:picMk id="13" creationId="{84B1B04A-EB95-C207-060F-D8A15823FAA3}"/>
          </ac:picMkLst>
        </pc:picChg>
        <pc:picChg chg="add mod">
          <ac:chgData name="Richard Chalk" userId="287f8aa4f4de1d19" providerId="LiveId" clId="{2B8EF38D-F199-4A46-BF3A-8383621CB477}" dt="2023-06-27T11:23:37.262" v="3147" actId="1038"/>
          <ac:picMkLst>
            <pc:docMk/>
            <pc:sldMk cId="255559091" sldId="490"/>
            <ac:picMk id="18" creationId="{04E8523B-2D3A-5106-90D9-D228D396E8DD}"/>
          </ac:picMkLst>
        </pc:picChg>
        <pc:picChg chg="add mod">
          <ac:chgData name="Richard Chalk" userId="287f8aa4f4de1d19" providerId="LiveId" clId="{2B8EF38D-F199-4A46-BF3A-8383621CB477}" dt="2023-06-27T12:44:34.755" v="4112" actId="1076"/>
          <ac:picMkLst>
            <pc:docMk/>
            <pc:sldMk cId="255559091" sldId="490"/>
            <ac:picMk id="19" creationId="{F1DFF061-5D21-29D1-832D-A70CD532744E}"/>
          </ac:picMkLst>
        </pc:picChg>
        <pc:picChg chg="add mod">
          <ac:chgData name="Richard Chalk" userId="287f8aa4f4de1d19" providerId="LiveId" clId="{2B8EF38D-F199-4A46-BF3A-8383621CB477}" dt="2023-06-27T11:14:59.467" v="3033" actId="1076"/>
          <ac:picMkLst>
            <pc:docMk/>
            <pc:sldMk cId="255559091" sldId="490"/>
            <ac:picMk id="5122" creationId="{90D0A473-D405-919F-9E9B-C6193D90BA9D}"/>
          </ac:picMkLst>
        </pc:picChg>
      </pc:sldChg>
      <pc:sldChg chg="addSp modSp add mod modNotesTx">
        <pc:chgData name="Richard Chalk" userId="287f8aa4f4de1d19" providerId="LiveId" clId="{2B8EF38D-F199-4A46-BF3A-8383621CB477}" dt="2023-06-27T19:58:44.116" v="7154" actId="6549"/>
        <pc:sldMkLst>
          <pc:docMk/>
          <pc:sldMk cId="3352906070" sldId="491"/>
        </pc:sldMkLst>
        <pc:spChg chg="mod">
          <ac:chgData name="Richard Chalk" userId="287f8aa4f4de1d19" providerId="LiveId" clId="{2B8EF38D-F199-4A46-BF3A-8383621CB477}" dt="2023-06-27T11:05:45.902" v="2809" actId="21"/>
          <ac:spMkLst>
            <pc:docMk/>
            <pc:sldMk cId="3352906070" sldId="491"/>
            <ac:spMk id="2" creationId="{2CED0939-2445-F1A3-21AE-0A535344DD5D}"/>
          </ac:spMkLst>
        </pc:spChg>
        <pc:spChg chg="mod">
          <ac:chgData name="Richard Chalk" userId="287f8aa4f4de1d19" providerId="LiveId" clId="{2B8EF38D-F199-4A46-BF3A-8383621CB477}" dt="2023-06-27T11:03:04.908" v="2736" actId="1076"/>
          <ac:spMkLst>
            <pc:docMk/>
            <pc:sldMk cId="3352906070" sldId="491"/>
            <ac:spMk id="3" creationId="{173D56EC-57A4-FE19-1901-5242223ADD72}"/>
          </ac:spMkLst>
        </pc:spChg>
        <pc:spChg chg="mod">
          <ac:chgData name="Richard Chalk" userId="287f8aa4f4de1d19" providerId="LiveId" clId="{2B8EF38D-F199-4A46-BF3A-8383621CB477}" dt="2023-06-27T11:02:46.239" v="2686" actId="20577"/>
          <ac:spMkLst>
            <pc:docMk/>
            <pc:sldMk cId="3352906070" sldId="491"/>
            <ac:spMk id="7" creationId="{EBD62573-4B50-EAD6-8C7E-C3AE6A9F45B4}"/>
          </ac:spMkLst>
        </pc:spChg>
        <pc:spChg chg="add mod">
          <ac:chgData name="Richard Chalk" userId="287f8aa4f4de1d19" providerId="LiveId" clId="{2B8EF38D-F199-4A46-BF3A-8383621CB477}" dt="2023-06-27T11:03:30.258" v="2742" actId="1036"/>
          <ac:spMkLst>
            <pc:docMk/>
            <pc:sldMk cId="3352906070" sldId="491"/>
            <ac:spMk id="8" creationId="{E876B843-BF2C-1B5A-5F38-B413E5D7E333}"/>
          </ac:spMkLst>
        </pc:spChg>
        <pc:spChg chg="mod">
          <ac:chgData name="Richard Chalk" userId="287f8aa4f4de1d19" providerId="LiveId" clId="{2B8EF38D-F199-4A46-BF3A-8383621CB477}" dt="2023-06-27T11:12:14.746" v="2988" actId="207"/>
          <ac:spMkLst>
            <pc:docMk/>
            <pc:sldMk cId="3352906070" sldId="491"/>
            <ac:spMk id="10" creationId="{70678C4E-BAF0-E136-7086-FB1AE3B07438}"/>
          </ac:spMkLst>
        </pc:spChg>
        <pc:spChg chg="add mod">
          <ac:chgData name="Richard Chalk" userId="287f8aa4f4de1d19" providerId="LiveId" clId="{2B8EF38D-F199-4A46-BF3A-8383621CB477}" dt="2023-06-27T11:03:43.413" v="2754" actId="14100"/>
          <ac:spMkLst>
            <pc:docMk/>
            <pc:sldMk cId="3352906070" sldId="491"/>
            <ac:spMk id="11" creationId="{02396AB6-21FA-B98A-9F8E-308091E73037}"/>
          </ac:spMkLst>
        </pc:spChg>
        <pc:spChg chg="add mod">
          <ac:chgData name="Richard Chalk" userId="287f8aa4f4de1d19" providerId="LiveId" clId="{2B8EF38D-F199-4A46-BF3A-8383621CB477}" dt="2023-06-27T19:57:36.465" v="7139" actId="207"/>
          <ac:spMkLst>
            <pc:docMk/>
            <pc:sldMk cId="3352906070" sldId="491"/>
            <ac:spMk id="12" creationId="{C75D2F0D-0F66-F215-F2D1-98DC0E79E735}"/>
          </ac:spMkLst>
        </pc:spChg>
        <pc:spChg chg="add mod">
          <ac:chgData name="Richard Chalk" userId="287f8aa4f4de1d19" providerId="LiveId" clId="{2B8EF38D-F199-4A46-BF3A-8383621CB477}" dt="2023-06-27T11:06:14.075" v="2838" actId="571"/>
          <ac:spMkLst>
            <pc:docMk/>
            <pc:sldMk cId="3352906070" sldId="491"/>
            <ac:spMk id="14" creationId="{613EA306-1946-B22B-EC68-46C1E6E4DB6E}"/>
          </ac:spMkLst>
        </pc:spChg>
        <pc:picChg chg="add mod">
          <ac:chgData name="Richard Chalk" userId="287f8aa4f4de1d19" providerId="LiveId" clId="{2B8EF38D-F199-4A46-BF3A-8383621CB477}" dt="2023-06-27T11:06:16.127" v="2839" actId="1076"/>
          <ac:picMkLst>
            <pc:docMk/>
            <pc:sldMk cId="3352906070" sldId="491"/>
            <ac:picMk id="13" creationId="{5751411A-3D5E-D4D0-F767-3744B28A760A}"/>
          </ac:picMkLst>
        </pc:picChg>
        <pc:picChg chg="add mod">
          <ac:chgData name="Richard Chalk" userId="287f8aa4f4de1d19" providerId="LiveId" clId="{2B8EF38D-F199-4A46-BF3A-8383621CB477}" dt="2023-06-27T11:06:14.075" v="2838" actId="571"/>
          <ac:picMkLst>
            <pc:docMk/>
            <pc:sldMk cId="3352906070" sldId="491"/>
            <ac:picMk id="15" creationId="{96A1DA4E-8DA1-1887-BB50-FB8D1B08224E}"/>
          </ac:picMkLst>
        </pc:picChg>
      </pc:sldChg>
      <pc:sldChg chg="addSp delSp modSp add mod modNotesTx">
        <pc:chgData name="Richard Chalk" userId="287f8aa4f4de1d19" providerId="LiveId" clId="{2B8EF38D-F199-4A46-BF3A-8383621CB477}" dt="2023-06-27T11:31:50.851" v="3449" actId="20577"/>
        <pc:sldMkLst>
          <pc:docMk/>
          <pc:sldMk cId="1117678555" sldId="492"/>
        </pc:sldMkLst>
        <pc:spChg chg="mod">
          <ac:chgData name="Richard Chalk" userId="287f8aa4f4de1d19" providerId="LiveId" clId="{2B8EF38D-F199-4A46-BF3A-8383621CB477}" dt="2023-06-27T11:14:28.393" v="3015" actId="14100"/>
          <ac:spMkLst>
            <pc:docMk/>
            <pc:sldMk cId="1117678555" sldId="492"/>
            <ac:spMk id="10" creationId="{70678C4E-BAF0-E136-7086-FB1AE3B07438}"/>
          </ac:spMkLst>
        </pc:spChg>
        <pc:spChg chg="mod">
          <ac:chgData name="Richard Chalk" userId="287f8aa4f4de1d19" providerId="LiveId" clId="{2B8EF38D-F199-4A46-BF3A-8383621CB477}" dt="2023-06-27T11:14:31.814" v="3030" actId="1036"/>
          <ac:spMkLst>
            <pc:docMk/>
            <pc:sldMk cId="1117678555" sldId="492"/>
            <ac:spMk id="12" creationId="{D77069C5-6D8B-A5A2-0A2C-95C0235406C5}"/>
          </ac:spMkLst>
        </pc:spChg>
        <pc:picChg chg="del">
          <ac:chgData name="Richard Chalk" userId="287f8aa4f4de1d19" providerId="LiveId" clId="{2B8EF38D-F199-4A46-BF3A-8383621CB477}" dt="2023-06-27T11:13:12.011" v="2995" actId="478"/>
          <ac:picMkLst>
            <pc:docMk/>
            <pc:sldMk cId="1117678555" sldId="492"/>
            <ac:picMk id="9" creationId="{3823605B-9487-A129-E066-4BE5F495105C}"/>
          </ac:picMkLst>
        </pc:picChg>
        <pc:picChg chg="mod">
          <ac:chgData name="Richard Chalk" userId="287f8aa4f4de1d19" providerId="LiveId" clId="{2B8EF38D-F199-4A46-BF3A-8383621CB477}" dt="2023-06-27T11:14:31.814" v="3030" actId="1036"/>
          <ac:picMkLst>
            <pc:docMk/>
            <pc:sldMk cId="1117678555" sldId="492"/>
            <ac:picMk id="13" creationId="{84B1B04A-EB95-C207-060F-D8A15823FAA3}"/>
          </ac:picMkLst>
        </pc:picChg>
        <pc:picChg chg="add mod">
          <ac:chgData name="Richard Chalk" userId="287f8aa4f4de1d19" providerId="LiveId" clId="{2B8EF38D-F199-4A46-BF3A-8383621CB477}" dt="2023-06-27T11:14:21.864" v="3013" actId="1037"/>
          <ac:picMkLst>
            <pc:docMk/>
            <pc:sldMk cId="1117678555" sldId="492"/>
            <ac:picMk id="3074" creationId="{DE7F0387-66D6-7936-EFD1-ACEB2C57AD62}"/>
          </ac:picMkLst>
        </pc:picChg>
      </pc:sldChg>
      <pc:sldChg chg="addSp delSp modSp add mod modNotesTx">
        <pc:chgData name="Richard Chalk" userId="287f8aa4f4de1d19" providerId="LiveId" clId="{2B8EF38D-F199-4A46-BF3A-8383621CB477}" dt="2023-06-27T20:02:13.222" v="7301" actId="20577"/>
        <pc:sldMkLst>
          <pc:docMk/>
          <pc:sldMk cId="2769621280" sldId="493"/>
        </pc:sldMkLst>
        <pc:spChg chg="del">
          <ac:chgData name="Richard Chalk" userId="287f8aa4f4de1d19" providerId="LiveId" clId="{2B8EF38D-F199-4A46-BF3A-8383621CB477}" dt="2023-06-27T12:12:24.631" v="3470" actId="478"/>
          <ac:spMkLst>
            <pc:docMk/>
            <pc:sldMk cId="2769621280" sldId="493"/>
            <ac:spMk id="2" creationId="{2CED0939-2445-F1A3-21AE-0A535344DD5D}"/>
          </ac:spMkLst>
        </pc:spChg>
        <pc:spChg chg="del">
          <ac:chgData name="Richard Chalk" userId="287f8aa4f4de1d19" providerId="LiveId" clId="{2B8EF38D-F199-4A46-BF3A-8383621CB477}" dt="2023-06-27T12:12:03.383" v="3465" actId="478"/>
          <ac:spMkLst>
            <pc:docMk/>
            <pc:sldMk cId="2769621280" sldId="493"/>
            <ac:spMk id="3" creationId="{173D56EC-57A4-FE19-1901-5242223ADD72}"/>
          </ac:spMkLst>
        </pc:spChg>
        <pc:spChg chg="mod">
          <ac:chgData name="Richard Chalk" userId="287f8aa4f4de1d19" providerId="LiveId" clId="{2B8EF38D-F199-4A46-BF3A-8383621CB477}" dt="2023-06-27T11:32:06.628" v="3457" actId="6549"/>
          <ac:spMkLst>
            <pc:docMk/>
            <pc:sldMk cId="2769621280" sldId="493"/>
            <ac:spMk id="7" creationId="{EBD62573-4B50-EAD6-8C7E-C3AE6A9F45B4}"/>
          </ac:spMkLst>
        </pc:spChg>
        <pc:spChg chg="del">
          <ac:chgData name="Richard Chalk" userId="287f8aa4f4de1d19" providerId="LiveId" clId="{2B8EF38D-F199-4A46-BF3A-8383621CB477}" dt="2023-06-27T12:12:30.193" v="3474" actId="478"/>
          <ac:spMkLst>
            <pc:docMk/>
            <pc:sldMk cId="2769621280" sldId="493"/>
            <ac:spMk id="8" creationId="{E876B843-BF2C-1B5A-5F38-B413E5D7E333}"/>
          </ac:spMkLst>
        </pc:spChg>
        <pc:spChg chg="mod">
          <ac:chgData name="Richard Chalk" userId="287f8aa4f4de1d19" providerId="LiveId" clId="{2B8EF38D-F199-4A46-BF3A-8383621CB477}" dt="2023-06-27T20:00:59.916" v="7201" actId="20577"/>
          <ac:spMkLst>
            <pc:docMk/>
            <pc:sldMk cId="2769621280" sldId="493"/>
            <ac:spMk id="10" creationId="{70678C4E-BAF0-E136-7086-FB1AE3B07438}"/>
          </ac:spMkLst>
        </pc:spChg>
        <pc:spChg chg="del">
          <ac:chgData name="Richard Chalk" userId="287f8aa4f4de1d19" providerId="LiveId" clId="{2B8EF38D-F199-4A46-BF3A-8383621CB477}" dt="2023-06-27T12:12:29.078" v="3473" actId="478"/>
          <ac:spMkLst>
            <pc:docMk/>
            <pc:sldMk cId="2769621280" sldId="493"/>
            <ac:spMk id="11" creationId="{02396AB6-21FA-B98A-9F8E-308091E73037}"/>
          </ac:spMkLst>
        </pc:spChg>
        <pc:spChg chg="del">
          <ac:chgData name="Richard Chalk" userId="287f8aa4f4de1d19" providerId="LiveId" clId="{2B8EF38D-F199-4A46-BF3A-8383621CB477}" dt="2023-06-27T12:12:27.058" v="3471" actId="478"/>
          <ac:spMkLst>
            <pc:docMk/>
            <pc:sldMk cId="2769621280" sldId="493"/>
            <ac:spMk id="12" creationId="{C75D2F0D-0F66-F215-F2D1-98DC0E79E735}"/>
          </ac:spMkLst>
        </pc:spChg>
        <pc:spChg chg="add del mod">
          <ac:chgData name="Richard Chalk" userId="287f8aa4f4de1d19" providerId="LiveId" clId="{2B8EF38D-F199-4A46-BF3A-8383621CB477}" dt="2023-06-27T12:10:36.951" v="3458" actId="478"/>
          <ac:spMkLst>
            <pc:docMk/>
            <pc:sldMk cId="2769621280" sldId="493"/>
            <ac:spMk id="14" creationId="{FE62AD75-00C1-3E03-7AB0-4BDCFE8E573B}"/>
          </ac:spMkLst>
        </pc:spChg>
        <pc:spChg chg="add mod">
          <ac:chgData name="Richard Chalk" userId="287f8aa4f4de1d19" providerId="LiveId" clId="{2B8EF38D-F199-4A46-BF3A-8383621CB477}" dt="2023-06-27T20:00:22.417" v="7199" actId="113"/>
          <ac:spMkLst>
            <pc:docMk/>
            <pc:sldMk cId="2769621280" sldId="493"/>
            <ac:spMk id="15" creationId="{7181E606-72EF-DADD-BE9B-A6EFBDB7D8E5}"/>
          </ac:spMkLst>
        </pc:spChg>
        <pc:spChg chg="add mod">
          <ac:chgData name="Richard Chalk" userId="287f8aa4f4de1d19" providerId="LiveId" clId="{2B8EF38D-F199-4A46-BF3A-8383621CB477}" dt="2023-06-27T12:16:32.419" v="3577" actId="1582"/>
          <ac:spMkLst>
            <pc:docMk/>
            <pc:sldMk cId="2769621280" sldId="493"/>
            <ac:spMk id="17" creationId="{A096FBC8-5924-C302-4C29-C26B59B2FA09}"/>
          </ac:spMkLst>
        </pc:spChg>
        <pc:spChg chg="add mod">
          <ac:chgData name="Richard Chalk" userId="287f8aa4f4de1d19" providerId="LiveId" clId="{2B8EF38D-F199-4A46-BF3A-8383621CB477}" dt="2023-06-27T12:17:28.892" v="3599" actId="1076"/>
          <ac:spMkLst>
            <pc:docMk/>
            <pc:sldMk cId="2769621280" sldId="493"/>
            <ac:spMk id="18" creationId="{45136A56-B2D2-F0E0-6339-39CABD299D40}"/>
          </ac:spMkLst>
        </pc:spChg>
        <pc:picChg chg="del">
          <ac:chgData name="Richard Chalk" userId="287f8aa4f4de1d19" providerId="LiveId" clId="{2B8EF38D-F199-4A46-BF3A-8383621CB477}" dt="2023-06-27T12:12:27.734" v="3472" actId="478"/>
          <ac:picMkLst>
            <pc:docMk/>
            <pc:sldMk cId="2769621280" sldId="493"/>
            <ac:picMk id="13" creationId="{5751411A-3D5E-D4D0-F767-3744B28A760A}"/>
          </ac:picMkLst>
        </pc:picChg>
        <pc:picChg chg="add mod">
          <ac:chgData name="Richard Chalk" userId="287f8aa4f4de1d19" providerId="LiveId" clId="{2B8EF38D-F199-4A46-BF3A-8383621CB477}" dt="2023-06-27T19:59:58.969" v="7175" actId="1035"/>
          <ac:picMkLst>
            <pc:docMk/>
            <pc:sldMk cId="2769621280" sldId="493"/>
            <ac:picMk id="16" creationId="{2ECBF2CC-DF50-2BF9-8AF2-D5F0A2995D81}"/>
          </ac:picMkLst>
        </pc:picChg>
        <pc:picChg chg="add mod">
          <ac:chgData name="Richard Chalk" userId="287f8aa4f4de1d19" providerId="LiveId" clId="{2B8EF38D-F199-4A46-BF3A-8383621CB477}" dt="2023-06-27T12:17:28.892" v="3599" actId="1076"/>
          <ac:picMkLst>
            <pc:docMk/>
            <pc:sldMk cId="2769621280" sldId="493"/>
            <ac:picMk id="19" creationId="{27AF10DB-776B-B210-AA77-B130AE40596E}"/>
          </ac:picMkLst>
        </pc:picChg>
        <pc:cxnChg chg="del">
          <ac:chgData name="Richard Chalk" userId="287f8aa4f4de1d19" providerId="LiveId" clId="{2B8EF38D-F199-4A46-BF3A-8383621CB477}" dt="2023-06-27T12:11:52.252" v="3461" actId="478"/>
          <ac:cxnSpMkLst>
            <pc:docMk/>
            <pc:sldMk cId="2769621280" sldId="493"/>
            <ac:cxnSpMk id="4" creationId="{8E10E644-46F5-F891-B4EC-377F5D56B5D8}"/>
          </ac:cxnSpMkLst>
        </pc:cxnChg>
      </pc:sldChg>
      <pc:sldChg chg="addSp modSp add mod modNotesTx">
        <pc:chgData name="Richard Chalk" userId="287f8aa4f4de1d19" providerId="LiveId" clId="{2B8EF38D-F199-4A46-BF3A-8383621CB477}" dt="2023-06-27T20:03:51.002" v="7317" actId="14100"/>
        <pc:sldMkLst>
          <pc:docMk/>
          <pc:sldMk cId="549357373" sldId="494"/>
        </pc:sldMkLst>
        <pc:spChg chg="mod">
          <ac:chgData name="Richard Chalk" userId="287f8aa4f4de1d19" providerId="LiveId" clId="{2B8EF38D-F199-4A46-BF3A-8383621CB477}" dt="2023-06-27T12:29:15.611" v="3795" actId="14100"/>
          <ac:spMkLst>
            <pc:docMk/>
            <pc:sldMk cId="549357373" sldId="494"/>
            <ac:spMk id="2" creationId="{2CED0939-2445-F1A3-21AE-0A535344DD5D}"/>
          </ac:spMkLst>
        </pc:spChg>
        <pc:spChg chg="add mod">
          <ac:chgData name="Richard Chalk" userId="287f8aa4f4de1d19" providerId="LiveId" clId="{2B8EF38D-F199-4A46-BF3A-8383621CB477}" dt="2023-06-27T12:34:03.075" v="3911" actId="1035"/>
          <ac:spMkLst>
            <pc:docMk/>
            <pc:sldMk cId="549357373" sldId="494"/>
            <ac:spMk id="3" creationId="{33E834B0-BB8C-989F-58A5-7325A4DBF555}"/>
          </ac:spMkLst>
        </pc:spChg>
        <pc:spChg chg="mod">
          <ac:chgData name="Richard Chalk" userId="287f8aa4f4de1d19" providerId="LiveId" clId="{2B8EF38D-F199-4A46-BF3A-8383621CB477}" dt="2023-06-27T12:24:26.125" v="3687" actId="20577"/>
          <ac:spMkLst>
            <pc:docMk/>
            <pc:sldMk cId="549357373" sldId="494"/>
            <ac:spMk id="7" creationId="{EBD62573-4B50-EAD6-8C7E-C3AE6A9F45B4}"/>
          </ac:spMkLst>
        </pc:spChg>
        <pc:spChg chg="add mod">
          <ac:chgData name="Richard Chalk" userId="287f8aa4f4de1d19" providerId="LiveId" clId="{2B8EF38D-F199-4A46-BF3A-8383621CB477}" dt="2023-06-27T12:34:03.075" v="3911" actId="1035"/>
          <ac:spMkLst>
            <pc:docMk/>
            <pc:sldMk cId="549357373" sldId="494"/>
            <ac:spMk id="8" creationId="{B7A899BA-29AA-8F0C-03AA-32904715A0E3}"/>
          </ac:spMkLst>
        </pc:spChg>
        <pc:spChg chg="mod">
          <ac:chgData name="Richard Chalk" userId="287f8aa4f4de1d19" providerId="LiveId" clId="{2B8EF38D-F199-4A46-BF3A-8383621CB477}" dt="2023-06-27T20:03:51.002" v="7317" actId="14100"/>
          <ac:spMkLst>
            <pc:docMk/>
            <pc:sldMk cId="549357373" sldId="494"/>
            <ac:spMk id="10" creationId="{70678C4E-BAF0-E136-7086-FB1AE3B07438}"/>
          </ac:spMkLst>
        </pc:spChg>
        <pc:spChg chg="add mod">
          <ac:chgData name="Richard Chalk" userId="287f8aa4f4de1d19" providerId="LiveId" clId="{2B8EF38D-F199-4A46-BF3A-8383621CB477}" dt="2023-06-27T12:34:03.075" v="3911" actId="1035"/>
          <ac:spMkLst>
            <pc:docMk/>
            <pc:sldMk cId="549357373" sldId="494"/>
            <ac:spMk id="11" creationId="{86692164-53F2-A035-C997-F89EFF421E92}"/>
          </ac:spMkLst>
        </pc:spChg>
      </pc:sldChg>
      <pc:sldChg chg="addSp delSp modSp add mod modNotesTx">
        <pc:chgData name="Richard Chalk" userId="287f8aa4f4de1d19" providerId="LiveId" clId="{2B8EF38D-F199-4A46-BF3A-8383621CB477}" dt="2023-06-27T20:12:07.705" v="7513" actId="207"/>
        <pc:sldMkLst>
          <pc:docMk/>
          <pc:sldMk cId="2968679684" sldId="495"/>
        </pc:sldMkLst>
        <pc:spChg chg="add del">
          <ac:chgData name="Richard Chalk" userId="287f8aa4f4de1d19" providerId="LiveId" clId="{2B8EF38D-F199-4A46-BF3A-8383621CB477}" dt="2023-06-27T13:31:39.215" v="4329" actId="478"/>
          <ac:spMkLst>
            <pc:docMk/>
            <pc:sldMk cId="2968679684" sldId="495"/>
            <ac:spMk id="2" creationId="{A03A268F-3CAF-F939-1630-AAA7657DEBF5}"/>
          </ac:spMkLst>
        </pc:spChg>
        <pc:spChg chg="add mod">
          <ac:chgData name="Richard Chalk" userId="287f8aa4f4de1d19" providerId="LiveId" clId="{2B8EF38D-F199-4A46-BF3A-8383621CB477}" dt="2023-06-27T13:57:24.221" v="5079" actId="20577"/>
          <ac:spMkLst>
            <pc:docMk/>
            <pc:sldMk cId="2968679684" sldId="495"/>
            <ac:spMk id="3" creationId="{0F3DC12D-A7E8-4173-06F7-0BA27942EE37}"/>
          </ac:spMkLst>
        </pc:spChg>
        <pc:spChg chg="mod">
          <ac:chgData name="Richard Chalk" userId="287f8aa4f4de1d19" providerId="LiveId" clId="{2B8EF38D-F199-4A46-BF3A-8383621CB477}" dt="2023-06-27T13:36:48.149" v="4388" actId="20577"/>
          <ac:spMkLst>
            <pc:docMk/>
            <pc:sldMk cId="2968679684" sldId="495"/>
            <ac:spMk id="7" creationId="{EBD62573-4B50-EAD6-8C7E-C3AE6A9F45B4}"/>
          </ac:spMkLst>
        </pc:spChg>
        <pc:spChg chg="del">
          <ac:chgData name="Richard Chalk" userId="287f8aa4f4de1d19" providerId="LiveId" clId="{2B8EF38D-F199-4A46-BF3A-8383621CB477}" dt="2023-06-27T13:35:39.211" v="4370" actId="478"/>
          <ac:spMkLst>
            <pc:docMk/>
            <pc:sldMk cId="2968679684" sldId="495"/>
            <ac:spMk id="11" creationId="{34D08F20-1074-DBCC-BF90-B576C54E8BFD}"/>
          </ac:spMkLst>
        </pc:spChg>
        <pc:spChg chg="del">
          <ac:chgData name="Richard Chalk" userId="287f8aa4f4de1d19" providerId="LiveId" clId="{2B8EF38D-F199-4A46-BF3A-8383621CB477}" dt="2023-06-27T13:35:39.211" v="4370" actId="478"/>
          <ac:spMkLst>
            <pc:docMk/>
            <pc:sldMk cId="2968679684" sldId="495"/>
            <ac:spMk id="15" creationId="{1FA934E4-F09D-A434-225B-0A01DB2E1161}"/>
          </ac:spMkLst>
        </pc:spChg>
        <pc:spChg chg="mod">
          <ac:chgData name="Richard Chalk" userId="287f8aa4f4de1d19" providerId="LiveId" clId="{2B8EF38D-F199-4A46-BF3A-8383621CB477}" dt="2023-06-27T20:12:07.705" v="7513" actId="207"/>
          <ac:spMkLst>
            <pc:docMk/>
            <pc:sldMk cId="2968679684" sldId="495"/>
            <ac:spMk id="16" creationId="{4EF0A85C-D886-A44B-95BD-661462D7E04F}"/>
          </ac:spMkLst>
        </pc:spChg>
        <pc:spChg chg="del">
          <ac:chgData name="Richard Chalk" userId="287f8aa4f4de1d19" providerId="LiveId" clId="{2B8EF38D-F199-4A46-BF3A-8383621CB477}" dt="2023-06-27T13:35:39.211" v="4370" actId="478"/>
          <ac:spMkLst>
            <pc:docMk/>
            <pc:sldMk cId="2968679684" sldId="495"/>
            <ac:spMk id="17" creationId="{37BA4E78-FAF2-81F6-F0DE-FADD7CF9FD45}"/>
          </ac:spMkLst>
        </pc:spChg>
        <pc:picChg chg="del">
          <ac:chgData name="Richard Chalk" userId="287f8aa4f4de1d19" providerId="LiveId" clId="{2B8EF38D-F199-4A46-BF3A-8383621CB477}" dt="2023-06-27T13:35:33.712" v="4369" actId="478"/>
          <ac:picMkLst>
            <pc:docMk/>
            <pc:sldMk cId="2968679684" sldId="495"/>
            <ac:picMk id="18" creationId="{04E8523B-2D3A-5106-90D9-D228D396E8DD}"/>
          </ac:picMkLst>
        </pc:picChg>
        <pc:picChg chg="del">
          <ac:chgData name="Richard Chalk" userId="287f8aa4f4de1d19" providerId="LiveId" clId="{2B8EF38D-F199-4A46-BF3A-8383621CB477}" dt="2023-06-27T13:35:40.832" v="4371" actId="478"/>
          <ac:picMkLst>
            <pc:docMk/>
            <pc:sldMk cId="2968679684" sldId="495"/>
            <ac:picMk id="5122" creationId="{90D0A473-D405-919F-9E9B-C6193D90BA9D}"/>
          </ac:picMkLst>
        </pc:picChg>
      </pc:sldChg>
      <pc:sldChg chg="addSp delSp modSp add mod ord modNotesTx">
        <pc:chgData name="Richard Chalk" userId="287f8aa4f4de1d19" providerId="LiveId" clId="{2B8EF38D-F199-4A46-BF3A-8383621CB477}" dt="2023-06-27T20:15:53.626" v="7518" actId="6549"/>
        <pc:sldMkLst>
          <pc:docMk/>
          <pc:sldMk cId="2368880565" sldId="496"/>
        </pc:sldMkLst>
        <pc:spChg chg="add del">
          <ac:chgData name="Richard Chalk" userId="287f8aa4f4de1d19" providerId="LiveId" clId="{2B8EF38D-F199-4A46-BF3A-8383621CB477}" dt="2023-06-27T14:23:41.743" v="5700" actId="478"/>
          <ac:spMkLst>
            <pc:docMk/>
            <pc:sldMk cId="2368880565" sldId="496"/>
            <ac:spMk id="2" creationId="{A03A268F-3CAF-F939-1630-AAA7657DEBF5}"/>
          </ac:spMkLst>
        </pc:spChg>
        <pc:spChg chg="mod">
          <ac:chgData name="Richard Chalk" userId="287f8aa4f4de1d19" providerId="LiveId" clId="{2B8EF38D-F199-4A46-BF3A-8383621CB477}" dt="2023-06-27T12:36:01.197" v="3948" actId="20577"/>
          <ac:spMkLst>
            <pc:docMk/>
            <pc:sldMk cId="2368880565" sldId="496"/>
            <ac:spMk id="7" creationId="{EBD62573-4B50-EAD6-8C7E-C3AE6A9F45B4}"/>
          </ac:spMkLst>
        </pc:spChg>
        <pc:spChg chg="add mod">
          <ac:chgData name="Richard Chalk" userId="287f8aa4f4de1d19" providerId="LiveId" clId="{2B8EF38D-F199-4A46-BF3A-8383621CB477}" dt="2023-06-27T20:06:22.789" v="7340" actId="6549"/>
          <ac:spMkLst>
            <pc:docMk/>
            <pc:sldMk cId="2368880565" sldId="496"/>
            <ac:spMk id="8" creationId="{00A6E542-CFBE-5F57-A400-F74E7AD5A080}"/>
          </ac:spMkLst>
        </pc:spChg>
        <pc:spChg chg="del">
          <ac:chgData name="Richard Chalk" userId="287f8aa4f4de1d19" providerId="LiveId" clId="{2B8EF38D-F199-4A46-BF3A-8383621CB477}" dt="2023-06-27T14:25:37.824" v="5751" actId="478"/>
          <ac:spMkLst>
            <pc:docMk/>
            <pc:sldMk cId="2368880565" sldId="496"/>
            <ac:spMk id="11" creationId="{34D08F20-1074-DBCC-BF90-B576C54E8BFD}"/>
          </ac:spMkLst>
        </pc:spChg>
        <pc:spChg chg="del">
          <ac:chgData name="Richard Chalk" userId="287f8aa4f4de1d19" providerId="LiveId" clId="{2B8EF38D-F199-4A46-BF3A-8383621CB477}" dt="2023-06-27T14:25:35.973" v="5750" actId="478"/>
          <ac:spMkLst>
            <pc:docMk/>
            <pc:sldMk cId="2368880565" sldId="496"/>
            <ac:spMk id="15" creationId="{1FA934E4-F09D-A434-225B-0A01DB2E1161}"/>
          </ac:spMkLst>
        </pc:spChg>
        <pc:spChg chg="mod">
          <ac:chgData name="Richard Chalk" userId="287f8aa4f4de1d19" providerId="LiveId" clId="{2B8EF38D-F199-4A46-BF3A-8383621CB477}" dt="2023-06-27T14:28:58.915" v="5909" actId="113"/>
          <ac:spMkLst>
            <pc:docMk/>
            <pc:sldMk cId="2368880565" sldId="496"/>
            <ac:spMk id="16" creationId="{4EF0A85C-D886-A44B-95BD-661462D7E04F}"/>
          </ac:spMkLst>
        </pc:spChg>
        <pc:spChg chg="del">
          <ac:chgData name="Richard Chalk" userId="287f8aa4f4de1d19" providerId="LiveId" clId="{2B8EF38D-F199-4A46-BF3A-8383621CB477}" dt="2023-06-27T14:24:24.766" v="5704" actId="478"/>
          <ac:spMkLst>
            <pc:docMk/>
            <pc:sldMk cId="2368880565" sldId="496"/>
            <ac:spMk id="17" creationId="{37BA4E78-FAF2-81F6-F0DE-FADD7CF9FD45}"/>
          </ac:spMkLst>
        </pc:spChg>
        <pc:picChg chg="add mod">
          <ac:chgData name="Richard Chalk" userId="287f8aa4f4de1d19" providerId="LiveId" clId="{2B8EF38D-F199-4A46-BF3A-8383621CB477}" dt="2023-06-27T14:23:52.326" v="5702"/>
          <ac:picMkLst>
            <pc:docMk/>
            <pc:sldMk cId="2368880565" sldId="496"/>
            <ac:picMk id="3" creationId="{E6F120F5-354C-B2EB-3EB2-2BFD6A2024C7}"/>
          </ac:picMkLst>
        </pc:picChg>
        <pc:picChg chg="del">
          <ac:chgData name="Richard Chalk" userId="287f8aa4f4de1d19" providerId="LiveId" clId="{2B8EF38D-F199-4A46-BF3A-8383621CB477}" dt="2023-06-27T14:24:23.492" v="5703" actId="478"/>
          <ac:picMkLst>
            <pc:docMk/>
            <pc:sldMk cId="2368880565" sldId="496"/>
            <ac:picMk id="18" creationId="{04E8523B-2D3A-5106-90D9-D228D396E8DD}"/>
          </ac:picMkLst>
        </pc:picChg>
        <pc:picChg chg="del">
          <ac:chgData name="Richard Chalk" userId="287f8aa4f4de1d19" providerId="LiveId" clId="{2B8EF38D-F199-4A46-BF3A-8383621CB477}" dt="2023-06-27T14:23:43.502" v="5701" actId="478"/>
          <ac:picMkLst>
            <pc:docMk/>
            <pc:sldMk cId="2368880565" sldId="496"/>
            <ac:picMk id="5122" creationId="{90D0A473-D405-919F-9E9B-C6193D90BA9D}"/>
          </ac:picMkLst>
        </pc:picChg>
        <pc:cxnChg chg="del">
          <ac:chgData name="Richard Chalk" userId="287f8aa4f4de1d19" providerId="LiveId" clId="{2B8EF38D-F199-4A46-BF3A-8383621CB477}" dt="2023-06-27T14:26:38.566" v="5764" actId="478"/>
          <ac:cxnSpMkLst>
            <pc:docMk/>
            <pc:sldMk cId="2368880565" sldId="496"/>
            <ac:cxnSpMk id="4" creationId="{8E10E644-46F5-F891-B4EC-377F5D56B5D8}"/>
          </ac:cxnSpMkLst>
        </pc:cxnChg>
        <pc:cxnChg chg="add mod">
          <ac:chgData name="Richard Chalk" userId="287f8aa4f4de1d19" providerId="LiveId" clId="{2B8EF38D-F199-4A46-BF3A-8383621CB477}" dt="2023-06-27T14:28:49.598" v="5908" actId="1037"/>
          <ac:cxnSpMkLst>
            <pc:docMk/>
            <pc:sldMk cId="2368880565" sldId="496"/>
            <ac:cxnSpMk id="9" creationId="{5E950C6B-A52F-CD33-B327-A6DC18D6427E}"/>
          </ac:cxnSpMkLst>
        </pc:cxnChg>
      </pc:sldChg>
      <pc:sldChg chg="addSp delSp modSp add mod modNotesTx">
        <pc:chgData name="Richard Chalk" userId="287f8aa4f4de1d19" providerId="LiveId" clId="{2B8EF38D-F199-4A46-BF3A-8383621CB477}" dt="2023-06-27T17:06:41.355" v="6969"/>
        <pc:sldMkLst>
          <pc:docMk/>
          <pc:sldMk cId="759386070" sldId="497"/>
        </pc:sldMkLst>
        <pc:spChg chg="mod">
          <ac:chgData name="Richard Chalk" userId="287f8aa4f4de1d19" providerId="LiveId" clId="{2B8EF38D-F199-4A46-BF3A-8383621CB477}" dt="2023-06-27T16:55:37.292" v="6900" actId="113"/>
          <ac:spMkLst>
            <pc:docMk/>
            <pc:sldMk cId="759386070" sldId="497"/>
            <ac:spMk id="2" creationId="{2CED0939-2445-F1A3-21AE-0A535344DD5D}"/>
          </ac:spMkLst>
        </pc:spChg>
        <pc:spChg chg="mod">
          <ac:chgData name="Richard Chalk" userId="287f8aa4f4de1d19" providerId="LiveId" clId="{2B8EF38D-F199-4A46-BF3A-8383621CB477}" dt="2023-06-27T16:56:49.472" v="6945" actId="20577"/>
          <ac:spMkLst>
            <pc:docMk/>
            <pc:sldMk cId="759386070" sldId="497"/>
            <ac:spMk id="3" creationId="{173D56EC-57A4-FE19-1901-5242223ADD72}"/>
          </ac:spMkLst>
        </pc:spChg>
        <pc:spChg chg="mod">
          <ac:chgData name="Richard Chalk" userId="287f8aa4f4de1d19" providerId="LiveId" clId="{2B8EF38D-F199-4A46-BF3A-8383621CB477}" dt="2023-06-27T12:46:37.749" v="4127" actId="20577"/>
          <ac:spMkLst>
            <pc:docMk/>
            <pc:sldMk cId="759386070" sldId="497"/>
            <ac:spMk id="7" creationId="{EBD62573-4B50-EAD6-8C7E-C3AE6A9F45B4}"/>
          </ac:spMkLst>
        </pc:spChg>
        <pc:spChg chg="del">
          <ac:chgData name="Richard Chalk" userId="287f8aa4f4de1d19" providerId="LiveId" clId="{2B8EF38D-F199-4A46-BF3A-8383621CB477}" dt="2023-06-27T16:42:57.421" v="6674" actId="478"/>
          <ac:spMkLst>
            <pc:docMk/>
            <pc:sldMk cId="759386070" sldId="497"/>
            <ac:spMk id="8" creationId="{B95AA0FD-51A2-900C-DA46-96027AAFB65A}"/>
          </ac:spMkLst>
        </pc:spChg>
        <pc:spChg chg="del">
          <ac:chgData name="Richard Chalk" userId="287f8aa4f4de1d19" providerId="LiveId" clId="{2B8EF38D-F199-4A46-BF3A-8383621CB477}" dt="2023-06-27T16:46:15.917" v="6742" actId="478"/>
          <ac:spMkLst>
            <pc:docMk/>
            <pc:sldMk cId="759386070" sldId="497"/>
            <ac:spMk id="15" creationId="{224494BA-550F-E31C-2124-83DDE4ED3720}"/>
          </ac:spMkLst>
        </pc:spChg>
        <pc:spChg chg="del">
          <ac:chgData name="Richard Chalk" userId="287f8aa4f4de1d19" providerId="LiveId" clId="{2B8EF38D-F199-4A46-BF3A-8383621CB477}" dt="2023-06-27T16:46:15.917" v="6742" actId="478"/>
          <ac:spMkLst>
            <pc:docMk/>
            <pc:sldMk cId="759386070" sldId="497"/>
            <ac:spMk id="17" creationId="{B26AB41B-4B6F-4DD4-94E4-D10A41809965}"/>
          </ac:spMkLst>
        </pc:spChg>
        <pc:spChg chg="del">
          <ac:chgData name="Richard Chalk" userId="287f8aa4f4de1d19" providerId="LiveId" clId="{2B8EF38D-F199-4A46-BF3A-8383621CB477}" dt="2023-06-27T16:46:15.917" v="6742" actId="478"/>
          <ac:spMkLst>
            <pc:docMk/>
            <pc:sldMk cId="759386070" sldId="497"/>
            <ac:spMk id="18" creationId="{2792C14D-24DC-AFA9-E3FF-6129920D5213}"/>
          </ac:spMkLst>
        </pc:spChg>
        <pc:spChg chg="del">
          <ac:chgData name="Richard Chalk" userId="287f8aa4f4de1d19" providerId="LiveId" clId="{2B8EF38D-F199-4A46-BF3A-8383621CB477}" dt="2023-06-27T16:46:15.917" v="6742" actId="478"/>
          <ac:spMkLst>
            <pc:docMk/>
            <pc:sldMk cId="759386070" sldId="497"/>
            <ac:spMk id="19" creationId="{4912EBB0-76F4-9205-033F-A70FDEFC0A24}"/>
          </ac:spMkLst>
        </pc:spChg>
        <pc:spChg chg="del">
          <ac:chgData name="Richard Chalk" userId="287f8aa4f4de1d19" providerId="LiveId" clId="{2B8EF38D-F199-4A46-BF3A-8383621CB477}" dt="2023-06-27T16:46:15.917" v="6742" actId="478"/>
          <ac:spMkLst>
            <pc:docMk/>
            <pc:sldMk cId="759386070" sldId="497"/>
            <ac:spMk id="20" creationId="{2A59015F-9B46-EFE3-3A35-A5D6592A6630}"/>
          </ac:spMkLst>
        </pc:spChg>
        <pc:picChg chg="add mod">
          <ac:chgData name="Richard Chalk" userId="287f8aa4f4de1d19" providerId="LiveId" clId="{2B8EF38D-F199-4A46-BF3A-8383621CB477}" dt="2023-06-27T16:43:14.123" v="6676"/>
          <ac:picMkLst>
            <pc:docMk/>
            <pc:sldMk cId="759386070" sldId="497"/>
            <ac:picMk id="9" creationId="{D032BFC8-516D-46AF-5F51-086BB1BF8065}"/>
          </ac:picMkLst>
        </pc:picChg>
        <pc:picChg chg="del">
          <ac:chgData name="Richard Chalk" userId="287f8aa4f4de1d19" providerId="LiveId" clId="{2B8EF38D-F199-4A46-BF3A-8383621CB477}" dt="2023-06-27T16:43:13.793" v="6675" actId="478"/>
          <ac:picMkLst>
            <pc:docMk/>
            <pc:sldMk cId="759386070" sldId="497"/>
            <ac:picMk id="10" creationId="{62C8EA3D-8CA7-9E89-8F8D-33F2C192B73F}"/>
          </ac:picMkLst>
        </pc:picChg>
        <pc:picChg chg="add mod">
          <ac:chgData name="Richard Chalk" userId="287f8aa4f4de1d19" providerId="LiveId" clId="{2B8EF38D-F199-4A46-BF3A-8383621CB477}" dt="2023-06-27T16:57:01.105" v="6948" actId="1076"/>
          <ac:picMkLst>
            <pc:docMk/>
            <pc:sldMk cId="759386070" sldId="497"/>
            <ac:picMk id="11" creationId="{21790CD6-316D-D2A2-3645-51BE3E024507}"/>
          </ac:picMkLst>
        </pc:picChg>
        <pc:picChg chg="del">
          <ac:chgData name="Richard Chalk" userId="287f8aa4f4de1d19" providerId="LiveId" clId="{2B8EF38D-F199-4A46-BF3A-8383621CB477}" dt="2023-06-27T16:46:13.371" v="6741" actId="478"/>
          <ac:picMkLst>
            <pc:docMk/>
            <pc:sldMk cId="759386070" sldId="497"/>
            <ac:picMk id="12" creationId="{11805E21-785A-35E6-4E26-81D769067897}"/>
          </ac:picMkLst>
        </pc:picChg>
        <pc:picChg chg="add mod">
          <ac:chgData name="Richard Chalk" userId="287f8aa4f4de1d19" providerId="LiveId" clId="{2B8EF38D-F199-4A46-BF3A-8383621CB477}" dt="2023-06-27T16:46:22.791" v="6749" actId="1035"/>
          <ac:picMkLst>
            <pc:docMk/>
            <pc:sldMk cId="759386070" sldId="497"/>
            <ac:picMk id="4098" creationId="{BF4ACAB2-61C4-66A0-7692-149FC5B8E968}"/>
          </ac:picMkLst>
        </pc:picChg>
      </pc:sldChg>
      <pc:sldChg chg="addSp modSp add mod">
        <pc:chgData name="Richard Chalk" userId="287f8aa4f4de1d19" providerId="LiveId" clId="{2B8EF38D-F199-4A46-BF3A-8383621CB477}" dt="2023-06-27T14:14:04.599" v="5601" actId="1036"/>
        <pc:sldMkLst>
          <pc:docMk/>
          <pc:sldMk cId="1846627694" sldId="498"/>
        </pc:sldMkLst>
        <pc:spChg chg="add mod">
          <ac:chgData name="Richard Chalk" userId="287f8aa4f4de1d19" providerId="LiveId" clId="{2B8EF38D-F199-4A46-BF3A-8383621CB477}" dt="2023-06-27T14:01:27.770" v="5135" actId="1038"/>
          <ac:spMkLst>
            <pc:docMk/>
            <pc:sldMk cId="1846627694" sldId="498"/>
            <ac:spMk id="2" creationId="{B76DE59C-2EF6-C849-C5F2-883F28CB2D10}"/>
          </ac:spMkLst>
        </pc:spChg>
        <pc:spChg chg="mod">
          <ac:chgData name="Richard Chalk" userId="287f8aa4f4de1d19" providerId="LiveId" clId="{2B8EF38D-F199-4A46-BF3A-8383621CB477}" dt="2023-06-27T14:01:09.678" v="5116" actId="14100"/>
          <ac:spMkLst>
            <pc:docMk/>
            <pc:sldMk cId="1846627694" sldId="498"/>
            <ac:spMk id="3" creationId="{0F3DC12D-A7E8-4173-06F7-0BA27942EE37}"/>
          </ac:spMkLst>
        </pc:spChg>
        <pc:spChg chg="mod">
          <ac:chgData name="Richard Chalk" userId="287f8aa4f4de1d19" providerId="LiveId" clId="{2B8EF38D-F199-4A46-BF3A-8383621CB477}" dt="2023-06-27T13:47:27.520" v="4505" actId="20577"/>
          <ac:spMkLst>
            <pc:docMk/>
            <pc:sldMk cId="1846627694" sldId="498"/>
            <ac:spMk id="7" creationId="{EBD62573-4B50-EAD6-8C7E-C3AE6A9F45B4}"/>
          </ac:spMkLst>
        </pc:spChg>
        <pc:spChg chg="add mod">
          <ac:chgData name="Richard Chalk" userId="287f8aa4f4de1d19" providerId="LiveId" clId="{2B8EF38D-F199-4A46-BF3A-8383621CB477}" dt="2023-06-27T13:55:54.069" v="5051" actId="403"/>
          <ac:spMkLst>
            <pc:docMk/>
            <pc:sldMk cId="1846627694" sldId="498"/>
            <ac:spMk id="8" creationId="{DF004F94-F5FF-62C5-0749-151CDAA54777}"/>
          </ac:spMkLst>
        </pc:spChg>
        <pc:spChg chg="add mod">
          <ac:chgData name="Richard Chalk" userId="287f8aa4f4de1d19" providerId="LiveId" clId="{2B8EF38D-F199-4A46-BF3A-8383621CB477}" dt="2023-06-27T13:55:10.295" v="5048" actId="1036"/>
          <ac:spMkLst>
            <pc:docMk/>
            <pc:sldMk cId="1846627694" sldId="498"/>
            <ac:spMk id="9" creationId="{15470247-125F-2151-26B3-D100263E4FE4}"/>
          </ac:spMkLst>
        </pc:spChg>
        <pc:spChg chg="add mod">
          <ac:chgData name="Richard Chalk" userId="287f8aa4f4de1d19" providerId="LiveId" clId="{2B8EF38D-F199-4A46-BF3A-8383621CB477}" dt="2023-06-27T14:13:56.892" v="5594" actId="14100"/>
          <ac:spMkLst>
            <pc:docMk/>
            <pc:sldMk cId="1846627694" sldId="498"/>
            <ac:spMk id="10" creationId="{60EA2332-8EFC-302C-35D3-49C7644E708D}"/>
          </ac:spMkLst>
        </pc:spChg>
        <pc:spChg chg="add mod">
          <ac:chgData name="Richard Chalk" userId="287f8aa4f4de1d19" providerId="LiveId" clId="{2B8EF38D-F199-4A46-BF3A-8383621CB477}" dt="2023-06-27T14:14:04.599" v="5601" actId="1036"/>
          <ac:spMkLst>
            <pc:docMk/>
            <pc:sldMk cId="1846627694" sldId="498"/>
            <ac:spMk id="11" creationId="{74D6E478-BA18-556C-6829-86AB26FA0DDA}"/>
          </ac:spMkLst>
        </pc:spChg>
        <pc:spChg chg="mod">
          <ac:chgData name="Richard Chalk" userId="287f8aa4f4de1d19" providerId="LiveId" clId="{2B8EF38D-F199-4A46-BF3A-8383621CB477}" dt="2023-06-27T14:01:23.001" v="5123" actId="20577"/>
          <ac:spMkLst>
            <pc:docMk/>
            <pc:sldMk cId="1846627694" sldId="498"/>
            <ac:spMk id="16" creationId="{4EF0A85C-D886-A44B-95BD-661462D7E04F}"/>
          </ac:spMkLst>
        </pc:spChg>
      </pc:sldChg>
      <pc:sldChg chg="addSp delSp modSp add mod modNotesTx">
        <pc:chgData name="Richard Chalk" userId="287f8aa4f4de1d19" providerId="LiveId" clId="{2B8EF38D-F199-4A46-BF3A-8383621CB477}" dt="2023-06-27T20:16:19.481" v="7528" actId="20577"/>
        <pc:sldMkLst>
          <pc:docMk/>
          <pc:sldMk cId="3481731746" sldId="499"/>
        </pc:sldMkLst>
        <pc:spChg chg="del">
          <ac:chgData name="Richard Chalk" userId="287f8aa4f4de1d19" providerId="LiveId" clId="{2B8EF38D-F199-4A46-BF3A-8383621CB477}" dt="2023-06-27T14:03:31.273" v="5170" actId="478"/>
          <ac:spMkLst>
            <pc:docMk/>
            <pc:sldMk cId="3481731746" sldId="499"/>
            <ac:spMk id="2" creationId="{B76DE59C-2EF6-C849-C5F2-883F28CB2D10}"/>
          </ac:spMkLst>
        </pc:spChg>
        <pc:spChg chg="mod">
          <ac:chgData name="Richard Chalk" userId="287f8aa4f4de1d19" providerId="LiveId" clId="{2B8EF38D-F199-4A46-BF3A-8383621CB477}" dt="2023-06-27T20:14:06.860" v="7517" actId="207"/>
          <ac:spMkLst>
            <pc:docMk/>
            <pc:sldMk cId="3481731746" sldId="499"/>
            <ac:spMk id="3" creationId="{0F3DC12D-A7E8-4173-06F7-0BA27942EE37}"/>
          </ac:spMkLst>
        </pc:spChg>
        <pc:spChg chg="mod">
          <ac:chgData name="Richard Chalk" userId="287f8aa4f4de1d19" providerId="LiveId" clId="{2B8EF38D-F199-4A46-BF3A-8383621CB477}" dt="2023-06-27T14:02:15.200" v="5152" actId="6549"/>
          <ac:spMkLst>
            <pc:docMk/>
            <pc:sldMk cId="3481731746" sldId="499"/>
            <ac:spMk id="7" creationId="{EBD62573-4B50-EAD6-8C7E-C3AE6A9F45B4}"/>
          </ac:spMkLst>
        </pc:spChg>
        <pc:spChg chg="del">
          <ac:chgData name="Richard Chalk" userId="287f8aa4f4de1d19" providerId="LiveId" clId="{2B8EF38D-F199-4A46-BF3A-8383621CB477}" dt="2023-06-27T14:09:09.423" v="5391" actId="478"/>
          <ac:spMkLst>
            <pc:docMk/>
            <pc:sldMk cId="3481731746" sldId="499"/>
            <ac:spMk id="8" creationId="{DF004F94-F5FF-62C5-0749-151CDAA54777}"/>
          </ac:spMkLst>
        </pc:spChg>
        <pc:spChg chg="del">
          <ac:chgData name="Richard Chalk" userId="287f8aa4f4de1d19" providerId="LiveId" clId="{2B8EF38D-F199-4A46-BF3A-8383621CB477}" dt="2023-06-27T14:09:10.468" v="5392" actId="478"/>
          <ac:spMkLst>
            <pc:docMk/>
            <pc:sldMk cId="3481731746" sldId="499"/>
            <ac:spMk id="9" creationId="{15470247-125F-2151-26B3-D100263E4FE4}"/>
          </ac:spMkLst>
        </pc:spChg>
        <pc:spChg chg="add mod">
          <ac:chgData name="Richard Chalk" userId="287f8aa4f4de1d19" providerId="LiveId" clId="{2B8EF38D-F199-4A46-BF3A-8383621CB477}" dt="2023-06-27T14:07:43.588" v="5390" actId="1038"/>
          <ac:spMkLst>
            <pc:docMk/>
            <pc:sldMk cId="3481731746" sldId="499"/>
            <ac:spMk id="10" creationId="{B51B9175-6A56-4FC6-C362-D5112B47381B}"/>
          </ac:spMkLst>
        </pc:spChg>
        <pc:spChg chg="mod">
          <ac:chgData name="Richard Chalk" userId="287f8aa4f4de1d19" providerId="LiveId" clId="{2B8EF38D-F199-4A46-BF3A-8383621CB477}" dt="2023-06-27T14:07:31.955" v="5381" actId="14100"/>
          <ac:spMkLst>
            <pc:docMk/>
            <pc:sldMk cId="3481731746" sldId="499"/>
            <ac:spMk id="16" creationId="{4EF0A85C-D886-A44B-95BD-661462D7E04F}"/>
          </ac:spMkLst>
        </pc:spChg>
        <pc:picChg chg="add mod">
          <ac:chgData name="Richard Chalk" userId="287f8aa4f4de1d19" providerId="LiveId" clId="{2B8EF38D-F199-4A46-BF3A-8383621CB477}" dt="2023-06-27T14:07:43.588" v="5390" actId="1038"/>
          <ac:picMkLst>
            <pc:docMk/>
            <pc:sldMk cId="3481731746" sldId="499"/>
            <ac:picMk id="11" creationId="{F39E0618-58FB-3D74-EE72-E919BD231969}"/>
          </ac:picMkLst>
        </pc:picChg>
      </pc:sldChg>
      <pc:sldChg chg="addSp modSp add mod">
        <pc:chgData name="Richard Chalk" userId="287f8aa4f4de1d19" providerId="LiveId" clId="{2B8EF38D-F199-4A46-BF3A-8383621CB477}" dt="2023-06-27T20:17:34.998" v="7530" actId="207"/>
        <pc:sldMkLst>
          <pc:docMk/>
          <pc:sldMk cId="2590251995" sldId="500"/>
        </pc:sldMkLst>
        <pc:spChg chg="add mod">
          <ac:chgData name="Richard Chalk" userId="287f8aa4f4de1d19" providerId="LiveId" clId="{2B8EF38D-F199-4A46-BF3A-8383621CB477}" dt="2023-06-27T14:22:48.374" v="5693" actId="20577"/>
          <ac:spMkLst>
            <pc:docMk/>
            <pc:sldMk cId="2590251995" sldId="500"/>
            <ac:spMk id="2" creationId="{EDBBC4DA-7B1C-9230-C5E4-7C6403275FC7}"/>
          </ac:spMkLst>
        </pc:spChg>
        <pc:spChg chg="mod">
          <ac:chgData name="Richard Chalk" userId="287f8aa4f4de1d19" providerId="LiveId" clId="{2B8EF38D-F199-4A46-BF3A-8383621CB477}" dt="2023-06-27T14:23:17.300" v="5698" actId="20577"/>
          <ac:spMkLst>
            <pc:docMk/>
            <pc:sldMk cId="2590251995" sldId="500"/>
            <ac:spMk id="3" creationId="{0F3DC12D-A7E8-4173-06F7-0BA27942EE37}"/>
          </ac:spMkLst>
        </pc:spChg>
        <pc:spChg chg="mod">
          <ac:chgData name="Richard Chalk" userId="287f8aa4f4de1d19" providerId="LiveId" clId="{2B8EF38D-F199-4A46-BF3A-8383621CB477}" dt="2023-06-27T14:18:33.141" v="5622" actId="20577"/>
          <ac:spMkLst>
            <pc:docMk/>
            <pc:sldMk cId="2590251995" sldId="500"/>
            <ac:spMk id="7" creationId="{EBD62573-4B50-EAD6-8C7E-C3AE6A9F45B4}"/>
          </ac:spMkLst>
        </pc:spChg>
        <pc:spChg chg="mod">
          <ac:chgData name="Richard Chalk" userId="287f8aa4f4de1d19" providerId="LiveId" clId="{2B8EF38D-F199-4A46-BF3A-8383621CB477}" dt="2023-06-27T20:17:34.998" v="7530" actId="207"/>
          <ac:spMkLst>
            <pc:docMk/>
            <pc:sldMk cId="2590251995" sldId="500"/>
            <ac:spMk id="16" creationId="{4EF0A85C-D886-A44B-95BD-661462D7E04F}"/>
          </ac:spMkLst>
        </pc:spChg>
        <pc:picChg chg="add mod">
          <ac:chgData name="Richard Chalk" userId="287f8aa4f4de1d19" providerId="LiveId" clId="{2B8EF38D-F199-4A46-BF3A-8383621CB477}" dt="2023-06-27T14:22:36.734" v="5691" actId="1076"/>
          <ac:picMkLst>
            <pc:docMk/>
            <pc:sldMk cId="2590251995" sldId="500"/>
            <ac:picMk id="8" creationId="{C52DAC80-D2DD-BA97-785D-A97A5784707F}"/>
          </ac:picMkLst>
        </pc:picChg>
        <pc:picChg chg="add mod">
          <ac:chgData name="Richard Chalk" userId="287f8aa4f4de1d19" providerId="LiveId" clId="{2B8EF38D-F199-4A46-BF3A-8383621CB477}" dt="2023-06-27T14:23:19.604" v="5699" actId="1076"/>
          <ac:picMkLst>
            <pc:docMk/>
            <pc:sldMk cId="2590251995" sldId="500"/>
            <ac:picMk id="9" creationId="{56780568-7A6E-14F7-8F4E-45873FCF705A}"/>
          </ac:picMkLst>
        </pc:picChg>
      </pc:sldChg>
      <pc:sldChg chg="delSp modSp add mod modNotesTx">
        <pc:chgData name="Richard Chalk" userId="287f8aa4f4de1d19" providerId="LiveId" clId="{2B8EF38D-F199-4A46-BF3A-8383621CB477}" dt="2023-06-27T14:38:30.803" v="6233" actId="207"/>
        <pc:sldMkLst>
          <pc:docMk/>
          <pc:sldMk cId="672458676" sldId="501"/>
        </pc:sldMkLst>
        <pc:spChg chg="mod">
          <ac:chgData name="Richard Chalk" userId="287f8aa4f4de1d19" providerId="LiveId" clId="{2B8EF38D-F199-4A46-BF3A-8383621CB477}" dt="2023-06-27T14:31:32.777" v="6144"/>
          <ac:spMkLst>
            <pc:docMk/>
            <pc:sldMk cId="672458676" sldId="501"/>
            <ac:spMk id="4" creationId="{4771B46A-233B-C554-9461-6E930E187917}"/>
          </ac:spMkLst>
        </pc:spChg>
        <pc:spChg chg="mod">
          <ac:chgData name="Richard Chalk" userId="287f8aa4f4de1d19" providerId="LiveId" clId="{2B8EF38D-F199-4A46-BF3A-8383621CB477}" dt="2023-06-27T14:38:30.803" v="6233" actId="207"/>
          <ac:spMkLst>
            <pc:docMk/>
            <pc:sldMk cId="672458676" sldId="501"/>
            <ac:spMk id="658" creationId="{00000000-0000-0000-0000-000000000000}"/>
          </ac:spMkLst>
        </pc:spChg>
        <pc:picChg chg="del">
          <ac:chgData name="Richard Chalk" userId="287f8aa4f4de1d19" providerId="LiveId" clId="{2B8EF38D-F199-4A46-BF3A-8383621CB477}" dt="2023-06-27T14:34:24.201" v="6170" actId="478"/>
          <ac:picMkLst>
            <pc:docMk/>
            <pc:sldMk cId="672458676" sldId="501"/>
            <ac:picMk id="8" creationId="{E5607B56-ABC4-3CC2-B18D-157B93F6F12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RichardChalk/EDAPythonNetflixEnd"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5482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a:extLst>
            <a:ext uri="{FF2B5EF4-FFF2-40B4-BE49-F238E27FC236}">
              <a16:creationId xmlns:a16="http://schemas.microsoft.com/office/drawing/2014/main" id="{73BD7066-346D-4A3D-02FD-3F540BD88DFD}"/>
            </a:ext>
          </a:extLst>
        </p:cNvPr>
        <p:cNvGrpSpPr/>
        <p:nvPr/>
      </p:nvGrpSpPr>
      <p:grpSpPr>
        <a:xfrm>
          <a:off x="0" y="0"/>
          <a:ext cx="0" cy="0"/>
          <a:chOff x="0" y="0"/>
          <a:chExt cx="0" cy="0"/>
        </a:xfrm>
      </p:grpSpPr>
      <p:sp>
        <p:nvSpPr>
          <p:cNvPr id="653" name="Google Shape;653;p44:notes">
            <a:extLst>
              <a:ext uri="{FF2B5EF4-FFF2-40B4-BE49-F238E27FC236}">
                <a16:creationId xmlns:a16="http://schemas.microsoft.com/office/drawing/2014/main" id="{079E9E01-6D21-DF11-EA7E-29C40F3A07DF}"/>
              </a:ext>
            </a:extLst>
          </p:cNvPr>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b="0" i="0" dirty="0">
              <a:solidFill>
                <a:srgbClr val="D1D5DB"/>
              </a:solidFill>
              <a:effectLst/>
              <a:latin typeface="Söhne"/>
            </a:endParaRPr>
          </a:p>
        </p:txBody>
      </p:sp>
      <p:sp>
        <p:nvSpPr>
          <p:cNvPr id="654" name="Google Shape;654;p44:notes">
            <a:extLst>
              <a:ext uri="{FF2B5EF4-FFF2-40B4-BE49-F238E27FC236}">
                <a16:creationId xmlns:a16="http://schemas.microsoft.com/office/drawing/2014/main" id="{64F5D928-421B-7021-F57D-1100B3D9DA44}"/>
              </a:ext>
            </a:extLst>
          </p:cNvPr>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10</a:t>
            </a:fld>
            <a:endParaRPr sz="1100" b="0" strike="noStrike">
              <a:latin typeface="Arial"/>
              <a:ea typeface="Arial"/>
              <a:cs typeface="Arial"/>
              <a:sym typeface="Arial"/>
            </a:endParaRPr>
          </a:p>
        </p:txBody>
      </p:sp>
      <p:sp>
        <p:nvSpPr>
          <p:cNvPr id="655" name="Google Shape;655;p44:notes">
            <a:extLst>
              <a:ext uri="{FF2B5EF4-FFF2-40B4-BE49-F238E27FC236}">
                <a16:creationId xmlns:a16="http://schemas.microsoft.com/office/drawing/2014/main" id="{DD6C502E-A716-8069-DC7B-CB4F27E738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527633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a:extLst>
            <a:ext uri="{FF2B5EF4-FFF2-40B4-BE49-F238E27FC236}">
              <a16:creationId xmlns:a16="http://schemas.microsoft.com/office/drawing/2014/main" id="{367A8362-6AD4-6589-EDC1-7C009FAFC1E2}"/>
            </a:ext>
          </a:extLst>
        </p:cNvPr>
        <p:cNvGrpSpPr/>
        <p:nvPr/>
      </p:nvGrpSpPr>
      <p:grpSpPr>
        <a:xfrm>
          <a:off x="0" y="0"/>
          <a:ext cx="0" cy="0"/>
          <a:chOff x="0" y="0"/>
          <a:chExt cx="0" cy="0"/>
        </a:xfrm>
      </p:grpSpPr>
      <p:sp>
        <p:nvSpPr>
          <p:cNvPr id="114" name="Google Shape;114;p1:notes">
            <a:extLst>
              <a:ext uri="{FF2B5EF4-FFF2-40B4-BE49-F238E27FC236}">
                <a16:creationId xmlns:a16="http://schemas.microsoft.com/office/drawing/2014/main" id="{F8B743B5-8753-08FF-9912-7471725AB7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a:extLst>
              <a:ext uri="{FF2B5EF4-FFF2-40B4-BE49-F238E27FC236}">
                <a16:creationId xmlns:a16="http://schemas.microsoft.com/office/drawing/2014/main" id="{BE4507F9-E26A-0A52-7B92-168B658F723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528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a:extLst>
            <a:ext uri="{FF2B5EF4-FFF2-40B4-BE49-F238E27FC236}">
              <a16:creationId xmlns:a16="http://schemas.microsoft.com/office/drawing/2014/main" id="{1D2FB2A3-D4E0-52F3-B4C5-42AA0D28D293}"/>
            </a:ext>
          </a:extLst>
        </p:cNvPr>
        <p:cNvGrpSpPr/>
        <p:nvPr/>
      </p:nvGrpSpPr>
      <p:grpSpPr>
        <a:xfrm>
          <a:off x="0" y="0"/>
          <a:ext cx="0" cy="0"/>
          <a:chOff x="0" y="0"/>
          <a:chExt cx="0" cy="0"/>
        </a:xfrm>
      </p:grpSpPr>
      <p:sp>
        <p:nvSpPr>
          <p:cNvPr id="653" name="Google Shape;653;p44:notes">
            <a:extLst>
              <a:ext uri="{FF2B5EF4-FFF2-40B4-BE49-F238E27FC236}">
                <a16:creationId xmlns:a16="http://schemas.microsoft.com/office/drawing/2014/main" id="{8B582CA2-2D95-56D3-5E65-6503A4835DFE}"/>
              </a:ext>
            </a:extLst>
          </p:cNvPr>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indent="0">
              <a:buNone/>
            </a:pPr>
            <a:r>
              <a:rPr lang="sv-SE" sz="2000" b="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Dont</a:t>
            </a:r>
            <a:r>
              <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000" b="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cheat</a:t>
            </a:r>
            <a:r>
              <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000" b="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Python</a:t>
            </a:r>
            <a:r>
              <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L="158750" indent="0">
              <a:buNone/>
            </a:pPr>
            <a:r>
              <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L="158750" indent="0">
              <a:buNone/>
            </a:pPr>
            <a:r>
              <a:rPr lang="sv-SE" sz="2800" dirty="0">
                <a:hlinkClick r:id="rId3"/>
              </a:rPr>
              <a:t>https://github.com/RichardChalk/EDAPythonNetflixEnd</a:t>
            </a:r>
            <a:endParaRPr lang="sv-SE" sz="2800" dirty="0"/>
          </a:p>
          <a:p>
            <a:pPr marL="158750" indent="0">
              <a:buNone/>
            </a:pPr>
            <a:endParaRPr lang="sv-SE" sz="28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158750" indent="0">
              <a:buNone/>
            </a:pPr>
            <a:r>
              <a:rPr lang="sv-SE" sz="28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OBS: Facit till Excel finns EJ!</a:t>
            </a:r>
            <a:endPar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sp>
        <p:nvSpPr>
          <p:cNvPr id="654" name="Google Shape;654;p44:notes">
            <a:extLst>
              <a:ext uri="{FF2B5EF4-FFF2-40B4-BE49-F238E27FC236}">
                <a16:creationId xmlns:a16="http://schemas.microsoft.com/office/drawing/2014/main" id="{4F05110C-CF11-222D-7614-DF3A3BC89C3A}"/>
              </a:ext>
            </a:extLst>
          </p:cNvPr>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12</a:t>
            </a:fld>
            <a:endParaRPr sz="1100" b="0" strike="noStrike">
              <a:latin typeface="Arial"/>
              <a:ea typeface="Arial"/>
              <a:cs typeface="Arial"/>
              <a:sym typeface="Arial"/>
            </a:endParaRPr>
          </a:p>
        </p:txBody>
      </p:sp>
      <p:sp>
        <p:nvSpPr>
          <p:cNvPr id="655" name="Google Shape;655;p44:notes">
            <a:extLst>
              <a:ext uri="{FF2B5EF4-FFF2-40B4-BE49-F238E27FC236}">
                <a16:creationId xmlns:a16="http://schemas.microsoft.com/office/drawing/2014/main" id="{FECC206B-1E03-0B92-4B54-B0E5ABA0FB9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807932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sv-SE" sz="2000" b="0" strike="noStrike" dirty="0">
                <a:latin typeface="Arial"/>
                <a:ea typeface="Arial"/>
                <a:cs typeface="Arial"/>
                <a:sym typeface="Arial"/>
              </a:rPr>
              <a:t>Vi tittar på YT videon tillsammans!</a:t>
            </a:r>
          </a:p>
          <a:p>
            <a:pPr marL="0" lvl="0" indent="0" algn="l" rtl="0">
              <a:lnSpc>
                <a:spcPct val="100000"/>
              </a:lnSpc>
              <a:spcBef>
                <a:spcPts val="0"/>
              </a:spcBef>
              <a:spcAft>
                <a:spcPts val="0"/>
              </a:spcAft>
              <a:buNone/>
            </a:pPr>
            <a:r>
              <a:rPr lang="sv-SE" sz="2000" b="0" strike="noStrike" dirty="0">
                <a:latin typeface="Arial"/>
                <a:ea typeface="Arial"/>
                <a:cs typeface="Arial"/>
                <a:sym typeface="Arial"/>
              </a:rPr>
              <a:t>======================</a:t>
            </a:r>
          </a:p>
          <a:p>
            <a:pPr marL="0" lvl="0" indent="0" algn="l" rtl="0">
              <a:lnSpc>
                <a:spcPct val="100000"/>
              </a:lnSpc>
              <a:spcBef>
                <a:spcPts val="0"/>
              </a:spcBef>
              <a:spcAft>
                <a:spcPts val="0"/>
              </a:spcAft>
              <a:buNone/>
            </a:pPr>
            <a:endParaRPr lang="sv-SE" sz="2000" b="0" strike="noStrike" dirty="0">
              <a:latin typeface="Arial"/>
              <a:ea typeface="Arial"/>
              <a:cs typeface="Arial"/>
              <a:sym typeface="Arial"/>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2</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993146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a:extLst>
            <a:ext uri="{FF2B5EF4-FFF2-40B4-BE49-F238E27FC236}">
              <a16:creationId xmlns:a16="http://schemas.microsoft.com/office/drawing/2014/main" id="{24FE4533-10A4-4F3B-A157-C72C0B52D00F}"/>
            </a:ext>
          </a:extLst>
        </p:cNvPr>
        <p:cNvGrpSpPr/>
        <p:nvPr/>
      </p:nvGrpSpPr>
      <p:grpSpPr>
        <a:xfrm>
          <a:off x="0" y="0"/>
          <a:ext cx="0" cy="0"/>
          <a:chOff x="0" y="0"/>
          <a:chExt cx="0" cy="0"/>
        </a:xfrm>
      </p:grpSpPr>
      <p:sp>
        <p:nvSpPr>
          <p:cNvPr id="114" name="Google Shape;114;p1:notes">
            <a:extLst>
              <a:ext uri="{FF2B5EF4-FFF2-40B4-BE49-F238E27FC236}">
                <a16:creationId xmlns:a16="http://schemas.microsoft.com/office/drawing/2014/main" id="{3E6BA1CF-495F-2986-31C4-F8788D38D93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a:extLst>
              <a:ext uri="{FF2B5EF4-FFF2-40B4-BE49-F238E27FC236}">
                <a16:creationId xmlns:a16="http://schemas.microsoft.com/office/drawing/2014/main" id="{3F6649D8-C463-3F70-7A35-6CE9C3AD74D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0905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indent="0">
              <a:buNone/>
            </a:pPr>
            <a:r>
              <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Ledtråd finns nedanför….</a:t>
            </a:r>
          </a:p>
          <a:p>
            <a:pPr marL="158750" indent="0">
              <a:buNone/>
            </a:pPr>
            <a:r>
              <a:rPr lang="sv-SE" sz="2000" b="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Dont</a:t>
            </a:r>
            <a:r>
              <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000" b="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Cheat</a:t>
            </a:r>
            <a:endPar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158750" indent="0">
              <a:buNone/>
            </a:pPr>
            <a:r>
              <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L="158750" indent="0">
              <a:buNone/>
            </a:pPr>
            <a:endPar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158750" indent="0">
              <a:buNone/>
            </a:pPr>
            <a:endPar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158750" indent="0">
              <a:buNone/>
            </a:pPr>
            <a:endPar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158750" indent="0">
              <a:buNone/>
            </a:pPr>
            <a:endPar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158750" indent="0">
              <a:buNone/>
            </a:pPr>
            <a:endPar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158750" indent="0">
              <a:buNone/>
            </a:pPr>
            <a:endPar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158750" indent="0">
              <a:buNone/>
            </a:pPr>
            <a:endPar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158750" indent="0">
              <a:buNone/>
            </a:pPr>
            <a:endPar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158750" indent="0">
              <a:buNone/>
            </a:pPr>
            <a:endPar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158750" indent="0">
              <a:buNone/>
            </a:pPr>
            <a:endPar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158750" indent="0">
              <a:buNone/>
            </a:pPr>
            <a:endPar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158750" indent="0">
              <a:buNone/>
            </a:pPr>
            <a:endPar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158750" indent="0">
              <a:buNone/>
            </a:pPr>
            <a:endPar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158750" indent="0">
              <a:buNone/>
            </a:pPr>
            <a:endPar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158750" indent="0">
              <a:buNone/>
            </a:pPr>
            <a:endPar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158750" indent="0">
              <a:buNone/>
            </a:pPr>
            <a:endPar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158750" indent="0">
              <a:buNone/>
            </a:pPr>
            <a:endPar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158750" indent="0">
              <a:buNone/>
            </a:pPr>
            <a:endPar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158750" indent="0">
              <a:buNone/>
            </a:pPr>
            <a:endPar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158750" indent="0">
              <a:buNone/>
            </a:pPr>
            <a:r>
              <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2. CTRL + T</a:t>
            </a:r>
          </a:p>
          <a:p>
            <a:pPr marL="158750" indent="0">
              <a:buNone/>
            </a:pPr>
            <a:r>
              <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3. =TRIM([@Manager])</a:t>
            </a:r>
          </a:p>
          <a:p>
            <a:pPr marL="158750" indent="0">
              <a:buNone/>
            </a:pPr>
            <a:r>
              <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4. =ROUNDUP([@Quantity];0)</a:t>
            </a:r>
          </a:p>
          <a:p>
            <a:pPr marL="158750" indent="0">
              <a:buNone/>
            </a:pPr>
            <a:r>
              <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5. Markera kolumn City</a:t>
            </a:r>
          </a:p>
          <a:p>
            <a:pPr marL="158750" indent="0">
              <a:buNone/>
            </a:pPr>
            <a:r>
              <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Meny Data – Data </a:t>
            </a:r>
            <a:r>
              <a:rPr lang="sv-SE" sz="2000" b="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Types</a:t>
            </a:r>
            <a:r>
              <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 Geography</a:t>
            </a:r>
          </a:p>
          <a:p>
            <a:pPr marL="158750" indent="0">
              <a:buNone/>
            </a:pPr>
            <a:r>
              <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Markera vilken cell som helst i City kolumnen</a:t>
            </a:r>
          </a:p>
          <a:p>
            <a:pPr marL="158750" indent="0">
              <a:buNone/>
            </a:pPr>
            <a:r>
              <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Klicka på den nya ikonen som dyker upp till höger (</a:t>
            </a:r>
            <a:r>
              <a:rPr lang="sv-SE" sz="2000" b="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Add</a:t>
            </a:r>
            <a:r>
              <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kolumn)</a:t>
            </a:r>
          </a:p>
          <a:p>
            <a:pPr marL="158750" indent="0">
              <a:buNone/>
            </a:pPr>
            <a:r>
              <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Välj Country/Region</a:t>
            </a:r>
          </a:p>
          <a:p>
            <a:pPr marL="158750" indent="0">
              <a:buNone/>
            </a:pPr>
            <a:r>
              <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6. Bättre att räkna detta på din nya </a:t>
            </a:r>
            <a:r>
              <a:rPr lang="sv-SE" sz="2000" b="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Quantity</a:t>
            </a:r>
            <a:r>
              <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kolumn som inte har decimaler!</a:t>
            </a:r>
          </a:p>
          <a:p>
            <a:pPr marL="158750" indent="0">
              <a:buNone/>
            </a:pPr>
            <a:r>
              <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=ROUNDUP([@Price]*[@NewQuantity];0)</a:t>
            </a:r>
          </a:p>
          <a:p>
            <a:pPr marL="158750" indent="0">
              <a:buNone/>
            </a:pPr>
            <a:r>
              <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7. Meny Data -&gt; Data Tools -&gt; Icon </a:t>
            </a:r>
            <a:r>
              <a:rPr lang="sv-SE" sz="2000" b="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Remove</a:t>
            </a:r>
            <a:r>
              <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000" b="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Duplicates</a:t>
            </a:r>
            <a:endPar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158750" indent="0">
              <a:buNone/>
            </a:pPr>
            <a:endPar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158750" indent="0">
              <a:buNone/>
            </a:pPr>
            <a:r>
              <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4</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278305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a:extLst>
            <a:ext uri="{FF2B5EF4-FFF2-40B4-BE49-F238E27FC236}">
              <a16:creationId xmlns:a16="http://schemas.microsoft.com/office/drawing/2014/main" id="{0D96CD90-0BA0-D713-6B46-B74268B43E7B}"/>
            </a:ext>
          </a:extLst>
        </p:cNvPr>
        <p:cNvGrpSpPr/>
        <p:nvPr/>
      </p:nvGrpSpPr>
      <p:grpSpPr>
        <a:xfrm>
          <a:off x="0" y="0"/>
          <a:ext cx="0" cy="0"/>
          <a:chOff x="0" y="0"/>
          <a:chExt cx="0" cy="0"/>
        </a:xfrm>
      </p:grpSpPr>
      <p:sp>
        <p:nvSpPr>
          <p:cNvPr id="653" name="Google Shape;653;p44:notes">
            <a:extLst>
              <a:ext uri="{FF2B5EF4-FFF2-40B4-BE49-F238E27FC236}">
                <a16:creationId xmlns:a16="http://schemas.microsoft.com/office/drawing/2014/main" id="{2940FCC1-DE71-DB99-04C3-B527E346066C}"/>
              </a:ext>
            </a:extLst>
          </p:cNvPr>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b="0" i="0" dirty="0">
              <a:solidFill>
                <a:srgbClr val="D1D5DB"/>
              </a:solidFill>
              <a:effectLst/>
              <a:latin typeface="Söhne"/>
            </a:endParaRPr>
          </a:p>
        </p:txBody>
      </p:sp>
      <p:sp>
        <p:nvSpPr>
          <p:cNvPr id="654" name="Google Shape;654;p44:notes">
            <a:extLst>
              <a:ext uri="{FF2B5EF4-FFF2-40B4-BE49-F238E27FC236}">
                <a16:creationId xmlns:a16="http://schemas.microsoft.com/office/drawing/2014/main" id="{80B600BD-A95F-0081-F109-B31E981FF0DD}"/>
              </a:ext>
            </a:extLst>
          </p:cNvPr>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5</a:t>
            </a:fld>
            <a:endParaRPr sz="1100" b="0" strike="noStrike">
              <a:latin typeface="Arial"/>
              <a:ea typeface="Arial"/>
              <a:cs typeface="Arial"/>
              <a:sym typeface="Arial"/>
            </a:endParaRPr>
          </a:p>
        </p:txBody>
      </p:sp>
      <p:sp>
        <p:nvSpPr>
          <p:cNvPr id="655" name="Google Shape;655;p44:notes">
            <a:extLst>
              <a:ext uri="{FF2B5EF4-FFF2-40B4-BE49-F238E27FC236}">
                <a16:creationId xmlns:a16="http://schemas.microsoft.com/office/drawing/2014/main" id="{D6D9E483-6ED0-A86C-C8BB-16EE644CE11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886233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b="0" i="0" dirty="0" err="1">
                <a:solidFill>
                  <a:srgbClr val="D1D5DB"/>
                </a:solidFill>
                <a:effectLst/>
                <a:latin typeface="Söhne"/>
              </a:rPr>
              <a:t>Dont</a:t>
            </a:r>
            <a:r>
              <a:rPr lang="sv-SE" sz="3600" b="0" i="0" dirty="0">
                <a:solidFill>
                  <a:srgbClr val="D1D5DB"/>
                </a:solidFill>
                <a:effectLst/>
                <a:latin typeface="Söhne"/>
              </a:rPr>
              <a:t> </a:t>
            </a:r>
            <a:r>
              <a:rPr lang="sv-SE" sz="3600" b="0" i="0" dirty="0" err="1">
                <a:solidFill>
                  <a:srgbClr val="D1D5DB"/>
                </a:solidFill>
                <a:effectLst/>
                <a:latin typeface="Söhne"/>
              </a:rPr>
              <a:t>Cheat</a:t>
            </a:r>
            <a:r>
              <a:rPr lang="sv-SE" sz="3600" b="0" i="0" dirty="0">
                <a:solidFill>
                  <a:srgbClr val="D1D5DB"/>
                </a:solidFill>
                <a:effectLst/>
                <a:latin typeface="Söhne"/>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b="0" i="0" dirty="0">
                <a:solidFill>
                  <a:srgbClr val="D1D5DB"/>
                </a:solidFill>
                <a:effectLst/>
                <a:latin typeface="Söhne"/>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b="0" i="0" dirty="0">
                <a:solidFill>
                  <a:srgbClr val="D1D5DB"/>
                </a:solidFill>
                <a:effectLst/>
                <a:latin typeface="Söhne"/>
              </a:rPr>
              <a:t>https://docs.google.com/spreadsheets/d/1LORgE3UIYNFT0o9w_MVUu6FQvw7UF0Qn/edit?usp=sharing&amp;ouid=114507343965783806346&amp;rtpof=true&amp;sd=true</a:t>
            </a: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6</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275947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a:extLst>
            <a:ext uri="{FF2B5EF4-FFF2-40B4-BE49-F238E27FC236}">
              <a16:creationId xmlns:a16="http://schemas.microsoft.com/office/drawing/2014/main" id="{877A5ECF-9781-B640-20AB-188735E44AE2}"/>
            </a:ext>
          </a:extLst>
        </p:cNvPr>
        <p:cNvGrpSpPr/>
        <p:nvPr/>
      </p:nvGrpSpPr>
      <p:grpSpPr>
        <a:xfrm>
          <a:off x="0" y="0"/>
          <a:ext cx="0" cy="0"/>
          <a:chOff x="0" y="0"/>
          <a:chExt cx="0" cy="0"/>
        </a:xfrm>
      </p:grpSpPr>
      <p:sp>
        <p:nvSpPr>
          <p:cNvPr id="114" name="Google Shape;114;p1:notes">
            <a:extLst>
              <a:ext uri="{FF2B5EF4-FFF2-40B4-BE49-F238E27FC236}">
                <a16:creationId xmlns:a16="http://schemas.microsoft.com/office/drawing/2014/main" id="{BB25C5DC-404D-2187-E7B3-EE5842ADF7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a:extLst>
              <a:ext uri="{FF2B5EF4-FFF2-40B4-BE49-F238E27FC236}">
                <a16:creationId xmlns:a16="http://schemas.microsoft.com/office/drawing/2014/main" id="{E91939BC-44AC-DF92-A55B-037CA2BC64C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8060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a:buFont typeface="Arial" panose="020B0604020202020204" pitchFamily="34" charset="0"/>
              <a:buNone/>
            </a:pPr>
            <a:r>
              <a:rPr lang="sv-SE" sz="3200" b="1" i="0" dirty="0" err="1">
                <a:solidFill>
                  <a:srgbClr val="ECECEC"/>
                </a:solidFill>
                <a:effectLst/>
                <a:latin typeface="Söhne"/>
              </a:rPr>
              <a:t>py</a:t>
            </a:r>
            <a:r>
              <a:rPr lang="sv-SE" sz="3200" b="0" i="0" dirty="0">
                <a:solidFill>
                  <a:srgbClr val="ECECEC"/>
                </a:solidFill>
                <a:effectLst/>
                <a:latin typeface="Söhne"/>
              </a:rPr>
              <a:t> </a:t>
            </a:r>
          </a:p>
          <a:p>
            <a:pPr marL="158750" indent="0" algn="l">
              <a:buFont typeface="Arial" panose="020B0604020202020204" pitchFamily="34" charset="0"/>
              <a:buNone/>
            </a:pPr>
            <a:r>
              <a:rPr lang="sv-SE" sz="3200" b="0" i="0" dirty="0">
                <a:solidFill>
                  <a:srgbClr val="ECECEC"/>
                </a:solidFill>
                <a:effectLst/>
                <a:latin typeface="Söhne"/>
              </a:rPr>
              <a:t>är en kommandoradsinstruktion som används på Windows för att starta </a:t>
            </a:r>
            <a:r>
              <a:rPr lang="sv-SE" sz="3200" b="0" i="0" dirty="0" err="1">
                <a:solidFill>
                  <a:srgbClr val="ECECEC"/>
                </a:solidFill>
                <a:effectLst/>
                <a:latin typeface="Söhne"/>
              </a:rPr>
              <a:t>Python-interpretern</a:t>
            </a:r>
            <a:r>
              <a:rPr lang="sv-SE" sz="3200" b="0" i="0" dirty="0">
                <a:solidFill>
                  <a:srgbClr val="ECECEC"/>
                </a:solidFill>
                <a:effectLst/>
                <a:latin typeface="Söhne"/>
              </a:rPr>
              <a:t>. Detta kan variera beroende på operativsystem; till exempel kan du behöva använda </a:t>
            </a:r>
            <a:r>
              <a:rPr lang="sv-SE" sz="3200" b="0" i="0" dirty="0" err="1">
                <a:solidFill>
                  <a:srgbClr val="ECECEC"/>
                </a:solidFill>
                <a:effectLst/>
                <a:latin typeface="Söhne"/>
              </a:rPr>
              <a:t>python</a:t>
            </a:r>
            <a:r>
              <a:rPr lang="sv-SE" sz="3200" b="0" i="0" dirty="0">
                <a:solidFill>
                  <a:srgbClr val="ECECEC"/>
                </a:solidFill>
                <a:effectLst/>
                <a:latin typeface="Söhne"/>
              </a:rPr>
              <a:t> eller python3 på andra operativsystem som </a:t>
            </a:r>
            <a:r>
              <a:rPr lang="sv-SE" sz="3200" b="0" i="0" dirty="0" err="1">
                <a:solidFill>
                  <a:srgbClr val="ECECEC"/>
                </a:solidFill>
                <a:effectLst/>
                <a:latin typeface="Söhne"/>
              </a:rPr>
              <a:t>macOS</a:t>
            </a:r>
            <a:r>
              <a:rPr lang="sv-SE" sz="3200" b="0" i="0" dirty="0">
                <a:solidFill>
                  <a:srgbClr val="ECECEC"/>
                </a:solidFill>
                <a:effectLst/>
                <a:latin typeface="Söhne"/>
              </a:rPr>
              <a:t> eller Linux.</a:t>
            </a:r>
          </a:p>
          <a:p>
            <a:pPr algn="l">
              <a:buFont typeface="Arial" panose="020B0604020202020204" pitchFamily="34" charset="0"/>
              <a:buChar char="•"/>
            </a:pPr>
            <a:endParaRPr lang="sv-SE" sz="3200" b="0" i="0" dirty="0">
              <a:solidFill>
                <a:srgbClr val="ECECEC"/>
              </a:solidFill>
              <a:effectLst/>
              <a:latin typeface="Söhne"/>
            </a:endParaRPr>
          </a:p>
          <a:p>
            <a:pPr marL="158750" indent="0" algn="l">
              <a:buFont typeface="Arial" panose="020B0604020202020204" pitchFamily="34" charset="0"/>
              <a:buNone/>
            </a:pPr>
            <a:r>
              <a:rPr lang="sv-SE" sz="3200" b="1" i="0" dirty="0">
                <a:solidFill>
                  <a:srgbClr val="ECECEC"/>
                </a:solidFill>
                <a:effectLst/>
                <a:latin typeface="Söhne"/>
              </a:rPr>
              <a:t>-m pip</a:t>
            </a:r>
            <a:r>
              <a:rPr lang="sv-SE" sz="3200" b="0" i="0" dirty="0">
                <a:solidFill>
                  <a:srgbClr val="ECECEC"/>
                </a:solidFill>
                <a:effectLst/>
                <a:latin typeface="Söhne"/>
              </a:rPr>
              <a:t> </a:t>
            </a:r>
          </a:p>
          <a:p>
            <a:pPr marL="158750" indent="0" algn="l">
              <a:buFont typeface="Arial" panose="020B0604020202020204" pitchFamily="34" charset="0"/>
              <a:buNone/>
            </a:pPr>
            <a:r>
              <a:rPr lang="sv-SE" sz="3200" b="0" i="0" dirty="0">
                <a:solidFill>
                  <a:srgbClr val="ECECEC"/>
                </a:solidFill>
                <a:effectLst/>
                <a:latin typeface="Söhne"/>
              </a:rPr>
              <a:t>anger att </a:t>
            </a:r>
            <a:r>
              <a:rPr lang="sv-SE" sz="3200" b="0" i="0" dirty="0" err="1">
                <a:solidFill>
                  <a:srgbClr val="ECECEC"/>
                </a:solidFill>
                <a:effectLst/>
                <a:latin typeface="Söhne"/>
              </a:rPr>
              <a:t>Python</a:t>
            </a:r>
            <a:r>
              <a:rPr lang="sv-SE" sz="3200" b="0" i="0" dirty="0">
                <a:solidFill>
                  <a:srgbClr val="ECECEC"/>
                </a:solidFill>
                <a:effectLst/>
                <a:latin typeface="Söhne"/>
              </a:rPr>
              <a:t> ska köra modulen pip som ett skript. </a:t>
            </a:r>
            <a:r>
              <a:rPr lang="sv-SE" sz="3200" b="0" i="0" dirty="0" err="1">
                <a:solidFill>
                  <a:srgbClr val="ECECEC"/>
                </a:solidFill>
                <a:effectLst/>
                <a:latin typeface="Söhne"/>
              </a:rPr>
              <a:t>Flagget</a:t>
            </a:r>
            <a:r>
              <a:rPr lang="sv-SE" sz="3200" b="0" i="0" dirty="0">
                <a:solidFill>
                  <a:srgbClr val="ECECEC"/>
                </a:solidFill>
                <a:effectLst/>
                <a:latin typeface="Söhne"/>
              </a:rPr>
              <a:t> -m används med </a:t>
            </a:r>
            <a:r>
              <a:rPr lang="sv-SE" sz="3200" b="0" i="0" dirty="0" err="1">
                <a:solidFill>
                  <a:srgbClr val="ECECEC"/>
                </a:solidFill>
                <a:effectLst/>
                <a:latin typeface="Söhne"/>
              </a:rPr>
              <a:t>Python-interpretern</a:t>
            </a:r>
            <a:r>
              <a:rPr lang="sv-SE" sz="3200" b="0" i="0" dirty="0">
                <a:solidFill>
                  <a:srgbClr val="ECECEC"/>
                </a:solidFill>
                <a:effectLst/>
                <a:latin typeface="Söhne"/>
              </a:rPr>
              <a:t> för att köra bibliotekmoduler som skript.</a:t>
            </a:r>
          </a:p>
          <a:p>
            <a:pPr marL="158750" indent="0" algn="l">
              <a:buFont typeface="Arial" panose="020B0604020202020204" pitchFamily="34" charset="0"/>
              <a:buNone/>
            </a:pPr>
            <a:endParaRPr lang="sv-SE" sz="3200" b="0" i="0" dirty="0">
              <a:solidFill>
                <a:srgbClr val="ECECEC"/>
              </a:solidFill>
              <a:effectLst/>
              <a:latin typeface="Söhne"/>
            </a:endParaRPr>
          </a:p>
          <a:p>
            <a:pPr marL="158750" indent="0" algn="l">
              <a:buFont typeface="Arial" panose="020B0604020202020204" pitchFamily="34" charset="0"/>
              <a:buNone/>
            </a:pPr>
            <a:r>
              <a:rPr lang="sv-SE" sz="3200" b="1" i="0" dirty="0" err="1">
                <a:solidFill>
                  <a:srgbClr val="ECECEC"/>
                </a:solidFill>
                <a:effectLst/>
                <a:latin typeface="Söhne"/>
              </a:rPr>
              <a:t>install</a:t>
            </a:r>
            <a:r>
              <a:rPr lang="sv-SE" sz="3200" b="0" i="0" dirty="0">
                <a:solidFill>
                  <a:srgbClr val="ECECEC"/>
                </a:solidFill>
                <a:effectLst/>
                <a:latin typeface="Söhne"/>
              </a:rPr>
              <a:t> </a:t>
            </a:r>
          </a:p>
          <a:p>
            <a:pPr marL="158750" indent="0" algn="l">
              <a:buFont typeface="Arial" panose="020B0604020202020204" pitchFamily="34" charset="0"/>
              <a:buNone/>
            </a:pPr>
            <a:r>
              <a:rPr lang="sv-SE" sz="3200" b="0" i="0" dirty="0">
                <a:solidFill>
                  <a:srgbClr val="ECECEC"/>
                </a:solidFill>
                <a:effectLst/>
                <a:latin typeface="Söhne"/>
              </a:rPr>
              <a:t>är ett kommando inom pip som anger att ett paket ska installeras.</a:t>
            </a:r>
          </a:p>
          <a:p>
            <a:pPr marL="158750" indent="0" algn="l">
              <a:buFont typeface="Arial" panose="020B0604020202020204" pitchFamily="34" charset="0"/>
              <a:buNone/>
            </a:pPr>
            <a:endParaRPr lang="sv-SE" sz="3200" b="0" i="0" dirty="0">
              <a:solidFill>
                <a:srgbClr val="ECECEC"/>
              </a:solidFill>
              <a:effectLst/>
              <a:latin typeface="Söhne"/>
            </a:endParaRPr>
          </a:p>
          <a:p>
            <a:pPr marL="158750" indent="0" algn="l">
              <a:buFont typeface="Arial" panose="020B0604020202020204" pitchFamily="34" charset="0"/>
              <a:buNone/>
            </a:pPr>
            <a:r>
              <a:rPr lang="sv-SE" sz="3200" b="1" i="0" dirty="0">
                <a:solidFill>
                  <a:srgbClr val="ECECEC"/>
                </a:solidFill>
                <a:effectLst/>
                <a:latin typeface="Söhne"/>
              </a:rPr>
              <a:t>pandas</a:t>
            </a:r>
            <a:r>
              <a:rPr lang="sv-SE" sz="3200" b="0" i="0" dirty="0">
                <a:solidFill>
                  <a:srgbClr val="ECECEC"/>
                </a:solidFill>
                <a:effectLst/>
                <a:latin typeface="Söhne"/>
              </a:rPr>
              <a:t> </a:t>
            </a:r>
          </a:p>
          <a:p>
            <a:pPr marL="158750" indent="0" algn="l">
              <a:buFont typeface="Arial" panose="020B0604020202020204" pitchFamily="34" charset="0"/>
              <a:buNone/>
            </a:pPr>
            <a:r>
              <a:rPr lang="sv-SE" sz="3200" b="0" i="0" dirty="0">
                <a:solidFill>
                  <a:srgbClr val="ECECEC"/>
                </a:solidFill>
                <a:effectLst/>
                <a:latin typeface="Söhne"/>
              </a:rPr>
              <a:t>är namnet på det paket som ska installeras. Pandas är ett öppen källkods-bibliotek som erbjuder högpresterande, användarvänliga datastrukturer och dataanalysverktyg för </a:t>
            </a:r>
            <a:r>
              <a:rPr lang="sv-SE" sz="3200" b="0" i="0" dirty="0" err="1">
                <a:solidFill>
                  <a:srgbClr val="ECECEC"/>
                </a:solidFill>
                <a:effectLst/>
                <a:latin typeface="Söhne"/>
              </a:rPr>
              <a:t>Python</a:t>
            </a:r>
            <a:r>
              <a:rPr lang="sv-SE" sz="3200" b="0" i="0" dirty="0">
                <a:solidFill>
                  <a:srgbClr val="ECECEC"/>
                </a:solidFill>
                <a:effectLst/>
                <a:latin typeface="Söhne"/>
              </a:rPr>
              <a:t>.</a:t>
            </a:r>
          </a:p>
          <a:p>
            <a:pPr marL="158750" indent="0">
              <a:buNone/>
            </a:pPr>
            <a:endParaRPr lang="en-US" sz="1800" dirty="0">
              <a:solidFill>
                <a:srgbClr val="0000FF"/>
              </a:solidFill>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8E9F5763-C847-4A98-96B6-97026B6D6240}" type="slidenum">
              <a:rPr lang="sv-SE" smtClean="0"/>
              <a:t>8</a:t>
            </a:fld>
            <a:endParaRPr lang="sv-SE"/>
          </a:p>
        </p:txBody>
      </p:sp>
    </p:spTree>
    <p:extLst>
      <p:ext uri="{BB962C8B-B14F-4D97-AF65-F5344CB8AC3E}">
        <p14:creationId xmlns:p14="http://schemas.microsoft.com/office/powerpoint/2010/main" val="263212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a:extLst>
            <a:ext uri="{FF2B5EF4-FFF2-40B4-BE49-F238E27FC236}">
              <a16:creationId xmlns:a16="http://schemas.microsoft.com/office/drawing/2014/main" id="{1207E18F-0389-27F9-6F4F-0E185D21D93F}"/>
            </a:ext>
          </a:extLst>
        </p:cNvPr>
        <p:cNvGrpSpPr/>
        <p:nvPr/>
      </p:nvGrpSpPr>
      <p:grpSpPr>
        <a:xfrm>
          <a:off x="0" y="0"/>
          <a:ext cx="0" cy="0"/>
          <a:chOff x="0" y="0"/>
          <a:chExt cx="0" cy="0"/>
        </a:xfrm>
      </p:grpSpPr>
      <p:sp>
        <p:nvSpPr>
          <p:cNvPr id="653" name="Google Shape;653;p44:notes">
            <a:extLst>
              <a:ext uri="{FF2B5EF4-FFF2-40B4-BE49-F238E27FC236}">
                <a16:creationId xmlns:a16="http://schemas.microsoft.com/office/drawing/2014/main" id="{C5D2B813-0564-C4F6-F785-C51478268565}"/>
              </a:ext>
            </a:extLst>
          </p:cNvPr>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sv-SE" sz="2000" b="0" strike="noStrike" dirty="0">
                <a:latin typeface="Arial"/>
                <a:ea typeface="Arial"/>
                <a:cs typeface="Arial"/>
                <a:sym typeface="Arial"/>
              </a:rPr>
              <a:t>Vi tittar på YT videon tillsammans!</a:t>
            </a:r>
          </a:p>
          <a:p>
            <a:pPr marL="0" lvl="0" indent="0" algn="l" rtl="0">
              <a:lnSpc>
                <a:spcPct val="100000"/>
              </a:lnSpc>
              <a:spcBef>
                <a:spcPts val="0"/>
              </a:spcBef>
              <a:spcAft>
                <a:spcPts val="0"/>
              </a:spcAft>
              <a:buNone/>
            </a:pPr>
            <a:r>
              <a:rPr lang="sv-SE" sz="2000" b="0" strike="noStrike" dirty="0">
                <a:latin typeface="Arial"/>
                <a:ea typeface="Arial"/>
                <a:cs typeface="Arial"/>
                <a:sym typeface="Arial"/>
              </a:rPr>
              <a:t>======================</a:t>
            </a:r>
          </a:p>
          <a:p>
            <a:pPr marL="0" lvl="0" indent="0" algn="l" rtl="0">
              <a:lnSpc>
                <a:spcPct val="100000"/>
              </a:lnSpc>
              <a:spcBef>
                <a:spcPts val="0"/>
              </a:spcBef>
              <a:spcAft>
                <a:spcPts val="0"/>
              </a:spcAft>
              <a:buNone/>
            </a:pPr>
            <a:endParaRPr lang="sv-SE" sz="2000" b="0" strike="noStrike" dirty="0">
              <a:latin typeface="Arial"/>
              <a:ea typeface="Arial"/>
              <a:cs typeface="Arial"/>
              <a:sym typeface="Arial"/>
            </a:endParaRPr>
          </a:p>
        </p:txBody>
      </p:sp>
      <p:sp>
        <p:nvSpPr>
          <p:cNvPr id="654" name="Google Shape;654;p44:notes">
            <a:extLst>
              <a:ext uri="{FF2B5EF4-FFF2-40B4-BE49-F238E27FC236}">
                <a16:creationId xmlns:a16="http://schemas.microsoft.com/office/drawing/2014/main" id="{8A1FB631-E0BC-D2B8-27A3-0CCF3C55FAD6}"/>
              </a:ext>
            </a:extLst>
          </p:cNvPr>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9</a:t>
            </a:fld>
            <a:endParaRPr sz="1100" b="0" strike="noStrike">
              <a:latin typeface="Arial"/>
              <a:ea typeface="Arial"/>
              <a:cs typeface="Arial"/>
              <a:sym typeface="Arial"/>
            </a:endParaRPr>
          </a:p>
        </p:txBody>
      </p:sp>
      <p:sp>
        <p:nvSpPr>
          <p:cNvPr id="655" name="Google Shape;655;p44:notes">
            <a:extLst>
              <a:ext uri="{FF2B5EF4-FFF2-40B4-BE49-F238E27FC236}">
                <a16:creationId xmlns:a16="http://schemas.microsoft.com/office/drawing/2014/main" id="{A71C633E-890A-D73A-F9E3-F146D12C90E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396407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5"/>
        <p:cNvGrpSpPr/>
        <p:nvPr/>
      </p:nvGrpSpPr>
      <p:grpSpPr>
        <a:xfrm>
          <a:off x="0" y="0"/>
          <a:ext cx="0" cy="0"/>
          <a:chOff x="0" y="0"/>
          <a:chExt cx="0" cy="0"/>
        </a:xfrm>
      </p:grpSpPr>
      <p:sp>
        <p:nvSpPr>
          <p:cNvPr id="96" name="Google Shape;96;p27"/>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7"/>
          <p:cNvSpPr txBox="1">
            <a:spLocks noGrp="1"/>
          </p:cNvSpPr>
          <p:nvPr>
            <p:ph type="body" idx="1"/>
          </p:nvPr>
        </p:nvSpPr>
        <p:spPr>
          <a:xfrm>
            <a:off x="838080" y="1825560"/>
            <a:ext cx="10515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8" name="Google Shape;98;p27"/>
          <p:cNvSpPr txBox="1">
            <a:spLocks noGrp="1"/>
          </p:cNvSpPr>
          <p:nvPr>
            <p:ph type="body" idx="2"/>
          </p:nvPr>
        </p:nvSpPr>
        <p:spPr>
          <a:xfrm>
            <a:off x="838080" y="4098240"/>
            <a:ext cx="10515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9"/>
        <p:cNvGrpSpPr/>
        <p:nvPr/>
      </p:nvGrpSpPr>
      <p:grpSpPr>
        <a:xfrm>
          <a:off x="0" y="0"/>
          <a:ext cx="0" cy="0"/>
          <a:chOff x="0" y="0"/>
          <a:chExt cx="0" cy="0"/>
        </a:xfrm>
      </p:grpSpPr>
      <p:sp>
        <p:nvSpPr>
          <p:cNvPr id="100" name="Google Shape;100;p28"/>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8"/>
          <p:cNvSpPr txBox="1">
            <a:spLocks noGrp="1"/>
          </p:cNvSpPr>
          <p:nvPr>
            <p:ph type="body" idx="1"/>
          </p:nvPr>
        </p:nvSpPr>
        <p:spPr>
          <a:xfrm>
            <a:off x="83808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2" name="Google Shape;102;p28"/>
          <p:cNvSpPr txBox="1">
            <a:spLocks noGrp="1"/>
          </p:cNvSpPr>
          <p:nvPr>
            <p:ph type="body" idx="2"/>
          </p:nvPr>
        </p:nvSpPr>
        <p:spPr>
          <a:xfrm>
            <a:off x="622620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3" name="Google Shape;103;p28"/>
          <p:cNvSpPr txBox="1">
            <a:spLocks noGrp="1"/>
          </p:cNvSpPr>
          <p:nvPr>
            <p:ph type="body" idx="3"/>
          </p:nvPr>
        </p:nvSpPr>
        <p:spPr>
          <a:xfrm>
            <a:off x="838080" y="409824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4" name="Google Shape;104;p28"/>
          <p:cNvSpPr txBox="1">
            <a:spLocks noGrp="1"/>
          </p:cNvSpPr>
          <p:nvPr>
            <p:ph type="body" idx="4"/>
          </p:nvPr>
        </p:nvSpPr>
        <p:spPr>
          <a:xfrm>
            <a:off x="6226200" y="409824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5"/>
        <p:cNvGrpSpPr/>
        <p:nvPr/>
      </p:nvGrpSpPr>
      <p:grpSpPr>
        <a:xfrm>
          <a:off x="0" y="0"/>
          <a:ext cx="0" cy="0"/>
          <a:chOff x="0" y="0"/>
          <a:chExt cx="0" cy="0"/>
        </a:xfrm>
      </p:grpSpPr>
      <p:sp>
        <p:nvSpPr>
          <p:cNvPr id="106" name="Google Shape;106;p29"/>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29"/>
          <p:cNvSpPr txBox="1">
            <a:spLocks noGrp="1"/>
          </p:cNvSpPr>
          <p:nvPr>
            <p:ph type="body" idx="1"/>
          </p:nvPr>
        </p:nvSpPr>
        <p:spPr>
          <a:xfrm>
            <a:off x="838080" y="182556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 name="Google Shape;108;p29"/>
          <p:cNvSpPr txBox="1">
            <a:spLocks noGrp="1"/>
          </p:cNvSpPr>
          <p:nvPr>
            <p:ph type="body" idx="2"/>
          </p:nvPr>
        </p:nvSpPr>
        <p:spPr>
          <a:xfrm>
            <a:off x="4393440" y="182556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 name="Google Shape;109;p29"/>
          <p:cNvSpPr txBox="1">
            <a:spLocks noGrp="1"/>
          </p:cNvSpPr>
          <p:nvPr>
            <p:ph type="body" idx="3"/>
          </p:nvPr>
        </p:nvSpPr>
        <p:spPr>
          <a:xfrm>
            <a:off x="7949160" y="182556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0" name="Google Shape;110;p29"/>
          <p:cNvSpPr txBox="1">
            <a:spLocks noGrp="1"/>
          </p:cNvSpPr>
          <p:nvPr>
            <p:ph type="body" idx="4"/>
          </p:nvPr>
        </p:nvSpPr>
        <p:spPr>
          <a:xfrm>
            <a:off x="838080" y="409824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1" name="Google Shape;111;p29"/>
          <p:cNvSpPr txBox="1">
            <a:spLocks noGrp="1"/>
          </p:cNvSpPr>
          <p:nvPr>
            <p:ph type="body" idx="5"/>
          </p:nvPr>
        </p:nvSpPr>
        <p:spPr>
          <a:xfrm>
            <a:off x="4393440" y="409824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2" name="Google Shape;112;p29"/>
          <p:cNvSpPr txBox="1">
            <a:spLocks noGrp="1"/>
          </p:cNvSpPr>
          <p:nvPr>
            <p:ph type="body" idx="6"/>
          </p:nvPr>
        </p:nvSpPr>
        <p:spPr>
          <a:xfrm>
            <a:off x="7949160" y="409824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6"/>
        <p:cNvGrpSpPr/>
        <p:nvPr/>
      </p:nvGrpSpPr>
      <p:grpSpPr>
        <a:xfrm>
          <a:off x="0" y="0"/>
          <a:ext cx="0" cy="0"/>
          <a:chOff x="0" y="0"/>
          <a:chExt cx="0" cy="0"/>
        </a:xfrm>
      </p:grpSpPr>
      <p:sp>
        <p:nvSpPr>
          <p:cNvPr id="67" name="Google Shape;67;p19"/>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9"/>
          <p:cNvSpPr txBox="1">
            <a:spLocks noGrp="1"/>
          </p:cNvSpPr>
          <p:nvPr>
            <p:ph type="subTitle" idx="1"/>
          </p:nvPr>
        </p:nvSpPr>
        <p:spPr>
          <a:xfrm>
            <a:off x="838080" y="1825560"/>
            <a:ext cx="10515240" cy="4350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9"/>
        <p:cNvGrpSpPr/>
        <p:nvPr/>
      </p:nvGrpSpPr>
      <p:grpSpPr>
        <a:xfrm>
          <a:off x="0" y="0"/>
          <a:ext cx="0" cy="0"/>
          <a:chOff x="0" y="0"/>
          <a:chExt cx="0" cy="0"/>
        </a:xfrm>
      </p:grpSpPr>
      <p:sp>
        <p:nvSpPr>
          <p:cNvPr id="70" name="Google Shape;70;p20"/>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0"/>
          <p:cNvSpPr txBox="1">
            <a:spLocks noGrp="1"/>
          </p:cNvSpPr>
          <p:nvPr>
            <p:ph type="body" idx="1"/>
          </p:nvPr>
        </p:nvSpPr>
        <p:spPr>
          <a:xfrm>
            <a:off x="838080" y="1825560"/>
            <a:ext cx="1051524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1"/>
          <p:cNvSpPr txBox="1">
            <a:spLocks noGrp="1"/>
          </p:cNvSpPr>
          <p:nvPr>
            <p:ph type="body" idx="1"/>
          </p:nvPr>
        </p:nvSpPr>
        <p:spPr>
          <a:xfrm>
            <a:off x="838080" y="1825560"/>
            <a:ext cx="51310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5" name="Google Shape;75;p21"/>
          <p:cNvSpPr txBox="1">
            <a:spLocks noGrp="1"/>
          </p:cNvSpPr>
          <p:nvPr>
            <p:ph type="body" idx="2"/>
          </p:nvPr>
        </p:nvSpPr>
        <p:spPr>
          <a:xfrm>
            <a:off x="6226200" y="1825560"/>
            <a:ext cx="51310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6"/>
        <p:cNvGrpSpPr/>
        <p:nvPr/>
      </p:nvGrpSpPr>
      <p:grpSpPr>
        <a:xfrm>
          <a:off x="0" y="0"/>
          <a:ext cx="0" cy="0"/>
          <a:chOff x="0" y="0"/>
          <a:chExt cx="0" cy="0"/>
        </a:xfrm>
      </p:grpSpPr>
      <p:sp>
        <p:nvSpPr>
          <p:cNvPr id="77" name="Google Shape;77;p22"/>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8"/>
        <p:cNvGrpSpPr/>
        <p:nvPr/>
      </p:nvGrpSpPr>
      <p:grpSpPr>
        <a:xfrm>
          <a:off x="0" y="0"/>
          <a:ext cx="0" cy="0"/>
          <a:chOff x="0" y="0"/>
          <a:chExt cx="0" cy="0"/>
        </a:xfrm>
      </p:grpSpPr>
      <p:sp>
        <p:nvSpPr>
          <p:cNvPr id="79" name="Google Shape;79;p23"/>
          <p:cNvSpPr txBox="1">
            <a:spLocks noGrp="1"/>
          </p:cNvSpPr>
          <p:nvPr>
            <p:ph type="subTitle" idx="1"/>
          </p:nvPr>
        </p:nvSpPr>
        <p:spPr>
          <a:xfrm>
            <a:off x="838080" y="365040"/>
            <a:ext cx="10515240" cy="6144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80"/>
        <p:cNvGrpSpPr/>
        <p:nvPr/>
      </p:nvGrpSpPr>
      <p:grpSpPr>
        <a:xfrm>
          <a:off x="0" y="0"/>
          <a:ext cx="0" cy="0"/>
          <a:chOff x="0" y="0"/>
          <a:chExt cx="0" cy="0"/>
        </a:xfrm>
      </p:grpSpPr>
      <p:sp>
        <p:nvSpPr>
          <p:cNvPr id="81" name="Google Shape;81;p24"/>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4"/>
          <p:cNvSpPr txBox="1">
            <a:spLocks noGrp="1"/>
          </p:cNvSpPr>
          <p:nvPr>
            <p:ph type="body" idx="1"/>
          </p:nvPr>
        </p:nvSpPr>
        <p:spPr>
          <a:xfrm>
            <a:off x="83808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3" name="Google Shape;83;p24"/>
          <p:cNvSpPr txBox="1">
            <a:spLocks noGrp="1"/>
          </p:cNvSpPr>
          <p:nvPr>
            <p:ph type="body" idx="2"/>
          </p:nvPr>
        </p:nvSpPr>
        <p:spPr>
          <a:xfrm>
            <a:off x="6226200" y="1825560"/>
            <a:ext cx="51310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4" name="Google Shape;84;p24"/>
          <p:cNvSpPr txBox="1">
            <a:spLocks noGrp="1"/>
          </p:cNvSpPr>
          <p:nvPr>
            <p:ph type="body" idx="3"/>
          </p:nvPr>
        </p:nvSpPr>
        <p:spPr>
          <a:xfrm>
            <a:off x="838080" y="409824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5"/>
          <p:cNvSpPr txBox="1">
            <a:spLocks noGrp="1"/>
          </p:cNvSpPr>
          <p:nvPr>
            <p:ph type="body" idx="1"/>
          </p:nvPr>
        </p:nvSpPr>
        <p:spPr>
          <a:xfrm>
            <a:off x="838080" y="1825560"/>
            <a:ext cx="51310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8" name="Google Shape;88;p25"/>
          <p:cNvSpPr txBox="1">
            <a:spLocks noGrp="1"/>
          </p:cNvSpPr>
          <p:nvPr>
            <p:ph type="body" idx="2"/>
          </p:nvPr>
        </p:nvSpPr>
        <p:spPr>
          <a:xfrm>
            <a:off x="622620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9" name="Google Shape;89;p25"/>
          <p:cNvSpPr txBox="1">
            <a:spLocks noGrp="1"/>
          </p:cNvSpPr>
          <p:nvPr>
            <p:ph type="body" idx="3"/>
          </p:nvPr>
        </p:nvSpPr>
        <p:spPr>
          <a:xfrm>
            <a:off x="6226200" y="409824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90"/>
        <p:cNvGrpSpPr/>
        <p:nvPr/>
      </p:nvGrpSpPr>
      <p:grpSpPr>
        <a:xfrm>
          <a:off x="0" y="0"/>
          <a:ext cx="0" cy="0"/>
          <a:chOff x="0" y="0"/>
          <a:chExt cx="0" cy="0"/>
        </a:xfrm>
      </p:grpSpPr>
      <p:sp>
        <p:nvSpPr>
          <p:cNvPr id="91" name="Google Shape;91;p26"/>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6"/>
          <p:cNvSpPr txBox="1">
            <a:spLocks noGrp="1"/>
          </p:cNvSpPr>
          <p:nvPr>
            <p:ph type="body" idx="1"/>
          </p:nvPr>
        </p:nvSpPr>
        <p:spPr>
          <a:xfrm>
            <a:off x="83808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3" name="Google Shape;93;p26"/>
          <p:cNvSpPr txBox="1">
            <a:spLocks noGrp="1"/>
          </p:cNvSpPr>
          <p:nvPr>
            <p:ph type="body" idx="2"/>
          </p:nvPr>
        </p:nvSpPr>
        <p:spPr>
          <a:xfrm>
            <a:off x="622620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4" name="Google Shape;94;p26"/>
          <p:cNvSpPr txBox="1">
            <a:spLocks noGrp="1"/>
          </p:cNvSpPr>
          <p:nvPr>
            <p:ph type="body" idx="3"/>
          </p:nvPr>
        </p:nvSpPr>
        <p:spPr>
          <a:xfrm>
            <a:off x="838080" y="4098240"/>
            <a:ext cx="10515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6"/>
          <p:cNvSpPr txBox="1">
            <a:spLocks noGrp="1"/>
          </p:cNvSpPr>
          <p:nvPr>
            <p:ph type="title"/>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1" name="Google Shape;61;p6"/>
          <p:cNvSpPr txBox="1">
            <a:spLocks noGrp="1"/>
          </p:cNvSpPr>
          <p:nvPr>
            <p:ph type="body" idx="1"/>
          </p:nvPr>
        </p:nvSpPr>
        <p:spPr>
          <a:xfrm>
            <a:off x="838080" y="1825560"/>
            <a:ext cx="10515240" cy="435096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62" name="Google Shape;62;p6"/>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3" name="Google Shape;63;p6"/>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4" name="Google Shape;64;p6"/>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sv-SE"/>
              <a:t>‹#›</a:t>
            </a:fld>
            <a:endParaRPr>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2.png"/><Relationship Id="rId3" Type="http://schemas.openxmlformats.org/officeDocument/2006/relationships/hyperlink" Target="https://drive.google.com/file/d/119BU_JxhCcdGdvpx7hQqj2mTPwlizT3f/view?usp=sharing" TargetMode="External"/><Relationship Id="rId7" Type="http://schemas.openxmlformats.org/officeDocument/2006/relationships/image" Target="../media/image7.png"/><Relationship Id="rId12" Type="http://schemas.openxmlformats.org/officeDocument/2006/relationships/image" Target="../media/image31.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30.png"/><Relationship Id="rId5" Type="http://schemas.openxmlformats.org/officeDocument/2006/relationships/hyperlink" Target="https://github.com/RichardChalk/EDAPythonBooks" TargetMode="External"/><Relationship Id="rId10" Type="http://schemas.openxmlformats.org/officeDocument/2006/relationships/image" Target="../media/image17.png"/><Relationship Id="rId4" Type="http://schemas.openxmlformats.org/officeDocument/2006/relationships/hyperlink" Target="https://docs.google.com/spreadsheets/d/1pfNpHCs6qDk94wq6ZKp4VbdPy_8OaIHw/edit?usp=sharing&amp;ouid=114507343965783806346&amp;rtpof=true&amp;sd=true" TargetMode="External"/><Relationship Id="rId9"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hyperlink" Target="https://github.com/RichardChalk/EDAPythonNetflixStart" TargetMode="External"/><Relationship Id="rId3" Type="http://schemas.openxmlformats.org/officeDocument/2006/relationships/image" Target="../media/image2.png"/><Relationship Id="rId7" Type="http://schemas.openxmlformats.org/officeDocument/2006/relationships/image" Target="../media/image14.png"/><Relationship Id="rId12"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8.png"/><Relationship Id="rId5" Type="http://schemas.openxmlformats.org/officeDocument/2006/relationships/image" Target="../media/image33.png"/><Relationship Id="rId10" Type="http://schemas.openxmlformats.org/officeDocument/2006/relationships/image" Target="../media/image36.png"/><Relationship Id="rId4" Type="http://schemas.openxmlformats.org/officeDocument/2006/relationships/image" Target="../media/image9.jpeg"/><Relationship Id="rId9" Type="http://schemas.openxmlformats.org/officeDocument/2006/relationships/image" Target="../media/image35.png"/></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Exploratory_data_analysis" TargetMode="External"/><Relationship Id="rId3" Type="http://schemas.openxmlformats.org/officeDocument/2006/relationships/image" Target="../media/image2.png"/><Relationship Id="rId7"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www.youtube.com/watch?v=QiqZliDXCCg&amp;ab_channel=IBMTechnology"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jpeg"/><Relationship Id="rId5" Type="http://schemas.openxmlformats.org/officeDocument/2006/relationships/image" Target="../media/image9.jpeg"/><Relationship Id="rId10" Type="http://schemas.openxmlformats.org/officeDocument/2006/relationships/image" Target="../media/image14.png"/><Relationship Id="rId4" Type="http://schemas.openxmlformats.org/officeDocument/2006/relationships/hyperlink" Target="https://docs.google.com/spreadsheets/d/1BxKFLP-PA4gJLRPcKV9sAb6ijn3xdfX8/edit?usp=sharing&amp;ouid=114507343965783806346&amp;rtpof=true&amp;sd=true" TargetMode="External"/><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7.png"/><Relationship Id="rId7" Type="http://schemas.openxmlformats.org/officeDocument/2006/relationships/image" Target="../media/image21.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2.png"/><Relationship Id="rId4" Type="http://schemas.openxmlformats.org/officeDocument/2006/relationships/image" Target="../media/image19.jpe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2.png"/><Relationship Id="rId10" Type="http://schemas.openxmlformats.org/officeDocument/2006/relationships/image" Target="../media/image18.png"/><Relationship Id="rId4" Type="http://schemas.openxmlformats.org/officeDocument/2006/relationships/image" Target="../media/image24.jpeg"/><Relationship Id="rId9" Type="http://schemas.openxmlformats.org/officeDocument/2006/relationships/image" Target="../media/image28.png"/></Relationships>
</file>

<file path=ppt/slides/_rels/slide9.xml.rels><?xml version="1.0" encoding="UTF-8" standalone="yes"?>
<Relationships xmlns="http://schemas.openxmlformats.org/package/2006/relationships"><Relationship Id="rId8" Type="http://schemas.openxmlformats.org/officeDocument/2006/relationships/hyperlink" Target="https://www.dataquest.io/blog/jupyter-notebook-tutorial/" TargetMode="External"/><Relationship Id="rId13"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5.JPG"/><Relationship Id="rId12"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www.youtube.com/watch?v=eJDxcR1V7Qg&amp;ab_channel=CognitiveClass" TargetMode="External"/><Relationship Id="rId11" Type="http://schemas.openxmlformats.org/officeDocument/2006/relationships/image" Target="../media/image28.png"/><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
          <p:cNvSpPr/>
          <p:nvPr/>
        </p:nvSpPr>
        <p:spPr>
          <a:xfrm>
            <a:off x="4654440" y="0"/>
            <a:ext cx="7537320" cy="685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
          <p:cNvSpPr txBox="1"/>
          <p:nvPr/>
        </p:nvSpPr>
        <p:spPr>
          <a:xfrm>
            <a:off x="5189759" y="1306080"/>
            <a:ext cx="6750195" cy="2662920"/>
          </a:xfrm>
          <a:prstGeom prst="rect">
            <a:avLst/>
          </a:prstGeom>
          <a:noFill/>
          <a:ln>
            <a:noFill/>
          </a:ln>
        </p:spPr>
        <p:txBody>
          <a:bodyPr spcFirstLastPara="1" wrap="square" lIns="91425" tIns="45700" rIns="91425" bIns="45700" anchor="b" anchorCtr="0">
            <a:normAutofit fontScale="92500"/>
          </a:bodyPr>
          <a:lstStyle/>
          <a:p>
            <a:pPr marL="0" marR="0" lvl="0" indent="0" algn="l" rtl="0">
              <a:lnSpc>
                <a:spcPct val="90000"/>
              </a:lnSpc>
              <a:spcBef>
                <a:spcPts val="0"/>
              </a:spcBef>
              <a:spcAft>
                <a:spcPts val="0"/>
              </a:spcAft>
              <a:buNone/>
            </a:pPr>
            <a:endParaRPr lang="sv-SE" sz="5400" b="0" i="0" u="none" strike="noStrike" cap="none" dirty="0">
              <a:solidFill>
                <a:srgbClr val="FFFFFF"/>
              </a:solidFill>
              <a:latin typeface="Calibri"/>
              <a:ea typeface="Calibri"/>
              <a:cs typeface="Calibri"/>
              <a:sym typeface="Calibri"/>
            </a:endParaRPr>
          </a:p>
          <a:p>
            <a:pPr marL="0" marR="0" lvl="0" indent="0" algn="l" rtl="0">
              <a:lnSpc>
                <a:spcPct val="90000"/>
              </a:lnSpc>
              <a:spcBef>
                <a:spcPts val="0"/>
              </a:spcBef>
              <a:spcAft>
                <a:spcPts val="0"/>
              </a:spcAft>
              <a:buNone/>
            </a:pPr>
            <a:r>
              <a:rPr lang="sv-SE" sz="5400" b="0" i="0" u="none" strike="noStrike" cap="none" dirty="0" err="1">
                <a:solidFill>
                  <a:srgbClr val="FFFFFF"/>
                </a:solidFill>
                <a:latin typeface="Calibri"/>
                <a:ea typeface="Calibri"/>
                <a:cs typeface="Calibri"/>
                <a:sym typeface="Calibri"/>
              </a:rPr>
              <a:t>Exploratory</a:t>
            </a:r>
            <a:r>
              <a:rPr lang="sv-SE" sz="5400" b="0" i="0" u="none" strike="noStrike" cap="none" dirty="0">
                <a:solidFill>
                  <a:srgbClr val="FFFFFF"/>
                </a:solidFill>
                <a:latin typeface="Calibri"/>
                <a:ea typeface="Calibri"/>
                <a:cs typeface="Calibri"/>
                <a:sym typeface="Calibri"/>
              </a:rPr>
              <a:t> Data </a:t>
            </a:r>
            <a:r>
              <a:rPr lang="sv-SE" sz="5400" b="0" i="0" u="none" strike="noStrike" cap="none" dirty="0" err="1">
                <a:solidFill>
                  <a:srgbClr val="FFFFFF"/>
                </a:solidFill>
                <a:latin typeface="Calibri"/>
                <a:ea typeface="Calibri"/>
                <a:cs typeface="Calibri"/>
                <a:sym typeface="Calibri"/>
              </a:rPr>
              <a:t>Analysis</a:t>
            </a:r>
            <a:r>
              <a:rPr lang="sv-SE" sz="5400" b="0" i="0" u="none" strike="noStrike" cap="none" dirty="0">
                <a:solidFill>
                  <a:srgbClr val="FFFFFF"/>
                </a:solidFill>
                <a:latin typeface="Calibri"/>
                <a:ea typeface="Calibri"/>
                <a:cs typeface="Calibri"/>
                <a:sym typeface="Calibri"/>
              </a:rPr>
              <a:t> </a:t>
            </a:r>
          </a:p>
          <a:p>
            <a:pPr marL="0" marR="0" lvl="0" indent="0" algn="l" rtl="0">
              <a:lnSpc>
                <a:spcPct val="90000"/>
              </a:lnSpc>
              <a:spcBef>
                <a:spcPts val="0"/>
              </a:spcBef>
              <a:spcAft>
                <a:spcPts val="0"/>
              </a:spcAft>
              <a:buNone/>
            </a:pPr>
            <a:r>
              <a:rPr lang="sv-SE" sz="5400" b="0" i="0" u="none" strike="noStrike" cap="none" dirty="0">
                <a:solidFill>
                  <a:srgbClr val="FFFFFF"/>
                </a:solidFill>
                <a:latin typeface="Calibri"/>
                <a:ea typeface="Calibri"/>
                <a:cs typeface="Calibri"/>
                <a:sym typeface="Calibri"/>
              </a:rPr>
              <a:t>(EDA)</a:t>
            </a:r>
            <a:endParaRPr sz="5400" b="0" i="0" u="none" strike="noStrike" cap="none" dirty="0">
              <a:solidFill>
                <a:srgbClr val="000000"/>
              </a:solidFill>
              <a:latin typeface="Arial"/>
              <a:ea typeface="Arial"/>
              <a:cs typeface="Arial"/>
              <a:sym typeface="Arial"/>
            </a:endParaRPr>
          </a:p>
        </p:txBody>
      </p:sp>
      <p:sp>
        <p:nvSpPr>
          <p:cNvPr id="119" name="Google Shape;119;p1"/>
          <p:cNvSpPr txBox="1"/>
          <p:nvPr/>
        </p:nvSpPr>
        <p:spPr>
          <a:xfrm>
            <a:off x="5189760" y="4106160"/>
            <a:ext cx="5478120" cy="186048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l" rtl="0">
              <a:lnSpc>
                <a:spcPct val="90000"/>
              </a:lnSpc>
              <a:spcBef>
                <a:spcPts val="0"/>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r>
              <a:rPr lang="sv-SE" sz="2400" dirty="0">
                <a:solidFill>
                  <a:srgbClr val="FFFFFF"/>
                </a:solidFill>
                <a:latin typeface="Calibri"/>
                <a:ea typeface="Calibri"/>
                <a:cs typeface="Calibri"/>
                <a:sym typeface="Calibri"/>
              </a:rPr>
              <a:t>Richard Chalk</a:t>
            </a:r>
            <a:r>
              <a:rPr lang="sv-SE" sz="2400" b="0" i="0" u="none" strike="noStrike" cap="none" dirty="0">
                <a:solidFill>
                  <a:srgbClr val="FFFFFF"/>
                </a:solidFill>
                <a:latin typeface="Calibri"/>
                <a:ea typeface="Calibri"/>
                <a:cs typeface="Calibri"/>
                <a:sym typeface="Calibri"/>
              </a:rPr>
              <a:t>, Systementor AB</a:t>
            </a:r>
            <a:endParaRPr sz="24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2400" b="0" i="0" u="none" strike="noStrike" cap="none" dirty="0">
              <a:latin typeface="Arial"/>
              <a:ea typeface="Arial"/>
              <a:cs typeface="Arial"/>
              <a:sym typeface="Arial"/>
            </a:endParaRPr>
          </a:p>
        </p:txBody>
      </p:sp>
      <p:sp>
        <p:nvSpPr>
          <p:cNvPr id="120" name="Google Shape;120;p1"/>
          <p:cNvSpPr/>
          <p:nvPr/>
        </p:nvSpPr>
        <p:spPr>
          <a:xfrm>
            <a:off x="1196640" y="2252880"/>
            <a:ext cx="2218320" cy="2329200"/>
          </a:xfrm>
          <a:prstGeom prst="rect">
            <a:avLst/>
          </a:prstGeom>
          <a:solidFill>
            <a:srgbClr val="FFFFFF"/>
          </a:solidFill>
          <a:ln w="31750" cap="sq" cmpd="sng">
            <a:solidFill>
              <a:srgbClr val="6BD88A"/>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1" name="Google Shape;121;p1"/>
          <p:cNvPicPr preferRelativeResize="0"/>
          <p:nvPr/>
        </p:nvPicPr>
        <p:blipFill rotWithShape="1">
          <a:blip r:embed="rId3">
            <a:alphaModFix/>
          </a:blip>
          <a:srcRect/>
          <a:stretch/>
        </p:blipFill>
        <p:spPr>
          <a:xfrm>
            <a:off x="861120" y="2193480"/>
            <a:ext cx="2742840" cy="2329200"/>
          </a:xfrm>
          <a:prstGeom prst="rect">
            <a:avLst/>
          </a:prstGeom>
          <a:noFill/>
          <a:ln>
            <a:noFill/>
          </a:ln>
        </p:spPr>
      </p:pic>
    </p:spTree>
    <p:extLst>
      <p:ext uri="{BB962C8B-B14F-4D97-AF65-F5344CB8AC3E}">
        <p14:creationId xmlns:p14="http://schemas.microsoft.com/office/powerpoint/2010/main" val="3213385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6">
          <a:extLst>
            <a:ext uri="{FF2B5EF4-FFF2-40B4-BE49-F238E27FC236}">
              <a16:creationId xmlns:a16="http://schemas.microsoft.com/office/drawing/2014/main" id="{5F7EDA10-6048-E14A-FA15-F975980C1E51}"/>
            </a:ext>
          </a:extLst>
        </p:cNvPr>
        <p:cNvGrpSpPr/>
        <p:nvPr/>
      </p:nvGrpSpPr>
      <p:grpSpPr>
        <a:xfrm>
          <a:off x="0" y="0"/>
          <a:ext cx="0" cy="0"/>
          <a:chOff x="0" y="0"/>
          <a:chExt cx="0" cy="0"/>
        </a:xfrm>
      </p:grpSpPr>
      <p:sp>
        <p:nvSpPr>
          <p:cNvPr id="2" name="Google Shape;658;p44">
            <a:extLst>
              <a:ext uri="{FF2B5EF4-FFF2-40B4-BE49-F238E27FC236}">
                <a16:creationId xmlns:a16="http://schemas.microsoft.com/office/drawing/2014/main" id="{CB8B8E9B-70E4-2D62-57B8-D76D3D93DDE5}"/>
              </a:ext>
            </a:extLst>
          </p:cNvPr>
          <p:cNvSpPr>
            <a:spLocks/>
          </p:cNvSpPr>
          <p:nvPr/>
        </p:nvSpPr>
        <p:spPr>
          <a:xfrm>
            <a:off x="852839" y="1454040"/>
            <a:ext cx="5547961" cy="4946760"/>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Vi ska använda </a:t>
            </a:r>
            <a:r>
              <a:rPr lang="sv-SE" sz="2600" b="1" dirty="0" err="1">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Jupyter</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för </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att titta på en datafil.</a:t>
            </a:r>
          </a:p>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pPr marR="0" lvl="0" algn="l" rtl="0">
              <a:lnSpc>
                <a:spcPct val="100000"/>
              </a:lnSpc>
              <a:spcBef>
                <a:spcPts val="0"/>
              </a:spcBef>
              <a:spcAft>
                <a:spcPts val="0"/>
              </a:spcAft>
            </a:pPr>
            <a:endPar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Datafilen finns i </a:t>
            </a:r>
            <a:r>
              <a:rPr lang="sv-SE" sz="26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r>
              <a:rPr lang="sv-SE" sz="2600" b="1"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csv</a:t>
            </a:r>
            <a:r>
              <a:rPr lang="sv-SE" sz="26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format </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hlinkClick r:id="rId3"/>
              </a:rPr>
              <a:t>här</a:t>
            </a:r>
            <a:endPar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Datafilen finns i</a:t>
            </a:r>
            <a:r>
              <a:rPr lang="sv-SE" sz="26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b="1"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xlsx</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format </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hlinkClick r:id="rId4"/>
              </a:rPr>
              <a:t>här</a:t>
            </a:r>
            <a:endPar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endPar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Med hjälp av </a:t>
            </a:r>
            <a:r>
              <a:rPr lang="sv-SE" sz="2600" b="1" dirty="0" err="1">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Python</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och </a:t>
            </a:r>
          </a:p>
          <a:p>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några bibliotek kommer </a:t>
            </a:r>
          </a:p>
          <a:p>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vi att utforska datat.</a:t>
            </a:r>
          </a:p>
          <a:p>
            <a:endPar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Dvs. </a:t>
            </a:r>
            <a:r>
              <a:rPr lang="sv-SE" sz="2600" b="1" dirty="0" err="1">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Exploratory</a:t>
            </a:r>
            <a:r>
              <a:rPr lang="sv-SE" sz="26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 Data </a:t>
            </a:r>
            <a:r>
              <a:rPr lang="sv-SE" sz="2600" b="1" dirty="0" err="1">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Analysis</a:t>
            </a:r>
            <a:r>
              <a:rPr lang="sv-SE" sz="26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 (EDA)</a:t>
            </a:r>
          </a:p>
        </p:txBody>
      </p:sp>
      <p:sp>
        <p:nvSpPr>
          <p:cNvPr id="11" name="Google Shape;658;p44">
            <a:extLst>
              <a:ext uri="{FF2B5EF4-FFF2-40B4-BE49-F238E27FC236}">
                <a16:creationId xmlns:a16="http://schemas.microsoft.com/office/drawing/2014/main" id="{2CD5362D-1A1C-4C3C-C580-853D2731758A}"/>
              </a:ext>
            </a:extLst>
          </p:cNvPr>
          <p:cNvSpPr/>
          <p:nvPr/>
        </p:nvSpPr>
        <p:spPr>
          <a:xfrm>
            <a:off x="6467901" y="1454040"/>
            <a:ext cx="5547961" cy="4946760"/>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1.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För att skapa en </a:t>
            </a:r>
            <a:r>
              <a:rPr lang="sv-SE" sz="260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Jupyter</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Notebook i </a:t>
            </a:r>
          </a:p>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VS </a:t>
            </a:r>
            <a:r>
              <a:rPr lang="sv-SE" sz="260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Code</a:t>
            </a:r>
            <a:endPar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CTRL</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 </a:t>
            </a:r>
            <a:r>
              <a:rPr lang="sv-SE" sz="26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SHIFT</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 </a:t>
            </a:r>
            <a:r>
              <a:rPr lang="sv-SE" sz="26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P</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och välj…</a:t>
            </a:r>
          </a:p>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b="1"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Create</a:t>
            </a:r>
            <a:r>
              <a:rPr lang="sv-SE" sz="26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New </a:t>
            </a:r>
            <a:r>
              <a:rPr lang="sv-SE" sz="2600" b="1"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Jupyter</a:t>
            </a:r>
            <a:r>
              <a:rPr lang="sv-SE" sz="26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Notebook</a:t>
            </a:r>
          </a:p>
          <a:p>
            <a:pPr marR="0" lvl="0" algn="l" rtl="0">
              <a:lnSpc>
                <a:spcPct val="100000"/>
              </a:lnSpc>
              <a:spcBef>
                <a:spcPts val="0"/>
              </a:spcBef>
              <a:spcAft>
                <a:spcPts val="0"/>
              </a:spcAft>
            </a:pPr>
            <a:endParaRPr lang="sv-SE" sz="26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Jag har redan skapat en notebook </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som vi ska titta på tillsammans</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hlinkClick r:id="rId5"/>
              </a:rPr>
              <a:t>Ladda ner</a:t>
            </a:r>
            <a:endPar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endPar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6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2.</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Efter nedladdning öppna mappen i </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VS </a:t>
            </a:r>
            <a:r>
              <a:rPr lang="sv-SE" sz="2600"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Code</a:t>
            </a:r>
            <a:endPar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3.</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Vi tittar på koden tillsammans</a:t>
            </a:r>
          </a:p>
        </p:txBody>
      </p:sp>
      <p:pic>
        <p:nvPicPr>
          <p:cNvPr id="5" name="Google Shape;481;p21">
            <a:extLst>
              <a:ext uri="{FF2B5EF4-FFF2-40B4-BE49-F238E27FC236}">
                <a16:creationId xmlns:a16="http://schemas.microsoft.com/office/drawing/2014/main" id="{F51DA3C0-38E9-5121-DED1-E366F962F028}"/>
              </a:ext>
            </a:extLst>
          </p:cNvPr>
          <p:cNvPicPr preferRelativeResize="0"/>
          <p:nvPr/>
        </p:nvPicPr>
        <p:blipFill rotWithShape="1">
          <a:blip r:embed="rId6">
            <a:alphaModFix/>
          </a:blip>
          <a:srcRect/>
          <a:stretch/>
        </p:blipFill>
        <p:spPr>
          <a:xfrm>
            <a:off x="9420480" y="6450120"/>
            <a:ext cx="2742840" cy="408240"/>
          </a:xfrm>
          <a:prstGeom prst="rect">
            <a:avLst/>
          </a:prstGeom>
          <a:noFill/>
          <a:ln>
            <a:noFill/>
          </a:ln>
        </p:spPr>
      </p:pic>
      <p:sp>
        <p:nvSpPr>
          <p:cNvPr id="6" name="Google Shape;482;p21">
            <a:extLst>
              <a:ext uri="{FF2B5EF4-FFF2-40B4-BE49-F238E27FC236}">
                <a16:creationId xmlns:a16="http://schemas.microsoft.com/office/drawing/2014/main" id="{715B39D0-682C-5B52-8C7F-CF6504CCA06A}"/>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sp>
        <p:nvSpPr>
          <p:cNvPr id="7" name="Google Shape;126;p2">
            <a:extLst>
              <a:ext uri="{FF2B5EF4-FFF2-40B4-BE49-F238E27FC236}">
                <a16:creationId xmlns:a16="http://schemas.microsoft.com/office/drawing/2014/main" id="{65DCBB96-9A46-3F2B-4783-C53C9017C5ED}"/>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a:solidFill>
                  <a:srgbClr val="1D9A78"/>
                </a:solidFill>
                <a:latin typeface="Calibri"/>
                <a:ea typeface="Calibri"/>
                <a:cs typeface="Calibri"/>
                <a:sym typeface="Calibri"/>
              </a:rPr>
              <a:t>EDA &amp; </a:t>
            </a:r>
            <a:r>
              <a:rPr lang="sv-SE" sz="4400" b="0" i="0" u="none" strike="noStrike" cap="none" dirty="0" err="1">
                <a:solidFill>
                  <a:srgbClr val="1D9A78"/>
                </a:solidFill>
                <a:latin typeface="Calibri"/>
                <a:ea typeface="Calibri"/>
                <a:cs typeface="Calibri"/>
                <a:sym typeface="Calibri"/>
              </a:rPr>
              <a:t>Jupyter</a:t>
            </a:r>
            <a:endParaRPr sz="4400" b="0" i="0" u="none" strike="noStrike" cap="none" dirty="0">
              <a:solidFill>
                <a:srgbClr val="1D9A78"/>
              </a:solidFill>
              <a:latin typeface="Arial"/>
              <a:ea typeface="Arial"/>
              <a:cs typeface="Arial"/>
              <a:sym typeface="Arial"/>
            </a:endParaRPr>
          </a:p>
        </p:txBody>
      </p:sp>
      <p:cxnSp>
        <p:nvCxnSpPr>
          <p:cNvPr id="4" name="Straight Connector 3">
            <a:extLst>
              <a:ext uri="{FF2B5EF4-FFF2-40B4-BE49-F238E27FC236}">
                <a16:creationId xmlns:a16="http://schemas.microsoft.com/office/drawing/2014/main" id="{9AF7386A-DC18-557F-3E89-59B28DD51983}"/>
              </a:ext>
            </a:extLst>
          </p:cNvPr>
          <p:cNvCxnSpPr>
            <a:cxnSpLocks/>
          </p:cNvCxnSpPr>
          <p:nvPr/>
        </p:nvCxnSpPr>
        <p:spPr>
          <a:xfrm>
            <a:off x="6322428" y="1674860"/>
            <a:ext cx="0" cy="472594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8" name="Picture 6" descr="Bar graph - Free business and finance icons">
            <a:extLst>
              <a:ext uri="{FF2B5EF4-FFF2-40B4-BE49-F238E27FC236}">
                <a16:creationId xmlns:a16="http://schemas.microsoft.com/office/drawing/2014/main" id="{1739B14C-1F28-69EC-313D-C44A578B298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61408" y="69122"/>
            <a:ext cx="1243149" cy="1243149"/>
          </a:xfrm>
          <a:prstGeom prst="rect">
            <a:avLst/>
          </a:prstGeom>
          <a:noFill/>
          <a:extLst>
            <a:ext uri="{909E8E84-426E-40DD-AFC4-6F175D3DCCD1}">
              <a14:hiddenFill xmlns:a14="http://schemas.microsoft.com/office/drawing/2010/main">
                <a:solidFill>
                  <a:srgbClr val="FFFFFF"/>
                </a:solidFill>
              </a14:hiddenFill>
            </a:ext>
          </a:extLst>
        </p:spPr>
      </p:pic>
      <p:pic>
        <p:nvPicPr>
          <p:cNvPr id="9" name="Google Shape;568;p32">
            <a:extLst>
              <a:ext uri="{FF2B5EF4-FFF2-40B4-BE49-F238E27FC236}">
                <a16:creationId xmlns:a16="http://schemas.microsoft.com/office/drawing/2014/main" id="{1E6BADD1-7AAF-E915-07EE-E39C34E50381}"/>
              </a:ext>
            </a:extLst>
          </p:cNvPr>
          <p:cNvPicPr preferRelativeResize="0"/>
          <p:nvPr/>
        </p:nvPicPr>
        <p:blipFill rotWithShape="1">
          <a:blip r:embed="rId8">
            <a:alphaModFix/>
          </a:blip>
          <a:srcRect/>
          <a:stretch/>
        </p:blipFill>
        <p:spPr>
          <a:xfrm>
            <a:off x="8695417" y="241085"/>
            <a:ext cx="1992783" cy="899222"/>
          </a:xfrm>
          <a:prstGeom prst="rect">
            <a:avLst/>
          </a:prstGeom>
          <a:noFill/>
          <a:ln>
            <a:noFill/>
          </a:ln>
        </p:spPr>
      </p:pic>
      <p:pic>
        <p:nvPicPr>
          <p:cNvPr id="10" name="Picture 12">
            <a:extLst>
              <a:ext uri="{FF2B5EF4-FFF2-40B4-BE49-F238E27FC236}">
                <a16:creationId xmlns:a16="http://schemas.microsoft.com/office/drawing/2014/main" id="{DBE05120-BE10-AD83-7607-E67F42BB8A3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43151" y="1483140"/>
            <a:ext cx="1417516" cy="164305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con&#10;&#10;Description automatically generated">
            <a:extLst>
              <a:ext uri="{FF2B5EF4-FFF2-40B4-BE49-F238E27FC236}">
                <a16:creationId xmlns:a16="http://schemas.microsoft.com/office/drawing/2014/main" id="{44F42735-92CA-0BB9-F2A7-F01836A4E87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61007" y="3570890"/>
            <a:ext cx="713060" cy="713060"/>
          </a:xfrm>
          <a:prstGeom prst="rect">
            <a:avLst/>
          </a:prstGeom>
        </p:spPr>
      </p:pic>
      <p:pic>
        <p:nvPicPr>
          <p:cNvPr id="1026" name="Picture 2" descr="Eye Icon | IconExperience - Professional Icons » O-Collection">
            <a:extLst>
              <a:ext uri="{FF2B5EF4-FFF2-40B4-BE49-F238E27FC236}">
                <a16:creationId xmlns:a16="http://schemas.microsoft.com/office/drawing/2014/main" id="{B1123D1C-3DC8-38B7-8849-02029D42EB9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4030" y="3126196"/>
            <a:ext cx="798241" cy="79824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13 Common Mistakes Amateur Data Scientists Make and How to Avoid Them?">
            <a:extLst>
              <a:ext uri="{FF2B5EF4-FFF2-40B4-BE49-F238E27FC236}">
                <a16:creationId xmlns:a16="http://schemas.microsoft.com/office/drawing/2014/main" id="{F3A3A540-78D5-B680-A0C0-F33DC2181A6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3356" y="4162027"/>
            <a:ext cx="1969425" cy="1484153"/>
          </a:xfrm>
          <a:prstGeom prst="rect">
            <a:avLst/>
          </a:prstGeom>
          <a:noFill/>
          <a:ln w="38100">
            <a:solidFill>
              <a:srgbClr val="1D9A78"/>
            </a:solidFill>
          </a:ln>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4975447-FC46-D415-1F42-4342F724922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62108" y="5456214"/>
            <a:ext cx="457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02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a:extLst>
            <a:ext uri="{FF2B5EF4-FFF2-40B4-BE49-F238E27FC236}">
              <a16:creationId xmlns:a16="http://schemas.microsoft.com/office/drawing/2014/main" id="{7D5E33B4-FF26-AB2D-737A-25B9F7198937}"/>
            </a:ext>
          </a:extLst>
        </p:cNvPr>
        <p:cNvGrpSpPr/>
        <p:nvPr/>
      </p:nvGrpSpPr>
      <p:grpSpPr>
        <a:xfrm>
          <a:off x="0" y="0"/>
          <a:ext cx="0" cy="0"/>
          <a:chOff x="0" y="0"/>
          <a:chExt cx="0" cy="0"/>
        </a:xfrm>
      </p:grpSpPr>
      <p:sp>
        <p:nvSpPr>
          <p:cNvPr id="117" name="Google Shape;117;p1">
            <a:extLst>
              <a:ext uri="{FF2B5EF4-FFF2-40B4-BE49-F238E27FC236}">
                <a16:creationId xmlns:a16="http://schemas.microsoft.com/office/drawing/2014/main" id="{42F8126D-CED3-BE03-1439-77881A996780}"/>
              </a:ext>
            </a:extLst>
          </p:cNvPr>
          <p:cNvSpPr/>
          <p:nvPr/>
        </p:nvSpPr>
        <p:spPr>
          <a:xfrm>
            <a:off x="4654440" y="0"/>
            <a:ext cx="7537320" cy="685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
            <a:extLst>
              <a:ext uri="{FF2B5EF4-FFF2-40B4-BE49-F238E27FC236}">
                <a16:creationId xmlns:a16="http://schemas.microsoft.com/office/drawing/2014/main" id="{46D76777-5A3B-D90D-4615-4B0C57A7773A}"/>
              </a:ext>
            </a:extLst>
          </p:cNvPr>
          <p:cNvSpPr txBox="1"/>
          <p:nvPr/>
        </p:nvSpPr>
        <p:spPr>
          <a:xfrm>
            <a:off x="5189759" y="1306080"/>
            <a:ext cx="6750195" cy="266292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None/>
            </a:pPr>
            <a:r>
              <a:rPr lang="sv-SE" sz="5400" b="0" i="0" u="none" strike="noStrike" cap="none" dirty="0">
                <a:solidFill>
                  <a:srgbClr val="FFFFFF"/>
                </a:solidFill>
                <a:latin typeface="Calibri"/>
                <a:ea typeface="Calibri"/>
                <a:cs typeface="Calibri"/>
                <a:sym typeface="Calibri"/>
              </a:rPr>
              <a:t>Övning</a:t>
            </a:r>
            <a:endParaRPr sz="5400" b="0" i="0" u="none" strike="noStrike" cap="none" dirty="0">
              <a:solidFill>
                <a:srgbClr val="000000"/>
              </a:solidFill>
              <a:latin typeface="Arial"/>
              <a:ea typeface="Arial"/>
              <a:cs typeface="Arial"/>
              <a:sym typeface="Arial"/>
            </a:endParaRPr>
          </a:p>
        </p:txBody>
      </p:sp>
      <p:sp>
        <p:nvSpPr>
          <p:cNvPr id="119" name="Google Shape;119;p1">
            <a:extLst>
              <a:ext uri="{FF2B5EF4-FFF2-40B4-BE49-F238E27FC236}">
                <a16:creationId xmlns:a16="http://schemas.microsoft.com/office/drawing/2014/main" id="{06567991-65F6-1E8B-4E94-46190EA9C789}"/>
              </a:ext>
            </a:extLst>
          </p:cNvPr>
          <p:cNvSpPr txBox="1"/>
          <p:nvPr/>
        </p:nvSpPr>
        <p:spPr>
          <a:xfrm>
            <a:off x="5189760" y="4106160"/>
            <a:ext cx="5478120" cy="186048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l" rtl="0">
              <a:lnSpc>
                <a:spcPct val="90000"/>
              </a:lnSpc>
              <a:spcBef>
                <a:spcPts val="0"/>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r>
              <a:rPr lang="sv-SE" sz="2400" dirty="0">
                <a:solidFill>
                  <a:srgbClr val="FFFFFF"/>
                </a:solidFill>
                <a:latin typeface="Calibri"/>
                <a:ea typeface="Calibri"/>
                <a:cs typeface="Calibri"/>
                <a:sym typeface="Calibri"/>
              </a:rPr>
              <a:t>Richard Chalk</a:t>
            </a:r>
            <a:r>
              <a:rPr lang="sv-SE" sz="2400" b="0" i="0" u="none" strike="noStrike" cap="none" dirty="0">
                <a:solidFill>
                  <a:srgbClr val="FFFFFF"/>
                </a:solidFill>
                <a:latin typeface="Calibri"/>
                <a:ea typeface="Calibri"/>
                <a:cs typeface="Calibri"/>
                <a:sym typeface="Calibri"/>
              </a:rPr>
              <a:t>, Systementor AB</a:t>
            </a:r>
            <a:endParaRPr sz="24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2400" b="0" i="0" u="none" strike="noStrike" cap="none" dirty="0">
              <a:latin typeface="Arial"/>
              <a:ea typeface="Arial"/>
              <a:cs typeface="Arial"/>
              <a:sym typeface="Arial"/>
            </a:endParaRPr>
          </a:p>
        </p:txBody>
      </p:sp>
      <p:sp>
        <p:nvSpPr>
          <p:cNvPr id="120" name="Google Shape;120;p1">
            <a:extLst>
              <a:ext uri="{FF2B5EF4-FFF2-40B4-BE49-F238E27FC236}">
                <a16:creationId xmlns:a16="http://schemas.microsoft.com/office/drawing/2014/main" id="{CBB76408-97BE-CA01-0B91-C1BA636AE308}"/>
              </a:ext>
            </a:extLst>
          </p:cNvPr>
          <p:cNvSpPr/>
          <p:nvPr/>
        </p:nvSpPr>
        <p:spPr>
          <a:xfrm>
            <a:off x="1196640" y="2252880"/>
            <a:ext cx="2218320" cy="2329200"/>
          </a:xfrm>
          <a:prstGeom prst="rect">
            <a:avLst/>
          </a:prstGeom>
          <a:solidFill>
            <a:srgbClr val="FFFFFF"/>
          </a:solidFill>
          <a:ln w="31750" cap="sq" cmpd="sng">
            <a:solidFill>
              <a:srgbClr val="6BD88A"/>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1" name="Google Shape;121;p1">
            <a:extLst>
              <a:ext uri="{FF2B5EF4-FFF2-40B4-BE49-F238E27FC236}">
                <a16:creationId xmlns:a16="http://schemas.microsoft.com/office/drawing/2014/main" id="{C88EC358-EDC9-89F1-462F-25B9954CE3AF}"/>
              </a:ext>
            </a:extLst>
          </p:cNvPr>
          <p:cNvPicPr preferRelativeResize="0"/>
          <p:nvPr/>
        </p:nvPicPr>
        <p:blipFill rotWithShape="1">
          <a:blip r:embed="rId3">
            <a:alphaModFix/>
          </a:blip>
          <a:srcRect/>
          <a:stretch/>
        </p:blipFill>
        <p:spPr>
          <a:xfrm>
            <a:off x="861120" y="2193480"/>
            <a:ext cx="2742840" cy="2329200"/>
          </a:xfrm>
          <a:prstGeom prst="rect">
            <a:avLst/>
          </a:prstGeom>
          <a:noFill/>
          <a:ln>
            <a:noFill/>
          </a:ln>
        </p:spPr>
      </p:pic>
    </p:spTree>
    <p:extLst>
      <p:ext uri="{BB962C8B-B14F-4D97-AF65-F5344CB8AC3E}">
        <p14:creationId xmlns:p14="http://schemas.microsoft.com/office/powerpoint/2010/main" val="3203312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6">
          <a:extLst>
            <a:ext uri="{FF2B5EF4-FFF2-40B4-BE49-F238E27FC236}">
              <a16:creationId xmlns:a16="http://schemas.microsoft.com/office/drawing/2014/main" id="{74280F1C-D707-360D-8AAA-6B8D7EFA4818}"/>
            </a:ext>
          </a:extLst>
        </p:cNvPr>
        <p:cNvGrpSpPr/>
        <p:nvPr/>
      </p:nvGrpSpPr>
      <p:grpSpPr>
        <a:xfrm>
          <a:off x="0" y="0"/>
          <a:ext cx="0" cy="0"/>
          <a:chOff x="0" y="0"/>
          <a:chExt cx="0" cy="0"/>
        </a:xfrm>
      </p:grpSpPr>
      <p:pic>
        <p:nvPicPr>
          <p:cNvPr id="5" name="Google Shape;481;p21">
            <a:extLst>
              <a:ext uri="{FF2B5EF4-FFF2-40B4-BE49-F238E27FC236}">
                <a16:creationId xmlns:a16="http://schemas.microsoft.com/office/drawing/2014/main" id="{ED24AB5E-C185-26F3-74C2-847A16B7A88A}"/>
              </a:ext>
            </a:extLst>
          </p:cNvPr>
          <p:cNvPicPr preferRelativeResize="0"/>
          <p:nvPr/>
        </p:nvPicPr>
        <p:blipFill rotWithShape="1">
          <a:blip r:embed="rId3">
            <a:alphaModFix/>
          </a:blip>
          <a:srcRect/>
          <a:stretch/>
        </p:blipFill>
        <p:spPr>
          <a:xfrm>
            <a:off x="9420480" y="6450120"/>
            <a:ext cx="2742840" cy="408240"/>
          </a:xfrm>
          <a:prstGeom prst="rect">
            <a:avLst/>
          </a:prstGeom>
          <a:noFill/>
          <a:ln>
            <a:noFill/>
          </a:ln>
        </p:spPr>
      </p:pic>
      <p:sp>
        <p:nvSpPr>
          <p:cNvPr id="6" name="Google Shape;482;p21">
            <a:extLst>
              <a:ext uri="{FF2B5EF4-FFF2-40B4-BE49-F238E27FC236}">
                <a16:creationId xmlns:a16="http://schemas.microsoft.com/office/drawing/2014/main" id="{F9D59714-AB0A-1C1C-A9D1-10221597E510}"/>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cxnSp>
        <p:nvCxnSpPr>
          <p:cNvPr id="4" name="Straight Connector 3">
            <a:extLst>
              <a:ext uri="{FF2B5EF4-FFF2-40B4-BE49-F238E27FC236}">
                <a16:creationId xmlns:a16="http://schemas.microsoft.com/office/drawing/2014/main" id="{1FDDD862-59B5-D942-036E-A8A8537909CB}"/>
              </a:ext>
            </a:extLst>
          </p:cNvPr>
          <p:cNvCxnSpPr>
            <a:cxnSpLocks/>
          </p:cNvCxnSpPr>
          <p:nvPr/>
        </p:nvCxnSpPr>
        <p:spPr>
          <a:xfrm>
            <a:off x="6322428" y="1674860"/>
            <a:ext cx="0" cy="472594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11" name="Picture 2" descr="Good Luck bilder – Bläddra bland 1,766,345 stockfoton, vektorer och videor  | Adobe Stock">
            <a:extLst>
              <a:ext uri="{FF2B5EF4-FFF2-40B4-BE49-F238E27FC236}">
                <a16:creationId xmlns:a16="http://schemas.microsoft.com/office/drawing/2014/main" id="{0DFCBA75-366D-4397-22F2-0B381421DC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1075" y="4877397"/>
            <a:ext cx="2359085" cy="157272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Rounded Corners 9">
            <a:extLst>
              <a:ext uri="{FF2B5EF4-FFF2-40B4-BE49-F238E27FC236}">
                <a16:creationId xmlns:a16="http://schemas.microsoft.com/office/drawing/2014/main" id="{23FFF69D-C9B8-4000-B3E0-CD175AE2957A}"/>
              </a:ext>
            </a:extLst>
          </p:cNvPr>
          <p:cNvSpPr/>
          <p:nvPr/>
        </p:nvSpPr>
        <p:spPr>
          <a:xfrm>
            <a:off x="6664960" y="1216344"/>
            <a:ext cx="5313674" cy="3393444"/>
          </a:xfrm>
          <a:prstGeom prst="roundRect">
            <a:avLst/>
          </a:prstGeom>
          <a:noFill/>
          <a:ln w="57150">
            <a:solidFill>
              <a:srgbClr val="1D9A7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3" name="Picture 2" descr="Homework &amp; Spelling Tasks | Blakedown Primary School">
            <a:extLst>
              <a:ext uri="{FF2B5EF4-FFF2-40B4-BE49-F238E27FC236}">
                <a16:creationId xmlns:a16="http://schemas.microsoft.com/office/drawing/2014/main" id="{FE3F8A9F-C798-576A-184A-91514EDD5D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2835" y="501540"/>
            <a:ext cx="48006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Bar graph - Free business and finance icons">
            <a:extLst>
              <a:ext uri="{FF2B5EF4-FFF2-40B4-BE49-F238E27FC236}">
                <a16:creationId xmlns:a16="http://schemas.microsoft.com/office/drawing/2014/main" id="{2F85A540-DEF2-D3EB-E345-60A3DDF932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61408" y="69122"/>
            <a:ext cx="1243149" cy="124314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279DFC77-C85C-5015-6D40-305092A4CCD1}"/>
              </a:ext>
            </a:extLst>
          </p:cNvPr>
          <p:cNvPicPr>
            <a:picLocks noChangeAspect="1"/>
          </p:cNvPicPr>
          <p:nvPr/>
        </p:nvPicPr>
        <p:blipFill>
          <a:blip r:embed="rId7"/>
          <a:stretch>
            <a:fillRect/>
          </a:stretch>
        </p:blipFill>
        <p:spPr>
          <a:xfrm>
            <a:off x="57419" y="4029119"/>
            <a:ext cx="853514" cy="876376"/>
          </a:xfrm>
          <a:prstGeom prst="rect">
            <a:avLst/>
          </a:prstGeom>
        </p:spPr>
      </p:pic>
      <p:pic>
        <p:nvPicPr>
          <p:cNvPr id="3074" name="Picture 2">
            <a:extLst>
              <a:ext uri="{FF2B5EF4-FFF2-40B4-BE49-F238E27FC236}">
                <a16:creationId xmlns:a16="http://schemas.microsoft.com/office/drawing/2014/main" id="{70D39AAC-C8BE-AF43-9D07-46BD26FD13C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4547" y="2761836"/>
            <a:ext cx="1835739" cy="49179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EE82D408-BB6C-19F6-AFCD-0B781955B693}"/>
              </a:ext>
            </a:extLst>
          </p:cNvPr>
          <p:cNvPicPr>
            <a:picLocks noChangeAspect="1"/>
          </p:cNvPicPr>
          <p:nvPr/>
        </p:nvPicPr>
        <p:blipFill>
          <a:blip r:embed="rId9"/>
          <a:stretch>
            <a:fillRect/>
          </a:stretch>
        </p:blipFill>
        <p:spPr>
          <a:xfrm>
            <a:off x="6997495" y="1579103"/>
            <a:ext cx="4648603" cy="2690093"/>
          </a:xfrm>
          <a:prstGeom prst="rect">
            <a:avLst/>
          </a:prstGeom>
        </p:spPr>
      </p:pic>
      <p:pic>
        <p:nvPicPr>
          <p:cNvPr id="12" name="Picture 11">
            <a:extLst>
              <a:ext uri="{FF2B5EF4-FFF2-40B4-BE49-F238E27FC236}">
                <a16:creationId xmlns:a16="http://schemas.microsoft.com/office/drawing/2014/main" id="{C7E76ED2-A9CF-214C-034C-CB022EAF7BA2}"/>
              </a:ext>
            </a:extLst>
          </p:cNvPr>
          <p:cNvPicPr>
            <a:picLocks noChangeAspect="1"/>
          </p:cNvPicPr>
          <p:nvPr/>
        </p:nvPicPr>
        <p:blipFill>
          <a:blip r:embed="rId10"/>
          <a:stretch>
            <a:fillRect/>
          </a:stretch>
        </p:blipFill>
        <p:spPr>
          <a:xfrm>
            <a:off x="87052" y="5384437"/>
            <a:ext cx="846502" cy="807357"/>
          </a:xfrm>
          <a:prstGeom prst="rect">
            <a:avLst/>
          </a:prstGeom>
        </p:spPr>
      </p:pic>
      <p:pic>
        <p:nvPicPr>
          <p:cNvPr id="15" name="Picture 12">
            <a:extLst>
              <a:ext uri="{FF2B5EF4-FFF2-40B4-BE49-F238E27FC236}">
                <a16:creationId xmlns:a16="http://schemas.microsoft.com/office/drawing/2014/main" id="{CE724141-4A0E-0720-706A-2FCB264690C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14426" y="3708876"/>
            <a:ext cx="669138" cy="77560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66B48B17-3446-3CED-9515-8ABF540E055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14426" y="5281453"/>
            <a:ext cx="596218" cy="554502"/>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658;p44">
            <a:extLst>
              <a:ext uri="{FF2B5EF4-FFF2-40B4-BE49-F238E27FC236}">
                <a16:creationId xmlns:a16="http://schemas.microsoft.com/office/drawing/2014/main" id="{78FCE6F5-95E9-A519-A3CE-B89EC0456920}"/>
              </a:ext>
            </a:extLst>
          </p:cNvPr>
          <p:cNvSpPr/>
          <p:nvPr/>
        </p:nvSpPr>
        <p:spPr>
          <a:xfrm>
            <a:off x="852839" y="1454040"/>
            <a:ext cx="5469585" cy="4946760"/>
          </a:xfrm>
          <a:prstGeom prst="rect">
            <a:avLst/>
          </a:prstGeom>
          <a:noFill/>
          <a:ln>
            <a:noFill/>
          </a:ln>
        </p:spPr>
        <p:txBody>
          <a:bodyPr spcFirstLastPara="1" wrap="square" lIns="119875" tIns="60100" rIns="119875" bIns="60100" anchor="t" anchorCtr="0">
            <a:noAutofit/>
          </a:bodyPr>
          <a:lstStyle/>
          <a:p>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Nu ska ni få chansen att utforska en annan datamängd. Denna gång handlar datamängden om...</a:t>
            </a:r>
          </a:p>
          <a:p>
            <a:endPar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endPar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endPar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r>
              <a:rPr lang="sv-SE" sz="24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1.    </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Ni kan börja med </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hlinkClick r:id="rId13"/>
              </a:rPr>
              <a:t>denna</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40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app</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r>
              <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Ni hittar både </a:t>
            </a:r>
            <a:r>
              <a:rPr lang="sv-SE" sz="24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r>
              <a:rPr lang="sv-SE" sz="2400" b="1"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csv</a:t>
            </a:r>
            <a:r>
              <a:rPr lang="sv-SE" sz="24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&amp; </a:t>
            </a:r>
            <a:r>
              <a:rPr lang="sv-SE" sz="24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r>
              <a:rPr lang="sv-SE" sz="2400" b="1"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xlsx</a:t>
            </a:r>
            <a:r>
              <a:rPr lang="sv-SE" sz="24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filerna </a:t>
            </a:r>
          </a:p>
          <a:p>
            <a:r>
              <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i denna app. Gör </a:t>
            </a:r>
            <a:r>
              <a:rPr lang="sv-SE" sz="24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samtliga</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övningar</a:t>
            </a:r>
          </a:p>
          <a:p>
            <a:endPar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r>
              <a:rPr lang="sv-SE" sz="24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2.            </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Öppna Excel filen och försök att </a:t>
            </a:r>
          </a:p>
          <a:p>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utföra samma uppgifter igen</a:t>
            </a:r>
          </a:p>
          <a:p>
            <a:r>
              <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(fast denna gång i Excel)</a:t>
            </a:r>
          </a:p>
        </p:txBody>
      </p:sp>
    </p:spTree>
    <p:extLst>
      <p:ext uri="{BB962C8B-B14F-4D97-AF65-F5344CB8AC3E}">
        <p14:creationId xmlns:p14="http://schemas.microsoft.com/office/powerpoint/2010/main" val="226176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8" name="Google Shape;658;p44"/>
          <p:cNvSpPr/>
          <p:nvPr/>
        </p:nvSpPr>
        <p:spPr>
          <a:xfrm>
            <a:off x="852841" y="3017725"/>
            <a:ext cx="10275790" cy="2785645"/>
          </a:xfrm>
          <a:prstGeom prst="rect">
            <a:avLst/>
          </a:prstGeom>
          <a:noFill/>
          <a:ln>
            <a:noFill/>
          </a:ln>
        </p:spPr>
        <p:txBody>
          <a:bodyPr spcFirstLastPara="1" wrap="square" lIns="119875" tIns="60100" rIns="119875" bIns="60100" anchor="t" anchorCtr="0">
            <a:noAutofit/>
          </a:bodyPr>
          <a:lstStyle/>
          <a:p>
            <a:pPr marR="0" lvl="0" rtl="0">
              <a:lnSpc>
                <a:spcPct val="100000"/>
              </a:lnSpc>
              <a:spcBef>
                <a:spcPts val="0"/>
              </a:spcBef>
              <a:spcAft>
                <a:spcPts val="0"/>
              </a:spcAft>
            </a:pP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Syftet med EDA är att låta </a:t>
            </a:r>
            <a:r>
              <a:rPr lang="sv-SE" sz="240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datan</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4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tala</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och avslöja dess underliggande struktur, </a:t>
            </a:r>
            <a:r>
              <a:rPr lang="sv-SE" sz="24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mönster</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4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anomalier</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och </a:t>
            </a:r>
            <a:r>
              <a:rPr lang="sv-SE" sz="24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viktiga relationer </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mellan variabler utan att göra några initiala antaganden.</a:t>
            </a:r>
          </a:p>
          <a:p>
            <a:pPr marR="0" lvl="0" rtl="0">
              <a:lnSpc>
                <a:spcPct val="100000"/>
              </a:lnSpc>
              <a:spcBef>
                <a:spcPts val="0"/>
              </a:spcBef>
              <a:spcAft>
                <a:spcPts val="0"/>
              </a:spcAft>
            </a:pPr>
            <a:endPar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rtl="0">
              <a:lnSpc>
                <a:spcPct val="100000"/>
              </a:lnSpc>
              <a:spcBef>
                <a:spcPts val="0"/>
              </a:spcBef>
              <a:spcAft>
                <a:spcPts val="0"/>
              </a:spcAft>
            </a:pP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EDA spelar en central roll i visualisering av data eftersom </a:t>
            </a:r>
          </a:p>
          <a:p>
            <a:pPr marR="0" lvl="0" rtl="0">
              <a:lnSpc>
                <a:spcPct val="100000"/>
              </a:lnSpc>
              <a:spcBef>
                <a:spcPts val="0"/>
              </a:spcBef>
              <a:spcAft>
                <a:spcPts val="0"/>
              </a:spcAft>
            </a:pPr>
            <a:r>
              <a:rPr lang="sv-SE" sz="24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det använder grafiska och visuella tekniker för att hjälpa </a:t>
            </a:r>
          </a:p>
          <a:p>
            <a:pPr marR="0" lvl="0" rtl="0">
              <a:lnSpc>
                <a:spcPct val="100000"/>
              </a:lnSpc>
              <a:spcBef>
                <a:spcPts val="0"/>
              </a:spcBef>
              <a:spcAft>
                <a:spcPts val="0"/>
              </a:spcAft>
            </a:pP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analytiker och forskare att förstå </a:t>
            </a:r>
            <a:r>
              <a:rPr lang="sv-SE" sz="240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datan</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bättre. </a:t>
            </a:r>
          </a:p>
        </p:txBody>
      </p:sp>
      <p:pic>
        <p:nvPicPr>
          <p:cNvPr id="5" name="Google Shape;481;p21">
            <a:extLst>
              <a:ext uri="{FF2B5EF4-FFF2-40B4-BE49-F238E27FC236}">
                <a16:creationId xmlns:a16="http://schemas.microsoft.com/office/drawing/2014/main" id="{6325E9FD-CB31-18CC-9788-1DF96F31E1FE}"/>
              </a:ext>
            </a:extLst>
          </p:cNvPr>
          <p:cNvPicPr preferRelativeResize="0"/>
          <p:nvPr/>
        </p:nvPicPr>
        <p:blipFill rotWithShape="1">
          <a:blip r:embed="rId3">
            <a:alphaModFix/>
          </a:blip>
          <a:srcRect/>
          <a:stretch/>
        </p:blipFill>
        <p:spPr>
          <a:xfrm>
            <a:off x="9420480" y="6450120"/>
            <a:ext cx="2742840" cy="408240"/>
          </a:xfrm>
          <a:prstGeom prst="rect">
            <a:avLst/>
          </a:prstGeom>
          <a:noFill/>
          <a:ln>
            <a:noFill/>
          </a:ln>
        </p:spPr>
      </p:pic>
      <p:sp>
        <p:nvSpPr>
          <p:cNvPr id="6" name="Google Shape;482;p21">
            <a:extLst>
              <a:ext uri="{FF2B5EF4-FFF2-40B4-BE49-F238E27FC236}">
                <a16:creationId xmlns:a16="http://schemas.microsoft.com/office/drawing/2014/main" id="{AA3DBEFE-0B36-E64D-9BC8-6CAB98AE791F}"/>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dirty="0">
                <a:solidFill>
                  <a:srgbClr val="000000"/>
                </a:solidFill>
                <a:latin typeface="Calibri"/>
                <a:ea typeface="Calibri"/>
                <a:cs typeface="Calibri"/>
                <a:sym typeface="Calibri"/>
              </a:rPr>
              <a:t>https://education.systementor.se</a:t>
            </a:r>
            <a:endParaRPr sz="1200" b="0" strike="noStrike" dirty="0">
              <a:latin typeface="Arial"/>
              <a:ea typeface="Arial"/>
              <a:cs typeface="Arial"/>
              <a:sym typeface="Arial"/>
            </a:endParaRPr>
          </a:p>
        </p:txBody>
      </p:sp>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a:solidFill>
                  <a:srgbClr val="1D9A78"/>
                </a:solidFill>
                <a:latin typeface="Calibri"/>
                <a:ea typeface="Calibri"/>
                <a:cs typeface="Calibri"/>
                <a:sym typeface="Calibri"/>
              </a:rPr>
              <a:t>I ett nötskal</a:t>
            </a:r>
            <a:endParaRPr sz="4400" b="0" i="0" u="none" strike="noStrike" cap="none" dirty="0">
              <a:solidFill>
                <a:srgbClr val="1D9A78"/>
              </a:solidFill>
              <a:latin typeface="Arial"/>
              <a:ea typeface="Arial"/>
              <a:cs typeface="Arial"/>
              <a:sym typeface="Arial"/>
            </a:endParaRPr>
          </a:p>
        </p:txBody>
      </p:sp>
      <p:sp>
        <p:nvSpPr>
          <p:cNvPr id="18" name="TextBox 17">
            <a:extLst>
              <a:ext uri="{FF2B5EF4-FFF2-40B4-BE49-F238E27FC236}">
                <a16:creationId xmlns:a16="http://schemas.microsoft.com/office/drawing/2014/main" id="{CBF4E8CD-055F-8FAC-58DB-DB42DE1E6C1D}"/>
              </a:ext>
            </a:extLst>
          </p:cNvPr>
          <p:cNvSpPr txBox="1"/>
          <p:nvPr/>
        </p:nvSpPr>
        <p:spPr>
          <a:xfrm>
            <a:off x="1524981" y="1562863"/>
            <a:ext cx="9033170" cy="1200329"/>
          </a:xfrm>
          <a:prstGeom prst="rect">
            <a:avLst/>
          </a:prstGeom>
          <a:noFill/>
        </p:spPr>
        <p:txBody>
          <a:bodyPr wrap="square">
            <a:spAutoFit/>
          </a:bodyPr>
          <a:lstStyle/>
          <a:p>
            <a:pPr algn="ctr"/>
            <a:r>
              <a:rPr lang="sv-SE" sz="24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EDA är en metodik som används inom statistik och </a:t>
            </a:r>
          </a:p>
          <a:p>
            <a:pPr algn="ctr"/>
            <a:r>
              <a:rPr lang="sv-SE" sz="24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dataanalys för att </a:t>
            </a:r>
            <a:r>
              <a:rPr lang="sv-SE" sz="2400" b="1" i="1" dirty="0">
                <a:solidFill>
                  <a:srgbClr val="1D9A78"/>
                </a:solidFill>
                <a:effectLst/>
                <a:latin typeface="Calibri" panose="020F0502020204030204" pitchFamily="34" charset="0"/>
                <a:ea typeface="Calibri" panose="020F0502020204030204" pitchFamily="34" charset="0"/>
                <a:cs typeface="Calibri" panose="020F0502020204030204" pitchFamily="34" charset="0"/>
              </a:rPr>
              <a:t>undersöka och sammanfatta </a:t>
            </a:r>
          </a:p>
          <a:p>
            <a:pPr algn="ctr"/>
            <a:r>
              <a:rPr lang="sv-SE" sz="2400" b="1" i="1" dirty="0">
                <a:solidFill>
                  <a:srgbClr val="1D9A78"/>
                </a:solidFill>
                <a:effectLst/>
                <a:latin typeface="Calibri" panose="020F0502020204030204" pitchFamily="34" charset="0"/>
                <a:ea typeface="Calibri" panose="020F0502020204030204" pitchFamily="34" charset="0"/>
                <a:cs typeface="Calibri" panose="020F0502020204030204" pitchFamily="34" charset="0"/>
              </a:rPr>
              <a:t>datamängder på ett öppet och intuitivt sätt</a:t>
            </a:r>
          </a:p>
        </p:txBody>
      </p:sp>
      <p:pic>
        <p:nvPicPr>
          <p:cNvPr id="2" name="Picture 2" descr="This Week: Reminder —">
            <a:extLst>
              <a:ext uri="{FF2B5EF4-FFF2-40B4-BE49-F238E27FC236}">
                <a16:creationId xmlns:a16="http://schemas.microsoft.com/office/drawing/2014/main" id="{1798266B-4E23-1125-CABF-2421F7B57C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0896" y="1960693"/>
            <a:ext cx="493939" cy="49393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This Week: Reminder —">
            <a:extLst>
              <a:ext uri="{FF2B5EF4-FFF2-40B4-BE49-F238E27FC236}">
                <a16:creationId xmlns:a16="http://schemas.microsoft.com/office/drawing/2014/main" id="{00F42DEA-93D1-0D04-0FB8-52092F46A3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9200263" y="1919545"/>
            <a:ext cx="493939" cy="49393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4329E322-4836-B711-A004-CFF57ED078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98122" y="381574"/>
            <a:ext cx="1321661" cy="55227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977F281-A947-A97F-F970-14C3D7FFAE2B}"/>
              </a:ext>
            </a:extLst>
          </p:cNvPr>
          <p:cNvSpPr txBox="1"/>
          <p:nvPr/>
        </p:nvSpPr>
        <p:spPr>
          <a:xfrm>
            <a:off x="8814523" y="416322"/>
            <a:ext cx="2139415" cy="461665"/>
          </a:xfrm>
          <a:prstGeom prst="rect">
            <a:avLst/>
          </a:prstGeom>
          <a:noFill/>
        </p:spPr>
        <p:txBody>
          <a:bodyPr wrap="square">
            <a:spAutoFit/>
          </a:bodyPr>
          <a:lstStyle/>
          <a:p>
            <a:pPr algn="ctr"/>
            <a:r>
              <a:rPr lang="sv-SE" sz="2400" b="1" dirty="0">
                <a:latin typeface="Calibri" panose="020F0502020204030204" pitchFamily="34" charset="0"/>
                <a:ea typeface="Calibri" panose="020F0502020204030204" pitchFamily="34" charset="0"/>
                <a:cs typeface="Calibri" panose="020F0502020204030204" pitchFamily="34" charset="0"/>
                <a:hlinkClick r:id="rId6"/>
              </a:rPr>
              <a:t>Intro</a:t>
            </a:r>
            <a:endParaRPr lang="sv-SE" sz="2400" b="1" dirty="0">
              <a:latin typeface="Calibri" panose="020F0502020204030204" pitchFamily="34" charset="0"/>
              <a:ea typeface="Calibri" panose="020F0502020204030204" pitchFamily="34" charset="0"/>
              <a:cs typeface="Calibri" panose="020F0502020204030204" pitchFamily="34" charset="0"/>
            </a:endParaRPr>
          </a:p>
        </p:txBody>
      </p:sp>
      <p:cxnSp>
        <p:nvCxnSpPr>
          <p:cNvPr id="9" name="Straight Connector 8">
            <a:extLst>
              <a:ext uri="{FF2B5EF4-FFF2-40B4-BE49-F238E27FC236}">
                <a16:creationId xmlns:a16="http://schemas.microsoft.com/office/drawing/2014/main" id="{A50E3248-F1C9-60C4-B00D-907E554C43F3}"/>
              </a:ext>
            </a:extLst>
          </p:cNvPr>
          <p:cNvCxnSpPr>
            <a:cxnSpLocks/>
          </p:cNvCxnSpPr>
          <p:nvPr/>
        </p:nvCxnSpPr>
        <p:spPr>
          <a:xfrm>
            <a:off x="1262742" y="2852428"/>
            <a:ext cx="9335589"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94A8D931-E469-3687-71E2-898BAA394248}"/>
              </a:ext>
            </a:extLst>
          </p:cNvPr>
          <p:cNvGrpSpPr/>
          <p:nvPr/>
        </p:nvGrpSpPr>
        <p:grpSpPr>
          <a:xfrm>
            <a:off x="1206131" y="1655748"/>
            <a:ext cx="1105316" cy="824448"/>
            <a:chOff x="2730159" y="4384883"/>
            <a:chExt cx="2794878" cy="2356660"/>
          </a:xfrm>
        </p:grpSpPr>
        <p:pic>
          <p:nvPicPr>
            <p:cNvPr id="13" name="Picture 12" descr="A person with a beard&#10;&#10;Description automatically generated with low confidence">
              <a:extLst>
                <a:ext uri="{FF2B5EF4-FFF2-40B4-BE49-F238E27FC236}">
                  <a16:creationId xmlns:a16="http://schemas.microsoft.com/office/drawing/2014/main" id="{14D294F2-AF92-0278-02CC-12FC807B0C3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30159" y="4540467"/>
              <a:ext cx="2794878" cy="2167202"/>
            </a:xfrm>
            <a:prstGeom prst="ellipse">
              <a:avLst/>
            </a:prstGeom>
          </p:spPr>
        </p:pic>
        <p:sp>
          <p:nvSpPr>
            <p:cNvPr id="14" name="Oval 13">
              <a:extLst>
                <a:ext uri="{FF2B5EF4-FFF2-40B4-BE49-F238E27FC236}">
                  <a16:creationId xmlns:a16="http://schemas.microsoft.com/office/drawing/2014/main" id="{6628D1CA-3C7F-536C-4B24-366D56FF1097}"/>
                </a:ext>
              </a:extLst>
            </p:cNvPr>
            <p:cNvSpPr/>
            <p:nvPr/>
          </p:nvSpPr>
          <p:spPr>
            <a:xfrm>
              <a:off x="2902684" y="4384883"/>
              <a:ext cx="2293941" cy="2350394"/>
            </a:xfrm>
            <a:prstGeom prst="ellipse">
              <a:avLst/>
            </a:prstGeom>
            <a:noFill/>
            <a:ln w="76200">
              <a:solidFill>
                <a:srgbClr val="1D9A7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5" name="Rectangle 14">
              <a:extLst>
                <a:ext uri="{FF2B5EF4-FFF2-40B4-BE49-F238E27FC236}">
                  <a16:creationId xmlns:a16="http://schemas.microsoft.com/office/drawing/2014/main" id="{286F6C46-C256-9A0D-4BED-28DD7BACC0D9}"/>
                </a:ext>
              </a:extLst>
            </p:cNvPr>
            <p:cNvSpPr/>
            <p:nvPr/>
          </p:nvSpPr>
          <p:spPr>
            <a:xfrm rot="17751531">
              <a:off x="4959275" y="5975711"/>
              <a:ext cx="742125" cy="2584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 name="Rectangle 15">
              <a:extLst>
                <a:ext uri="{FF2B5EF4-FFF2-40B4-BE49-F238E27FC236}">
                  <a16:creationId xmlns:a16="http://schemas.microsoft.com/office/drawing/2014/main" id="{ACC39849-963F-8FC7-B40F-FBF5690F886B}"/>
                </a:ext>
              </a:extLst>
            </p:cNvPr>
            <p:cNvSpPr/>
            <p:nvPr/>
          </p:nvSpPr>
          <p:spPr>
            <a:xfrm rot="18329386">
              <a:off x="4803563" y="6241272"/>
              <a:ext cx="742125" cy="2584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 name="Rectangle 16">
              <a:extLst>
                <a:ext uri="{FF2B5EF4-FFF2-40B4-BE49-F238E27FC236}">
                  <a16:creationId xmlns:a16="http://schemas.microsoft.com/office/drawing/2014/main" id="{911D1EB2-3BF9-203D-914A-3692D0045509}"/>
                </a:ext>
              </a:extLst>
            </p:cNvPr>
            <p:cNvSpPr/>
            <p:nvPr/>
          </p:nvSpPr>
          <p:spPr>
            <a:xfrm rot="19083752" flipV="1">
              <a:off x="4624724" y="6446426"/>
              <a:ext cx="742125" cy="26436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grpSp>
      <p:sp>
        <p:nvSpPr>
          <p:cNvPr id="20" name="TextBox 19">
            <a:extLst>
              <a:ext uri="{FF2B5EF4-FFF2-40B4-BE49-F238E27FC236}">
                <a16:creationId xmlns:a16="http://schemas.microsoft.com/office/drawing/2014/main" id="{BAE60A94-AB05-E59E-DA1C-DD2ED371D538}"/>
              </a:ext>
            </a:extLst>
          </p:cNvPr>
          <p:cNvSpPr txBox="1"/>
          <p:nvPr/>
        </p:nvSpPr>
        <p:spPr>
          <a:xfrm>
            <a:off x="9044378" y="4638307"/>
            <a:ext cx="2571935" cy="830997"/>
          </a:xfrm>
          <a:prstGeom prst="rect">
            <a:avLst/>
          </a:prstGeom>
          <a:noFill/>
        </p:spPr>
        <p:txBody>
          <a:bodyPr wrap="square">
            <a:spAutoFit/>
          </a:bodyPr>
          <a:lstStyle/>
          <a:p>
            <a:pPr algn="ctr"/>
            <a:r>
              <a:rPr lang="sv-SE" sz="2400" b="1" dirty="0">
                <a:latin typeface="Calibri" panose="020F0502020204030204" pitchFamily="34" charset="0"/>
                <a:ea typeface="Calibri" panose="020F0502020204030204" pitchFamily="34" charset="0"/>
                <a:cs typeface="Calibri" panose="020F0502020204030204" pitchFamily="34" charset="0"/>
                <a:hlinkClick r:id="rId8"/>
              </a:rPr>
              <a:t>Fördjupa din kunskap</a:t>
            </a:r>
            <a:endParaRPr lang="sv-SE" b="1" dirty="0">
              <a:latin typeface="Calibri" panose="020F0502020204030204" pitchFamily="34" charset="0"/>
              <a:ea typeface="Calibri" panose="020F0502020204030204" pitchFamily="34" charset="0"/>
              <a:cs typeface="Calibri" panose="020F0502020204030204" pitchFamily="34" charset="0"/>
            </a:endParaRPr>
          </a:p>
        </p:txBody>
      </p:sp>
      <p:pic>
        <p:nvPicPr>
          <p:cNvPr id="1028" name="Picture 4" descr="Internet Prosymbols Duotone icon">
            <a:extLst>
              <a:ext uri="{FF2B5EF4-FFF2-40B4-BE49-F238E27FC236}">
                <a16:creationId xmlns:a16="http://schemas.microsoft.com/office/drawing/2014/main" id="{F0AFA532-EEB1-43CB-1471-4A6ADC0E0CB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01726" y="4655725"/>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ar graph - Free business and finance icons">
            <a:extLst>
              <a:ext uri="{FF2B5EF4-FFF2-40B4-BE49-F238E27FC236}">
                <a16:creationId xmlns:a16="http://schemas.microsoft.com/office/drawing/2014/main" id="{3718EF03-A9A5-29C2-0D78-48D2E6A8B41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861408" y="69122"/>
            <a:ext cx="1243149" cy="1243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020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a:extLst>
            <a:ext uri="{FF2B5EF4-FFF2-40B4-BE49-F238E27FC236}">
              <a16:creationId xmlns:a16="http://schemas.microsoft.com/office/drawing/2014/main" id="{ECD6CDFE-90C2-BFC5-C5A0-76BF290696B1}"/>
            </a:ext>
          </a:extLst>
        </p:cNvPr>
        <p:cNvGrpSpPr/>
        <p:nvPr/>
      </p:nvGrpSpPr>
      <p:grpSpPr>
        <a:xfrm>
          <a:off x="0" y="0"/>
          <a:ext cx="0" cy="0"/>
          <a:chOff x="0" y="0"/>
          <a:chExt cx="0" cy="0"/>
        </a:xfrm>
      </p:grpSpPr>
      <p:sp>
        <p:nvSpPr>
          <p:cNvPr id="117" name="Google Shape;117;p1">
            <a:extLst>
              <a:ext uri="{FF2B5EF4-FFF2-40B4-BE49-F238E27FC236}">
                <a16:creationId xmlns:a16="http://schemas.microsoft.com/office/drawing/2014/main" id="{4DE1F66B-4427-C7D5-42BB-18584AC67308}"/>
              </a:ext>
            </a:extLst>
          </p:cNvPr>
          <p:cNvSpPr/>
          <p:nvPr/>
        </p:nvSpPr>
        <p:spPr>
          <a:xfrm>
            <a:off x="4654440" y="0"/>
            <a:ext cx="7537320" cy="685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
            <a:extLst>
              <a:ext uri="{FF2B5EF4-FFF2-40B4-BE49-F238E27FC236}">
                <a16:creationId xmlns:a16="http://schemas.microsoft.com/office/drawing/2014/main" id="{ADF884A5-2919-8E55-9DFE-00EEB9141576}"/>
              </a:ext>
            </a:extLst>
          </p:cNvPr>
          <p:cNvSpPr txBox="1"/>
          <p:nvPr/>
        </p:nvSpPr>
        <p:spPr>
          <a:xfrm>
            <a:off x="5189759" y="1306080"/>
            <a:ext cx="6750195" cy="266292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None/>
            </a:pPr>
            <a:endParaRPr lang="sv-SE" sz="5400" b="0" i="0" u="none" strike="noStrike" cap="none" dirty="0">
              <a:solidFill>
                <a:srgbClr val="FFFFFF"/>
              </a:solidFill>
              <a:latin typeface="Calibri"/>
              <a:ea typeface="Calibri"/>
              <a:cs typeface="Calibri"/>
              <a:sym typeface="Calibri"/>
            </a:endParaRPr>
          </a:p>
          <a:p>
            <a:pPr marL="0" marR="0" lvl="0" indent="0" algn="l" rtl="0">
              <a:lnSpc>
                <a:spcPct val="90000"/>
              </a:lnSpc>
              <a:spcBef>
                <a:spcPts val="0"/>
              </a:spcBef>
              <a:spcAft>
                <a:spcPts val="0"/>
              </a:spcAft>
              <a:buNone/>
            </a:pPr>
            <a:r>
              <a:rPr lang="sv-SE" sz="5400" b="0" i="0" u="none" strike="noStrike" cap="none" dirty="0">
                <a:solidFill>
                  <a:srgbClr val="FFFFFF"/>
                </a:solidFill>
                <a:latin typeface="Calibri"/>
                <a:ea typeface="Calibri"/>
                <a:cs typeface="Calibri"/>
                <a:sym typeface="Calibri"/>
              </a:rPr>
              <a:t>EDA</a:t>
            </a:r>
            <a:endParaRPr sz="5400" b="0" i="0" u="none" strike="noStrike" cap="none" dirty="0">
              <a:solidFill>
                <a:srgbClr val="000000"/>
              </a:solidFill>
              <a:latin typeface="Arial"/>
              <a:ea typeface="Arial"/>
              <a:cs typeface="Arial"/>
              <a:sym typeface="Arial"/>
            </a:endParaRPr>
          </a:p>
        </p:txBody>
      </p:sp>
      <p:sp>
        <p:nvSpPr>
          <p:cNvPr id="119" name="Google Shape;119;p1">
            <a:extLst>
              <a:ext uri="{FF2B5EF4-FFF2-40B4-BE49-F238E27FC236}">
                <a16:creationId xmlns:a16="http://schemas.microsoft.com/office/drawing/2014/main" id="{841C8748-F505-0FDE-1984-7264B054E162}"/>
              </a:ext>
            </a:extLst>
          </p:cNvPr>
          <p:cNvSpPr txBox="1"/>
          <p:nvPr/>
        </p:nvSpPr>
        <p:spPr>
          <a:xfrm>
            <a:off x="5189760" y="4106160"/>
            <a:ext cx="5478120" cy="186048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l" rtl="0">
              <a:lnSpc>
                <a:spcPct val="90000"/>
              </a:lnSpc>
              <a:spcBef>
                <a:spcPts val="0"/>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r>
              <a:rPr lang="sv-SE" sz="2400" dirty="0">
                <a:solidFill>
                  <a:srgbClr val="FFFFFF"/>
                </a:solidFill>
                <a:latin typeface="Calibri"/>
                <a:ea typeface="Calibri"/>
                <a:cs typeface="Calibri"/>
                <a:sym typeface="Calibri"/>
              </a:rPr>
              <a:t>Richard Chalk</a:t>
            </a:r>
            <a:r>
              <a:rPr lang="sv-SE" sz="2400" b="0" i="0" u="none" strike="noStrike" cap="none" dirty="0">
                <a:solidFill>
                  <a:srgbClr val="FFFFFF"/>
                </a:solidFill>
                <a:latin typeface="Calibri"/>
                <a:ea typeface="Calibri"/>
                <a:cs typeface="Calibri"/>
                <a:sym typeface="Calibri"/>
              </a:rPr>
              <a:t>, Systementor AB</a:t>
            </a:r>
            <a:endParaRPr sz="24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2400" b="0" i="0" u="none" strike="noStrike" cap="none" dirty="0">
              <a:latin typeface="Arial"/>
              <a:ea typeface="Arial"/>
              <a:cs typeface="Arial"/>
              <a:sym typeface="Arial"/>
            </a:endParaRPr>
          </a:p>
        </p:txBody>
      </p:sp>
      <p:sp>
        <p:nvSpPr>
          <p:cNvPr id="120" name="Google Shape;120;p1">
            <a:extLst>
              <a:ext uri="{FF2B5EF4-FFF2-40B4-BE49-F238E27FC236}">
                <a16:creationId xmlns:a16="http://schemas.microsoft.com/office/drawing/2014/main" id="{252EF54B-3EB5-65ED-6BE8-2945D5F611E0}"/>
              </a:ext>
            </a:extLst>
          </p:cNvPr>
          <p:cNvSpPr/>
          <p:nvPr/>
        </p:nvSpPr>
        <p:spPr>
          <a:xfrm>
            <a:off x="1196640" y="2252880"/>
            <a:ext cx="2218320" cy="2329200"/>
          </a:xfrm>
          <a:prstGeom prst="rect">
            <a:avLst/>
          </a:prstGeom>
          <a:solidFill>
            <a:srgbClr val="FFFFFF"/>
          </a:solidFill>
          <a:ln w="31750" cap="sq" cmpd="sng">
            <a:solidFill>
              <a:srgbClr val="6BD88A"/>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1" name="Google Shape;121;p1">
            <a:extLst>
              <a:ext uri="{FF2B5EF4-FFF2-40B4-BE49-F238E27FC236}">
                <a16:creationId xmlns:a16="http://schemas.microsoft.com/office/drawing/2014/main" id="{A7692CF8-2006-DDBB-6F56-3B0D586FBD74}"/>
              </a:ext>
            </a:extLst>
          </p:cNvPr>
          <p:cNvPicPr preferRelativeResize="0"/>
          <p:nvPr/>
        </p:nvPicPr>
        <p:blipFill rotWithShape="1">
          <a:blip r:embed="rId3">
            <a:alphaModFix/>
          </a:blip>
          <a:srcRect/>
          <a:stretch/>
        </p:blipFill>
        <p:spPr>
          <a:xfrm>
            <a:off x="861120" y="2193480"/>
            <a:ext cx="2742840" cy="2329200"/>
          </a:xfrm>
          <a:prstGeom prst="rect">
            <a:avLst/>
          </a:prstGeom>
          <a:noFill/>
          <a:ln>
            <a:noFill/>
          </a:ln>
        </p:spPr>
      </p:pic>
      <p:pic>
        <p:nvPicPr>
          <p:cNvPr id="2050" name="Picture 2">
            <a:extLst>
              <a:ext uri="{FF2B5EF4-FFF2-40B4-BE49-F238E27FC236}">
                <a16:creationId xmlns:a16="http://schemas.microsoft.com/office/drawing/2014/main" id="{A58F8012-8A99-D4FF-9537-D1CFC8F520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3098" y="2951647"/>
            <a:ext cx="1195722" cy="1112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495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pic>
        <p:nvPicPr>
          <p:cNvPr id="5" name="Google Shape;481;p21">
            <a:extLst>
              <a:ext uri="{FF2B5EF4-FFF2-40B4-BE49-F238E27FC236}">
                <a16:creationId xmlns:a16="http://schemas.microsoft.com/office/drawing/2014/main" id="{6325E9FD-CB31-18CC-9788-1DF96F31E1FE}"/>
              </a:ext>
            </a:extLst>
          </p:cNvPr>
          <p:cNvPicPr preferRelativeResize="0"/>
          <p:nvPr/>
        </p:nvPicPr>
        <p:blipFill rotWithShape="1">
          <a:blip r:embed="rId3">
            <a:alphaModFix/>
          </a:blip>
          <a:srcRect/>
          <a:stretch/>
        </p:blipFill>
        <p:spPr>
          <a:xfrm>
            <a:off x="9420480" y="6450120"/>
            <a:ext cx="2742840" cy="408240"/>
          </a:xfrm>
          <a:prstGeom prst="rect">
            <a:avLst/>
          </a:prstGeom>
          <a:noFill/>
          <a:ln>
            <a:noFill/>
          </a:ln>
        </p:spPr>
      </p:pic>
      <p:sp>
        <p:nvSpPr>
          <p:cNvPr id="6" name="Google Shape;482;p21">
            <a:extLst>
              <a:ext uri="{FF2B5EF4-FFF2-40B4-BE49-F238E27FC236}">
                <a16:creationId xmlns:a16="http://schemas.microsoft.com/office/drawing/2014/main" id="{AA3DBEFE-0B36-E64D-9BC8-6CAB98AE791F}"/>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a:solidFill>
                  <a:srgbClr val="1D9A78"/>
                </a:solidFill>
                <a:latin typeface="Calibri"/>
                <a:ea typeface="Calibri"/>
                <a:cs typeface="Calibri"/>
                <a:sym typeface="Calibri"/>
              </a:rPr>
              <a:t>Övning - Excel</a:t>
            </a:r>
            <a:endParaRPr sz="4400" b="0" i="0" u="none" strike="noStrike" cap="none" dirty="0">
              <a:solidFill>
                <a:srgbClr val="1D9A78"/>
              </a:solidFill>
              <a:latin typeface="Arial"/>
              <a:ea typeface="Arial"/>
              <a:cs typeface="Arial"/>
              <a:sym typeface="Arial"/>
            </a:endParaRPr>
          </a:p>
        </p:txBody>
      </p:sp>
      <p:sp>
        <p:nvSpPr>
          <p:cNvPr id="2" name="Google Shape;658;p44">
            <a:extLst>
              <a:ext uri="{FF2B5EF4-FFF2-40B4-BE49-F238E27FC236}">
                <a16:creationId xmlns:a16="http://schemas.microsoft.com/office/drawing/2014/main" id="{2CED0939-2445-F1A3-21AE-0A535344DD5D}"/>
              </a:ext>
            </a:extLst>
          </p:cNvPr>
          <p:cNvSpPr/>
          <p:nvPr/>
        </p:nvSpPr>
        <p:spPr>
          <a:xfrm>
            <a:off x="783167" y="1454038"/>
            <a:ext cx="5555836" cy="4946761"/>
          </a:xfrm>
          <a:prstGeom prst="rect">
            <a:avLst/>
          </a:prstGeom>
          <a:noFill/>
          <a:ln>
            <a:noFill/>
          </a:ln>
        </p:spPr>
        <p:txBody>
          <a:bodyPr spcFirstLastPara="1" wrap="square" lIns="119875" tIns="60100" rIns="119875" bIns="60100" anchor="t" anchorCtr="0">
            <a:noAutofit/>
          </a:bodyPr>
          <a:lstStyle/>
          <a:p>
            <a:r>
              <a:rPr lang="sv-SE" sz="24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TRANSFORM</a:t>
            </a:r>
          </a:p>
          <a:p>
            <a:r>
              <a:rPr lang="sv-SE" sz="24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1. </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Ladda ner </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hlinkClick r:id="rId4"/>
              </a:rPr>
              <a:t>denna</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Excelfil. </a:t>
            </a:r>
          </a:p>
          <a:p>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Skapa en kopia av fliken </a:t>
            </a:r>
            <a:r>
              <a:rPr lang="sv-SE" sz="24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Dirty</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r>
              <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Döp den till </a:t>
            </a:r>
            <a:r>
              <a:rPr lang="sv-SE" sz="2400" b="1"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Cleaned</a:t>
            </a:r>
            <a:r>
              <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Arbeta i denna flik!</a:t>
            </a:r>
          </a:p>
          <a:p>
            <a:r>
              <a:rPr lang="sv-SE" sz="24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2. </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Gör om data till en </a:t>
            </a:r>
            <a:r>
              <a:rPr lang="sv-SE" sz="24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tabell</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40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shortcut</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r>
              <a:rPr lang="sv-SE" sz="24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3.</a:t>
            </a:r>
            <a:r>
              <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Ta bort Whitespace från </a:t>
            </a:r>
            <a:r>
              <a:rPr lang="sv-SE" sz="24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Manager</a:t>
            </a:r>
          </a:p>
          <a:p>
            <a:r>
              <a:rPr lang="sv-SE" sz="24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4. </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Ta bort alla decimaler från </a:t>
            </a:r>
            <a:r>
              <a:rPr lang="sv-SE" sz="2400" b="1"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Quantity</a:t>
            </a:r>
            <a:endParaRPr lang="sv-SE" sz="24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r>
              <a:rPr lang="sv-SE" sz="24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5.           </a:t>
            </a:r>
            <a:r>
              <a:rPr lang="sv-SE" sz="24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Lägg till en ny kolumn </a:t>
            </a:r>
          </a:p>
          <a:p>
            <a:r>
              <a:rPr lang="sv-SE" sz="24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Country/Region</a:t>
            </a:r>
          </a:p>
          <a:p>
            <a:r>
              <a:rPr lang="sv-SE" sz="24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Excel kan hjälpa till (kolumn </a:t>
            </a:r>
            <a:r>
              <a:rPr lang="sv-SE" sz="24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City</a:t>
            </a:r>
            <a:r>
              <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r>
              <a:rPr lang="sv-SE" sz="24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6.</a:t>
            </a:r>
            <a:r>
              <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Lägg till en ny kolumn som heter </a:t>
            </a:r>
          </a:p>
          <a:p>
            <a:r>
              <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4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Revenue</a:t>
            </a:r>
            <a:r>
              <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400"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calculated</a:t>
            </a:r>
            <a:r>
              <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400"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field</a:t>
            </a:r>
            <a:r>
              <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Hur?)</a:t>
            </a:r>
            <a:endParaRPr lang="sv-SE" sz="24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endParaRPr>
          </a:p>
          <a:p>
            <a:r>
              <a:rPr lang="sv-SE" sz="24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7.</a:t>
            </a:r>
            <a:r>
              <a:rPr lang="sv-SE" sz="24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Ta bort dubbletter</a:t>
            </a:r>
          </a:p>
        </p:txBody>
      </p:sp>
      <p:cxnSp>
        <p:nvCxnSpPr>
          <p:cNvPr id="4" name="Straight Connector 3">
            <a:extLst>
              <a:ext uri="{FF2B5EF4-FFF2-40B4-BE49-F238E27FC236}">
                <a16:creationId xmlns:a16="http://schemas.microsoft.com/office/drawing/2014/main" id="{8E10E644-46F5-F891-B4EC-377F5D56B5D8}"/>
              </a:ext>
            </a:extLst>
          </p:cNvPr>
          <p:cNvCxnSpPr>
            <a:cxnSpLocks/>
          </p:cNvCxnSpPr>
          <p:nvPr/>
        </p:nvCxnSpPr>
        <p:spPr>
          <a:xfrm>
            <a:off x="6322428" y="1674860"/>
            <a:ext cx="0" cy="472594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11" name="Picture 2" descr="Good Luck bilder – Bläddra bland 1,766,345 stockfoton, vektorer och videor  | Adobe Stock">
            <a:extLst>
              <a:ext uri="{FF2B5EF4-FFF2-40B4-BE49-F238E27FC236}">
                <a16:creationId xmlns:a16="http://schemas.microsoft.com/office/drawing/2014/main" id="{21790CD6-316D-D2A2-3645-51BE3E0245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20478" y="4849772"/>
            <a:ext cx="2359085" cy="157272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Rounded Corners 9">
            <a:extLst>
              <a:ext uri="{FF2B5EF4-FFF2-40B4-BE49-F238E27FC236}">
                <a16:creationId xmlns:a16="http://schemas.microsoft.com/office/drawing/2014/main" id="{20F146F1-1B27-9D07-DCD0-2A2DFC9885D3}"/>
              </a:ext>
            </a:extLst>
          </p:cNvPr>
          <p:cNvSpPr/>
          <p:nvPr/>
        </p:nvSpPr>
        <p:spPr>
          <a:xfrm>
            <a:off x="6664960" y="1216344"/>
            <a:ext cx="5313674" cy="3393444"/>
          </a:xfrm>
          <a:prstGeom prst="roundRect">
            <a:avLst/>
          </a:prstGeom>
          <a:noFill/>
          <a:ln w="57150">
            <a:solidFill>
              <a:srgbClr val="1D9A7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 name="TextBox 11">
            <a:extLst>
              <a:ext uri="{FF2B5EF4-FFF2-40B4-BE49-F238E27FC236}">
                <a16:creationId xmlns:a16="http://schemas.microsoft.com/office/drawing/2014/main" id="{0F47BC57-5C51-0D45-F0AF-DF977E1D8B04}"/>
              </a:ext>
            </a:extLst>
          </p:cNvPr>
          <p:cNvSpPr txBox="1"/>
          <p:nvPr/>
        </p:nvSpPr>
        <p:spPr>
          <a:xfrm rot="20492477">
            <a:off x="6515392" y="906445"/>
            <a:ext cx="2029723" cy="646331"/>
          </a:xfrm>
          <a:prstGeom prst="rect">
            <a:avLst/>
          </a:prstGeom>
          <a:solidFill>
            <a:srgbClr val="1D9A78"/>
          </a:solidFill>
          <a:ln>
            <a:solidFill>
              <a:schemeClr val="accent1"/>
            </a:solidFill>
          </a:ln>
        </p:spPr>
        <p:txBody>
          <a:bodyPr wrap="none" rtlCol="0">
            <a:spAutoFit/>
          </a:bodyPr>
          <a:lstStyle/>
          <a:p>
            <a:pPr algn="ctr"/>
            <a:r>
              <a:rPr lang="sv-SE" sz="3600" b="1" dirty="0">
                <a:solidFill>
                  <a:schemeClr val="bg1"/>
                </a:solidFill>
                <a:latin typeface="Calibri" panose="020F0502020204030204" pitchFamily="34" charset="0"/>
                <a:ea typeface="Calibri" panose="020F0502020204030204" pitchFamily="34" charset="0"/>
                <a:cs typeface="Calibri" panose="020F0502020204030204" pitchFamily="34" charset="0"/>
              </a:rPr>
              <a:t>Fast </a:t>
            </a:r>
            <a:r>
              <a:rPr lang="sv-SE" sz="3600" b="1" dirty="0" err="1">
                <a:solidFill>
                  <a:schemeClr val="bg1"/>
                </a:solidFill>
                <a:latin typeface="Calibri" panose="020F0502020204030204" pitchFamily="34" charset="0"/>
                <a:ea typeface="Calibri" panose="020F0502020204030204" pitchFamily="34" charset="0"/>
                <a:cs typeface="Calibri" panose="020F0502020204030204" pitchFamily="34" charset="0"/>
              </a:rPr>
              <a:t>Food</a:t>
            </a:r>
            <a:endParaRPr lang="sv-SE" sz="36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descr="30 Minute Timer – 123Timer">
            <a:extLst>
              <a:ext uri="{FF2B5EF4-FFF2-40B4-BE49-F238E27FC236}">
                <a16:creationId xmlns:a16="http://schemas.microsoft.com/office/drawing/2014/main" id="{A78A0620-E6F9-BC1A-F1E5-E0D0E7E2B7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84211" y="4855294"/>
            <a:ext cx="1572724" cy="157272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French fries Special Lineal color icon">
            <a:extLst>
              <a:ext uri="{FF2B5EF4-FFF2-40B4-BE49-F238E27FC236}">
                <a16:creationId xmlns:a16="http://schemas.microsoft.com/office/drawing/2014/main" id="{62755657-60B3-0DAB-37C4-F52EC92C3F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17712" y="2388901"/>
            <a:ext cx="1689463" cy="16894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amburger - Free food and restaurant icons">
            <a:extLst>
              <a:ext uri="{FF2B5EF4-FFF2-40B4-BE49-F238E27FC236}">
                <a16:creationId xmlns:a16="http://schemas.microsoft.com/office/drawing/2014/main" id="{7DC73533-AE66-5186-AD10-FCA952AF08F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51679" y="2538759"/>
            <a:ext cx="1549811" cy="154981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ee Kawaii Lineal color icon">
            <a:extLst>
              <a:ext uri="{FF2B5EF4-FFF2-40B4-BE49-F238E27FC236}">
                <a16:creationId xmlns:a16="http://schemas.microsoft.com/office/drawing/2014/main" id="{C6D766EF-749C-E318-15DE-56ECA0EE47C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877697" y="1851831"/>
            <a:ext cx="2227217" cy="222721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7C149EA-7EAE-035A-B543-6EF8982D3A9A}"/>
              </a:ext>
            </a:extLst>
          </p:cNvPr>
          <p:cNvPicPr>
            <a:picLocks noChangeAspect="1"/>
          </p:cNvPicPr>
          <p:nvPr/>
        </p:nvPicPr>
        <p:blipFill>
          <a:blip r:embed="rId10"/>
          <a:stretch>
            <a:fillRect/>
          </a:stretch>
        </p:blipFill>
        <p:spPr>
          <a:xfrm>
            <a:off x="1187506" y="4095782"/>
            <a:ext cx="702253" cy="721064"/>
          </a:xfrm>
          <a:prstGeom prst="rect">
            <a:avLst/>
          </a:prstGeom>
        </p:spPr>
      </p:pic>
      <p:pic>
        <p:nvPicPr>
          <p:cNvPr id="9" name="Picture 2">
            <a:extLst>
              <a:ext uri="{FF2B5EF4-FFF2-40B4-BE49-F238E27FC236}">
                <a16:creationId xmlns:a16="http://schemas.microsoft.com/office/drawing/2014/main" id="{27D047D9-80CB-59F5-9FE5-D96CF6A6194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95866" y="5547360"/>
            <a:ext cx="355496" cy="355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5289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6">
          <a:extLst>
            <a:ext uri="{FF2B5EF4-FFF2-40B4-BE49-F238E27FC236}">
              <a16:creationId xmlns:a16="http://schemas.microsoft.com/office/drawing/2014/main" id="{AD740CEB-8340-4E68-23F9-EF1B551AAB36}"/>
            </a:ext>
          </a:extLst>
        </p:cNvPr>
        <p:cNvGrpSpPr/>
        <p:nvPr/>
      </p:nvGrpSpPr>
      <p:grpSpPr>
        <a:xfrm>
          <a:off x="0" y="0"/>
          <a:ext cx="0" cy="0"/>
          <a:chOff x="0" y="0"/>
          <a:chExt cx="0" cy="0"/>
        </a:xfrm>
      </p:grpSpPr>
      <p:sp>
        <p:nvSpPr>
          <p:cNvPr id="2" name="Google Shape;658;p44">
            <a:extLst>
              <a:ext uri="{FF2B5EF4-FFF2-40B4-BE49-F238E27FC236}">
                <a16:creationId xmlns:a16="http://schemas.microsoft.com/office/drawing/2014/main" id="{A0344824-373E-0892-BD70-BFB5DF8FE807}"/>
              </a:ext>
            </a:extLst>
          </p:cNvPr>
          <p:cNvSpPr/>
          <p:nvPr/>
        </p:nvSpPr>
        <p:spPr>
          <a:xfrm>
            <a:off x="852839" y="1454040"/>
            <a:ext cx="5547961" cy="3360016"/>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1.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Vi kan aktivera en </a:t>
            </a:r>
            <a:r>
              <a:rPr lang="sv-SE" sz="260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add</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-on till Excel </a:t>
            </a:r>
          </a:p>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som kan ge oss dessa… </a:t>
            </a:r>
            <a:r>
              <a:rPr lang="sv-SE" sz="26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Menyn</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R="0" lvl="0" algn="l" rtl="0">
              <a:lnSpc>
                <a:spcPct val="100000"/>
              </a:lnSpc>
              <a:spcBef>
                <a:spcPts val="0"/>
              </a:spcBef>
              <a:spcAft>
                <a:spcPts val="0"/>
              </a:spcAft>
            </a:pPr>
            <a:r>
              <a:rPr lang="sv-SE" sz="2600" b="1" dirty="0" err="1">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File</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-&gt; </a:t>
            </a:r>
            <a:r>
              <a:rPr lang="sv-SE" sz="26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Options</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-&gt; </a:t>
            </a:r>
            <a:r>
              <a:rPr lang="sv-SE" sz="2600" b="1" dirty="0" err="1">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Add-ins</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-&gt;</a:t>
            </a:r>
          </a:p>
          <a:p>
            <a:pPr marR="0" lvl="0" algn="l" rtl="0">
              <a:lnSpc>
                <a:spcPct val="100000"/>
              </a:lnSpc>
              <a:spcBef>
                <a:spcPts val="0"/>
              </a:spcBef>
              <a:spcAft>
                <a:spcPts val="0"/>
              </a:spcAft>
            </a:pPr>
            <a:r>
              <a:rPr lang="sv-SE" sz="2600" b="1" dirty="0" err="1">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Analysis</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b="1" dirty="0" err="1">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Toolpak</a:t>
            </a:r>
            <a:r>
              <a:rPr lang="sv-SE" sz="26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-&gt;</a:t>
            </a:r>
            <a:r>
              <a:rPr lang="sv-SE" sz="26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 Go</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Kryssa i </a:t>
            </a:r>
            <a:r>
              <a:rPr lang="sv-SE" sz="2600" b="1" dirty="0" err="1">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Analysis</a:t>
            </a:r>
            <a:r>
              <a:rPr lang="sv-SE" sz="26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b="1" dirty="0" err="1">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Toolpak</a:t>
            </a:r>
            <a:endParaRPr lang="sv-SE" sz="26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endParaRPr lang="sv-SE" sz="26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6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          2. </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Nu finns den längst till höger i </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Data</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menyn</a:t>
            </a:r>
          </a:p>
          <a:p>
            <a:pPr marR="0" lvl="0" algn="l" rtl="0">
              <a:lnSpc>
                <a:spcPct val="100000"/>
              </a:lnSpc>
              <a:spcBef>
                <a:spcPts val="0"/>
              </a:spcBef>
              <a:spcAft>
                <a:spcPts val="0"/>
              </a:spcAft>
            </a:pPr>
            <a:endPar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pic>
        <p:nvPicPr>
          <p:cNvPr id="5" name="Google Shape;481;p21">
            <a:extLst>
              <a:ext uri="{FF2B5EF4-FFF2-40B4-BE49-F238E27FC236}">
                <a16:creationId xmlns:a16="http://schemas.microsoft.com/office/drawing/2014/main" id="{67E889AA-ECA2-F004-3496-4E9D57708A79}"/>
              </a:ext>
            </a:extLst>
          </p:cNvPr>
          <p:cNvPicPr preferRelativeResize="0"/>
          <p:nvPr/>
        </p:nvPicPr>
        <p:blipFill rotWithShape="1">
          <a:blip r:embed="rId3">
            <a:alphaModFix/>
          </a:blip>
          <a:srcRect/>
          <a:stretch/>
        </p:blipFill>
        <p:spPr>
          <a:xfrm>
            <a:off x="9420480" y="6450120"/>
            <a:ext cx="2742840" cy="408240"/>
          </a:xfrm>
          <a:prstGeom prst="rect">
            <a:avLst/>
          </a:prstGeom>
          <a:noFill/>
          <a:ln>
            <a:noFill/>
          </a:ln>
        </p:spPr>
      </p:pic>
      <p:sp>
        <p:nvSpPr>
          <p:cNvPr id="6" name="Google Shape;482;p21">
            <a:extLst>
              <a:ext uri="{FF2B5EF4-FFF2-40B4-BE49-F238E27FC236}">
                <a16:creationId xmlns:a16="http://schemas.microsoft.com/office/drawing/2014/main" id="{379C54CF-E49C-DB50-2A47-604F016EF78C}"/>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sp>
        <p:nvSpPr>
          <p:cNvPr id="7" name="Google Shape;126;p2">
            <a:extLst>
              <a:ext uri="{FF2B5EF4-FFF2-40B4-BE49-F238E27FC236}">
                <a16:creationId xmlns:a16="http://schemas.microsoft.com/office/drawing/2014/main" id="{F659DBB0-70DB-DD17-8131-013CDF446D96}"/>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err="1">
                <a:solidFill>
                  <a:srgbClr val="1D9A78"/>
                </a:solidFill>
                <a:latin typeface="Calibri"/>
                <a:ea typeface="Calibri"/>
                <a:cs typeface="Calibri"/>
                <a:sym typeface="Calibri"/>
              </a:rPr>
              <a:t>Descriptive</a:t>
            </a:r>
            <a:r>
              <a:rPr lang="sv-SE" sz="4400" b="0" i="0" u="none" strike="noStrike" cap="none" dirty="0">
                <a:solidFill>
                  <a:srgbClr val="1D9A78"/>
                </a:solidFill>
                <a:latin typeface="Calibri"/>
                <a:ea typeface="Calibri"/>
                <a:cs typeface="Calibri"/>
                <a:sym typeface="Calibri"/>
              </a:rPr>
              <a:t> </a:t>
            </a:r>
            <a:r>
              <a:rPr lang="sv-SE" sz="4400" b="0" i="0" u="none" strike="noStrike" cap="none" dirty="0" err="1">
                <a:solidFill>
                  <a:srgbClr val="1D9A78"/>
                </a:solidFill>
                <a:latin typeface="Calibri"/>
                <a:ea typeface="Calibri"/>
                <a:cs typeface="Calibri"/>
                <a:sym typeface="Calibri"/>
              </a:rPr>
              <a:t>Statistics</a:t>
            </a:r>
            <a:endParaRPr sz="4400" b="0" i="0" u="none" strike="noStrike" cap="none" dirty="0">
              <a:solidFill>
                <a:srgbClr val="1D9A78"/>
              </a:solidFill>
              <a:latin typeface="Arial"/>
              <a:ea typeface="Arial"/>
              <a:cs typeface="Arial"/>
              <a:sym typeface="Arial"/>
            </a:endParaRPr>
          </a:p>
        </p:txBody>
      </p:sp>
      <p:cxnSp>
        <p:nvCxnSpPr>
          <p:cNvPr id="4" name="Straight Connector 3">
            <a:extLst>
              <a:ext uri="{FF2B5EF4-FFF2-40B4-BE49-F238E27FC236}">
                <a16:creationId xmlns:a16="http://schemas.microsoft.com/office/drawing/2014/main" id="{D5AC3899-3D0E-4A83-6C87-C77A3E5005EC}"/>
              </a:ext>
            </a:extLst>
          </p:cNvPr>
          <p:cNvCxnSpPr>
            <a:cxnSpLocks/>
          </p:cNvCxnSpPr>
          <p:nvPr/>
        </p:nvCxnSpPr>
        <p:spPr>
          <a:xfrm>
            <a:off x="6322428" y="1674860"/>
            <a:ext cx="0" cy="3053894"/>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8" name="Picture 6" descr="Bar graph - Free business and finance icons">
            <a:extLst>
              <a:ext uri="{FF2B5EF4-FFF2-40B4-BE49-F238E27FC236}">
                <a16:creationId xmlns:a16="http://schemas.microsoft.com/office/drawing/2014/main" id="{F2A25988-D966-7FDD-82C3-274BE781A9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61408" y="69122"/>
            <a:ext cx="1243149" cy="124314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E5FACC4E-1A2B-A7D4-F778-8E1C08952FD9}"/>
              </a:ext>
            </a:extLst>
          </p:cNvPr>
          <p:cNvPicPr>
            <a:picLocks noChangeAspect="1"/>
          </p:cNvPicPr>
          <p:nvPr/>
        </p:nvPicPr>
        <p:blipFill>
          <a:blip r:embed="rId5"/>
          <a:stretch>
            <a:fillRect/>
          </a:stretch>
        </p:blipFill>
        <p:spPr>
          <a:xfrm>
            <a:off x="315429" y="4954029"/>
            <a:ext cx="11560542" cy="1356478"/>
          </a:xfrm>
          <a:prstGeom prst="rect">
            <a:avLst/>
          </a:prstGeom>
        </p:spPr>
      </p:pic>
      <p:sp>
        <p:nvSpPr>
          <p:cNvPr id="13" name="Rectangle 12">
            <a:extLst>
              <a:ext uri="{FF2B5EF4-FFF2-40B4-BE49-F238E27FC236}">
                <a16:creationId xmlns:a16="http://schemas.microsoft.com/office/drawing/2014/main" id="{406D2E9C-1DCA-5BAA-F16A-756746804172}"/>
              </a:ext>
            </a:extLst>
          </p:cNvPr>
          <p:cNvSpPr/>
          <p:nvPr/>
        </p:nvSpPr>
        <p:spPr>
          <a:xfrm>
            <a:off x="3466011" y="4919193"/>
            <a:ext cx="557349" cy="449931"/>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Rectangle 13">
            <a:extLst>
              <a:ext uri="{FF2B5EF4-FFF2-40B4-BE49-F238E27FC236}">
                <a16:creationId xmlns:a16="http://schemas.microsoft.com/office/drawing/2014/main" id="{47E73EEB-B8C7-62AC-6B42-A3CFE1D647C4}"/>
              </a:ext>
            </a:extLst>
          </p:cNvPr>
          <p:cNvSpPr/>
          <p:nvPr/>
        </p:nvSpPr>
        <p:spPr>
          <a:xfrm>
            <a:off x="10617569" y="5293694"/>
            <a:ext cx="1112877" cy="323336"/>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5" name="Picture 14" descr="Icon&#10;&#10;Description automatically generated">
            <a:extLst>
              <a:ext uri="{FF2B5EF4-FFF2-40B4-BE49-F238E27FC236}">
                <a16:creationId xmlns:a16="http://schemas.microsoft.com/office/drawing/2014/main" id="{0811BB66-9505-C4BB-D79B-1D496965191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2839" y="3935762"/>
            <a:ext cx="713060" cy="713060"/>
          </a:xfrm>
          <a:prstGeom prst="rect">
            <a:avLst/>
          </a:prstGeom>
        </p:spPr>
      </p:pic>
      <p:sp>
        <p:nvSpPr>
          <p:cNvPr id="16" name="TextBox 15">
            <a:extLst>
              <a:ext uri="{FF2B5EF4-FFF2-40B4-BE49-F238E27FC236}">
                <a16:creationId xmlns:a16="http://schemas.microsoft.com/office/drawing/2014/main" id="{3BE994AD-8493-FAFB-520E-22F3D5894644}"/>
              </a:ext>
            </a:extLst>
          </p:cNvPr>
          <p:cNvSpPr txBox="1"/>
          <p:nvPr/>
        </p:nvSpPr>
        <p:spPr>
          <a:xfrm>
            <a:off x="10990302" y="5617030"/>
            <a:ext cx="367409" cy="523220"/>
          </a:xfrm>
          <a:prstGeom prst="rect">
            <a:avLst/>
          </a:prstGeom>
          <a:noFill/>
        </p:spPr>
        <p:txBody>
          <a:bodyPr wrap="none" rtlCol="0">
            <a:spAutoFit/>
          </a:bodyPr>
          <a:lstStyle/>
          <a:p>
            <a:pPr algn="ct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rPr>
              <a:t>2</a:t>
            </a:r>
          </a:p>
        </p:txBody>
      </p:sp>
      <p:sp>
        <p:nvSpPr>
          <p:cNvPr id="17" name="Google Shape;658;p44">
            <a:extLst>
              <a:ext uri="{FF2B5EF4-FFF2-40B4-BE49-F238E27FC236}">
                <a16:creationId xmlns:a16="http://schemas.microsoft.com/office/drawing/2014/main" id="{3E0CB4ED-F130-2A73-1BE2-D9B6B4F3D7E8}"/>
              </a:ext>
            </a:extLst>
          </p:cNvPr>
          <p:cNvSpPr/>
          <p:nvPr/>
        </p:nvSpPr>
        <p:spPr>
          <a:xfrm>
            <a:off x="6443740" y="1454040"/>
            <a:ext cx="5547961" cy="3316434"/>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6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ÖVNING!</a:t>
            </a:r>
          </a:p>
          <a:p>
            <a:pPr marR="0" lvl="0" algn="l" rtl="0">
              <a:lnSpc>
                <a:spcPct val="100000"/>
              </a:lnSpc>
              <a:spcBef>
                <a:spcPts val="0"/>
              </a:spcBef>
              <a:spcAft>
                <a:spcPts val="0"/>
              </a:spcAft>
            </a:pPr>
            <a:r>
              <a:rPr lang="sv-SE" sz="26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3</a:t>
            </a: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Klicka på </a:t>
            </a:r>
            <a:r>
              <a:rPr lang="sv-SE" sz="26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Data </a:t>
            </a:r>
            <a:r>
              <a:rPr lang="sv-SE" sz="2600" b="1"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Analysis</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i menyn och </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välj… </a:t>
            </a:r>
            <a:r>
              <a:rPr lang="sv-SE" sz="2600" b="1" strike="noStrike" dirty="0" err="1">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Descriptive</a:t>
            </a:r>
            <a:r>
              <a:rPr lang="sv-SE" sz="26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b="1" strike="noStrike" dirty="0" err="1">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Statistics</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 </a:t>
            </a:r>
            <a:r>
              <a:rPr lang="sv-SE" sz="26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OK</a:t>
            </a:r>
          </a:p>
          <a:p>
            <a:pPr marR="0" lvl="0" algn="l" rtl="0">
              <a:lnSpc>
                <a:spcPct val="100000"/>
              </a:lnSpc>
              <a:spcBef>
                <a:spcPts val="0"/>
              </a:spcBef>
              <a:spcAft>
                <a:spcPts val="0"/>
              </a:spcAft>
            </a:pPr>
            <a:r>
              <a:rPr lang="sv-SE" sz="26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4. </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Välj </a:t>
            </a:r>
            <a:r>
              <a:rPr lang="sv-SE" sz="26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Price</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som </a:t>
            </a:r>
            <a:r>
              <a:rPr lang="sv-SE" sz="26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Input Range</a:t>
            </a:r>
          </a:p>
          <a:p>
            <a:pPr marR="0" lvl="0" algn="l" rtl="0">
              <a:lnSpc>
                <a:spcPct val="100000"/>
              </a:lnSpc>
              <a:spcBef>
                <a:spcPts val="0"/>
              </a:spcBef>
              <a:spcAft>
                <a:spcPts val="0"/>
              </a:spcAft>
            </a:pP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5.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Välj en cell precis till höger om din </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tabell som </a:t>
            </a:r>
            <a:r>
              <a:rPr lang="sv-SE" sz="26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Output Range</a:t>
            </a:r>
          </a:p>
          <a:p>
            <a:pPr marR="0" lvl="0" algn="l" rtl="0">
              <a:lnSpc>
                <a:spcPct val="100000"/>
              </a:lnSpc>
              <a:spcBef>
                <a:spcPts val="0"/>
              </a:spcBef>
              <a:spcAft>
                <a:spcPts val="0"/>
              </a:spcAft>
            </a:pPr>
            <a:r>
              <a:rPr lang="sv-SE" sz="26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6.</a:t>
            </a:r>
            <a:r>
              <a:rPr lang="sv-SE" sz="26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Klicka i</a:t>
            </a:r>
            <a:r>
              <a:rPr lang="sv-SE" sz="26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b="1" dirty="0" err="1">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Summary</a:t>
            </a:r>
            <a:r>
              <a:rPr lang="sv-SE" sz="26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b="1" dirty="0" err="1">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Statistics</a:t>
            </a:r>
            <a:endParaRPr lang="sv-SE" sz="26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7.</a:t>
            </a:r>
            <a:r>
              <a:rPr lang="sv-SE" sz="26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Gör en till </a:t>
            </a:r>
            <a:r>
              <a:rPr lang="sv-SE" sz="2600" b="1"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Descr</a:t>
            </a:r>
            <a:r>
              <a:rPr lang="sv-SE" sz="26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Stat.</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för </a:t>
            </a:r>
            <a:r>
              <a:rPr lang="sv-SE" sz="2600" b="1" strike="noStrike" dirty="0" err="1">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Quantity</a:t>
            </a:r>
            <a:endParaRPr lang="sv-SE" sz="26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endParaRPr>
          </a:p>
        </p:txBody>
      </p:sp>
      <p:pic>
        <p:nvPicPr>
          <p:cNvPr id="19" name="Picture 2" descr="Good Luck bilder – Bläddra bland 1,766,345 stockfoton, vektorer och videor  | Adobe Stock">
            <a:extLst>
              <a:ext uri="{FF2B5EF4-FFF2-40B4-BE49-F238E27FC236}">
                <a16:creationId xmlns:a16="http://schemas.microsoft.com/office/drawing/2014/main" id="{E6B421B6-856B-BE8C-F8A1-6511D535C6D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09525" y="133846"/>
            <a:ext cx="1830882" cy="122058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15 Minute Timer – 123Timer">
            <a:extLst>
              <a:ext uri="{FF2B5EF4-FFF2-40B4-BE49-F238E27FC236}">
                <a16:creationId xmlns:a16="http://schemas.microsoft.com/office/drawing/2014/main" id="{A8D749A4-F109-F254-559E-A56CCAC66C8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01400" y="168960"/>
            <a:ext cx="1125893" cy="1125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237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pic>
        <p:nvPicPr>
          <p:cNvPr id="4" name="Picture 6" descr="Bar graph - Free business and finance icons">
            <a:extLst>
              <a:ext uri="{FF2B5EF4-FFF2-40B4-BE49-F238E27FC236}">
                <a16:creationId xmlns:a16="http://schemas.microsoft.com/office/drawing/2014/main" id="{E3D1CCE8-5BB8-2E58-5C7A-DF537B0982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61408" y="69122"/>
            <a:ext cx="1243149" cy="124314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hite Page Images - Free Download on Freepik">
            <a:extLst>
              <a:ext uri="{FF2B5EF4-FFF2-40B4-BE49-F238E27FC236}">
                <a16:creationId xmlns:a16="http://schemas.microsoft.com/office/drawing/2014/main" id="{622515D2-F1D5-5E97-59A9-DE765C5037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646" y="1496880"/>
            <a:ext cx="11434353" cy="5227920"/>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658;p44">
            <a:extLst>
              <a:ext uri="{FF2B5EF4-FFF2-40B4-BE49-F238E27FC236}">
                <a16:creationId xmlns:a16="http://schemas.microsoft.com/office/drawing/2014/main" id="{2CED0939-2445-F1A3-21AE-0A535344DD5D}"/>
              </a:ext>
            </a:extLst>
          </p:cNvPr>
          <p:cNvSpPr/>
          <p:nvPr/>
        </p:nvSpPr>
        <p:spPr>
          <a:xfrm>
            <a:off x="852839" y="1454040"/>
            <a:ext cx="8668623" cy="5038920"/>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0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salesRus@swden.se</a:t>
            </a:r>
          </a:p>
          <a:p>
            <a:pPr marR="0" lvl="0" algn="l" rtl="0">
              <a:lnSpc>
                <a:spcPct val="100000"/>
              </a:lnSpc>
              <a:spcBef>
                <a:spcPts val="0"/>
              </a:spcBef>
              <a:spcAft>
                <a:spcPts val="0"/>
              </a:spcAft>
            </a:pPr>
            <a:r>
              <a:rPr lang="sv-SE" sz="20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Hej </a:t>
            </a:r>
          </a:p>
          <a:p>
            <a:pPr marR="0" lvl="0" algn="l" rtl="0">
              <a:lnSpc>
                <a:spcPct val="100000"/>
              </a:lnSpc>
              <a:spcBef>
                <a:spcPts val="0"/>
              </a:spcBef>
              <a:spcAft>
                <a:spcPts val="0"/>
              </a:spcAft>
            </a:pPr>
            <a:endParaRPr lang="sv-SE" sz="20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0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Tack för att du rensade och transformerade vår data. Det uppskattar vi.</a:t>
            </a:r>
          </a:p>
          <a:p>
            <a:pPr marR="0" lvl="0" algn="l" rtl="0">
              <a:lnSpc>
                <a:spcPct val="100000"/>
              </a:lnSpc>
              <a:spcBef>
                <a:spcPts val="0"/>
              </a:spcBef>
              <a:spcAft>
                <a:spcPts val="0"/>
              </a:spcAft>
            </a:pPr>
            <a:r>
              <a:rPr lang="sv-SE" sz="20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Jag har fått ett par frågor från min chef… </a:t>
            </a:r>
          </a:p>
          <a:p>
            <a:pPr marR="0" lvl="0" algn="l" rtl="0">
              <a:lnSpc>
                <a:spcPct val="100000"/>
              </a:lnSpc>
              <a:spcBef>
                <a:spcPts val="0"/>
              </a:spcBef>
              <a:spcAft>
                <a:spcPts val="0"/>
              </a:spcAft>
            </a:pPr>
            <a:r>
              <a:rPr lang="sv-SE" sz="20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Har du möjlighet att hjälpa mig med det?</a:t>
            </a:r>
          </a:p>
          <a:p>
            <a:pPr marR="0" lvl="0" algn="l" rtl="0">
              <a:lnSpc>
                <a:spcPct val="100000"/>
              </a:lnSpc>
              <a:spcBef>
                <a:spcPts val="0"/>
              </a:spcBef>
              <a:spcAft>
                <a:spcPts val="0"/>
              </a:spcAft>
            </a:pPr>
            <a:r>
              <a:rPr lang="sv-SE" sz="20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Vi har inte så mycket pengar kvar i vår budget så vi kan endast betala för en </a:t>
            </a:r>
            <a:r>
              <a:rPr lang="sv-SE" sz="20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halvtimme</a:t>
            </a:r>
            <a:r>
              <a:rPr lang="sv-SE" sz="20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Jag hoppas att det räcker för dig!</a:t>
            </a:r>
          </a:p>
          <a:p>
            <a:pPr marR="0" lvl="0" algn="l" rtl="0">
              <a:lnSpc>
                <a:spcPct val="100000"/>
              </a:lnSpc>
              <a:spcBef>
                <a:spcPts val="0"/>
              </a:spcBef>
              <a:spcAft>
                <a:spcPts val="0"/>
              </a:spcAft>
            </a:pPr>
            <a:r>
              <a:rPr lang="sv-SE" sz="20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Ni kanske kan visa oss hur ni gjorde efteråt så vi lär oss!?</a:t>
            </a:r>
          </a:p>
          <a:p>
            <a:pPr marR="0" lvl="0" algn="l" rtl="0">
              <a:lnSpc>
                <a:spcPct val="100000"/>
              </a:lnSpc>
              <a:spcBef>
                <a:spcPts val="0"/>
              </a:spcBef>
              <a:spcAft>
                <a:spcPts val="0"/>
              </a:spcAft>
            </a:pPr>
            <a:r>
              <a:rPr lang="sv-SE" sz="20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Frågorna är som följande…</a:t>
            </a:r>
          </a:p>
          <a:p>
            <a:pPr marR="0" lvl="0" algn="l" rtl="0">
              <a:lnSpc>
                <a:spcPct val="100000"/>
              </a:lnSpc>
              <a:spcBef>
                <a:spcPts val="0"/>
              </a:spcBef>
              <a:spcAft>
                <a:spcPts val="0"/>
              </a:spcAft>
            </a:pPr>
            <a:r>
              <a:rPr lang="sv-SE" sz="20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1.</a:t>
            </a:r>
            <a:r>
              <a:rPr lang="sv-SE" sz="20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0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Vilken är vår bäst-säljande produkt?</a:t>
            </a:r>
          </a:p>
          <a:p>
            <a:pPr marR="0" lvl="0" algn="l" rtl="0">
              <a:lnSpc>
                <a:spcPct val="100000"/>
              </a:lnSpc>
              <a:spcBef>
                <a:spcPts val="0"/>
              </a:spcBef>
              <a:spcAft>
                <a:spcPts val="0"/>
              </a:spcAft>
            </a:pPr>
            <a:r>
              <a:rPr lang="sv-SE" sz="20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2.</a:t>
            </a:r>
            <a:r>
              <a:rPr lang="sv-SE" sz="20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0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Vad är vår total omsättning?</a:t>
            </a:r>
          </a:p>
          <a:p>
            <a:pPr marR="0" lvl="0" algn="l" rtl="0">
              <a:lnSpc>
                <a:spcPct val="100000"/>
              </a:lnSpc>
              <a:spcBef>
                <a:spcPts val="0"/>
              </a:spcBef>
              <a:spcAft>
                <a:spcPts val="0"/>
              </a:spcAft>
            </a:pPr>
            <a:r>
              <a:rPr lang="sv-SE" sz="20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3.</a:t>
            </a:r>
            <a:r>
              <a:rPr lang="sv-SE" sz="20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0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Vad är vår omsättning per betalmetod (i %)?</a:t>
            </a:r>
            <a:endParaRPr lang="sv-SE" sz="20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endParaRPr lang="sv-SE" sz="20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0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Tack på förhand</a:t>
            </a:r>
          </a:p>
          <a:p>
            <a:pPr marR="0" lvl="0" algn="l" rtl="0">
              <a:lnSpc>
                <a:spcPct val="100000"/>
              </a:lnSpc>
              <a:spcBef>
                <a:spcPts val="0"/>
              </a:spcBef>
              <a:spcAft>
                <a:spcPts val="0"/>
              </a:spcAft>
            </a:pPr>
            <a:r>
              <a:rPr lang="sv-SE" sz="2000" b="1" strike="noStrike" dirty="0">
                <a:solidFill>
                  <a:schemeClr val="tx1"/>
                </a:solidFill>
                <a:latin typeface="Bradley Hand ITC" panose="03070402050302030203" pitchFamily="66" charset="0"/>
                <a:ea typeface="Calibri" panose="020F0502020204030204" pitchFamily="34" charset="0"/>
                <a:cs typeface="Calibri" panose="020F0502020204030204" pitchFamily="34" charset="0"/>
                <a:sym typeface="Lato"/>
              </a:rPr>
              <a:t>Elisabeth</a:t>
            </a:r>
          </a:p>
        </p:txBody>
      </p:sp>
      <p:pic>
        <p:nvPicPr>
          <p:cNvPr id="5" name="Google Shape;481;p21">
            <a:extLst>
              <a:ext uri="{FF2B5EF4-FFF2-40B4-BE49-F238E27FC236}">
                <a16:creationId xmlns:a16="http://schemas.microsoft.com/office/drawing/2014/main" id="{6325E9FD-CB31-18CC-9788-1DF96F31E1FE}"/>
              </a:ext>
            </a:extLst>
          </p:cNvPr>
          <p:cNvPicPr preferRelativeResize="0"/>
          <p:nvPr/>
        </p:nvPicPr>
        <p:blipFill rotWithShape="1">
          <a:blip r:embed="rId5">
            <a:alphaModFix/>
          </a:blip>
          <a:srcRect/>
          <a:stretch/>
        </p:blipFill>
        <p:spPr>
          <a:xfrm>
            <a:off x="9420480" y="6450120"/>
            <a:ext cx="2742840" cy="408240"/>
          </a:xfrm>
          <a:prstGeom prst="rect">
            <a:avLst/>
          </a:prstGeom>
          <a:noFill/>
          <a:ln>
            <a:noFill/>
          </a:ln>
        </p:spPr>
      </p:pic>
      <p:sp>
        <p:nvSpPr>
          <p:cNvPr id="6" name="Google Shape;482;p21">
            <a:extLst>
              <a:ext uri="{FF2B5EF4-FFF2-40B4-BE49-F238E27FC236}">
                <a16:creationId xmlns:a16="http://schemas.microsoft.com/office/drawing/2014/main" id="{AA3DBEFE-0B36-E64D-9BC8-6CAB98AE791F}"/>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err="1">
                <a:solidFill>
                  <a:srgbClr val="1D9A78"/>
                </a:solidFill>
                <a:latin typeface="Calibri"/>
                <a:ea typeface="Calibri"/>
                <a:cs typeface="Calibri"/>
                <a:sym typeface="Calibri"/>
              </a:rPr>
              <a:t>Analysis</a:t>
            </a:r>
            <a:endParaRPr sz="4400" b="0" i="0" u="none" strike="noStrike" cap="none" dirty="0">
              <a:solidFill>
                <a:srgbClr val="1D9A78"/>
              </a:solidFill>
              <a:latin typeface="Arial"/>
              <a:ea typeface="Arial"/>
              <a:cs typeface="Arial"/>
              <a:sym typeface="Arial"/>
            </a:endParaRPr>
          </a:p>
        </p:txBody>
      </p:sp>
      <p:pic>
        <p:nvPicPr>
          <p:cNvPr id="2050" name="Picture 2">
            <a:extLst>
              <a:ext uri="{FF2B5EF4-FFF2-40B4-BE49-F238E27FC236}">
                <a16:creationId xmlns:a16="http://schemas.microsoft.com/office/drawing/2014/main" id="{40CC09D3-F511-A2B4-A550-A4AF040115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21462" y="1659446"/>
            <a:ext cx="837556" cy="77895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Avatar Icon Vector Art, Icons, and Graphics for Free Download">
            <a:extLst>
              <a:ext uri="{FF2B5EF4-FFF2-40B4-BE49-F238E27FC236}">
                <a16:creationId xmlns:a16="http://schemas.microsoft.com/office/drawing/2014/main" id="{5F650446-2648-0A3F-9C1C-C578DE135DA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97116" y="1235429"/>
            <a:ext cx="976813" cy="9768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Good Luck bilder – Bläddra bland 1,766,345 stockfoton, vektorer och videor  | Adobe Stock">
            <a:extLst>
              <a:ext uri="{FF2B5EF4-FFF2-40B4-BE49-F238E27FC236}">
                <a16:creationId xmlns:a16="http://schemas.microsoft.com/office/drawing/2014/main" id="{A5B090A2-2006-8B1A-1090-3F01A661774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09525" y="133846"/>
            <a:ext cx="1830882" cy="122058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30 Minute Timer – 123Timer">
            <a:extLst>
              <a:ext uri="{FF2B5EF4-FFF2-40B4-BE49-F238E27FC236}">
                <a16:creationId xmlns:a16="http://schemas.microsoft.com/office/drawing/2014/main" id="{CC339509-5B15-8F4C-4232-F333A265CE9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99581" y="202687"/>
            <a:ext cx="1006306" cy="1006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4167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a:extLst>
            <a:ext uri="{FF2B5EF4-FFF2-40B4-BE49-F238E27FC236}">
              <a16:creationId xmlns:a16="http://schemas.microsoft.com/office/drawing/2014/main" id="{FCE378F5-9795-0574-BDDB-1EEF60DF4C11}"/>
            </a:ext>
          </a:extLst>
        </p:cNvPr>
        <p:cNvGrpSpPr/>
        <p:nvPr/>
      </p:nvGrpSpPr>
      <p:grpSpPr>
        <a:xfrm>
          <a:off x="0" y="0"/>
          <a:ext cx="0" cy="0"/>
          <a:chOff x="0" y="0"/>
          <a:chExt cx="0" cy="0"/>
        </a:xfrm>
      </p:grpSpPr>
      <p:sp>
        <p:nvSpPr>
          <p:cNvPr id="117" name="Google Shape;117;p1">
            <a:extLst>
              <a:ext uri="{FF2B5EF4-FFF2-40B4-BE49-F238E27FC236}">
                <a16:creationId xmlns:a16="http://schemas.microsoft.com/office/drawing/2014/main" id="{BD5EC6F1-908C-959C-16F7-F4C9C791DC35}"/>
              </a:ext>
            </a:extLst>
          </p:cNvPr>
          <p:cNvSpPr/>
          <p:nvPr/>
        </p:nvSpPr>
        <p:spPr>
          <a:xfrm>
            <a:off x="4654440" y="0"/>
            <a:ext cx="7537320" cy="685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
            <a:extLst>
              <a:ext uri="{FF2B5EF4-FFF2-40B4-BE49-F238E27FC236}">
                <a16:creationId xmlns:a16="http://schemas.microsoft.com/office/drawing/2014/main" id="{EC4A4BE5-00AE-E05C-414E-3A460772A337}"/>
              </a:ext>
            </a:extLst>
          </p:cNvPr>
          <p:cNvSpPr txBox="1"/>
          <p:nvPr/>
        </p:nvSpPr>
        <p:spPr>
          <a:xfrm>
            <a:off x="5189759" y="1306080"/>
            <a:ext cx="6750195" cy="266292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None/>
            </a:pPr>
            <a:endParaRPr lang="sv-SE" sz="5400" b="0" i="0" u="none" strike="noStrike" cap="none" dirty="0">
              <a:solidFill>
                <a:srgbClr val="FFFFFF"/>
              </a:solidFill>
              <a:latin typeface="Calibri"/>
              <a:ea typeface="Calibri"/>
              <a:cs typeface="Calibri"/>
              <a:sym typeface="Calibri"/>
            </a:endParaRPr>
          </a:p>
          <a:p>
            <a:pPr marL="0" marR="0" lvl="0" indent="0" algn="l" rtl="0">
              <a:lnSpc>
                <a:spcPct val="90000"/>
              </a:lnSpc>
              <a:spcBef>
                <a:spcPts val="0"/>
              </a:spcBef>
              <a:spcAft>
                <a:spcPts val="0"/>
              </a:spcAft>
              <a:buNone/>
            </a:pPr>
            <a:r>
              <a:rPr lang="sv-SE" sz="5400" b="0" i="0" u="none" strike="noStrike" cap="none" dirty="0">
                <a:solidFill>
                  <a:srgbClr val="FFFFFF"/>
                </a:solidFill>
                <a:latin typeface="Calibri"/>
                <a:ea typeface="Calibri"/>
                <a:cs typeface="Calibri"/>
                <a:sym typeface="Calibri"/>
              </a:rPr>
              <a:t>EDA</a:t>
            </a:r>
            <a:endParaRPr sz="5400" b="0" i="0" u="none" strike="noStrike" cap="none" dirty="0">
              <a:solidFill>
                <a:srgbClr val="000000"/>
              </a:solidFill>
              <a:latin typeface="Arial"/>
              <a:ea typeface="Arial"/>
              <a:cs typeface="Arial"/>
              <a:sym typeface="Arial"/>
            </a:endParaRPr>
          </a:p>
        </p:txBody>
      </p:sp>
      <p:sp>
        <p:nvSpPr>
          <p:cNvPr id="119" name="Google Shape;119;p1">
            <a:extLst>
              <a:ext uri="{FF2B5EF4-FFF2-40B4-BE49-F238E27FC236}">
                <a16:creationId xmlns:a16="http://schemas.microsoft.com/office/drawing/2014/main" id="{2EE5CDFF-948F-4D2E-7E96-30F407B3B132}"/>
              </a:ext>
            </a:extLst>
          </p:cNvPr>
          <p:cNvSpPr txBox="1"/>
          <p:nvPr/>
        </p:nvSpPr>
        <p:spPr>
          <a:xfrm>
            <a:off x="5189760" y="4106160"/>
            <a:ext cx="5478120" cy="186048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l" rtl="0">
              <a:lnSpc>
                <a:spcPct val="90000"/>
              </a:lnSpc>
              <a:spcBef>
                <a:spcPts val="0"/>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r>
              <a:rPr lang="sv-SE" sz="2400" dirty="0">
                <a:solidFill>
                  <a:srgbClr val="FFFFFF"/>
                </a:solidFill>
                <a:latin typeface="Calibri"/>
                <a:ea typeface="Calibri"/>
                <a:cs typeface="Calibri"/>
                <a:sym typeface="Calibri"/>
              </a:rPr>
              <a:t>Richard Chalk</a:t>
            </a:r>
            <a:r>
              <a:rPr lang="sv-SE" sz="2400" b="0" i="0" u="none" strike="noStrike" cap="none" dirty="0">
                <a:solidFill>
                  <a:srgbClr val="FFFFFF"/>
                </a:solidFill>
                <a:latin typeface="Calibri"/>
                <a:ea typeface="Calibri"/>
                <a:cs typeface="Calibri"/>
                <a:sym typeface="Calibri"/>
              </a:rPr>
              <a:t>, Systementor AB</a:t>
            </a:r>
            <a:endParaRPr sz="24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2400" b="0" i="0" u="none" strike="noStrike" cap="none" dirty="0">
              <a:latin typeface="Arial"/>
              <a:ea typeface="Arial"/>
              <a:cs typeface="Arial"/>
              <a:sym typeface="Arial"/>
            </a:endParaRPr>
          </a:p>
        </p:txBody>
      </p:sp>
      <p:sp>
        <p:nvSpPr>
          <p:cNvPr id="120" name="Google Shape;120;p1">
            <a:extLst>
              <a:ext uri="{FF2B5EF4-FFF2-40B4-BE49-F238E27FC236}">
                <a16:creationId xmlns:a16="http://schemas.microsoft.com/office/drawing/2014/main" id="{436D1124-B90F-BB61-9960-2147BEED6CA9}"/>
              </a:ext>
            </a:extLst>
          </p:cNvPr>
          <p:cNvSpPr/>
          <p:nvPr/>
        </p:nvSpPr>
        <p:spPr>
          <a:xfrm>
            <a:off x="1196640" y="2252880"/>
            <a:ext cx="2218320" cy="2329200"/>
          </a:xfrm>
          <a:prstGeom prst="rect">
            <a:avLst/>
          </a:prstGeom>
          <a:solidFill>
            <a:srgbClr val="FFFFFF"/>
          </a:solidFill>
          <a:ln w="31750" cap="sq" cmpd="sng">
            <a:solidFill>
              <a:srgbClr val="6BD88A"/>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1" name="Google Shape;121;p1">
            <a:extLst>
              <a:ext uri="{FF2B5EF4-FFF2-40B4-BE49-F238E27FC236}">
                <a16:creationId xmlns:a16="http://schemas.microsoft.com/office/drawing/2014/main" id="{8F3AAF74-2780-EB6D-659D-89919D84BB6C}"/>
              </a:ext>
            </a:extLst>
          </p:cNvPr>
          <p:cNvPicPr preferRelativeResize="0"/>
          <p:nvPr/>
        </p:nvPicPr>
        <p:blipFill rotWithShape="1">
          <a:blip r:embed="rId3">
            <a:alphaModFix/>
          </a:blip>
          <a:srcRect/>
          <a:stretch/>
        </p:blipFill>
        <p:spPr>
          <a:xfrm>
            <a:off x="861120" y="2193480"/>
            <a:ext cx="2742840" cy="2329200"/>
          </a:xfrm>
          <a:prstGeom prst="rect">
            <a:avLst/>
          </a:prstGeom>
          <a:noFill/>
          <a:ln>
            <a:noFill/>
          </a:ln>
        </p:spPr>
      </p:pic>
      <p:pic>
        <p:nvPicPr>
          <p:cNvPr id="1026" name="Picture 2" descr="Python Logo, symbol, meaning, history, PNG, brand">
            <a:extLst>
              <a:ext uri="{FF2B5EF4-FFF2-40B4-BE49-F238E27FC236}">
                <a16:creationId xmlns:a16="http://schemas.microsoft.com/office/drawing/2014/main" id="{592262F3-A472-795E-F67B-9A7220295F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842803"/>
            <a:ext cx="2586446" cy="145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87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lank Screen in Visual Studio Code | by Syafiq Ziyadul Arifin | Medium">
            <a:extLst>
              <a:ext uri="{FF2B5EF4-FFF2-40B4-BE49-F238E27FC236}">
                <a16:creationId xmlns:a16="http://schemas.microsoft.com/office/drawing/2014/main" id="{56956957-002A-B6B8-8D42-95F01DD774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120" y="4122335"/>
            <a:ext cx="4663044" cy="2248340"/>
          </a:xfrm>
          <a:prstGeom prst="rect">
            <a:avLst/>
          </a:prstGeom>
          <a:noFill/>
          <a:extLst>
            <a:ext uri="{909E8E84-426E-40DD-AFC4-6F175D3DCCD1}">
              <a14:hiddenFill xmlns:a14="http://schemas.microsoft.com/office/drawing/2010/main">
                <a:solidFill>
                  <a:srgbClr val="FFFFFF"/>
                </a:solidFill>
              </a14:hiddenFill>
            </a:ext>
          </a:extLst>
        </p:spPr>
      </p:pic>
      <p:sp>
        <p:nvSpPr>
          <p:cNvPr id="159" name="Rectangle 158"/>
          <p:cNvSpPr/>
          <p:nvPr/>
        </p:nvSpPr>
        <p:spPr>
          <a:xfrm>
            <a:off x="513001" y="1666080"/>
            <a:ext cx="7454870" cy="465236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spcBef>
                <a:spcPts val="505"/>
              </a:spcBef>
            </a:pPr>
            <a:r>
              <a:rPr lang="sv-SE" sz="24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Först behöver vi några verktyg. Vi sätter igång nedladdningarna redan nu eftersom vissa är rätt stora.</a:t>
            </a:r>
          </a:p>
          <a:p>
            <a:pPr>
              <a:lnSpc>
                <a:spcPct val="100000"/>
              </a:lnSpc>
              <a:spcBef>
                <a:spcPts val="505"/>
              </a:spcBef>
            </a:pPr>
            <a:endParaRPr lang="sv-SE" sz="2400" spc="-1" dirty="0">
              <a:latin typeface="Calibri" panose="020F0502020204030204" pitchFamily="34" charset="0"/>
              <a:ea typeface="Calibri" panose="020F0502020204030204" pitchFamily="34" charset="0"/>
              <a:cs typeface="Calibri" panose="020F0502020204030204" pitchFamily="34" charset="0"/>
            </a:endParaRPr>
          </a:p>
          <a:p>
            <a:pPr>
              <a:lnSpc>
                <a:spcPct val="100000"/>
              </a:lnSpc>
              <a:spcBef>
                <a:spcPts val="505"/>
              </a:spcBef>
            </a:pPr>
            <a:r>
              <a:rPr lang="sv-SE" sz="2000" b="1" strike="noStrike" spc="-1" dirty="0">
                <a:solidFill>
                  <a:srgbClr val="C00000"/>
                </a:solidFill>
                <a:latin typeface="Calibri" panose="020F0502020204030204" pitchFamily="34" charset="0"/>
                <a:ea typeface="Calibri" panose="020F0502020204030204" pitchFamily="34" charset="0"/>
                <a:cs typeface="Calibri" panose="020F0502020204030204" pitchFamily="34" charset="0"/>
              </a:rPr>
              <a:t>1. </a:t>
            </a:r>
            <a:r>
              <a:rPr lang="sv-SE" sz="20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Installera </a:t>
            </a:r>
            <a:r>
              <a:rPr lang="sv-SE" sz="2000" b="1" strike="noStrike" spc="-1" dirty="0" err="1">
                <a:solidFill>
                  <a:srgbClr val="1D9A78"/>
                </a:solidFill>
                <a:latin typeface="Calibri" panose="020F0502020204030204" pitchFamily="34" charset="0"/>
                <a:ea typeface="Calibri" panose="020F0502020204030204" pitchFamily="34" charset="0"/>
                <a:cs typeface="Calibri" panose="020F0502020204030204" pitchFamily="34" charset="0"/>
              </a:rPr>
              <a:t>Jupyter</a:t>
            </a:r>
            <a:r>
              <a:rPr lang="sv-SE" sz="2000" b="1" strike="noStrike" spc="-1" dirty="0">
                <a:solidFill>
                  <a:srgbClr val="1D9A78"/>
                </a:solidFill>
                <a:latin typeface="Calibri" panose="020F0502020204030204" pitchFamily="34" charset="0"/>
                <a:ea typeface="Calibri" panose="020F0502020204030204" pitchFamily="34" charset="0"/>
                <a:cs typeface="Calibri" panose="020F0502020204030204" pitchFamily="34" charset="0"/>
              </a:rPr>
              <a:t> extension </a:t>
            </a:r>
            <a:r>
              <a:rPr lang="sv-SE" sz="2000" strike="noStrike" spc="-1" dirty="0">
                <a:solidFill>
                  <a:schemeClr val="tx1"/>
                </a:solidFill>
                <a:latin typeface="Calibri" panose="020F0502020204030204" pitchFamily="34" charset="0"/>
                <a:ea typeface="Calibri" panose="020F0502020204030204" pitchFamily="34" charset="0"/>
                <a:cs typeface="Calibri" panose="020F0502020204030204" pitchFamily="34" charset="0"/>
              </a:rPr>
              <a:t>i</a:t>
            </a:r>
            <a:r>
              <a:rPr lang="sv-SE" sz="2000" b="1" strike="noStrike" spc="-1" dirty="0">
                <a:solidFill>
                  <a:srgbClr val="1D9A78"/>
                </a:solidFill>
                <a:latin typeface="Calibri" panose="020F0502020204030204" pitchFamily="34" charset="0"/>
                <a:ea typeface="Calibri" panose="020F0502020204030204" pitchFamily="34" charset="0"/>
                <a:cs typeface="Calibri" panose="020F0502020204030204" pitchFamily="34" charset="0"/>
              </a:rPr>
              <a:t> VS </a:t>
            </a:r>
            <a:r>
              <a:rPr lang="sv-SE" sz="2000" b="1" strike="noStrike" spc="-1" dirty="0" err="1">
                <a:solidFill>
                  <a:srgbClr val="1D9A78"/>
                </a:solidFill>
                <a:latin typeface="Calibri" panose="020F0502020204030204" pitchFamily="34" charset="0"/>
                <a:ea typeface="Calibri" panose="020F0502020204030204" pitchFamily="34" charset="0"/>
                <a:cs typeface="Calibri" panose="020F0502020204030204" pitchFamily="34" charset="0"/>
              </a:rPr>
              <a:t>Code</a:t>
            </a:r>
            <a:endParaRPr lang="sv-SE" sz="2000" b="1" strike="noStrike" spc="-1" dirty="0">
              <a:solidFill>
                <a:srgbClr val="1D9A78"/>
              </a:solidFill>
              <a:latin typeface="Calibri" panose="020F0502020204030204" pitchFamily="34" charset="0"/>
              <a:ea typeface="Calibri" panose="020F0502020204030204" pitchFamily="34" charset="0"/>
              <a:cs typeface="Calibri" panose="020F0502020204030204" pitchFamily="34" charset="0"/>
            </a:endParaRPr>
          </a:p>
          <a:p>
            <a:pPr>
              <a:lnSpc>
                <a:spcPct val="100000"/>
              </a:lnSpc>
              <a:spcBef>
                <a:spcPts val="505"/>
              </a:spcBef>
            </a:pPr>
            <a:r>
              <a:rPr lang="sv-SE" sz="2000" b="1" strike="noStrike" spc="-1" dirty="0">
                <a:solidFill>
                  <a:srgbClr val="1D9A78"/>
                </a:solidFill>
                <a:latin typeface="Calibri" panose="020F0502020204030204" pitchFamily="34" charset="0"/>
                <a:ea typeface="Calibri" panose="020F0502020204030204" pitchFamily="34" charset="0"/>
                <a:cs typeface="Calibri" panose="020F0502020204030204" pitchFamily="34" charset="0"/>
              </a:rPr>
              <a:t>    </a:t>
            </a:r>
            <a:r>
              <a:rPr lang="sv-SE" sz="2000" strike="noStrike" spc="-1"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lang="sv-SE" sz="20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Sök efter </a:t>
            </a:r>
            <a:r>
              <a:rPr lang="sv-SE" sz="2000" b="1" strike="noStrike" spc="-1" dirty="0" err="1">
                <a:solidFill>
                  <a:srgbClr val="1D9A78"/>
                </a:solidFill>
                <a:latin typeface="Calibri" panose="020F0502020204030204" pitchFamily="34" charset="0"/>
                <a:ea typeface="Calibri" panose="020F0502020204030204" pitchFamily="34" charset="0"/>
                <a:cs typeface="Calibri" panose="020F0502020204030204" pitchFamily="34" charset="0"/>
              </a:rPr>
              <a:t>Jupyter</a:t>
            </a:r>
            <a:r>
              <a:rPr lang="sv-SE" sz="20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 i VS </a:t>
            </a:r>
            <a:r>
              <a:rPr lang="sv-SE" sz="2000" b="0" strike="noStrike" spc="-1" dirty="0" err="1">
                <a:solidFill>
                  <a:srgbClr val="000000"/>
                </a:solidFill>
                <a:latin typeface="Calibri" panose="020F0502020204030204" pitchFamily="34" charset="0"/>
                <a:ea typeface="Calibri" panose="020F0502020204030204" pitchFamily="34" charset="0"/>
                <a:cs typeface="Calibri" panose="020F0502020204030204" pitchFamily="34" charset="0"/>
              </a:rPr>
              <a:t>Code</a:t>
            </a:r>
            <a:r>
              <a:rPr lang="sv-SE" sz="20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 Extensions och installera)</a:t>
            </a:r>
          </a:p>
          <a:p>
            <a:pPr>
              <a:lnSpc>
                <a:spcPct val="100000"/>
              </a:lnSpc>
              <a:spcBef>
                <a:spcPts val="505"/>
              </a:spcBef>
            </a:pPr>
            <a:r>
              <a:rPr lang="sv-SE" sz="2000" b="1" strike="noStrike" spc="-1" dirty="0">
                <a:solidFill>
                  <a:srgbClr val="C00000"/>
                </a:solidFill>
                <a:latin typeface="Calibri" panose="020F0502020204030204" pitchFamily="34" charset="0"/>
                <a:ea typeface="Calibri" panose="020F0502020204030204" pitchFamily="34" charset="0"/>
                <a:cs typeface="Calibri" panose="020F0502020204030204" pitchFamily="34" charset="0"/>
              </a:rPr>
              <a:t>2. </a:t>
            </a:r>
            <a:r>
              <a:rPr lang="sv-SE" sz="20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Installera samtliga </a:t>
            </a:r>
            <a:r>
              <a:rPr lang="sv-SE" sz="2000" b="1" strike="noStrike" spc="-1" dirty="0" err="1">
                <a:solidFill>
                  <a:srgbClr val="C00000"/>
                </a:solidFill>
                <a:latin typeface="Calibri" panose="020F0502020204030204" pitchFamily="34" charset="0"/>
                <a:ea typeface="Calibri" panose="020F0502020204030204" pitchFamily="34" charset="0"/>
                <a:cs typeface="Calibri" panose="020F0502020204030204" pitchFamily="34" charset="0"/>
              </a:rPr>
              <a:t>Python</a:t>
            </a:r>
            <a:r>
              <a:rPr lang="sv-SE" sz="20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sv-SE" sz="2000" b="1" strike="noStrike" spc="-1" dirty="0">
                <a:solidFill>
                  <a:srgbClr val="C00000"/>
                </a:solidFill>
                <a:latin typeface="Calibri" panose="020F0502020204030204" pitchFamily="34" charset="0"/>
                <a:ea typeface="Calibri" panose="020F0502020204030204" pitchFamily="34" charset="0"/>
                <a:cs typeface="Calibri" panose="020F0502020204030204" pitchFamily="34" charset="0"/>
              </a:rPr>
              <a:t>paket</a:t>
            </a:r>
            <a:r>
              <a:rPr lang="sv-SE" sz="20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 nedanför i VS </a:t>
            </a:r>
            <a:r>
              <a:rPr lang="sv-SE" sz="2000" b="0" strike="noStrike" spc="-1" dirty="0" err="1">
                <a:solidFill>
                  <a:srgbClr val="000000"/>
                </a:solidFill>
                <a:latin typeface="Calibri" panose="020F0502020204030204" pitchFamily="34" charset="0"/>
                <a:ea typeface="Calibri" panose="020F0502020204030204" pitchFamily="34" charset="0"/>
                <a:cs typeface="Calibri" panose="020F0502020204030204" pitchFamily="34" charset="0"/>
              </a:rPr>
              <a:t>Code</a:t>
            </a:r>
            <a:r>
              <a:rPr lang="sv-SE" sz="20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 terminalen</a:t>
            </a:r>
          </a:p>
          <a:p>
            <a:pPr>
              <a:lnSpc>
                <a:spcPct val="100000"/>
              </a:lnSpc>
              <a:spcBef>
                <a:spcPts val="505"/>
              </a:spcBef>
            </a:pPr>
            <a:endParaRPr lang="sv-SE" sz="20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endParaRPr>
          </a:p>
          <a:p>
            <a:pPr>
              <a:lnSpc>
                <a:spcPct val="100000"/>
              </a:lnSpc>
              <a:spcBef>
                <a:spcPts val="505"/>
              </a:spcBef>
            </a:pPr>
            <a:r>
              <a:rPr lang="sv-SE" sz="2000" b="1" dirty="0">
                <a:solidFill>
                  <a:schemeClr val="bg1"/>
                </a:solidFill>
                <a:latin typeface="Consolas" panose="020B0609020204030204" pitchFamily="49" charset="0"/>
                <a:ea typeface="Calibri" panose="020F0502020204030204" pitchFamily="34" charset="0"/>
                <a:cs typeface="Calibri" panose="020F0502020204030204" pitchFamily="34" charset="0"/>
                <a:sym typeface="Lato"/>
              </a:rPr>
              <a:t>   </a:t>
            </a:r>
            <a:r>
              <a:rPr lang="sv-SE" sz="2000" b="1" dirty="0" err="1">
                <a:solidFill>
                  <a:schemeClr val="bg1"/>
                </a:solidFill>
                <a:latin typeface="Consolas" panose="020B0609020204030204" pitchFamily="49" charset="0"/>
                <a:ea typeface="Calibri" panose="020F0502020204030204" pitchFamily="34" charset="0"/>
                <a:cs typeface="Calibri" panose="020F0502020204030204" pitchFamily="34" charset="0"/>
                <a:sym typeface="Lato"/>
              </a:rPr>
              <a:t>py</a:t>
            </a:r>
            <a:r>
              <a:rPr lang="sv-SE" sz="2000" b="1" dirty="0">
                <a:solidFill>
                  <a:schemeClr val="bg1"/>
                </a:solidFill>
                <a:latin typeface="Consolas" panose="020B0609020204030204" pitchFamily="49" charset="0"/>
                <a:ea typeface="Calibri" panose="020F0502020204030204" pitchFamily="34" charset="0"/>
                <a:cs typeface="Calibri" panose="020F0502020204030204" pitchFamily="34" charset="0"/>
                <a:sym typeface="Lato"/>
              </a:rPr>
              <a:t> -m pip </a:t>
            </a:r>
            <a:r>
              <a:rPr lang="sv-SE" sz="2000" b="1" dirty="0" err="1">
                <a:solidFill>
                  <a:schemeClr val="bg1"/>
                </a:solidFill>
                <a:latin typeface="Consolas" panose="020B0609020204030204" pitchFamily="49" charset="0"/>
                <a:ea typeface="Calibri" panose="020F0502020204030204" pitchFamily="34" charset="0"/>
                <a:cs typeface="Calibri" panose="020F0502020204030204" pitchFamily="34" charset="0"/>
                <a:sym typeface="Lato"/>
              </a:rPr>
              <a:t>install</a:t>
            </a:r>
            <a:r>
              <a:rPr lang="sv-SE" sz="2000" b="1" dirty="0">
                <a:solidFill>
                  <a:schemeClr val="bg1"/>
                </a:solidFill>
                <a:latin typeface="Consolas" panose="020B0609020204030204" pitchFamily="49" charset="0"/>
                <a:ea typeface="Calibri" panose="020F0502020204030204" pitchFamily="34" charset="0"/>
                <a:cs typeface="Calibri" panose="020F0502020204030204" pitchFamily="34" charset="0"/>
                <a:sym typeface="Lato"/>
              </a:rPr>
              <a:t> pandas</a:t>
            </a:r>
          </a:p>
          <a:p>
            <a:pPr>
              <a:spcBef>
                <a:spcPts val="505"/>
              </a:spcBef>
            </a:pPr>
            <a:r>
              <a:rPr lang="sv-SE" sz="2000" b="1" dirty="0">
                <a:solidFill>
                  <a:schemeClr val="bg1"/>
                </a:solidFill>
                <a:latin typeface="Consolas" panose="020B0609020204030204" pitchFamily="49" charset="0"/>
                <a:ea typeface="Calibri" panose="020F0502020204030204" pitchFamily="34" charset="0"/>
                <a:cs typeface="Calibri" panose="020F0502020204030204" pitchFamily="34" charset="0"/>
                <a:sym typeface="Lato"/>
              </a:rPr>
              <a:t>   </a:t>
            </a:r>
            <a:r>
              <a:rPr lang="sv-SE" sz="2000" b="1" dirty="0" err="1">
                <a:solidFill>
                  <a:schemeClr val="bg1"/>
                </a:solidFill>
                <a:latin typeface="Consolas" panose="020B0609020204030204" pitchFamily="49" charset="0"/>
                <a:ea typeface="Calibri" panose="020F0502020204030204" pitchFamily="34" charset="0"/>
                <a:cs typeface="Calibri" panose="020F0502020204030204" pitchFamily="34" charset="0"/>
                <a:sym typeface="Lato"/>
              </a:rPr>
              <a:t>py</a:t>
            </a:r>
            <a:r>
              <a:rPr lang="sv-SE" sz="2000" b="1" dirty="0">
                <a:solidFill>
                  <a:schemeClr val="bg1"/>
                </a:solidFill>
                <a:latin typeface="Consolas" panose="020B0609020204030204" pitchFamily="49" charset="0"/>
                <a:ea typeface="Calibri" panose="020F0502020204030204" pitchFamily="34" charset="0"/>
                <a:cs typeface="Calibri" panose="020F0502020204030204" pitchFamily="34" charset="0"/>
                <a:sym typeface="Lato"/>
              </a:rPr>
              <a:t> -m pip </a:t>
            </a:r>
            <a:r>
              <a:rPr lang="sv-SE" sz="2000" b="1" dirty="0" err="1">
                <a:solidFill>
                  <a:schemeClr val="bg1"/>
                </a:solidFill>
                <a:latin typeface="Consolas" panose="020B0609020204030204" pitchFamily="49" charset="0"/>
                <a:ea typeface="Calibri" panose="020F0502020204030204" pitchFamily="34" charset="0"/>
                <a:cs typeface="Calibri" panose="020F0502020204030204" pitchFamily="34" charset="0"/>
                <a:sym typeface="Lato"/>
              </a:rPr>
              <a:t>install</a:t>
            </a:r>
            <a:r>
              <a:rPr lang="sv-SE" sz="2000" b="1" dirty="0">
                <a:solidFill>
                  <a:schemeClr val="bg1"/>
                </a:solidFill>
                <a:latin typeface="Consolas" panose="020B0609020204030204" pitchFamily="49" charset="0"/>
                <a:ea typeface="Calibri" panose="020F0502020204030204" pitchFamily="34" charset="0"/>
                <a:cs typeface="Calibri" panose="020F0502020204030204" pitchFamily="34" charset="0"/>
                <a:sym typeface="Lato"/>
              </a:rPr>
              <a:t> </a:t>
            </a:r>
            <a:r>
              <a:rPr lang="sv-SE" sz="2000" b="1" dirty="0" err="1">
                <a:solidFill>
                  <a:schemeClr val="bg1"/>
                </a:solidFill>
                <a:latin typeface="Consolas" panose="020B0609020204030204" pitchFamily="49" charset="0"/>
                <a:ea typeface="Calibri" panose="020F0502020204030204" pitchFamily="34" charset="0"/>
                <a:cs typeface="Calibri" panose="020F0502020204030204" pitchFamily="34" charset="0"/>
                <a:sym typeface="Lato"/>
              </a:rPr>
              <a:t>numpy</a:t>
            </a:r>
            <a:endParaRPr lang="sv-SE" sz="2000" b="0" strike="noStrike" spc="-1" dirty="0">
              <a:solidFill>
                <a:schemeClr val="bg1"/>
              </a:solidFill>
              <a:latin typeface="Consolas" panose="020B0609020204030204" pitchFamily="49" charset="0"/>
              <a:ea typeface="Calibri" panose="020F0502020204030204" pitchFamily="34" charset="0"/>
              <a:cs typeface="Calibri" panose="020F0502020204030204" pitchFamily="34" charset="0"/>
            </a:endParaRPr>
          </a:p>
          <a:p>
            <a:pPr>
              <a:spcBef>
                <a:spcPts val="505"/>
              </a:spcBef>
            </a:pPr>
            <a:r>
              <a:rPr lang="sv-SE" sz="2000" b="1" dirty="0">
                <a:solidFill>
                  <a:schemeClr val="bg1"/>
                </a:solidFill>
                <a:latin typeface="Consolas" panose="020B0609020204030204" pitchFamily="49" charset="0"/>
                <a:ea typeface="Calibri" panose="020F0502020204030204" pitchFamily="34" charset="0"/>
                <a:cs typeface="Calibri" panose="020F0502020204030204" pitchFamily="34" charset="0"/>
                <a:sym typeface="Lato"/>
              </a:rPr>
              <a:t>   </a:t>
            </a:r>
            <a:r>
              <a:rPr lang="sv-SE" sz="2000" b="1" dirty="0" err="1">
                <a:solidFill>
                  <a:schemeClr val="bg1"/>
                </a:solidFill>
                <a:latin typeface="Consolas" panose="020B0609020204030204" pitchFamily="49" charset="0"/>
                <a:ea typeface="Calibri" panose="020F0502020204030204" pitchFamily="34" charset="0"/>
                <a:cs typeface="Calibri" panose="020F0502020204030204" pitchFamily="34" charset="0"/>
                <a:sym typeface="Lato"/>
              </a:rPr>
              <a:t>py</a:t>
            </a:r>
            <a:r>
              <a:rPr lang="sv-SE" sz="2000" b="1" dirty="0">
                <a:solidFill>
                  <a:schemeClr val="bg1"/>
                </a:solidFill>
                <a:latin typeface="Consolas" panose="020B0609020204030204" pitchFamily="49" charset="0"/>
                <a:ea typeface="Calibri" panose="020F0502020204030204" pitchFamily="34" charset="0"/>
                <a:cs typeface="Calibri" panose="020F0502020204030204" pitchFamily="34" charset="0"/>
                <a:sym typeface="Lato"/>
              </a:rPr>
              <a:t> -m pip </a:t>
            </a:r>
            <a:r>
              <a:rPr lang="sv-SE" sz="2000" b="1" dirty="0" err="1">
                <a:solidFill>
                  <a:schemeClr val="bg1"/>
                </a:solidFill>
                <a:latin typeface="Consolas" panose="020B0609020204030204" pitchFamily="49" charset="0"/>
                <a:ea typeface="Calibri" panose="020F0502020204030204" pitchFamily="34" charset="0"/>
                <a:cs typeface="Calibri" panose="020F0502020204030204" pitchFamily="34" charset="0"/>
                <a:sym typeface="Lato"/>
              </a:rPr>
              <a:t>install</a:t>
            </a:r>
            <a:r>
              <a:rPr lang="sv-SE" sz="2000" b="1" dirty="0">
                <a:solidFill>
                  <a:schemeClr val="bg1"/>
                </a:solidFill>
                <a:latin typeface="Consolas" panose="020B0609020204030204" pitchFamily="49" charset="0"/>
                <a:ea typeface="Calibri" panose="020F0502020204030204" pitchFamily="34" charset="0"/>
                <a:cs typeface="Calibri" panose="020F0502020204030204" pitchFamily="34" charset="0"/>
                <a:sym typeface="Lato"/>
              </a:rPr>
              <a:t> </a:t>
            </a:r>
            <a:r>
              <a:rPr lang="sv-SE" sz="2000" b="1" dirty="0" err="1">
                <a:solidFill>
                  <a:schemeClr val="bg1"/>
                </a:solidFill>
                <a:latin typeface="Consolas" panose="020B0609020204030204" pitchFamily="49" charset="0"/>
                <a:ea typeface="Calibri" panose="020F0502020204030204" pitchFamily="34" charset="0"/>
                <a:cs typeface="Calibri" panose="020F0502020204030204" pitchFamily="34" charset="0"/>
                <a:sym typeface="Lato"/>
              </a:rPr>
              <a:t>seaborn</a:t>
            </a:r>
            <a:endParaRPr lang="sv-SE" sz="2000" b="0" strike="noStrike" spc="-1" dirty="0">
              <a:solidFill>
                <a:schemeClr val="bg1"/>
              </a:solidFill>
              <a:latin typeface="Consolas" panose="020B0609020204030204" pitchFamily="49" charset="0"/>
              <a:ea typeface="Calibri" panose="020F0502020204030204" pitchFamily="34" charset="0"/>
              <a:cs typeface="Calibri" panose="020F0502020204030204" pitchFamily="34" charset="0"/>
            </a:endParaRPr>
          </a:p>
          <a:p>
            <a:pPr>
              <a:spcBef>
                <a:spcPts val="505"/>
              </a:spcBef>
            </a:pPr>
            <a:r>
              <a:rPr lang="sv-SE" sz="2000" b="1" dirty="0">
                <a:solidFill>
                  <a:schemeClr val="bg1"/>
                </a:solidFill>
                <a:latin typeface="Consolas" panose="020B0609020204030204" pitchFamily="49" charset="0"/>
                <a:ea typeface="Calibri" panose="020F0502020204030204" pitchFamily="34" charset="0"/>
                <a:cs typeface="Calibri" panose="020F0502020204030204" pitchFamily="34" charset="0"/>
                <a:sym typeface="Lato"/>
              </a:rPr>
              <a:t>   </a:t>
            </a:r>
            <a:r>
              <a:rPr lang="sv-SE" sz="2000" b="1" dirty="0" err="1">
                <a:solidFill>
                  <a:schemeClr val="bg1"/>
                </a:solidFill>
                <a:latin typeface="Consolas" panose="020B0609020204030204" pitchFamily="49" charset="0"/>
                <a:ea typeface="Calibri" panose="020F0502020204030204" pitchFamily="34" charset="0"/>
                <a:cs typeface="Calibri" panose="020F0502020204030204" pitchFamily="34" charset="0"/>
                <a:sym typeface="Lato"/>
              </a:rPr>
              <a:t>py</a:t>
            </a:r>
            <a:r>
              <a:rPr lang="sv-SE" sz="2000" b="1" dirty="0">
                <a:solidFill>
                  <a:schemeClr val="bg1"/>
                </a:solidFill>
                <a:latin typeface="Consolas" panose="020B0609020204030204" pitchFamily="49" charset="0"/>
                <a:ea typeface="Calibri" panose="020F0502020204030204" pitchFamily="34" charset="0"/>
                <a:cs typeface="Calibri" panose="020F0502020204030204" pitchFamily="34" charset="0"/>
                <a:sym typeface="Lato"/>
              </a:rPr>
              <a:t> -m pip </a:t>
            </a:r>
            <a:r>
              <a:rPr lang="sv-SE" sz="2000" b="1" dirty="0" err="1">
                <a:solidFill>
                  <a:schemeClr val="bg1"/>
                </a:solidFill>
                <a:latin typeface="Consolas" panose="020B0609020204030204" pitchFamily="49" charset="0"/>
                <a:ea typeface="Calibri" panose="020F0502020204030204" pitchFamily="34" charset="0"/>
                <a:cs typeface="Calibri" panose="020F0502020204030204" pitchFamily="34" charset="0"/>
                <a:sym typeface="Lato"/>
              </a:rPr>
              <a:t>install</a:t>
            </a:r>
            <a:r>
              <a:rPr lang="sv-SE" sz="2000" b="1" dirty="0">
                <a:solidFill>
                  <a:schemeClr val="bg1"/>
                </a:solidFill>
                <a:latin typeface="Consolas" panose="020B0609020204030204" pitchFamily="49" charset="0"/>
                <a:ea typeface="Calibri" panose="020F0502020204030204" pitchFamily="34" charset="0"/>
                <a:cs typeface="Calibri" panose="020F0502020204030204" pitchFamily="34" charset="0"/>
                <a:sym typeface="Lato"/>
              </a:rPr>
              <a:t> </a:t>
            </a:r>
            <a:r>
              <a:rPr lang="sv-SE" sz="2000" b="1" dirty="0" err="1">
                <a:solidFill>
                  <a:schemeClr val="bg1"/>
                </a:solidFill>
                <a:latin typeface="Consolas" panose="020B0609020204030204" pitchFamily="49" charset="0"/>
                <a:ea typeface="Calibri" panose="020F0502020204030204" pitchFamily="34" charset="0"/>
                <a:cs typeface="Calibri" panose="020F0502020204030204" pitchFamily="34" charset="0"/>
                <a:sym typeface="Lato"/>
              </a:rPr>
              <a:t>matplotlib</a:t>
            </a:r>
            <a:endParaRPr lang="sv-SE" sz="2000" b="1" dirty="0">
              <a:solidFill>
                <a:schemeClr val="bg1"/>
              </a:solidFill>
              <a:latin typeface="Consolas" panose="020B0609020204030204" pitchFamily="49" charset="0"/>
              <a:ea typeface="Calibri" panose="020F0502020204030204" pitchFamily="34" charset="0"/>
              <a:cs typeface="Calibri" panose="020F0502020204030204" pitchFamily="34" charset="0"/>
              <a:sym typeface="Lato"/>
            </a:endParaRPr>
          </a:p>
          <a:p>
            <a:pPr>
              <a:spcBef>
                <a:spcPts val="505"/>
              </a:spcBef>
            </a:pPr>
            <a:r>
              <a:rPr lang="sv-SE" sz="2000" b="1" dirty="0">
                <a:solidFill>
                  <a:schemeClr val="bg1"/>
                </a:solidFill>
                <a:latin typeface="Consolas" panose="020B0609020204030204" pitchFamily="49" charset="0"/>
                <a:ea typeface="Calibri" panose="020F0502020204030204" pitchFamily="34" charset="0"/>
                <a:cs typeface="Calibri" panose="020F0502020204030204" pitchFamily="34" charset="0"/>
                <a:sym typeface="Lato"/>
              </a:rPr>
              <a:t>   </a:t>
            </a:r>
            <a:r>
              <a:rPr lang="sv-SE" sz="2000" b="1" dirty="0" err="1">
                <a:solidFill>
                  <a:schemeClr val="bg1"/>
                </a:solidFill>
                <a:latin typeface="Consolas" panose="020B0609020204030204" pitchFamily="49" charset="0"/>
                <a:ea typeface="Calibri" panose="020F0502020204030204" pitchFamily="34" charset="0"/>
                <a:cs typeface="Calibri" panose="020F0502020204030204" pitchFamily="34" charset="0"/>
                <a:sym typeface="Lato"/>
              </a:rPr>
              <a:t>py</a:t>
            </a:r>
            <a:r>
              <a:rPr lang="sv-SE" sz="2000" b="1" dirty="0">
                <a:solidFill>
                  <a:schemeClr val="bg1"/>
                </a:solidFill>
                <a:latin typeface="Consolas" panose="020B0609020204030204" pitchFamily="49" charset="0"/>
                <a:ea typeface="Calibri" panose="020F0502020204030204" pitchFamily="34" charset="0"/>
                <a:cs typeface="Calibri" panose="020F0502020204030204" pitchFamily="34" charset="0"/>
                <a:sym typeface="Lato"/>
              </a:rPr>
              <a:t> -m pip </a:t>
            </a:r>
            <a:r>
              <a:rPr lang="sv-SE" sz="2000" b="1" dirty="0" err="1">
                <a:solidFill>
                  <a:schemeClr val="bg1"/>
                </a:solidFill>
                <a:latin typeface="Consolas" panose="020B0609020204030204" pitchFamily="49" charset="0"/>
                <a:ea typeface="Calibri" panose="020F0502020204030204" pitchFamily="34" charset="0"/>
                <a:cs typeface="Calibri" panose="020F0502020204030204" pitchFamily="34" charset="0"/>
                <a:sym typeface="Lato"/>
              </a:rPr>
              <a:t>install</a:t>
            </a:r>
            <a:r>
              <a:rPr lang="sv-SE" sz="2000" b="1" dirty="0">
                <a:solidFill>
                  <a:schemeClr val="bg1"/>
                </a:solidFill>
                <a:latin typeface="Consolas" panose="020B0609020204030204" pitchFamily="49" charset="0"/>
                <a:ea typeface="Calibri" panose="020F0502020204030204" pitchFamily="34" charset="0"/>
                <a:cs typeface="Calibri" panose="020F0502020204030204" pitchFamily="34" charset="0"/>
                <a:sym typeface="Lato"/>
              </a:rPr>
              <a:t> </a:t>
            </a:r>
            <a:r>
              <a:rPr lang="sv-SE" sz="2000" b="1" dirty="0" err="1">
                <a:solidFill>
                  <a:schemeClr val="bg1"/>
                </a:solidFill>
                <a:latin typeface="Consolas" panose="020B0609020204030204" pitchFamily="49" charset="0"/>
                <a:ea typeface="Calibri" panose="020F0502020204030204" pitchFamily="34" charset="0"/>
                <a:cs typeface="Calibri" panose="020F0502020204030204" pitchFamily="34" charset="0"/>
                <a:sym typeface="Lato"/>
              </a:rPr>
              <a:t>jupyter</a:t>
            </a:r>
            <a:endParaRPr lang="sv-SE" sz="2000" b="0" strike="noStrike" spc="-1" dirty="0">
              <a:solidFill>
                <a:schemeClr val="bg1"/>
              </a:solidFill>
              <a:latin typeface="Consolas" panose="020B0609020204030204" pitchFamily="49" charset="0"/>
              <a:ea typeface="Calibri" panose="020F0502020204030204" pitchFamily="34" charset="0"/>
              <a:cs typeface="Calibri" panose="020F0502020204030204" pitchFamily="34" charset="0"/>
            </a:endParaRPr>
          </a:p>
          <a:p>
            <a:pPr>
              <a:spcBef>
                <a:spcPts val="505"/>
              </a:spcBef>
            </a:pPr>
            <a:endParaRPr lang="sv-SE" sz="20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descr="Many Tools-foton och fler bilder på Arbetsverktyg - Arbetsverktyg,  Verktygslåda, Mekaniker - iStock">
            <a:extLst>
              <a:ext uri="{FF2B5EF4-FFF2-40B4-BE49-F238E27FC236}">
                <a16:creationId xmlns:a16="http://schemas.microsoft.com/office/drawing/2014/main" id="{568AE11D-750F-3F14-DB96-006110CA43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0196" y="3909314"/>
            <a:ext cx="4971803" cy="2948962"/>
          </a:xfrm>
          <a:prstGeom prst="rect">
            <a:avLst/>
          </a:prstGeom>
          <a:noFill/>
          <a:extLst>
            <a:ext uri="{909E8E84-426E-40DD-AFC4-6F175D3DCCD1}">
              <a14:hiddenFill xmlns:a14="http://schemas.microsoft.com/office/drawing/2010/main">
                <a:solidFill>
                  <a:srgbClr val="FFFFFF"/>
                </a:solidFill>
              </a14:hiddenFill>
            </a:ext>
          </a:extLst>
        </p:spPr>
      </p:pic>
      <p:sp>
        <p:nvSpPr>
          <p:cNvPr id="152" name="Google Shape;374;gdb9646ebe9_0_8"/>
          <p:cNvSpPr/>
          <p:nvPr/>
        </p:nvSpPr>
        <p:spPr>
          <a:xfrm>
            <a:off x="513000" y="672120"/>
            <a:ext cx="8683560" cy="1142640"/>
          </a:xfrm>
          <a:prstGeom prst="rect">
            <a:avLst/>
          </a:prstGeom>
          <a:noFill/>
          <a:ln w="0">
            <a:noFill/>
          </a:ln>
        </p:spPr>
        <p:style>
          <a:lnRef idx="0">
            <a:scrgbClr r="0" g="0" b="0"/>
          </a:lnRef>
          <a:fillRef idx="0">
            <a:scrgbClr r="0" g="0" b="0"/>
          </a:fillRef>
          <a:effectRef idx="0">
            <a:scrgbClr r="0" g="0" b="0"/>
          </a:effectRef>
          <a:fontRef idx="minor"/>
        </p:style>
        <p:txBody>
          <a:bodyPr lIns="0" tIns="16920" rIns="0" bIns="0" anchor="t">
            <a:noAutofit/>
          </a:bodyPr>
          <a:lstStyle/>
          <a:p>
            <a:pPr marL="12600">
              <a:lnSpc>
                <a:spcPct val="100000"/>
              </a:lnSpc>
              <a:tabLst>
                <a:tab pos="0" algn="l"/>
              </a:tabLst>
            </a:pPr>
            <a:r>
              <a:rPr lang="sv-SE" sz="4400" b="0" strike="noStrike" spc="-1" dirty="0">
                <a:solidFill>
                  <a:srgbClr val="1D9A78"/>
                </a:solidFill>
                <a:latin typeface="Calibri"/>
                <a:ea typeface="Calibri"/>
              </a:rPr>
              <a:t>Tools &amp; EDA</a:t>
            </a:r>
            <a:endParaRPr lang="sv-SE" sz="4400" b="0" strike="noStrike" spc="-1" dirty="0">
              <a:solidFill>
                <a:srgbClr val="1D9A78"/>
              </a:solidFill>
              <a:latin typeface="Arial"/>
            </a:endParaRPr>
          </a:p>
        </p:txBody>
      </p:sp>
      <p:sp>
        <p:nvSpPr>
          <p:cNvPr id="155" name="Google Shape;377;gdb9646ebe9_0_8"/>
          <p:cNvSpPr/>
          <p:nvPr/>
        </p:nvSpPr>
        <p:spPr>
          <a:xfrm>
            <a:off x="672120" y="4987080"/>
            <a:ext cx="1316880" cy="28188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sv-SE"/>
          </a:p>
        </p:txBody>
      </p:sp>
      <p:sp>
        <p:nvSpPr>
          <p:cNvPr id="158" name="Google Shape;380;gdb9646ebe9_0_8"/>
          <p:cNvSpPr/>
          <p:nvPr/>
        </p:nvSpPr>
        <p:spPr>
          <a:xfrm>
            <a:off x="6529680" y="6407640"/>
            <a:ext cx="2739600" cy="361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29CD09BD-EEB1-4569-A0C3-A04C134DB82B}" type="slidenum">
              <a:rPr lang="sv-SE" sz="1200" b="0" strike="noStrike" spc="-1">
                <a:solidFill>
                  <a:srgbClr val="888888"/>
                </a:solidFill>
                <a:latin typeface="Calibri"/>
                <a:ea typeface="Calibri"/>
              </a:rPr>
              <a:t>8</a:t>
            </a:fld>
            <a:endParaRPr lang="sv-SE" sz="1200" b="0" strike="noStrike" spc="-1">
              <a:latin typeface="Arial"/>
            </a:endParaRPr>
          </a:p>
        </p:txBody>
      </p:sp>
      <p:sp>
        <p:nvSpPr>
          <p:cNvPr id="4" name="Google Shape;482;p21">
            <a:extLst>
              <a:ext uri="{FF2B5EF4-FFF2-40B4-BE49-F238E27FC236}">
                <a16:creationId xmlns:a16="http://schemas.microsoft.com/office/drawing/2014/main" id="{6BD36A82-48C0-9F5F-D3FB-7C79C5900B66}"/>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dirty="0">
                <a:solidFill>
                  <a:srgbClr val="000000"/>
                </a:solidFill>
                <a:latin typeface="Calibri"/>
                <a:ea typeface="Calibri"/>
                <a:cs typeface="Calibri"/>
                <a:sym typeface="Calibri"/>
              </a:rPr>
              <a:t>https://education.systementor.se</a:t>
            </a:r>
            <a:endParaRPr sz="1200" b="0" strike="noStrike" dirty="0">
              <a:latin typeface="Arial"/>
              <a:ea typeface="Arial"/>
              <a:cs typeface="Arial"/>
              <a:sym typeface="Arial"/>
            </a:endParaRPr>
          </a:p>
        </p:txBody>
      </p:sp>
      <p:pic>
        <p:nvPicPr>
          <p:cNvPr id="13" name="Picture 2" descr="Python Logo, symbol, meaning, history, PNG, brand">
            <a:extLst>
              <a:ext uri="{FF2B5EF4-FFF2-40B4-BE49-F238E27FC236}">
                <a16:creationId xmlns:a16="http://schemas.microsoft.com/office/drawing/2014/main" id="{E2F2B824-FD84-C0F9-5FD1-06054CFB0B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08845" y="94896"/>
            <a:ext cx="2586446" cy="14548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ython Pandas DataFrame">
            <a:extLst>
              <a:ext uri="{FF2B5EF4-FFF2-40B4-BE49-F238E27FC236}">
                <a16:creationId xmlns:a16="http://schemas.microsoft.com/office/drawing/2014/main" id="{63422338-BB1D-512F-E670-83AC9827FB1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31712" y="1660782"/>
            <a:ext cx="1765026" cy="101566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Numpy in Python - DEV Community">
            <a:extLst>
              <a:ext uri="{FF2B5EF4-FFF2-40B4-BE49-F238E27FC236}">
                <a16:creationId xmlns:a16="http://schemas.microsoft.com/office/drawing/2014/main" id="{422942E8-5B81-28FD-AA01-26BCB0D6CE0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7871" y="1669846"/>
            <a:ext cx="2020389" cy="1136469"/>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Discussion of seaborn logo · Issue #2243 · mwaskom/seaborn · GitHub">
            <a:extLst>
              <a:ext uri="{FF2B5EF4-FFF2-40B4-BE49-F238E27FC236}">
                <a16:creationId xmlns:a16="http://schemas.microsoft.com/office/drawing/2014/main" id="{98C9FF0A-94C4-0A73-0D3A-A341BB59782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0206" y="2863422"/>
            <a:ext cx="1561808" cy="1561808"/>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CBA2D12F-02B8-C1C0-A2CA-376AEF84FAE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23681" y="2860652"/>
            <a:ext cx="1145757" cy="132805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15 Minute Timer – 123Timer">
            <a:extLst>
              <a:ext uri="{FF2B5EF4-FFF2-40B4-BE49-F238E27FC236}">
                <a16:creationId xmlns:a16="http://schemas.microsoft.com/office/drawing/2014/main" id="{09C9FC09-ACC2-EFAC-62D4-A78A9935887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79214" y="4395339"/>
            <a:ext cx="1572724" cy="1572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462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6">
          <a:extLst>
            <a:ext uri="{FF2B5EF4-FFF2-40B4-BE49-F238E27FC236}">
              <a16:creationId xmlns:a16="http://schemas.microsoft.com/office/drawing/2014/main" id="{0CCBC86C-945E-2328-7B1C-79CB39BE1DAD}"/>
            </a:ext>
          </a:extLst>
        </p:cNvPr>
        <p:cNvGrpSpPr/>
        <p:nvPr/>
      </p:nvGrpSpPr>
      <p:grpSpPr>
        <a:xfrm>
          <a:off x="0" y="0"/>
          <a:ext cx="0" cy="0"/>
          <a:chOff x="0" y="0"/>
          <a:chExt cx="0" cy="0"/>
        </a:xfrm>
      </p:grpSpPr>
      <p:sp>
        <p:nvSpPr>
          <p:cNvPr id="658" name="Google Shape;658;p44">
            <a:extLst>
              <a:ext uri="{FF2B5EF4-FFF2-40B4-BE49-F238E27FC236}">
                <a16:creationId xmlns:a16="http://schemas.microsoft.com/office/drawing/2014/main" id="{266CFB52-24FB-05ED-E900-AB8BFB2A9A3E}"/>
              </a:ext>
            </a:extLst>
          </p:cNvPr>
          <p:cNvSpPr/>
          <p:nvPr/>
        </p:nvSpPr>
        <p:spPr>
          <a:xfrm>
            <a:off x="852841" y="3017725"/>
            <a:ext cx="10275790" cy="3510420"/>
          </a:xfrm>
          <a:prstGeom prst="rect">
            <a:avLst/>
          </a:prstGeom>
          <a:noFill/>
          <a:ln>
            <a:noFill/>
          </a:ln>
        </p:spPr>
        <p:txBody>
          <a:bodyPr spcFirstLastPara="1" wrap="square" lIns="119875" tIns="60100" rIns="119875" bIns="60100" anchor="t" anchorCtr="0">
            <a:noAutofit/>
          </a:bodyPr>
          <a:lstStyle/>
          <a:p>
            <a:pPr marR="0" lvl="0" rtl="0">
              <a:lnSpc>
                <a:spcPct val="100000"/>
              </a:lnSpc>
              <a:spcBef>
                <a:spcPts val="0"/>
              </a:spcBef>
              <a:spcAft>
                <a:spcPts val="0"/>
              </a:spcAft>
            </a:pP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Användningsområden inkluderar </a:t>
            </a:r>
            <a:r>
              <a:rPr lang="sv-SE" sz="24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datarensning</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och </a:t>
            </a:r>
            <a:r>
              <a:rPr lang="sv-SE" sz="24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transformation</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pPr marR="0" lvl="0" rtl="0">
              <a:lnSpc>
                <a:spcPct val="100000"/>
              </a:lnSpc>
              <a:spcBef>
                <a:spcPts val="0"/>
              </a:spcBef>
              <a:spcAft>
                <a:spcPts val="0"/>
              </a:spcAft>
            </a:pPr>
            <a:r>
              <a:rPr lang="sv-SE" sz="24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numerisk</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4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simulering</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4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statistisk</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4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modellering</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4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datavisualisering</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pPr marR="0" lvl="0" rtl="0">
              <a:lnSpc>
                <a:spcPct val="100000"/>
              </a:lnSpc>
              <a:spcBef>
                <a:spcPts val="0"/>
              </a:spcBef>
              <a:spcAft>
                <a:spcPts val="0"/>
              </a:spcAft>
            </a:pPr>
            <a:r>
              <a:rPr lang="sv-SE" sz="24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maskininlärning</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och mycket mer. </a:t>
            </a:r>
          </a:p>
          <a:p>
            <a:pPr marR="0" lvl="0" rtl="0">
              <a:lnSpc>
                <a:spcPct val="100000"/>
              </a:lnSpc>
              <a:spcBef>
                <a:spcPts val="0"/>
              </a:spcBef>
              <a:spcAft>
                <a:spcPts val="0"/>
              </a:spcAft>
            </a:pP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Det stöder flera programmeringsspråk som</a:t>
            </a:r>
            <a:endPar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rtl="0">
              <a:lnSpc>
                <a:spcPct val="100000"/>
              </a:lnSpc>
              <a:spcBef>
                <a:spcPts val="0"/>
              </a:spcBef>
              <a:spcAft>
                <a:spcPts val="0"/>
              </a:spcAft>
            </a:pPr>
            <a:endPar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rtl="0">
              <a:lnSpc>
                <a:spcPct val="100000"/>
              </a:lnSpc>
              <a:spcBef>
                <a:spcPts val="0"/>
              </a:spcBef>
              <a:spcAft>
                <a:spcPts val="0"/>
              </a:spcAft>
            </a:pPr>
            <a:r>
              <a:rPr lang="sv-SE" sz="240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Jupyter</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Notebooks är särskilt populära inom </a:t>
            </a:r>
            <a:r>
              <a:rPr lang="sv-SE" sz="24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datavetenskap</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och </a:t>
            </a:r>
            <a:r>
              <a:rPr lang="sv-SE" sz="24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analytiska</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4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discipliner</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eftersom de möjliggör interaktiv utveckling, vilket innebär att kod kan skrivas och exekveras stegvis, med resultat som visas direkt. Detta gör det lättare att experimentera med kod, testa nya idéer eller lära sig programmering.</a:t>
            </a:r>
          </a:p>
        </p:txBody>
      </p:sp>
      <p:pic>
        <p:nvPicPr>
          <p:cNvPr id="5" name="Google Shape;481;p21">
            <a:extLst>
              <a:ext uri="{FF2B5EF4-FFF2-40B4-BE49-F238E27FC236}">
                <a16:creationId xmlns:a16="http://schemas.microsoft.com/office/drawing/2014/main" id="{D414B02A-CC43-9D27-9622-97A8FF9578D8}"/>
              </a:ext>
            </a:extLst>
          </p:cNvPr>
          <p:cNvPicPr preferRelativeResize="0"/>
          <p:nvPr/>
        </p:nvPicPr>
        <p:blipFill rotWithShape="1">
          <a:blip r:embed="rId3">
            <a:alphaModFix/>
          </a:blip>
          <a:srcRect/>
          <a:stretch/>
        </p:blipFill>
        <p:spPr>
          <a:xfrm>
            <a:off x="9420480" y="6450120"/>
            <a:ext cx="2742840" cy="408240"/>
          </a:xfrm>
          <a:prstGeom prst="rect">
            <a:avLst/>
          </a:prstGeom>
          <a:noFill/>
          <a:ln>
            <a:noFill/>
          </a:ln>
        </p:spPr>
      </p:pic>
      <p:sp>
        <p:nvSpPr>
          <p:cNvPr id="6" name="Google Shape;482;p21">
            <a:extLst>
              <a:ext uri="{FF2B5EF4-FFF2-40B4-BE49-F238E27FC236}">
                <a16:creationId xmlns:a16="http://schemas.microsoft.com/office/drawing/2014/main" id="{19095490-22AF-31AA-185C-EE2A02055050}"/>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dirty="0">
                <a:solidFill>
                  <a:srgbClr val="000000"/>
                </a:solidFill>
                <a:latin typeface="Calibri"/>
                <a:ea typeface="Calibri"/>
                <a:cs typeface="Calibri"/>
                <a:sym typeface="Calibri"/>
              </a:rPr>
              <a:t>https://education.systementor.se</a:t>
            </a:r>
            <a:endParaRPr sz="1200" b="0" strike="noStrike" dirty="0">
              <a:latin typeface="Arial"/>
              <a:ea typeface="Arial"/>
              <a:cs typeface="Arial"/>
              <a:sym typeface="Arial"/>
            </a:endParaRPr>
          </a:p>
        </p:txBody>
      </p:sp>
      <p:sp>
        <p:nvSpPr>
          <p:cNvPr id="7" name="Google Shape;126;p2">
            <a:extLst>
              <a:ext uri="{FF2B5EF4-FFF2-40B4-BE49-F238E27FC236}">
                <a16:creationId xmlns:a16="http://schemas.microsoft.com/office/drawing/2014/main" id="{2875F435-8842-2B0F-3D0D-E68FD739BAE1}"/>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a:solidFill>
                  <a:srgbClr val="1D9A78"/>
                </a:solidFill>
                <a:latin typeface="Calibri"/>
                <a:ea typeface="Calibri"/>
                <a:cs typeface="Calibri"/>
                <a:sym typeface="Calibri"/>
              </a:rPr>
              <a:t>I ett nötskal</a:t>
            </a:r>
            <a:endParaRPr sz="4400" b="0" i="0" u="none" strike="noStrike" cap="none" dirty="0">
              <a:solidFill>
                <a:srgbClr val="1D9A78"/>
              </a:solidFill>
              <a:latin typeface="Arial"/>
              <a:ea typeface="Arial"/>
              <a:cs typeface="Arial"/>
              <a:sym typeface="Arial"/>
            </a:endParaRPr>
          </a:p>
        </p:txBody>
      </p:sp>
      <p:sp>
        <p:nvSpPr>
          <p:cNvPr id="18" name="TextBox 17">
            <a:extLst>
              <a:ext uri="{FF2B5EF4-FFF2-40B4-BE49-F238E27FC236}">
                <a16:creationId xmlns:a16="http://schemas.microsoft.com/office/drawing/2014/main" id="{FA2B277C-4DB4-E888-6EB5-489467803CEF}"/>
              </a:ext>
            </a:extLst>
          </p:cNvPr>
          <p:cNvSpPr txBox="1"/>
          <p:nvPr/>
        </p:nvSpPr>
        <p:spPr>
          <a:xfrm>
            <a:off x="1524980" y="1562863"/>
            <a:ext cx="9665533" cy="1200329"/>
          </a:xfrm>
          <a:prstGeom prst="rect">
            <a:avLst/>
          </a:prstGeom>
          <a:noFill/>
        </p:spPr>
        <p:txBody>
          <a:bodyPr wrap="square">
            <a:spAutoFit/>
          </a:bodyPr>
          <a:lstStyle/>
          <a:p>
            <a:pPr algn="ctr"/>
            <a:r>
              <a:rPr lang="sv-SE" sz="2400" b="1" i="1" dirty="0" err="1">
                <a:solidFill>
                  <a:srgbClr val="1D9A78"/>
                </a:solidFill>
                <a:effectLst/>
                <a:latin typeface="Calibri" panose="020F0502020204030204" pitchFamily="34" charset="0"/>
                <a:ea typeface="Calibri" panose="020F0502020204030204" pitchFamily="34" charset="0"/>
                <a:cs typeface="Calibri" panose="020F0502020204030204" pitchFamily="34" charset="0"/>
              </a:rPr>
              <a:t>Jupyter</a:t>
            </a:r>
            <a:r>
              <a:rPr lang="sv-SE" sz="2400" b="1" i="1" dirty="0">
                <a:solidFill>
                  <a:srgbClr val="1D9A78"/>
                </a:solidFill>
                <a:effectLst/>
                <a:latin typeface="Calibri" panose="020F0502020204030204" pitchFamily="34" charset="0"/>
                <a:ea typeface="Calibri" panose="020F0502020204030204" pitchFamily="34" charset="0"/>
                <a:cs typeface="Calibri" panose="020F0502020204030204" pitchFamily="34" charset="0"/>
              </a:rPr>
              <a:t> Notebook</a:t>
            </a:r>
            <a:r>
              <a:rPr lang="sv-SE" sz="24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är en öppen källkods applikation som tillåter </a:t>
            </a:r>
          </a:p>
          <a:p>
            <a:pPr algn="ctr"/>
            <a:r>
              <a:rPr lang="sv-SE" sz="24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dig att skapa och dela dokument som innehåller </a:t>
            </a:r>
            <a:r>
              <a:rPr lang="sv-SE" sz="2400" b="1"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levande</a:t>
            </a:r>
            <a:r>
              <a:rPr lang="sv-SE" sz="24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sv-SE" sz="2400" b="1"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kod</a:t>
            </a:r>
            <a:r>
              <a:rPr lang="sv-SE" sz="24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p>
            <a:pPr algn="ctr"/>
            <a:r>
              <a:rPr lang="sv-SE" sz="2400" b="1"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ekvationer</a:t>
            </a:r>
            <a:r>
              <a:rPr lang="sv-SE" sz="24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sv-SE" sz="2400" b="1"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visualiseringar</a:t>
            </a:r>
            <a:r>
              <a:rPr lang="sv-SE" sz="24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och </a:t>
            </a:r>
            <a:r>
              <a:rPr lang="sv-SE" sz="2400" b="1"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narrativ</a:t>
            </a:r>
            <a:r>
              <a:rPr lang="sv-SE" sz="24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sv-SE" sz="2400" b="1"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text</a:t>
            </a:r>
            <a:endParaRPr lang="sv-SE" sz="2400" b="1" i="1" dirty="0">
              <a:solidFill>
                <a:srgbClr val="1D9A78"/>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2" name="Picture 2" descr="This Week: Reminder —">
            <a:extLst>
              <a:ext uri="{FF2B5EF4-FFF2-40B4-BE49-F238E27FC236}">
                <a16:creationId xmlns:a16="http://schemas.microsoft.com/office/drawing/2014/main" id="{0D989D31-3010-BEA1-B171-00AA9FFB88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3580" y="1960693"/>
            <a:ext cx="493939" cy="49393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This Week: Reminder —">
            <a:extLst>
              <a:ext uri="{FF2B5EF4-FFF2-40B4-BE49-F238E27FC236}">
                <a16:creationId xmlns:a16="http://schemas.microsoft.com/office/drawing/2014/main" id="{5C11CA1E-3EBB-94EA-91C6-D7D731855A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10602347" y="1963090"/>
            <a:ext cx="493939" cy="49393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5622A6D1-9FFF-B613-57FC-CD948B89BE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98122" y="381574"/>
            <a:ext cx="1321661" cy="55227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92D5B06-1D50-378B-7B8F-0A2068E769C4}"/>
              </a:ext>
            </a:extLst>
          </p:cNvPr>
          <p:cNvSpPr txBox="1"/>
          <p:nvPr/>
        </p:nvSpPr>
        <p:spPr>
          <a:xfrm>
            <a:off x="8814523" y="416322"/>
            <a:ext cx="2139415" cy="461665"/>
          </a:xfrm>
          <a:prstGeom prst="rect">
            <a:avLst/>
          </a:prstGeom>
          <a:noFill/>
        </p:spPr>
        <p:txBody>
          <a:bodyPr wrap="square">
            <a:spAutoFit/>
          </a:bodyPr>
          <a:lstStyle/>
          <a:p>
            <a:pPr algn="ctr"/>
            <a:r>
              <a:rPr lang="sv-SE" sz="2400" b="1" dirty="0">
                <a:latin typeface="Calibri" panose="020F0502020204030204" pitchFamily="34" charset="0"/>
                <a:ea typeface="Calibri" panose="020F0502020204030204" pitchFamily="34" charset="0"/>
                <a:cs typeface="Calibri" panose="020F0502020204030204" pitchFamily="34" charset="0"/>
                <a:hlinkClick r:id="rId6"/>
              </a:rPr>
              <a:t>Intro</a:t>
            </a:r>
            <a:endParaRPr lang="sv-SE" sz="2400" b="1" dirty="0">
              <a:latin typeface="Calibri" panose="020F0502020204030204" pitchFamily="34" charset="0"/>
              <a:ea typeface="Calibri" panose="020F0502020204030204" pitchFamily="34" charset="0"/>
              <a:cs typeface="Calibri" panose="020F0502020204030204" pitchFamily="34" charset="0"/>
            </a:endParaRPr>
          </a:p>
        </p:txBody>
      </p:sp>
      <p:cxnSp>
        <p:nvCxnSpPr>
          <p:cNvPr id="9" name="Straight Connector 8">
            <a:extLst>
              <a:ext uri="{FF2B5EF4-FFF2-40B4-BE49-F238E27FC236}">
                <a16:creationId xmlns:a16="http://schemas.microsoft.com/office/drawing/2014/main" id="{CB327F84-6BB1-9DB5-A010-D49A09D39685}"/>
              </a:ext>
            </a:extLst>
          </p:cNvPr>
          <p:cNvCxnSpPr>
            <a:cxnSpLocks/>
          </p:cNvCxnSpPr>
          <p:nvPr/>
        </p:nvCxnSpPr>
        <p:spPr>
          <a:xfrm>
            <a:off x="1262742" y="2852428"/>
            <a:ext cx="9335589"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FEF1C4B6-811F-6453-A9CE-2429FF9A9DB4}"/>
              </a:ext>
            </a:extLst>
          </p:cNvPr>
          <p:cNvGrpSpPr/>
          <p:nvPr/>
        </p:nvGrpSpPr>
        <p:grpSpPr>
          <a:xfrm>
            <a:off x="326564" y="1812504"/>
            <a:ext cx="1105316" cy="824448"/>
            <a:chOff x="2730159" y="4384883"/>
            <a:chExt cx="2794878" cy="2356660"/>
          </a:xfrm>
        </p:grpSpPr>
        <p:pic>
          <p:nvPicPr>
            <p:cNvPr id="13" name="Picture 12" descr="A person with a beard&#10;&#10;Description automatically generated with low confidence">
              <a:extLst>
                <a:ext uri="{FF2B5EF4-FFF2-40B4-BE49-F238E27FC236}">
                  <a16:creationId xmlns:a16="http://schemas.microsoft.com/office/drawing/2014/main" id="{9106704E-25A1-3937-DDF6-BF977A270CA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30159" y="4540467"/>
              <a:ext cx="2794878" cy="2167202"/>
            </a:xfrm>
            <a:prstGeom prst="ellipse">
              <a:avLst/>
            </a:prstGeom>
          </p:spPr>
        </p:pic>
        <p:sp>
          <p:nvSpPr>
            <p:cNvPr id="14" name="Oval 13">
              <a:extLst>
                <a:ext uri="{FF2B5EF4-FFF2-40B4-BE49-F238E27FC236}">
                  <a16:creationId xmlns:a16="http://schemas.microsoft.com/office/drawing/2014/main" id="{FD5FE512-D767-1A79-7504-E56FEFFAE4AA}"/>
                </a:ext>
              </a:extLst>
            </p:cNvPr>
            <p:cNvSpPr/>
            <p:nvPr/>
          </p:nvSpPr>
          <p:spPr>
            <a:xfrm>
              <a:off x="2902684" y="4384883"/>
              <a:ext cx="2293941" cy="2350394"/>
            </a:xfrm>
            <a:prstGeom prst="ellipse">
              <a:avLst/>
            </a:prstGeom>
            <a:noFill/>
            <a:ln w="76200">
              <a:solidFill>
                <a:srgbClr val="1D9A7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5" name="Rectangle 14">
              <a:extLst>
                <a:ext uri="{FF2B5EF4-FFF2-40B4-BE49-F238E27FC236}">
                  <a16:creationId xmlns:a16="http://schemas.microsoft.com/office/drawing/2014/main" id="{1A02BB1C-1AB8-4789-5FF8-D0F2F7E7B553}"/>
                </a:ext>
              </a:extLst>
            </p:cNvPr>
            <p:cNvSpPr/>
            <p:nvPr/>
          </p:nvSpPr>
          <p:spPr>
            <a:xfrm rot="17751531">
              <a:off x="4959275" y="5975711"/>
              <a:ext cx="742125" cy="2584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 name="Rectangle 15">
              <a:extLst>
                <a:ext uri="{FF2B5EF4-FFF2-40B4-BE49-F238E27FC236}">
                  <a16:creationId xmlns:a16="http://schemas.microsoft.com/office/drawing/2014/main" id="{03BBB08B-BC6D-E707-71EE-3150E0383EA7}"/>
                </a:ext>
              </a:extLst>
            </p:cNvPr>
            <p:cNvSpPr/>
            <p:nvPr/>
          </p:nvSpPr>
          <p:spPr>
            <a:xfrm rot="18329386">
              <a:off x="4803563" y="6241272"/>
              <a:ext cx="742125" cy="2584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 name="Rectangle 16">
              <a:extLst>
                <a:ext uri="{FF2B5EF4-FFF2-40B4-BE49-F238E27FC236}">
                  <a16:creationId xmlns:a16="http://schemas.microsoft.com/office/drawing/2014/main" id="{5CF4A624-F646-CD81-CA0B-D8478CD84F7B}"/>
                </a:ext>
              </a:extLst>
            </p:cNvPr>
            <p:cNvSpPr/>
            <p:nvPr/>
          </p:nvSpPr>
          <p:spPr>
            <a:xfrm rot="19083752" flipV="1">
              <a:off x="4624724" y="6446426"/>
              <a:ext cx="742125" cy="26436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grpSp>
      <p:sp>
        <p:nvSpPr>
          <p:cNvPr id="20" name="TextBox 19">
            <a:extLst>
              <a:ext uri="{FF2B5EF4-FFF2-40B4-BE49-F238E27FC236}">
                <a16:creationId xmlns:a16="http://schemas.microsoft.com/office/drawing/2014/main" id="{D9C307E1-CF55-A7D8-7DAE-0AC340005E80}"/>
              </a:ext>
            </a:extLst>
          </p:cNvPr>
          <p:cNvSpPr txBox="1"/>
          <p:nvPr/>
        </p:nvSpPr>
        <p:spPr>
          <a:xfrm>
            <a:off x="5526187" y="243743"/>
            <a:ext cx="2571935" cy="830997"/>
          </a:xfrm>
          <a:prstGeom prst="rect">
            <a:avLst/>
          </a:prstGeom>
          <a:noFill/>
        </p:spPr>
        <p:txBody>
          <a:bodyPr wrap="square">
            <a:spAutoFit/>
          </a:bodyPr>
          <a:lstStyle/>
          <a:p>
            <a:pPr algn="ctr"/>
            <a:r>
              <a:rPr lang="sv-SE" sz="2400" b="1" dirty="0">
                <a:latin typeface="Calibri" panose="020F0502020204030204" pitchFamily="34" charset="0"/>
                <a:ea typeface="Calibri" panose="020F0502020204030204" pitchFamily="34" charset="0"/>
                <a:cs typeface="Calibri" panose="020F0502020204030204" pitchFamily="34" charset="0"/>
                <a:hlinkClick r:id="rId8"/>
              </a:rPr>
              <a:t>Fördjupa din kunskap</a:t>
            </a:r>
            <a:endParaRPr lang="sv-SE" b="1" dirty="0">
              <a:latin typeface="Calibri" panose="020F0502020204030204" pitchFamily="34" charset="0"/>
              <a:ea typeface="Calibri" panose="020F0502020204030204" pitchFamily="34" charset="0"/>
              <a:cs typeface="Calibri" panose="020F0502020204030204" pitchFamily="34" charset="0"/>
            </a:endParaRPr>
          </a:p>
        </p:txBody>
      </p:sp>
      <p:pic>
        <p:nvPicPr>
          <p:cNvPr id="1028" name="Picture 4" descr="Internet Prosymbols Duotone icon">
            <a:extLst>
              <a:ext uri="{FF2B5EF4-FFF2-40B4-BE49-F238E27FC236}">
                <a16:creationId xmlns:a16="http://schemas.microsoft.com/office/drawing/2014/main" id="{1B522DF0-72B8-0BFD-C244-CE0818C2ADB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83535" y="261161"/>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ar graph - Free business and finance icons">
            <a:extLst>
              <a:ext uri="{FF2B5EF4-FFF2-40B4-BE49-F238E27FC236}">
                <a16:creationId xmlns:a16="http://schemas.microsoft.com/office/drawing/2014/main" id="{81CD9656-18C9-D959-F149-ACC1AE6EC5F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861408" y="69122"/>
            <a:ext cx="1243149" cy="124314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a:extLst>
              <a:ext uri="{FF2B5EF4-FFF2-40B4-BE49-F238E27FC236}">
                <a16:creationId xmlns:a16="http://schemas.microsoft.com/office/drawing/2014/main" id="{0796B5CE-2B42-57D9-F9CA-EED86294FF2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90303" y="2931539"/>
            <a:ext cx="1616055" cy="18731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Python Logo, symbol, meaning, history, PNG, brand">
            <a:extLst>
              <a:ext uri="{FF2B5EF4-FFF2-40B4-BE49-F238E27FC236}">
                <a16:creationId xmlns:a16="http://schemas.microsoft.com/office/drawing/2014/main" id="{9B5ED6AA-1A4D-345A-4DFA-EE6B9FDD417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86233" y="3912355"/>
            <a:ext cx="1672046" cy="94052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7988FE59-3F0D-F2A9-EAE8-4A0206DBA291}"/>
              </a:ext>
            </a:extLst>
          </p:cNvPr>
          <p:cNvPicPr>
            <a:picLocks noChangeAspect="1"/>
          </p:cNvPicPr>
          <p:nvPr/>
        </p:nvPicPr>
        <p:blipFill>
          <a:blip r:embed="rId13"/>
          <a:stretch>
            <a:fillRect/>
          </a:stretch>
        </p:blipFill>
        <p:spPr>
          <a:xfrm>
            <a:off x="25708" y="5226471"/>
            <a:ext cx="853514" cy="876376"/>
          </a:xfrm>
          <a:prstGeom prst="rect">
            <a:avLst/>
          </a:prstGeom>
        </p:spPr>
      </p:pic>
    </p:spTree>
    <p:extLst>
      <p:ext uri="{BB962C8B-B14F-4D97-AF65-F5344CB8AC3E}">
        <p14:creationId xmlns:p14="http://schemas.microsoft.com/office/powerpoint/2010/main" val="278133396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13304</TotalTime>
  <Words>1166</Words>
  <Application>Microsoft Office PowerPoint</Application>
  <PresentationFormat>Widescreen</PresentationFormat>
  <Paragraphs>219</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Bradley Hand ITC</vt:lpstr>
      <vt:lpstr>Calibri</vt:lpstr>
      <vt:lpstr>Consolas</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Richard Chalk</cp:lastModifiedBy>
  <cp:revision>2</cp:revision>
  <dcterms:created xsi:type="dcterms:W3CDTF">2020-11-22T13:16:43Z</dcterms:created>
  <dcterms:modified xsi:type="dcterms:W3CDTF">2024-04-15T19:19:49Z</dcterms:modified>
</cp:coreProperties>
</file>