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309" r:id="rId2"/>
    <p:sldId id="632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8" r:id="rId11"/>
    <p:sldId id="677" r:id="rId12"/>
    <p:sldId id="679" r:id="rId13"/>
    <p:sldId id="68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1F2C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284C0-21AD-4119-AFC3-05EE8663B86E}" v="108" dt="2024-05-15T05:06:16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3972" autoAdjust="0"/>
  </p:normalViewPr>
  <p:slideViewPr>
    <p:cSldViewPr snapToGrid="0">
      <p:cViewPr>
        <p:scale>
          <a:sx n="75" d="100"/>
          <a:sy n="75" d="100"/>
        </p:scale>
        <p:origin x="809" y="51"/>
      </p:cViewPr>
      <p:guideLst/>
    </p:cSldViewPr>
  </p:slideViewPr>
  <p:notesTextViewPr>
    <p:cViewPr>
      <p:scale>
        <a:sx n="1" d="1"/>
        <a:sy n="1" d="1"/>
      </p:scale>
      <p:origin x="0" y="-20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712284C0-21AD-4119-AFC3-05EE8663B86E}"/>
    <pc:docChg chg="undo custSel addSld modSld">
      <pc:chgData name="Richard Chalk" userId="287f8aa4f4de1d19" providerId="LiveId" clId="{712284C0-21AD-4119-AFC3-05EE8663B86E}" dt="2024-05-15T06:57:36.629" v="975" actId="1038"/>
      <pc:docMkLst>
        <pc:docMk/>
      </pc:docMkLst>
      <pc:sldChg chg="modSp mod">
        <pc:chgData name="Richard Chalk" userId="287f8aa4f4de1d19" providerId="LiveId" clId="{712284C0-21AD-4119-AFC3-05EE8663B86E}" dt="2024-05-14T19:50:36.698" v="246" actId="207"/>
        <pc:sldMkLst>
          <pc:docMk/>
          <pc:sldMk cId="1034359650" sldId="670"/>
        </pc:sldMkLst>
        <pc:spChg chg="mod">
          <ac:chgData name="Richard Chalk" userId="287f8aa4f4de1d19" providerId="LiveId" clId="{712284C0-21AD-4119-AFC3-05EE8663B86E}" dt="2024-05-14T19:50:36.698" v="246" actId="207"/>
          <ac:spMkLst>
            <pc:docMk/>
            <pc:sldMk cId="1034359650" sldId="670"/>
            <ac:spMk id="2" creationId="{3293E8BB-40B5-0D76-3ED8-5499B72CCF42}"/>
          </ac:spMkLst>
        </pc:spChg>
      </pc:sldChg>
      <pc:sldChg chg="modNotesTx">
        <pc:chgData name="Richard Chalk" userId="287f8aa4f4de1d19" providerId="LiveId" clId="{712284C0-21AD-4119-AFC3-05EE8663B86E}" dt="2024-05-14T19:56:45.488" v="436" actId="6549"/>
        <pc:sldMkLst>
          <pc:docMk/>
          <pc:sldMk cId="567309064" sldId="671"/>
        </pc:sldMkLst>
      </pc:sldChg>
      <pc:sldChg chg="modNotesTx">
        <pc:chgData name="Richard Chalk" userId="287f8aa4f4de1d19" providerId="LiveId" clId="{712284C0-21AD-4119-AFC3-05EE8663B86E}" dt="2024-05-13T04:19:20.956" v="6" actId="6549"/>
        <pc:sldMkLst>
          <pc:docMk/>
          <pc:sldMk cId="4159560037" sldId="672"/>
        </pc:sldMkLst>
      </pc:sldChg>
      <pc:sldChg chg="modNotesTx">
        <pc:chgData name="Richard Chalk" userId="287f8aa4f4de1d19" providerId="LiveId" clId="{712284C0-21AD-4119-AFC3-05EE8663B86E}" dt="2024-05-14T20:04:10.866" v="442" actId="6549"/>
        <pc:sldMkLst>
          <pc:docMk/>
          <pc:sldMk cId="417530171" sldId="676"/>
        </pc:sldMkLst>
      </pc:sldChg>
      <pc:sldChg chg="modSp mod modNotesTx">
        <pc:chgData name="Richard Chalk" userId="287f8aa4f4de1d19" providerId="LiveId" clId="{712284C0-21AD-4119-AFC3-05EE8663B86E}" dt="2024-05-14T20:11:56.829" v="498" actId="14100"/>
        <pc:sldMkLst>
          <pc:docMk/>
          <pc:sldMk cId="181757114" sldId="677"/>
        </pc:sldMkLst>
        <pc:spChg chg="mod">
          <ac:chgData name="Richard Chalk" userId="287f8aa4f4de1d19" providerId="LiveId" clId="{712284C0-21AD-4119-AFC3-05EE8663B86E}" dt="2024-05-14T20:09:56.778" v="459"/>
          <ac:spMkLst>
            <pc:docMk/>
            <pc:sldMk cId="181757114" sldId="677"/>
            <ac:spMk id="2" creationId="{3293E8BB-40B5-0D76-3ED8-5499B72CCF42}"/>
          </ac:spMkLst>
        </pc:spChg>
        <pc:spChg chg="mod">
          <ac:chgData name="Richard Chalk" userId="287f8aa4f4de1d19" providerId="LiveId" clId="{712284C0-21AD-4119-AFC3-05EE8663B86E}" dt="2024-05-14T20:11:56.829" v="498" actId="14100"/>
          <ac:spMkLst>
            <pc:docMk/>
            <pc:sldMk cId="181757114" sldId="677"/>
            <ac:spMk id="13" creationId="{B831BC69-8263-3BA3-F485-E8BFF3CA70E5}"/>
          </ac:spMkLst>
        </pc:spChg>
      </pc:sldChg>
      <pc:sldChg chg="addSp delSp modSp add mod modNotesTx">
        <pc:chgData name="Richard Chalk" userId="287f8aa4f4de1d19" providerId="LiveId" clId="{712284C0-21AD-4119-AFC3-05EE8663B86E}" dt="2024-05-15T06:57:36.629" v="975" actId="1038"/>
        <pc:sldMkLst>
          <pc:docMk/>
          <pc:sldMk cId="511998091" sldId="680"/>
        </pc:sldMkLst>
        <pc:spChg chg="mod">
          <ac:chgData name="Richard Chalk" userId="287f8aa4f4de1d19" providerId="LiveId" clId="{712284C0-21AD-4119-AFC3-05EE8663B86E}" dt="2024-05-15T05:03:46.999" v="842" actId="207"/>
          <ac:spMkLst>
            <pc:docMk/>
            <pc:sldMk cId="511998091" sldId="680"/>
            <ac:spMk id="2" creationId="{3293E8BB-40B5-0D76-3ED8-5499B72CCF42}"/>
          </ac:spMkLst>
        </pc:spChg>
        <pc:spChg chg="add mod">
          <ac:chgData name="Richard Chalk" userId="287f8aa4f4de1d19" providerId="LiveId" clId="{712284C0-21AD-4119-AFC3-05EE8663B86E}" dt="2024-05-15T05:00:47.914" v="703"/>
          <ac:spMkLst>
            <pc:docMk/>
            <pc:sldMk cId="511998091" sldId="680"/>
            <ac:spMk id="6" creationId="{41E35675-D64D-D6A2-6AEF-7ED8D1182641}"/>
          </ac:spMkLst>
        </pc:spChg>
        <pc:spChg chg="add del mod">
          <ac:chgData name="Richard Chalk" userId="287f8aa4f4de1d19" providerId="LiveId" clId="{712284C0-21AD-4119-AFC3-05EE8663B86E}" dt="2024-05-15T05:02:32.942" v="713" actId="478"/>
          <ac:spMkLst>
            <pc:docMk/>
            <pc:sldMk cId="511998091" sldId="680"/>
            <ac:spMk id="10" creationId="{B2F9D939-9EBA-5504-7BCA-F6A7274E54D0}"/>
          </ac:spMkLst>
        </pc:spChg>
        <pc:spChg chg="add mod">
          <ac:chgData name="Richard Chalk" userId="287f8aa4f4de1d19" providerId="LiveId" clId="{712284C0-21AD-4119-AFC3-05EE8663B86E}" dt="2024-05-15T05:06:30.881" v="946" actId="1076"/>
          <ac:spMkLst>
            <pc:docMk/>
            <pc:sldMk cId="511998091" sldId="680"/>
            <ac:spMk id="10" creationId="{C58919C5-BAF6-35C0-5B7B-0FED810EA8F4}"/>
          </ac:spMkLst>
        </pc:spChg>
        <pc:spChg chg="del">
          <ac:chgData name="Richard Chalk" userId="287f8aa4f4de1d19" providerId="LiveId" clId="{712284C0-21AD-4119-AFC3-05EE8663B86E}" dt="2024-05-15T05:00:57.334" v="705" actId="478"/>
          <ac:spMkLst>
            <pc:docMk/>
            <pc:sldMk cId="511998091" sldId="680"/>
            <ac:spMk id="13" creationId="{B831BC69-8263-3BA3-F485-E8BFF3CA70E5}"/>
          </ac:spMkLst>
        </pc:spChg>
        <pc:picChg chg="add mod">
          <ac:chgData name="Richard Chalk" userId="287f8aa4f4de1d19" providerId="LiveId" clId="{712284C0-21AD-4119-AFC3-05EE8663B86E}" dt="2024-05-15T05:03:06.546" v="791" actId="1035"/>
          <ac:picMkLst>
            <pc:docMk/>
            <pc:sldMk cId="511998091" sldId="680"/>
            <ac:picMk id="3" creationId="{D24F1692-6818-8637-0812-45133FA44D83}"/>
          </ac:picMkLst>
        </pc:picChg>
        <pc:picChg chg="add mod">
          <ac:chgData name="Richard Chalk" userId="287f8aa4f4de1d19" providerId="LiveId" clId="{712284C0-21AD-4119-AFC3-05EE8663B86E}" dt="2024-05-15T05:06:16.640" v="944" actId="1037"/>
          <ac:picMkLst>
            <pc:docMk/>
            <pc:sldMk cId="511998091" sldId="680"/>
            <ac:picMk id="8" creationId="{C490804D-CCB2-3624-D4D4-7256F4CA97EA}"/>
          </ac:picMkLst>
        </pc:picChg>
        <pc:picChg chg="add del mod">
          <ac:chgData name="Richard Chalk" userId="287f8aa4f4de1d19" providerId="LiveId" clId="{712284C0-21AD-4119-AFC3-05EE8663B86E}" dt="2024-05-15T06:55:56.440" v="947" actId="478"/>
          <ac:picMkLst>
            <pc:docMk/>
            <pc:sldMk cId="511998091" sldId="680"/>
            <ac:picMk id="9" creationId="{BF67E7C2-3ADD-81AC-5FB1-1F97AE9756A5}"/>
          </ac:picMkLst>
        </pc:picChg>
        <pc:picChg chg="add del mod">
          <ac:chgData name="Richard Chalk" userId="287f8aa4f4de1d19" providerId="LiveId" clId="{712284C0-21AD-4119-AFC3-05EE8663B86E}" dt="2024-05-15T05:02:32.942" v="713" actId="478"/>
          <ac:picMkLst>
            <pc:docMk/>
            <pc:sldMk cId="511998091" sldId="680"/>
            <ac:picMk id="11" creationId="{0E171416-1512-E8B9-6B71-D77D8EFF84F7}"/>
          </ac:picMkLst>
        </pc:picChg>
        <pc:picChg chg="add mod">
          <ac:chgData name="Richard Chalk" userId="287f8aa4f4de1d19" providerId="LiveId" clId="{712284C0-21AD-4119-AFC3-05EE8663B86E}" dt="2024-05-15T05:03:32.447" v="837" actId="1035"/>
          <ac:picMkLst>
            <pc:docMk/>
            <pc:sldMk cId="511998091" sldId="680"/>
            <ac:picMk id="12" creationId="{1581A564-336A-D2CD-2197-CF2490DC5512}"/>
          </ac:picMkLst>
        </pc:picChg>
        <pc:picChg chg="add del mod">
          <ac:chgData name="Richard Chalk" userId="287f8aa4f4de1d19" providerId="LiveId" clId="{712284C0-21AD-4119-AFC3-05EE8663B86E}" dt="2024-05-15T06:57:28.772" v="953" actId="478"/>
          <ac:picMkLst>
            <pc:docMk/>
            <pc:sldMk cId="511998091" sldId="680"/>
            <ac:picMk id="13" creationId="{1FF89EF4-9333-A039-C25A-FDC3BBC6F6DF}"/>
          </ac:picMkLst>
        </pc:picChg>
        <pc:picChg chg="add mod">
          <ac:chgData name="Richard Chalk" userId="287f8aa4f4de1d19" providerId="LiveId" clId="{712284C0-21AD-4119-AFC3-05EE8663B86E}" dt="2024-05-15T05:03:37.050" v="840" actId="1035"/>
          <ac:picMkLst>
            <pc:docMk/>
            <pc:sldMk cId="511998091" sldId="680"/>
            <ac:picMk id="14" creationId="{5206DF98-ACDD-17C6-9DF2-7CFF8CD06E50}"/>
          </ac:picMkLst>
        </pc:picChg>
        <pc:picChg chg="mod">
          <ac:chgData name="Richard Chalk" userId="287f8aa4f4de1d19" providerId="LiveId" clId="{712284C0-21AD-4119-AFC3-05EE8663B86E}" dt="2024-05-15T05:03:12.916" v="822" actId="1038"/>
          <ac:picMkLst>
            <pc:docMk/>
            <pc:sldMk cId="511998091" sldId="680"/>
            <ac:picMk id="15" creationId="{B7364EBB-CC3F-9D2A-3227-7090452E1F87}"/>
          </ac:picMkLst>
        </pc:picChg>
        <pc:picChg chg="del">
          <ac:chgData name="Richard Chalk" userId="287f8aa4f4de1d19" providerId="LiveId" clId="{712284C0-21AD-4119-AFC3-05EE8663B86E}" dt="2024-05-15T05:00:55.286" v="704" actId="478"/>
          <ac:picMkLst>
            <pc:docMk/>
            <pc:sldMk cId="511998091" sldId="680"/>
            <ac:picMk id="17" creationId="{4106639E-AA8B-96B5-11A5-53D8FE64579C}"/>
          </ac:picMkLst>
        </pc:picChg>
        <pc:picChg chg="add mod">
          <ac:chgData name="Richard Chalk" userId="287f8aa4f4de1d19" providerId="LiveId" clId="{712284C0-21AD-4119-AFC3-05EE8663B86E}" dt="2024-05-15T06:57:36.629" v="975" actId="1038"/>
          <ac:picMkLst>
            <pc:docMk/>
            <pc:sldMk cId="511998091" sldId="680"/>
            <ac:picMk id="17" creationId="{C667519D-5407-684A-05FE-E0815D3AC7F6}"/>
          </ac:picMkLst>
        </pc:picChg>
        <pc:picChg chg="mod">
          <ac:chgData name="Richard Chalk" userId="287f8aa4f4de1d19" providerId="LiveId" clId="{712284C0-21AD-4119-AFC3-05EE8663B86E}" dt="2024-05-15T05:03:12.916" v="822" actId="1038"/>
          <ac:picMkLst>
            <pc:docMk/>
            <pc:sldMk cId="511998091" sldId="680"/>
            <ac:picMk id="21" creationId="{9AD6DEDD-2D4A-2524-4EE9-1A3310C23CB2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46CDB26B-A997-4691-B34A-3CC5ECF168B6}"/>
    <pc:docChg chg="undo redo custSel addSld delSld modSld sldOrd">
      <pc:chgData name="Richard Chalk" userId="287f8aa4f4de1d19" providerId="LiveId" clId="{46CDB26B-A997-4691-B34A-3CC5ECF168B6}" dt="2024-04-09T05:05:51.887" v="4628" actId="20577"/>
      <pc:docMkLst>
        <pc:docMk/>
      </pc:docMkLst>
      <pc:sldChg chg="modSp mod">
        <pc:chgData name="Richard Chalk" userId="287f8aa4f4de1d19" providerId="LiveId" clId="{46CDB26B-A997-4691-B34A-3CC5ECF168B6}" dt="2024-04-03T05:26:25.030" v="1" actId="20577"/>
        <pc:sldMkLst>
          <pc:docMk/>
          <pc:sldMk cId="3213385662" sldId="309"/>
        </pc:sldMkLst>
        <pc:spChg chg="mod">
          <ac:chgData name="Richard Chalk" userId="287f8aa4f4de1d19" providerId="LiveId" clId="{46CDB26B-A997-4691-B34A-3CC5ECF168B6}" dt="2024-04-03T05:26:25.030" v="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601761925" sldId="625"/>
        </pc:sldMkLst>
      </pc:sldChg>
      <pc:sldChg chg="addSp delSp modSp mod modNotesTx">
        <pc:chgData name="Richard Chalk" userId="287f8aa4f4de1d19" providerId="LiveId" clId="{46CDB26B-A997-4691-B34A-3CC5ECF168B6}" dt="2024-04-08T17:38:09.605" v="2030" actId="207"/>
        <pc:sldMkLst>
          <pc:docMk/>
          <pc:sldMk cId="4229020536" sldId="632"/>
        </pc:sldMkLst>
        <pc:spChg chg="mod">
          <ac:chgData name="Richard Chalk" userId="287f8aa4f4de1d19" providerId="LiveId" clId="{46CDB26B-A997-4691-B34A-3CC5ECF168B6}" dt="2024-04-03T05:30:35.539" v="39" actId="1036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46CDB26B-A997-4691-B34A-3CC5ECF168B6}" dt="2024-04-03T06:10:21.273" v="65" actId="113"/>
          <ac:spMkLst>
            <pc:docMk/>
            <pc:sldMk cId="4229020536" sldId="632"/>
            <ac:spMk id="18" creationId="{CBF4E8CD-055F-8FAC-58DB-DB42DE1E6C1D}"/>
          </ac:spMkLst>
        </pc:spChg>
        <pc:spChg chg="mod">
          <ac:chgData name="Richard Chalk" userId="287f8aa4f4de1d19" providerId="LiveId" clId="{46CDB26B-A997-4691-B34A-3CC5ECF168B6}" dt="2024-04-03T06:12:13.296" v="104" actId="1076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46CDB26B-A997-4691-B34A-3CC5ECF168B6}" dt="2024-04-08T17:38:09.605" v="2030" actId="207"/>
          <ac:spMkLst>
            <pc:docMk/>
            <pc:sldMk cId="4229020536" sldId="632"/>
            <ac:spMk id="658" creationId="{00000000-0000-0000-0000-000000000000}"/>
          </ac:spMkLst>
        </pc:spChg>
        <pc:picChg chg="add mod">
          <ac:chgData name="Richard Chalk" userId="287f8aa4f4de1d19" providerId="LiveId" clId="{46CDB26B-A997-4691-B34A-3CC5ECF168B6}" dt="2024-04-03T05:30:29.855" v="26" actId="1035"/>
          <ac:picMkLst>
            <pc:docMk/>
            <pc:sldMk cId="4229020536" sldId="632"/>
            <ac:picMk id="10" creationId="{AC90D996-04A0-AA36-D0C3-0D61EF6ED36B}"/>
          </ac:picMkLst>
        </pc:picChg>
        <pc:picChg chg="del">
          <ac:chgData name="Richard Chalk" userId="287f8aa4f4de1d19" providerId="LiveId" clId="{46CDB26B-A997-4691-B34A-3CC5ECF168B6}" dt="2024-04-03T05:48:59.971" v="53" actId="478"/>
          <ac:picMkLst>
            <pc:docMk/>
            <pc:sldMk cId="4229020536" sldId="632"/>
            <ac:picMk id="12" creationId="{F4130693-074F-F3C3-EF9D-EDF500226EE0}"/>
          </ac:picMkLst>
        </pc:picChg>
        <pc:picChg chg="del">
          <ac:chgData name="Richard Chalk" userId="287f8aa4f4de1d19" providerId="LiveId" clId="{46CDB26B-A997-4691-B34A-3CC5ECF168B6}" dt="2024-04-03T05:49:04.012" v="55" actId="478"/>
          <ac:picMkLst>
            <pc:docMk/>
            <pc:sldMk cId="4229020536" sldId="632"/>
            <ac:picMk id="21" creationId="{DB0827D5-44A4-EAD3-DAC5-55B7347888B2}"/>
          </ac:picMkLst>
        </pc:picChg>
        <pc:picChg chg="del">
          <ac:chgData name="Richard Chalk" userId="287f8aa4f4de1d19" providerId="LiveId" clId="{46CDB26B-A997-4691-B34A-3CC5ECF168B6}" dt="2024-04-03T05:49:01.616" v="54" actId="478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46CDB26B-A997-4691-B34A-3CC5ECF168B6}" dt="2024-04-03T05:30:35.539" v="39" actId="1036"/>
          <ac:picMkLst>
            <pc:docMk/>
            <pc:sldMk cId="4229020536" sldId="632"/>
            <ac:picMk id="1026" creationId="{4329E322-4836-B711-A004-CFF57ED07855}"/>
          </ac:picMkLst>
        </pc:picChg>
        <pc:picChg chg="mod">
          <ac:chgData name="Richard Chalk" userId="287f8aa4f4de1d19" providerId="LiveId" clId="{46CDB26B-A997-4691-B34A-3CC5ECF168B6}" dt="2024-04-03T06:12:10.247" v="103" actId="1076"/>
          <ac:picMkLst>
            <pc:docMk/>
            <pc:sldMk cId="4229020536" sldId="632"/>
            <ac:picMk id="1028" creationId="{F0AFA532-EEB1-43CB-1471-4A6ADC0E0CB8}"/>
          </ac:picMkLst>
        </pc:picChg>
        <pc:picChg chg="del">
          <ac:chgData name="Richard Chalk" userId="287f8aa4f4de1d19" providerId="LiveId" clId="{46CDB26B-A997-4691-B34A-3CC5ECF168B6}" dt="2024-04-03T05:30:21.899" v="18" actId="478"/>
          <ac:picMkLst>
            <pc:docMk/>
            <pc:sldMk cId="4229020536" sldId="632"/>
            <ac:picMk id="1030" creationId="{3718EF03-A9A5-29C2-0D78-48D2E6A8B410}"/>
          </ac:picMkLst>
        </pc:picChg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670341202" sldId="634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30308643" sldId="635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619668104" sldId="636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748712550" sldId="637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488974394" sldId="638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429607484" sldId="640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377948885" sldId="641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456782335" sldId="643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950277813" sldId="645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658202632" sldId="646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136056112" sldId="647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052996071" sldId="648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394070938" sldId="649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753493877" sldId="650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073842381" sldId="651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622417944" sldId="652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191763643" sldId="653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95816402" sldId="654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544661131" sldId="655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600654777" sldId="656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804004710" sldId="657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607031777" sldId="658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010539994" sldId="659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946301220" sldId="660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727704966" sldId="661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668745810" sldId="662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2261841161" sldId="663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3702764831" sldId="666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1215978785" sldId="667"/>
        </pc:sldMkLst>
      </pc:sldChg>
      <pc:sldChg chg="del">
        <pc:chgData name="Richard Chalk" userId="287f8aa4f4de1d19" providerId="LiveId" clId="{46CDB26B-A997-4691-B34A-3CC5ECF168B6}" dt="2024-04-09T04:58:03.024" v="4498" actId="47"/>
        <pc:sldMkLst>
          <pc:docMk/>
          <pc:sldMk cId="4275835542" sldId="668"/>
        </pc:sldMkLst>
      </pc:sldChg>
      <pc:sldChg chg="new del">
        <pc:chgData name="Richard Chalk" userId="287f8aa4f4de1d19" providerId="LiveId" clId="{46CDB26B-A997-4691-B34A-3CC5ECF168B6}" dt="2024-04-09T04:58:03.024" v="4498" actId="47"/>
        <pc:sldMkLst>
          <pc:docMk/>
          <pc:sldMk cId="1999799125" sldId="669"/>
        </pc:sldMkLst>
      </pc:sldChg>
      <pc:sldChg chg="addSp delSp modSp add mod modNotesTx">
        <pc:chgData name="Richard Chalk" userId="287f8aa4f4de1d19" providerId="LiveId" clId="{46CDB26B-A997-4691-B34A-3CC5ECF168B6}" dt="2024-04-09T05:01:41.074" v="4573" actId="207"/>
        <pc:sldMkLst>
          <pc:docMk/>
          <pc:sldMk cId="1034359650" sldId="670"/>
        </pc:sldMkLst>
        <pc:spChg chg="mod">
          <ac:chgData name="Richard Chalk" userId="287f8aa4f4de1d19" providerId="LiveId" clId="{46CDB26B-A997-4691-B34A-3CC5ECF168B6}" dt="2024-04-09T05:01:41.074" v="4573" actId="207"/>
          <ac:spMkLst>
            <pc:docMk/>
            <pc:sldMk cId="1034359650" sldId="670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3T06:13:50.597" v="134" actId="20577"/>
          <ac:spMkLst>
            <pc:docMk/>
            <pc:sldMk cId="1034359650" sldId="670"/>
            <ac:spMk id="7" creationId="{4D98B7D8-36CB-B5AF-91E2-AC722DCE1C52}"/>
          </ac:spMkLst>
        </pc:spChg>
        <pc:spChg chg="del">
          <ac:chgData name="Richard Chalk" userId="287f8aa4f4de1d19" providerId="LiveId" clId="{46CDB26B-A997-4691-B34A-3CC5ECF168B6}" dt="2024-04-03T06:29:17.720" v="727" actId="478"/>
          <ac:spMkLst>
            <pc:docMk/>
            <pc:sldMk cId="1034359650" sldId="670"/>
            <ac:spMk id="16" creationId="{3CCF88C2-28CE-2BC5-0EB0-181EEA52994F}"/>
          </ac:spMkLst>
        </pc:spChg>
        <pc:spChg chg="add mod">
          <ac:chgData name="Richard Chalk" userId="287f8aa4f4de1d19" providerId="LiveId" clId="{46CDB26B-A997-4691-B34A-3CC5ECF168B6}" dt="2024-04-03T06:31:57.235" v="937" actId="14100"/>
          <ac:spMkLst>
            <pc:docMk/>
            <pc:sldMk cId="1034359650" sldId="670"/>
            <ac:spMk id="19" creationId="{72BA7EE1-C352-80DF-981C-CE72B4448D4B}"/>
          </ac:spMkLst>
        </pc:spChg>
        <pc:spChg chg="add mod">
          <ac:chgData name="Richard Chalk" userId="287f8aa4f4de1d19" providerId="LiveId" clId="{46CDB26B-A997-4691-B34A-3CC5ECF168B6}" dt="2024-04-03T06:34:40.381" v="976" actId="552"/>
          <ac:spMkLst>
            <pc:docMk/>
            <pc:sldMk cId="1034359650" sldId="670"/>
            <ac:spMk id="20" creationId="{62000C1A-A539-A0EE-FBFA-CD0CE3300DA2}"/>
          </ac:spMkLst>
        </pc:spChg>
        <pc:spChg chg="add mod">
          <ac:chgData name="Richard Chalk" userId="287f8aa4f4de1d19" providerId="LiveId" clId="{46CDB26B-A997-4691-B34A-3CC5ECF168B6}" dt="2024-04-03T06:34:40.381" v="976" actId="552"/>
          <ac:spMkLst>
            <pc:docMk/>
            <pc:sldMk cId="1034359650" sldId="670"/>
            <ac:spMk id="21" creationId="{DAC208C1-3BDA-8456-B2D5-0351ED5F9C00}"/>
          </ac:spMkLst>
        </pc:spChg>
        <pc:spChg chg="add mod">
          <ac:chgData name="Richard Chalk" userId="287f8aa4f4de1d19" providerId="LiveId" clId="{46CDB26B-A997-4691-B34A-3CC5ECF168B6}" dt="2024-04-03T06:34:40.381" v="976" actId="552"/>
          <ac:spMkLst>
            <pc:docMk/>
            <pc:sldMk cId="1034359650" sldId="670"/>
            <ac:spMk id="22" creationId="{6B526EAC-6392-8F3F-FA0C-7098716E233E}"/>
          </ac:spMkLst>
        </pc:spChg>
        <pc:spChg chg="add mod">
          <ac:chgData name="Richard Chalk" userId="287f8aa4f4de1d19" providerId="LiveId" clId="{46CDB26B-A997-4691-B34A-3CC5ECF168B6}" dt="2024-04-03T06:34:08.720" v="956" actId="14100"/>
          <ac:spMkLst>
            <pc:docMk/>
            <pc:sldMk cId="1034359650" sldId="670"/>
            <ac:spMk id="23" creationId="{FE54D92C-E9A3-AC9D-A800-DA5FB4A4C0FC}"/>
          </ac:spMkLst>
        </pc:spChg>
        <pc:spChg chg="add mod">
          <ac:chgData name="Richard Chalk" userId="287f8aa4f4de1d19" providerId="LiveId" clId="{46CDB26B-A997-4691-B34A-3CC5ECF168B6}" dt="2024-04-03T06:34:21.545" v="967" actId="1037"/>
          <ac:spMkLst>
            <pc:docMk/>
            <pc:sldMk cId="1034359650" sldId="670"/>
            <ac:spMk id="24" creationId="{7BB5A286-1C3A-E119-C3D3-AD6FB69504CB}"/>
          </ac:spMkLst>
        </pc:spChg>
        <pc:picChg chg="del">
          <ac:chgData name="Richard Chalk" userId="287f8aa4f4de1d19" providerId="LiveId" clId="{46CDB26B-A997-4691-B34A-3CC5ECF168B6}" dt="2024-04-03T06:46:48.490" v="1546" actId="478"/>
          <ac:picMkLst>
            <pc:docMk/>
            <pc:sldMk cId="1034359650" sldId="670"/>
            <ac:picMk id="8" creationId="{5A673392-DBD8-4E52-3328-BBA15C38C684}"/>
          </ac:picMkLst>
        </pc:picChg>
        <pc:picChg chg="add mod">
          <ac:chgData name="Richard Chalk" userId="287f8aa4f4de1d19" providerId="LiveId" clId="{46CDB26B-A997-4691-B34A-3CC5ECF168B6}" dt="2024-04-08T17:46:13.939" v="2401" actId="1036"/>
          <ac:picMkLst>
            <pc:docMk/>
            <pc:sldMk cId="1034359650" sldId="670"/>
            <ac:picMk id="9" creationId="{2C9F0252-3618-2CBD-C440-277072FC2815}"/>
          </ac:picMkLst>
        </pc:picChg>
        <pc:picChg chg="del">
          <ac:chgData name="Richard Chalk" userId="287f8aa4f4de1d19" providerId="LiveId" clId="{46CDB26B-A997-4691-B34A-3CC5ECF168B6}" dt="2024-04-03T06:29:03.283" v="720" actId="478"/>
          <ac:picMkLst>
            <pc:docMk/>
            <pc:sldMk cId="1034359650" sldId="670"/>
            <ac:picMk id="10" creationId="{0AB9BB69-59BE-201D-35AD-8C2619250ED2}"/>
          </ac:picMkLst>
        </pc:picChg>
        <pc:picChg chg="add mod">
          <ac:chgData name="Richard Chalk" userId="287f8aa4f4de1d19" providerId="LiveId" clId="{46CDB26B-A997-4691-B34A-3CC5ECF168B6}" dt="2024-04-08T17:46:17.375" v="2411" actId="1036"/>
          <ac:picMkLst>
            <pc:docMk/>
            <pc:sldMk cId="1034359650" sldId="670"/>
            <ac:picMk id="12" creationId="{08F39ADE-F093-A88A-6CF4-D323AFE11116}"/>
          </ac:picMkLst>
        </pc:picChg>
        <pc:picChg chg="del">
          <ac:chgData name="Richard Chalk" userId="287f8aa4f4de1d19" providerId="LiveId" clId="{46CDB26B-A997-4691-B34A-3CC5ECF168B6}" dt="2024-04-03T06:29:03.915" v="721" actId="478"/>
          <ac:picMkLst>
            <pc:docMk/>
            <pc:sldMk cId="1034359650" sldId="670"/>
            <ac:picMk id="13" creationId="{E3600C51-913B-3689-B81E-E3FADD420809}"/>
          </ac:picMkLst>
        </pc:picChg>
        <pc:picChg chg="mod">
          <ac:chgData name="Richard Chalk" userId="287f8aa4f4de1d19" providerId="LiveId" clId="{46CDB26B-A997-4691-B34A-3CC5ECF168B6}" dt="2024-04-03T06:46:55.587" v="1586" actId="1038"/>
          <ac:picMkLst>
            <pc:docMk/>
            <pc:sldMk cId="1034359650" sldId="670"/>
            <ac:picMk id="14" creationId="{39295B41-6ABF-0D6C-0230-417DF1A71F8E}"/>
          </ac:picMkLst>
        </pc:picChg>
        <pc:picChg chg="add mod">
          <ac:chgData name="Richard Chalk" userId="287f8aa4f4de1d19" providerId="LiveId" clId="{46CDB26B-A997-4691-B34A-3CC5ECF168B6}" dt="2024-04-03T06:33:52.955" v="951" actId="1076"/>
          <ac:picMkLst>
            <pc:docMk/>
            <pc:sldMk cId="1034359650" sldId="670"/>
            <ac:picMk id="18" creationId="{ADDDF69E-45F7-D2EE-F290-C43E900076E0}"/>
          </ac:picMkLst>
        </pc:picChg>
        <pc:picChg chg="add mod">
          <ac:chgData name="Richard Chalk" userId="287f8aa4f4de1d19" providerId="LiveId" clId="{46CDB26B-A997-4691-B34A-3CC5ECF168B6}" dt="2024-04-03T06:46:48.794" v="1547"/>
          <ac:picMkLst>
            <pc:docMk/>
            <pc:sldMk cId="1034359650" sldId="670"/>
            <ac:picMk id="25" creationId="{E25524AF-B2D7-51E9-F257-63AA41CF1748}"/>
          </ac:picMkLst>
        </pc:picChg>
      </pc:sldChg>
      <pc:sldChg chg="addSp delSp modSp add mod modNotesTx">
        <pc:chgData name="Richard Chalk" userId="287f8aa4f4de1d19" providerId="LiveId" clId="{46CDB26B-A997-4691-B34A-3CC5ECF168B6}" dt="2024-04-09T05:02:19.057" v="4586" actId="113"/>
        <pc:sldMkLst>
          <pc:docMk/>
          <pc:sldMk cId="567309064" sldId="671"/>
        </pc:sldMkLst>
        <pc:spChg chg="mod">
          <ac:chgData name="Richard Chalk" userId="287f8aa4f4de1d19" providerId="LiveId" clId="{46CDB26B-A997-4691-B34A-3CC5ECF168B6}" dt="2024-04-09T05:02:19.057" v="4586" actId="113"/>
          <ac:spMkLst>
            <pc:docMk/>
            <pc:sldMk cId="567309064" sldId="671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3T06:35:44.530" v="984" actId="20577"/>
          <ac:spMkLst>
            <pc:docMk/>
            <pc:sldMk cId="567309064" sldId="671"/>
            <ac:spMk id="7" creationId="{4D98B7D8-36CB-B5AF-91E2-AC722DCE1C52}"/>
          </ac:spMkLst>
        </pc:spChg>
        <pc:spChg chg="add mod">
          <ac:chgData name="Richard Chalk" userId="287f8aa4f4de1d19" providerId="LiveId" clId="{46CDB26B-A997-4691-B34A-3CC5ECF168B6}" dt="2024-04-03T06:43:27.449" v="1397" actId="1035"/>
          <ac:spMkLst>
            <pc:docMk/>
            <pc:sldMk cId="567309064" sldId="671"/>
            <ac:spMk id="16" creationId="{9ED45D7E-9B00-0AB9-8A1C-E664A127A899}"/>
          </ac:spMkLst>
        </pc:spChg>
        <pc:spChg chg="del">
          <ac:chgData name="Richard Chalk" userId="287f8aa4f4de1d19" providerId="LiveId" clId="{46CDB26B-A997-4691-B34A-3CC5ECF168B6}" dt="2024-04-03T06:40:00.681" v="1246" actId="478"/>
          <ac:spMkLst>
            <pc:docMk/>
            <pc:sldMk cId="567309064" sldId="671"/>
            <ac:spMk id="19" creationId="{72BA7EE1-C352-80DF-981C-CE72B4448D4B}"/>
          </ac:spMkLst>
        </pc:spChg>
        <pc:spChg chg="del">
          <ac:chgData name="Richard Chalk" userId="287f8aa4f4de1d19" providerId="LiveId" clId="{46CDB26B-A997-4691-B34A-3CC5ECF168B6}" dt="2024-04-03T06:40:22.458" v="1258" actId="478"/>
          <ac:spMkLst>
            <pc:docMk/>
            <pc:sldMk cId="567309064" sldId="671"/>
            <ac:spMk id="20" creationId="{62000C1A-A539-A0EE-FBFA-CD0CE3300DA2}"/>
          </ac:spMkLst>
        </pc:spChg>
        <pc:spChg chg="mod ord">
          <ac:chgData name="Richard Chalk" userId="287f8aa4f4de1d19" providerId="LiveId" clId="{46CDB26B-A997-4691-B34A-3CC5ECF168B6}" dt="2024-04-03T06:44:22.594" v="1447" actId="1037"/>
          <ac:spMkLst>
            <pc:docMk/>
            <pc:sldMk cId="567309064" sldId="671"/>
            <ac:spMk id="21" creationId="{DAC208C1-3BDA-8456-B2D5-0351ED5F9C00}"/>
          </ac:spMkLst>
        </pc:spChg>
        <pc:spChg chg="del">
          <ac:chgData name="Richard Chalk" userId="287f8aa4f4de1d19" providerId="LiveId" clId="{46CDB26B-A997-4691-B34A-3CC5ECF168B6}" dt="2024-04-03T06:40:21.197" v="1257" actId="478"/>
          <ac:spMkLst>
            <pc:docMk/>
            <pc:sldMk cId="567309064" sldId="671"/>
            <ac:spMk id="22" creationId="{6B526EAC-6392-8F3F-FA0C-7098716E233E}"/>
          </ac:spMkLst>
        </pc:spChg>
        <pc:spChg chg="del">
          <ac:chgData name="Richard Chalk" userId="287f8aa4f4de1d19" providerId="LiveId" clId="{46CDB26B-A997-4691-B34A-3CC5ECF168B6}" dt="2024-04-03T06:40:02.876" v="1247" actId="478"/>
          <ac:spMkLst>
            <pc:docMk/>
            <pc:sldMk cId="567309064" sldId="671"/>
            <ac:spMk id="23" creationId="{FE54D92C-E9A3-AC9D-A800-DA5FB4A4C0FC}"/>
          </ac:spMkLst>
        </pc:spChg>
        <pc:spChg chg="del">
          <ac:chgData name="Richard Chalk" userId="287f8aa4f4de1d19" providerId="LiveId" clId="{46CDB26B-A997-4691-B34A-3CC5ECF168B6}" dt="2024-04-03T06:40:04.112" v="1248" actId="478"/>
          <ac:spMkLst>
            <pc:docMk/>
            <pc:sldMk cId="567309064" sldId="671"/>
            <ac:spMk id="24" creationId="{7BB5A286-1C3A-E119-C3D3-AD6FB69504CB}"/>
          </ac:spMkLst>
        </pc:spChg>
        <pc:picChg chg="del">
          <ac:chgData name="Richard Chalk" userId="287f8aa4f4de1d19" providerId="LiveId" clId="{46CDB26B-A997-4691-B34A-3CC5ECF168B6}" dt="2024-04-03T06:47:01.457" v="1587" actId="478"/>
          <ac:picMkLst>
            <pc:docMk/>
            <pc:sldMk cId="567309064" sldId="671"/>
            <ac:picMk id="8" creationId="{5A673392-DBD8-4E52-3328-BBA15C38C684}"/>
          </ac:picMkLst>
        </pc:picChg>
        <pc:picChg chg="del">
          <ac:chgData name="Richard Chalk" userId="287f8aa4f4de1d19" providerId="LiveId" clId="{46CDB26B-A997-4691-B34A-3CC5ECF168B6}" dt="2024-04-03T06:38:09.055" v="1158" actId="478"/>
          <ac:picMkLst>
            <pc:docMk/>
            <pc:sldMk cId="567309064" sldId="671"/>
            <ac:picMk id="9" creationId="{2C9F0252-3618-2CBD-C440-277072FC2815}"/>
          </ac:picMkLst>
        </pc:picChg>
        <pc:picChg chg="add del mod">
          <ac:chgData name="Richard Chalk" userId="287f8aa4f4de1d19" providerId="LiveId" clId="{46CDB26B-A997-4691-B34A-3CC5ECF168B6}" dt="2024-04-03T06:43:59.113" v="1398" actId="478"/>
          <ac:picMkLst>
            <pc:docMk/>
            <pc:sldMk cId="567309064" sldId="671"/>
            <ac:picMk id="10" creationId="{C6EE4DCC-4D95-AC5A-D442-FE4E85CF628F}"/>
          </ac:picMkLst>
        </pc:picChg>
        <pc:picChg chg="del">
          <ac:chgData name="Richard Chalk" userId="287f8aa4f4de1d19" providerId="LiveId" clId="{46CDB26B-A997-4691-B34A-3CC5ECF168B6}" dt="2024-04-03T06:38:09.834" v="1159" actId="478"/>
          <ac:picMkLst>
            <pc:docMk/>
            <pc:sldMk cId="567309064" sldId="671"/>
            <ac:picMk id="12" creationId="{08F39ADE-F093-A88A-6CF4-D323AFE11116}"/>
          </ac:picMkLst>
        </pc:picChg>
        <pc:picChg chg="add mod">
          <ac:chgData name="Richard Chalk" userId="287f8aa4f4de1d19" providerId="LiveId" clId="{46CDB26B-A997-4691-B34A-3CC5ECF168B6}" dt="2024-04-03T06:42:16.562" v="1294" actId="1076"/>
          <ac:picMkLst>
            <pc:docMk/>
            <pc:sldMk cId="567309064" sldId="671"/>
            <ac:picMk id="13" creationId="{6687752B-D042-F5A9-5C43-B22DF5291CDF}"/>
          </ac:picMkLst>
        </pc:picChg>
        <pc:picChg chg="del">
          <ac:chgData name="Richard Chalk" userId="287f8aa4f4de1d19" providerId="LiveId" clId="{46CDB26B-A997-4691-B34A-3CC5ECF168B6}" dt="2024-04-03T06:47:01.457" v="1587" actId="478"/>
          <ac:picMkLst>
            <pc:docMk/>
            <pc:sldMk cId="567309064" sldId="671"/>
            <ac:picMk id="14" creationId="{39295B41-6ABF-0D6C-0230-417DF1A71F8E}"/>
          </ac:picMkLst>
        </pc:picChg>
        <pc:picChg chg="del">
          <ac:chgData name="Richard Chalk" userId="287f8aa4f4de1d19" providerId="LiveId" clId="{46CDB26B-A997-4691-B34A-3CC5ECF168B6}" dt="2024-04-03T06:35:50.740" v="986" actId="478"/>
          <ac:picMkLst>
            <pc:docMk/>
            <pc:sldMk cId="567309064" sldId="671"/>
            <ac:picMk id="15" creationId="{D33D480F-FD7A-B371-5F69-7081EA0D556F}"/>
          </ac:picMkLst>
        </pc:picChg>
        <pc:picChg chg="del">
          <ac:chgData name="Richard Chalk" userId="287f8aa4f4de1d19" providerId="LiveId" clId="{46CDB26B-A997-4691-B34A-3CC5ECF168B6}" dt="2024-04-03T06:39:56.350" v="1244" actId="478"/>
          <ac:picMkLst>
            <pc:docMk/>
            <pc:sldMk cId="567309064" sldId="671"/>
            <ac:picMk id="18" creationId="{ADDDF69E-45F7-D2EE-F290-C43E900076E0}"/>
          </ac:picMkLst>
        </pc:picChg>
        <pc:picChg chg="add mod ord">
          <ac:chgData name="Richard Chalk" userId="287f8aa4f4de1d19" providerId="LiveId" clId="{46CDB26B-A997-4691-B34A-3CC5ECF168B6}" dt="2024-04-03T06:44:18.234" v="1437" actId="1035"/>
          <ac:picMkLst>
            <pc:docMk/>
            <pc:sldMk cId="567309064" sldId="671"/>
            <ac:picMk id="25" creationId="{80B0FF42-EE58-9CAC-DA46-25630750621D}"/>
          </ac:picMkLst>
        </pc:picChg>
        <pc:picChg chg="add mod">
          <ac:chgData name="Richard Chalk" userId="287f8aa4f4de1d19" providerId="LiveId" clId="{46CDB26B-A997-4691-B34A-3CC5ECF168B6}" dt="2024-04-03T06:47:01.781" v="1588"/>
          <ac:picMkLst>
            <pc:docMk/>
            <pc:sldMk cId="567309064" sldId="671"/>
            <ac:picMk id="26" creationId="{C00F6C4E-397A-2934-1C31-272DA1D9D237}"/>
          </ac:picMkLst>
        </pc:picChg>
        <pc:picChg chg="add mod">
          <ac:chgData name="Richard Chalk" userId="287f8aa4f4de1d19" providerId="LiveId" clId="{46CDB26B-A997-4691-B34A-3CC5ECF168B6}" dt="2024-04-03T06:47:01.781" v="1588"/>
          <ac:picMkLst>
            <pc:docMk/>
            <pc:sldMk cId="567309064" sldId="671"/>
            <ac:picMk id="27" creationId="{11C64335-8D96-423B-E5DB-759542CBD8DE}"/>
          </ac:picMkLst>
        </pc:picChg>
      </pc:sldChg>
      <pc:sldChg chg="addSp delSp modSp add mod modNotesTx">
        <pc:chgData name="Richard Chalk" userId="287f8aa4f4de1d19" providerId="LiveId" clId="{46CDB26B-A997-4691-B34A-3CC5ECF168B6}" dt="2024-04-08T17:42:40.609" v="2054"/>
        <pc:sldMkLst>
          <pc:docMk/>
          <pc:sldMk cId="4159560037" sldId="672"/>
        </pc:sldMkLst>
        <pc:spChg chg="mod">
          <ac:chgData name="Richard Chalk" userId="287f8aa4f4de1d19" providerId="LiveId" clId="{46CDB26B-A997-4691-B34A-3CC5ECF168B6}" dt="2024-04-03T06:46:22.766" v="1534" actId="20577"/>
          <ac:spMkLst>
            <pc:docMk/>
            <pc:sldMk cId="4159560037" sldId="672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3T06:44:59.380" v="1464" actId="20577"/>
          <ac:spMkLst>
            <pc:docMk/>
            <pc:sldMk cId="4159560037" sldId="672"/>
            <ac:spMk id="7" creationId="{4D98B7D8-36CB-B5AF-91E2-AC722DCE1C52}"/>
          </ac:spMkLst>
        </pc:spChg>
        <pc:spChg chg="mod">
          <ac:chgData name="Richard Chalk" userId="287f8aa4f4de1d19" providerId="LiveId" clId="{46CDB26B-A997-4691-B34A-3CC5ECF168B6}" dt="2024-04-03T06:46:18.471" v="1532" actId="1038"/>
          <ac:spMkLst>
            <pc:docMk/>
            <pc:sldMk cId="4159560037" sldId="672"/>
            <ac:spMk id="10" creationId="{474B01B5-95E9-52BA-B541-AFE9AA900F62}"/>
          </ac:spMkLst>
        </pc:spChg>
        <pc:grpChg chg="add mod">
          <ac:chgData name="Richard Chalk" userId="287f8aa4f4de1d19" providerId="LiveId" clId="{46CDB26B-A997-4691-B34A-3CC5ECF168B6}" dt="2024-04-03T06:46:18.471" v="1532" actId="1038"/>
          <ac:grpSpMkLst>
            <pc:docMk/>
            <pc:sldMk cId="4159560037" sldId="672"/>
            <ac:grpSpMk id="3" creationId="{8911D395-D2B7-F5FE-D807-9780AB63C318}"/>
          </ac:grpSpMkLst>
        </pc:grpChg>
        <pc:picChg chg="del">
          <ac:chgData name="Richard Chalk" userId="287f8aa4f4de1d19" providerId="LiveId" clId="{46CDB26B-A997-4691-B34A-3CC5ECF168B6}" dt="2024-04-03T06:47:04.614" v="1589" actId="478"/>
          <ac:picMkLst>
            <pc:docMk/>
            <pc:sldMk cId="4159560037" sldId="672"/>
            <ac:picMk id="8" creationId="{5A673392-DBD8-4E52-3328-BBA15C38C684}"/>
          </ac:picMkLst>
        </pc:picChg>
        <pc:picChg chg="mod">
          <ac:chgData name="Richard Chalk" userId="287f8aa4f4de1d19" providerId="LiveId" clId="{46CDB26B-A997-4691-B34A-3CC5ECF168B6}" dt="2024-04-03T06:46:18.471" v="1532" actId="1038"/>
          <ac:picMkLst>
            <pc:docMk/>
            <pc:sldMk cId="4159560037" sldId="672"/>
            <ac:picMk id="9" creationId="{2145EB96-CAD1-E923-A494-00D778CD3855}"/>
          </ac:picMkLst>
        </pc:picChg>
        <pc:picChg chg="mod">
          <ac:chgData name="Richard Chalk" userId="287f8aa4f4de1d19" providerId="LiveId" clId="{46CDB26B-A997-4691-B34A-3CC5ECF168B6}" dt="2024-04-03T06:46:18.471" v="1532" actId="1038"/>
          <ac:picMkLst>
            <pc:docMk/>
            <pc:sldMk cId="4159560037" sldId="672"/>
            <ac:picMk id="11" creationId="{D5EF754B-1541-E5F2-82DA-41086AF4F51C}"/>
          </ac:picMkLst>
        </pc:picChg>
        <pc:picChg chg="mod">
          <ac:chgData name="Richard Chalk" userId="287f8aa4f4de1d19" providerId="LiveId" clId="{46CDB26B-A997-4691-B34A-3CC5ECF168B6}" dt="2024-04-03T06:46:18.471" v="1532" actId="1038"/>
          <ac:picMkLst>
            <pc:docMk/>
            <pc:sldMk cId="4159560037" sldId="672"/>
            <ac:picMk id="12" creationId="{98A11846-DA64-13E2-293B-DA781D2EE2CD}"/>
          </ac:picMkLst>
        </pc:picChg>
        <pc:picChg chg="del">
          <ac:chgData name="Richard Chalk" userId="287f8aa4f4de1d19" providerId="LiveId" clId="{46CDB26B-A997-4691-B34A-3CC5ECF168B6}" dt="2024-04-03T06:47:04.614" v="1589" actId="478"/>
          <ac:picMkLst>
            <pc:docMk/>
            <pc:sldMk cId="4159560037" sldId="672"/>
            <ac:picMk id="14" creationId="{39295B41-6ABF-0D6C-0230-417DF1A71F8E}"/>
          </ac:picMkLst>
        </pc:picChg>
        <pc:picChg chg="add mod">
          <ac:chgData name="Richard Chalk" userId="287f8aa4f4de1d19" providerId="LiveId" clId="{46CDB26B-A997-4691-B34A-3CC5ECF168B6}" dt="2024-04-03T06:46:18.471" v="1532" actId="1038"/>
          <ac:picMkLst>
            <pc:docMk/>
            <pc:sldMk cId="4159560037" sldId="672"/>
            <ac:picMk id="15" creationId="{B7364EBB-CC3F-9D2A-3227-7090452E1F87}"/>
          </ac:picMkLst>
        </pc:picChg>
        <pc:picChg chg="add mod">
          <ac:chgData name="Richard Chalk" userId="287f8aa4f4de1d19" providerId="LiveId" clId="{46CDB26B-A997-4691-B34A-3CC5ECF168B6}" dt="2024-04-03T06:47:04.958" v="1590"/>
          <ac:picMkLst>
            <pc:docMk/>
            <pc:sldMk cId="4159560037" sldId="672"/>
            <ac:picMk id="17" creationId="{64E493B3-FC28-D087-7B3B-3D465757DFB7}"/>
          </ac:picMkLst>
        </pc:picChg>
        <pc:picChg chg="add mod">
          <ac:chgData name="Richard Chalk" userId="287f8aa4f4de1d19" providerId="LiveId" clId="{46CDB26B-A997-4691-B34A-3CC5ECF168B6}" dt="2024-04-03T06:47:04.958" v="1590"/>
          <ac:picMkLst>
            <pc:docMk/>
            <pc:sldMk cId="4159560037" sldId="672"/>
            <ac:picMk id="18" creationId="{D97D6642-12C5-5879-98BB-805736F84FC8}"/>
          </ac:picMkLst>
        </pc:picChg>
      </pc:sldChg>
      <pc:sldChg chg="addSp delSp modSp add mod modNotesTx">
        <pc:chgData name="Richard Chalk" userId="287f8aa4f4de1d19" providerId="LiveId" clId="{46CDB26B-A997-4691-B34A-3CC5ECF168B6}" dt="2024-04-08T18:11:25.146" v="2938" actId="6549"/>
        <pc:sldMkLst>
          <pc:docMk/>
          <pc:sldMk cId="872094418" sldId="673"/>
        </pc:sldMkLst>
        <pc:spChg chg="mod">
          <ac:chgData name="Richard Chalk" userId="287f8aa4f4de1d19" providerId="LiveId" clId="{46CDB26B-A997-4691-B34A-3CC5ECF168B6}" dt="2024-04-08T17:56:17.328" v="2428" actId="6549"/>
          <ac:spMkLst>
            <pc:docMk/>
            <pc:sldMk cId="872094418" sldId="673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3T06:46:42.528" v="1545" actId="20577"/>
          <ac:spMkLst>
            <pc:docMk/>
            <pc:sldMk cId="872094418" sldId="673"/>
            <ac:spMk id="7" creationId="{4D98B7D8-36CB-B5AF-91E2-AC722DCE1C52}"/>
          </ac:spMkLst>
        </pc:spChg>
        <pc:spChg chg="add mod">
          <ac:chgData name="Richard Chalk" userId="287f8aa4f4de1d19" providerId="LiveId" clId="{46CDB26B-A997-4691-B34A-3CC5ECF168B6}" dt="2024-04-08T18:02:53.032" v="2659" actId="1076"/>
          <ac:spMkLst>
            <pc:docMk/>
            <pc:sldMk cId="872094418" sldId="673"/>
            <ac:spMk id="14" creationId="{6C6012D5-D519-63B5-6710-0E5EC9FECD7B}"/>
          </ac:spMkLst>
        </pc:spChg>
        <pc:spChg chg="mod">
          <ac:chgData name="Richard Chalk" userId="287f8aa4f4de1d19" providerId="LiveId" clId="{46CDB26B-A997-4691-B34A-3CC5ECF168B6}" dt="2024-04-08T18:11:25.146" v="2938" actId="6549"/>
          <ac:spMkLst>
            <pc:docMk/>
            <pc:sldMk cId="872094418" sldId="673"/>
            <ac:spMk id="19" creationId="{72BA7EE1-C352-80DF-981C-CE72B4448D4B}"/>
          </ac:spMkLst>
        </pc:spChg>
        <pc:spChg chg="del">
          <ac:chgData name="Richard Chalk" userId="287f8aa4f4de1d19" providerId="LiveId" clId="{46CDB26B-A997-4691-B34A-3CC5ECF168B6}" dt="2024-04-08T18:02:37.067" v="2653" actId="478"/>
          <ac:spMkLst>
            <pc:docMk/>
            <pc:sldMk cId="872094418" sldId="673"/>
            <ac:spMk id="20" creationId="{62000C1A-A539-A0EE-FBFA-CD0CE3300DA2}"/>
          </ac:spMkLst>
        </pc:spChg>
        <pc:spChg chg="del">
          <ac:chgData name="Richard Chalk" userId="287f8aa4f4de1d19" providerId="LiveId" clId="{46CDB26B-A997-4691-B34A-3CC5ECF168B6}" dt="2024-04-08T18:02:37.929" v="2654" actId="478"/>
          <ac:spMkLst>
            <pc:docMk/>
            <pc:sldMk cId="872094418" sldId="673"/>
            <ac:spMk id="21" creationId="{DAC208C1-3BDA-8456-B2D5-0351ED5F9C00}"/>
          </ac:spMkLst>
        </pc:spChg>
        <pc:spChg chg="del">
          <ac:chgData name="Richard Chalk" userId="287f8aa4f4de1d19" providerId="LiveId" clId="{46CDB26B-A997-4691-B34A-3CC5ECF168B6}" dt="2024-04-08T18:02:38.927" v="2655" actId="478"/>
          <ac:spMkLst>
            <pc:docMk/>
            <pc:sldMk cId="872094418" sldId="673"/>
            <ac:spMk id="22" creationId="{6B526EAC-6392-8F3F-FA0C-7098716E233E}"/>
          </ac:spMkLst>
        </pc:spChg>
        <pc:spChg chg="del">
          <ac:chgData name="Richard Chalk" userId="287f8aa4f4de1d19" providerId="LiveId" clId="{46CDB26B-A997-4691-B34A-3CC5ECF168B6}" dt="2024-04-08T18:02:17.019" v="2650" actId="478"/>
          <ac:spMkLst>
            <pc:docMk/>
            <pc:sldMk cId="872094418" sldId="673"/>
            <ac:spMk id="23" creationId="{FE54D92C-E9A3-AC9D-A800-DA5FB4A4C0FC}"/>
          </ac:spMkLst>
        </pc:spChg>
        <pc:spChg chg="mod">
          <ac:chgData name="Richard Chalk" userId="287f8aa4f4de1d19" providerId="LiveId" clId="{46CDB26B-A997-4691-B34A-3CC5ECF168B6}" dt="2024-04-08T18:02:15.400" v="2649" actId="14100"/>
          <ac:spMkLst>
            <pc:docMk/>
            <pc:sldMk cId="872094418" sldId="673"/>
            <ac:spMk id="24" creationId="{7BB5A286-1C3A-E119-C3D3-AD6FB69504CB}"/>
          </ac:spMkLst>
        </pc:spChg>
        <pc:spChg chg="add del">
          <ac:chgData name="Richard Chalk" userId="287f8aa4f4de1d19" providerId="LiveId" clId="{46CDB26B-A997-4691-B34A-3CC5ECF168B6}" dt="2024-04-08T17:58:37.097" v="2531" actId="478"/>
          <ac:spMkLst>
            <pc:docMk/>
            <pc:sldMk cId="872094418" sldId="673"/>
            <ac:spMk id="27" creationId="{E25F38CF-11D3-B710-31B6-230273978BFC}"/>
          </ac:spMkLst>
        </pc:spChg>
        <pc:picChg chg="add mod">
          <ac:chgData name="Richard Chalk" userId="287f8aa4f4de1d19" providerId="LiveId" clId="{46CDB26B-A997-4691-B34A-3CC5ECF168B6}" dt="2024-04-03T06:47:07.982" v="1592"/>
          <ac:picMkLst>
            <pc:docMk/>
            <pc:sldMk cId="872094418" sldId="673"/>
            <ac:picMk id="3" creationId="{F9837B2C-F443-BAFC-A1C3-0C1CD44BDEC6}"/>
          </ac:picMkLst>
        </pc:picChg>
        <pc:picChg chg="del">
          <ac:chgData name="Richard Chalk" userId="287f8aa4f4de1d19" providerId="LiveId" clId="{46CDB26B-A997-4691-B34A-3CC5ECF168B6}" dt="2024-04-03T06:47:07.620" v="1591" actId="478"/>
          <ac:picMkLst>
            <pc:docMk/>
            <pc:sldMk cId="872094418" sldId="673"/>
            <ac:picMk id="8" creationId="{5A673392-DBD8-4E52-3328-BBA15C38C684}"/>
          </ac:picMkLst>
        </pc:picChg>
        <pc:picChg chg="del">
          <ac:chgData name="Richard Chalk" userId="287f8aa4f4de1d19" providerId="LiveId" clId="{46CDB26B-A997-4691-B34A-3CC5ECF168B6}" dt="2024-04-03T06:53:14.564" v="1846" actId="478"/>
          <ac:picMkLst>
            <pc:docMk/>
            <pc:sldMk cId="872094418" sldId="673"/>
            <ac:picMk id="9" creationId="{2C9F0252-3618-2CBD-C440-277072FC2815}"/>
          </ac:picMkLst>
        </pc:picChg>
        <pc:picChg chg="add mod ord">
          <ac:chgData name="Richard Chalk" userId="287f8aa4f4de1d19" providerId="LiveId" clId="{46CDB26B-A997-4691-B34A-3CC5ECF168B6}" dt="2024-04-08T18:02:10.268" v="2647" actId="167"/>
          <ac:picMkLst>
            <pc:docMk/>
            <pc:sldMk cId="872094418" sldId="673"/>
            <ac:picMk id="9" creationId="{F8304EC6-F561-BC24-A1F1-0AA4270769B9}"/>
          </ac:picMkLst>
        </pc:picChg>
        <pc:picChg chg="add mod">
          <ac:chgData name="Richard Chalk" userId="287f8aa4f4de1d19" providerId="LiveId" clId="{46CDB26B-A997-4691-B34A-3CC5ECF168B6}" dt="2024-04-03T06:47:07.982" v="1592"/>
          <ac:picMkLst>
            <pc:docMk/>
            <pc:sldMk cId="872094418" sldId="673"/>
            <ac:picMk id="10" creationId="{D90623CF-42FE-6B44-BEE6-6CFE288A55C0}"/>
          </ac:picMkLst>
        </pc:picChg>
        <pc:picChg chg="del">
          <ac:chgData name="Richard Chalk" userId="287f8aa4f4de1d19" providerId="LiveId" clId="{46CDB26B-A997-4691-B34A-3CC5ECF168B6}" dt="2024-04-03T06:53:15.523" v="1847" actId="478"/>
          <ac:picMkLst>
            <pc:docMk/>
            <pc:sldMk cId="872094418" sldId="673"/>
            <ac:picMk id="12" creationId="{08F39ADE-F093-A88A-6CF4-D323AFE11116}"/>
          </ac:picMkLst>
        </pc:picChg>
        <pc:picChg chg="add mod">
          <ac:chgData name="Richard Chalk" userId="287f8aa4f4de1d19" providerId="LiveId" clId="{46CDB26B-A997-4691-B34A-3CC5ECF168B6}" dt="2024-04-08T18:02:34.719" v="2652" actId="1076"/>
          <ac:picMkLst>
            <pc:docMk/>
            <pc:sldMk cId="872094418" sldId="673"/>
            <ac:picMk id="12" creationId="{6FC5132C-347C-4433-9AC1-5F08F840AF1F}"/>
          </ac:picMkLst>
        </pc:picChg>
        <pc:picChg chg="add mod">
          <ac:chgData name="Richard Chalk" userId="287f8aa4f4de1d19" providerId="LiveId" clId="{46CDB26B-A997-4691-B34A-3CC5ECF168B6}" dt="2024-04-03T06:54:50.541" v="1910" actId="1076"/>
          <ac:picMkLst>
            <pc:docMk/>
            <pc:sldMk cId="872094418" sldId="673"/>
            <ac:picMk id="13" creationId="{5314C160-3365-4FE5-0421-590489CAFDB7}"/>
          </ac:picMkLst>
        </pc:picChg>
        <pc:picChg chg="del">
          <ac:chgData name="Richard Chalk" userId="287f8aa4f4de1d19" providerId="LiveId" clId="{46CDB26B-A997-4691-B34A-3CC5ECF168B6}" dt="2024-04-03T06:47:07.620" v="1591" actId="478"/>
          <ac:picMkLst>
            <pc:docMk/>
            <pc:sldMk cId="872094418" sldId="673"/>
            <ac:picMk id="14" creationId="{39295B41-6ABF-0D6C-0230-417DF1A71F8E}"/>
          </ac:picMkLst>
        </pc:picChg>
        <pc:picChg chg="del">
          <ac:chgData name="Richard Chalk" userId="287f8aa4f4de1d19" providerId="LiveId" clId="{46CDB26B-A997-4691-B34A-3CC5ECF168B6}" dt="2024-04-03T06:49:01.103" v="1730" actId="478"/>
          <ac:picMkLst>
            <pc:docMk/>
            <pc:sldMk cId="872094418" sldId="673"/>
            <ac:picMk id="15" creationId="{D33D480F-FD7A-B371-5F69-7081EA0D556F}"/>
          </ac:picMkLst>
        </pc:picChg>
        <pc:picChg chg="add del mod">
          <ac:chgData name="Richard Chalk" userId="287f8aa4f4de1d19" providerId="LiveId" clId="{46CDB26B-A997-4691-B34A-3CC5ECF168B6}" dt="2024-04-03T06:57:45.344" v="1999" actId="478"/>
          <ac:picMkLst>
            <pc:docMk/>
            <pc:sldMk cId="872094418" sldId="673"/>
            <ac:picMk id="17" creationId="{DE8C00B4-D81A-1C38-C9B7-5820368E1741}"/>
          </ac:picMkLst>
        </pc:picChg>
        <pc:picChg chg="del">
          <ac:chgData name="Richard Chalk" userId="287f8aa4f4de1d19" providerId="LiveId" clId="{46CDB26B-A997-4691-B34A-3CC5ECF168B6}" dt="2024-04-08T18:02:04.921" v="2644" actId="478"/>
          <ac:picMkLst>
            <pc:docMk/>
            <pc:sldMk cId="872094418" sldId="673"/>
            <ac:picMk id="18" creationId="{ADDDF69E-45F7-D2EE-F290-C43E900076E0}"/>
          </ac:picMkLst>
        </pc:picChg>
        <pc:picChg chg="add mod">
          <ac:chgData name="Richard Chalk" userId="287f8aa4f4de1d19" providerId="LiveId" clId="{46CDB26B-A997-4691-B34A-3CC5ECF168B6}" dt="2024-04-03T06:57:55.605" v="2007" actId="1036"/>
          <ac:picMkLst>
            <pc:docMk/>
            <pc:sldMk cId="872094418" sldId="673"/>
            <ac:picMk id="26" creationId="{36A542B8-CEA8-A0B0-DED5-9AA137368CA4}"/>
          </ac:picMkLst>
        </pc:picChg>
        <pc:picChg chg="add mod">
          <ac:chgData name="Richard Chalk" userId="287f8aa4f4de1d19" providerId="LiveId" clId="{46CDB26B-A997-4691-B34A-3CC5ECF168B6}" dt="2024-04-03T06:49:21.596" v="1743" actId="1038"/>
          <ac:picMkLst>
            <pc:docMk/>
            <pc:sldMk cId="872094418" sldId="673"/>
            <ac:picMk id="2050" creationId="{22D51442-3A98-DB77-68FF-D1486017BFDC}"/>
          </ac:picMkLst>
        </pc:picChg>
      </pc:sldChg>
      <pc:sldChg chg="addSp delSp modSp add mod modNotesTx">
        <pc:chgData name="Richard Chalk" userId="287f8aa4f4de1d19" providerId="LiveId" clId="{46CDB26B-A997-4691-B34A-3CC5ECF168B6}" dt="2024-04-09T05:03:33.888" v="4588" actId="6549"/>
        <pc:sldMkLst>
          <pc:docMk/>
          <pc:sldMk cId="1386625918" sldId="674"/>
        </pc:sldMkLst>
        <pc:spChg chg="mod">
          <ac:chgData name="Richard Chalk" userId="287f8aa4f4de1d19" providerId="LiveId" clId="{46CDB26B-A997-4691-B34A-3CC5ECF168B6}" dt="2024-04-09T05:03:33.888" v="4588" actId="6549"/>
          <ac:spMkLst>
            <pc:docMk/>
            <pc:sldMk cId="1386625918" sldId="674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8T18:11:51.262" v="2961" actId="1036"/>
          <ac:spMkLst>
            <pc:docMk/>
            <pc:sldMk cId="1386625918" sldId="674"/>
            <ac:spMk id="14" creationId="{6C6012D5-D519-63B5-6710-0E5EC9FECD7B}"/>
          </ac:spMkLst>
        </pc:spChg>
        <pc:spChg chg="mod">
          <ac:chgData name="Richard Chalk" userId="287f8aa4f4de1d19" providerId="LiveId" clId="{46CDB26B-A997-4691-B34A-3CC5ECF168B6}" dt="2024-04-08T18:11:39.050" v="2949" actId="6549"/>
          <ac:spMkLst>
            <pc:docMk/>
            <pc:sldMk cId="1386625918" sldId="674"/>
            <ac:spMk id="19" creationId="{72BA7EE1-C352-80DF-981C-CE72B4448D4B}"/>
          </ac:spMkLst>
        </pc:spChg>
        <pc:spChg chg="mod">
          <ac:chgData name="Richard Chalk" userId="287f8aa4f4de1d19" providerId="LiveId" clId="{46CDB26B-A997-4691-B34A-3CC5ECF168B6}" dt="2024-04-08T18:11:48.543" v="2954" actId="14100"/>
          <ac:spMkLst>
            <pc:docMk/>
            <pc:sldMk cId="1386625918" sldId="674"/>
            <ac:spMk id="24" creationId="{7BB5A286-1C3A-E119-C3D3-AD6FB69504CB}"/>
          </ac:spMkLst>
        </pc:spChg>
        <pc:picChg chg="del">
          <ac:chgData name="Richard Chalk" userId="287f8aa4f4de1d19" providerId="LiveId" clId="{46CDB26B-A997-4691-B34A-3CC5ECF168B6}" dt="2024-04-08T18:10:00.019" v="2869" actId="478"/>
          <ac:picMkLst>
            <pc:docMk/>
            <pc:sldMk cId="1386625918" sldId="674"/>
            <ac:picMk id="9" creationId="{F8304EC6-F561-BC24-A1F1-0AA4270769B9}"/>
          </ac:picMkLst>
        </pc:picChg>
        <pc:picChg chg="add mod">
          <ac:chgData name="Richard Chalk" userId="287f8aa4f4de1d19" providerId="LiveId" clId="{46CDB26B-A997-4691-B34A-3CC5ECF168B6}" dt="2024-04-08T18:08:46.249" v="2855" actId="1036"/>
          <ac:picMkLst>
            <pc:docMk/>
            <pc:sldMk cId="1386625918" sldId="674"/>
            <ac:picMk id="11" creationId="{57670DAF-88A3-C3D0-58C9-79AD45019FCF}"/>
          </ac:picMkLst>
        </pc:picChg>
        <pc:picChg chg="del">
          <ac:chgData name="Richard Chalk" userId="287f8aa4f4de1d19" providerId="LiveId" clId="{46CDB26B-A997-4691-B34A-3CC5ECF168B6}" dt="2024-04-08T18:10:34.003" v="2884" actId="478"/>
          <ac:picMkLst>
            <pc:docMk/>
            <pc:sldMk cId="1386625918" sldId="674"/>
            <ac:picMk id="12" creationId="{6FC5132C-347C-4433-9AC1-5F08F840AF1F}"/>
          </ac:picMkLst>
        </pc:picChg>
        <pc:picChg chg="mod">
          <ac:chgData name="Richard Chalk" userId="287f8aa4f4de1d19" providerId="LiveId" clId="{46CDB26B-A997-4691-B34A-3CC5ECF168B6}" dt="2024-04-08T18:06:39.216" v="2831" actId="1036"/>
          <ac:picMkLst>
            <pc:docMk/>
            <pc:sldMk cId="1386625918" sldId="674"/>
            <ac:picMk id="13" creationId="{5314C160-3365-4FE5-0421-590489CAFDB7}"/>
          </ac:picMkLst>
        </pc:picChg>
        <pc:picChg chg="add mod ord">
          <ac:chgData name="Richard Chalk" userId="287f8aa4f4de1d19" providerId="LiveId" clId="{46CDB26B-A997-4691-B34A-3CC5ECF168B6}" dt="2024-04-08T18:11:42.338" v="2950" actId="14100"/>
          <ac:picMkLst>
            <pc:docMk/>
            <pc:sldMk cId="1386625918" sldId="674"/>
            <ac:picMk id="16" creationId="{2A6E30CB-C2F2-AE8C-AF6F-E0ADCD98ED9E}"/>
          </ac:picMkLst>
        </pc:picChg>
        <pc:picChg chg="add mod">
          <ac:chgData name="Richard Chalk" userId="287f8aa4f4de1d19" providerId="LiveId" clId="{46CDB26B-A997-4691-B34A-3CC5ECF168B6}" dt="2024-04-08T18:10:38.150" v="2886" actId="1076"/>
          <ac:picMkLst>
            <pc:docMk/>
            <pc:sldMk cId="1386625918" sldId="674"/>
            <ac:picMk id="18" creationId="{B0B11862-D54D-B33F-6B6A-5B9C425B6069}"/>
          </ac:picMkLst>
        </pc:picChg>
        <pc:picChg chg="del">
          <ac:chgData name="Richard Chalk" userId="287f8aa4f4de1d19" providerId="LiveId" clId="{46CDB26B-A997-4691-B34A-3CC5ECF168B6}" dt="2024-04-08T18:08:35.925" v="2841" actId="478"/>
          <ac:picMkLst>
            <pc:docMk/>
            <pc:sldMk cId="1386625918" sldId="674"/>
            <ac:picMk id="26" creationId="{36A542B8-CEA8-A0B0-DED5-9AA137368CA4}"/>
          </ac:picMkLst>
        </pc:picChg>
      </pc:sldChg>
      <pc:sldChg chg="addSp delSp modSp add mod modNotesTx">
        <pc:chgData name="Richard Chalk" userId="287f8aa4f4de1d19" providerId="LiveId" clId="{46CDB26B-A997-4691-B34A-3CC5ECF168B6}" dt="2024-04-09T05:04:15.457" v="4605" actId="1035"/>
        <pc:sldMkLst>
          <pc:docMk/>
          <pc:sldMk cId="3442236790" sldId="675"/>
        </pc:sldMkLst>
        <pc:spChg chg="mod">
          <ac:chgData name="Richard Chalk" userId="287f8aa4f4de1d19" providerId="LiveId" clId="{46CDB26B-A997-4691-B34A-3CC5ECF168B6}" dt="2024-04-08T18:14:24.863" v="3162" actId="14100"/>
          <ac:spMkLst>
            <pc:docMk/>
            <pc:sldMk cId="3442236790" sldId="675"/>
            <ac:spMk id="2" creationId="{3293E8BB-40B5-0D76-3ED8-5499B72CCF42}"/>
          </ac:spMkLst>
        </pc:spChg>
        <pc:spChg chg="mod">
          <ac:chgData name="Richard Chalk" userId="287f8aa4f4de1d19" providerId="LiveId" clId="{46CDB26B-A997-4691-B34A-3CC5ECF168B6}" dt="2024-04-08T18:12:38.673" v="2970" actId="20577"/>
          <ac:spMkLst>
            <pc:docMk/>
            <pc:sldMk cId="3442236790" sldId="675"/>
            <ac:spMk id="7" creationId="{4D98B7D8-36CB-B5AF-91E2-AC722DCE1C52}"/>
          </ac:spMkLst>
        </pc:spChg>
        <pc:spChg chg="mod">
          <ac:chgData name="Richard Chalk" userId="287f8aa4f4de1d19" providerId="LiveId" clId="{46CDB26B-A997-4691-B34A-3CC5ECF168B6}" dt="2024-04-08T18:13:42.065" v="3094" actId="1076"/>
          <ac:spMkLst>
            <pc:docMk/>
            <pc:sldMk cId="3442236790" sldId="675"/>
            <ac:spMk id="10" creationId="{474B01B5-95E9-52BA-B541-AFE9AA900F62}"/>
          </ac:spMkLst>
        </pc:spChg>
        <pc:spChg chg="add mod">
          <ac:chgData name="Richard Chalk" userId="287f8aa4f4de1d19" providerId="LiveId" clId="{46CDB26B-A997-4691-B34A-3CC5ECF168B6}" dt="2024-04-08T18:13:15.595" v="2984" actId="1076"/>
          <ac:spMkLst>
            <pc:docMk/>
            <pc:sldMk cId="3442236790" sldId="675"/>
            <ac:spMk id="14" creationId="{A2FDAFF8-A99B-FEEE-50D2-0E9373108E8F}"/>
          </ac:spMkLst>
        </pc:spChg>
        <pc:spChg chg="del">
          <ac:chgData name="Richard Chalk" userId="287f8aa4f4de1d19" providerId="LiveId" clId="{46CDB26B-A997-4691-B34A-3CC5ECF168B6}" dt="2024-04-08T18:12:49.642" v="2980" actId="478"/>
          <ac:spMkLst>
            <pc:docMk/>
            <pc:sldMk cId="3442236790" sldId="675"/>
            <ac:spMk id="16" creationId="{9ED45D7E-9B00-0AB9-8A1C-E664A127A899}"/>
          </ac:spMkLst>
        </pc:spChg>
        <pc:spChg chg="add mod">
          <ac:chgData name="Richard Chalk" userId="287f8aa4f4de1d19" providerId="LiveId" clId="{46CDB26B-A997-4691-B34A-3CC5ECF168B6}" dt="2024-04-08T18:13:15.595" v="2984" actId="1076"/>
          <ac:spMkLst>
            <pc:docMk/>
            <pc:sldMk cId="3442236790" sldId="675"/>
            <ac:spMk id="19" creationId="{B96FE06C-4386-69D6-6E45-2C6439021226}"/>
          </ac:spMkLst>
        </pc:spChg>
        <pc:spChg chg="del">
          <ac:chgData name="Richard Chalk" userId="287f8aa4f4de1d19" providerId="LiveId" clId="{46CDB26B-A997-4691-B34A-3CC5ECF168B6}" dt="2024-04-08T18:13:04.219" v="2982" actId="478"/>
          <ac:spMkLst>
            <pc:docMk/>
            <pc:sldMk cId="3442236790" sldId="675"/>
            <ac:spMk id="21" creationId="{DAC208C1-3BDA-8456-B2D5-0351ED5F9C00}"/>
          </ac:spMkLst>
        </pc:spChg>
        <pc:spChg chg="add mod">
          <ac:chgData name="Richard Chalk" userId="287f8aa4f4de1d19" providerId="LiveId" clId="{46CDB26B-A997-4691-B34A-3CC5ECF168B6}" dt="2024-04-08T18:14:29.613" v="3171" actId="1036"/>
          <ac:spMkLst>
            <pc:docMk/>
            <pc:sldMk cId="3442236790" sldId="675"/>
            <ac:spMk id="23" creationId="{B4618840-F6AC-4A73-91E0-68669EFF5830}"/>
          </ac:spMkLst>
        </pc:spChg>
        <pc:spChg chg="add mod">
          <ac:chgData name="Richard Chalk" userId="287f8aa4f4de1d19" providerId="LiveId" clId="{46CDB26B-A997-4691-B34A-3CC5ECF168B6}" dt="2024-04-08T18:14:29.613" v="3171" actId="1036"/>
          <ac:spMkLst>
            <pc:docMk/>
            <pc:sldMk cId="3442236790" sldId="675"/>
            <ac:spMk id="26" creationId="{31FE055C-DC35-9558-CA70-0C3DF0926B31}"/>
          </ac:spMkLst>
        </pc:spChg>
        <pc:grpChg chg="del mod">
          <ac:chgData name="Richard Chalk" userId="287f8aa4f4de1d19" providerId="LiveId" clId="{46CDB26B-A997-4691-B34A-3CC5ECF168B6}" dt="2024-04-09T05:04:09.663" v="4589" actId="478"/>
          <ac:grpSpMkLst>
            <pc:docMk/>
            <pc:sldMk cId="3442236790" sldId="675"/>
            <ac:grpSpMk id="3" creationId="{8911D395-D2B7-F5FE-D807-9780AB63C318}"/>
          </ac:grpSpMkLst>
        </pc:grpChg>
        <pc:picChg chg="add mod">
          <ac:chgData name="Richard Chalk" userId="287f8aa4f4de1d19" providerId="LiveId" clId="{46CDB26B-A997-4691-B34A-3CC5ECF168B6}" dt="2024-04-08T18:13:15.595" v="2984" actId="1076"/>
          <ac:picMkLst>
            <pc:docMk/>
            <pc:sldMk cId="3442236790" sldId="675"/>
            <ac:picMk id="8" creationId="{A5F29D4F-7E89-0B7B-D84D-F2D2884A1E6F}"/>
          </ac:picMkLst>
        </pc:picChg>
        <pc:picChg chg="mod">
          <ac:chgData name="Richard Chalk" userId="287f8aa4f4de1d19" providerId="LiveId" clId="{46CDB26B-A997-4691-B34A-3CC5ECF168B6}" dt="2024-04-08T18:13:42.065" v="3094" actId="1076"/>
          <ac:picMkLst>
            <pc:docMk/>
            <pc:sldMk cId="3442236790" sldId="675"/>
            <ac:picMk id="9" creationId="{2145EB96-CAD1-E923-A494-00D778CD3855}"/>
          </ac:picMkLst>
        </pc:picChg>
        <pc:picChg chg="mod">
          <ac:chgData name="Richard Chalk" userId="287f8aa4f4de1d19" providerId="LiveId" clId="{46CDB26B-A997-4691-B34A-3CC5ECF168B6}" dt="2024-04-08T18:13:42.065" v="3094" actId="1076"/>
          <ac:picMkLst>
            <pc:docMk/>
            <pc:sldMk cId="3442236790" sldId="675"/>
            <ac:picMk id="11" creationId="{D5EF754B-1541-E5F2-82DA-41086AF4F51C}"/>
          </ac:picMkLst>
        </pc:picChg>
        <pc:picChg chg="mod">
          <ac:chgData name="Richard Chalk" userId="287f8aa4f4de1d19" providerId="LiveId" clId="{46CDB26B-A997-4691-B34A-3CC5ECF168B6}" dt="2024-04-08T18:13:42.065" v="3094" actId="1076"/>
          <ac:picMkLst>
            <pc:docMk/>
            <pc:sldMk cId="3442236790" sldId="675"/>
            <ac:picMk id="12" creationId="{98A11846-DA64-13E2-293B-DA781D2EE2CD}"/>
          </ac:picMkLst>
        </pc:picChg>
        <pc:picChg chg="del">
          <ac:chgData name="Richard Chalk" userId="287f8aa4f4de1d19" providerId="LiveId" clId="{46CDB26B-A997-4691-B34A-3CC5ECF168B6}" dt="2024-04-08T18:12:47.674" v="2979" actId="478"/>
          <ac:picMkLst>
            <pc:docMk/>
            <pc:sldMk cId="3442236790" sldId="675"/>
            <ac:picMk id="13" creationId="{6687752B-D042-F5A9-5C43-B22DF5291CDF}"/>
          </ac:picMkLst>
        </pc:picChg>
        <pc:picChg chg="mod">
          <ac:chgData name="Richard Chalk" userId="287f8aa4f4de1d19" providerId="LiveId" clId="{46CDB26B-A997-4691-B34A-3CC5ECF168B6}" dt="2024-04-08T18:13:42.065" v="3094" actId="1076"/>
          <ac:picMkLst>
            <pc:docMk/>
            <pc:sldMk cId="3442236790" sldId="675"/>
            <ac:picMk id="15" creationId="{B7364EBB-CC3F-9D2A-3227-7090452E1F87}"/>
          </ac:picMkLst>
        </pc:picChg>
        <pc:picChg chg="del">
          <ac:chgData name="Richard Chalk" userId="287f8aa4f4de1d19" providerId="LiveId" clId="{46CDB26B-A997-4691-B34A-3CC5ECF168B6}" dt="2024-04-08T18:13:16.897" v="2985" actId="478"/>
          <ac:picMkLst>
            <pc:docMk/>
            <pc:sldMk cId="3442236790" sldId="675"/>
            <ac:picMk id="17" creationId="{64E493B3-FC28-D087-7B3B-3D465757DFB7}"/>
          </ac:picMkLst>
        </pc:picChg>
        <pc:picChg chg="add mod">
          <ac:chgData name="Richard Chalk" userId="287f8aa4f4de1d19" providerId="LiveId" clId="{46CDB26B-A997-4691-B34A-3CC5ECF168B6}" dt="2024-04-08T18:13:15.595" v="2984" actId="1076"/>
          <ac:picMkLst>
            <pc:docMk/>
            <pc:sldMk cId="3442236790" sldId="675"/>
            <ac:picMk id="20" creationId="{D94B5F4B-5BCD-DC0C-63A2-750A2ED6F06E}"/>
          </ac:picMkLst>
        </pc:picChg>
        <pc:picChg chg="add mod">
          <ac:chgData name="Richard Chalk" userId="287f8aa4f4de1d19" providerId="LiveId" clId="{46CDB26B-A997-4691-B34A-3CC5ECF168B6}" dt="2024-04-08T18:14:29.613" v="3171" actId="1036"/>
          <ac:picMkLst>
            <pc:docMk/>
            <pc:sldMk cId="3442236790" sldId="675"/>
            <ac:picMk id="22" creationId="{D8EBE0A9-E836-27F8-C175-AE5C01259782}"/>
          </ac:picMkLst>
        </pc:picChg>
        <pc:picChg chg="add mod">
          <ac:chgData name="Richard Chalk" userId="287f8aa4f4de1d19" providerId="LiveId" clId="{46CDB26B-A997-4691-B34A-3CC5ECF168B6}" dt="2024-04-08T18:14:29.613" v="3171" actId="1036"/>
          <ac:picMkLst>
            <pc:docMk/>
            <pc:sldMk cId="3442236790" sldId="675"/>
            <ac:picMk id="24" creationId="{D0AB9C3C-9BC0-A0F1-06A6-5950E4243623}"/>
          </ac:picMkLst>
        </pc:picChg>
        <pc:picChg chg="del">
          <ac:chgData name="Richard Chalk" userId="287f8aa4f4de1d19" providerId="LiveId" clId="{46CDB26B-A997-4691-B34A-3CC5ECF168B6}" dt="2024-04-08T18:13:02.070" v="2981" actId="478"/>
          <ac:picMkLst>
            <pc:docMk/>
            <pc:sldMk cId="3442236790" sldId="675"/>
            <ac:picMk id="25" creationId="{80B0FF42-EE58-9CAC-DA46-25630750621D}"/>
          </ac:picMkLst>
        </pc:picChg>
        <pc:picChg chg="add mod">
          <ac:chgData name="Richard Chalk" userId="287f8aa4f4de1d19" providerId="LiveId" clId="{46CDB26B-A997-4691-B34A-3CC5ECF168B6}" dt="2024-04-09T05:04:15.457" v="4605" actId="1035"/>
          <ac:picMkLst>
            <pc:docMk/>
            <pc:sldMk cId="3442236790" sldId="675"/>
            <ac:picMk id="27" creationId="{93B903A1-930E-29EF-8984-CBD51CDD6304}"/>
          </ac:picMkLst>
        </pc:picChg>
      </pc:sldChg>
      <pc:sldChg chg="addSp delSp modSp add mod modNotesTx">
        <pc:chgData name="Richard Chalk" userId="287f8aa4f4de1d19" providerId="LiveId" clId="{46CDB26B-A997-4691-B34A-3CC5ECF168B6}" dt="2024-04-09T04:50:35.939" v="4317" actId="113"/>
        <pc:sldMkLst>
          <pc:docMk/>
          <pc:sldMk cId="417530171" sldId="676"/>
        </pc:sldMkLst>
        <pc:spChg chg="mod">
          <ac:chgData name="Richard Chalk" userId="287f8aa4f4de1d19" providerId="LiveId" clId="{46CDB26B-A997-4691-B34A-3CC5ECF168B6}" dt="2024-04-09T04:50:35.939" v="4317" actId="113"/>
          <ac:spMkLst>
            <pc:docMk/>
            <pc:sldMk cId="417530171" sldId="676"/>
            <ac:spMk id="2" creationId="{3293E8BB-40B5-0D76-3ED8-5499B72CCF42}"/>
          </ac:spMkLst>
        </pc:spChg>
        <pc:spChg chg="del">
          <ac:chgData name="Richard Chalk" userId="287f8aa4f4de1d19" providerId="LiveId" clId="{46CDB26B-A997-4691-B34A-3CC5ECF168B6}" dt="2024-04-08T18:34:35.450" v="3744" actId="478"/>
          <ac:spMkLst>
            <pc:docMk/>
            <pc:sldMk cId="417530171" sldId="676"/>
            <ac:spMk id="6" creationId="{E98B93F1-E037-DBCA-DB6C-8A5BA70B7D79}"/>
          </ac:spMkLst>
        </pc:spChg>
        <pc:spChg chg="mod">
          <ac:chgData name="Richard Chalk" userId="287f8aa4f4de1d19" providerId="LiveId" clId="{46CDB26B-A997-4691-B34A-3CC5ECF168B6}" dt="2024-04-08T18:15:17.708" v="3177" actId="1076"/>
          <ac:spMkLst>
            <pc:docMk/>
            <pc:sldMk cId="417530171" sldId="676"/>
            <ac:spMk id="10" creationId="{474B01B5-95E9-52BA-B541-AFE9AA900F62}"/>
          </ac:spMkLst>
        </pc:spChg>
        <pc:spChg chg="add mod">
          <ac:chgData name="Richard Chalk" userId="287f8aa4f4de1d19" providerId="LiveId" clId="{46CDB26B-A997-4691-B34A-3CC5ECF168B6}" dt="2024-04-08T18:39:50.636" v="4013" actId="207"/>
          <ac:spMkLst>
            <pc:docMk/>
            <pc:sldMk cId="417530171" sldId="676"/>
            <ac:spMk id="13" creationId="{B831BC69-8263-3BA3-F485-E8BFF3CA70E5}"/>
          </ac:spMkLst>
        </pc:spChg>
        <pc:spChg chg="del">
          <ac:chgData name="Richard Chalk" userId="287f8aa4f4de1d19" providerId="LiveId" clId="{46CDB26B-A997-4691-B34A-3CC5ECF168B6}" dt="2024-04-08T18:15:13.220" v="3174" actId="478"/>
          <ac:spMkLst>
            <pc:docMk/>
            <pc:sldMk cId="417530171" sldId="676"/>
            <ac:spMk id="14" creationId="{A2FDAFF8-A99B-FEEE-50D2-0E9373108E8F}"/>
          </ac:spMkLst>
        </pc:spChg>
        <pc:spChg chg="del">
          <ac:chgData name="Richard Chalk" userId="287f8aa4f4de1d19" providerId="LiveId" clId="{46CDB26B-A997-4691-B34A-3CC5ECF168B6}" dt="2024-04-08T18:15:13.775" v="3175" actId="478"/>
          <ac:spMkLst>
            <pc:docMk/>
            <pc:sldMk cId="417530171" sldId="676"/>
            <ac:spMk id="19" creationId="{B96FE06C-4386-69D6-6E45-2C6439021226}"/>
          </ac:spMkLst>
        </pc:spChg>
        <pc:spChg chg="del">
          <ac:chgData name="Richard Chalk" userId="287f8aa4f4de1d19" providerId="LiveId" clId="{46CDB26B-A997-4691-B34A-3CC5ECF168B6}" dt="2024-04-08T18:15:20.246" v="3179" actId="478"/>
          <ac:spMkLst>
            <pc:docMk/>
            <pc:sldMk cId="417530171" sldId="676"/>
            <ac:spMk id="23" creationId="{B4618840-F6AC-4A73-91E0-68669EFF5830}"/>
          </ac:spMkLst>
        </pc:spChg>
        <pc:spChg chg="del">
          <ac:chgData name="Richard Chalk" userId="287f8aa4f4de1d19" providerId="LiveId" clId="{46CDB26B-A997-4691-B34A-3CC5ECF168B6}" dt="2024-04-08T18:15:21.035" v="3180" actId="478"/>
          <ac:spMkLst>
            <pc:docMk/>
            <pc:sldMk cId="417530171" sldId="676"/>
            <ac:spMk id="26" creationId="{31FE055C-DC35-9558-CA70-0C3DF0926B31}"/>
          </ac:spMkLst>
        </pc:spChg>
        <pc:grpChg chg="del mod">
          <ac:chgData name="Richard Chalk" userId="287f8aa4f4de1d19" providerId="LiveId" clId="{46CDB26B-A997-4691-B34A-3CC5ECF168B6}" dt="2024-04-08T18:40:17.507" v="4014" actId="478"/>
          <ac:grpSpMkLst>
            <pc:docMk/>
            <pc:sldMk cId="417530171" sldId="676"/>
            <ac:grpSpMk id="3" creationId="{8911D395-D2B7-F5FE-D807-9780AB63C318}"/>
          </ac:grpSpMkLst>
        </pc:grpChg>
        <pc:picChg chg="del">
          <ac:chgData name="Richard Chalk" userId="287f8aa4f4de1d19" providerId="LiveId" clId="{46CDB26B-A997-4691-B34A-3CC5ECF168B6}" dt="2024-04-08T18:15:12.012" v="3173" actId="478"/>
          <ac:picMkLst>
            <pc:docMk/>
            <pc:sldMk cId="417530171" sldId="676"/>
            <ac:picMk id="8" creationId="{A5F29D4F-7E89-0B7B-D84D-F2D2884A1E6F}"/>
          </ac:picMkLst>
        </pc:picChg>
        <pc:picChg chg="mod">
          <ac:chgData name="Richard Chalk" userId="287f8aa4f4de1d19" providerId="LiveId" clId="{46CDB26B-A997-4691-B34A-3CC5ECF168B6}" dt="2024-04-08T18:15:17.708" v="3177" actId="1076"/>
          <ac:picMkLst>
            <pc:docMk/>
            <pc:sldMk cId="417530171" sldId="676"/>
            <ac:picMk id="9" creationId="{2145EB96-CAD1-E923-A494-00D778CD3855}"/>
          </ac:picMkLst>
        </pc:picChg>
        <pc:picChg chg="mod">
          <ac:chgData name="Richard Chalk" userId="287f8aa4f4de1d19" providerId="LiveId" clId="{46CDB26B-A997-4691-B34A-3CC5ECF168B6}" dt="2024-04-08T18:15:17.708" v="3177" actId="1076"/>
          <ac:picMkLst>
            <pc:docMk/>
            <pc:sldMk cId="417530171" sldId="676"/>
            <ac:picMk id="11" creationId="{D5EF754B-1541-E5F2-82DA-41086AF4F51C}"/>
          </ac:picMkLst>
        </pc:picChg>
        <pc:picChg chg="mod">
          <ac:chgData name="Richard Chalk" userId="287f8aa4f4de1d19" providerId="LiveId" clId="{46CDB26B-A997-4691-B34A-3CC5ECF168B6}" dt="2024-04-08T18:15:17.708" v="3177" actId="1076"/>
          <ac:picMkLst>
            <pc:docMk/>
            <pc:sldMk cId="417530171" sldId="676"/>
            <ac:picMk id="12" creationId="{98A11846-DA64-13E2-293B-DA781D2EE2CD}"/>
          </ac:picMkLst>
        </pc:picChg>
        <pc:picChg chg="mod">
          <ac:chgData name="Richard Chalk" userId="287f8aa4f4de1d19" providerId="LiveId" clId="{46CDB26B-A997-4691-B34A-3CC5ECF168B6}" dt="2024-04-08T18:15:17.708" v="3177" actId="1076"/>
          <ac:picMkLst>
            <pc:docMk/>
            <pc:sldMk cId="417530171" sldId="676"/>
            <ac:picMk id="15" creationId="{B7364EBB-CC3F-9D2A-3227-7090452E1F87}"/>
          </ac:picMkLst>
        </pc:picChg>
        <pc:picChg chg="add mod">
          <ac:chgData name="Richard Chalk" userId="287f8aa4f4de1d19" providerId="LiveId" clId="{46CDB26B-A997-4691-B34A-3CC5ECF168B6}" dt="2024-04-08T18:36:04.666" v="3835" actId="1076"/>
          <ac:picMkLst>
            <pc:docMk/>
            <pc:sldMk cId="417530171" sldId="676"/>
            <ac:picMk id="17" creationId="{4106639E-AA8B-96B5-11A5-53D8FE64579C}"/>
          </ac:picMkLst>
        </pc:picChg>
        <pc:picChg chg="del">
          <ac:chgData name="Richard Chalk" userId="287f8aa4f4de1d19" providerId="LiveId" clId="{46CDB26B-A997-4691-B34A-3CC5ECF168B6}" dt="2024-04-08T18:15:14.307" v="3176" actId="478"/>
          <ac:picMkLst>
            <pc:docMk/>
            <pc:sldMk cId="417530171" sldId="676"/>
            <ac:picMk id="20" creationId="{D94B5F4B-5BCD-DC0C-63A2-750A2ED6F06E}"/>
          </ac:picMkLst>
        </pc:picChg>
        <pc:picChg chg="add mod">
          <ac:chgData name="Richard Chalk" userId="287f8aa4f4de1d19" providerId="LiveId" clId="{46CDB26B-A997-4691-B34A-3CC5ECF168B6}" dt="2024-04-08T18:40:20.006" v="4016" actId="1076"/>
          <ac:picMkLst>
            <pc:docMk/>
            <pc:sldMk cId="417530171" sldId="676"/>
            <ac:picMk id="21" creationId="{9AD6DEDD-2D4A-2524-4EE9-1A3310C23CB2}"/>
          </ac:picMkLst>
        </pc:picChg>
        <pc:picChg chg="del">
          <ac:chgData name="Richard Chalk" userId="287f8aa4f4de1d19" providerId="LiveId" clId="{46CDB26B-A997-4691-B34A-3CC5ECF168B6}" dt="2024-04-08T18:15:19.329" v="3178" actId="478"/>
          <ac:picMkLst>
            <pc:docMk/>
            <pc:sldMk cId="417530171" sldId="676"/>
            <ac:picMk id="22" creationId="{D8EBE0A9-E836-27F8-C175-AE5C01259782}"/>
          </ac:picMkLst>
        </pc:picChg>
        <pc:picChg chg="del">
          <ac:chgData name="Richard Chalk" userId="287f8aa4f4de1d19" providerId="LiveId" clId="{46CDB26B-A997-4691-B34A-3CC5ECF168B6}" dt="2024-04-08T18:15:21.546" v="3181" actId="478"/>
          <ac:picMkLst>
            <pc:docMk/>
            <pc:sldMk cId="417530171" sldId="676"/>
            <ac:picMk id="24" creationId="{D0AB9C3C-9BC0-A0F1-06A6-5950E4243623}"/>
          </ac:picMkLst>
        </pc:picChg>
      </pc:sldChg>
      <pc:sldChg chg="addSp delSp modSp add mod modNotesTx">
        <pc:chgData name="Richard Chalk" userId="287f8aa4f4de1d19" providerId="LiveId" clId="{46CDB26B-A997-4691-B34A-3CC5ECF168B6}" dt="2024-04-09T05:04:41.367" v="4606" actId="6549"/>
        <pc:sldMkLst>
          <pc:docMk/>
          <pc:sldMk cId="181757114" sldId="677"/>
        </pc:sldMkLst>
        <pc:spChg chg="mod">
          <ac:chgData name="Richard Chalk" userId="287f8aa4f4de1d19" providerId="LiveId" clId="{46CDB26B-A997-4691-B34A-3CC5ECF168B6}" dt="2024-04-09T04:49:58.340" v="4296" actId="255"/>
          <ac:spMkLst>
            <pc:docMk/>
            <pc:sldMk cId="181757114" sldId="677"/>
            <ac:spMk id="2" creationId="{3293E8BB-40B5-0D76-3ED8-5499B72CCF42}"/>
          </ac:spMkLst>
        </pc:spChg>
        <pc:spChg chg="add del mod">
          <ac:chgData name="Richard Chalk" userId="287f8aa4f4de1d19" providerId="LiveId" clId="{46CDB26B-A997-4691-B34A-3CC5ECF168B6}" dt="2024-04-09T04:37:59.255" v="4054" actId="478"/>
          <ac:spMkLst>
            <pc:docMk/>
            <pc:sldMk cId="181757114" sldId="677"/>
            <ac:spMk id="3" creationId="{CFDC1340-BE71-C5ED-C313-AFB3F2607A25}"/>
          </ac:spMkLst>
        </pc:spChg>
        <pc:spChg chg="mod">
          <ac:chgData name="Richard Chalk" userId="287f8aa4f4de1d19" providerId="LiveId" clId="{46CDB26B-A997-4691-B34A-3CC5ECF168B6}" dt="2024-04-09T04:58:28.210" v="4510" actId="207"/>
          <ac:spMkLst>
            <pc:docMk/>
            <pc:sldMk cId="181757114" sldId="677"/>
            <ac:spMk id="7" creationId="{4D98B7D8-36CB-B5AF-91E2-AC722DCE1C52}"/>
          </ac:spMkLst>
        </pc:spChg>
        <pc:spChg chg="mod">
          <ac:chgData name="Richard Chalk" userId="287f8aa4f4de1d19" providerId="LiveId" clId="{46CDB26B-A997-4691-B34A-3CC5ECF168B6}" dt="2024-04-09T04:57:24.746" v="4496" actId="113"/>
          <ac:spMkLst>
            <pc:docMk/>
            <pc:sldMk cId="181757114" sldId="677"/>
            <ac:spMk id="13" creationId="{B831BC69-8263-3BA3-F485-E8BFF3CA70E5}"/>
          </ac:spMkLst>
        </pc:spChg>
        <pc:picChg chg="add mod">
          <ac:chgData name="Richard Chalk" userId="287f8aa4f4de1d19" providerId="LiveId" clId="{46CDB26B-A997-4691-B34A-3CC5ECF168B6}" dt="2024-04-09T04:38:29.402" v="4057" actId="1076"/>
          <ac:picMkLst>
            <pc:docMk/>
            <pc:sldMk cId="181757114" sldId="677"/>
            <ac:picMk id="6" creationId="{5E1B9993-0583-11D5-F9F3-44EEA39C80BC}"/>
          </ac:picMkLst>
        </pc:picChg>
        <pc:picChg chg="add mod">
          <ac:chgData name="Richard Chalk" userId="287f8aa4f4de1d19" providerId="LiveId" clId="{46CDB26B-A997-4691-B34A-3CC5ECF168B6}" dt="2024-04-09T04:50:03.871" v="4303" actId="1035"/>
          <ac:picMkLst>
            <pc:docMk/>
            <pc:sldMk cId="181757114" sldId="677"/>
            <ac:picMk id="8" creationId="{0501DE0D-B434-26C8-1C71-F4366606A794}"/>
          </ac:picMkLst>
        </pc:picChg>
        <pc:picChg chg="add mod">
          <ac:chgData name="Richard Chalk" userId="287f8aa4f4de1d19" providerId="LiveId" clId="{46CDB26B-A997-4691-B34A-3CC5ECF168B6}" dt="2024-04-09T04:52:09.272" v="4354" actId="1037"/>
          <ac:picMkLst>
            <pc:docMk/>
            <pc:sldMk cId="181757114" sldId="677"/>
            <ac:picMk id="10" creationId="{5EBD39A3-6CE2-D578-28EE-52678492E2A0}"/>
          </ac:picMkLst>
        </pc:picChg>
        <pc:picChg chg="del">
          <ac:chgData name="Richard Chalk" userId="287f8aa4f4de1d19" providerId="LiveId" clId="{46CDB26B-A997-4691-B34A-3CC5ECF168B6}" dt="2024-04-09T04:52:02.430" v="4335" actId="478"/>
          <ac:picMkLst>
            <pc:docMk/>
            <pc:sldMk cId="181757114" sldId="677"/>
            <ac:picMk id="17" creationId="{4106639E-AA8B-96B5-11A5-53D8FE64579C}"/>
          </ac:picMkLst>
        </pc:picChg>
      </pc:sldChg>
      <pc:sldChg chg="addSp delSp modSp add mod ord modNotesTx">
        <pc:chgData name="Richard Chalk" userId="287f8aa4f4de1d19" providerId="LiveId" clId="{46CDB26B-A997-4691-B34A-3CC5ECF168B6}" dt="2024-04-09T05:05:40.986" v="4625" actId="2085"/>
        <pc:sldMkLst>
          <pc:docMk/>
          <pc:sldMk cId="327393437" sldId="678"/>
        </pc:sldMkLst>
        <pc:spChg chg="mod">
          <ac:chgData name="Richard Chalk" userId="287f8aa4f4de1d19" providerId="LiveId" clId="{46CDB26B-A997-4691-B34A-3CC5ECF168B6}" dt="2024-04-09T05:01:02.116" v="4534" actId="6549"/>
          <ac:spMkLst>
            <pc:docMk/>
            <pc:sldMk cId="327393437" sldId="678"/>
            <ac:spMk id="2" creationId="{2CED0939-2445-F1A3-21AE-0A535344DD5D}"/>
          </ac:spMkLst>
        </pc:spChg>
        <pc:spChg chg="del">
          <ac:chgData name="Richard Chalk" userId="287f8aa4f4de1d19" providerId="LiveId" clId="{46CDB26B-A997-4691-B34A-3CC5ECF168B6}" dt="2024-04-09T04:58:07.358" v="4499" actId="478"/>
          <ac:spMkLst>
            <pc:docMk/>
            <pc:sldMk cId="327393437" sldId="678"/>
            <ac:spMk id="7" creationId="{EBD62573-4B50-EAD6-8C7E-C3AE6A9F45B4}"/>
          </ac:spMkLst>
        </pc:spChg>
        <pc:spChg chg="add mod">
          <ac:chgData name="Richard Chalk" userId="287f8aa4f4de1d19" providerId="LiveId" clId="{46CDB26B-A997-4691-B34A-3CC5ECF168B6}" dt="2024-04-09T05:05:40.986" v="4625" actId="2085"/>
          <ac:spMkLst>
            <pc:docMk/>
            <pc:sldMk cId="327393437" sldId="678"/>
            <ac:spMk id="17" creationId="{A80479BD-69B3-8E48-5F21-C3E85F0E5296}"/>
          </ac:spMkLst>
        </pc:spChg>
        <pc:picChg chg="add mod">
          <ac:chgData name="Richard Chalk" userId="287f8aa4f4de1d19" providerId="LiveId" clId="{46CDB26B-A997-4691-B34A-3CC5ECF168B6}" dt="2024-04-09T04:58:12.678" v="4501"/>
          <ac:picMkLst>
            <pc:docMk/>
            <pc:sldMk cId="327393437" sldId="678"/>
            <ac:picMk id="9" creationId="{7A257CAA-24B1-504A-BB42-7E204A4CD76A}"/>
          </ac:picMkLst>
        </pc:picChg>
        <pc:picChg chg="del">
          <ac:chgData name="Richard Chalk" userId="287f8aa4f4de1d19" providerId="LiveId" clId="{46CDB26B-A997-4691-B34A-3CC5ECF168B6}" dt="2024-04-09T04:58:15.539" v="4502" actId="478"/>
          <ac:picMkLst>
            <pc:docMk/>
            <pc:sldMk cId="327393437" sldId="678"/>
            <ac:picMk id="10" creationId="{BF370856-D70E-ECC8-2D88-40BD6539B7DD}"/>
          </ac:picMkLst>
        </pc:picChg>
        <pc:picChg chg="del">
          <ac:chgData name="Richard Chalk" userId="287f8aa4f4de1d19" providerId="LiveId" clId="{46CDB26B-A997-4691-B34A-3CC5ECF168B6}" dt="2024-04-09T04:58:15.539" v="4502" actId="478"/>
          <ac:picMkLst>
            <pc:docMk/>
            <pc:sldMk cId="327393437" sldId="678"/>
            <ac:picMk id="11" creationId="{B13408C4-8AB7-1F88-E160-CBBF8AC23AAC}"/>
          </ac:picMkLst>
        </pc:picChg>
        <pc:picChg chg="del">
          <ac:chgData name="Richard Chalk" userId="287f8aa4f4de1d19" providerId="LiveId" clId="{46CDB26B-A997-4691-B34A-3CC5ECF168B6}" dt="2024-04-09T04:58:12.352" v="4500" actId="478"/>
          <ac:picMkLst>
            <pc:docMk/>
            <pc:sldMk cId="327393437" sldId="678"/>
            <ac:picMk id="14" creationId="{CA6EC781-3EC5-7BF8-9129-CE128D2917E2}"/>
          </ac:picMkLst>
        </pc:picChg>
        <pc:picChg chg="del">
          <ac:chgData name="Richard Chalk" userId="287f8aa4f4de1d19" providerId="LiveId" clId="{46CDB26B-A997-4691-B34A-3CC5ECF168B6}" dt="2024-04-09T04:58:12.352" v="4500" actId="478"/>
          <ac:picMkLst>
            <pc:docMk/>
            <pc:sldMk cId="327393437" sldId="678"/>
            <ac:picMk id="15" creationId="{E5F7C46D-B839-B622-CF32-A8C07104E3C7}"/>
          </ac:picMkLst>
        </pc:picChg>
        <pc:picChg chg="del">
          <ac:chgData name="Richard Chalk" userId="287f8aa4f4de1d19" providerId="LiveId" clId="{46CDB26B-A997-4691-B34A-3CC5ECF168B6}" dt="2024-04-09T04:58:12.352" v="4500" actId="478"/>
          <ac:picMkLst>
            <pc:docMk/>
            <pc:sldMk cId="327393437" sldId="678"/>
            <ac:picMk id="16" creationId="{9B5AE99B-2D49-B384-308A-07AC815A187A}"/>
          </ac:picMkLst>
        </pc:picChg>
        <pc:picChg chg="add mod">
          <ac:chgData name="Richard Chalk" userId="287f8aa4f4de1d19" providerId="LiveId" clId="{46CDB26B-A997-4691-B34A-3CC5ECF168B6}" dt="2024-04-09T04:59:00.701" v="4518" actId="1035"/>
          <ac:picMkLst>
            <pc:docMk/>
            <pc:sldMk cId="327393437" sldId="678"/>
            <ac:picMk id="1026" creationId="{E40DF45A-F7EE-9CB0-C5CC-EB08E517CFDF}"/>
          </ac:picMkLst>
        </pc:picChg>
        <pc:picChg chg="del">
          <ac:chgData name="Richard Chalk" userId="287f8aa4f4de1d19" providerId="LiveId" clId="{46CDB26B-A997-4691-B34A-3CC5ECF168B6}" dt="2024-04-09T05:00:05.104" v="4522" actId="478"/>
          <ac:picMkLst>
            <pc:docMk/>
            <pc:sldMk cId="327393437" sldId="678"/>
            <ac:picMk id="3074" creationId="{B73ECF33-CD70-86E7-8061-2A42D488DE8D}"/>
          </ac:picMkLst>
        </pc:picChg>
      </pc:sldChg>
      <pc:sldChg chg="modSp add mod">
        <pc:chgData name="Richard Chalk" userId="287f8aa4f4de1d19" providerId="LiveId" clId="{46CDB26B-A997-4691-B34A-3CC5ECF168B6}" dt="2024-04-09T05:05:51.887" v="4628" actId="20577"/>
        <pc:sldMkLst>
          <pc:docMk/>
          <pc:sldMk cId="3094743501" sldId="679"/>
        </pc:sldMkLst>
        <pc:spChg chg="mod">
          <ac:chgData name="Richard Chalk" userId="287f8aa4f4de1d19" providerId="LiveId" clId="{46CDB26B-A997-4691-B34A-3CC5ECF168B6}" dt="2024-04-09T05:05:51.887" v="4628" actId="20577"/>
          <ac:spMkLst>
            <pc:docMk/>
            <pc:sldMk cId="3094743501" sldId="679"/>
            <ac:spMk id="17" creationId="{A80479BD-69B3-8E48-5F21-C3E85F0E5296}"/>
          </ac:spMkLst>
        </pc:sp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Jag kan också visa upp svaren annars.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156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Lösning längre ner…..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Titta inte här!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4. </a:t>
            </a:r>
            <a:r>
              <a:rPr lang="sv-SE" sz="8000" b="0" i="0" dirty="0" err="1">
                <a:solidFill>
                  <a:srgbClr val="D1D5DB"/>
                </a:solidFill>
                <a:effectLst/>
                <a:latin typeface="Söhne"/>
              </a:rPr>
              <a:t>Category</a:t>
            </a:r>
            <a:endParaRPr lang="sv-SE" sz="8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Category =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[Units Sold]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"Small"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"Large"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9600" b="0" i="0" dirty="0">
                <a:solidFill>
                  <a:srgbClr val="D1D5DB"/>
                </a:solidFill>
                <a:effectLst/>
                <a:latin typeface="Söhne"/>
              </a:rPr>
              <a:t>5. CategoryV2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9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  <a:endParaRPr lang="en-US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CategoryV2 =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[Units Sold]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"Small"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[Units Sold]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"Medium"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"Large"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6. Revenue - Sprite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Sprite Revenue = </a:t>
            </a:r>
            <a:r>
              <a:rPr lang="sv-SE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9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Revenue]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sv-SE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Beverage</a:t>
            </a:r>
            <a:r>
              <a:rPr lang="sv-SE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Brand]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"Sprite"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7. Revenue – Sprite &amp; Fanta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==================</a:t>
            </a:r>
          </a:p>
          <a:p>
            <a:pPr marL="158750" indent="0">
              <a:buNone/>
            </a:pP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Sprite &amp; Fanta Revenue =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Revenue]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600" b="0" dirty="0" err="1">
                <a:solidFill>
                  <a:srgbClr val="5F5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5F5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[Beverage Brand]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"Sprite"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[Beverage Brand]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"Fanta"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9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2588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Jag kan också visa upp svaren annars.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366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Lösning längre ner…..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Titta inte här!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Finns ingen lösning till denna övning….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Men här finns ett embryo till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Dashboarden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https://drive.google.com/file/d/1H2WQoVDzQryp5tFUUhsy0MuKPVt-hs0Z/view?usp=sharing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492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YT videon är hemläxa!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Add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to Data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Model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När du lägger till en tabell till Data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, kan du använda den i Power Pivot och skapa relationer mellan olika tabeller,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utföra komplexa beräkningar med hjälp av DAX (Data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Analysis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Expressions),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och bygga Pivot-tabeller och diagram som kan hantera stora datamängder effektivt och är kapabla till mer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komplexa analyser jämfört med standard Pivot-tabeller.</a:t>
            </a:r>
          </a:p>
          <a:p>
            <a:pPr marL="158750" indent="0" algn="l">
              <a:buNone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Att använda Data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Model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är särskilt användbart när du arbetar med stora mängder data eller när du behöver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kombinera data från flera olika källor.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 låter dig analysera och visualisera data på en nivå som inte är möjlig med vanliga Excel-funktioner.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826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Prata om skillnaden mellan Revenue (original kolumn) och vår nya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Measure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–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TotalRevenue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TotalREvenue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är REDAN aggregerad! Den är redan summan! Det går inte att ändra på!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Revenue kolumnen går dock att aggregera som man vill…. Man kan ändra till Average eller Count osv.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956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https://docs.google.com/spreadsheets/d/1sia3bMhg0Jr_b9WQoTiHpZesMqVjKfgf/edit?usp=sharing&amp;ouid=114507343965783806346&amp;rtpof=true&amp;sd=true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0033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OBS! VIKTIGT!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Vid import till Power BI välj tabellen som heter ”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SoftDrinksSales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”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sz="5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 Revenue = </a:t>
            </a:r>
            <a:r>
              <a:rPr lang="sv-SE" sz="54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sv-SE" sz="5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5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sv-SE" sz="5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</a:t>
            </a:r>
            <a:r>
              <a:rPr lang="sv-SE" sz="5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907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Vid import till Power BI välj tabellen som heter ”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SoftDrinksSales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”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>
              <a:buNone/>
            </a:pP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8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Brands = </a:t>
            </a:r>
            <a:r>
              <a:rPr lang="sv-SE" sz="80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8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sv-SE" sz="8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sz="8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Beverage</a:t>
            </a:r>
            <a:r>
              <a:rPr lang="sv-SE" sz="8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Brand]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sv-SE" sz="8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// Detta är våra unika drycker!</a:t>
            </a: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067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Finns inget facit till denna övning!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295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9273A4F-0639-E391-8ED0-75AD8B91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F21A588-DDE3-D09C-12C0-C57061048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Lösning längre ner…..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Titta inte här!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Profit (6,41m)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</a:t>
            </a:r>
          </a:p>
          <a:p>
            <a:pPr marL="158750" indent="0">
              <a:buNone/>
            </a:pPr>
            <a:r>
              <a:rPr lang="en-US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=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[Revenue]) - </a:t>
            </a:r>
            <a:r>
              <a:rPr lang="en-US" sz="9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en-US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[Expenses])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2. Profit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Margin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% (79%)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Vinstmarginalen är ett finansiellt nyckeltal som mäter en organisations, en produkts eller en tjänsts lönsamhet.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Den representerar andelen av varje försäljningskrona som utgör vinst. Med andra ord, det är ett sätt att förstå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hur mycket pengar ett företag faktiskt tjänar jämfört med hur mycket det säljer för.</a:t>
            </a: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Profit </a:t>
            </a:r>
            <a:r>
              <a:rPr lang="sv-SE" sz="8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 = </a:t>
            </a:r>
            <a:r>
              <a:rPr lang="sv-SE" sz="80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8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[Profit]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8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Revenue]</a:t>
            </a:r>
            <a:r>
              <a:rPr lang="sv-SE" sz="8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3. Region &amp; State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8000" b="0" i="0" dirty="0">
                <a:solidFill>
                  <a:srgbClr val="D1D5DB"/>
                </a:solidFill>
                <a:effectLst/>
                <a:latin typeface="Söhne"/>
              </a:rPr>
              <a:t>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Region &amp; State = </a:t>
            </a:r>
            <a:r>
              <a:rPr lang="sv-SE" sz="9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[Region] &amp; </a:t>
            </a:r>
            <a:r>
              <a:rPr lang="sv-SE" sz="9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sv-SE" sz="9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SoftDrinksSales</a:t>
            </a:r>
            <a:r>
              <a:rPr lang="sv-SE" sz="9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[State]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8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893AE6B-F41A-ECF7-0B7F-E61497176682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E57DB3A-33C2-2549-016A-433F5D552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595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jpeg"/><Relationship Id="rId4" Type="http://schemas.openxmlformats.org/officeDocument/2006/relationships/image" Target="../media/image18.jpe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jpeg"/><Relationship Id="rId10" Type="http://schemas.openxmlformats.org/officeDocument/2006/relationships/image" Target="../media/image37.png"/><Relationship Id="rId4" Type="http://schemas.openxmlformats.org/officeDocument/2006/relationships/image" Target="../media/image18.jpeg"/><Relationship Id="rId9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bi/transform-model/desktop-quickstart-learn-dax-basic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waG_JhBgUpM&amp;ab_channel=KevinStratver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ocs.google.com/spreadsheets/d/16WeFZ5nHoum-hY5FHd2y8EdFWOffObvl/edit?usp=sharing&amp;ouid=114507343965783806346&amp;rtpof=true&amp;sd=true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7.jpe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hyperlink" Target="https://docs.google.com/spreadsheets/d/1sia3bMhg0Jr_b9WQoTiHpZesMqVjKfgf/edit?usp=sharing&amp;ouid=114507343965783806346&amp;rtpof=true&amp;sd=true" TargetMode="Externa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hyperlink" Target="https://docs.google.com/spreadsheets/d/1sia3bMhg0Jr_b9WQoTiHpZesMqVjKfgf/edit?usp=sharing&amp;ouid=114507343965783806346&amp;rtpof=true&amp;sd=true" TargetMode="Externa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DAX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9" cy="480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DAX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ett kraftfullt verktyg för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anpassade beräkningar och analyser över stora datamängder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det är särskilt användbart för att skapa interaktiva dashboards och rapporter i Power BI.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Nyckeln till framgång är att förstå dess funktioner och hur de kan användas för att manipulera data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uppnå önskade insikter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05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En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frivillig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får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visa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sitt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5B08AE51-A7AF-1001-E7B2-353AFCB4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2810349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CD3819-43E3-5C2C-F839-A4AFD4691EC9}"/>
              </a:ext>
            </a:extLst>
          </p:cNvPr>
          <p:cNvSpPr txBox="1"/>
          <p:nvPr/>
        </p:nvSpPr>
        <p:spPr>
          <a:xfrm rot="21480000">
            <a:off x="10133578" y="28483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 err="1">
                <a:solidFill>
                  <a:srgbClr val="C00000"/>
                </a:solidFill>
                <a:latin typeface="Bradley Hand ITC" panose="03070402050302030203" pitchFamily="66" charset="0"/>
              </a:rPr>
              <a:t>people</a:t>
            </a:r>
            <a:r>
              <a:rPr lang="sv-SE" sz="1800" b="1" dirty="0">
                <a:latin typeface="Bradley Hand ITC" panose="03070402050302030203" pitchFamily="66" charset="0"/>
              </a:rPr>
              <a:t> tabell</a:t>
            </a:r>
          </a:p>
        </p:txBody>
      </p:sp>
      <p:pic>
        <p:nvPicPr>
          <p:cNvPr id="1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DD58C93A-9F7D-3EFD-BAA3-94CDB2A7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23" y="1556653"/>
            <a:ext cx="853514" cy="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7A257CAA-24B1-504A-BB42-7E204A4C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0DF45A-F7EE-9CB0-C5CC-EB08E517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" y="215403"/>
            <a:ext cx="3388675" cy="121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80479BD-69B3-8E48-5F21-C3E85F0E5296}"/>
              </a:ext>
            </a:extLst>
          </p:cNvPr>
          <p:cNvSpPr/>
          <p:nvPr/>
        </p:nvSpPr>
        <p:spPr>
          <a:xfrm>
            <a:off x="4728754" y="243840"/>
            <a:ext cx="1123405" cy="1070863"/>
          </a:xfrm>
          <a:prstGeom prst="ellipse">
            <a:avLst/>
          </a:prstGeom>
          <a:solidFill>
            <a:srgbClr val="FF1F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739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40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a.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(kolumnnamn)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Välj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Power BI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i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Home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Meny välj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New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Column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Nu skriver ni DAX koden för att fylla kolumnen enligt…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Sold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&lt; 5000 =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Small</a:t>
            </a:r>
          </a:p>
          <a:p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Sold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&gt;= 5000 =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Large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Ternary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operator)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CategoryV2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(kolumnnamn)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Sold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&lt; 5000 =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Small</a:t>
            </a:r>
          </a:p>
          <a:p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Sold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&lt; 10000 =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Medium</a:t>
            </a:r>
          </a:p>
          <a:p>
            <a:r>
              <a:rPr lang="sv-SE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Units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Sold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&gt;= 10000 =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Large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 – Övning </a:t>
            </a:r>
            <a:r>
              <a:rPr lang="sv-SE" sz="4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LITE SVÅRARE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7364EBB-CC3F-9D2A-3227-7090452E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47" y="4647475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7D6642-12C5-5879-98BB-805736F8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B831BC69-8263-3BA3-F485-E8BFF3CA70E5}"/>
              </a:ext>
            </a:extLst>
          </p:cNvPr>
          <p:cNvSpPr/>
          <p:nvPr/>
        </p:nvSpPr>
        <p:spPr>
          <a:xfrm>
            <a:off x="6526869" y="1468849"/>
            <a:ext cx="5572112" cy="317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6a.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Välj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Report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Power BI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New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6b.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skriver ni DAX koden för att visa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Revenue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Sprite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till för att visa </a:t>
            </a: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Revenue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för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Sprite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&amp;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Fanta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21" name="Picture 2" descr="30 Minute Timer – 123Timer">
            <a:extLst>
              <a:ext uri="{FF2B5EF4-FFF2-40B4-BE49-F238E27FC236}">
                <a16:creationId xmlns:a16="http://schemas.microsoft.com/office/drawing/2014/main" id="{9AD6DEDD-2D4A-2524-4EE9-1A3310C2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57" y="4761425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B9993-0583-11D5-F9F3-44EEA39C8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0" y="2026883"/>
            <a:ext cx="707037" cy="1084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1DE0D-B434-26C8-1C71-F4366606A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434" y="4464458"/>
            <a:ext cx="853514" cy="876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D39A3-6CE2-D578-28EE-52678492E2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904" y="1955393"/>
            <a:ext cx="594412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9" cy="480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DAX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ett kraftfullt verktyg för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anpassade beräkningar och analyser över stora datamängder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det är särskilt användbart för att skapa interaktiva dashboards och rapporter i Power BI.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Nyckeln till framgång är att förstå dess funktioner och hur de kan användas för att manipulera data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uppnå önskade insikter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05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En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frivillig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får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visa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sitt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5B08AE51-A7AF-1001-E7B2-353AFCB4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2810349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CD3819-43E3-5C2C-F839-A4AFD4691EC9}"/>
              </a:ext>
            </a:extLst>
          </p:cNvPr>
          <p:cNvSpPr txBox="1"/>
          <p:nvPr/>
        </p:nvSpPr>
        <p:spPr>
          <a:xfrm rot="21480000">
            <a:off x="10133578" y="28483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 err="1">
                <a:solidFill>
                  <a:srgbClr val="C00000"/>
                </a:solidFill>
                <a:latin typeface="Bradley Hand ITC" panose="03070402050302030203" pitchFamily="66" charset="0"/>
              </a:rPr>
              <a:t>people</a:t>
            </a:r>
            <a:r>
              <a:rPr lang="sv-SE" sz="1800" b="1" dirty="0">
                <a:latin typeface="Bradley Hand ITC" panose="03070402050302030203" pitchFamily="66" charset="0"/>
              </a:rPr>
              <a:t> tabell</a:t>
            </a:r>
          </a:p>
        </p:txBody>
      </p:sp>
      <p:pic>
        <p:nvPicPr>
          <p:cNvPr id="1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DD58C93A-9F7D-3EFD-BAA3-94CDB2A7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23" y="1556653"/>
            <a:ext cx="853514" cy="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7A257CAA-24B1-504A-BB42-7E204A4C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0DF45A-F7EE-9CB0-C5CC-EB08E517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" y="215403"/>
            <a:ext cx="3388675" cy="121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80479BD-69B3-8E48-5F21-C3E85F0E5296}"/>
              </a:ext>
            </a:extLst>
          </p:cNvPr>
          <p:cNvSpPr/>
          <p:nvPr/>
        </p:nvSpPr>
        <p:spPr>
          <a:xfrm>
            <a:off x="4728754" y="243840"/>
            <a:ext cx="1123405" cy="1070863"/>
          </a:xfrm>
          <a:prstGeom prst="ellipse">
            <a:avLst/>
          </a:prstGeom>
          <a:solidFill>
            <a:srgbClr val="FF1F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</a:t>
            </a:r>
            <a:endParaRPr lang="sv-SE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319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Först skapa samtliga element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enligt bilden.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Avsluta</a:t>
            </a:r>
            <a:b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Gör färdigt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dashboarden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OBS: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Category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tabellen är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EJ färdig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tycker du saknas? 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 - 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7364EBB-CC3F-9D2A-3227-7090452E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72" y="4850960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7D6642-12C5-5879-98BB-805736F8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30 Minute Timer – 123Timer">
            <a:extLst>
              <a:ext uri="{FF2B5EF4-FFF2-40B4-BE49-F238E27FC236}">
                <a16:creationId xmlns:a16="http://schemas.microsoft.com/office/drawing/2014/main" id="{9AD6DEDD-2D4A-2524-4EE9-1A3310C2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53" y="491345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4F1692-6818-8637-0812-45133FA4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4417543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41E35675-D64D-D6A2-6AEF-7ED8D118264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1581A564-336A-D2CD-2197-CF2490D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6679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5206DF98-ACDD-17C6-9DF2-7CFF8CD0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77" y="5436587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0804D-CCB2-3624-D4D4-7256F4CA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39" y="1386080"/>
            <a:ext cx="943078" cy="83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58919C5-BAF6-35C0-5B7B-0FED810EA8F4}"/>
              </a:ext>
            </a:extLst>
          </p:cNvPr>
          <p:cNvSpPr/>
          <p:nvPr/>
        </p:nvSpPr>
        <p:spPr>
          <a:xfrm>
            <a:off x="10780772" y="5782491"/>
            <a:ext cx="264117" cy="1654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67519D-5407-684A-05FE-E0815D3AC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8365" y="1372794"/>
            <a:ext cx="2754158" cy="50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678088"/>
            <a:ext cx="10955982" cy="385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hjälper till att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nya information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de data som redan finns i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dina modeller.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DAX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användas för att skapa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beräknade kolumner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calculated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fields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mått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(aggregerade data tex.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sum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och att skapa mer komplexa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dataanalysuttryck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arbetar med datum och tidsberäkningar, och mer.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på DAX som ett sätt att säga till din data inte bara vad du vill visa,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 också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du vill analysera och presentera den informationen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dina rapporter och visualiseringar.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står för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sv-SE" sz="24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v-SE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nalysis</a:t>
            </a:r>
            <a:r>
              <a:rPr lang="sv-SE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sv-SE" sz="24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sv-SE" sz="2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pressions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är ett </a:t>
            </a:r>
          </a:p>
          <a:p>
            <a:pPr algn="ctr"/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formelspråk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används </a:t>
            </a:r>
            <a:r>
              <a:rPr lang="sv-SE" sz="24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bl.a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endParaRPr lang="sv-SE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6" y="177781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8175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11905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8814523" y="346653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D931-E469-3687-71E2-898BAA394248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14D294F2-AF92-0278-02CC-12FC807B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28D1CA-3C7F-536C-4B24-366D56FF1097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F6C46-C256-9A0D-4BED-28DD7BACC0D9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C39849-963F-8FC7-B40F-FBF5690F886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1EB2-3BF9-203D-914A-3692D0045509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E60A94-AB05-E59E-DA1C-DD2ED371D538}"/>
              </a:ext>
            </a:extLst>
          </p:cNvPr>
          <p:cNvSpPr txBox="1"/>
          <p:nvPr/>
        </p:nvSpPr>
        <p:spPr>
          <a:xfrm>
            <a:off x="9610152" y="4137365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F0AFA532-EEB1-43CB-1471-4A6ADC0E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920" y="315852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AC90D996-04A0-AA36-D0C3-0D61EF6E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10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Vi tittar på hur man kan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Excel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hjälp av </a:t>
            </a:r>
            <a:r>
              <a:rPr lang="sv-SE" sz="26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Pivot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ner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örst måste vi göra om till en tabell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se till att den tillhör vår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</a:t>
            </a:r>
            <a:r>
              <a:rPr lang="sv-SE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Excel. I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Pivot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menyn i Excel klicka på denna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knapp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Fortfarande i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Pivot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menyn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får vi möjlighet att skapa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Excel &amp; Power Pivot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568;p32">
            <a:extLst>
              <a:ext uri="{FF2B5EF4-FFF2-40B4-BE49-F238E27FC236}">
                <a16:creationId xmlns:a16="http://schemas.microsoft.com/office/drawing/2014/main" id="{39295B41-6ABF-0D6C-0230-417DF1A71F8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4005" y="16883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33D480F-FD7A-B371-5F69-7081EA0D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8" y="1630822"/>
            <a:ext cx="1396845" cy="12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F0252-3618-2CBD-C440-277072FC2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667" y="3980319"/>
            <a:ext cx="1028789" cy="998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39ADE-F093-A88A-6CF4-D323AFE11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67" y="5392643"/>
            <a:ext cx="823031" cy="975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DDF69E-45F7-D2EE-F290-C43E90007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25" y="2827167"/>
            <a:ext cx="5433779" cy="3524613"/>
          </a:xfrm>
          <a:prstGeom prst="rect">
            <a:avLst/>
          </a:prstGeom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72BA7EE1-C352-80DF-981C-CE72B4448D4B}"/>
              </a:ext>
            </a:extLst>
          </p:cNvPr>
          <p:cNvSpPr/>
          <p:nvPr/>
        </p:nvSpPr>
        <p:spPr>
          <a:xfrm>
            <a:off x="6526869" y="1468849"/>
            <a:ext cx="5572112" cy="125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 nedan för att ställa in din nya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–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TotalRevenue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sum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([Revenue])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00C1A-A539-A0EE-FBFA-CD0CE3300DA2}"/>
              </a:ext>
            </a:extLst>
          </p:cNvPr>
          <p:cNvSpPr/>
          <p:nvPr/>
        </p:nvSpPr>
        <p:spPr>
          <a:xfrm>
            <a:off x="6616540" y="3091543"/>
            <a:ext cx="1732993" cy="5312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08C1-3BDA-8456-B2D5-0351ED5F9C00}"/>
              </a:ext>
            </a:extLst>
          </p:cNvPr>
          <p:cNvSpPr/>
          <p:nvPr/>
        </p:nvSpPr>
        <p:spPr>
          <a:xfrm>
            <a:off x="6616540" y="4040831"/>
            <a:ext cx="1047004" cy="252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26EAC-6392-8F3F-FA0C-7098716E233E}"/>
              </a:ext>
            </a:extLst>
          </p:cNvPr>
          <p:cNvSpPr/>
          <p:nvPr/>
        </p:nvSpPr>
        <p:spPr>
          <a:xfrm>
            <a:off x="6616540" y="5070057"/>
            <a:ext cx="1590781" cy="808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4D92C-E9A3-AC9D-A800-DA5FB4A4C0FC}"/>
              </a:ext>
            </a:extLst>
          </p:cNvPr>
          <p:cNvSpPr/>
          <p:nvPr/>
        </p:nvSpPr>
        <p:spPr>
          <a:xfrm>
            <a:off x="9473553" y="5188607"/>
            <a:ext cx="462928" cy="628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B5A286-1C3A-E119-C3D3-AD6FB69504CB}"/>
              </a:ext>
            </a:extLst>
          </p:cNvPr>
          <p:cNvSpPr/>
          <p:nvPr/>
        </p:nvSpPr>
        <p:spPr>
          <a:xfrm>
            <a:off x="10407065" y="5979964"/>
            <a:ext cx="818284" cy="371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E25524AF-B2D7-51E9-F257-63AA41CF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0B0FF42-EE58-9CAC-DA46-25630750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6" y="1790434"/>
            <a:ext cx="4854144" cy="4563524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234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kan vi lägga till en ny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Pivot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table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vår Excel fil (skapa en ny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Pivot table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 Data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 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 får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möjlighet att utnyttja vår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TotalRevenue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08C1-3BDA-8456-B2D5-0351ED5F9C00}"/>
              </a:ext>
            </a:extLst>
          </p:cNvPr>
          <p:cNvSpPr/>
          <p:nvPr/>
        </p:nvSpPr>
        <p:spPr>
          <a:xfrm>
            <a:off x="7456909" y="5589878"/>
            <a:ext cx="1937444" cy="375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87752B-D042-F5A9-5C43-B22DF529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64" y="4085320"/>
            <a:ext cx="4168501" cy="20270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D45D7E-9B00-0AB9-8A1C-E664A127A899}"/>
              </a:ext>
            </a:extLst>
          </p:cNvPr>
          <p:cNvSpPr/>
          <p:nvPr/>
        </p:nvSpPr>
        <p:spPr>
          <a:xfrm>
            <a:off x="2114292" y="4206240"/>
            <a:ext cx="1491057" cy="280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6" name="Google Shape;568;p32">
            <a:extLst>
              <a:ext uri="{FF2B5EF4-FFF2-40B4-BE49-F238E27FC236}">
                <a16:creationId xmlns:a16="http://schemas.microsoft.com/office/drawing/2014/main" id="{C00F6C4E-397A-2934-1C31-272DA1D9D23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4005" y="16883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11C64335-8D96-423B-E5DB-759542CB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0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0B0FF42-EE58-9CAC-DA46-25630750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6" y="1790434"/>
            <a:ext cx="4854144" cy="4563524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1"/>
            <a:ext cx="5572112" cy="57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samma Pivot Table själv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Pivot Table - 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08C1-3BDA-8456-B2D5-0351ED5F9C00}"/>
              </a:ext>
            </a:extLst>
          </p:cNvPr>
          <p:cNvSpPr/>
          <p:nvPr/>
        </p:nvSpPr>
        <p:spPr>
          <a:xfrm>
            <a:off x="7456909" y="5589878"/>
            <a:ext cx="1937444" cy="375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87752B-D042-F5A9-5C43-B22DF529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64" y="4085320"/>
            <a:ext cx="4168501" cy="20270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D45D7E-9B00-0AB9-8A1C-E664A127A899}"/>
              </a:ext>
            </a:extLst>
          </p:cNvPr>
          <p:cNvSpPr/>
          <p:nvPr/>
        </p:nvSpPr>
        <p:spPr>
          <a:xfrm>
            <a:off x="2114292" y="4206240"/>
            <a:ext cx="1491057" cy="280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1D395-D2B7-F5FE-D807-9780AB63C318}"/>
              </a:ext>
            </a:extLst>
          </p:cNvPr>
          <p:cNvGrpSpPr/>
          <p:nvPr/>
        </p:nvGrpSpPr>
        <p:grpSpPr>
          <a:xfrm>
            <a:off x="1094687" y="2178207"/>
            <a:ext cx="1572724" cy="1572724"/>
            <a:chOff x="595028" y="4560803"/>
            <a:chExt cx="1572724" cy="1572724"/>
          </a:xfrm>
        </p:grpSpPr>
        <p:pic>
          <p:nvPicPr>
            <p:cNvPr id="9" name="Picture 2" descr="15 Minute Timer – 123Timer">
              <a:extLst>
                <a:ext uri="{FF2B5EF4-FFF2-40B4-BE49-F238E27FC236}">
                  <a16:creationId xmlns:a16="http://schemas.microsoft.com/office/drawing/2014/main" id="{2145EB96-CAD1-E923-A494-00D778CD3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4B01B5-95E9-52BA-B541-AFE9AA900F62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EF754B-1541-E5F2-82DA-41086AF4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8A11846-DA64-13E2-293B-DA781D2E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7364EBB-CC3F-9D2A-3227-7090452E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03" y="2149185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568;p32">
            <a:extLst>
              <a:ext uri="{FF2B5EF4-FFF2-40B4-BE49-F238E27FC236}">
                <a16:creationId xmlns:a16="http://schemas.microsoft.com/office/drawing/2014/main" id="{64E493B3-FC28-D087-7B3B-3D465757DFB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74005" y="16883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7D6642-12C5-5879-98BB-805736F8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304EC6-F561-BC24-A1F1-0AA42707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00" y="2738448"/>
            <a:ext cx="1996613" cy="3467400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10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Vi tittar på hur man kan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Öppna Power BI. Importera Excel.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 arbetar i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Home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Menyn klicka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New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in denna text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72BA7EE1-C352-80DF-981C-CE72B4448D4B}"/>
              </a:ext>
            </a:extLst>
          </p:cNvPr>
          <p:cNvSpPr/>
          <p:nvPr/>
        </p:nvSpPr>
        <p:spPr>
          <a:xfrm>
            <a:off x="6526869" y="1468849"/>
            <a:ext cx="5572112" cy="125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Nu kan vi välja vår nya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Total Revenue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vilken kolumn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helst!</a:t>
            </a:r>
            <a:endParaRPr lang="sv-SE" sz="26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B5A286-1C3A-E119-C3D3-AD6FB69504CB}"/>
              </a:ext>
            </a:extLst>
          </p:cNvPr>
          <p:cNvSpPr/>
          <p:nvPr/>
        </p:nvSpPr>
        <p:spPr>
          <a:xfrm>
            <a:off x="9815913" y="5506470"/>
            <a:ext cx="1996613" cy="371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568;p32">
            <a:extLst>
              <a:ext uri="{FF2B5EF4-FFF2-40B4-BE49-F238E27FC236}">
                <a16:creationId xmlns:a16="http://schemas.microsoft.com/office/drawing/2014/main" id="{F9837B2C-F443-BAFC-A1C3-0C1CD44BDEC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4005" y="16883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0623CF-42FE-6B44-BEE6-6CFE288A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D51442-3A98-DB77-68FF-D1486017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" y="1544565"/>
            <a:ext cx="1529560" cy="15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4C160-3365-4FE5-0421-590489CAF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107" y="3904125"/>
            <a:ext cx="654189" cy="9726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A542B8-CEA8-A0B0-DED5-9AA137368C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126" y="5674625"/>
            <a:ext cx="5638415" cy="531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5132C-347C-4433-9AC1-5F08F840AF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0818" y="3505557"/>
            <a:ext cx="1646063" cy="1874682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6C6012D5-D519-63B5-6710-0E5EC9FECD7B}"/>
              </a:ext>
            </a:extLst>
          </p:cNvPr>
          <p:cNvSpPr/>
          <p:nvPr/>
        </p:nvSpPr>
        <p:spPr>
          <a:xfrm rot="2307540">
            <a:off x="8980256" y="5096001"/>
            <a:ext cx="690296" cy="4082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209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6E30CB-C2F2-AE8C-AF6F-E0ADCD98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19" y="2465695"/>
            <a:ext cx="1992732" cy="3969264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10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Vi skapar en ny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 ska räkna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många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unika drycker vi säljer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 arbetar vidare i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Home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Menyn klicka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New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in denna text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72BA7EE1-C352-80DF-981C-CE72B4448D4B}"/>
              </a:ext>
            </a:extLst>
          </p:cNvPr>
          <p:cNvSpPr/>
          <p:nvPr/>
        </p:nvSpPr>
        <p:spPr>
          <a:xfrm>
            <a:off x="6526869" y="1468849"/>
            <a:ext cx="5572112" cy="125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Nu kan vi välja vår nya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Unique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Brands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vilken kolumn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helst!</a:t>
            </a:r>
            <a:endParaRPr lang="sv-SE" sz="26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B5A286-1C3A-E119-C3D3-AD6FB69504CB}"/>
              </a:ext>
            </a:extLst>
          </p:cNvPr>
          <p:cNvSpPr/>
          <p:nvPr/>
        </p:nvSpPr>
        <p:spPr>
          <a:xfrm>
            <a:off x="9685808" y="5689356"/>
            <a:ext cx="1992731" cy="371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568;p32">
            <a:extLst>
              <a:ext uri="{FF2B5EF4-FFF2-40B4-BE49-F238E27FC236}">
                <a16:creationId xmlns:a16="http://schemas.microsoft.com/office/drawing/2014/main" id="{F9837B2C-F443-BAFC-A1C3-0C1CD44BDEC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4005" y="16883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0623CF-42FE-6B44-BEE6-6CFE288A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D51442-3A98-DB77-68FF-D1486017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" y="1544565"/>
            <a:ext cx="1529560" cy="15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4C160-3365-4FE5-0421-590489CAF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107" y="3921538"/>
            <a:ext cx="654189" cy="97267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6C6012D5-D519-63B5-6710-0E5EC9FECD7B}"/>
              </a:ext>
            </a:extLst>
          </p:cNvPr>
          <p:cNvSpPr/>
          <p:nvPr/>
        </p:nvSpPr>
        <p:spPr>
          <a:xfrm rot="2307540">
            <a:off x="8832209" y="5139546"/>
            <a:ext cx="690296" cy="4082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670DAF-88A3-C3D0-58C9-79AD45019F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821" y="5692043"/>
            <a:ext cx="6005080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11862-D54D-B33F-6B6A-5B9C425B60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5004" y="3315162"/>
            <a:ext cx="163844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15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samma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själv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Total Revenue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Unique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Brands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98B93F1-E037-DBCA-DB6C-8A5BA70B7D7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 - 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7364EBB-CC3F-9D2A-3227-7090452E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26" y="115629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7D6642-12C5-5879-98BB-805736F8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29D4F-7E89-0B7B-D84D-F2D2884A1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3256" y="2149185"/>
            <a:ext cx="1992732" cy="3969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FDAFF8-A99B-FEEE-50D2-0E9373108E8F}"/>
              </a:ext>
            </a:extLst>
          </p:cNvPr>
          <p:cNvSpPr/>
          <p:nvPr/>
        </p:nvSpPr>
        <p:spPr>
          <a:xfrm>
            <a:off x="9825145" y="5372846"/>
            <a:ext cx="1992731" cy="371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B96FE06C-4386-69D6-6E45-2C6439021226}"/>
              </a:ext>
            </a:extLst>
          </p:cNvPr>
          <p:cNvSpPr/>
          <p:nvPr/>
        </p:nvSpPr>
        <p:spPr>
          <a:xfrm rot="2307540">
            <a:off x="8971546" y="4823036"/>
            <a:ext cx="690296" cy="4082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4B5F4B-5BCD-DC0C-63A2-750A2ED6F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341" y="2998652"/>
            <a:ext cx="1638442" cy="18823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EBE0A9-E836-27F8-C175-AE5C01259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499" y="2877787"/>
            <a:ext cx="1996613" cy="3467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618840-F6AC-4A73-91E0-68669EFF5830}"/>
              </a:ext>
            </a:extLst>
          </p:cNvPr>
          <p:cNvSpPr/>
          <p:nvPr/>
        </p:nvSpPr>
        <p:spPr>
          <a:xfrm>
            <a:off x="3432512" y="5645809"/>
            <a:ext cx="1996613" cy="371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AB9C3C-9BC0-A0F1-06A6-5950E4243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17" y="3644896"/>
            <a:ext cx="1646063" cy="1874682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31FE055C-DC35-9558-CA70-0C3DF0926B31}"/>
              </a:ext>
            </a:extLst>
          </p:cNvPr>
          <p:cNvSpPr/>
          <p:nvPr/>
        </p:nvSpPr>
        <p:spPr>
          <a:xfrm rot="2307540">
            <a:off x="2596855" y="5235340"/>
            <a:ext cx="690296" cy="4082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7" name="Picture 2" descr="15 Minute Timer – 123Timer">
            <a:extLst>
              <a:ext uri="{FF2B5EF4-FFF2-40B4-BE49-F238E27FC236}">
                <a16:creationId xmlns:a16="http://schemas.microsoft.com/office/drawing/2014/main" id="{93B903A1-930E-29EF-8984-CBD51CDD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91" y="172625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3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E9178EE-910E-8220-E6E2-853A295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293E8BB-40B5-0D76-3ED8-5499B72CCF42}"/>
              </a:ext>
            </a:extLst>
          </p:cNvPr>
          <p:cNvSpPr/>
          <p:nvPr/>
        </p:nvSpPr>
        <p:spPr>
          <a:xfrm>
            <a:off x="748331" y="1454040"/>
            <a:ext cx="5572112" cy="540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dessa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measures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Report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Profit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Hur kan vi beräkna vinsten…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Vilka kolumner behöver vi?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Profit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Margin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%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 räknar detta genom att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dividera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vår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vinst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vår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total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revenue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Vilka kolumner behöver vi?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3a.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Region &amp; State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vill vi skapa en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concatinated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fält av både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664CD13-59A0-B785-2123-331E0D512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D98B7D8-36CB-B5AF-91E2-AC722DCE1C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Power BI - 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D23784-8684-2360-6886-47BF92D3DC70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B7364EBB-CC3F-9D2A-3227-7090452E1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47" y="4647475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oosting Business Insights with Power BI DAX: Best Practices and Techniques">
            <a:extLst>
              <a:ext uri="{FF2B5EF4-FFF2-40B4-BE49-F238E27FC236}">
                <a16:creationId xmlns:a16="http://schemas.microsoft.com/office/drawing/2014/main" id="{D97D6642-12C5-5879-98BB-805736F8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19" y="156567"/>
            <a:ext cx="1657661" cy="8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B831BC69-8263-3BA3-F485-E8BFF3CA70E5}"/>
              </a:ext>
            </a:extLst>
          </p:cNvPr>
          <p:cNvSpPr/>
          <p:nvPr/>
        </p:nvSpPr>
        <p:spPr>
          <a:xfrm>
            <a:off x="6526869" y="1468849"/>
            <a:ext cx="5572112" cy="297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3b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Välj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Power BI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i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Home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Meny välj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New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Column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3c.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skriver ni DAX koden för att sätta ihop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(använd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–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avskiljare)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6639E-AA8B-96B5-11A5-53D8FE645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94" y="2026883"/>
            <a:ext cx="707037" cy="1084770"/>
          </a:xfrm>
          <a:prstGeom prst="rect">
            <a:avLst/>
          </a:prstGeom>
        </p:spPr>
      </p:pic>
      <p:pic>
        <p:nvPicPr>
          <p:cNvPr id="21" name="Picture 2" descr="30 Minute Timer – 123Timer">
            <a:extLst>
              <a:ext uri="{FF2B5EF4-FFF2-40B4-BE49-F238E27FC236}">
                <a16:creationId xmlns:a16="http://schemas.microsoft.com/office/drawing/2014/main" id="{9AD6DEDD-2D4A-2524-4EE9-1A3310C2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57" y="4761425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10994</TotalTime>
  <Words>1520</Words>
  <Application>Microsoft Office PowerPoint</Application>
  <PresentationFormat>Widescreen</PresentationFormat>
  <Paragraphs>297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Consolas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2024-05-15T06:57:37Z</dcterms:modified>
</cp:coreProperties>
</file>