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309" r:id="rId2"/>
    <p:sldId id="632" r:id="rId3"/>
    <p:sldId id="671" r:id="rId4"/>
    <p:sldId id="676" r:id="rId5"/>
    <p:sldId id="677" r:id="rId6"/>
    <p:sldId id="675" r:id="rId7"/>
    <p:sldId id="678" r:id="rId8"/>
    <p:sldId id="673" r:id="rId9"/>
    <p:sldId id="679" r:id="rId10"/>
    <p:sldId id="680" r:id="rId11"/>
    <p:sldId id="681" r:id="rId12"/>
    <p:sldId id="683" r:id="rId13"/>
    <p:sldId id="63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AC4D9-76E9-4168-A2AA-742194ADDCF3}" v="4" dt="2024-04-24T12:13:31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0232" autoAdjust="0"/>
  </p:normalViewPr>
  <p:slideViewPr>
    <p:cSldViewPr snapToGrid="0">
      <p:cViewPr varScale="1">
        <p:scale>
          <a:sx n="72" d="100"/>
          <a:sy n="72" d="100"/>
        </p:scale>
        <p:origin x="94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82" Type="http://customschemas.google.com/relationships/presentationmetadata" Target="metadata"/><Relationship Id="rId10" Type="http://schemas.openxmlformats.org/officeDocument/2006/relationships/slide" Target="slides/slide9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03508CD5-D306-49D3-8BCB-B86E972D2CF9}"/>
    <pc:docChg chg="undo custSel addSld delSld modSld sldOrd">
      <pc:chgData name="Richard Chalk" userId="287f8aa4f4de1d19" providerId="LiveId" clId="{03508CD5-D306-49D3-8BCB-B86E972D2CF9}" dt="2024-03-23T08:30:08.479" v="5818" actId="1038"/>
      <pc:docMkLst>
        <pc:docMk/>
      </pc:docMkLst>
      <pc:sldChg chg="modSp mod">
        <pc:chgData name="Richard Chalk" userId="287f8aa4f4de1d19" providerId="LiveId" clId="{03508CD5-D306-49D3-8BCB-B86E972D2CF9}" dt="2024-03-13T05:26:31.836" v="47" actId="20577"/>
        <pc:sldMkLst>
          <pc:docMk/>
          <pc:sldMk cId="3213385662" sldId="309"/>
        </pc:sldMkLst>
        <pc:spChg chg="mod">
          <ac:chgData name="Richard Chalk" userId="287f8aa4f4de1d19" providerId="LiveId" clId="{03508CD5-D306-49D3-8BCB-B86E972D2CF9}" dt="2024-03-13T05:26:31.836" v="47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01761925" sldId="625"/>
        </pc:sldMkLst>
      </pc:sldChg>
      <pc:sldChg chg="addSp delSp modSp mod">
        <pc:chgData name="Richard Chalk" userId="287f8aa4f4de1d19" providerId="LiveId" clId="{03508CD5-D306-49D3-8BCB-B86E972D2CF9}" dt="2024-03-23T07:51:28.534" v="4922" actId="20577"/>
        <pc:sldMkLst>
          <pc:docMk/>
          <pc:sldMk cId="4229020536" sldId="632"/>
        </pc:sldMkLst>
        <pc:spChg chg="add del mod">
          <ac:chgData name="Richard Chalk" userId="287f8aa4f4de1d19" providerId="LiveId" clId="{03508CD5-D306-49D3-8BCB-B86E972D2CF9}" dt="2024-03-13T07:05:19.994" v="48" actId="478"/>
          <ac:spMkLst>
            <pc:docMk/>
            <pc:sldMk cId="4229020536" sldId="632"/>
            <ac:spMk id="10" creationId="{24EDC6D4-D69C-6B7A-C631-A2A710236F49}"/>
          </ac:spMkLst>
        </pc:spChg>
        <pc:spChg chg="mod">
          <ac:chgData name="Richard Chalk" userId="287f8aa4f4de1d19" providerId="LiveId" clId="{03508CD5-D306-49D3-8BCB-B86E972D2CF9}" dt="2024-03-13T07:10:03.676" v="187" actId="207"/>
          <ac:spMkLst>
            <pc:docMk/>
            <pc:sldMk cId="4229020536" sldId="632"/>
            <ac:spMk id="18" creationId="{CBF4E8CD-055F-8FAC-58DB-DB42DE1E6C1D}"/>
          </ac:spMkLst>
        </pc:spChg>
        <pc:spChg chg="mod">
          <ac:chgData name="Richard Chalk" userId="287f8aa4f4de1d19" providerId="LiveId" clId="{03508CD5-D306-49D3-8BCB-B86E972D2CF9}" dt="2024-03-13T07:08:12.254" v="144" actId="1076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03508CD5-D306-49D3-8BCB-B86E972D2CF9}" dt="2024-03-23T07:51:28.534" v="4922" actId="20577"/>
          <ac:spMkLst>
            <pc:docMk/>
            <pc:sldMk cId="4229020536" sldId="632"/>
            <ac:spMk id="658" creationId="{00000000-0000-0000-0000-000000000000}"/>
          </ac:spMkLst>
        </pc:spChg>
        <pc:picChg chg="mod">
          <ac:chgData name="Richard Chalk" userId="287f8aa4f4de1d19" providerId="LiveId" clId="{03508CD5-D306-49D3-8BCB-B86E972D2CF9}" dt="2024-03-13T07:18:48.970" v="264" actId="1036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03508CD5-D306-49D3-8BCB-B86E972D2CF9}" dt="2024-03-13T07:18:45.494" v="252" actId="1036"/>
          <ac:picMkLst>
            <pc:docMk/>
            <pc:sldMk cId="4229020536" sldId="632"/>
            <ac:picMk id="3" creationId="{00F42DEA-93D1-0D04-0FB8-52092F46A3C0}"/>
          </ac:picMkLst>
        </pc:picChg>
        <pc:picChg chg="del">
          <ac:chgData name="Richard Chalk" userId="287f8aa4f4de1d19" providerId="LiveId" clId="{03508CD5-D306-49D3-8BCB-B86E972D2CF9}" dt="2024-03-13T07:11:14.674" v="194" actId="478"/>
          <ac:picMkLst>
            <pc:docMk/>
            <pc:sldMk cId="4229020536" sldId="632"/>
            <ac:picMk id="5" creationId="{6325E9FD-CB31-18CC-9788-1DF96F31E1FE}"/>
          </ac:picMkLst>
        </pc:picChg>
        <pc:picChg chg="add del mod">
          <ac:chgData name="Richard Chalk" userId="287f8aa4f4de1d19" providerId="LiveId" clId="{03508CD5-D306-49D3-8BCB-B86E972D2CF9}" dt="2024-03-13T07:10:42.338" v="191" actId="478"/>
          <ac:picMkLst>
            <pc:docMk/>
            <pc:sldMk cId="4229020536" sldId="632"/>
            <ac:picMk id="11" creationId="{F1EA6CF0-A46A-A4A7-0573-41005922FF48}"/>
          </ac:picMkLst>
        </pc:picChg>
        <pc:picChg chg="del">
          <ac:chgData name="Richard Chalk" userId="287f8aa4f4de1d19" providerId="LiveId" clId="{03508CD5-D306-49D3-8BCB-B86E972D2CF9}" dt="2024-03-13T07:06:10.031" v="96" actId="478"/>
          <ac:picMkLst>
            <pc:docMk/>
            <pc:sldMk cId="4229020536" sldId="632"/>
            <ac:picMk id="12" creationId="{F4130693-074F-F3C3-EF9D-EDF500226EE0}"/>
          </ac:picMkLst>
        </pc:picChg>
        <pc:picChg chg="add mod">
          <ac:chgData name="Richard Chalk" userId="287f8aa4f4de1d19" providerId="LiveId" clId="{03508CD5-D306-49D3-8BCB-B86E972D2CF9}" dt="2024-03-13T07:11:28.951" v="204" actId="167"/>
          <ac:picMkLst>
            <pc:docMk/>
            <pc:sldMk cId="4229020536" sldId="632"/>
            <ac:picMk id="19" creationId="{B3B58277-2A35-D7FD-67A4-A9E74149C279}"/>
          </ac:picMkLst>
        </pc:picChg>
        <pc:picChg chg="del">
          <ac:chgData name="Richard Chalk" userId="287f8aa4f4de1d19" providerId="LiveId" clId="{03508CD5-D306-49D3-8BCB-B86E972D2CF9}" dt="2024-03-13T07:06:12.085" v="97" actId="478"/>
          <ac:picMkLst>
            <pc:docMk/>
            <pc:sldMk cId="4229020536" sldId="632"/>
            <ac:picMk id="21" creationId="{DB0827D5-44A4-EAD3-DAC5-55B7347888B2}"/>
          </ac:picMkLst>
        </pc:picChg>
        <pc:picChg chg="add del mod">
          <ac:chgData name="Richard Chalk" userId="287f8aa4f4de1d19" providerId="LiveId" clId="{03508CD5-D306-49D3-8BCB-B86E972D2CF9}" dt="2024-03-13T07:17:24.037" v="224" actId="478"/>
          <ac:picMkLst>
            <pc:docMk/>
            <pc:sldMk cId="4229020536" sldId="632"/>
            <ac:picMk id="22" creationId="{869728F8-7E64-B740-1AAD-DBC2609049BC}"/>
          </ac:picMkLst>
        </pc:picChg>
        <pc:picChg chg="del">
          <ac:chgData name="Richard Chalk" userId="287f8aa4f4de1d19" providerId="LiveId" clId="{03508CD5-D306-49D3-8BCB-B86E972D2CF9}" dt="2024-03-13T07:06:07.168" v="95" actId="478"/>
          <ac:picMkLst>
            <pc:docMk/>
            <pc:sldMk cId="4229020536" sldId="632"/>
            <ac:picMk id="23" creationId="{4998B78B-7BCF-67EC-CB1F-2E89B429A996}"/>
          </ac:picMkLst>
        </pc:picChg>
        <pc:picChg chg="add mod">
          <ac:chgData name="Richard Chalk" userId="287f8aa4f4de1d19" providerId="LiveId" clId="{03508CD5-D306-49D3-8BCB-B86E972D2CF9}" dt="2024-03-13T07:17:41.664" v="233" actId="1037"/>
          <ac:picMkLst>
            <pc:docMk/>
            <pc:sldMk cId="4229020536" sldId="632"/>
            <ac:picMk id="25" creationId="{E5E7F3B1-16C8-FAFB-FD70-1E817D645811}"/>
          </ac:picMkLst>
        </pc:picChg>
        <pc:picChg chg="mod">
          <ac:chgData name="Richard Chalk" userId="287f8aa4f4de1d19" providerId="LiveId" clId="{03508CD5-D306-49D3-8BCB-B86E972D2CF9}" dt="2024-03-13T07:08:12.254" v="144" actId="1076"/>
          <ac:picMkLst>
            <pc:docMk/>
            <pc:sldMk cId="4229020536" sldId="632"/>
            <ac:picMk id="1028" creationId="{F0AFA532-EEB1-43CB-1471-4A6ADC0E0CB8}"/>
          </ac:picMkLst>
        </pc:picChg>
        <pc:picChg chg="del">
          <ac:chgData name="Richard Chalk" userId="287f8aa4f4de1d19" providerId="LiveId" clId="{03508CD5-D306-49D3-8BCB-B86E972D2CF9}" dt="2024-03-13T07:16:45.834" v="205" actId="478"/>
          <ac:picMkLst>
            <pc:docMk/>
            <pc:sldMk cId="4229020536" sldId="632"/>
            <ac:picMk id="1030" creationId="{3718EF03-A9A5-29C2-0D78-48D2E6A8B410}"/>
          </ac:picMkLst>
        </pc:picChg>
        <pc:cxnChg chg="mod">
          <ac:chgData name="Richard Chalk" userId="287f8aa4f4de1d19" providerId="LiveId" clId="{03508CD5-D306-49D3-8BCB-B86E972D2CF9}" dt="2024-03-13T07:05:53.840" v="78" actId="1036"/>
          <ac:cxnSpMkLst>
            <pc:docMk/>
            <pc:sldMk cId="4229020536" sldId="632"/>
            <ac:cxnSpMk id="9" creationId="{A50E3248-F1C9-60C4-B00D-907E554C43F3}"/>
          </ac:cxnSpMkLst>
        </pc:cxnChg>
      </pc:sldChg>
      <pc:sldChg chg="addSp modSp mod">
        <pc:chgData name="Richard Chalk" userId="287f8aa4f4de1d19" providerId="LiveId" clId="{03508CD5-D306-49D3-8BCB-B86E972D2CF9}" dt="2024-03-22T06:42:02.225" v="4887" actId="1036"/>
        <pc:sldMkLst>
          <pc:docMk/>
          <pc:sldMk cId="2670341202" sldId="634"/>
        </pc:sldMkLst>
        <pc:spChg chg="mod">
          <ac:chgData name="Richard Chalk" userId="287f8aa4f4de1d19" providerId="LiveId" clId="{03508CD5-D306-49D3-8BCB-B86E972D2CF9}" dt="2024-03-22T06:41:58.991" v="4881" actId="20577"/>
          <ac:spMkLst>
            <pc:docMk/>
            <pc:sldMk cId="2670341202" sldId="634"/>
            <ac:spMk id="9" creationId="{AB09D6E8-7317-7311-D08C-9024F4479E27}"/>
          </ac:spMkLst>
        </pc:spChg>
        <pc:picChg chg="add mod">
          <ac:chgData name="Richard Chalk" userId="287f8aa4f4de1d19" providerId="LiveId" clId="{03508CD5-D306-49D3-8BCB-B86E972D2CF9}" dt="2024-03-22T06:42:02.225" v="4887" actId="1036"/>
          <ac:picMkLst>
            <pc:docMk/>
            <pc:sldMk cId="2670341202" sldId="634"/>
            <ac:picMk id="3074" creationId="{B3463F19-4DA9-0B6F-72B4-91B59C361FF7}"/>
          </ac:picMkLst>
        </pc:picChg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30308643" sldId="635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19668104" sldId="636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748712550" sldId="637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488974394" sldId="638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429607484" sldId="640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377948885" sldId="641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456782335" sldId="643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950277813" sldId="645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658202632" sldId="646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136056112" sldId="647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052996071" sldId="648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394070938" sldId="649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753493877" sldId="650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073842381" sldId="651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22417944" sldId="652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191763643" sldId="653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95816402" sldId="654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544661131" sldId="655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00654777" sldId="656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804004710" sldId="657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607031777" sldId="658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010539994" sldId="659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946301220" sldId="660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727704966" sldId="661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668745810" sldId="662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2261841161" sldId="663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3702764831" sldId="666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1215978785" sldId="667"/>
        </pc:sldMkLst>
      </pc:sldChg>
      <pc:sldChg chg="del">
        <pc:chgData name="Richard Chalk" userId="287f8aa4f4de1d19" providerId="LiveId" clId="{03508CD5-D306-49D3-8BCB-B86E972D2CF9}" dt="2024-03-22T06:42:10.037" v="4888" actId="47"/>
        <pc:sldMkLst>
          <pc:docMk/>
          <pc:sldMk cId="4275835542" sldId="668"/>
        </pc:sldMkLst>
      </pc:sldChg>
      <pc:sldChg chg="new del">
        <pc:chgData name="Richard Chalk" userId="287f8aa4f4de1d19" providerId="LiveId" clId="{03508CD5-D306-49D3-8BCB-B86E972D2CF9}" dt="2024-03-22T06:40:25.966" v="4777" actId="47"/>
        <pc:sldMkLst>
          <pc:docMk/>
          <pc:sldMk cId="3426511334" sldId="669"/>
        </pc:sldMkLst>
      </pc:sldChg>
      <pc:sldChg chg="addSp delSp modSp add del mod">
        <pc:chgData name="Richard Chalk" userId="287f8aa4f4de1d19" providerId="LiveId" clId="{03508CD5-D306-49D3-8BCB-B86E972D2CF9}" dt="2024-03-17T18:36:56.292" v="1196" actId="47"/>
        <pc:sldMkLst>
          <pc:docMk/>
          <pc:sldMk cId="3113192273" sldId="670"/>
        </pc:sldMkLst>
        <pc:spChg chg="mod ord">
          <ac:chgData name="Richard Chalk" userId="287f8aa4f4de1d19" providerId="LiveId" clId="{03508CD5-D306-49D3-8BCB-B86E972D2CF9}" dt="2024-03-17T18:36:42.536" v="1193" actId="6549"/>
          <ac:spMkLst>
            <pc:docMk/>
            <pc:sldMk cId="3113192273" sldId="670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17T05:29:58.508" v="343" actId="20577"/>
          <ac:spMkLst>
            <pc:docMk/>
            <pc:sldMk cId="3113192273" sldId="670"/>
            <ac:spMk id="7" creationId="{B1D1F78D-EE1B-9795-F684-84A38CE28E45}"/>
          </ac:spMkLst>
        </pc:spChg>
        <pc:spChg chg="add del mod">
          <ac:chgData name="Richard Chalk" userId="287f8aa4f4de1d19" providerId="LiveId" clId="{03508CD5-D306-49D3-8BCB-B86E972D2CF9}" dt="2024-03-17T18:36:40.653" v="1192" actId="478"/>
          <ac:spMkLst>
            <pc:docMk/>
            <pc:sldMk cId="3113192273" sldId="670"/>
            <ac:spMk id="10" creationId="{F43EBE38-780C-3F79-F913-E6D3A4E70FFC}"/>
          </ac:spMkLst>
        </pc:spChg>
        <pc:picChg chg="del">
          <ac:chgData name="Richard Chalk" userId="287f8aa4f4de1d19" providerId="LiveId" clId="{03508CD5-D306-49D3-8BCB-B86E972D2CF9}" dt="2024-03-13T07:24:58.130" v="301" actId="478"/>
          <ac:picMkLst>
            <pc:docMk/>
            <pc:sldMk cId="3113192273" sldId="670"/>
            <ac:picMk id="3" creationId="{13FF04D5-F38D-A16A-D72E-F965EBCF47C9}"/>
          </ac:picMkLst>
        </pc:picChg>
        <pc:picChg chg="add del">
          <ac:chgData name="Richard Chalk" userId="287f8aa4f4de1d19" providerId="LiveId" clId="{03508CD5-D306-49D3-8BCB-B86E972D2CF9}" dt="2024-03-17T18:36:29.839" v="1191" actId="478"/>
          <ac:picMkLst>
            <pc:docMk/>
            <pc:sldMk cId="3113192273" sldId="670"/>
            <ac:picMk id="8" creationId="{0685C305-FDE5-ECDA-8F81-F6D9CAD4E6E9}"/>
          </ac:picMkLst>
        </pc:picChg>
        <pc:picChg chg="del">
          <ac:chgData name="Richard Chalk" userId="287f8aa4f4de1d19" providerId="LiveId" clId="{03508CD5-D306-49D3-8BCB-B86E972D2CF9}" dt="2024-03-13T07:25:03.009" v="302" actId="478"/>
          <ac:picMkLst>
            <pc:docMk/>
            <pc:sldMk cId="3113192273" sldId="670"/>
            <ac:picMk id="8" creationId="{6EF8ABBF-1C3D-B516-0AD0-F141F21EACA5}"/>
          </ac:picMkLst>
        </pc:picChg>
        <pc:picChg chg="add mod">
          <ac:chgData name="Richard Chalk" userId="287f8aa4f4de1d19" providerId="LiveId" clId="{03508CD5-D306-49D3-8BCB-B86E972D2CF9}" dt="2024-03-13T07:25:03.357" v="303"/>
          <ac:picMkLst>
            <pc:docMk/>
            <pc:sldMk cId="3113192273" sldId="670"/>
            <ac:picMk id="9" creationId="{8BBD602C-7C6C-D909-3DAD-DCCA10269250}"/>
          </ac:picMkLst>
        </pc:picChg>
        <pc:picChg chg="del">
          <ac:chgData name="Richard Chalk" userId="287f8aa4f4de1d19" providerId="LiveId" clId="{03508CD5-D306-49D3-8BCB-B86E972D2CF9}" dt="2024-03-13T07:24:56.479" v="300" actId="478"/>
          <ac:picMkLst>
            <pc:docMk/>
            <pc:sldMk cId="3113192273" sldId="670"/>
            <ac:picMk id="12" creationId="{6F21366C-A697-0288-8286-AE0973A51F21}"/>
          </ac:picMkLst>
        </pc:picChg>
        <pc:picChg chg="del">
          <ac:chgData name="Richard Chalk" userId="287f8aa4f4de1d19" providerId="LiveId" clId="{03508CD5-D306-49D3-8BCB-B86E972D2CF9}" dt="2024-03-13T07:24:52.223" v="298" actId="478"/>
          <ac:picMkLst>
            <pc:docMk/>
            <pc:sldMk cId="3113192273" sldId="670"/>
            <ac:picMk id="3074" creationId="{2F81FA16-5124-C090-2C6F-541461E30459}"/>
          </ac:picMkLst>
        </pc:picChg>
        <pc:picChg chg="del">
          <ac:chgData name="Richard Chalk" userId="287f8aa4f4de1d19" providerId="LiveId" clId="{03508CD5-D306-49D3-8BCB-B86E972D2CF9}" dt="2024-03-13T07:24:53.972" v="299" actId="478"/>
          <ac:picMkLst>
            <pc:docMk/>
            <pc:sldMk cId="3113192273" sldId="670"/>
            <ac:picMk id="3076" creationId="{B5E312F7-65D0-7FD8-1CE2-524FC6FB70A4}"/>
          </ac:picMkLst>
        </pc:picChg>
      </pc:sldChg>
      <pc:sldChg chg="addSp delSp modSp add mod ord modNotesTx">
        <pc:chgData name="Richard Chalk" userId="287f8aa4f4de1d19" providerId="LiveId" clId="{03508CD5-D306-49D3-8BCB-B86E972D2CF9}" dt="2024-03-23T08:07:10.812" v="5188" actId="207"/>
        <pc:sldMkLst>
          <pc:docMk/>
          <pc:sldMk cId="2050374072" sldId="671"/>
        </pc:sldMkLst>
        <pc:spChg chg="mod">
          <ac:chgData name="Richard Chalk" userId="287f8aa4f4de1d19" providerId="LiveId" clId="{03508CD5-D306-49D3-8BCB-B86E972D2CF9}" dt="2024-03-17T05:53:32.349" v="1043" actId="113"/>
          <ac:spMkLst>
            <pc:docMk/>
            <pc:sldMk cId="2050374072" sldId="671"/>
            <ac:spMk id="2" creationId="{19521851-2001-76BA-67BC-A60BB68F2977}"/>
          </ac:spMkLst>
        </pc:spChg>
        <pc:spChg chg="add del mod">
          <ac:chgData name="Richard Chalk" userId="287f8aa4f4de1d19" providerId="LiveId" clId="{03508CD5-D306-49D3-8BCB-B86E972D2CF9}" dt="2024-03-17T05:42:15.519" v="344" actId="478"/>
          <ac:spMkLst>
            <pc:docMk/>
            <pc:sldMk cId="2050374072" sldId="671"/>
            <ac:spMk id="3" creationId="{2D158780-8C5F-5197-B62C-614B34EC1A65}"/>
          </ac:spMkLst>
        </pc:spChg>
        <pc:spChg chg="mod">
          <ac:chgData name="Richard Chalk" userId="287f8aa4f4de1d19" providerId="LiveId" clId="{03508CD5-D306-49D3-8BCB-B86E972D2CF9}" dt="2024-03-17T05:29:56.135" v="341" actId="20577"/>
          <ac:spMkLst>
            <pc:docMk/>
            <pc:sldMk cId="2050374072" sldId="671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3T08:07:10.812" v="5188" actId="207"/>
          <ac:spMkLst>
            <pc:docMk/>
            <pc:sldMk cId="2050374072" sldId="671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3T08:06:48.110" v="5162" actId="1036"/>
          <ac:spMkLst>
            <pc:docMk/>
            <pc:sldMk cId="2050374072" sldId="671"/>
            <ac:spMk id="12" creationId="{3FB835B4-F700-A53D-9F33-FE8F0FF07AD7}"/>
          </ac:spMkLst>
        </pc:spChg>
        <pc:spChg chg="add mod ord">
          <ac:chgData name="Richard Chalk" userId="287f8aa4f4de1d19" providerId="LiveId" clId="{03508CD5-D306-49D3-8BCB-B86E972D2CF9}" dt="2024-03-23T08:06:48.110" v="5162" actId="1036"/>
          <ac:spMkLst>
            <pc:docMk/>
            <pc:sldMk cId="2050374072" sldId="671"/>
            <ac:spMk id="16" creationId="{DBF2F444-FA38-9FE0-DB16-960F4542B1B4}"/>
          </ac:spMkLst>
        </pc:spChg>
        <pc:spChg chg="add mod">
          <ac:chgData name="Richard Chalk" userId="287f8aa4f4de1d19" providerId="LiveId" clId="{03508CD5-D306-49D3-8BCB-B86E972D2CF9}" dt="2024-03-23T08:06:48.110" v="5162" actId="1036"/>
          <ac:spMkLst>
            <pc:docMk/>
            <pc:sldMk cId="2050374072" sldId="671"/>
            <ac:spMk id="17" creationId="{0389F370-131F-3394-3723-52971C9CC682}"/>
          </ac:spMkLst>
        </pc:spChg>
        <pc:picChg chg="add mod">
          <ac:chgData name="Richard Chalk" userId="287f8aa4f4de1d19" providerId="LiveId" clId="{03508CD5-D306-49D3-8BCB-B86E972D2CF9}" dt="2024-03-17T05:48:22.653" v="816" actId="1076"/>
          <ac:picMkLst>
            <pc:docMk/>
            <pc:sldMk cId="2050374072" sldId="671"/>
            <ac:picMk id="8" creationId="{EB3856EF-659E-E220-F010-50361A34E072}"/>
          </ac:picMkLst>
        </pc:picChg>
        <pc:picChg chg="add mod">
          <ac:chgData name="Richard Chalk" userId="287f8aa4f4de1d19" providerId="LiveId" clId="{03508CD5-D306-49D3-8BCB-B86E972D2CF9}" dt="2024-03-23T08:06:48.110" v="5162" actId="1036"/>
          <ac:picMkLst>
            <pc:docMk/>
            <pc:sldMk cId="2050374072" sldId="671"/>
            <ac:picMk id="10" creationId="{EEAEDE14-D801-5A5F-D4CF-C2E87A5B7BF1}"/>
          </ac:picMkLst>
        </pc:picChg>
        <pc:picChg chg="add del mod">
          <ac:chgData name="Richard Chalk" userId="287f8aa4f4de1d19" providerId="LiveId" clId="{03508CD5-D306-49D3-8BCB-B86E972D2CF9}" dt="2024-03-17T05:51:33.508" v="973" actId="478"/>
          <ac:picMkLst>
            <pc:docMk/>
            <pc:sldMk cId="2050374072" sldId="671"/>
            <ac:picMk id="12" creationId="{36FA1440-05A6-6E5C-B313-742CEB5A9D5A}"/>
          </ac:picMkLst>
        </pc:picChg>
        <pc:picChg chg="add del mod">
          <ac:chgData name="Richard Chalk" userId="287f8aa4f4de1d19" providerId="LiveId" clId="{03508CD5-D306-49D3-8BCB-B86E972D2CF9}" dt="2024-03-23T08:01:46.990" v="5008" actId="478"/>
          <ac:picMkLst>
            <pc:docMk/>
            <pc:sldMk cId="2050374072" sldId="671"/>
            <ac:picMk id="14" creationId="{D3EC6CEA-C9DE-9B99-1057-1D738B4A4243}"/>
          </ac:picMkLst>
        </pc:picChg>
        <pc:picChg chg="add mod">
          <ac:chgData name="Richard Chalk" userId="287f8aa4f4de1d19" providerId="LiveId" clId="{03508CD5-D306-49D3-8BCB-B86E972D2CF9}" dt="2024-03-23T08:06:52.102" v="5181" actId="1035"/>
          <ac:picMkLst>
            <pc:docMk/>
            <pc:sldMk cId="2050374072" sldId="671"/>
            <ac:picMk id="15" creationId="{C615C7EA-E117-C65F-41A7-77ACCF44865C}"/>
          </ac:picMkLst>
        </pc:picChg>
      </pc:sldChg>
      <pc:sldChg chg="addSp delSp modSp add del mod">
        <pc:chgData name="Richard Chalk" userId="287f8aa4f4de1d19" providerId="LiveId" clId="{03508CD5-D306-49D3-8BCB-B86E972D2CF9}" dt="2024-03-22T06:40:38.442" v="4778" actId="47"/>
        <pc:sldMkLst>
          <pc:docMk/>
          <pc:sldMk cId="1658624446" sldId="672"/>
        </pc:sldMkLst>
        <pc:spChg chg="add del mod">
          <ac:chgData name="Richard Chalk" userId="287f8aa4f4de1d19" providerId="LiveId" clId="{03508CD5-D306-49D3-8BCB-B86E972D2CF9}" dt="2024-03-22T06:08:54.911" v="4435" actId="478"/>
          <ac:spMkLst>
            <pc:docMk/>
            <pc:sldMk cId="1658624446" sldId="672"/>
            <ac:spMk id="3" creationId="{7376E90F-07FE-AAE3-B4AA-0F055D4DC609}"/>
          </ac:spMkLst>
        </pc:spChg>
        <pc:spChg chg="mod">
          <ac:chgData name="Richard Chalk" userId="287f8aa4f4de1d19" providerId="LiveId" clId="{03508CD5-D306-49D3-8BCB-B86E972D2CF9}" dt="2024-03-22T06:07:27.053" v="4433" actId="20577"/>
          <ac:spMkLst>
            <pc:docMk/>
            <pc:sldMk cId="1658624446" sldId="672"/>
            <ac:spMk id="7" creationId="{B1D1F78D-EE1B-9795-F684-84A38CE28E45}"/>
          </ac:spMkLst>
        </pc:spChg>
        <pc:spChg chg="add mod">
          <ac:chgData name="Richard Chalk" userId="287f8aa4f4de1d19" providerId="LiveId" clId="{03508CD5-D306-49D3-8BCB-B86E972D2CF9}" dt="2024-03-22T06:08:37.245" v="4434"/>
          <ac:spMkLst>
            <pc:docMk/>
            <pc:sldMk cId="1658624446" sldId="672"/>
            <ac:spMk id="10" creationId="{DA0C718B-2340-4567-5A7F-9047187363BC}"/>
          </ac:spMkLst>
        </pc:spChg>
        <pc:picChg chg="add mod">
          <ac:chgData name="Richard Chalk" userId="287f8aa4f4de1d19" providerId="LiveId" clId="{03508CD5-D306-49D3-8BCB-B86E972D2CF9}" dt="2024-03-22T06:08:37.245" v="4434"/>
          <ac:picMkLst>
            <pc:docMk/>
            <pc:sldMk cId="1658624446" sldId="672"/>
            <ac:picMk id="8" creationId="{68EBD940-01B2-7E8F-2AD7-A29FAF600F25}"/>
          </ac:picMkLst>
        </pc:picChg>
      </pc:sldChg>
      <pc:sldChg chg="addSp delSp modSp add mod ord modNotesTx">
        <pc:chgData name="Richard Chalk" userId="287f8aa4f4de1d19" providerId="LiveId" clId="{03508CD5-D306-49D3-8BCB-B86E972D2CF9}" dt="2024-03-22T06:07:12.104" v="4427" actId="20577"/>
        <pc:sldMkLst>
          <pc:docMk/>
          <pc:sldMk cId="401176865" sldId="673"/>
        </pc:sldMkLst>
        <pc:spChg chg="mod">
          <ac:chgData name="Richard Chalk" userId="287f8aa4f4de1d19" providerId="LiveId" clId="{03508CD5-D306-49D3-8BCB-B86E972D2CF9}" dt="2024-03-22T05:43:37.004" v="3864" actId="20577"/>
          <ac:spMkLst>
            <pc:docMk/>
            <pc:sldMk cId="401176865" sldId="673"/>
            <ac:spMk id="2" creationId="{19521851-2001-76BA-67BC-A60BB68F2977}"/>
          </ac:spMkLst>
        </pc:spChg>
        <pc:spChg chg="add del mod">
          <ac:chgData name="Richard Chalk" userId="287f8aa4f4de1d19" providerId="LiveId" clId="{03508CD5-D306-49D3-8BCB-B86E972D2CF9}" dt="2024-03-22T05:28:05.765" v="3738" actId="478"/>
          <ac:spMkLst>
            <pc:docMk/>
            <pc:sldMk cId="401176865" sldId="673"/>
            <ac:spMk id="3" creationId="{0AB2AACF-12E2-054E-E842-6CC32DB446D7}"/>
          </ac:spMkLst>
        </pc:spChg>
        <pc:spChg chg="mod">
          <ac:chgData name="Richard Chalk" userId="287f8aa4f4de1d19" providerId="LiveId" clId="{03508CD5-D306-49D3-8BCB-B86E972D2CF9}" dt="2024-03-22T06:07:12.104" v="4427" actId="20577"/>
          <ac:spMkLst>
            <pc:docMk/>
            <pc:sldMk cId="401176865" sldId="673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2T05:43:59.809" v="3879" actId="113"/>
          <ac:spMkLst>
            <pc:docMk/>
            <pc:sldMk cId="401176865" sldId="673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2T05:28:14.639" v="3740"/>
          <ac:spMkLst>
            <pc:docMk/>
            <pc:sldMk cId="401176865" sldId="673"/>
            <ac:spMk id="13" creationId="{78CA3F59-19BE-05DC-1AB3-9FAF25827D0C}"/>
          </ac:spMkLst>
        </pc:spChg>
        <pc:picChg chg="add del mod">
          <ac:chgData name="Richard Chalk" userId="287f8aa4f4de1d19" providerId="LiveId" clId="{03508CD5-D306-49D3-8BCB-B86E972D2CF9}" dt="2024-03-22T05:28:07.027" v="3739" actId="478"/>
          <ac:picMkLst>
            <pc:docMk/>
            <pc:sldMk cId="401176865" sldId="673"/>
            <ac:picMk id="10" creationId="{BB33EAA6-B948-469F-1D75-6BEAED23B277}"/>
          </ac:picMkLst>
        </pc:picChg>
        <pc:picChg chg="add mod">
          <ac:chgData name="Richard Chalk" userId="287f8aa4f4de1d19" providerId="LiveId" clId="{03508CD5-D306-49D3-8BCB-B86E972D2CF9}" dt="2024-03-22T05:28:14.639" v="3740"/>
          <ac:picMkLst>
            <pc:docMk/>
            <pc:sldMk cId="401176865" sldId="673"/>
            <ac:picMk id="12" creationId="{3DB5355C-6C5E-AA19-7ED0-AC49A6766DC8}"/>
          </ac:picMkLst>
        </pc:picChg>
        <pc:picChg chg="add mod">
          <ac:chgData name="Richard Chalk" userId="287f8aa4f4de1d19" providerId="LiveId" clId="{03508CD5-D306-49D3-8BCB-B86E972D2CF9}" dt="2024-03-22T05:43:52.287" v="3878" actId="1035"/>
          <ac:picMkLst>
            <pc:docMk/>
            <pc:sldMk cId="401176865" sldId="673"/>
            <ac:picMk id="2050" creationId="{9199CD2B-6D13-1ECF-4215-70856354244F}"/>
          </ac:picMkLst>
        </pc:picChg>
      </pc:sldChg>
      <pc:sldChg chg="addSp modSp add del mod ord">
        <pc:chgData name="Richard Chalk" userId="287f8aa4f4de1d19" providerId="LiveId" clId="{03508CD5-D306-49D3-8BCB-B86E972D2CF9}" dt="2024-03-20T05:10:11.134" v="2562" actId="47"/>
        <pc:sldMkLst>
          <pc:docMk/>
          <pc:sldMk cId="3985852535" sldId="674"/>
        </pc:sldMkLst>
        <pc:spChg chg="add mod">
          <ac:chgData name="Richard Chalk" userId="287f8aa4f4de1d19" providerId="LiveId" clId="{03508CD5-D306-49D3-8BCB-B86E972D2CF9}" dt="2024-03-13T07:28:20.989" v="322"/>
          <ac:spMkLst>
            <pc:docMk/>
            <pc:sldMk cId="3985852535" sldId="674"/>
            <ac:spMk id="3" creationId="{286D3180-C1CD-98DB-D67C-68187E9E53B6}"/>
          </ac:spMkLst>
        </pc:spChg>
        <pc:spChg chg="mod">
          <ac:chgData name="Richard Chalk" userId="287f8aa4f4de1d19" providerId="LiveId" clId="{03508CD5-D306-49D3-8BCB-B86E972D2CF9}" dt="2024-03-19T06:17:23.045" v="2119" actId="20577"/>
          <ac:spMkLst>
            <pc:docMk/>
            <pc:sldMk cId="3985852535" sldId="674"/>
            <ac:spMk id="7" creationId="{B1D1F78D-EE1B-9795-F684-84A38CE28E45}"/>
          </ac:spMkLst>
        </pc:spChg>
      </pc:sldChg>
      <pc:sldChg chg="addSp delSp modSp add mod ord modNotesTx">
        <pc:chgData name="Richard Chalk" userId="287f8aa4f4de1d19" providerId="LiveId" clId="{03508CD5-D306-49D3-8BCB-B86E972D2CF9}" dt="2024-03-20T05:21:56.556" v="2684" actId="6549"/>
        <pc:sldMkLst>
          <pc:docMk/>
          <pc:sldMk cId="291828236" sldId="675"/>
        </pc:sldMkLst>
        <pc:spChg chg="mod">
          <ac:chgData name="Richard Chalk" userId="287f8aa4f4de1d19" providerId="LiveId" clId="{03508CD5-D306-49D3-8BCB-B86E972D2CF9}" dt="2024-03-20T05:20:06.154" v="2636" actId="14100"/>
          <ac:spMkLst>
            <pc:docMk/>
            <pc:sldMk cId="291828236" sldId="675"/>
            <ac:spMk id="2" creationId="{19521851-2001-76BA-67BC-A60BB68F2977}"/>
          </ac:spMkLst>
        </pc:spChg>
        <pc:spChg chg="add del mod">
          <ac:chgData name="Richard Chalk" userId="287f8aa4f4de1d19" providerId="LiveId" clId="{03508CD5-D306-49D3-8BCB-B86E972D2CF9}" dt="2024-03-20T05:10:53.716" v="2566" actId="478"/>
          <ac:spMkLst>
            <pc:docMk/>
            <pc:sldMk cId="291828236" sldId="675"/>
            <ac:spMk id="3" creationId="{A229C3DD-538C-A403-ED32-95B0A2CC748B}"/>
          </ac:spMkLst>
        </pc:spChg>
        <pc:spChg chg="mod">
          <ac:chgData name="Richard Chalk" userId="287f8aa4f4de1d19" providerId="LiveId" clId="{03508CD5-D306-49D3-8BCB-B86E972D2CF9}" dt="2024-03-20T05:10:56.689" v="2568" actId="20577"/>
          <ac:spMkLst>
            <pc:docMk/>
            <pc:sldMk cId="291828236" sldId="675"/>
            <ac:spMk id="7" creationId="{B1D1F78D-EE1B-9795-F684-84A38CE28E45}"/>
          </ac:spMkLst>
        </pc:spChg>
        <pc:spChg chg="add mod">
          <ac:chgData name="Richard Chalk" userId="287f8aa4f4de1d19" providerId="LiveId" clId="{03508CD5-D306-49D3-8BCB-B86E972D2CF9}" dt="2024-03-20T05:10:39.267" v="2565"/>
          <ac:spMkLst>
            <pc:docMk/>
            <pc:sldMk cId="291828236" sldId="675"/>
            <ac:spMk id="10" creationId="{45C98343-7C15-58AE-E074-22298A98B188}"/>
          </ac:spMkLst>
        </pc:spChg>
        <pc:spChg chg="del">
          <ac:chgData name="Richard Chalk" userId="287f8aa4f4de1d19" providerId="LiveId" clId="{03508CD5-D306-49D3-8BCB-B86E972D2CF9}" dt="2024-03-20T05:13:44.519" v="2602" actId="478"/>
          <ac:spMkLst>
            <pc:docMk/>
            <pc:sldMk cId="291828236" sldId="675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0T05:14:37.320" v="2617" actId="1076"/>
          <ac:spMkLst>
            <pc:docMk/>
            <pc:sldMk cId="291828236" sldId="675"/>
            <ac:spMk id="12" creationId="{2596CE9F-DAB7-F9FE-5476-B1716A914F1E}"/>
          </ac:spMkLst>
        </pc:spChg>
        <pc:spChg chg="add mod">
          <ac:chgData name="Richard Chalk" userId="287f8aa4f4de1d19" providerId="LiveId" clId="{03508CD5-D306-49D3-8BCB-B86E972D2CF9}" dt="2024-03-20T05:15:06.173" v="2627" actId="14100"/>
          <ac:spMkLst>
            <pc:docMk/>
            <pc:sldMk cId="291828236" sldId="675"/>
            <ac:spMk id="13" creationId="{0A828557-D960-F44D-0501-3908368C0EDE}"/>
          </ac:spMkLst>
        </pc:spChg>
        <pc:spChg chg="add mod">
          <ac:chgData name="Richard Chalk" userId="287f8aa4f4de1d19" providerId="LiveId" clId="{03508CD5-D306-49D3-8BCB-B86E972D2CF9}" dt="2024-03-20T05:21:01.471" v="2651" actId="1076"/>
          <ac:spMkLst>
            <pc:docMk/>
            <pc:sldMk cId="291828236" sldId="675"/>
            <ac:spMk id="17" creationId="{69541798-EE7D-84DF-0430-FF8ED109F1DB}"/>
          </ac:spMkLst>
        </pc:spChg>
        <pc:picChg chg="add mod">
          <ac:chgData name="Richard Chalk" userId="287f8aa4f4de1d19" providerId="LiveId" clId="{03508CD5-D306-49D3-8BCB-B86E972D2CF9}" dt="2024-03-20T05:10:39.267" v="2565"/>
          <ac:picMkLst>
            <pc:docMk/>
            <pc:sldMk cId="291828236" sldId="675"/>
            <ac:picMk id="8" creationId="{ACE0137D-39CB-4B79-8D8F-0B0667842C3C}"/>
          </ac:picMkLst>
        </pc:picChg>
        <pc:picChg chg="add mod">
          <ac:chgData name="Richard Chalk" userId="287f8aa4f4de1d19" providerId="LiveId" clId="{03508CD5-D306-49D3-8BCB-B86E972D2CF9}" dt="2024-03-20T05:16:17.772" v="2633" actId="1076"/>
          <ac:picMkLst>
            <pc:docMk/>
            <pc:sldMk cId="291828236" sldId="675"/>
            <ac:picMk id="14" creationId="{D94BF46D-D753-1E96-1719-0EA22979EE91}"/>
          </ac:picMkLst>
        </pc:picChg>
        <pc:picChg chg="add mod">
          <ac:chgData name="Richard Chalk" userId="287f8aa4f4de1d19" providerId="LiveId" clId="{03508CD5-D306-49D3-8BCB-B86E972D2CF9}" dt="2024-03-20T05:16:20.663" v="2634" actId="1076"/>
          <ac:picMkLst>
            <pc:docMk/>
            <pc:sldMk cId="291828236" sldId="675"/>
            <ac:picMk id="15" creationId="{3DD0545A-F838-962F-DD60-41BEBD20262E}"/>
          </ac:picMkLst>
        </pc:picChg>
        <pc:picChg chg="add mod">
          <ac:chgData name="Richard Chalk" userId="287f8aa4f4de1d19" providerId="LiveId" clId="{03508CD5-D306-49D3-8BCB-B86E972D2CF9}" dt="2024-03-20T05:14:21.206" v="2615" actId="1036"/>
          <ac:picMkLst>
            <pc:docMk/>
            <pc:sldMk cId="291828236" sldId="675"/>
            <ac:picMk id="1026" creationId="{490EC9CD-E6BE-6E01-6134-F1019D138FB0}"/>
          </ac:picMkLst>
        </pc:picChg>
        <pc:picChg chg="add mod">
          <ac:chgData name="Richard Chalk" userId="287f8aa4f4de1d19" providerId="LiveId" clId="{03508CD5-D306-49D3-8BCB-B86E972D2CF9}" dt="2024-03-20T05:21:23.105" v="2654" actId="1076"/>
          <ac:picMkLst>
            <pc:docMk/>
            <pc:sldMk cId="291828236" sldId="675"/>
            <ac:picMk id="1028" creationId="{107B18C8-74D8-D907-2A59-5DA121BE0D51}"/>
          </ac:picMkLst>
        </pc:picChg>
        <pc:cxnChg chg="del">
          <ac:chgData name="Richard Chalk" userId="287f8aa4f4de1d19" providerId="LiveId" clId="{03508CD5-D306-49D3-8BCB-B86E972D2CF9}" dt="2024-03-20T05:13:42.307" v="2601" actId="478"/>
          <ac:cxnSpMkLst>
            <pc:docMk/>
            <pc:sldMk cId="291828236" sldId="675"/>
            <ac:cxnSpMk id="4" creationId="{8E7CE9E5-556D-FA13-CB69-D3DDA5782AF9}"/>
          </ac:cxnSpMkLst>
        </pc:cxnChg>
      </pc:sldChg>
      <pc:sldChg chg="addSp delSp modSp add mod modNotesTx">
        <pc:chgData name="Richard Chalk" userId="287f8aa4f4de1d19" providerId="LiveId" clId="{03508CD5-D306-49D3-8BCB-B86E972D2CF9}" dt="2024-03-23T08:14:18.790" v="5262" actId="20577"/>
        <pc:sldMkLst>
          <pc:docMk/>
          <pc:sldMk cId="3729041387" sldId="676"/>
        </pc:sldMkLst>
        <pc:spChg chg="mod">
          <ac:chgData name="Richard Chalk" userId="287f8aa4f4de1d19" providerId="LiveId" clId="{03508CD5-D306-49D3-8BCB-B86E972D2CF9}" dt="2024-03-23T07:54:55.544" v="4930" actId="20577"/>
          <ac:spMkLst>
            <pc:docMk/>
            <pc:sldMk cId="3729041387" sldId="676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17T18:36:54.221" v="1195"/>
          <ac:spMkLst>
            <pc:docMk/>
            <pc:sldMk cId="3729041387" sldId="676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3T08:14:18.790" v="5262" actId="20577"/>
          <ac:spMkLst>
            <pc:docMk/>
            <pc:sldMk cId="3729041387" sldId="676"/>
            <ac:spMk id="11" creationId="{193DBE62-B972-739D-A49F-786426AEB0E9}"/>
          </ac:spMkLst>
        </pc:spChg>
        <pc:spChg chg="del">
          <ac:chgData name="Richard Chalk" userId="287f8aa4f4de1d19" providerId="LiveId" clId="{03508CD5-D306-49D3-8BCB-B86E972D2CF9}" dt="2024-03-17T18:49:35.479" v="1594" actId="478"/>
          <ac:spMkLst>
            <pc:docMk/>
            <pc:sldMk cId="3729041387" sldId="676"/>
            <ac:spMk id="16" creationId="{DBF2F444-FA38-9FE0-DB16-960F4542B1B4}"/>
          </ac:spMkLst>
        </pc:spChg>
        <pc:spChg chg="del">
          <ac:chgData name="Richard Chalk" userId="287f8aa4f4de1d19" providerId="LiveId" clId="{03508CD5-D306-49D3-8BCB-B86E972D2CF9}" dt="2024-03-17T18:49:34.618" v="1593" actId="478"/>
          <ac:spMkLst>
            <pc:docMk/>
            <pc:sldMk cId="3729041387" sldId="676"/>
            <ac:spMk id="17" creationId="{0389F370-131F-3394-3723-52971C9CC682}"/>
          </ac:spMkLst>
        </pc:spChg>
        <pc:spChg chg="add mod">
          <ac:chgData name="Richard Chalk" userId="287f8aa4f4de1d19" providerId="LiveId" clId="{03508CD5-D306-49D3-8BCB-B86E972D2CF9}" dt="2024-03-17T18:48:20.453" v="1496" actId="1037"/>
          <ac:spMkLst>
            <pc:docMk/>
            <pc:sldMk cId="3729041387" sldId="676"/>
            <ac:spMk id="18" creationId="{4588720D-77F6-4CEA-8D79-52B5B9AF969C}"/>
          </ac:spMkLst>
        </pc:spChg>
        <pc:spChg chg="mod">
          <ac:chgData name="Richard Chalk" userId="287f8aa4f4de1d19" providerId="LiveId" clId="{03508CD5-D306-49D3-8BCB-B86E972D2CF9}" dt="2024-03-17T18:53:01.360" v="1778" actId="1076"/>
          <ac:spMkLst>
            <pc:docMk/>
            <pc:sldMk cId="3729041387" sldId="676"/>
            <ac:spMk id="24" creationId="{F498EE41-B33C-4280-D372-C1B88599A467}"/>
          </ac:spMkLst>
        </pc:spChg>
        <pc:grpChg chg="add del mod">
          <ac:chgData name="Richard Chalk" userId="287f8aa4f4de1d19" providerId="LiveId" clId="{03508CD5-D306-49D3-8BCB-B86E972D2CF9}" dt="2024-03-17T18:55:55.780" v="1914" actId="478"/>
          <ac:grpSpMkLst>
            <pc:docMk/>
            <pc:sldMk cId="3729041387" sldId="676"/>
            <ac:grpSpMk id="22" creationId="{D0FA025C-20B5-450A-63A9-B42E3BD12D26}"/>
          </ac:grpSpMkLst>
        </pc:grpChg>
        <pc:picChg chg="mod">
          <ac:chgData name="Richard Chalk" userId="287f8aa4f4de1d19" providerId="LiveId" clId="{03508CD5-D306-49D3-8BCB-B86E972D2CF9}" dt="2024-03-17T18:53:27.324" v="1787" actId="1035"/>
          <ac:picMkLst>
            <pc:docMk/>
            <pc:sldMk cId="3729041387" sldId="676"/>
            <ac:picMk id="8" creationId="{EB3856EF-659E-E220-F010-50361A34E072}"/>
          </ac:picMkLst>
        </pc:picChg>
        <pc:picChg chg="add mod">
          <ac:chgData name="Richard Chalk" userId="287f8aa4f4de1d19" providerId="LiveId" clId="{03508CD5-D306-49D3-8BCB-B86E972D2CF9}" dt="2024-03-17T18:47:49.431" v="1484" actId="1582"/>
          <ac:picMkLst>
            <pc:docMk/>
            <pc:sldMk cId="3729041387" sldId="676"/>
            <ac:picMk id="10" creationId="{1B5BFD33-FB4B-98AA-E6F7-8719D924280A}"/>
          </ac:picMkLst>
        </pc:picChg>
        <pc:picChg chg="add del mod">
          <ac:chgData name="Richard Chalk" userId="287f8aa4f4de1d19" providerId="LiveId" clId="{03508CD5-D306-49D3-8BCB-B86E972D2CF9}" dt="2024-03-23T08:14:05.945" v="5258" actId="478"/>
          <ac:picMkLst>
            <pc:docMk/>
            <pc:sldMk cId="3729041387" sldId="676"/>
            <ac:picMk id="12" creationId="{9950DAFC-40DC-6C43-ABE7-11AFF2FE2296}"/>
          </ac:picMkLst>
        </pc:picChg>
        <pc:picChg chg="add del mod">
          <ac:chgData name="Richard Chalk" userId="287f8aa4f4de1d19" providerId="LiveId" clId="{03508CD5-D306-49D3-8BCB-B86E972D2CF9}" dt="2024-03-17T18:48:05.189" v="1485" actId="478"/>
          <ac:picMkLst>
            <pc:docMk/>
            <pc:sldMk cId="3729041387" sldId="676"/>
            <ac:picMk id="13" creationId="{3F2BC96F-ECD9-FE88-ADC2-6090BDF15A28}"/>
          </ac:picMkLst>
        </pc:picChg>
        <pc:picChg chg="del">
          <ac:chgData name="Richard Chalk" userId="287f8aa4f4de1d19" providerId="LiveId" clId="{03508CD5-D306-49D3-8BCB-B86E972D2CF9}" dt="2024-03-17T18:49:33.036" v="1592" actId="478"/>
          <ac:picMkLst>
            <pc:docMk/>
            <pc:sldMk cId="3729041387" sldId="676"/>
            <ac:picMk id="14" creationId="{D3EC6CEA-C9DE-9B99-1057-1D738B4A4243}"/>
          </ac:picMkLst>
        </pc:picChg>
        <pc:picChg chg="del">
          <ac:chgData name="Richard Chalk" userId="287f8aa4f4de1d19" providerId="LiveId" clId="{03508CD5-D306-49D3-8BCB-B86E972D2CF9}" dt="2024-03-17T18:49:25.441" v="1591" actId="478"/>
          <ac:picMkLst>
            <pc:docMk/>
            <pc:sldMk cId="3729041387" sldId="676"/>
            <ac:picMk id="15" creationId="{C615C7EA-E117-C65F-41A7-77ACCF44865C}"/>
          </ac:picMkLst>
        </pc:picChg>
        <pc:picChg chg="add mod">
          <ac:chgData name="Richard Chalk" userId="287f8aa4f4de1d19" providerId="LiveId" clId="{03508CD5-D306-49D3-8BCB-B86E972D2CF9}" dt="2024-03-17T18:48:16.823" v="1490" actId="1582"/>
          <ac:picMkLst>
            <pc:docMk/>
            <pc:sldMk cId="3729041387" sldId="676"/>
            <ac:picMk id="20" creationId="{40096770-11FA-9878-14AF-7866B47DC008}"/>
          </ac:picMkLst>
        </pc:picChg>
        <pc:picChg chg="add mod">
          <ac:chgData name="Richard Chalk" userId="287f8aa4f4de1d19" providerId="LiveId" clId="{03508CD5-D306-49D3-8BCB-B86E972D2CF9}" dt="2024-03-17T18:52:44.277" v="1776" actId="1036"/>
          <ac:picMkLst>
            <pc:docMk/>
            <pc:sldMk cId="3729041387" sldId="676"/>
            <ac:picMk id="21" creationId="{70F11671-B25A-7D87-0A6F-1237815ADE3F}"/>
          </ac:picMkLst>
        </pc:picChg>
        <pc:picChg chg="mod">
          <ac:chgData name="Richard Chalk" userId="287f8aa4f4de1d19" providerId="LiveId" clId="{03508CD5-D306-49D3-8BCB-B86E972D2CF9}" dt="2024-03-17T18:53:01.360" v="1778" actId="1076"/>
          <ac:picMkLst>
            <pc:docMk/>
            <pc:sldMk cId="3729041387" sldId="676"/>
            <ac:picMk id="23" creationId="{F1C63056-9586-6EC6-A51C-B01B0F5C12A6}"/>
          </ac:picMkLst>
        </pc:picChg>
        <pc:picChg chg="mod">
          <ac:chgData name="Richard Chalk" userId="287f8aa4f4de1d19" providerId="LiveId" clId="{03508CD5-D306-49D3-8BCB-B86E972D2CF9}" dt="2024-03-17T18:53:01.360" v="1778" actId="1076"/>
          <ac:picMkLst>
            <pc:docMk/>
            <pc:sldMk cId="3729041387" sldId="676"/>
            <ac:picMk id="25" creationId="{F8251903-9B2C-3B3D-5121-9515496234EA}"/>
          </ac:picMkLst>
        </pc:picChg>
        <pc:picChg chg="mod">
          <ac:chgData name="Richard Chalk" userId="287f8aa4f4de1d19" providerId="LiveId" clId="{03508CD5-D306-49D3-8BCB-B86E972D2CF9}" dt="2024-03-17T18:53:01.360" v="1778" actId="1076"/>
          <ac:picMkLst>
            <pc:docMk/>
            <pc:sldMk cId="3729041387" sldId="676"/>
            <ac:picMk id="26" creationId="{BF98EE82-5CC0-A5F9-3901-A427B7AB9CA1}"/>
          </ac:picMkLst>
        </pc:picChg>
        <pc:picChg chg="add mod">
          <ac:chgData name="Richard Chalk" userId="287f8aa4f4de1d19" providerId="LiveId" clId="{03508CD5-D306-49D3-8BCB-B86E972D2CF9}" dt="2024-03-17T18:58:07.961" v="2099" actId="1035"/>
          <ac:picMkLst>
            <pc:docMk/>
            <pc:sldMk cId="3729041387" sldId="676"/>
            <ac:picMk id="27" creationId="{5A291599-E8CF-EC3F-8724-FECA943F9356}"/>
          </ac:picMkLst>
        </pc:picChg>
        <pc:picChg chg="add mod">
          <ac:chgData name="Richard Chalk" userId="287f8aa4f4de1d19" providerId="LiveId" clId="{03508CD5-D306-49D3-8BCB-B86E972D2CF9}" dt="2024-03-17T18:58:05.022" v="2091" actId="1036"/>
          <ac:picMkLst>
            <pc:docMk/>
            <pc:sldMk cId="3729041387" sldId="676"/>
            <ac:picMk id="28" creationId="{5CF58F92-BC42-0601-D31B-AFE45BDB530B}"/>
          </ac:picMkLst>
        </pc:picChg>
      </pc:sldChg>
      <pc:sldChg chg="addSp delSp modSp add mod modNotesTx">
        <pc:chgData name="Richard Chalk" userId="287f8aa4f4de1d19" providerId="LiveId" clId="{03508CD5-D306-49D3-8BCB-B86E972D2CF9}" dt="2024-03-23T08:16:35.848" v="5303" actId="20577"/>
        <pc:sldMkLst>
          <pc:docMk/>
          <pc:sldMk cId="3792915718" sldId="677"/>
        </pc:sldMkLst>
        <pc:spChg chg="mod">
          <ac:chgData name="Richard Chalk" userId="287f8aa4f4de1d19" providerId="LiveId" clId="{03508CD5-D306-49D3-8BCB-B86E972D2CF9}" dt="2024-03-19T06:33:49.484" v="2335" actId="20577"/>
          <ac:spMkLst>
            <pc:docMk/>
            <pc:sldMk cId="3792915718" sldId="677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19T06:35:22.342" v="2384" actId="1076"/>
          <ac:spMkLst>
            <pc:docMk/>
            <pc:sldMk cId="3792915718" sldId="677"/>
            <ac:spMk id="6" creationId="{9E65125D-6557-D7B0-0884-A9513CA6597C}"/>
          </ac:spMkLst>
        </pc:spChg>
        <pc:spChg chg="mod">
          <ac:chgData name="Richard Chalk" userId="287f8aa4f4de1d19" providerId="LiveId" clId="{03508CD5-D306-49D3-8BCB-B86E972D2CF9}" dt="2024-03-19T06:20:52.525" v="2121"/>
          <ac:spMkLst>
            <pc:docMk/>
            <pc:sldMk cId="3792915718" sldId="677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19T06:38:12.502" v="2557" actId="20577"/>
          <ac:spMkLst>
            <pc:docMk/>
            <pc:sldMk cId="3792915718" sldId="677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19T06:36:28.322" v="2471" actId="1036"/>
          <ac:spMkLst>
            <pc:docMk/>
            <pc:sldMk cId="3792915718" sldId="677"/>
            <ac:spMk id="13" creationId="{56A01511-BF76-C757-195E-0E5FD5E452A1}"/>
          </ac:spMkLst>
        </pc:spChg>
        <pc:spChg chg="add mod">
          <ac:chgData name="Richard Chalk" userId="287f8aa4f4de1d19" providerId="LiveId" clId="{03508CD5-D306-49D3-8BCB-B86E972D2CF9}" dt="2024-03-19T06:36:19.570" v="2440" actId="1076"/>
          <ac:spMkLst>
            <pc:docMk/>
            <pc:sldMk cId="3792915718" sldId="677"/>
            <ac:spMk id="14" creationId="{A05F9D77-AB77-D640-C049-2BCBBEAC8856}"/>
          </ac:spMkLst>
        </pc:spChg>
        <pc:spChg chg="del">
          <ac:chgData name="Richard Chalk" userId="287f8aa4f4de1d19" providerId="LiveId" clId="{03508CD5-D306-49D3-8BCB-B86E972D2CF9}" dt="2024-03-19T06:24:06.076" v="2271" actId="478"/>
          <ac:spMkLst>
            <pc:docMk/>
            <pc:sldMk cId="3792915718" sldId="677"/>
            <ac:spMk id="18" creationId="{4588720D-77F6-4CEA-8D79-52B5B9AF969C}"/>
          </ac:spMkLst>
        </pc:spChg>
        <pc:spChg chg="add del mod">
          <ac:chgData name="Richard Chalk" userId="287f8aa4f4de1d19" providerId="LiveId" clId="{03508CD5-D306-49D3-8BCB-B86E972D2CF9}" dt="2024-03-19T06:39:12.370" v="2560" actId="478"/>
          <ac:spMkLst>
            <pc:docMk/>
            <pc:sldMk cId="3792915718" sldId="677"/>
            <ac:spMk id="19" creationId="{07B13B28-69DA-6848-9C14-C6EBE63DC272}"/>
          </ac:spMkLst>
        </pc:spChg>
        <pc:spChg chg="add mod">
          <ac:chgData name="Richard Chalk" userId="287f8aa4f4de1d19" providerId="LiveId" clId="{03508CD5-D306-49D3-8BCB-B86E972D2CF9}" dt="2024-03-19T06:39:21.218" v="2561"/>
          <ac:spMkLst>
            <pc:docMk/>
            <pc:sldMk cId="3792915718" sldId="677"/>
            <ac:spMk id="23" creationId="{3D862FB0-B15F-3B01-CE83-D7B87F4CF13A}"/>
          </ac:spMkLst>
        </pc:spChg>
        <pc:picChg chg="mod">
          <ac:chgData name="Richard Chalk" userId="287f8aa4f4de1d19" providerId="LiveId" clId="{03508CD5-D306-49D3-8BCB-B86E972D2CF9}" dt="2024-03-19T06:36:28.322" v="2471" actId="1036"/>
          <ac:picMkLst>
            <pc:docMk/>
            <pc:sldMk cId="3792915718" sldId="677"/>
            <ac:picMk id="8" creationId="{EB3856EF-659E-E220-F010-50361A34E072}"/>
          </ac:picMkLst>
        </pc:picChg>
        <pc:picChg chg="del">
          <ac:chgData name="Richard Chalk" userId="287f8aa4f4de1d19" providerId="LiveId" clId="{03508CD5-D306-49D3-8BCB-B86E972D2CF9}" dt="2024-03-19T06:24:01.366" v="2268" actId="478"/>
          <ac:picMkLst>
            <pc:docMk/>
            <pc:sldMk cId="3792915718" sldId="677"/>
            <ac:picMk id="10" creationId="{1B5BFD33-FB4B-98AA-E6F7-8719D924280A}"/>
          </ac:picMkLst>
        </pc:picChg>
        <pc:picChg chg="add mod">
          <ac:chgData name="Richard Chalk" userId="287f8aa4f4de1d19" providerId="LiveId" clId="{03508CD5-D306-49D3-8BCB-B86E972D2CF9}" dt="2024-03-19T06:36:28.322" v="2471" actId="1036"/>
          <ac:picMkLst>
            <pc:docMk/>
            <pc:sldMk cId="3792915718" sldId="677"/>
            <ac:picMk id="12" creationId="{113A2EF8-A16D-E6A9-4733-7BE3EE3E33D0}"/>
          </ac:picMkLst>
        </pc:picChg>
        <pc:picChg chg="add mod">
          <ac:chgData name="Richard Chalk" userId="287f8aa4f4de1d19" providerId="LiveId" clId="{03508CD5-D306-49D3-8BCB-B86E972D2CF9}" dt="2024-03-19T06:36:19.570" v="2440" actId="1076"/>
          <ac:picMkLst>
            <pc:docMk/>
            <pc:sldMk cId="3792915718" sldId="677"/>
            <ac:picMk id="15" creationId="{944975D9-92F5-92E2-AD01-F8B32DDEA6A2}"/>
          </ac:picMkLst>
        </pc:picChg>
        <pc:picChg chg="add mod">
          <ac:chgData name="Richard Chalk" userId="287f8aa4f4de1d19" providerId="LiveId" clId="{03508CD5-D306-49D3-8BCB-B86E972D2CF9}" dt="2024-03-19T06:36:57.200" v="2498" actId="1035"/>
          <ac:picMkLst>
            <pc:docMk/>
            <pc:sldMk cId="3792915718" sldId="677"/>
            <ac:picMk id="16" creationId="{12887BA1-85C8-BCD3-E9D4-CA959734B1A4}"/>
          </ac:picMkLst>
        </pc:picChg>
        <pc:picChg chg="del">
          <ac:chgData name="Richard Chalk" userId="287f8aa4f4de1d19" providerId="LiveId" clId="{03508CD5-D306-49D3-8BCB-B86E972D2CF9}" dt="2024-03-19T06:24:07.468" v="2272" actId="478"/>
          <ac:picMkLst>
            <pc:docMk/>
            <pc:sldMk cId="3792915718" sldId="677"/>
            <ac:picMk id="20" creationId="{40096770-11FA-9878-14AF-7866B47DC008}"/>
          </ac:picMkLst>
        </pc:picChg>
        <pc:picChg chg="del">
          <ac:chgData name="Richard Chalk" userId="287f8aa4f4de1d19" providerId="LiveId" clId="{03508CD5-D306-49D3-8BCB-B86E972D2CF9}" dt="2024-03-19T06:34:33.078" v="2358" actId="478"/>
          <ac:picMkLst>
            <pc:docMk/>
            <pc:sldMk cId="3792915718" sldId="677"/>
            <ac:picMk id="21" creationId="{70F11671-B25A-7D87-0A6F-1237815ADE3F}"/>
          </ac:picMkLst>
        </pc:picChg>
        <pc:picChg chg="add mod">
          <ac:chgData name="Richard Chalk" userId="287f8aa4f4de1d19" providerId="LiveId" clId="{03508CD5-D306-49D3-8BCB-B86E972D2CF9}" dt="2024-03-19T06:39:21.218" v="2561"/>
          <ac:picMkLst>
            <pc:docMk/>
            <pc:sldMk cId="3792915718" sldId="677"/>
            <ac:picMk id="22" creationId="{933589BD-E3B1-1F88-1784-C0A474BBA2B4}"/>
          </ac:picMkLst>
        </pc:picChg>
        <pc:picChg chg="add del mod">
          <ac:chgData name="Richard Chalk" userId="287f8aa4f4de1d19" providerId="LiveId" clId="{03508CD5-D306-49D3-8BCB-B86E972D2CF9}" dt="2024-03-19T06:37:33.967" v="2501" actId="478"/>
          <ac:picMkLst>
            <pc:docMk/>
            <pc:sldMk cId="3792915718" sldId="677"/>
            <ac:picMk id="28" creationId="{5CF58F92-BC42-0601-D31B-AFE45BDB530B}"/>
          </ac:picMkLst>
        </pc:picChg>
        <pc:picChg chg="add mod">
          <ac:chgData name="Richard Chalk" userId="287f8aa4f4de1d19" providerId="LiveId" clId="{03508CD5-D306-49D3-8BCB-B86E972D2CF9}" dt="2024-03-19T06:23:02.734" v="2255" actId="1035"/>
          <ac:picMkLst>
            <pc:docMk/>
            <pc:sldMk cId="3792915718" sldId="677"/>
            <ac:picMk id="1026" creationId="{806D1BE7-29EC-7094-4ED1-AE8CDEBA3C56}"/>
          </ac:picMkLst>
        </pc:picChg>
      </pc:sldChg>
      <pc:sldChg chg="addSp delSp modSp add mod modNotesTx">
        <pc:chgData name="Richard Chalk" userId="287f8aa4f4de1d19" providerId="LiveId" clId="{03508CD5-D306-49D3-8BCB-B86E972D2CF9}" dt="2024-03-23T08:23:55.714" v="5561" actId="1076"/>
        <pc:sldMkLst>
          <pc:docMk/>
          <pc:sldMk cId="1000548763" sldId="678"/>
        </pc:sldMkLst>
        <pc:spChg chg="mod">
          <ac:chgData name="Richard Chalk" userId="287f8aa4f4de1d19" providerId="LiveId" clId="{03508CD5-D306-49D3-8BCB-B86E972D2CF9}" dt="2024-03-20T07:18:34.311" v="2947" actId="207"/>
          <ac:spMkLst>
            <pc:docMk/>
            <pc:sldMk cId="1000548763" sldId="678"/>
            <ac:spMk id="2" creationId="{19521851-2001-76BA-67BC-A60BB68F2977}"/>
          </ac:spMkLst>
        </pc:spChg>
        <pc:spChg chg="add del">
          <ac:chgData name="Richard Chalk" userId="287f8aa4f4de1d19" providerId="LiveId" clId="{03508CD5-D306-49D3-8BCB-B86E972D2CF9}" dt="2024-03-20T07:10:29.612" v="2783" actId="478"/>
          <ac:spMkLst>
            <pc:docMk/>
            <pc:sldMk cId="1000548763" sldId="678"/>
            <ac:spMk id="3" creationId="{FB019699-CD46-2CB3-9C1B-D5F3CFFC1598}"/>
          </ac:spMkLst>
        </pc:spChg>
        <pc:spChg chg="mod">
          <ac:chgData name="Richard Chalk" userId="287f8aa4f4de1d19" providerId="LiveId" clId="{03508CD5-D306-49D3-8BCB-B86E972D2CF9}" dt="2024-03-20T05:22:09.256" v="2686"/>
          <ac:spMkLst>
            <pc:docMk/>
            <pc:sldMk cId="1000548763" sldId="678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3T08:23:53.012" v="5560" actId="20577"/>
          <ac:spMkLst>
            <pc:docMk/>
            <pc:sldMk cId="1000548763" sldId="678"/>
            <ac:spMk id="11" creationId="{193DBE62-B972-739D-A49F-786426AEB0E9}"/>
          </ac:spMkLst>
        </pc:spChg>
        <pc:spChg chg="del">
          <ac:chgData name="Richard Chalk" userId="287f8aa4f4de1d19" providerId="LiveId" clId="{03508CD5-D306-49D3-8BCB-B86E972D2CF9}" dt="2024-03-20T07:16:23.675" v="2803" actId="478"/>
          <ac:spMkLst>
            <pc:docMk/>
            <pc:sldMk cId="1000548763" sldId="678"/>
            <ac:spMk id="13" creationId="{56A01511-BF76-C757-195E-0E5FD5E452A1}"/>
          </ac:spMkLst>
        </pc:spChg>
        <pc:spChg chg="add mod">
          <ac:chgData name="Richard Chalk" userId="287f8aa4f4de1d19" providerId="LiveId" clId="{03508CD5-D306-49D3-8BCB-B86E972D2CF9}" dt="2024-03-23T08:23:55.714" v="5561" actId="1076"/>
          <ac:spMkLst>
            <pc:docMk/>
            <pc:sldMk cId="1000548763" sldId="678"/>
            <ac:spMk id="13" creationId="{6F78CF6F-0D61-5947-A605-1390646FE6C3}"/>
          </ac:spMkLst>
        </pc:spChg>
        <pc:spChg chg="del">
          <ac:chgData name="Richard Chalk" userId="287f8aa4f4de1d19" providerId="LiveId" clId="{03508CD5-D306-49D3-8BCB-B86E972D2CF9}" dt="2024-03-20T07:11:01.804" v="2797" actId="478"/>
          <ac:spMkLst>
            <pc:docMk/>
            <pc:sldMk cId="1000548763" sldId="678"/>
            <ac:spMk id="14" creationId="{A05F9D77-AB77-D640-C049-2BCBBEAC8856}"/>
          </ac:spMkLst>
        </pc:spChg>
        <pc:spChg chg="add mod">
          <ac:chgData name="Richard Chalk" userId="287f8aa4f4de1d19" providerId="LiveId" clId="{03508CD5-D306-49D3-8BCB-B86E972D2CF9}" dt="2024-03-20T07:18:11.092" v="2939" actId="1035"/>
          <ac:spMkLst>
            <pc:docMk/>
            <pc:sldMk cId="1000548763" sldId="678"/>
            <ac:spMk id="18" creationId="{7A9CFB0B-B27F-A4BC-187D-57C4BE405F9E}"/>
          </ac:spMkLst>
        </pc:spChg>
        <pc:spChg chg="add mod">
          <ac:chgData name="Richard Chalk" userId="287f8aa4f4de1d19" providerId="LiveId" clId="{03508CD5-D306-49D3-8BCB-B86E972D2CF9}" dt="2024-03-20T07:18:23.983" v="2945" actId="20577"/>
          <ac:spMkLst>
            <pc:docMk/>
            <pc:sldMk cId="1000548763" sldId="678"/>
            <ac:spMk id="19" creationId="{D949977B-EE9B-8BC5-FCC1-E7FC3895B8B3}"/>
          </ac:spMkLst>
        </pc:spChg>
        <pc:spChg chg="add mod">
          <ac:chgData name="Richard Chalk" userId="287f8aa4f4de1d19" providerId="LiveId" clId="{03508CD5-D306-49D3-8BCB-B86E972D2CF9}" dt="2024-03-20T07:19:29.879" v="2959" actId="14100"/>
          <ac:spMkLst>
            <pc:docMk/>
            <pc:sldMk cId="1000548763" sldId="678"/>
            <ac:spMk id="21" creationId="{5997ABDD-41C7-8CEB-75CC-B5D13F1F25C4}"/>
          </ac:spMkLst>
        </pc:spChg>
        <pc:picChg chg="add mod">
          <ac:chgData name="Richard Chalk" userId="287f8aa4f4de1d19" providerId="LiveId" clId="{03508CD5-D306-49D3-8BCB-B86E972D2CF9}" dt="2024-03-23T08:19:09.058" v="5424" actId="1035"/>
          <ac:picMkLst>
            <pc:docMk/>
            <pc:sldMk cId="1000548763" sldId="678"/>
            <ac:picMk id="3" creationId="{F62E8FFC-7959-2D78-1A0D-7D804F9A42EB}"/>
          </ac:picMkLst>
        </pc:picChg>
        <pc:picChg chg="del">
          <ac:chgData name="Richard Chalk" userId="287f8aa4f4de1d19" providerId="LiveId" clId="{03508CD5-D306-49D3-8BCB-B86E972D2CF9}" dt="2024-03-20T07:16:21.116" v="2802" actId="478"/>
          <ac:picMkLst>
            <pc:docMk/>
            <pc:sldMk cId="1000548763" sldId="678"/>
            <ac:picMk id="8" creationId="{EB3856EF-659E-E220-F010-50361A34E072}"/>
          </ac:picMkLst>
        </pc:picChg>
        <pc:picChg chg="add mod">
          <ac:chgData name="Richard Chalk" userId="287f8aa4f4de1d19" providerId="LiveId" clId="{03508CD5-D306-49D3-8BCB-B86E972D2CF9}" dt="2024-03-23T08:23:39.737" v="5553" actId="14100"/>
          <ac:picMkLst>
            <pc:docMk/>
            <pc:sldMk cId="1000548763" sldId="678"/>
            <ac:picMk id="8" creationId="{EB8EEB8B-246C-8350-5144-BE419FD1F0D3}"/>
          </ac:picMkLst>
        </pc:picChg>
        <pc:picChg chg="del">
          <ac:chgData name="Richard Chalk" userId="287f8aa4f4de1d19" providerId="LiveId" clId="{03508CD5-D306-49D3-8BCB-B86E972D2CF9}" dt="2024-03-20T07:16:21.116" v="2802" actId="478"/>
          <ac:picMkLst>
            <pc:docMk/>
            <pc:sldMk cId="1000548763" sldId="678"/>
            <ac:picMk id="12" creationId="{113A2EF8-A16D-E6A9-4733-7BE3EE3E33D0}"/>
          </ac:picMkLst>
        </pc:picChg>
        <pc:picChg chg="add mod">
          <ac:chgData name="Richard Chalk" userId="287f8aa4f4de1d19" providerId="LiveId" clId="{03508CD5-D306-49D3-8BCB-B86E972D2CF9}" dt="2024-03-23T08:21:23.494" v="5460" actId="1582"/>
          <ac:picMkLst>
            <pc:docMk/>
            <pc:sldMk cId="1000548763" sldId="678"/>
            <ac:picMk id="12" creationId="{6C4EBC2F-FBE3-BCE6-8C03-3F7B46304924}"/>
          </ac:picMkLst>
        </pc:picChg>
        <pc:picChg chg="del">
          <ac:chgData name="Richard Chalk" userId="287f8aa4f4de1d19" providerId="LiveId" clId="{03508CD5-D306-49D3-8BCB-B86E972D2CF9}" dt="2024-03-20T07:11:01.804" v="2797" actId="478"/>
          <ac:picMkLst>
            <pc:docMk/>
            <pc:sldMk cId="1000548763" sldId="678"/>
            <ac:picMk id="15" creationId="{944975D9-92F5-92E2-AD01-F8B32DDEA6A2}"/>
          </ac:picMkLst>
        </pc:picChg>
        <pc:picChg chg="del">
          <ac:chgData name="Richard Chalk" userId="287f8aa4f4de1d19" providerId="LiveId" clId="{03508CD5-D306-49D3-8BCB-B86E972D2CF9}" dt="2024-03-20T07:18:36.279" v="2948" actId="478"/>
          <ac:picMkLst>
            <pc:docMk/>
            <pc:sldMk cId="1000548763" sldId="678"/>
            <ac:picMk id="16" creationId="{12887BA1-85C8-BCD3-E9D4-CA959734B1A4}"/>
          </ac:picMkLst>
        </pc:picChg>
        <pc:picChg chg="add mod">
          <ac:chgData name="Richard Chalk" userId="287f8aa4f4de1d19" providerId="LiveId" clId="{03508CD5-D306-49D3-8BCB-B86E972D2CF9}" dt="2024-03-20T07:18:15.794" v="2942" actId="1076"/>
          <ac:picMkLst>
            <pc:docMk/>
            <pc:sldMk cId="1000548763" sldId="678"/>
            <ac:picMk id="17" creationId="{05C75DAE-4135-B49D-E27C-500C8D58EA52}"/>
          </ac:picMkLst>
        </pc:picChg>
        <pc:picChg chg="add mod">
          <ac:chgData name="Richard Chalk" userId="287f8aa4f4de1d19" providerId="LiveId" clId="{03508CD5-D306-49D3-8BCB-B86E972D2CF9}" dt="2024-03-20T07:19:01.267" v="2952" actId="1076"/>
          <ac:picMkLst>
            <pc:docMk/>
            <pc:sldMk cId="1000548763" sldId="678"/>
            <ac:picMk id="20" creationId="{08D32B12-DF21-71DF-8D8E-128104CCA1B1}"/>
          </ac:picMkLst>
        </pc:picChg>
        <pc:picChg chg="del mod">
          <ac:chgData name="Richard Chalk" userId="287f8aa4f4de1d19" providerId="LiveId" clId="{03508CD5-D306-49D3-8BCB-B86E972D2CF9}" dt="2024-03-20T07:18:39.104" v="2950" actId="478"/>
          <ac:picMkLst>
            <pc:docMk/>
            <pc:sldMk cId="1000548763" sldId="678"/>
            <ac:picMk id="28" creationId="{5CF58F92-BC42-0601-D31B-AFE45BDB530B}"/>
          </ac:picMkLst>
        </pc:picChg>
        <pc:picChg chg="del">
          <ac:chgData name="Richard Chalk" userId="287f8aa4f4de1d19" providerId="LiveId" clId="{03508CD5-D306-49D3-8BCB-B86E972D2CF9}" dt="2024-03-20T05:22:46.848" v="2781" actId="478"/>
          <ac:picMkLst>
            <pc:docMk/>
            <pc:sldMk cId="1000548763" sldId="678"/>
            <ac:picMk id="1026" creationId="{806D1BE7-29EC-7094-4ED1-AE8CDEBA3C56}"/>
          </ac:picMkLst>
        </pc:picChg>
        <pc:picChg chg="add mod">
          <ac:chgData name="Richard Chalk" userId="287f8aa4f4de1d19" providerId="LiveId" clId="{03508CD5-D306-49D3-8BCB-B86E972D2CF9}" dt="2024-03-23T08:18:23.344" v="5324" actId="1038"/>
          <ac:picMkLst>
            <pc:docMk/>
            <pc:sldMk cId="1000548763" sldId="678"/>
            <ac:picMk id="9218" creationId="{0901CD45-222D-CBD1-42E9-BC05A8FEED24}"/>
          </ac:picMkLst>
        </pc:picChg>
      </pc:sldChg>
      <pc:sldChg chg="addSp delSp modSp add mod">
        <pc:chgData name="Richard Chalk" userId="287f8aa4f4de1d19" providerId="LiveId" clId="{03508CD5-D306-49D3-8BCB-B86E972D2CF9}" dt="2024-03-23T08:29:04.491" v="5727" actId="207"/>
        <pc:sldMkLst>
          <pc:docMk/>
          <pc:sldMk cId="1004891601" sldId="679"/>
        </pc:sldMkLst>
        <pc:spChg chg="mod">
          <ac:chgData name="Richard Chalk" userId="287f8aa4f4de1d19" providerId="LiveId" clId="{03508CD5-D306-49D3-8BCB-B86E972D2CF9}" dt="2024-03-22T05:51:12.332" v="4169" actId="207"/>
          <ac:spMkLst>
            <pc:docMk/>
            <pc:sldMk cId="1004891601" sldId="679"/>
            <ac:spMk id="2" creationId="{19521851-2001-76BA-67BC-A60BB68F2977}"/>
          </ac:spMkLst>
        </pc:spChg>
        <pc:spChg chg="del mod">
          <ac:chgData name="Richard Chalk" userId="287f8aa4f4de1d19" providerId="LiveId" clId="{03508CD5-D306-49D3-8BCB-B86E972D2CF9}" dt="2024-03-22T05:45:39.329" v="3882" actId="478"/>
          <ac:spMkLst>
            <pc:docMk/>
            <pc:sldMk cId="1004891601" sldId="679"/>
            <ac:spMk id="3" creationId="{0AB2AACF-12E2-054E-E842-6CC32DB446D7}"/>
          </ac:spMkLst>
        </pc:spChg>
        <pc:spChg chg="mod">
          <ac:chgData name="Richard Chalk" userId="287f8aa4f4de1d19" providerId="LiveId" clId="{03508CD5-D306-49D3-8BCB-B86E972D2CF9}" dt="2024-03-22T06:07:16.249" v="4429" actId="20577"/>
          <ac:spMkLst>
            <pc:docMk/>
            <pc:sldMk cId="1004891601" sldId="679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2T05:49:48.813" v="4124" actId="14100"/>
          <ac:spMkLst>
            <pc:docMk/>
            <pc:sldMk cId="1004891601" sldId="679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2T05:35:59.223" v="3776" actId="1038"/>
          <ac:spMkLst>
            <pc:docMk/>
            <pc:sldMk cId="1004891601" sldId="679"/>
            <ac:spMk id="12" creationId="{9A999A31-4FB9-DACD-AF23-A2472F024CFC}"/>
          </ac:spMkLst>
        </pc:spChg>
        <pc:spChg chg="add mod">
          <ac:chgData name="Richard Chalk" userId="287f8aa4f4de1d19" providerId="LiveId" clId="{03508CD5-D306-49D3-8BCB-B86E972D2CF9}" dt="2024-03-22T05:50:20.336" v="4151" actId="1038"/>
          <ac:spMkLst>
            <pc:docMk/>
            <pc:sldMk cId="1004891601" sldId="679"/>
            <ac:spMk id="16" creationId="{F7B25786-8CB0-3EA0-2FD9-0B9EEAAF862E}"/>
          </ac:spMkLst>
        </pc:spChg>
        <pc:spChg chg="add mod">
          <ac:chgData name="Richard Chalk" userId="287f8aa4f4de1d19" providerId="LiveId" clId="{03508CD5-D306-49D3-8BCB-B86E972D2CF9}" dt="2024-03-22T05:50:42.260" v="4163" actId="1037"/>
          <ac:spMkLst>
            <pc:docMk/>
            <pc:sldMk cId="1004891601" sldId="679"/>
            <ac:spMk id="17" creationId="{848EDA73-F344-9485-44DA-D68596C132F7}"/>
          </ac:spMkLst>
        </pc:spChg>
        <pc:spChg chg="add mod">
          <ac:chgData name="Richard Chalk" userId="287f8aa4f4de1d19" providerId="LiveId" clId="{03508CD5-D306-49D3-8BCB-B86E972D2CF9}" dt="2024-03-23T08:29:04.491" v="5727" actId="207"/>
          <ac:spMkLst>
            <pc:docMk/>
            <pc:sldMk cId="1004891601" sldId="679"/>
            <ac:spMk id="18" creationId="{13B409E1-1215-E5F4-E52F-4B59FD8F62FE}"/>
          </ac:spMkLst>
        </pc:spChg>
        <pc:picChg chg="add mod">
          <ac:chgData name="Richard Chalk" userId="287f8aa4f4de1d19" providerId="LiveId" clId="{03508CD5-D306-49D3-8BCB-B86E972D2CF9}" dt="2024-03-22T05:33:24.895" v="3742"/>
          <ac:picMkLst>
            <pc:docMk/>
            <pc:sldMk cId="1004891601" sldId="679"/>
            <ac:picMk id="8" creationId="{AB45A226-58D7-C037-A12A-3BDF47049B1E}"/>
          </ac:picMkLst>
        </pc:picChg>
        <pc:picChg chg="mod">
          <ac:chgData name="Richard Chalk" userId="287f8aa4f4de1d19" providerId="LiveId" clId="{03508CD5-D306-49D3-8BCB-B86E972D2CF9}" dt="2024-03-22T05:48:16.045" v="4043" actId="1076"/>
          <ac:picMkLst>
            <pc:docMk/>
            <pc:sldMk cId="1004891601" sldId="679"/>
            <ac:picMk id="10" creationId="{BB33EAA6-B948-469F-1D75-6BEAED23B277}"/>
          </ac:picMkLst>
        </pc:picChg>
        <pc:picChg chg="add mod">
          <ac:chgData name="Richard Chalk" userId="287f8aa4f4de1d19" providerId="LiveId" clId="{03508CD5-D306-49D3-8BCB-B86E972D2CF9}" dt="2024-03-22T05:48:11.523" v="4042" actId="1035"/>
          <ac:picMkLst>
            <pc:docMk/>
            <pc:sldMk cId="1004891601" sldId="679"/>
            <ac:picMk id="13" creationId="{4431C43C-12AA-FDF5-255C-B348D3BD2D6B}"/>
          </ac:picMkLst>
        </pc:picChg>
        <pc:picChg chg="add mod">
          <ac:chgData name="Richard Chalk" userId="287f8aa4f4de1d19" providerId="LiveId" clId="{03508CD5-D306-49D3-8BCB-B86E972D2CF9}" dt="2024-03-22T05:49:40.543" v="4122" actId="1076"/>
          <ac:picMkLst>
            <pc:docMk/>
            <pc:sldMk cId="1004891601" sldId="679"/>
            <ac:picMk id="15" creationId="{F2A81207-AD37-5175-E65C-578F89DB09F6}"/>
          </ac:picMkLst>
        </pc:picChg>
        <pc:picChg chg="add mod">
          <ac:chgData name="Richard Chalk" userId="287f8aa4f4de1d19" providerId="LiveId" clId="{03508CD5-D306-49D3-8BCB-B86E972D2CF9}" dt="2024-03-22T05:33:50.857" v="3750" actId="1076"/>
          <ac:picMkLst>
            <pc:docMk/>
            <pc:sldMk cId="1004891601" sldId="679"/>
            <ac:picMk id="1026" creationId="{969CBCD8-76F5-0B4D-8217-4764E946765C}"/>
          </ac:picMkLst>
        </pc:picChg>
        <pc:cxnChg chg="del">
          <ac:chgData name="Richard Chalk" userId="287f8aa4f4de1d19" providerId="LiveId" clId="{03508CD5-D306-49D3-8BCB-B86E972D2CF9}" dt="2024-03-22T05:47:24.763" v="4032" actId="478"/>
          <ac:cxnSpMkLst>
            <pc:docMk/>
            <pc:sldMk cId="1004891601" sldId="679"/>
            <ac:cxnSpMk id="4" creationId="{8E7CE9E5-556D-FA13-CB69-D3DDA5782AF9}"/>
          </ac:cxnSpMkLst>
        </pc:cxnChg>
      </pc:sldChg>
      <pc:sldChg chg="addSp delSp modSp add mod">
        <pc:chgData name="Richard Chalk" userId="287f8aa4f4de1d19" providerId="LiveId" clId="{03508CD5-D306-49D3-8BCB-B86E972D2CF9}" dt="2024-03-23T08:30:08.479" v="5818" actId="1038"/>
        <pc:sldMkLst>
          <pc:docMk/>
          <pc:sldMk cId="1034329566" sldId="680"/>
        </pc:sldMkLst>
        <pc:spChg chg="mod">
          <ac:chgData name="Richard Chalk" userId="287f8aa4f4de1d19" providerId="LiveId" clId="{03508CD5-D306-49D3-8BCB-B86E972D2CF9}" dt="2024-03-23T08:30:05.535" v="5808" actId="14100"/>
          <ac:spMkLst>
            <pc:docMk/>
            <pc:sldMk cId="1034329566" sldId="680"/>
            <ac:spMk id="2" creationId="{19521851-2001-76BA-67BC-A60BB68F2977}"/>
          </ac:spMkLst>
        </pc:spChg>
        <pc:spChg chg="del">
          <ac:chgData name="Richard Chalk" userId="287f8aa4f4de1d19" providerId="LiveId" clId="{03508CD5-D306-49D3-8BCB-B86E972D2CF9}" dt="2024-03-23T08:29:52.494" v="5774" actId="478"/>
          <ac:spMkLst>
            <pc:docMk/>
            <pc:sldMk cId="1034329566" sldId="680"/>
            <ac:spMk id="6" creationId="{9E65125D-6557-D7B0-0884-A9513CA6597C}"/>
          </ac:spMkLst>
        </pc:spChg>
        <pc:spChg chg="mod">
          <ac:chgData name="Richard Chalk" userId="287f8aa4f4de1d19" providerId="LiveId" clId="{03508CD5-D306-49D3-8BCB-B86E972D2CF9}" dt="2024-03-22T06:07:19.604" v="4431" actId="20577"/>
          <ac:spMkLst>
            <pc:docMk/>
            <pc:sldMk cId="1034329566" sldId="680"/>
            <ac:spMk id="7" creationId="{B1D1F78D-EE1B-9795-F684-84A38CE28E45}"/>
          </ac:spMkLst>
        </pc:spChg>
        <pc:spChg chg="del">
          <ac:chgData name="Richard Chalk" userId="287f8aa4f4de1d19" providerId="LiveId" clId="{03508CD5-D306-49D3-8BCB-B86E972D2CF9}" dt="2024-03-22T05:51:55.861" v="4182" actId="478"/>
          <ac:spMkLst>
            <pc:docMk/>
            <pc:sldMk cId="1034329566" sldId="680"/>
            <ac:spMk id="11" creationId="{193DBE62-B972-739D-A49F-786426AEB0E9}"/>
          </ac:spMkLst>
        </pc:spChg>
        <pc:spChg chg="add mod">
          <ac:chgData name="Richard Chalk" userId="287f8aa4f4de1d19" providerId="LiveId" clId="{03508CD5-D306-49D3-8BCB-B86E972D2CF9}" dt="2024-03-22T05:53:43.962" v="4211" actId="164"/>
          <ac:spMkLst>
            <pc:docMk/>
            <pc:sldMk cId="1034329566" sldId="680"/>
            <ac:spMk id="14" creationId="{1E9C0C77-0F4C-EC4C-F1F8-17D9DB3C7397}"/>
          </ac:spMkLst>
        </pc:spChg>
        <pc:spChg chg="del">
          <ac:chgData name="Richard Chalk" userId="287f8aa4f4de1d19" providerId="LiveId" clId="{03508CD5-D306-49D3-8BCB-B86E972D2CF9}" dt="2024-03-22T05:51:54.475" v="4181" actId="478"/>
          <ac:spMkLst>
            <pc:docMk/>
            <pc:sldMk cId="1034329566" sldId="680"/>
            <ac:spMk id="16" creationId="{F7B25786-8CB0-3EA0-2FD9-0B9EEAAF862E}"/>
          </ac:spMkLst>
        </pc:spChg>
        <pc:spChg chg="del">
          <ac:chgData name="Richard Chalk" userId="287f8aa4f4de1d19" providerId="LiveId" clId="{03508CD5-D306-49D3-8BCB-B86E972D2CF9}" dt="2024-03-22T05:51:53.544" v="4180" actId="478"/>
          <ac:spMkLst>
            <pc:docMk/>
            <pc:sldMk cId="1034329566" sldId="680"/>
            <ac:spMk id="17" creationId="{848EDA73-F344-9485-44DA-D68596C132F7}"/>
          </ac:spMkLst>
        </pc:spChg>
        <pc:spChg chg="add mod">
          <ac:chgData name="Richard Chalk" userId="287f8aa4f4de1d19" providerId="LiveId" clId="{03508CD5-D306-49D3-8BCB-B86E972D2CF9}" dt="2024-03-22T05:56:15.743" v="4237" actId="207"/>
          <ac:spMkLst>
            <pc:docMk/>
            <pc:sldMk cId="1034329566" sldId="680"/>
            <ac:spMk id="19" creationId="{2705A99A-0D31-2667-7743-C07AA3DA0E39}"/>
          </ac:spMkLst>
        </pc:spChg>
        <pc:spChg chg="add mod">
          <ac:chgData name="Richard Chalk" userId="287f8aa4f4de1d19" providerId="LiveId" clId="{03508CD5-D306-49D3-8BCB-B86E972D2CF9}" dt="2024-03-22T06:06:12.381" v="4425" actId="6549"/>
          <ac:spMkLst>
            <pc:docMk/>
            <pc:sldMk cId="1034329566" sldId="680"/>
            <ac:spMk id="20" creationId="{180AACE0-79F7-ED6E-37E2-5655596BD1D3}"/>
          </ac:spMkLst>
        </pc:spChg>
        <pc:grpChg chg="add mod">
          <ac:chgData name="Richard Chalk" userId="287f8aa4f4de1d19" providerId="LiveId" clId="{03508CD5-D306-49D3-8BCB-B86E972D2CF9}" dt="2024-03-22T05:53:43.962" v="4211" actId="164"/>
          <ac:grpSpMkLst>
            <pc:docMk/>
            <pc:sldMk cId="1034329566" sldId="680"/>
            <ac:grpSpMk id="18" creationId="{BE02C55F-7160-89FF-CDCA-99FD48E667EB}"/>
          </ac:grpSpMkLst>
        </pc:grpChg>
        <pc:picChg chg="add mod">
          <ac:chgData name="Richard Chalk" userId="287f8aa4f4de1d19" providerId="LiveId" clId="{03508CD5-D306-49D3-8BCB-B86E972D2CF9}" dt="2024-03-22T05:53:43.962" v="4211" actId="164"/>
          <ac:picMkLst>
            <pc:docMk/>
            <pc:sldMk cId="1034329566" sldId="680"/>
            <ac:picMk id="4" creationId="{78DC5D5D-0BE8-6A56-1B9C-19ADC14D90B4}"/>
          </ac:picMkLst>
        </pc:picChg>
        <pc:picChg chg="del">
          <ac:chgData name="Richard Chalk" userId="287f8aa4f4de1d19" providerId="LiveId" clId="{03508CD5-D306-49D3-8BCB-B86E972D2CF9}" dt="2024-03-22T05:51:56.787" v="4183" actId="478"/>
          <ac:picMkLst>
            <pc:docMk/>
            <pc:sldMk cId="1034329566" sldId="680"/>
            <ac:picMk id="10" creationId="{BB33EAA6-B948-469F-1D75-6BEAED23B277}"/>
          </ac:picMkLst>
        </pc:picChg>
        <pc:picChg chg="del">
          <ac:chgData name="Richard Chalk" userId="287f8aa4f4de1d19" providerId="LiveId" clId="{03508CD5-D306-49D3-8BCB-B86E972D2CF9}" dt="2024-03-22T05:51:57.976" v="4184" actId="478"/>
          <ac:picMkLst>
            <pc:docMk/>
            <pc:sldMk cId="1034329566" sldId="680"/>
            <ac:picMk id="13" creationId="{4431C43C-12AA-FDF5-255C-B348D3BD2D6B}"/>
          </ac:picMkLst>
        </pc:picChg>
        <pc:picChg chg="del">
          <ac:chgData name="Richard Chalk" userId="287f8aa4f4de1d19" providerId="LiveId" clId="{03508CD5-D306-49D3-8BCB-B86E972D2CF9}" dt="2024-03-22T05:51:52.729" v="4179" actId="478"/>
          <ac:picMkLst>
            <pc:docMk/>
            <pc:sldMk cId="1034329566" sldId="680"/>
            <ac:picMk id="15" creationId="{F2A81207-AD37-5175-E65C-578F89DB09F6}"/>
          </ac:picMkLst>
        </pc:picChg>
        <pc:picChg chg="add mod">
          <ac:chgData name="Richard Chalk" userId="287f8aa4f4de1d19" providerId="LiveId" clId="{03508CD5-D306-49D3-8BCB-B86E972D2CF9}" dt="2024-03-22T06:06:04.072" v="4385" actId="14100"/>
          <ac:picMkLst>
            <pc:docMk/>
            <pc:sldMk cId="1034329566" sldId="680"/>
            <ac:picMk id="21" creationId="{7F231B0A-0DEA-6C9B-F00E-CD2A355FC64A}"/>
          </ac:picMkLst>
        </pc:picChg>
        <pc:picChg chg="add mod">
          <ac:chgData name="Richard Chalk" userId="287f8aa4f4de1d19" providerId="LiveId" clId="{03508CD5-D306-49D3-8BCB-B86E972D2CF9}" dt="2024-03-22T06:05:50.200" v="4353" actId="1076"/>
          <ac:picMkLst>
            <pc:docMk/>
            <pc:sldMk cId="1034329566" sldId="680"/>
            <ac:picMk id="22" creationId="{48EEF9D1-12D4-38D8-AF45-56CDE3EEC738}"/>
          </ac:picMkLst>
        </pc:picChg>
        <pc:picChg chg="add mod">
          <ac:chgData name="Richard Chalk" userId="287f8aa4f4de1d19" providerId="LiveId" clId="{03508CD5-D306-49D3-8BCB-B86E972D2CF9}" dt="2024-03-23T08:30:08.479" v="5818" actId="1038"/>
          <ac:picMkLst>
            <pc:docMk/>
            <pc:sldMk cId="1034329566" sldId="680"/>
            <ac:picMk id="23" creationId="{2096FC54-EE22-6F6A-0D1E-4B2D95105A38}"/>
          </ac:picMkLst>
        </pc:picChg>
        <pc:picChg chg="del">
          <ac:chgData name="Richard Chalk" userId="287f8aa4f4de1d19" providerId="LiveId" clId="{03508CD5-D306-49D3-8BCB-B86E972D2CF9}" dt="2024-03-22T05:58:01.305" v="4252" actId="478"/>
          <ac:picMkLst>
            <pc:docMk/>
            <pc:sldMk cId="1034329566" sldId="680"/>
            <ac:picMk id="1026" creationId="{969CBCD8-76F5-0B4D-8217-4764E946765C}"/>
          </ac:picMkLst>
        </pc:picChg>
      </pc:sldChg>
      <pc:sldChg chg="addSp delSp modSp add mod modNotesTx">
        <pc:chgData name="Richard Chalk" userId="287f8aa4f4de1d19" providerId="LiveId" clId="{03508CD5-D306-49D3-8BCB-B86E972D2CF9}" dt="2024-03-22T06:26:43.012" v="4542" actId="1036"/>
        <pc:sldMkLst>
          <pc:docMk/>
          <pc:sldMk cId="612058513" sldId="681"/>
        </pc:sldMkLst>
        <pc:spChg chg="mod">
          <ac:chgData name="Richard Chalk" userId="287f8aa4f4de1d19" providerId="LiveId" clId="{03508CD5-D306-49D3-8BCB-B86E972D2CF9}" dt="2024-03-22T06:23:47.265" v="4528" actId="207"/>
          <ac:spMkLst>
            <pc:docMk/>
            <pc:sldMk cId="612058513" sldId="681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22T06:16:55.391" v="4437"/>
          <ac:spMkLst>
            <pc:docMk/>
            <pc:sldMk cId="612058513" sldId="681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2T06:21:36.023" v="4526" actId="20577"/>
          <ac:spMkLst>
            <pc:docMk/>
            <pc:sldMk cId="612058513" sldId="681"/>
            <ac:spMk id="11" creationId="{193DBE62-B972-739D-A49F-786426AEB0E9}"/>
          </ac:spMkLst>
        </pc:spChg>
        <pc:picChg chg="add mod">
          <ac:chgData name="Richard Chalk" userId="287f8aa4f4de1d19" providerId="LiveId" clId="{03508CD5-D306-49D3-8BCB-B86E972D2CF9}" dt="2024-03-22T06:26:43.012" v="4542" actId="1036"/>
          <ac:picMkLst>
            <pc:docMk/>
            <pc:sldMk cId="612058513" sldId="681"/>
            <ac:picMk id="8" creationId="{4CF98099-08F7-93DD-30E6-C10109B911C6}"/>
          </ac:picMkLst>
        </pc:picChg>
        <pc:picChg chg="del">
          <ac:chgData name="Richard Chalk" userId="287f8aa4f4de1d19" providerId="LiveId" clId="{03508CD5-D306-49D3-8BCB-B86E972D2CF9}" dt="2024-03-22T06:18:52.334" v="4460" actId="478"/>
          <ac:picMkLst>
            <pc:docMk/>
            <pc:sldMk cId="612058513" sldId="681"/>
            <ac:picMk id="2050" creationId="{9199CD2B-6D13-1ECF-4215-70856354244F}"/>
          </ac:picMkLst>
        </pc:picChg>
      </pc:sldChg>
      <pc:sldChg chg="delSp modSp add del mod">
        <pc:chgData name="Richard Chalk" userId="287f8aa4f4de1d19" providerId="LiveId" clId="{03508CD5-D306-49D3-8BCB-B86E972D2CF9}" dt="2024-03-22T06:40:25.966" v="4777" actId="47"/>
        <pc:sldMkLst>
          <pc:docMk/>
          <pc:sldMk cId="2132103703" sldId="682"/>
        </pc:sldMkLst>
        <pc:spChg chg="mod">
          <ac:chgData name="Richard Chalk" userId="287f8aa4f4de1d19" providerId="LiveId" clId="{03508CD5-D306-49D3-8BCB-B86E972D2CF9}" dt="2024-03-22T06:29:46.036" v="4544"/>
          <ac:spMkLst>
            <pc:docMk/>
            <pc:sldMk cId="2132103703" sldId="682"/>
            <ac:spMk id="7" creationId="{B1D1F78D-EE1B-9795-F684-84A38CE28E45}"/>
          </ac:spMkLst>
        </pc:spChg>
        <pc:spChg chg="mod">
          <ac:chgData name="Richard Chalk" userId="287f8aa4f4de1d19" providerId="LiveId" clId="{03508CD5-D306-49D3-8BCB-B86E972D2CF9}" dt="2024-03-22T06:29:58.915" v="4572"/>
          <ac:spMkLst>
            <pc:docMk/>
            <pc:sldMk cId="2132103703" sldId="682"/>
            <ac:spMk id="11" creationId="{193DBE62-B972-739D-A49F-786426AEB0E9}"/>
          </ac:spMkLst>
        </pc:spChg>
        <pc:picChg chg="del">
          <ac:chgData name="Richard Chalk" userId="287f8aa4f4de1d19" providerId="LiveId" clId="{03508CD5-D306-49D3-8BCB-B86E972D2CF9}" dt="2024-03-22T06:30:30.541" v="4573" actId="478"/>
          <ac:picMkLst>
            <pc:docMk/>
            <pc:sldMk cId="2132103703" sldId="682"/>
            <ac:picMk id="10" creationId="{BB33EAA6-B948-469F-1D75-6BEAED23B277}"/>
          </ac:picMkLst>
        </pc:picChg>
        <pc:picChg chg="del">
          <ac:chgData name="Richard Chalk" userId="287f8aa4f4de1d19" providerId="LiveId" clId="{03508CD5-D306-49D3-8BCB-B86E972D2CF9}" dt="2024-03-22T06:30:32.221" v="4574" actId="478"/>
          <ac:picMkLst>
            <pc:docMk/>
            <pc:sldMk cId="2132103703" sldId="682"/>
            <ac:picMk id="13" creationId="{4431C43C-12AA-FDF5-255C-B348D3BD2D6B}"/>
          </ac:picMkLst>
        </pc:picChg>
        <pc:picChg chg="mod">
          <ac:chgData name="Richard Chalk" userId="287f8aa4f4de1d19" providerId="LiveId" clId="{03508CD5-D306-49D3-8BCB-B86E972D2CF9}" dt="2024-03-22T06:29:50.214" v="4571" actId="1038"/>
          <ac:picMkLst>
            <pc:docMk/>
            <pc:sldMk cId="2132103703" sldId="682"/>
            <ac:picMk id="1026" creationId="{969CBCD8-76F5-0B4D-8217-4764E946765C}"/>
          </ac:picMkLst>
        </pc:picChg>
      </pc:sldChg>
      <pc:sldChg chg="addSp delSp modSp add mod modNotesTx">
        <pc:chgData name="Richard Chalk" userId="287f8aa4f4de1d19" providerId="LiveId" clId="{03508CD5-D306-49D3-8BCB-B86E972D2CF9}" dt="2024-03-22T06:40:16.505" v="4776" actId="20577"/>
        <pc:sldMkLst>
          <pc:docMk/>
          <pc:sldMk cId="2440471671" sldId="683"/>
        </pc:sldMkLst>
        <pc:spChg chg="mod">
          <ac:chgData name="Richard Chalk" userId="287f8aa4f4de1d19" providerId="LiveId" clId="{03508CD5-D306-49D3-8BCB-B86E972D2CF9}" dt="2024-03-22T06:38:42.403" v="4701" actId="113"/>
          <ac:spMkLst>
            <pc:docMk/>
            <pc:sldMk cId="2440471671" sldId="683"/>
            <ac:spMk id="2" creationId="{19521851-2001-76BA-67BC-A60BB68F2977}"/>
          </ac:spMkLst>
        </pc:spChg>
        <pc:spChg chg="mod">
          <ac:chgData name="Richard Chalk" userId="287f8aa4f4de1d19" providerId="LiveId" clId="{03508CD5-D306-49D3-8BCB-B86E972D2CF9}" dt="2024-03-22T06:32:06.157" v="4577" actId="20577"/>
          <ac:spMkLst>
            <pc:docMk/>
            <pc:sldMk cId="2440471671" sldId="683"/>
            <ac:spMk id="7" creationId="{B1D1F78D-EE1B-9795-F684-84A38CE28E45}"/>
          </ac:spMkLst>
        </pc:spChg>
        <pc:spChg chg="add mod">
          <ac:chgData name="Richard Chalk" userId="287f8aa4f4de1d19" providerId="LiveId" clId="{03508CD5-D306-49D3-8BCB-B86E972D2CF9}" dt="2024-03-22T06:33:39.331" v="4628" actId="1037"/>
          <ac:spMkLst>
            <pc:docMk/>
            <pc:sldMk cId="2440471671" sldId="683"/>
            <ac:spMk id="11" creationId="{C60C42FF-6B0F-E1A0-0155-42B53B20FAF7}"/>
          </ac:spMkLst>
        </pc:spChg>
        <pc:spChg chg="add mod">
          <ac:chgData name="Richard Chalk" userId="287f8aa4f4de1d19" providerId="LiveId" clId="{03508CD5-D306-49D3-8BCB-B86E972D2CF9}" dt="2024-03-22T06:33:34.045" v="4613" actId="1076"/>
          <ac:spMkLst>
            <pc:docMk/>
            <pc:sldMk cId="2440471671" sldId="683"/>
            <ac:spMk id="13" creationId="{840BF886-F663-7264-496C-14CC493E662A}"/>
          </ac:spMkLst>
        </pc:spChg>
        <pc:spChg chg="mod">
          <ac:chgData name="Richard Chalk" userId="287f8aa4f4de1d19" providerId="LiveId" clId="{03508CD5-D306-49D3-8BCB-B86E972D2CF9}" dt="2024-03-22T06:33:00.021" v="4599" actId="1076"/>
          <ac:spMkLst>
            <pc:docMk/>
            <pc:sldMk cId="2440471671" sldId="683"/>
            <ac:spMk id="19" creationId="{2705A99A-0D31-2667-7743-C07AA3DA0E39}"/>
          </ac:spMkLst>
        </pc:spChg>
        <pc:spChg chg="mod">
          <ac:chgData name="Richard Chalk" userId="287f8aa4f4de1d19" providerId="LiveId" clId="{03508CD5-D306-49D3-8BCB-B86E972D2CF9}" dt="2024-03-22T06:34:24.547" v="4672" actId="20577"/>
          <ac:spMkLst>
            <pc:docMk/>
            <pc:sldMk cId="2440471671" sldId="683"/>
            <ac:spMk id="20" creationId="{180AACE0-79F7-ED6E-37E2-5655596BD1D3}"/>
          </ac:spMkLst>
        </pc:spChg>
        <pc:grpChg chg="del">
          <ac:chgData name="Richard Chalk" userId="287f8aa4f4de1d19" providerId="LiveId" clId="{03508CD5-D306-49D3-8BCB-B86E972D2CF9}" dt="2024-03-22T06:32:46.818" v="4595" actId="478"/>
          <ac:grpSpMkLst>
            <pc:docMk/>
            <pc:sldMk cId="2440471671" sldId="683"/>
            <ac:grpSpMk id="18" creationId="{BE02C55F-7160-89FF-CDCA-99FD48E667EB}"/>
          </ac:grpSpMkLst>
        </pc:grpChg>
        <pc:picChg chg="add mod ord">
          <ac:chgData name="Richard Chalk" userId="287f8aa4f4de1d19" providerId="LiveId" clId="{03508CD5-D306-49D3-8BCB-B86E972D2CF9}" dt="2024-03-22T06:32:54.650" v="4598" actId="167"/>
          <ac:picMkLst>
            <pc:docMk/>
            <pc:sldMk cId="2440471671" sldId="683"/>
            <ac:picMk id="10" creationId="{170313E7-D0C2-0D49-E1E4-136098581029}"/>
          </ac:picMkLst>
        </pc:picChg>
      </pc:sldChg>
    </pc:docChg>
  </pc:docChgLst>
  <pc:docChgLst>
    <pc:chgData name="Richard Chalk" userId="287f8aa4f4de1d19" providerId="LiveId" clId="{108E74F6-9EC8-4572-824B-899893F61317}"/>
    <pc:docChg chg="addSld modSld">
      <pc:chgData name="Richard Chalk" userId="287f8aa4f4de1d19" providerId="LiveId" clId="{108E74F6-9EC8-4572-824B-899893F61317}" dt="2024-01-02T21:10:22.219" v="1" actId="207"/>
      <pc:docMkLst>
        <pc:docMk/>
      </pc:docMkLst>
      <pc:sldChg chg="modSp add mod">
        <pc:chgData name="Richard Chalk" userId="287f8aa4f4de1d19" providerId="LiveId" clId="{108E74F6-9EC8-4572-824B-899893F61317}" dt="2024-01-02T21:10:22.219" v="1" actId="207"/>
        <pc:sldMkLst>
          <pc:docMk/>
          <pc:sldMk cId="430477262" sldId="630"/>
        </pc:sldMkLst>
        <pc:spChg chg="mod">
          <ac:chgData name="Richard Chalk" userId="287f8aa4f4de1d19" providerId="LiveId" clId="{108E74F6-9EC8-4572-824B-899893F61317}" dt="2024-01-02T21:10:22.219" v="1" actId="207"/>
          <ac:spMkLst>
            <pc:docMk/>
            <pc:sldMk cId="430477262" sldId="630"/>
            <ac:spMk id="13" creationId="{67EFFDF4-FCD4-68E7-8573-AC69B856D8CB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2BE32AC-C376-45D7-9629-E1283FD94394}"/>
    <pc:docChg chg="undo custSel addSld delSld modSld">
      <pc:chgData name="Richard Chalk" userId="287f8aa4f4de1d19" providerId="LiveId" clId="{22BE32AC-C376-45D7-9629-E1283FD94394}" dt="2023-12-08T06:47:28.496" v="23" actId="47"/>
      <pc:docMkLst>
        <pc:docMk/>
      </pc:docMkLst>
      <pc:sldChg chg="modSp mod">
        <pc:chgData name="Richard Chalk" userId="287f8aa4f4de1d19" providerId="LiveId" clId="{22BE32AC-C376-45D7-9629-E1283FD94394}" dt="2023-11-02T15:33:47.865" v="19" actId="20577"/>
        <pc:sldMkLst>
          <pc:docMk/>
          <pc:sldMk cId="2774553520" sldId="523"/>
        </pc:sldMkLst>
        <pc:spChg chg="mod">
          <ac:chgData name="Richard Chalk" userId="287f8aa4f4de1d19" providerId="LiveId" clId="{22BE32AC-C376-45D7-9629-E1283FD94394}" dt="2023-11-02T15:33:47.865" v="19" actId="20577"/>
          <ac:spMkLst>
            <pc:docMk/>
            <pc:sldMk cId="2774553520" sldId="523"/>
            <ac:spMk id="118" creationId="{00000000-0000-0000-0000-000000000000}"/>
          </ac:spMkLst>
        </pc:spChg>
      </pc:sldChg>
      <pc:sldChg chg="addSp delSp mod">
        <pc:chgData name="Richard Chalk" userId="287f8aa4f4de1d19" providerId="LiveId" clId="{22BE32AC-C376-45D7-9629-E1283FD94394}" dt="2023-11-02T15:34:10.251" v="21" actId="22"/>
        <pc:sldMkLst>
          <pc:docMk/>
          <pc:sldMk cId="3641276947" sldId="555"/>
        </pc:sldMkLst>
        <pc:spChg chg="add del">
          <ac:chgData name="Richard Chalk" userId="287f8aa4f4de1d19" providerId="LiveId" clId="{22BE32AC-C376-45D7-9629-E1283FD94394}" dt="2023-11-02T15:34:10.251" v="21" actId="22"/>
          <ac:spMkLst>
            <pc:docMk/>
            <pc:sldMk cId="3641276947" sldId="555"/>
            <ac:spMk id="9" creationId="{1A5D0687-A11C-AC78-538B-9B035BA23BA6}"/>
          </ac:spMkLst>
        </pc:spChg>
      </pc:sldChg>
      <pc:sldChg chg="add del">
        <pc:chgData name="Richard Chalk" userId="287f8aa4f4de1d19" providerId="LiveId" clId="{22BE32AC-C376-45D7-9629-E1283FD94394}" dt="2023-12-08T06:47:28.496" v="23" actId="47"/>
        <pc:sldMkLst>
          <pc:docMk/>
          <pc:sldMk cId="3921698861" sldId="562"/>
        </pc:sldMkLst>
      </pc:sldChg>
      <pc:sldChg chg="add">
        <pc:chgData name="Richard Chalk" userId="287f8aa4f4de1d19" providerId="LiveId" clId="{22BE32AC-C376-45D7-9629-E1283FD94394}" dt="2023-10-28T05:05:14.769" v="1"/>
        <pc:sldMkLst>
          <pc:docMk/>
          <pc:sldMk cId="1641380131" sldId="563"/>
        </pc:sldMkLst>
      </pc:sldChg>
      <pc:sldChg chg="add">
        <pc:chgData name="Richard Chalk" userId="287f8aa4f4de1d19" providerId="LiveId" clId="{22BE32AC-C376-45D7-9629-E1283FD94394}" dt="2023-11-02T15:34:16.090" v="22"/>
        <pc:sldMkLst>
          <pc:docMk/>
          <pc:sldMk cId="2724860761" sldId="565"/>
        </pc:sldMkLst>
      </pc:sldChg>
    </pc:docChg>
  </pc:docChgLst>
  <pc:docChgLst>
    <pc:chgData name="Richard Chalk" userId="287f8aa4f4de1d19" providerId="LiveId" clId="{55E7E3B9-B10D-4359-B24D-A161F0BE15F2}"/>
    <pc:docChg chg="undo custSel addSld delSld modSld sldOrd">
      <pc:chgData name="Richard Chalk" userId="287f8aa4f4de1d19" providerId="LiveId" clId="{55E7E3B9-B10D-4359-B24D-A161F0BE15F2}" dt="2024-02-29T05:56:40.645" v="10102"/>
      <pc:docMkLst>
        <pc:docMk/>
      </pc:docMkLst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398895" sldId="2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77349605" sldId="2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56632380" sldId="26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071777541" sldId="26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99"/>
        </pc:sldMkLst>
      </pc:sldChg>
      <pc:sldChg chg="modSp mod">
        <pc:chgData name="Richard Chalk" userId="287f8aa4f4de1d19" providerId="LiveId" clId="{55E7E3B9-B10D-4359-B24D-A161F0BE15F2}" dt="2024-02-20T04:55:54.532" v="20" actId="20577"/>
        <pc:sldMkLst>
          <pc:docMk/>
          <pc:sldMk cId="3213385662" sldId="309"/>
        </pc:sldMkLst>
        <pc:spChg chg="mod">
          <ac:chgData name="Richard Chalk" userId="287f8aa4f4de1d19" providerId="LiveId" clId="{55E7E3B9-B10D-4359-B24D-A161F0BE15F2}" dt="2024-02-20T04:55:54.532" v="2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5E7E3B9-B10D-4359-B24D-A161F0BE15F2}" dt="2024-02-20T04:55:56.995" v="21" actId="47"/>
        <pc:sldMkLst>
          <pc:docMk/>
          <pc:sldMk cId="3673019826" sldId="51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383919" sldId="52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0650027" sldId="52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58803931" sldId="52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74553520" sldId="52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38680033" sldId="52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33208413" sldId="52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60914246" sldId="52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335650728" sldId="52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21538142" sldId="52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331944968" sldId="5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87256291" sldId="53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30755218" sldId="53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502136373" sldId="53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35889856" sldId="53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14032141" sldId="53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64049909" sldId="53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90169108" sldId="53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01188176" sldId="53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98859915" sldId="53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36339194" sldId="54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65289972" sldId="54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410027342" sldId="54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521131524" sldId="54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19555501" sldId="54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863898324" sldId="54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4902601" sldId="54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31557522" sldId="54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0264255" sldId="54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5777693" sldId="54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86993142" sldId="55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87867057" sldId="55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386524637" sldId="55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9899895" sldId="55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1833812" sldId="55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41276947" sldId="55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06989772" sldId="55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49149061" sldId="5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5349838" sldId="5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24119429" sldId="55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70896009" sldId="5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641380131" sldId="56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24860761" sldId="565"/>
        </pc:sldMkLst>
      </pc:sldChg>
      <pc:sldChg chg="addSp delSp modSp add mod modNotesTx">
        <pc:chgData name="Richard Chalk" userId="287f8aa4f4de1d19" providerId="LiveId" clId="{55E7E3B9-B10D-4359-B24D-A161F0BE15F2}" dt="2024-02-22T06:07:28.012" v="6913" actId="1037"/>
        <pc:sldMkLst>
          <pc:docMk/>
          <pc:sldMk cId="3601761925" sldId="625"/>
        </pc:sldMkLst>
        <pc:spChg chg="mod">
          <ac:chgData name="Richard Chalk" userId="287f8aa4f4de1d19" providerId="LiveId" clId="{55E7E3B9-B10D-4359-B24D-A161F0BE15F2}" dt="2024-02-21T19:44:44.267" v="5755" actId="207"/>
          <ac:spMkLst>
            <pc:docMk/>
            <pc:sldMk cId="3601761925" sldId="625"/>
            <ac:spMk id="2" creationId="{2CED0939-2445-F1A3-21AE-0A535344DD5D}"/>
          </ac:spMkLst>
        </pc:spChg>
        <pc:spChg chg="mod">
          <ac:chgData name="Richard Chalk" userId="287f8aa4f4de1d19" providerId="LiveId" clId="{55E7E3B9-B10D-4359-B24D-A161F0BE15F2}" dt="2024-02-21T19:41:33.601" v="5550" actId="6549"/>
          <ac:spMkLst>
            <pc:docMk/>
            <pc:sldMk cId="3601761925" sldId="625"/>
            <ac:spMk id="3" creationId="{173D56EC-57A4-FE19-1901-5242223ADD72}"/>
          </ac:spMkLst>
        </pc:spChg>
        <pc:spChg chg="add del mod">
          <ac:chgData name="Richard Chalk" userId="287f8aa4f4de1d19" providerId="LiveId" clId="{55E7E3B9-B10D-4359-B24D-A161F0BE15F2}" dt="2024-02-21T19:41:05.777" v="5506" actId="478"/>
          <ac:spMkLst>
            <pc:docMk/>
            <pc:sldMk cId="3601761925" sldId="625"/>
            <ac:spMk id="9" creationId="{78B3E1DE-6248-A7E2-B07C-3C2420EE39DB}"/>
          </ac:spMkLst>
        </pc:spChg>
        <pc:spChg chg="mod">
          <ac:chgData name="Richard Chalk" userId="287f8aa4f4de1d19" providerId="LiveId" clId="{55E7E3B9-B10D-4359-B24D-A161F0BE15F2}" dt="2024-02-21T19:42:11.455" v="5582" actId="207"/>
          <ac:spMkLst>
            <pc:docMk/>
            <pc:sldMk cId="3601761925" sldId="625"/>
            <ac:spMk id="12" creationId="{3DCD3819-43E3-5C2C-F839-A4AFD4691EC9}"/>
          </ac:spMkLst>
        </pc:spChg>
        <pc:picChg chg="mod">
          <ac:chgData name="Richard Chalk" userId="287f8aa4f4de1d19" providerId="LiveId" clId="{55E7E3B9-B10D-4359-B24D-A161F0BE15F2}" dt="2024-02-22T06:07:28.012" v="6913" actId="1037"/>
          <ac:picMkLst>
            <pc:docMk/>
            <pc:sldMk cId="3601761925" sldId="625"/>
            <ac:picMk id="10" creationId="{BF370856-D70E-ECC8-2D88-40BD6539B7DD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4" creationId="{CA6EC781-3EC5-7BF8-9129-CE128D2917E2}"/>
          </ac:picMkLst>
        </pc:picChg>
        <pc:picChg chg="del">
          <ac:chgData name="Richard Chalk" userId="287f8aa4f4de1d19" providerId="LiveId" clId="{55E7E3B9-B10D-4359-B24D-A161F0BE15F2}" dt="2024-02-21T19:41:57.671" v="5567" actId="478"/>
          <ac:picMkLst>
            <pc:docMk/>
            <pc:sldMk cId="3601761925" sldId="625"/>
            <ac:picMk id="15" creationId="{E5F7C46D-B839-B622-CF32-A8C07104E3C7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6" creationId="{9B5AE99B-2D49-B384-308A-07AC815A187A}"/>
          </ac:picMkLst>
        </pc:picChg>
        <pc:picChg chg="add mod">
          <ac:chgData name="Richard Chalk" userId="287f8aa4f4de1d19" providerId="LiveId" clId="{55E7E3B9-B10D-4359-B24D-A161F0BE15F2}" dt="2024-02-21T19:41:57.992" v="5568"/>
          <ac:picMkLst>
            <pc:docMk/>
            <pc:sldMk cId="3601761925" sldId="625"/>
            <ac:picMk id="17" creationId="{46FF2A81-3EE8-E0E7-102F-CBEEC7948212}"/>
          </ac:picMkLst>
        </pc:picChg>
        <pc:picChg chg="add mod">
          <ac:chgData name="Richard Chalk" userId="287f8aa4f4de1d19" providerId="LiveId" clId="{55E7E3B9-B10D-4359-B24D-A161F0BE15F2}" dt="2024-02-21T19:44:51.581" v="5772" actId="1035"/>
          <ac:picMkLst>
            <pc:docMk/>
            <pc:sldMk cId="3601761925" sldId="625"/>
            <ac:picMk id="18" creationId="{82B81B76-A813-DE6F-F596-214634F28A2B}"/>
          </ac:picMkLst>
        </pc:picChg>
        <pc:picChg chg="add mod">
          <ac:chgData name="Richard Chalk" userId="287f8aa4f4de1d19" providerId="LiveId" clId="{55E7E3B9-B10D-4359-B24D-A161F0BE15F2}" dt="2024-02-21T19:44:03.487" v="5747" actId="1037"/>
          <ac:picMkLst>
            <pc:docMk/>
            <pc:sldMk cId="3601761925" sldId="625"/>
            <ac:picMk id="1026" creationId="{60F925CD-D02A-2EC3-3E03-3279D9E9396F}"/>
          </ac:picMkLst>
        </pc:picChg>
        <pc:picChg chg="mod">
          <ac:chgData name="Richard Chalk" userId="287f8aa4f4de1d19" providerId="LiveId" clId="{55E7E3B9-B10D-4359-B24D-A161F0BE15F2}" dt="2024-02-21T19:43:27.648" v="5689" actId="1036"/>
          <ac:picMkLst>
            <pc:docMk/>
            <pc:sldMk cId="3601761925" sldId="625"/>
            <ac:picMk id="3074" creationId="{B73ECF33-CD70-86E7-8061-2A42D488DE8D}"/>
          </ac:picMkLst>
        </pc:picChg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477262" sldId="6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713115469" sldId="631"/>
        </pc:sldMkLst>
      </pc:sldChg>
      <pc:sldChg chg="addSp delSp modSp add mod">
        <pc:chgData name="Richard Chalk" userId="287f8aa4f4de1d19" providerId="LiveId" clId="{55E7E3B9-B10D-4359-B24D-A161F0BE15F2}" dt="2024-02-20T05:21:35.033" v="540" actId="1038"/>
        <pc:sldMkLst>
          <pc:docMk/>
          <pc:sldMk cId="4229020536" sldId="632"/>
        </pc:sldMkLst>
        <pc:spChg chg="mod">
          <ac:chgData name="Richard Chalk" userId="287f8aa4f4de1d19" providerId="LiveId" clId="{55E7E3B9-B10D-4359-B24D-A161F0BE15F2}" dt="2024-02-20T05:21:35.033" v="540" actId="1038"/>
          <ac:spMkLst>
            <pc:docMk/>
            <pc:sldMk cId="4229020536" sldId="632"/>
            <ac:spMk id="8" creationId="{9977F281-A947-A97F-F970-14C3D7FFAE2B}"/>
          </ac:spMkLst>
        </pc:spChg>
        <pc:spChg chg="mod">
          <ac:chgData name="Richard Chalk" userId="287f8aa4f4de1d19" providerId="LiveId" clId="{55E7E3B9-B10D-4359-B24D-A161F0BE15F2}" dt="2024-02-20T05:00:58.203" v="33" actId="207"/>
          <ac:spMkLst>
            <pc:docMk/>
            <pc:sldMk cId="4229020536" sldId="632"/>
            <ac:spMk id="18" creationId="{CBF4E8CD-055F-8FAC-58DB-DB42DE1E6C1D}"/>
          </ac:spMkLst>
        </pc:spChg>
        <pc:spChg chg="add mod">
          <ac:chgData name="Richard Chalk" userId="287f8aa4f4de1d19" providerId="LiveId" clId="{55E7E3B9-B10D-4359-B24D-A161F0BE15F2}" dt="2024-02-20T05:20:14.717" v="423" actId="1037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55E7E3B9-B10D-4359-B24D-A161F0BE15F2}" dt="2024-02-20T05:07:22.207" v="374" actId="6549"/>
          <ac:spMkLst>
            <pc:docMk/>
            <pc:sldMk cId="4229020536" sldId="632"/>
            <ac:spMk id="658" creationId="{00000000-0000-0000-0000-000000000000}"/>
          </ac:spMkLst>
        </pc:spChg>
        <pc:grpChg chg="mod">
          <ac:chgData name="Richard Chalk" userId="287f8aa4f4de1d19" providerId="LiveId" clId="{55E7E3B9-B10D-4359-B24D-A161F0BE15F2}" dt="2024-02-20T05:05:25.625" v="343" actId="1038"/>
          <ac:grpSpMkLst>
            <pc:docMk/>
            <pc:sldMk cId="4229020536" sldId="632"/>
            <ac:grpSpMk id="4" creationId="{94A8D931-E469-3687-71E2-898BAA394248}"/>
          </ac:grpSpMkLst>
        </pc:grpChg>
        <pc:picChg chg="mod">
          <ac:chgData name="Richard Chalk" userId="287f8aa4f4de1d19" providerId="LiveId" clId="{55E7E3B9-B10D-4359-B24D-A161F0BE15F2}" dt="2024-02-20T05:01:07.752" v="102" actId="1037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55E7E3B9-B10D-4359-B24D-A161F0BE15F2}" dt="2024-02-20T05:01:01.788" v="57" actId="1037"/>
          <ac:picMkLst>
            <pc:docMk/>
            <pc:sldMk cId="4229020536" sldId="632"/>
            <ac:picMk id="3" creationId="{00F42DEA-93D1-0D04-0FB8-52092F46A3C0}"/>
          </ac:picMkLst>
        </pc:picChg>
        <pc:picChg chg="del mod">
          <ac:chgData name="Richard Chalk" userId="287f8aa4f4de1d19" providerId="LiveId" clId="{55E7E3B9-B10D-4359-B24D-A161F0BE15F2}" dt="2024-02-20T05:07:48.224" v="377" actId="478"/>
          <ac:picMkLst>
            <pc:docMk/>
            <pc:sldMk cId="4229020536" sldId="632"/>
            <ac:picMk id="10" creationId="{22BE0701-C975-23EA-133B-3F413E5A2BD7}"/>
          </ac:picMkLst>
        </pc:picChg>
        <pc:picChg chg="del">
          <ac:chgData name="Richard Chalk" userId="287f8aa4f4de1d19" providerId="LiveId" clId="{55E7E3B9-B10D-4359-B24D-A161F0BE15F2}" dt="2024-02-20T05:02:19.279" v="121" actId="478"/>
          <ac:picMkLst>
            <pc:docMk/>
            <pc:sldMk cId="4229020536" sldId="632"/>
            <ac:picMk id="11" creationId="{A4E7E31E-82EE-8AFB-90E2-E8EE0B6160D9}"/>
          </ac:picMkLst>
        </pc:picChg>
        <pc:picChg chg="add mod">
          <ac:chgData name="Richard Chalk" userId="287f8aa4f4de1d19" providerId="LiveId" clId="{55E7E3B9-B10D-4359-B24D-A161F0BE15F2}" dt="2024-02-20T05:03:05.698" v="285" actId="1036"/>
          <ac:picMkLst>
            <pc:docMk/>
            <pc:sldMk cId="4229020536" sldId="632"/>
            <ac:picMk id="12" creationId="{F4130693-074F-F3C3-EF9D-EDF500226EE0}"/>
          </ac:picMkLst>
        </pc:picChg>
        <pc:picChg chg="add mod">
          <ac:chgData name="Richard Chalk" userId="287f8aa4f4de1d19" providerId="LiveId" clId="{55E7E3B9-B10D-4359-B24D-A161F0BE15F2}" dt="2024-02-20T05:07:14.263" v="353" actId="1035"/>
          <ac:picMkLst>
            <pc:docMk/>
            <pc:sldMk cId="4229020536" sldId="632"/>
            <ac:picMk id="21" creationId="{DB0827D5-44A4-EAD3-DAC5-55B7347888B2}"/>
          </ac:picMkLst>
        </pc:picChg>
        <pc:picChg chg="add mod">
          <ac:chgData name="Richard Chalk" userId="287f8aa4f4de1d19" providerId="LiveId" clId="{55E7E3B9-B10D-4359-B24D-A161F0BE15F2}" dt="2024-02-20T05:07:59.609" v="398" actId="1037"/>
          <ac:picMkLst>
            <pc:docMk/>
            <pc:sldMk cId="4229020536" sldId="632"/>
            <ac:picMk id="23" creationId="{4998B78B-7BCF-67EC-CB1F-2E89B429A996}"/>
          </ac:picMkLst>
        </pc:picChg>
        <pc:picChg chg="mod">
          <ac:chgData name="Richard Chalk" userId="287f8aa4f4de1d19" providerId="LiveId" clId="{55E7E3B9-B10D-4359-B24D-A161F0BE15F2}" dt="2024-02-20T05:21:35.033" v="540" actId="1038"/>
          <ac:picMkLst>
            <pc:docMk/>
            <pc:sldMk cId="4229020536" sldId="632"/>
            <ac:picMk id="1026" creationId="{4329E322-4836-B711-A004-CFF57ED07855}"/>
          </ac:picMkLst>
        </pc:picChg>
        <pc:picChg chg="add mod">
          <ac:chgData name="Richard Chalk" userId="287f8aa4f4de1d19" providerId="LiveId" clId="{55E7E3B9-B10D-4359-B24D-A161F0BE15F2}" dt="2024-02-20T05:20:14.717" v="423" actId="1037"/>
          <ac:picMkLst>
            <pc:docMk/>
            <pc:sldMk cId="4229020536" sldId="632"/>
            <ac:picMk id="1028" creationId="{F0AFA532-EEB1-43CB-1471-4A6ADC0E0CB8}"/>
          </ac:picMkLst>
        </pc:picChg>
        <pc:picChg chg="add mod">
          <ac:chgData name="Richard Chalk" userId="287f8aa4f4de1d19" providerId="LiveId" clId="{55E7E3B9-B10D-4359-B24D-A161F0BE15F2}" dt="2024-02-20T05:21:27.635" v="487" actId="1035"/>
          <ac:picMkLst>
            <pc:docMk/>
            <pc:sldMk cId="4229020536" sldId="632"/>
            <ac:picMk id="1030" creationId="{3718EF03-A9A5-29C2-0D78-48D2E6A8B410}"/>
          </ac:picMkLst>
        </pc:picChg>
      </pc:sldChg>
      <pc:sldChg chg="new del">
        <pc:chgData name="Richard Chalk" userId="287f8aa4f4de1d19" providerId="LiveId" clId="{55E7E3B9-B10D-4359-B24D-A161F0BE15F2}" dt="2024-02-22T12:35:25.001" v="7796" actId="47"/>
        <pc:sldMkLst>
          <pc:docMk/>
          <pc:sldMk cId="1145957312" sldId="633"/>
        </pc:sldMkLst>
      </pc:sldChg>
      <pc:sldChg chg="addSp delSp modSp add mod setBg">
        <pc:chgData name="Richard Chalk" userId="287f8aa4f4de1d19" providerId="LiveId" clId="{55E7E3B9-B10D-4359-B24D-A161F0BE15F2}" dt="2024-02-28T19:34:10.427" v="9608" actId="790"/>
        <pc:sldMkLst>
          <pc:docMk/>
          <pc:sldMk cId="2670341202" sldId="634"/>
        </pc:sldMkLst>
        <pc:spChg chg="del mod">
          <ac:chgData name="Richard Chalk" userId="287f8aa4f4de1d19" providerId="LiveId" clId="{55E7E3B9-B10D-4359-B24D-A161F0BE15F2}" dt="2024-02-28T19:25:44.727" v="9400" actId="478"/>
          <ac:spMkLst>
            <pc:docMk/>
            <pc:sldMk cId="2670341202" sldId="634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8T19:25:47.236" v="9401" actId="478"/>
          <ac:spMkLst>
            <pc:docMk/>
            <pc:sldMk cId="2670341202" sldId="634"/>
            <ac:spMk id="3" creationId="{173D56EC-57A4-FE19-1901-5242223ADD72}"/>
          </ac:spMkLst>
        </pc:spChg>
        <pc:spChg chg="del">
          <ac:chgData name="Richard Chalk" userId="287f8aa4f4de1d19" providerId="LiveId" clId="{55E7E3B9-B10D-4359-B24D-A161F0BE15F2}" dt="2024-02-28T19:28:06.821" v="9418" actId="478"/>
          <ac:spMkLst>
            <pc:docMk/>
            <pc:sldMk cId="2670341202" sldId="634"/>
            <ac:spMk id="6" creationId="{AA3DBEFE-0B36-E64D-9BC8-6CAB98AE791F}"/>
          </ac:spMkLst>
        </pc:spChg>
        <pc:spChg chg="del mod">
          <ac:chgData name="Richard Chalk" userId="287f8aa4f4de1d19" providerId="LiveId" clId="{55E7E3B9-B10D-4359-B24D-A161F0BE15F2}" dt="2024-02-28T19:25:42.588" v="9399" actId="478"/>
          <ac:spMkLst>
            <pc:docMk/>
            <pc:sldMk cId="2670341202" sldId="634"/>
            <ac:spMk id="7" creationId="{EBD62573-4B50-EAD6-8C7E-C3AE6A9F45B4}"/>
          </ac:spMkLst>
        </pc:spChg>
        <pc:spChg chg="add mod ord">
          <ac:chgData name="Richard Chalk" userId="287f8aa4f4de1d19" providerId="LiveId" clId="{55E7E3B9-B10D-4359-B24D-A161F0BE15F2}" dt="2024-02-28T19:34:10.427" v="9608" actId="790"/>
          <ac:spMkLst>
            <pc:docMk/>
            <pc:sldMk cId="2670341202" sldId="634"/>
            <ac:spMk id="9" creationId="{AB09D6E8-7317-7311-D08C-9024F4479E27}"/>
          </ac:spMkLst>
        </pc:spChg>
        <pc:spChg chg="del mod or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1" creationId="{289240D9-2B35-5205-24FE-A65573DEA281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3" creationId="{106A651B-6273-9B43-DFF3-11C002EEC16F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4" creationId="{9CD6ACDE-0127-112B-D9F2-4D7CEC03BADE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5" creationId="{6982F944-793D-5BF8-C6D8-367ACC300BBF}"/>
          </ac:spMkLst>
        </pc:spChg>
        <pc:spChg chg="add del">
          <ac:chgData name="Richard Chalk" userId="287f8aa4f4de1d19" providerId="LiveId" clId="{55E7E3B9-B10D-4359-B24D-A161F0BE15F2}" dt="2024-02-28T19:28:17.937" v="9420" actId="26606"/>
          <ac:spMkLst>
            <pc:docMk/>
            <pc:sldMk cId="2670341202" sldId="634"/>
            <ac:spMk id="1031" creationId="{5D9FC6AC-4A12-4825-8ABE-0732B8EF4D16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3" creationId="{E2384209-CB15-4CDF-9D31-C44FD9A3F20D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4" creationId="{AB8C311F-7253-4AED-9701-7FC0708C41C7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5" creationId="{2633B3B5-CC90-43F0-8714-D31D1F3F0209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7" creationId="{A8D57A06-A426-446D-B02C-A2DC6B62E45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39" creationId="{206E56BB-C8E6-4F70-B8BF-921C4912D6D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40" creationId="{99643316-AB20-4DD1-8578-B5D7F033C0A3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2" creationId="{8950AD4C-6AF3-49F8-94E1-DBCAFB39478B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3" creationId="{8DBEAE55-3EA1-41D7-A212-5F7D8986C1F2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4" creationId="{CFC5F0E7-644F-4101-BE72-12825CF537E7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5" creationId="{B1F9B6B4-B0C4-45C6-A086-901C960D03E7}"/>
          </ac:spMkLst>
        </pc:spChg>
        <pc:spChg chg="add del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47" creationId="{5D9FC6AC-4A12-4825-8ABE-0732B8EF4D16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2" creationId="{04812C46-200A-4DEB-A05E-3ED6C68C2387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4" creationId="{D1EA859B-E555-4109-94F3-6700E046E008}"/>
          </ac:spMkLst>
        </pc:spChg>
        <pc:picChg chg="del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5" creationId="{6325E9FD-CB31-18CC-9788-1DF96F31E1FE}"/>
          </ac:picMkLst>
        </pc:picChg>
        <pc:picChg chg="add del mod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8" creationId="{7EEC0A06-EF50-8999-8FDF-BA254C125B48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9" creationId="{3FD9DE2C-01D6-9D6D-26E4-DA2F4D182203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10" creationId="{432DAA5A-3895-79F7-7F4A-288A8280420A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0" creationId="{DE1F39D3-358B-7FA4-C23F-5E5E2514E5F8}"/>
          </ac:picMkLst>
        </pc:picChg>
        <pc:picChg chg="del mod ord">
          <ac:chgData name="Richard Chalk" userId="287f8aa4f4de1d19" providerId="LiveId" clId="{55E7E3B9-B10D-4359-B24D-A161F0BE15F2}" dt="2024-02-28T19:25:49.104" v="9403" actId="478"/>
          <ac:picMkLst>
            <pc:docMk/>
            <pc:sldMk cId="2670341202" sldId="634"/>
            <ac:picMk id="12" creationId="{50999DFC-D2F1-6677-CFF7-1B436CB93C24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6" creationId="{2179F2C0-2CB7-01DE-2FE7-05CEE45E2200}"/>
          </ac:picMkLst>
        </pc:picChg>
        <pc:picChg chg="add mod">
          <ac:chgData name="Richard Chalk" userId="287f8aa4f4de1d19" providerId="LiveId" clId="{55E7E3B9-B10D-4359-B24D-A161F0BE15F2}" dt="2024-02-28T19:33:16.243" v="9606" actId="1076"/>
          <ac:picMkLst>
            <pc:docMk/>
            <pc:sldMk cId="2670341202" sldId="634"/>
            <ac:picMk id="17" creationId="{9FCE1291-2CFF-0228-E235-441BD96CC563}"/>
          </ac:picMkLst>
        </pc:picChg>
        <pc:picChg chg="add del mod">
          <ac:chgData name="Richard Chalk" userId="287f8aa4f4de1d19" providerId="LiveId" clId="{55E7E3B9-B10D-4359-B24D-A161F0BE15F2}" dt="2024-02-28T19:31:19.987" v="9549" actId="478"/>
          <ac:picMkLst>
            <pc:docMk/>
            <pc:sldMk cId="2670341202" sldId="634"/>
            <ac:picMk id="1026" creationId="{99AB3E6E-6FC0-B441-F4B6-E3C073A87FD1}"/>
          </ac:picMkLst>
        </pc:picChg>
        <pc:picChg chg="add mod">
          <ac:chgData name="Richard Chalk" userId="287f8aa4f4de1d19" providerId="LiveId" clId="{55E7E3B9-B10D-4359-B24D-A161F0BE15F2}" dt="2024-02-28T19:31:28.561" v="9551" actId="26606"/>
          <ac:picMkLst>
            <pc:docMk/>
            <pc:sldMk cId="2670341202" sldId="634"/>
            <ac:picMk id="1028" creationId="{5BF90917-597A-01D6-6A3A-4894C4A6B925}"/>
          </ac:picMkLst>
        </pc:picChg>
        <pc:picChg chg="add del mod">
          <ac:chgData name="Richard Chalk" userId="287f8aa4f4de1d19" providerId="LiveId" clId="{55E7E3B9-B10D-4359-B24D-A161F0BE15F2}" dt="2024-02-28T19:25:48.078" v="9402" actId="478"/>
          <ac:picMkLst>
            <pc:docMk/>
            <pc:sldMk cId="2670341202" sldId="634"/>
            <ac:picMk id="2050" creationId="{4A0D8651-EDC7-2176-DC22-631C99139452}"/>
          </ac:picMkLst>
        </pc:picChg>
        <pc:cxnChg chg="del">
          <ac:chgData name="Richard Chalk" userId="287f8aa4f4de1d19" providerId="LiveId" clId="{55E7E3B9-B10D-4359-B24D-A161F0BE15F2}" dt="2024-02-28T19:25:52.513" v="9405" actId="478"/>
          <ac:cxnSpMkLst>
            <pc:docMk/>
            <pc:sldMk cId="2670341202" sldId="634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55E7E3B9-B10D-4359-B24D-A161F0BE15F2}" dt="2024-02-29T05:56:40.645" v="10102"/>
        <pc:sldMkLst>
          <pc:docMk/>
          <pc:sldMk cId="230308643" sldId="635"/>
        </pc:sldMkLst>
        <pc:spChg chg="mod">
          <ac:chgData name="Richard Chalk" userId="287f8aa4f4de1d19" providerId="LiveId" clId="{55E7E3B9-B10D-4359-B24D-A161F0BE15F2}" dt="2024-02-28T19:46:35.708" v="10023" actId="207"/>
          <ac:spMkLst>
            <pc:docMk/>
            <pc:sldMk cId="230308643" sldId="635"/>
            <ac:spMk id="2" creationId="{BB46170B-48CD-292A-F50B-D03B7E32A747}"/>
          </ac:spMkLst>
        </pc:spChg>
        <pc:spChg chg="add del mod">
          <ac:chgData name="Richard Chalk" userId="287f8aa4f4de1d19" providerId="LiveId" clId="{55E7E3B9-B10D-4359-B24D-A161F0BE15F2}" dt="2024-02-29T05:56:40.645" v="10102"/>
          <ac:spMkLst>
            <pc:docMk/>
            <pc:sldMk cId="230308643" sldId="635"/>
            <ac:spMk id="3" creationId="{696961BD-B7F4-C65F-08A3-B53B0D64A58E}"/>
          </ac:spMkLst>
        </pc:spChg>
        <pc:spChg chg="del">
          <ac:chgData name="Richard Chalk" userId="287f8aa4f4de1d19" providerId="LiveId" clId="{55E7E3B9-B10D-4359-B24D-A161F0BE15F2}" dt="2024-02-20T05:29:16.238" v="804" actId="478"/>
          <ac:spMkLst>
            <pc:docMk/>
            <pc:sldMk cId="230308643" sldId="635"/>
            <ac:spMk id="3" creationId="{CFF252C3-8D5C-EC84-D7C1-90AB877D5D6D}"/>
          </ac:spMkLst>
        </pc:spChg>
        <pc:spChg chg="add del mod">
          <ac:chgData name="Richard Chalk" userId="287f8aa4f4de1d19" providerId="LiveId" clId="{55E7E3B9-B10D-4359-B24D-A161F0BE15F2}" dt="2024-02-28T19:34:46.592" v="9634" actId="20577"/>
          <ac:spMkLst>
            <pc:docMk/>
            <pc:sldMk cId="230308643" sldId="635"/>
            <ac:spMk id="7" creationId="{1197E70E-E03D-FB45-8582-2E540DAAADCF}"/>
          </ac:spMkLst>
        </pc:spChg>
        <pc:spChg chg="add mod">
          <ac:chgData name="Richard Chalk" userId="287f8aa4f4de1d19" providerId="LiveId" clId="{55E7E3B9-B10D-4359-B24D-A161F0BE15F2}" dt="2024-02-29T05:56:33.817" v="10098" actId="207"/>
          <ac:spMkLst>
            <pc:docMk/>
            <pc:sldMk cId="230308643" sldId="635"/>
            <ac:spMk id="9" creationId="{A6B2503E-9359-FA8B-4573-68797F657036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0" creationId="{35347195-7304-E74A-FD6C-688963756222}"/>
          </ac:spMkLst>
        </pc:spChg>
        <pc:spChg chg="add mod">
          <ac:chgData name="Richard Chalk" userId="287f8aa4f4de1d19" providerId="LiveId" clId="{55E7E3B9-B10D-4359-B24D-A161F0BE15F2}" dt="2024-02-29T05:56:36.824" v="10099" actId="207"/>
          <ac:spMkLst>
            <pc:docMk/>
            <pc:sldMk cId="230308643" sldId="635"/>
            <ac:spMk id="10" creationId="{B7727292-CCD8-34CC-2ED4-96AF65C1CB71}"/>
          </ac:spMkLst>
        </pc:spChg>
        <pc:spChg chg="add mod">
          <ac:chgData name="Richard Chalk" userId="287f8aa4f4de1d19" providerId="LiveId" clId="{55E7E3B9-B10D-4359-B24D-A161F0BE15F2}" dt="2024-02-29T05:56:40.217" v="10100" actId="207"/>
          <ac:spMkLst>
            <pc:docMk/>
            <pc:sldMk cId="230308643" sldId="635"/>
            <ac:spMk id="11" creationId="{83A31A76-F652-6B6B-D519-A90D1040746F}"/>
          </ac:spMkLst>
        </pc:spChg>
        <pc:spChg chg="del">
          <ac:chgData name="Richard Chalk" userId="287f8aa4f4de1d19" providerId="LiveId" clId="{55E7E3B9-B10D-4359-B24D-A161F0BE15F2}" dt="2024-02-20T05:27:45.876" v="765" actId="478"/>
          <ac:spMkLst>
            <pc:docMk/>
            <pc:sldMk cId="230308643" sldId="635"/>
            <ac:spMk id="11" creationId="{C31E38DF-0E06-CC40-3019-E4A8DFC1C665}"/>
          </ac:spMkLst>
        </pc:spChg>
        <pc:spChg chg="del">
          <ac:chgData name="Richard Chalk" userId="287f8aa4f4de1d19" providerId="LiveId" clId="{55E7E3B9-B10D-4359-B24D-A161F0BE15F2}" dt="2024-02-20T05:28:46.054" v="803" actId="478"/>
          <ac:spMkLst>
            <pc:docMk/>
            <pc:sldMk cId="230308643" sldId="635"/>
            <ac:spMk id="13" creationId="{20EE840F-D58E-E0F7-FB94-A86D57981D9E}"/>
          </ac:spMkLst>
        </pc:spChg>
        <pc:spChg chg="del">
          <ac:chgData name="Richard Chalk" userId="287f8aa4f4de1d19" providerId="LiveId" clId="{55E7E3B9-B10D-4359-B24D-A161F0BE15F2}" dt="2024-02-20T05:28:44.398" v="802" actId="478"/>
          <ac:spMkLst>
            <pc:docMk/>
            <pc:sldMk cId="230308643" sldId="635"/>
            <ac:spMk id="14" creationId="{73924C72-A46C-1BF6-2AB7-31162053F6BA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5" creationId="{E491DA85-6901-1B88-14E0-47DF19FFCE37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6" creationId="{73672674-7532-716E-D9A8-824EA67D8C45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7" creationId="{C068285A-A9E4-D726-8741-B508DAAC93A0}"/>
          </ac:spMkLst>
        </pc:spChg>
        <pc:spChg chg="add del mod">
          <ac:chgData name="Richard Chalk" userId="287f8aa4f4de1d19" providerId="LiveId" clId="{55E7E3B9-B10D-4359-B24D-A161F0BE15F2}" dt="2024-02-28T19:34:37.665" v="9614" actId="478"/>
          <ac:spMkLst>
            <pc:docMk/>
            <pc:sldMk cId="230308643" sldId="635"/>
            <ac:spMk id="18" creationId="{41EF38E9-4C37-249A-D0AB-B4D1F2BC1044}"/>
          </ac:spMkLst>
        </pc:spChg>
        <pc:graphicFrameChg chg="add mod">
          <ac:chgData name="Richard Chalk" userId="287f8aa4f4de1d19" providerId="LiveId" clId="{55E7E3B9-B10D-4359-B24D-A161F0BE15F2}" dt="2024-02-29T05:56:26.117" v="10097"/>
          <ac:graphicFrameMkLst>
            <pc:docMk/>
            <pc:sldMk cId="230308643" sldId="635"/>
            <ac:graphicFrameMk id="12" creationId="{55965F30-52FB-EDF8-F0B3-46F2098622D1}"/>
          </ac:graphicFrameMkLst>
        </pc:graphicFrameChg>
        <pc:picChg chg="add del mod">
          <ac:chgData name="Richard Chalk" userId="287f8aa4f4de1d19" providerId="LiveId" clId="{55E7E3B9-B10D-4359-B24D-A161F0BE15F2}" dt="2024-02-28T19:44:26.487" v="9850" actId="478"/>
          <ac:picMkLst>
            <pc:docMk/>
            <pc:sldMk cId="230308643" sldId="635"/>
            <ac:picMk id="9" creationId="{60CF9C0A-2CF1-D179-7614-05A64BABA1DE}"/>
          </ac:picMkLst>
        </pc:picChg>
        <pc:picChg chg="del">
          <ac:chgData name="Richard Chalk" userId="287f8aa4f4de1d19" providerId="LiveId" clId="{55E7E3B9-B10D-4359-B24D-A161F0BE15F2}" dt="2024-02-20T05:27:45.876" v="765" actId="478"/>
          <ac:picMkLst>
            <pc:docMk/>
            <pc:sldMk cId="230308643" sldId="635"/>
            <ac:picMk id="12" creationId="{2EA2E64B-E17A-2D67-5151-6FC7480FB92B}"/>
          </ac:picMkLst>
        </pc:picChg>
        <pc:picChg chg="add mod">
          <ac:chgData name="Richard Chalk" userId="287f8aa4f4de1d19" providerId="LiveId" clId="{55E7E3B9-B10D-4359-B24D-A161F0BE15F2}" dt="2024-02-28T19:45:18.389" v="9928" actId="1076"/>
          <ac:picMkLst>
            <pc:docMk/>
            <pc:sldMk cId="230308643" sldId="635"/>
            <ac:picMk id="13" creationId="{7A88F2A0-DD20-7119-BF07-04A5246C9F3F}"/>
          </ac:picMkLst>
        </pc:picChg>
        <pc:picChg chg="add del mod">
          <ac:chgData name="Richard Chalk" userId="287f8aa4f4de1d19" providerId="LiveId" clId="{55E7E3B9-B10D-4359-B24D-A161F0BE15F2}" dt="2024-02-28T19:34:37.665" v="9614" actId="478"/>
          <ac:picMkLst>
            <pc:docMk/>
            <pc:sldMk cId="230308643" sldId="635"/>
            <ac:picMk id="19" creationId="{C0CAD312-6A93-113E-7238-9B4CFDC12BE1}"/>
          </ac:picMkLst>
        </pc:picChg>
        <pc:picChg chg="add mod">
          <ac:chgData name="Richard Chalk" userId="287f8aa4f4de1d19" providerId="LiveId" clId="{55E7E3B9-B10D-4359-B24D-A161F0BE15F2}" dt="2024-02-28T19:39:57.514" v="9671" actId="1076"/>
          <ac:picMkLst>
            <pc:docMk/>
            <pc:sldMk cId="230308643" sldId="635"/>
            <ac:picMk id="2050" creationId="{35CF0B5B-FAF2-E54C-1924-5CD7F4065FAC}"/>
          </ac:picMkLst>
        </pc:picChg>
        <pc:picChg chg="del">
          <ac:chgData name="Richard Chalk" userId="287f8aa4f4de1d19" providerId="LiveId" clId="{55E7E3B9-B10D-4359-B24D-A161F0BE15F2}" dt="2024-02-20T05:28:42.419" v="801" actId="478"/>
          <ac:picMkLst>
            <pc:docMk/>
            <pc:sldMk cId="230308643" sldId="635"/>
            <ac:picMk id="2050" creationId="{6D77791D-13E5-12EB-AE37-B1E9C8EFC7B9}"/>
          </ac:picMkLst>
        </pc:picChg>
        <pc:picChg chg="add mod">
          <ac:chgData name="Richard Chalk" userId="287f8aa4f4de1d19" providerId="LiveId" clId="{55E7E3B9-B10D-4359-B24D-A161F0BE15F2}" dt="2024-02-28T19:40:18.486" v="9684" actId="1038"/>
          <ac:picMkLst>
            <pc:docMk/>
            <pc:sldMk cId="230308643" sldId="635"/>
            <ac:picMk id="2052" creationId="{6AFF66BA-FBB9-4F1F-816B-A5B3ED3A7ED2}"/>
          </ac:picMkLst>
        </pc:picChg>
        <pc:picChg chg="add mod">
          <ac:chgData name="Richard Chalk" userId="287f8aa4f4de1d19" providerId="LiveId" clId="{55E7E3B9-B10D-4359-B24D-A161F0BE15F2}" dt="2024-02-28T19:40:53.213" v="9687" actId="1076"/>
          <ac:picMkLst>
            <pc:docMk/>
            <pc:sldMk cId="230308643" sldId="635"/>
            <ac:picMk id="2054" creationId="{E64CE7ED-2806-D5BF-F1F6-937DF6760F31}"/>
          </ac:picMkLst>
        </pc:picChg>
        <pc:picChg chg="add mod">
          <ac:chgData name="Richard Chalk" userId="287f8aa4f4de1d19" providerId="LiveId" clId="{55E7E3B9-B10D-4359-B24D-A161F0BE15F2}" dt="2024-02-28T19:47:04.958" v="10035" actId="1038"/>
          <ac:picMkLst>
            <pc:docMk/>
            <pc:sldMk cId="230308643" sldId="635"/>
            <ac:picMk id="2056" creationId="{43A50581-E237-AE29-8FF6-723E63FBCABF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4" creationId="{0DCC2079-B0E0-6D9F-76DC-B33AB91EE764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6" creationId="{B4577543-4852-5F9E-4920-7F72F7262105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8" creationId="{3E30A77F-3173-633F-58CF-016961FDCA93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80" creationId="{68F8BA00-F0BF-7BC9-580E-4FBBC678FB1E}"/>
          </ac:picMkLst>
        </pc:picChg>
        <pc:picChg chg="add del mod">
          <ac:chgData name="Richard Chalk" userId="287f8aa4f4de1d19" providerId="LiveId" clId="{55E7E3B9-B10D-4359-B24D-A161F0BE15F2}" dt="2024-02-28T19:34:32.770" v="9611" actId="478"/>
          <ac:picMkLst>
            <pc:docMk/>
            <pc:sldMk cId="230308643" sldId="635"/>
            <ac:picMk id="3082" creationId="{F30FE4E5-2C48-AD0A-E951-DC913D1E3D42}"/>
          </ac:picMkLst>
        </pc:picChg>
      </pc:sldChg>
      <pc:sldChg chg="addSp delSp modSp add mod">
        <pc:chgData name="Richard Chalk" userId="287f8aa4f4de1d19" providerId="LiveId" clId="{55E7E3B9-B10D-4359-B24D-A161F0BE15F2}" dt="2024-02-20T05:41:24.194" v="1391" actId="20577"/>
        <pc:sldMkLst>
          <pc:docMk/>
          <pc:sldMk cId="3619668104" sldId="636"/>
        </pc:sldMkLst>
        <pc:spChg chg="mod">
          <ac:chgData name="Richard Chalk" userId="287f8aa4f4de1d19" providerId="LiveId" clId="{55E7E3B9-B10D-4359-B24D-A161F0BE15F2}" dt="2024-02-20T05:39:26.222" v="1251" actId="554"/>
          <ac:spMkLst>
            <pc:docMk/>
            <pc:sldMk cId="3619668104" sldId="636"/>
            <ac:spMk id="2" creationId="{19521851-2001-76BA-67BC-A60BB68F2977}"/>
          </ac:spMkLst>
        </pc:spChg>
        <pc:spChg chg="del">
          <ac:chgData name="Richard Chalk" userId="287f8aa4f4de1d19" providerId="LiveId" clId="{55E7E3B9-B10D-4359-B24D-A161F0BE15F2}" dt="2024-02-20T05:39:03.177" v="1247" actId="478"/>
          <ac:spMkLst>
            <pc:docMk/>
            <pc:sldMk cId="3619668104" sldId="636"/>
            <ac:spMk id="10" creationId="{0B8CE211-FADF-84A4-DCDD-C7429EEAC288}"/>
          </ac:spMkLst>
        </pc:spChg>
        <pc:spChg chg="add mod">
          <ac:chgData name="Richard Chalk" userId="287f8aa4f4de1d19" providerId="LiveId" clId="{55E7E3B9-B10D-4359-B24D-A161F0BE15F2}" dt="2024-02-20T05:41:24.194" v="1391" actId="20577"/>
          <ac:spMkLst>
            <pc:docMk/>
            <pc:sldMk cId="3619668104" sldId="636"/>
            <ac:spMk id="11" creationId="{193DBE62-B972-739D-A49F-786426AEB0E9}"/>
          </ac:spMkLst>
        </pc:spChg>
        <pc:spChg chg="del">
          <ac:chgData name="Richard Chalk" userId="287f8aa4f4de1d19" providerId="LiveId" clId="{55E7E3B9-B10D-4359-B24D-A161F0BE15F2}" dt="2024-02-20T05:39:01.604" v="1246" actId="478"/>
          <ac:spMkLst>
            <pc:docMk/>
            <pc:sldMk cId="3619668104" sldId="636"/>
            <ac:spMk id="15" creationId="{395C98AA-11D2-7AE7-49F1-9121512E576F}"/>
          </ac:spMkLst>
        </pc:spChg>
        <pc:spChg chg="del">
          <ac:chgData name="Richard Chalk" userId="287f8aa4f4de1d19" providerId="LiveId" clId="{55E7E3B9-B10D-4359-B24D-A161F0BE15F2}" dt="2024-02-20T05:39:04.952" v="1248" actId="478"/>
          <ac:spMkLst>
            <pc:docMk/>
            <pc:sldMk cId="3619668104" sldId="636"/>
            <ac:spMk id="16" creationId="{ADE6963A-5C46-672A-AFFE-8D7458137463}"/>
          </ac:spMkLst>
        </pc:spChg>
        <pc:spChg chg="del">
          <ac:chgData name="Richard Chalk" userId="287f8aa4f4de1d19" providerId="LiveId" clId="{55E7E3B9-B10D-4359-B24D-A161F0BE15F2}" dt="2024-02-20T05:38:59.698" v="1245" actId="478"/>
          <ac:spMkLst>
            <pc:docMk/>
            <pc:sldMk cId="3619668104" sldId="636"/>
            <ac:spMk id="17" creationId="{8C2B94A9-DEFE-97C2-07D5-C9C205673CA2}"/>
          </ac:spMkLst>
        </pc:spChg>
        <pc:picChg chg="add mod">
          <ac:chgData name="Richard Chalk" userId="287f8aa4f4de1d19" providerId="LiveId" clId="{55E7E3B9-B10D-4359-B24D-A161F0BE15F2}" dt="2024-02-20T05:38:35.946" v="1217" actId="1035"/>
          <ac:picMkLst>
            <pc:docMk/>
            <pc:sldMk cId="3619668104" sldId="636"/>
            <ac:picMk id="3" creationId="{13FF04D5-F38D-A16A-D72E-F965EBCF47C9}"/>
          </ac:picMkLst>
        </pc:picChg>
        <pc:picChg chg="del">
          <ac:chgData name="Richard Chalk" userId="287f8aa4f4de1d19" providerId="LiveId" clId="{55E7E3B9-B10D-4359-B24D-A161F0BE15F2}" dt="2024-02-20T05:37:24.601" v="1130" actId="478"/>
          <ac:picMkLst>
            <pc:docMk/>
            <pc:sldMk cId="3619668104" sldId="636"/>
            <ac:picMk id="9" creationId="{1B80884E-F276-018D-E2EE-3F34D1E6C528}"/>
          </ac:picMkLst>
        </pc:picChg>
        <pc:picChg chg="add mod">
          <ac:chgData name="Richard Chalk" userId="287f8aa4f4de1d19" providerId="LiveId" clId="{55E7E3B9-B10D-4359-B24D-A161F0BE15F2}" dt="2024-02-20T05:41:19.643" v="1366" actId="1035"/>
          <ac:picMkLst>
            <pc:docMk/>
            <pc:sldMk cId="3619668104" sldId="636"/>
            <ac:picMk id="12" creationId="{6F21366C-A697-0288-8286-AE0973A51F21}"/>
          </ac:picMkLst>
        </pc:picChg>
        <pc:picChg chg="mod">
          <ac:chgData name="Richard Chalk" userId="287f8aa4f4de1d19" providerId="LiveId" clId="{55E7E3B9-B10D-4359-B24D-A161F0BE15F2}" dt="2024-02-20T05:39:47.460" v="1258" actId="167"/>
          <ac:picMkLst>
            <pc:docMk/>
            <pc:sldMk cId="3619668104" sldId="636"/>
            <ac:picMk id="3074" creationId="{2F81FA16-5124-C090-2C6F-541461E30459}"/>
          </ac:picMkLst>
        </pc:picChg>
        <pc:picChg chg="mod">
          <ac:chgData name="Richard Chalk" userId="287f8aa4f4de1d19" providerId="LiveId" clId="{55E7E3B9-B10D-4359-B24D-A161F0BE15F2}" dt="2024-02-20T05:39:52.590" v="1262" actId="1036"/>
          <ac:picMkLst>
            <pc:docMk/>
            <pc:sldMk cId="3619668104" sldId="636"/>
            <ac:picMk id="3076" creationId="{B5E312F7-65D0-7FD8-1CE2-524FC6FB70A4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78" creationId="{72161DA7-53C1-E567-FD84-6470C5FCF99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0" creationId="{405A09B2-618C-31B6-0A4F-AB150BFE684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2" creationId="{6E1233CA-574D-5033-8A13-890FDC3DAE62}"/>
          </ac:picMkLst>
        </pc:picChg>
      </pc:sldChg>
      <pc:sldChg chg="addSp delSp modSp add mod">
        <pc:chgData name="Richard Chalk" userId="287f8aa4f4de1d19" providerId="LiveId" clId="{55E7E3B9-B10D-4359-B24D-A161F0BE15F2}" dt="2024-02-20T05:46:31.006" v="1885" actId="14100"/>
        <pc:sldMkLst>
          <pc:docMk/>
          <pc:sldMk cId="2748712550" sldId="637"/>
        </pc:sldMkLst>
        <pc:spChg chg="mod ord">
          <ac:chgData name="Richard Chalk" userId="287f8aa4f4de1d19" providerId="LiveId" clId="{55E7E3B9-B10D-4359-B24D-A161F0BE15F2}" dt="2024-02-20T05:43:36.475" v="1626" actId="113"/>
          <ac:spMkLst>
            <pc:docMk/>
            <pc:sldMk cId="2748712550" sldId="637"/>
            <ac:spMk id="2" creationId="{2ED7E3C9-E610-C2AE-43E1-3011D82E46CB}"/>
          </ac:spMkLst>
        </pc:spChg>
        <pc:spChg chg="mod">
          <ac:chgData name="Richard Chalk" userId="287f8aa4f4de1d19" providerId="LiveId" clId="{55E7E3B9-B10D-4359-B24D-A161F0BE15F2}" dt="2024-02-20T05:46:31.006" v="1885" actId="14100"/>
          <ac:spMkLst>
            <pc:docMk/>
            <pc:sldMk cId="2748712550" sldId="637"/>
            <ac:spMk id="11" creationId="{BABD7D60-8EE9-F4C7-AB35-E6923CB85FED}"/>
          </ac:spMkLst>
        </pc:spChg>
        <pc:picChg chg="mod">
          <ac:chgData name="Richard Chalk" userId="287f8aa4f4de1d19" providerId="LiveId" clId="{55E7E3B9-B10D-4359-B24D-A161F0BE15F2}" dt="2024-02-20T05:42:35.066" v="1492" actId="1035"/>
          <ac:picMkLst>
            <pc:docMk/>
            <pc:sldMk cId="2748712550" sldId="637"/>
            <ac:picMk id="3" creationId="{B65B4706-E416-4EBB-412F-887D2F7AE5AD}"/>
          </ac:picMkLst>
        </pc:picChg>
        <pc:picChg chg="add mod">
          <ac:chgData name="Richard Chalk" userId="287f8aa4f4de1d19" providerId="LiveId" clId="{55E7E3B9-B10D-4359-B24D-A161F0BE15F2}" dt="2024-02-20T05:41:49.395" v="1399" actId="1038"/>
          <ac:picMkLst>
            <pc:docMk/>
            <pc:sldMk cId="2748712550" sldId="637"/>
            <ac:picMk id="9" creationId="{D3084B88-933D-F477-453C-41C1E5D3856A}"/>
          </ac:picMkLst>
        </pc:picChg>
        <pc:picChg chg="add mod">
          <ac:chgData name="Richard Chalk" userId="287f8aa4f4de1d19" providerId="LiveId" clId="{55E7E3B9-B10D-4359-B24D-A161F0BE15F2}" dt="2024-02-20T05:45:18.228" v="1758" actId="14100"/>
          <ac:picMkLst>
            <pc:docMk/>
            <pc:sldMk cId="2748712550" sldId="637"/>
            <ac:picMk id="10" creationId="{1E5378B8-DABD-693C-E51F-8F5B180DD7DB}"/>
          </ac:picMkLst>
        </pc:picChg>
        <pc:picChg chg="mod">
          <ac:chgData name="Richard Chalk" userId="287f8aa4f4de1d19" providerId="LiveId" clId="{55E7E3B9-B10D-4359-B24D-A161F0BE15F2}" dt="2024-02-20T05:44:58.360" v="1755" actId="1036"/>
          <ac:picMkLst>
            <pc:docMk/>
            <pc:sldMk cId="2748712550" sldId="637"/>
            <ac:picMk id="12" creationId="{83DA3002-9C1C-FF5A-5A1A-C39BB0AA83B2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4" creationId="{E7FD4AD1-1656-36FD-29F5-8D91417D1411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6" creationId="{3297378E-85ED-D40A-7943-F79C25CA1060}"/>
          </ac:picMkLst>
        </pc:picChg>
      </pc:sldChg>
      <pc:sldChg chg="addSp delSp modSp add mod">
        <pc:chgData name="Richard Chalk" userId="287f8aa4f4de1d19" providerId="LiveId" clId="{55E7E3B9-B10D-4359-B24D-A161F0BE15F2}" dt="2024-02-20T06:01:35.516" v="2227" actId="14100"/>
        <pc:sldMkLst>
          <pc:docMk/>
          <pc:sldMk cId="1488974394" sldId="638"/>
        </pc:sldMkLst>
        <pc:spChg chg="mod">
          <ac:chgData name="Richard Chalk" userId="287f8aa4f4de1d19" providerId="LiveId" clId="{55E7E3B9-B10D-4359-B24D-A161F0BE15F2}" dt="2024-02-20T05:52:01.277" v="1998" actId="113"/>
          <ac:spMkLst>
            <pc:docMk/>
            <pc:sldMk cId="1488974394" sldId="638"/>
            <ac:spMk id="2" creationId="{F9E6E77C-C2CC-8B32-331F-C7419ECBFB0C}"/>
          </ac:spMkLst>
        </pc:spChg>
        <pc:spChg chg="del">
          <ac:chgData name="Richard Chalk" userId="287f8aa4f4de1d19" providerId="LiveId" clId="{55E7E3B9-B10D-4359-B24D-A161F0BE15F2}" dt="2024-02-20T05:47:02.113" v="1888" actId="478"/>
          <ac:spMkLst>
            <pc:docMk/>
            <pc:sldMk cId="1488974394" sldId="638"/>
            <ac:spMk id="11" creationId="{18ED7244-B7A5-1633-48A1-D74C241ACB97}"/>
          </ac:spMkLst>
        </pc:spChg>
        <pc:spChg chg="add mod">
          <ac:chgData name="Richard Chalk" userId="287f8aa4f4de1d19" providerId="LiveId" clId="{55E7E3B9-B10D-4359-B24D-A161F0BE15F2}" dt="2024-02-20T06:01:00.989" v="2223" actId="207"/>
          <ac:spMkLst>
            <pc:docMk/>
            <pc:sldMk cId="1488974394" sldId="638"/>
            <ac:spMk id="15" creationId="{FBA2D00A-4A9C-5E1F-2CA8-AC3622673D55}"/>
          </ac:spMkLst>
        </pc:spChg>
        <pc:picChg chg="del">
          <ac:chgData name="Richard Chalk" userId="287f8aa4f4de1d19" providerId="LiveId" clId="{55E7E3B9-B10D-4359-B24D-A161F0BE15F2}" dt="2024-02-20T05:47:17.997" v="1892" actId="478"/>
          <ac:picMkLst>
            <pc:docMk/>
            <pc:sldMk cId="1488974394" sldId="638"/>
            <ac:picMk id="9" creationId="{D5C11584-F5A1-962F-F059-BAC316B12DD7}"/>
          </ac:picMkLst>
        </pc:picChg>
        <pc:picChg chg="del">
          <ac:chgData name="Richard Chalk" userId="287f8aa4f4de1d19" providerId="LiveId" clId="{55E7E3B9-B10D-4359-B24D-A161F0BE15F2}" dt="2024-02-20T05:46:59.542" v="1887" actId="478"/>
          <ac:picMkLst>
            <pc:docMk/>
            <pc:sldMk cId="1488974394" sldId="638"/>
            <ac:picMk id="10" creationId="{F05B4B04-1082-FD74-993F-E57F076DC424}"/>
          </ac:picMkLst>
        </pc:picChg>
        <pc:picChg chg="del">
          <ac:chgData name="Richard Chalk" userId="287f8aa4f4de1d19" providerId="LiveId" clId="{55E7E3B9-B10D-4359-B24D-A161F0BE15F2}" dt="2024-02-20T05:47:04.919" v="1889" actId="478"/>
          <ac:picMkLst>
            <pc:docMk/>
            <pc:sldMk cId="1488974394" sldId="638"/>
            <ac:picMk id="12" creationId="{F73B8571-53FE-C040-01B7-6A4DABC063CD}"/>
          </ac:picMkLst>
        </pc:picChg>
        <pc:picChg chg="add mod">
          <ac:chgData name="Richard Chalk" userId="287f8aa4f4de1d19" providerId="LiveId" clId="{55E7E3B9-B10D-4359-B24D-A161F0BE15F2}" dt="2024-02-20T05:47:10.341" v="1891" actId="1076"/>
          <ac:picMkLst>
            <pc:docMk/>
            <pc:sldMk cId="1488974394" sldId="638"/>
            <ac:picMk id="13" creationId="{9311B804-F217-B58C-B7E7-11C90EBBA301}"/>
          </ac:picMkLst>
        </pc:picChg>
        <pc:picChg chg="add mod">
          <ac:chgData name="Richard Chalk" userId="287f8aa4f4de1d19" providerId="LiveId" clId="{55E7E3B9-B10D-4359-B24D-A161F0BE15F2}" dt="2024-02-20T05:48:19.712" v="1995" actId="1038"/>
          <ac:picMkLst>
            <pc:docMk/>
            <pc:sldMk cId="1488974394" sldId="638"/>
            <ac:picMk id="14" creationId="{2FB58793-9E54-A29A-A3D9-5376F0905F29}"/>
          </ac:picMkLst>
        </pc:picChg>
        <pc:picChg chg="add mod">
          <ac:chgData name="Richard Chalk" userId="287f8aa4f4de1d19" providerId="LiveId" clId="{55E7E3B9-B10D-4359-B24D-A161F0BE15F2}" dt="2024-02-20T05:52:52.855" v="2106" actId="1036"/>
          <ac:picMkLst>
            <pc:docMk/>
            <pc:sldMk cId="1488974394" sldId="638"/>
            <ac:picMk id="16" creationId="{4B0B640A-964B-8A7C-33A9-F05B4D60EEA0}"/>
          </ac:picMkLst>
        </pc:picChg>
        <pc:picChg chg="add del mod">
          <ac:chgData name="Richard Chalk" userId="287f8aa4f4de1d19" providerId="LiveId" clId="{55E7E3B9-B10D-4359-B24D-A161F0BE15F2}" dt="2024-02-20T05:53:44.673" v="2112" actId="478"/>
          <ac:picMkLst>
            <pc:docMk/>
            <pc:sldMk cId="1488974394" sldId="638"/>
            <ac:picMk id="18" creationId="{DDEF0828-CB17-E83B-27E6-886ED064B436}"/>
          </ac:picMkLst>
        </pc:picChg>
        <pc:picChg chg="add mod">
          <ac:chgData name="Richard Chalk" userId="287f8aa4f4de1d19" providerId="LiveId" clId="{55E7E3B9-B10D-4359-B24D-A161F0BE15F2}" dt="2024-02-20T05:54:46.208" v="2122" actId="1076"/>
          <ac:picMkLst>
            <pc:docMk/>
            <pc:sldMk cId="1488974394" sldId="638"/>
            <ac:picMk id="19" creationId="{9D1B0FA7-1136-C44F-1014-9AE2D3B789BB}"/>
          </ac:picMkLst>
        </pc:picChg>
        <pc:picChg chg="add mod">
          <ac:chgData name="Richard Chalk" userId="287f8aa4f4de1d19" providerId="LiveId" clId="{55E7E3B9-B10D-4359-B24D-A161F0BE15F2}" dt="2024-02-20T05:54:57.486" v="2124" actId="1076"/>
          <ac:picMkLst>
            <pc:docMk/>
            <pc:sldMk cId="1488974394" sldId="638"/>
            <ac:picMk id="20" creationId="{125591E7-3128-078F-346C-6CBBD97FAAC9}"/>
          </ac:picMkLst>
        </pc:picChg>
        <pc:picChg chg="add mod">
          <ac:chgData name="Richard Chalk" userId="287f8aa4f4de1d19" providerId="LiveId" clId="{55E7E3B9-B10D-4359-B24D-A161F0BE15F2}" dt="2024-02-20T05:55:03.879" v="2128" actId="1076"/>
          <ac:picMkLst>
            <pc:docMk/>
            <pc:sldMk cId="1488974394" sldId="638"/>
            <ac:picMk id="21" creationId="{F7C541CB-6470-4806-9026-9530925C23E9}"/>
          </ac:picMkLst>
        </pc:picChg>
        <pc:picChg chg="add mod">
          <ac:chgData name="Richard Chalk" userId="287f8aa4f4de1d19" providerId="LiveId" clId="{55E7E3B9-B10D-4359-B24D-A161F0BE15F2}" dt="2024-02-20T05:55:07.747" v="2130" actId="1076"/>
          <ac:picMkLst>
            <pc:docMk/>
            <pc:sldMk cId="1488974394" sldId="638"/>
            <ac:picMk id="22" creationId="{7FBF598E-D450-73AA-7957-9148299B2FAC}"/>
          </ac:picMkLst>
        </pc:picChg>
        <pc:picChg chg="add mod">
          <ac:chgData name="Richard Chalk" userId="287f8aa4f4de1d19" providerId="LiveId" clId="{55E7E3B9-B10D-4359-B24D-A161F0BE15F2}" dt="2024-02-20T05:55:19.858" v="2135" actId="1035"/>
          <ac:picMkLst>
            <pc:docMk/>
            <pc:sldMk cId="1488974394" sldId="638"/>
            <ac:picMk id="23" creationId="{F979A8E8-05CF-08D0-948C-2E2EF1F0577C}"/>
          </ac:picMkLst>
        </pc:picChg>
        <pc:picChg chg="add mod">
          <ac:chgData name="Richard Chalk" userId="287f8aa4f4de1d19" providerId="LiveId" clId="{55E7E3B9-B10D-4359-B24D-A161F0BE15F2}" dt="2024-02-20T05:55:30.312" v="2137" actId="1076"/>
          <ac:picMkLst>
            <pc:docMk/>
            <pc:sldMk cId="1488974394" sldId="638"/>
            <ac:picMk id="24" creationId="{0CDEF3A9-9D81-2D3C-530E-88B901E2BD3A}"/>
          </ac:picMkLst>
        </pc:picChg>
        <pc:picChg chg="add del">
          <ac:chgData name="Richard Chalk" userId="287f8aa4f4de1d19" providerId="LiveId" clId="{55E7E3B9-B10D-4359-B24D-A161F0BE15F2}" dt="2024-02-20T05:53:33.908" v="2108" actId="478"/>
          <ac:picMkLst>
            <pc:docMk/>
            <pc:sldMk cId="1488974394" sldId="638"/>
            <ac:picMk id="4098" creationId="{3ED4A2F3-7598-C844-5429-6C747FC7EEF2}"/>
          </ac:picMkLst>
        </pc:picChg>
        <pc:picChg chg="add del mod">
          <ac:chgData name="Richard Chalk" userId="287f8aa4f4de1d19" providerId="LiveId" clId="{55E7E3B9-B10D-4359-B24D-A161F0BE15F2}" dt="2024-02-20T05:53:55.646" v="2115" actId="478"/>
          <ac:picMkLst>
            <pc:docMk/>
            <pc:sldMk cId="1488974394" sldId="638"/>
            <ac:picMk id="4100" creationId="{EA338276-6DC0-BB00-1552-D6B58A2565DB}"/>
          </ac:picMkLst>
        </pc:picChg>
        <pc:picChg chg="add mod">
          <ac:chgData name="Richard Chalk" userId="287f8aa4f4de1d19" providerId="LiveId" clId="{55E7E3B9-B10D-4359-B24D-A161F0BE15F2}" dt="2024-02-20T05:54:16.619" v="2118" actId="1076"/>
          <ac:picMkLst>
            <pc:docMk/>
            <pc:sldMk cId="1488974394" sldId="638"/>
            <ac:picMk id="4102" creationId="{021E83DC-641B-E72A-EA6D-67F77594D5DE}"/>
          </ac:picMkLst>
        </pc:picChg>
        <pc:picChg chg="add mod">
          <ac:chgData name="Richard Chalk" userId="287f8aa4f4de1d19" providerId="LiveId" clId="{55E7E3B9-B10D-4359-B24D-A161F0BE15F2}" dt="2024-02-20T06:01:35.516" v="2227" actId="14100"/>
          <ac:picMkLst>
            <pc:docMk/>
            <pc:sldMk cId="1488974394" sldId="638"/>
            <ac:picMk id="4104" creationId="{ADF499F4-282D-A0CE-41C3-EBED8869C04A}"/>
          </ac:picMkLst>
        </pc:picChg>
      </pc:sldChg>
      <pc:sldChg chg="addSp delSp modSp add del mod">
        <pc:chgData name="Richard Chalk" userId="287f8aa4f4de1d19" providerId="LiveId" clId="{55E7E3B9-B10D-4359-B24D-A161F0BE15F2}" dt="2024-02-20T06:35:30.166" v="2463" actId="47"/>
        <pc:sldMkLst>
          <pc:docMk/>
          <pc:sldMk cId="1505702217" sldId="639"/>
        </pc:sldMkLst>
        <pc:spChg chg="mod">
          <ac:chgData name="Richard Chalk" userId="287f8aa4f4de1d19" providerId="LiveId" clId="{55E7E3B9-B10D-4359-B24D-A161F0BE15F2}" dt="2024-02-20T05:56:56.030" v="2175" actId="20577"/>
          <ac:spMkLst>
            <pc:docMk/>
            <pc:sldMk cId="1505702217" sldId="639"/>
            <ac:spMk id="7" creationId="{27282D8E-06B2-DB6C-8F67-A78B7027D39D}"/>
          </ac:spMkLst>
        </pc:spChg>
        <pc:spChg chg="add del">
          <ac:chgData name="Richard Chalk" userId="287f8aa4f4de1d19" providerId="LiveId" clId="{55E7E3B9-B10D-4359-B24D-A161F0BE15F2}" dt="2024-02-20T06:29:40.603" v="2230" actId="478"/>
          <ac:spMkLst>
            <pc:docMk/>
            <pc:sldMk cId="1505702217" sldId="639"/>
            <ac:spMk id="9" creationId="{98EB35EC-F996-A3CD-A8A5-A478A584C36B}"/>
          </ac:spMkLst>
        </pc:spChg>
      </pc:sldChg>
      <pc:sldChg chg="modSp add mod">
        <pc:chgData name="Richard Chalk" userId="287f8aa4f4de1d19" providerId="LiveId" clId="{55E7E3B9-B10D-4359-B24D-A161F0BE15F2}" dt="2024-02-20T05:56:39.232" v="2166" actId="20577"/>
        <pc:sldMkLst>
          <pc:docMk/>
          <pc:sldMk cId="2429607484" sldId="640"/>
        </pc:sldMkLst>
        <pc:spChg chg="mod">
          <ac:chgData name="Richard Chalk" userId="287f8aa4f4de1d19" providerId="LiveId" clId="{55E7E3B9-B10D-4359-B24D-A161F0BE15F2}" dt="2024-02-20T05:56:39.232" v="2166" actId="20577"/>
          <ac:spMkLst>
            <pc:docMk/>
            <pc:sldMk cId="2429607484" sldId="640"/>
            <ac:spMk id="118" creationId="{FBE14242-6703-C08D-028E-ECB22D280C64}"/>
          </ac:spMkLst>
        </pc:spChg>
      </pc:sldChg>
      <pc:sldChg chg="addSp delSp modSp add mod modNotesTx">
        <pc:chgData name="Richard Chalk" userId="287f8aa4f4de1d19" providerId="LiveId" clId="{55E7E3B9-B10D-4359-B24D-A161F0BE15F2}" dt="2024-02-20T08:33:06.547" v="2753" actId="207"/>
        <pc:sldMkLst>
          <pc:docMk/>
          <pc:sldMk cId="3377948885" sldId="641"/>
        </pc:sldMkLst>
        <pc:spChg chg="mod ord">
          <ac:chgData name="Richard Chalk" userId="287f8aa4f4de1d19" providerId="LiveId" clId="{55E7E3B9-B10D-4359-B24D-A161F0BE15F2}" dt="2024-02-20T08:33:06.547" v="2753" actId="207"/>
          <ac:spMkLst>
            <pc:docMk/>
            <pc:sldMk cId="3377948885" sldId="641"/>
            <ac:spMk id="2" creationId="{30C43EDF-A468-E736-4E52-87CD82ABBFB6}"/>
          </ac:spMkLst>
        </pc:spChg>
        <pc:spChg chg="mod">
          <ac:chgData name="Richard Chalk" userId="287f8aa4f4de1d19" providerId="LiveId" clId="{55E7E3B9-B10D-4359-B24D-A161F0BE15F2}" dt="2024-02-20T08:32:53.864" v="2752" actId="6549"/>
          <ac:spMkLst>
            <pc:docMk/>
            <pc:sldMk cId="3377948885" sldId="641"/>
            <ac:spMk id="7" creationId="{3834A8CF-E37B-946D-8812-B639C4526269}"/>
          </ac:spMkLst>
        </pc:spChg>
        <pc:spChg chg="del">
          <ac:chgData name="Richard Chalk" userId="287f8aa4f4de1d19" providerId="LiveId" clId="{55E7E3B9-B10D-4359-B24D-A161F0BE15F2}" dt="2024-02-20T06:36:59.865" v="2464" actId="478"/>
          <ac:spMkLst>
            <pc:docMk/>
            <pc:sldMk cId="3377948885" sldId="641"/>
            <ac:spMk id="9" creationId="{330A842F-A71C-537B-58A2-965B5A4D6E4D}"/>
          </ac:spMkLst>
        </pc:spChg>
        <pc:spChg chg="mod">
          <ac:chgData name="Richard Chalk" userId="287f8aa4f4de1d19" providerId="LiveId" clId="{55E7E3B9-B10D-4359-B24D-A161F0BE15F2}" dt="2024-02-20T08:26:29.332" v="2751" actId="207"/>
          <ac:spMkLst>
            <pc:docMk/>
            <pc:sldMk cId="3377948885" sldId="641"/>
            <ac:spMk id="11" creationId="{ADF08E06-2413-1733-A25F-D94758AED07A}"/>
          </ac:spMkLst>
        </pc:spChg>
        <pc:picChg chg="del">
          <ac:chgData name="Richard Chalk" userId="287f8aa4f4de1d19" providerId="LiveId" clId="{55E7E3B9-B10D-4359-B24D-A161F0BE15F2}" dt="2024-02-20T06:37:06.515" v="2466" actId="478"/>
          <ac:picMkLst>
            <pc:docMk/>
            <pc:sldMk cId="3377948885" sldId="641"/>
            <ac:picMk id="3" creationId="{AD821733-99F9-B925-AFA2-B164A59EE5D8}"/>
          </ac:picMkLst>
        </pc:picChg>
        <pc:picChg chg="del">
          <ac:chgData name="Richard Chalk" userId="287f8aa4f4de1d19" providerId="LiveId" clId="{55E7E3B9-B10D-4359-B24D-A161F0BE15F2}" dt="2024-02-20T06:38:37.906" v="2490" actId="478"/>
          <ac:picMkLst>
            <pc:docMk/>
            <pc:sldMk cId="3377948885" sldId="641"/>
            <ac:picMk id="12" creationId="{7F6B3D42-8232-2D23-573B-AAA2FD6EDAD6}"/>
          </ac:picMkLst>
        </pc:picChg>
        <pc:picChg chg="del">
          <ac:chgData name="Richard Chalk" userId="287f8aa4f4de1d19" providerId="LiveId" clId="{55E7E3B9-B10D-4359-B24D-A161F0BE15F2}" dt="2024-02-20T06:37:15.574" v="2470" actId="478"/>
          <ac:picMkLst>
            <pc:docMk/>
            <pc:sldMk cId="3377948885" sldId="641"/>
            <ac:picMk id="3074" creationId="{AAC8F524-979E-7031-FF41-AF5F481C8A55}"/>
          </ac:picMkLst>
        </pc:picChg>
        <pc:picChg chg="del">
          <ac:chgData name="Richard Chalk" userId="287f8aa4f4de1d19" providerId="LiveId" clId="{55E7E3B9-B10D-4359-B24D-A161F0BE15F2}" dt="2024-02-20T06:38:32.786" v="2488" actId="478"/>
          <ac:picMkLst>
            <pc:docMk/>
            <pc:sldMk cId="3377948885" sldId="641"/>
            <ac:picMk id="3076" creationId="{E05E12FB-EDC6-72C9-3CA7-338022D2C0F3}"/>
          </ac:picMkLst>
        </pc:picChg>
        <pc:picChg chg="add del">
          <ac:chgData name="Richard Chalk" userId="287f8aa4f4de1d19" providerId="LiveId" clId="{55E7E3B9-B10D-4359-B24D-A161F0BE15F2}" dt="2024-02-20T06:39:32.318" v="2502" actId="478"/>
          <ac:picMkLst>
            <pc:docMk/>
            <pc:sldMk cId="3377948885" sldId="641"/>
            <ac:picMk id="11266" creationId="{5D157290-7335-A5C0-ECD5-8005FC869C9D}"/>
          </ac:picMkLst>
        </pc:picChg>
        <pc:picChg chg="add mod">
          <ac:chgData name="Richard Chalk" userId="287f8aa4f4de1d19" providerId="LiveId" clId="{55E7E3B9-B10D-4359-B24D-A161F0BE15F2}" dt="2024-02-20T06:39:47.505" v="2512" actId="1076"/>
          <ac:picMkLst>
            <pc:docMk/>
            <pc:sldMk cId="3377948885" sldId="641"/>
            <ac:picMk id="11268" creationId="{95809487-8745-E7EA-FA65-F71161B55110}"/>
          </ac:picMkLst>
        </pc:picChg>
      </pc:sldChg>
      <pc:sldChg chg="modSp add del mod">
        <pc:chgData name="Richard Chalk" userId="287f8aa4f4de1d19" providerId="LiveId" clId="{55E7E3B9-B10D-4359-B24D-A161F0BE15F2}" dt="2024-02-21T05:35:45.718" v="3381" actId="47"/>
        <pc:sldMkLst>
          <pc:docMk/>
          <pc:sldMk cId="74805548" sldId="642"/>
        </pc:sldMkLst>
        <pc:spChg chg="mod">
          <ac:chgData name="Richard Chalk" userId="287f8aa4f4de1d19" providerId="LiveId" clId="{55E7E3B9-B10D-4359-B24D-A161F0BE15F2}" dt="2024-02-20T05:57:58.149" v="2187" actId="20577"/>
          <ac:spMkLst>
            <pc:docMk/>
            <pc:sldMk cId="74805548" sldId="642"/>
            <ac:spMk id="7" creationId="{B595B058-515D-6DCD-BE6F-3E909B0DAB03}"/>
          </ac:spMkLst>
        </pc:spChg>
      </pc:sldChg>
      <pc:sldChg chg="addSp delSp modSp add mod">
        <pc:chgData name="Richard Chalk" userId="287f8aa4f4de1d19" providerId="LiveId" clId="{55E7E3B9-B10D-4359-B24D-A161F0BE15F2}" dt="2024-02-21T05:51:44.354" v="3998" actId="1036"/>
        <pc:sldMkLst>
          <pc:docMk/>
          <pc:sldMk cId="1456782335" sldId="643"/>
        </pc:sldMkLst>
        <pc:spChg chg="mod ord">
          <ac:chgData name="Richard Chalk" userId="287f8aa4f4de1d19" providerId="LiveId" clId="{55E7E3B9-B10D-4359-B24D-A161F0BE15F2}" dt="2024-02-21T05:45:12.348" v="3630" actId="207"/>
          <ac:spMkLst>
            <pc:docMk/>
            <pc:sldMk cId="1456782335" sldId="643"/>
            <ac:spMk id="2" creationId="{37C85A76-2B36-92E0-4CD2-01D3D3CD242F}"/>
          </ac:spMkLst>
        </pc:spChg>
        <pc:spChg chg="mod">
          <ac:chgData name="Richard Chalk" userId="287f8aa4f4de1d19" providerId="LiveId" clId="{55E7E3B9-B10D-4359-B24D-A161F0BE15F2}" dt="2024-02-21T05:36:54.082" v="3396" actId="20577"/>
          <ac:spMkLst>
            <pc:docMk/>
            <pc:sldMk cId="1456782335" sldId="643"/>
            <ac:spMk id="7" creationId="{B582EB6A-FE48-D4C8-4E34-35423E37D405}"/>
          </ac:spMkLst>
        </pc:spChg>
        <pc:spChg chg="del">
          <ac:chgData name="Richard Chalk" userId="287f8aa4f4de1d19" providerId="LiveId" clId="{55E7E3B9-B10D-4359-B24D-A161F0BE15F2}" dt="2024-02-21T05:36:07.203" v="3382" actId="478"/>
          <ac:spMkLst>
            <pc:docMk/>
            <pc:sldMk cId="1456782335" sldId="643"/>
            <ac:spMk id="9" creationId="{4039BC8E-C348-86AD-5E68-129166D5E7AB}"/>
          </ac:spMkLst>
        </pc:spChg>
        <pc:spChg chg="mod">
          <ac:chgData name="Richard Chalk" userId="287f8aa4f4de1d19" providerId="LiveId" clId="{55E7E3B9-B10D-4359-B24D-A161F0BE15F2}" dt="2024-02-21T05:45:19.756" v="3631" actId="207"/>
          <ac:spMkLst>
            <pc:docMk/>
            <pc:sldMk cId="1456782335" sldId="643"/>
            <ac:spMk id="11" creationId="{73B217D2-5DEC-8AEB-B2F5-B91277DAAC70}"/>
          </ac:spMkLst>
        </pc:spChg>
        <pc:spChg chg="add mod">
          <ac:chgData name="Richard Chalk" userId="287f8aa4f4de1d19" providerId="LiveId" clId="{55E7E3B9-B10D-4359-B24D-A161F0BE15F2}" dt="2024-02-21T05:41:54.866" v="3538" actId="207"/>
          <ac:spMkLst>
            <pc:docMk/>
            <pc:sldMk cId="1456782335" sldId="643"/>
            <ac:spMk id="15" creationId="{9CD46EEA-2A29-A79C-F5CC-785449073190}"/>
          </ac:spMkLst>
        </pc:spChg>
        <pc:picChg chg="del">
          <ac:chgData name="Richard Chalk" userId="287f8aa4f4de1d19" providerId="LiveId" clId="{55E7E3B9-B10D-4359-B24D-A161F0BE15F2}" dt="2024-02-21T05:37:08.105" v="3403" actId="478"/>
          <ac:picMkLst>
            <pc:docMk/>
            <pc:sldMk cId="1456782335" sldId="643"/>
            <ac:picMk id="3" creationId="{DA838DFE-DAAF-7500-5BB4-F9FFC4E5458C}"/>
          </ac:picMkLst>
        </pc:picChg>
        <pc:picChg chg="add mod">
          <ac:chgData name="Richard Chalk" userId="287f8aa4f4de1d19" providerId="LiveId" clId="{55E7E3B9-B10D-4359-B24D-A161F0BE15F2}" dt="2024-02-21T05:37:26.993" v="3433" actId="1035"/>
          <ac:picMkLst>
            <pc:docMk/>
            <pc:sldMk cId="1456782335" sldId="643"/>
            <ac:picMk id="10" creationId="{BC9C434B-A267-478C-8534-CA8CDB7903E3}"/>
          </ac:picMkLst>
        </pc:picChg>
        <pc:picChg chg="del">
          <ac:chgData name="Richard Chalk" userId="287f8aa4f4de1d19" providerId="LiveId" clId="{55E7E3B9-B10D-4359-B24D-A161F0BE15F2}" dt="2024-02-21T05:37:07.266" v="3402" actId="478"/>
          <ac:picMkLst>
            <pc:docMk/>
            <pc:sldMk cId="1456782335" sldId="643"/>
            <ac:picMk id="12" creationId="{60C1731E-67EA-C8F6-0482-DF157BD688A4}"/>
          </ac:picMkLst>
        </pc:picChg>
        <pc:picChg chg="add mod">
          <ac:chgData name="Richard Chalk" userId="287f8aa4f4de1d19" providerId="LiveId" clId="{55E7E3B9-B10D-4359-B24D-A161F0BE15F2}" dt="2024-02-21T05:36:57.002" v="3398" actId="1037"/>
          <ac:picMkLst>
            <pc:docMk/>
            <pc:sldMk cId="1456782335" sldId="643"/>
            <ac:picMk id="13" creationId="{7E345BA0-9101-2E9A-EEB9-C594D4EF155C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6" creationId="{B5D17A7D-0E09-46B8-1C69-740D0C65828F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7" creationId="{F4DDD0DD-CDE4-5C69-A3BA-91AF350A79BC}"/>
          </ac:picMkLst>
        </pc:picChg>
        <pc:picChg chg="del">
          <ac:chgData name="Richard Chalk" userId="287f8aa4f4de1d19" providerId="LiveId" clId="{55E7E3B9-B10D-4359-B24D-A161F0BE15F2}" dt="2024-02-21T05:37:04.027" v="3400" actId="478"/>
          <ac:picMkLst>
            <pc:docMk/>
            <pc:sldMk cId="1456782335" sldId="643"/>
            <ac:picMk id="3074" creationId="{447D82C3-5F9F-24B3-1A46-E76BD14589C2}"/>
          </ac:picMkLst>
        </pc:picChg>
        <pc:picChg chg="del">
          <ac:chgData name="Richard Chalk" userId="287f8aa4f4de1d19" providerId="LiveId" clId="{55E7E3B9-B10D-4359-B24D-A161F0BE15F2}" dt="2024-02-21T05:37:06.199" v="3401" actId="478"/>
          <ac:picMkLst>
            <pc:docMk/>
            <pc:sldMk cId="1456782335" sldId="643"/>
            <ac:picMk id="3076" creationId="{CFCB72C1-6DAE-7E32-009D-27F01617BE2F}"/>
          </ac:picMkLst>
        </pc:picChg>
        <pc:picChg chg="add del mod">
          <ac:chgData name="Richard Chalk" userId="287f8aa4f4de1d19" providerId="LiveId" clId="{55E7E3B9-B10D-4359-B24D-A161F0BE15F2}" dt="2024-02-21T05:49:40.777" v="3726" actId="478"/>
          <ac:picMkLst>
            <pc:docMk/>
            <pc:sldMk cId="1456782335" sldId="643"/>
            <ac:picMk id="3078" creationId="{1170F0D2-DCFC-7491-A822-C32F69153723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3080" creationId="{C98CC9C9-A285-1E81-F235-86E8D1F93B13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2" creationId="{80758F7E-18E1-C1D2-659A-D25D4840CAB4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4" creationId="{76FF1863-427A-0F50-D339-8522F3A9A686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6" creationId="{7BBBF6FC-92FF-4150-E77C-B56F6FACCB17}"/>
          </ac:picMkLst>
        </pc:picChg>
        <pc:cxnChg chg="mod">
          <ac:chgData name="Richard Chalk" userId="287f8aa4f4de1d19" providerId="LiveId" clId="{55E7E3B9-B10D-4359-B24D-A161F0BE15F2}" dt="2024-02-21T05:41:17.317" v="3514" actId="14100"/>
          <ac:cxnSpMkLst>
            <pc:docMk/>
            <pc:sldMk cId="1456782335" sldId="643"/>
            <ac:cxnSpMk id="4" creationId="{9547818F-5499-874C-7FB4-D2E4A79B3802}"/>
          </ac:cxnSpMkLst>
        </pc:cxnChg>
      </pc:sldChg>
      <pc:sldChg chg="addSp delSp modSp add del mod">
        <pc:chgData name="Richard Chalk" userId="287f8aa4f4de1d19" providerId="LiveId" clId="{55E7E3B9-B10D-4359-B24D-A161F0BE15F2}" dt="2024-02-21T05:54:59.089" v="4019" actId="47"/>
        <pc:sldMkLst>
          <pc:docMk/>
          <pc:sldMk cId="257715169" sldId="644"/>
        </pc:sldMkLst>
        <pc:spChg chg="ord">
          <ac:chgData name="Richard Chalk" userId="287f8aa4f4de1d19" providerId="LiveId" clId="{55E7E3B9-B10D-4359-B24D-A161F0BE15F2}" dt="2024-02-21T05:52:36.747" v="4005" actId="167"/>
          <ac:spMkLst>
            <pc:docMk/>
            <pc:sldMk cId="257715169" sldId="644"/>
            <ac:spMk id="2" creationId="{1604A4CF-5682-229E-8F07-52FA22EF4B25}"/>
          </ac:spMkLst>
        </pc:spChg>
        <pc:spChg chg="mod">
          <ac:chgData name="Richard Chalk" userId="287f8aa4f4de1d19" providerId="LiveId" clId="{55E7E3B9-B10D-4359-B24D-A161F0BE15F2}" dt="2024-02-20T05:59:03.425" v="2199" actId="20577"/>
          <ac:spMkLst>
            <pc:docMk/>
            <pc:sldMk cId="257715169" sldId="644"/>
            <ac:spMk id="7" creationId="{C14D0C5B-43E4-7E2E-98DD-BD6018A1BF00}"/>
          </ac:spMkLst>
        </pc:spChg>
        <pc:spChg chg="del">
          <ac:chgData name="Richard Chalk" userId="287f8aa4f4de1d19" providerId="LiveId" clId="{55E7E3B9-B10D-4359-B24D-A161F0BE15F2}" dt="2024-02-21T05:52:27.036" v="4004" actId="478"/>
          <ac:spMkLst>
            <pc:docMk/>
            <pc:sldMk cId="257715169" sldId="644"/>
            <ac:spMk id="9" creationId="{BC6AF828-C0B3-A32F-D7D8-79E972251573}"/>
          </ac:spMkLst>
        </pc:spChg>
        <pc:picChg chg="del">
          <ac:chgData name="Richard Chalk" userId="287f8aa4f4de1d19" providerId="LiveId" clId="{55E7E3B9-B10D-4359-B24D-A161F0BE15F2}" dt="2024-02-21T05:52:42.001" v="4009" actId="478"/>
          <ac:picMkLst>
            <pc:docMk/>
            <pc:sldMk cId="257715169" sldId="644"/>
            <ac:picMk id="3" creationId="{27799966-99CC-03CD-2C40-EAEB788BEC08}"/>
          </ac:picMkLst>
        </pc:picChg>
        <pc:picChg chg="add mod">
          <ac:chgData name="Richard Chalk" userId="287f8aa4f4de1d19" providerId="LiveId" clId="{55E7E3B9-B10D-4359-B24D-A161F0BE15F2}" dt="2024-02-21T05:52:49.590" v="4011" actId="1076"/>
          <ac:picMkLst>
            <pc:docMk/>
            <pc:sldMk cId="257715169" sldId="644"/>
            <ac:picMk id="10" creationId="{590927B4-4AD7-30BA-C61E-AB965789AA59}"/>
          </ac:picMkLst>
        </pc:picChg>
        <pc:picChg chg="del">
          <ac:chgData name="Richard Chalk" userId="287f8aa4f4de1d19" providerId="LiveId" clId="{55E7E3B9-B10D-4359-B24D-A161F0BE15F2}" dt="2024-02-21T05:52:40.805" v="4008" actId="478"/>
          <ac:picMkLst>
            <pc:docMk/>
            <pc:sldMk cId="257715169" sldId="644"/>
            <ac:picMk id="12" creationId="{8151E29A-A48F-D2D7-BA63-471507107CFD}"/>
          </ac:picMkLst>
        </pc:picChg>
        <pc:picChg chg="del">
          <ac:chgData name="Richard Chalk" userId="287f8aa4f4de1d19" providerId="LiveId" clId="{55E7E3B9-B10D-4359-B24D-A161F0BE15F2}" dt="2024-02-21T05:52:37.926" v="4006" actId="478"/>
          <ac:picMkLst>
            <pc:docMk/>
            <pc:sldMk cId="257715169" sldId="644"/>
            <ac:picMk id="3074" creationId="{8D59AACC-6E89-F44D-4581-7BD2A0B9A2C4}"/>
          </ac:picMkLst>
        </pc:picChg>
        <pc:picChg chg="del">
          <ac:chgData name="Richard Chalk" userId="287f8aa4f4de1d19" providerId="LiveId" clId="{55E7E3B9-B10D-4359-B24D-A161F0BE15F2}" dt="2024-02-21T05:52:39.858" v="4007" actId="478"/>
          <ac:picMkLst>
            <pc:docMk/>
            <pc:sldMk cId="257715169" sldId="644"/>
            <ac:picMk id="3076" creationId="{779FC8A4-2285-3A03-81C3-3149B30BE887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8:46:37.546" v="8147" actId="1037"/>
        <pc:sldMkLst>
          <pc:docMk/>
          <pc:sldMk cId="950277813" sldId="645"/>
        </pc:sldMkLst>
        <pc:spChg chg="mod">
          <ac:chgData name="Richard Chalk" userId="287f8aa4f4de1d19" providerId="LiveId" clId="{55E7E3B9-B10D-4359-B24D-A161F0BE15F2}" dt="2024-02-22T18:40:44.034" v="8012" actId="113"/>
          <ac:spMkLst>
            <pc:docMk/>
            <pc:sldMk cId="950277813" sldId="645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2T12:27:15.860" v="7089" actId="478"/>
          <ac:spMkLst>
            <pc:docMk/>
            <pc:sldMk cId="950277813" sldId="645"/>
            <ac:spMk id="7" creationId="{EBD62573-4B50-EAD6-8C7E-C3AE6A9F45B4}"/>
          </ac:spMkLst>
        </pc:spChg>
        <pc:spChg chg="add del mod">
          <ac:chgData name="Richard Chalk" userId="287f8aa4f4de1d19" providerId="LiveId" clId="{55E7E3B9-B10D-4359-B24D-A161F0BE15F2}" dt="2024-02-22T12:25:32.576" v="7065" actId="478"/>
          <ac:spMkLst>
            <pc:docMk/>
            <pc:sldMk cId="950277813" sldId="645"/>
            <ac:spMk id="8" creationId="{AA40C333-5B8D-46B2-5DB8-2053AA77B19A}"/>
          </ac:spMkLst>
        </pc:spChg>
        <pc:spChg chg="del">
          <ac:chgData name="Richard Chalk" userId="287f8aa4f4de1d19" providerId="LiveId" clId="{55E7E3B9-B10D-4359-B24D-A161F0BE15F2}" dt="2024-02-22T12:26:43.588" v="7087" actId="478"/>
          <ac:spMkLst>
            <pc:docMk/>
            <pc:sldMk cId="950277813" sldId="645"/>
            <ac:spMk id="12" creationId="{0F47BC57-5C51-0D45-F0AF-DF977E1D8B04}"/>
          </ac:spMkLst>
        </pc:spChg>
        <pc:spChg chg="add mod">
          <ac:chgData name="Richard Chalk" userId="287f8aa4f4de1d19" providerId="LiveId" clId="{55E7E3B9-B10D-4359-B24D-A161F0BE15F2}" dt="2024-02-22T18:46:37.546" v="8147" actId="1037"/>
          <ac:spMkLst>
            <pc:docMk/>
            <pc:sldMk cId="950277813" sldId="645"/>
            <ac:spMk id="16" creationId="{507376B2-5672-0D42-A50F-3B901BE0B058}"/>
          </ac:spMkLst>
        </pc:spChg>
        <pc:spChg chg="add mod">
          <ac:chgData name="Richard Chalk" userId="287f8aa4f4de1d19" providerId="LiveId" clId="{55E7E3B9-B10D-4359-B24D-A161F0BE15F2}" dt="2024-02-22T18:46:02.954" v="8081" actId="1038"/>
          <ac:spMkLst>
            <pc:docMk/>
            <pc:sldMk cId="950277813" sldId="645"/>
            <ac:spMk id="17" creationId="{112D5327-70BF-D5C3-9F34-25C7AEA12661}"/>
          </ac:spMkLst>
        </pc:spChg>
        <pc:spChg chg="add del mod">
          <ac:chgData name="Richard Chalk" userId="287f8aa4f4de1d19" providerId="LiveId" clId="{55E7E3B9-B10D-4359-B24D-A161F0BE15F2}" dt="2024-02-22T18:46:05.441" v="8082" actId="478"/>
          <ac:spMkLst>
            <pc:docMk/>
            <pc:sldMk cId="950277813" sldId="645"/>
            <ac:spMk id="20" creationId="{0105D28C-8D62-C9EB-8DFE-9753F1405E1C}"/>
          </ac:spMkLst>
        </pc:spChg>
        <pc:spChg chg="add mod">
          <ac:chgData name="Richard Chalk" userId="287f8aa4f4de1d19" providerId="LiveId" clId="{55E7E3B9-B10D-4359-B24D-A161F0BE15F2}" dt="2024-02-22T18:45:56.392" v="8068" actId="1038"/>
          <ac:spMkLst>
            <pc:docMk/>
            <pc:sldMk cId="950277813" sldId="645"/>
            <ac:spMk id="21" creationId="{66E41BB6-E4C7-0347-7875-4A68F538D1D7}"/>
          </ac:spMkLst>
        </pc:spChg>
        <pc:spChg chg="add mod">
          <ac:chgData name="Richard Chalk" userId="287f8aa4f4de1d19" providerId="LiveId" clId="{55E7E3B9-B10D-4359-B24D-A161F0BE15F2}" dt="2024-02-22T18:46:23.214" v="8101" actId="1037"/>
          <ac:spMkLst>
            <pc:docMk/>
            <pc:sldMk cId="950277813" sldId="645"/>
            <ac:spMk id="22" creationId="{3CFD561E-2EE8-D036-F018-6C43A158A76E}"/>
          </ac:spMkLst>
        </pc:spChg>
        <pc:picChg chg="del">
          <ac:chgData name="Richard Chalk" userId="287f8aa4f4de1d19" providerId="LiveId" clId="{55E7E3B9-B10D-4359-B24D-A161F0BE15F2}" dt="2024-02-22T12:26:46.411" v="7088" actId="478"/>
          <ac:picMkLst>
            <pc:docMk/>
            <pc:sldMk cId="950277813" sldId="645"/>
            <ac:picMk id="3" creationId="{A78A0620-E6F9-BC1A-F1E5-E0D0E7E2B772}"/>
          </ac:picMkLst>
        </pc:picChg>
        <pc:picChg chg="add mod">
          <ac:chgData name="Richard Chalk" userId="287f8aa4f4de1d19" providerId="LiveId" clId="{55E7E3B9-B10D-4359-B24D-A161F0BE15F2}" dt="2024-02-22T18:45:56.392" v="8068" actId="1038"/>
          <ac:picMkLst>
            <pc:docMk/>
            <pc:sldMk cId="950277813" sldId="645"/>
            <ac:picMk id="9" creationId="{B4942DED-FBFF-B291-23D2-CEE381903749}"/>
          </ac:picMkLst>
        </pc:picChg>
        <pc:picChg chg="mod">
          <ac:chgData name="Richard Chalk" userId="287f8aa4f4de1d19" providerId="LiveId" clId="{55E7E3B9-B10D-4359-B24D-A161F0BE15F2}" dt="2024-02-22T12:33:59.401" v="7731" actId="1076"/>
          <ac:picMkLst>
            <pc:docMk/>
            <pc:sldMk cId="950277813" sldId="645"/>
            <ac:picMk id="11" creationId="{21790CD6-316D-D2A2-3645-51BE3E024507}"/>
          </ac:picMkLst>
        </pc:picChg>
        <pc:picChg chg="add mod">
          <ac:chgData name="Richard Chalk" userId="287f8aa4f4de1d19" providerId="LiveId" clId="{55E7E3B9-B10D-4359-B24D-A161F0BE15F2}" dt="2024-02-22T12:27:20.523" v="7091" actId="1076"/>
          <ac:picMkLst>
            <pc:docMk/>
            <pc:sldMk cId="950277813" sldId="645"/>
            <ac:picMk id="13" creationId="{2E0DBDE3-BB4E-D163-4B00-37298F69907D}"/>
          </ac:picMkLst>
        </pc:picChg>
        <pc:picChg chg="add mod">
          <ac:chgData name="Richard Chalk" userId="287f8aa4f4de1d19" providerId="LiveId" clId="{55E7E3B9-B10D-4359-B24D-A161F0BE15F2}" dt="2024-02-22T12:29:47.701" v="7453"/>
          <ac:picMkLst>
            <pc:docMk/>
            <pc:sldMk cId="950277813" sldId="645"/>
            <ac:picMk id="14" creationId="{3913CFE0-9989-F361-A481-D52EEF0CF036}"/>
          </ac:picMkLst>
        </pc:picChg>
        <pc:picChg chg="add mod">
          <ac:chgData name="Richard Chalk" userId="287f8aa4f4de1d19" providerId="LiveId" clId="{55E7E3B9-B10D-4359-B24D-A161F0BE15F2}" dt="2024-02-22T18:46:37.546" v="8147" actId="1037"/>
          <ac:picMkLst>
            <pc:docMk/>
            <pc:sldMk cId="950277813" sldId="645"/>
            <ac:picMk id="18" creationId="{30E3170F-A6C0-650F-C719-063AAD5489EB}"/>
          </ac:picMkLst>
        </pc:picChg>
        <pc:picChg chg="add mod">
          <ac:chgData name="Richard Chalk" userId="287f8aa4f4de1d19" providerId="LiveId" clId="{55E7E3B9-B10D-4359-B24D-A161F0BE15F2}" dt="2024-02-22T12:34:33.582" v="7746" actId="1038"/>
          <ac:picMkLst>
            <pc:docMk/>
            <pc:sldMk cId="950277813" sldId="645"/>
            <ac:picMk id="19" creationId="{A71ED5A7-ACAD-3386-D641-0C280990ACBA}"/>
          </ac:picMkLst>
        </pc:picChg>
        <pc:picChg chg="add mod">
          <ac:chgData name="Richard Chalk" userId="287f8aa4f4de1d19" providerId="LiveId" clId="{55E7E3B9-B10D-4359-B24D-A161F0BE15F2}" dt="2024-02-22T12:26:40.284" v="7086" actId="1038"/>
          <ac:picMkLst>
            <pc:docMk/>
            <pc:sldMk cId="950277813" sldId="645"/>
            <ac:picMk id="2050" creationId="{DD000D22-E1ED-B111-6B85-82F8075CE953}"/>
          </ac:picMkLst>
        </pc:picChg>
        <pc:picChg chg="add del mod">
          <ac:chgData name="Richard Chalk" userId="287f8aa4f4de1d19" providerId="LiveId" clId="{55E7E3B9-B10D-4359-B24D-A161F0BE15F2}" dt="2024-02-22T12:32:33.616" v="7573" actId="478"/>
          <ac:picMkLst>
            <pc:docMk/>
            <pc:sldMk cId="950277813" sldId="645"/>
            <ac:picMk id="2052" creationId="{DAA73D62-B23B-DCFD-2E47-D64AA874F424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6" creationId="{E8467F65-5A75-AC94-9752-587D7A7F4816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8" creationId="{58864DC8-EDBB-83FB-5E13-28DFFCED493D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2" creationId="{6FD94AB1-8DA1-A380-8181-F7892E15942F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8" creationId="{D0D0F5D9-E089-6829-6E34-488DAB23E6A0}"/>
          </ac:picMkLst>
        </pc:picChg>
      </pc:sldChg>
      <pc:sldChg chg="modSp add mod ord">
        <pc:chgData name="Richard Chalk" userId="287f8aa4f4de1d19" providerId="LiveId" clId="{55E7E3B9-B10D-4359-B24D-A161F0BE15F2}" dt="2024-02-21T05:54:49.766" v="4017" actId="20577"/>
        <pc:sldMkLst>
          <pc:docMk/>
          <pc:sldMk cId="1658202632" sldId="646"/>
        </pc:sldMkLst>
        <pc:spChg chg="mod">
          <ac:chgData name="Richard Chalk" userId="287f8aa4f4de1d19" providerId="LiveId" clId="{55E7E3B9-B10D-4359-B24D-A161F0BE15F2}" dt="2024-02-21T05:54:49.766" v="4017" actId="20577"/>
          <ac:spMkLst>
            <pc:docMk/>
            <pc:sldMk cId="1658202632" sldId="646"/>
            <ac:spMk id="118" creationId="{F0D0A623-FC3A-3C61-0341-33A1C44B66EF}"/>
          </ac:spMkLst>
        </pc:spChg>
      </pc:sldChg>
      <pc:sldChg chg="addSp delSp modSp add mod modNotesTx">
        <pc:chgData name="Richard Chalk" userId="287f8aa4f4de1d19" providerId="LiveId" clId="{55E7E3B9-B10D-4359-B24D-A161F0BE15F2}" dt="2024-02-22T12:34:55.329" v="7795" actId="6549"/>
        <pc:sldMkLst>
          <pc:docMk/>
          <pc:sldMk cId="1136056112" sldId="647"/>
        </pc:sldMkLst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9" creationId="{4711E27A-9FED-009E-19F3-DA48C19A4FFF}"/>
          </ac:spMkLst>
        </pc:spChg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11" creationId="{9A182F15-CB8F-57C7-88FE-DB9C539B1001}"/>
          </ac:spMkLst>
        </pc:spChg>
        <pc:spChg chg="del">
          <ac:chgData name="Richard Chalk" userId="287f8aa4f4de1d19" providerId="LiveId" clId="{55E7E3B9-B10D-4359-B24D-A161F0BE15F2}" dt="2024-02-21T19:53:44.543" v="5909" actId="478"/>
          <ac:spMkLst>
            <pc:docMk/>
            <pc:sldMk cId="1136056112" sldId="647"/>
            <ac:spMk id="12" creationId="{9BD21671-9A14-85BB-4CC7-9FE96B661AE5}"/>
          </ac:spMkLst>
        </pc:spChg>
        <pc:spChg chg="add del mod">
          <ac:chgData name="Richard Chalk" userId="287f8aa4f4de1d19" providerId="LiveId" clId="{55E7E3B9-B10D-4359-B24D-A161F0BE15F2}" dt="2024-02-21T19:49:44.589" v="5773" actId="478"/>
          <ac:spMkLst>
            <pc:docMk/>
            <pc:sldMk cId="1136056112" sldId="647"/>
            <ac:spMk id="13" creationId="{980CEB1A-7C5B-002F-1050-2C80D421E360}"/>
          </ac:spMkLst>
        </pc:spChg>
        <pc:spChg chg="del">
          <ac:chgData name="Richard Chalk" userId="287f8aa4f4de1d19" providerId="LiveId" clId="{55E7E3B9-B10D-4359-B24D-A161F0BE15F2}" dt="2024-02-21T19:53:48.339" v="5911" actId="478"/>
          <ac:spMkLst>
            <pc:docMk/>
            <pc:sldMk cId="1136056112" sldId="647"/>
            <ac:spMk id="14" creationId="{49FB1A69-132E-04ED-9A7F-0C8518C18331}"/>
          </ac:spMkLst>
        </pc:spChg>
        <pc:spChg chg="mod">
          <ac:chgData name="Richard Chalk" userId="287f8aa4f4de1d19" providerId="LiveId" clId="{55E7E3B9-B10D-4359-B24D-A161F0BE15F2}" dt="2024-02-20T05:59:48.642" v="2209" actId="6549"/>
          <ac:spMkLst>
            <pc:docMk/>
            <pc:sldMk cId="1136056112" sldId="647"/>
            <ac:spMk id="152" creationId="{00000000-0000-0000-0000-000000000000}"/>
          </ac:spMkLst>
        </pc:spChg>
        <pc:spChg chg="mod">
          <ac:chgData name="Richard Chalk" userId="287f8aa4f4de1d19" providerId="LiveId" clId="{55E7E3B9-B10D-4359-B24D-A161F0BE15F2}" dt="2024-02-22T06:05:34.890" v="6870" actId="207"/>
          <ac:spMkLst>
            <pc:docMk/>
            <pc:sldMk cId="1136056112" sldId="647"/>
            <ac:spMk id="159" creationId="{00000000-0000-0000-0000-000000000000}"/>
          </ac:spMkLst>
        </pc:spChg>
        <pc:grpChg chg="del">
          <ac:chgData name="Richard Chalk" userId="287f8aa4f4de1d19" providerId="LiveId" clId="{55E7E3B9-B10D-4359-B24D-A161F0BE15F2}" dt="2024-02-21T19:53:46.723" v="5910" actId="478"/>
          <ac:grpSpMkLst>
            <pc:docMk/>
            <pc:sldMk cId="1136056112" sldId="647"/>
            <ac:grpSpMk id="6" creationId="{7308CB4A-F4E5-69D5-DEB8-062FCE06CE10}"/>
          </ac:grpSpMkLst>
        </pc:grp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2" creationId="{C91A7F54-BEB5-7C16-669C-4848CEA05DCF}"/>
          </ac:picMkLst>
        </pc:pic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5" creationId="{CDEC0F47-627B-CBCC-7804-83056BC102FD}"/>
          </ac:picMkLst>
        </pc:picChg>
        <pc:picChg chg="del">
          <ac:chgData name="Richard Chalk" userId="287f8aa4f4de1d19" providerId="LiveId" clId="{55E7E3B9-B10D-4359-B24D-A161F0BE15F2}" dt="2024-02-21T19:53:42.393" v="5908" actId="478"/>
          <ac:picMkLst>
            <pc:docMk/>
            <pc:sldMk cId="1136056112" sldId="647"/>
            <ac:picMk id="10" creationId="{C59F8F17-0478-EA1B-85F6-0876915872FD}"/>
          </ac:picMkLst>
        </pc:picChg>
        <pc:picChg chg="del">
          <ac:chgData name="Richard Chalk" userId="287f8aa4f4de1d19" providerId="LiveId" clId="{55E7E3B9-B10D-4359-B24D-A161F0BE15F2}" dt="2024-02-21T19:53:44.543" v="5909" actId="478"/>
          <ac:picMkLst>
            <pc:docMk/>
            <pc:sldMk cId="1136056112" sldId="647"/>
            <ac:picMk id="15" creationId="{47B0B4BC-9807-8284-C3E4-59206DC7E932}"/>
          </ac:picMkLst>
        </pc:picChg>
        <pc:picChg chg="add mod">
          <ac:chgData name="Richard Chalk" userId="287f8aa4f4de1d19" providerId="LiveId" clId="{55E7E3B9-B10D-4359-B24D-A161F0BE15F2}" dt="2024-02-21T19:53:52.651" v="5912"/>
          <ac:picMkLst>
            <pc:docMk/>
            <pc:sldMk cId="1136056112" sldId="647"/>
            <ac:picMk id="16" creationId="{245D57BB-A2B8-BB6C-275E-2F3D40B1C2C9}"/>
          </ac:picMkLst>
        </pc:picChg>
        <pc:picChg chg="add mod">
          <ac:chgData name="Richard Chalk" userId="287f8aa4f4de1d19" providerId="LiveId" clId="{55E7E3B9-B10D-4359-B24D-A161F0BE15F2}" dt="2024-02-21T19:54:03.563" v="5915" actId="1076"/>
          <ac:picMkLst>
            <pc:docMk/>
            <pc:sldMk cId="1136056112" sldId="647"/>
            <ac:picMk id="17" creationId="{DAC214C0-14A5-A66D-5A27-738CE3E0F64B}"/>
          </ac:picMkLst>
        </pc:picChg>
        <pc:picChg chg="add mod">
          <ac:chgData name="Richard Chalk" userId="287f8aa4f4de1d19" providerId="LiveId" clId="{55E7E3B9-B10D-4359-B24D-A161F0BE15F2}" dt="2024-02-22T05:36:48.630" v="6663" actId="1037"/>
          <ac:picMkLst>
            <pc:docMk/>
            <pc:sldMk cId="1136056112" sldId="647"/>
            <ac:picMk id="18" creationId="{CE197BBD-7001-16C7-1A0A-B88E8E2F69B7}"/>
          </ac:picMkLst>
        </pc:picChg>
        <pc:picChg chg="add mod">
          <ac:chgData name="Richard Chalk" userId="287f8aa4f4de1d19" providerId="LiveId" clId="{55E7E3B9-B10D-4359-B24D-A161F0BE15F2}" dt="2024-02-22T05:36:57.851" v="6686" actId="1038"/>
          <ac:picMkLst>
            <pc:docMk/>
            <pc:sldMk cId="1136056112" sldId="647"/>
            <ac:picMk id="19" creationId="{CA9DAC44-1608-BB3F-1A5B-70FADF3B99E5}"/>
          </ac:picMkLst>
        </pc:picChg>
        <pc:picChg chg="add mod">
          <ac:chgData name="Richard Chalk" userId="287f8aa4f4de1d19" providerId="LiveId" clId="{55E7E3B9-B10D-4359-B24D-A161F0BE15F2}" dt="2024-02-22T05:36:54.725" v="6671" actId="1035"/>
          <ac:picMkLst>
            <pc:docMk/>
            <pc:sldMk cId="1136056112" sldId="647"/>
            <ac:picMk id="20" creationId="{7B4CAA6B-6B82-16D9-1789-79644E96CA55}"/>
          </ac:picMkLst>
        </pc:picChg>
      </pc:sldChg>
      <pc:sldChg chg="addSp delSp modSp add mod">
        <pc:chgData name="Richard Chalk" userId="287f8aa4f4de1d19" providerId="LiveId" clId="{55E7E3B9-B10D-4359-B24D-A161F0BE15F2}" dt="2024-02-20T06:34:46.798" v="2462" actId="1036"/>
        <pc:sldMkLst>
          <pc:docMk/>
          <pc:sldMk cId="1052996071" sldId="648"/>
        </pc:sldMkLst>
        <pc:spChg chg="mod">
          <ac:chgData name="Richard Chalk" userId="287f8aa4f4de1d19" providerId="LiveId" clId="{55E7E3B9-B10D-4359-B24D-A161F0BE15F2}" dt="2024-02-20T06:30:43.382" v="2290" actId="207"/>
          <ac:spMkLst>
            <pc:docMk/>
            <pc:sldMk cId="1052996071" sldId="648"/>
            <ac:spMk id="18" creationId="{6DBEF3BB-A85C-4D25-1DB4-7ED532B29640}"/>
          </ac:spMkLst>
        </pc:spChg>
        <pc:spChg chg="mod">
          <ac:chgData name="Richard Chalk" userId="287f8aa4f4de1d19" providerId="LiveId" clId="{55E7E3B9-B10D-4359-B24D-A161F0BE15F2}" dt="2024-02-20T06:31:59.944" v="2354" actId="1038"/>
          <ac:spMkLst>
            <pc:docMk/>
            <pc:sldMk cId="1052996071" sldId="648"/>
            <ac:spMk id="20" creationId="{B76427E2-DFEC-A3B3-BF87-E748D0717DF8}"/>
          </ac:spMkLst>
        </pc:spChg>
        <pc:spChg chg="mod">
          <ac:chgData name="Richard Chalk" userId="287f8aa4f4de1d19" providerId="LiveId" clId="{55E7E3B9-B10D-4359-B24D-A161F0BE15F2}" dt="2024-02-20T06:32:46.268" v="2369" actId="207"/>
          <ac:spMkLst>
            <pc:docMk/>
            <pc:sldMk cId="1052996071" sldId="648"/>
            <ac:spMk id="658" creationId="{B91E8102-E629-43D9-9B47-F8BA69801370}"/>
          </ac:spMkLst>
        </pc:spChg>
        <pc:picChg chg="add mod">
          <ac:chgData name="Richard Chalk" userId="287f8aa4f4de1d19" providerId="LiveId" clId="{55E7E3B9-B10D-4359-B24D-A161F0BE15F2}" dt="2024-02-20T06:32:25.845" v="2367" actId="1035"/>
          <ac:picMkLst>
            <pc:docMk/>
            <pc:sldMk cId="1052996071" sldId="648"/>
            <ac:picMk id="10" creationId="{AAFBEFC7-E5DF-87B2-EB7F-85947D134D05}"/>
          </ac:picMkLst>
        </pc:picChg>
        <pc:picChg chg="del">
          <ac:chgData name="Richard Chalk" userId="287f8aa4f4de1d19" providerId="LiveId" clId="{55E7E3B9-B10D-4359-B24D-A161F0BE15F2}" dt="2024-02-20T06:31:14.194" v="2295" actId="478"/>
          <ac:picMkLst>
            <pc:docMk/>
            <pc:sldMk cId="1052996071" sldId="648"/>
            <ac:picMk id="12" creationId="{1B142F88-CC7E-F534-3F2A-50E2282F6CC2}"/>
          </ac:picMkLst>
        </pc:picChg>
        <pc:picChg chg="del">
          <ac:chgData name="Richard Chalk" userId="287f8aa4f4de1d19" providerId="LiveId" clId="{55E7E3B9-B10D-4359-B24D-A161F0BE15F2}" dt="2024-02-20T06:31:02.999" v="2292" actId="478"/>
          <ac:picMkLst>
            <pc:docMk/>
            <pc:sldMk cId="1052996071" sldId="648"/>
            <ac:picMk id="21" creationId="{4E59B3C4-F1C6-864F-5F71-A240F1D0A43E}"/>
          </ac:picMkLst>
        </pc:picChg>
        <pc:picChg chg="del">
          <ac:chgData name="Richard Chalk" userId="287f8aa4f4de1d19" providerId="LiveId" clId="{55E7E3B9-B10D-4359-B24D-A161F0BE15F2}" dt="2024-02-20T06:31:07.829" v="2293" actId="478"/>
          <ac:picMkLst>
            <pc:docMk/>
            <pc:sldMk cId="1052996071" sldId="648"/>
            <ac:picMk id="23" creationId="{8635B2B4-F02B-D148-1E6C-40213906DF08}"/>
          </ac:picMkLst>
        </pc:picChg>
        <pc:picChg chg="mod">
          <ac:chgData name="Richard Chalk" userId="287f8aa4f4de1d19" providerId="LiveId" clId="{55E7E3B9-B10D-4359-B24D-A161F0BE15F2}" dt="2024-02-20T06:31:59.944" v="2354" actId="1038"/>
          <ac:picMkLst>
            <pc:docMk/>
            <pc:sldMk cId="1052996071" sldId="648"/>
            <ac:picMk id="1028" creationId="{63E79A06-30D8-A852-59D5-F508D376D1C1}"/>
          </ac:picMkLst>
        </pc:picChg>
        <pc:cxnChg chg="mod">
          <ac:chgData name="Richard Chalk" userId="287f8aa4f4de1d19" providerId="LiveId" clId="{55E7E3B9-B10D-4359-B24D-A161F0BE15F2}" dt="2024-02-20T06:34:46.798" v="2462" actId="1036"/>
          <ac:cxnSpMkLst>
            <pc:docMk/>
            <pc:sldMk cId="1052996071" sldId="648"/>
            <ac:cxnSpMk id="9" creationId="{0C46BE9F-B693-E7A7-10BC-0DE9AC95C00B}"/>
          </ac:cxnSpMkLst>
        </pc:cxnChg>
      </pc:sldChg>
      <pc:sldChg chg="addSp delSp modSp add mod modNotesTx">
        <pc:chgData name="Richard Chalk" userId="287f8aa4f4de1d19" providerId="LiveId" clId="{55E7E3B9-B10D-4359-B24D-A161F0BE15F2}" dt="2024-02-21T05:31:36.864" v="3096" actId="20577"/>
        <pc:sldMkLst>
          <pc:docMk/>
          <pc:sldMk cId="3394070938" sldId="649"/>
        </pc:sldMkLst>
        <pc:spChg chg="mod">
          <ac:chgData name="Richard Chalk" userId="287f8aa4f4de1d19" providerId="LiveId" clId="{55E7E3B9-B10D-4359-B24D-A161F0BE15F2}" dt="2024-02-21T05:29:24.893" v="2820" actId="207"/>
          <ac:spMkLst>
            <pc:docMk/>
            <pc:sldMk cId="3394070938" sldId="649"/>
            <ac:spMk id="2" creationId="{357F618B-CE97-4DF7-79E3-F8DA99F3F074}"/>
          </ac:spMkLst>
        </pc:spChg>
        <pc:spChg chg="mod">
          <ac:chgData name="Richard Chalk" userId="287f8aa4f4de1d19" providerId="LiveId" clId="{55E7E3B9-B10D-4359-B24D-A161F0BE15F2}" dt="2024-02-21T05:29:30.563" v="2823" actId="20577"/>
          <ac:spMkLst>
            <pc:docMk/>
            <pc:sldMk cId="3394070938" sldId="649"/>
            <ac:spMk id="7" creationId="{3E2B06D7-2F0A-DB99-679D-E69136C71C2E}"/>
          </ac:spMkLst>
        </pc:spChg>
        <pc:spChg chg="mod">
          <ac:chgData name="Richard Chalk" userId="287f8aa4f4de1d19" providerId="LiveId" clId="{55E7E3B9-B10D-4359-B24D-A161F0BE15F2}" dt="2024-02-21T05:31:36.864" v="3096" actId="20577"/>
          <ac:spMkLst>
            <pc:docMk/>
            <pc:sldMk cId="3394070938" sldId="649"/>
            <ac:spMk id="11" creationId="{AE74F9C0-462C-BB00-E9B8-2CCCC3E4ADA2}"/>
          </ac:spMkLst>
        </pc:spChg>
        <pc:picChg chg="add mod">
          <ac:chgData name="Richard Chalk" userId="287f8aa4f4de1d19" providerId="LiveId" clId="{55E7E3B9-B10D-4359-B24D-A161F0BE15F2}" dt="2024-02-21T05:31:33.110" v="3075" actId="1076"/>
          <ac:picMkLst>
            <pc:docMk/>
            <pc:sldMk cId="3394070938" sldId="649"/>
            <ac:picMk id="3" creationId="{7D5C5D90-5A5B-2253-7B92-C4946C6281C6}"/>
          </ac:picMkLst>
        </pc:picChg>
        <pc:picChg chg="add mod">
          <ac:chgData name="Richard Chalk" userId="287f8aa4f4de1d19" providerId="LiveId" clId="{55E7E3B9-B10D-4359-B24D-A161F0BE15F2}" dt="2024-02-21T05:29:11.435" v="2817" actId="1035"/>
          <ac:picMkLst>
            <pc:docMk/>
            <pc:sldMk cId="3394070938" sldId="649"/>
            <ac:picMk id="1026" creationId="{43720FE2-60FD-F93F-CB56-252BA15FB2F2}"/>
          </ac:picMkLst>
        </pc:picChg>
        <pc:picChg chg="add del mod">
          <ac:chgData name="Richard Chalk" userId="287f8aa4f4de1d19" providerId="LiveId" clId="{55E7E3B9-B10D-4359-B24D-A161F0BE15F2}" dt="2024-02-21T05:30:00.554" v="2829" actId="478"/>
          <ac:picMkLst>
            <pc:docMk/>
            <pc:sldMk cId="3394070938" sldId="649"/>
            <ac:picMk id="1028" creationId="{993C3910-333F-4ACD-45D0-848EB3507AB9}"/>
          </ac:picMkLst>
        </pc:picChg>
        <pc:picChg chg="add mod">
          <ac:chgData name="Richard Chalk" userId="287f8aa4f4de1d19" providerId="LiveId" clId="{55E7E3B9-B10D-4359-B24D-A161F0BE15F2}" dt="2024-02-21T05:30:46.571" v="3053" actId="1035"/>
          <ac:picMkLst>
            <pc:docMk/>
            <pc:sldMk cId="3394070938" sldId="649"/>
            <ac:picMk id="1030" creationId="{E29E2ED6-6D33-5099-1933-B41F936C66DD}"/>
          </ac:picMkLst>
        </pc:picChg>
        <pc:picChg chg="del">
          <ac:chgData name="Richard Chalk" userId="287f8aa4f4de1d19" providerId="LiveId" clId="{55E7E3B9-B10D-4359-B24D-A161F0BE15F2}" dt="2024-02-21T05:27:12.295" v="2761" actId="478"/>
          <ac:picMkLst>
            <pc:docMk/>
            <pc:sldMk cId="3394070938" sldId="649"/>
            <ac:picMk id="11268" creationId="{0532B438-1EA7-8AA4-BD88-93B32D8F4160}"/>
          </ac:picMkLst>
        </pc:picChg>
      </pc:sldChg>
      <pc:sldChg chg="addSp delSp modSp add mod">
        <pc:chgData name="Richard Chalk" userId="287f8aa4f4de1d19" providerId="LiveId" clId="{55E7E3B9-B10D-4359-B24D-A161F0BE15F2}" dt="2024-02-21T05:35:21.976" v="3380" actId="14100"/>
        <pc:sldMkLst>
          <pc:docMk/>
          <pc:sldMk cId="1753493877" sldId="650"/>
        </pc:sldMkLst>
        <pc:spChg chg="mod">
          <ac:chgData name="Richard Chalk" userId="287f8aa4f4de1d19" providerId="LiveId" clId="{55E7E3B9-B10D-4359-B24D-A161F0BE15F2}" dt="2024-02-21T05:33:59.302" v="3343" actId="14100"/>
          <ac:spMkLst>
            <pc:docMk/>
            <pc:sldMk cId="1753493877" sldId="650"/>
            <ac:spMk id="2" creationId="{43B76FB2-20C0-2229-6222-AB53B8F1B55D}"/>
          </ac:spMkLst>
        </pc:spChg>
        <pc:spChg chg="mod">
          <ac:chgData name="Richard Chalk" userId="287f8aa4f4de1d19" providerId="LiveId" clId="{55E7E3B9-B10D-4359-B24D-A161F0BE15F2}" dt="2024-02-21T05:31:49.034" v="3106" actId="20577"/>
          <ac:spMkLst>
            <pc:docMk/>
            <pc:sldMk cId="1753493877" sldId="650"/>
            <ac:spMk id="7" creationId="{275E0F25-75F8-CB2B-2154-9ABD016F546D}"/>
          </ac:spMkLst>
        </pc:spChg>
        <pc:spChg chg="mod">
          <ac:chgData name="Richard Chalk" userId="287f8aa4f4de1d19" providerId="LiveId" clId="{55E7E3B9-B10D-4359-B24D-A161F0BE15F2}" dt="2024-02-21T05:35:21.976" v="3380" actId="14100"/>
          <ac:spMkLst>
            <pc:docMk/>
            <pc:sldMk cId="1753493877" sldId="650"/>
            <ac:spMk id="11" creationId="{099476DD-D0AE-663E-9086-765484C26072}"/>
          </ac:spMkLst>
        </pc:spChg>
        <pc:picChg chg="mod">
          <ac:chgData name="Richard Chalk" userId="287f8aa4f4de1d19" providerId="LiveId" clId="{55E7E3B9-B10D-4359-B24D-A161F0BE15F2}" dt="2024-02-21T05:34:05.762" v="3369" actId="1037"/>
          <ac:picMkLst>
            <pc:docMk/>
            <pc:sldMk cId="1753493877" sldId="650"/>
            <ac:picMk id="3" creationId="{8602C7FE-59E8-FDD0-1081-9703C1DA94AD}"/>
          </ac:picMkLst>
        </pc:picChg>
        <pc:picChg chg="del">
          <ac:chgData name="Richard Chalk" userId="287f8aa4f4de1d19" providerId="LiveId" clId="{55E7E3B9-B10D-4359-B24D-A161F0BE15F2}" dt="2024-02-21T05:32:18.114" v="3113" actId="478"/>
          <ac:picMkLst>
            <pc:docMk/>
            <pc:sldMk cId="1753493877" sldId="650"/>
            <ac:picMk id="1026" creationId="{2B62A496-2E2F-0D0A-32A5-A07112455620}"/>
          </ac:picMkLst>
        </pc:picChg>
        <pc:picChg chg="del">
          <ac:chgData name="Richard Chalk" userId="287f8aa4f4de1d19" providerId="LiveId" clId="{55E7E3B9-B10D-4359-B24D-A161F0BE15F2}" dt="2024-02-21T05:32:24.687" v="3114" actId="478"/>
          <ac:picMkLst>
            <pc:docMk/>
            <pc:sldMk cId="1753493877" sldId="650"/>
            <ac:picMk id="1030" creationId="{45543B3F-257F-8D3B-DE59-33C36EC1EB30}"/>
          </ac:picMkLst>
        </pc:picChg>
        <pc:picChg chg="add mod">
          <ac:chgData name="Richard Chalk" userId="287f8aa4f4de1d19" providerId="LiveId" clId="{55E7E3B9-B10D-4359-B24D-A161F0BE15F2}" dt="2024-02-21T05:33:22.439" v="3127" actId="1076"/>
          <ac:picMkLst>
            <pc:docMk/>
            <pc:sldMk cId="1753493877" sldId="650"/>
            <ac:picMk id="2050" creationId="{8BC39D78-28A6-332B-A117-3433E6C3B505}"/>
          </ac:picMkLst>
        </pc:picChg>
        <pc:picChg chg="add mod">
          <ac:chgData name="Richard Chalk" userId="287f8aa4f4de1d19" providerId="LiveId" clId="{55E7E3B9-B10D-4359-B24D-A161F0BE15F2}" dt="2024-02-21T05:35:14.825" v="3376" actId="1076"/>
          <ac:picMkLst>
            <pc:docMk/>
            <pc:sldMk cId="1753493877" sldId="650"/>
            <ac:picMk id="2052" creationId="{BF6283B7-3478-140B-2509-40BA40446BF9}"/>
          </ac:picMkLst>
        </pc:picChg>
      </pc:sldChg>
      <pc:sldChg chg="addSp modSp add mod">
        <pc:chgData name="Richard Chalk" userId="287f8aa4f4de1d19" providerId="LiveId" clId="{55E7E3B9-B10D-4359-B24D-A161F0BE15F2}" dt="2024-02-21T05:51:49.505" v="3999"/>
        <pc:sldMkLst>
          <pc:docMk/>
          <pc:sldMk cId="2073842381" sldId="651"/>
        </pc:sldMkLst>
        <pc:spChg chg="mod">
          <ac:chgData name="Richard Chalk" userId="287f8aa4f4de1d19" providerId="LiveId" clId="{55E7E3B9-B10D-4359-B24D-A161F0BE15F2}" dt="2024-02-21T05:44:59.732" v="3628" actId="207"/>
          <ac:spMkLst>
            <pc:docMk/>
            <pc:sldMk cId="2073842381" sldId="651"/>
            <ac:spMk id="2" creationId="{57ABF3E0-C816-D0F3-F962-3CF4956886D5}"/>
          </ac:spMkLst>
        </pc:spChg>
        <pc:spChg chg="mod">
          <ac:chgData name="Richard Chalk" userId="287f8aa4f4de1d19" providerId="LiveId" clId="{55E7E3B9-B10D-4359-B24D-A161F0BE15F2}" dt="2024-02-21T05:45:03.465" v="3629" actId="207"/>
          <ac:spMkLst>
            <pc:docMk/>
            <pc:sldMk cId="2073842381" sldId="651"/>
            <ac:spMk id="11" creationId="{74A31A57-2F09-7D5B-FEAF-286E6E167F85}"/>
          </ac:spMkLst>
        </pc:spChg>
        <pc:spChg chg="mod">
          <ac:chgData name="Richard Chalk" userId="287f8aa4f4de1d19" providerId="LiveId" clId="{55E7E3B9-B10D-4359-B24D-A161F0BE15F2}" dt="2024-02-21T05:42:28.055" v="3572" actId="1037"/>
          <ac:spMkLst>
            <pc:docMk/>
            <pc:sldMk cId="2073842381" sldId="651"/>
            <ac:spMk id="15" creationId="{4C651514-2F92-3877-8FBA-A39039F6006A}"/>
          </ac:spMkLst>
        </pc:sp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3" creationId="{4C99D120-01D9-109D-978D-293FBE131523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9" creationId="{E3A5A45A-B9FF-BA42-3652-AC2713EC7CE6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2" creationId="{EA3DF460-465E-EC6A-262F-6C912BAD122B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4" creationId="{BB6BA4DC-D2BE-11F0-9576-A8A6714E50B4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6" creationId="{10A70FCB-D8EA-8C3E-574E-22CA004594B1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7" creationId="{D51B164B-100A-BDC1-0195-3FE4C965344B}"/>
          </ac:picMkLst>
        </pc:picChg>
      </pc:sldChg>
      <pc:sldChg chg="addSp modSp add mod">
        <pc:chgData name="Richard Chalk" userId="287f8aa4f4de1d19" providerId="LiveId" clId="{55E7E3B9-B10D-4359-B24D-A161F0BE15F2}" dt="2024-02-21T05:52:03.765" v="4003" actId="6549"/>
        <pc:sldMkLst>
          <pc:docMk/>
          <pc:sldMk cId="3622417944" sldId="652"/>
        </pc:sldMkLst>
        <pc:spChg chg="mod">
          <ac:chgData name="Richard Chalk" userId="287f8aa4f4de1d19" providerId="LiveId" clId="{55E7E3B9-B10D-4359-B24D-A161F0BE15F2}" dt="2024-02-21T05:44:21.954" v="3623" actId="207"/>
          <ac:spMkLst>
            <pc:docMk/>
            <pc:sldMk cId="3622417944" sldId="652"/>
            <ac:spMk id="2" creationId="{A96B933C-3236-FD92-9DBB-544F2EB7B686}"/>
          </ac:spMkLst>
        </pc:spChg>
        <pc:spChg chg="mod">
          <ac:chgData name="Richard Chalk" userId="287f8aa4f4de1d19" providerId="LiveId" clId="{55E7E3B9-B10D-4359-B24D-A161F0BE15F2}" dt="2024-02-21T05:52:03.765" v="4003" actId="6549"/>
          <ac:spMkLst>
            <pc:docMk/>
            <pc:sldMk cId="3622417944" sldId="652"/>
            <ac:spMk id="11" creationId="{22B56D63-FD48-4AF4-AF11-35519F8C5D8D}"/>
          </ac:spMkLst>
        </pc:spChg>
        <pc:spChg chg="mod">
          <ac:chgData name="Richard Chalk" userId="287f8aa4f4de1d19" providerId="LiveId" clId="{55E7E3B9-B10D-4359-B24D-A161F0BE15F2}" dt="2024-02-21T05:43:42.855" v="3617" actId="1038"/>
          <ac:spMkLst>
            <pc:docMk/>
            <pc:sldMk cId="3622417944" sldId="652"/>
            <ac:spMk id="15" creationId="{41844616-6A04-150A-5654-AB8277A472A7}"/>
          </ac:spMkLst>
        </pc:sp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3" creationId="{12335055-2EC3-17FE-9429-BFA47502982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9" creationId="{17B77612-9E53-4D40-470A-C3F8BD3F8A5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2" creationId="{9612FE85-9BB7-97BB-E43C-D5E95DF5CC9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4" creationId="{7B3FEABB-F63C-7874-B50F-AED195705FFD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6" creationId="{70EDE733-A2AC-340C-E307-962E467DC17A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7" creationId="{F386B106-FD9B-614F-285F-505C1B36AF95}"/>
          </ac:picMkLst>
        </pc:picChg>
      </pc:sldChg>
      <pc:sldChg chg="addSp modSp add mod">
        <pc:chgData name="Richard Chalk" userId="287f8aa4f4de1d19" providerId="LiveId" clId="{55E7E3B9-B10D-4359-B24D-A161F0BE15F2}" dt="2024-02-21T05:51:52.935" v="4001"/>
        <pc:sldMkLst>
          <pc:docMk/>
          <pc:sldMk cId="2191763643" sldId="653"/>
        </pc:sldMkLst>
        <pc:spChg chg="mod">
          <ac:chgData name="Richard Chalk" userId="287f8aa4f4de1d19" providerId="LiveId" clId="{55E7E3B9-B10D-4359-B24D-A161F0BE15F2}" dt="2024-02-21T05:46:13.274" v="3663" actId="20577"/>
          <ac:spMkLst>
            <pc:docMk/>
            <pc:sldMk cId="2191763643" sldId="653"/>
            <ac:spMk id="2" creationId="{E2E61488-58C9-0276-C370-518B451A7F3C}"/>
          </ac:spMkLst>
        </pc:spChg>
        <pc:spChg chg="mod">
          <ac:chgData name="Richard Chalk" userId="287f8aa4f4de1d19" providerId="LiveId" clId="{55E7E3B9-B10D-4359-B24D-A161F0BE15F2}" dt="2024-02-21T05:46:34.609" v="3666" actId="207"/>
          <ac:spMkLst>
            <pc:docMk/>
            <pc:sldMk cId="2191763643" sldId="653"/>
            <ac:spMk id="11" creationId="{770D9B3D-C351-74E0-D85F-50698B8D0B21}"/>
          </ac:spMkLst>
        </pc:spChg>
        <pc:spChg chg="mod">
          <ac:chgData name="Richard Chalk" userId="287f8aa4f4de1d19" providerId="LiveId" clId="{55E7E3B9-B10D-4359-B24D-A161F0BE15F2}" dt="2024-02-21T05:45:38.141" v="3657" actId="1037"/>
          <ac:spMkLst>
            <pc:docMk/>
            <pc:sldMk cId="2191763643" sldId="653"/>
            <ac:spMk id="15" creationId="{728C052A-3D42-D06D-2583-91A135E313DB}"/>
          </ac:spMkLst>
        </pc:sp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3" creationId="{01CED5A2-60A7-90D7-C2B9-8F12E97A3B1F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9" creationId="{83729D0F-4AD7-2469-16EA-FEDC1214BE3D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2" creationId="{0B2BDEA3-5EBD-AF6E-3E27-82A2589D1F64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4" creationId="{0479F180-A914-A079-CE49-0A1B1914BB4E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6" creationId="{F1AA2688-EBCE-F69D-C332-04F57AC763B9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7" creationId="{2E4F481D-65F8-C0F9-49DE-315F60F02F22}"/>
          </ac:picMkLst>
        </pc:picChg>
      </pc:sldChg>
      <pc:sldChg chg="addSp modSp add mod">
        <pc:chgData name="Richard Chalk" userId="287f8aa4f4de1d19" providerId="LiveId" clId="{55E7E3B9-B10D-4359-B24D-A161F0BE15F2}" dt="2024-02-21T05:51:54.197" v="4002"/>
        <pc:sldMkLst>
          <pc:docMk/>
          <pc:sldMk cId="195816402" sldId="654"/>
        </pc:sldMkLst>
        <pc:spChg chg="mod">
          <ac:chgData name="Richard Chalk" userId="287f8aa4f4de1d19" providerId="LiveId" clId="{55E7E3B9-B10D-4359-B24D-A161F0BE15F2}" dt="2024-02-21T05:47:29.963" v="3712" actId="207"/>
          <ac:spMkLst>
            <pc:docMk/>
            <pc:sldMk cId="195816402" sldId="654"/>
            <ac:spMk id="2" creationId="{36FBC452-D2C5-F240-A098-A5FA85CABD1E}"/>
          </ac:spMkLst>
        </pc:spChg>
        <pc:spChg chg="mod">
          <ac:chgData name="Richard Chalk" userId="287f8aa4f4de1d19" providerId="LiveId" clId="{55E7E3B9-B10D-4359-B24D-A161F0BE15F2}" dt="2024-02-21T05:47:47.908" v="3715" actId="207"/>
          <ac:spMkLst>
            <pc:docMk/>
            <pc:sldMk cId="195816402" sldId="654"/>
            <ac:spMk id="11" creationId="{D2F113B5-4110-FFF0-DE9A-9D365FB430CF}"/>
          </ac:spMkLst>
        </pc:spChg>
        <pc:spChg chg="mod">
          <ac:chgData name="Richard Chalk" userId="287f8aa4f4de1d19" providerId="LiveId" clId="{55E7E3B9-B10D-4359-B24D-A161F0BE15F2}" dt="2024-02-21T05:46:59.242" v="3706" actId="1037"/>
          <ac:spMkLst>
            <pc:docMk/>
            <pc:sldMk cId="195816402" sldId="654"/>
            <ac:spMk id="15" creationId="{25D8BF71-9043-F285-A543-F706E016DF93}"/>
          </ac:spMkLst>
        </pc:sp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3" creationId="{FA43C9EB-AC5B-C732-F794-FA1E9527EE34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9" creationId="{40701FAC-47E1-4C0E-DFD8-F467D42D38EC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2" creationId="{DD2B26F0-8F7A-0D8A-CD28-D01409472CBA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4" creationId="{656A070A-6CB4-0A7A-63D1-5567750CFBEE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6" creationId="{67E67D9D-BD39-9F51-8844-D04B6A6DA686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7" creationId="{21015BE8-5003-F7A4-A6A9-AE0EE0A9846C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05:01.821" v="4337" actId="207"/>
        <pc:sldMkLst>
          <pc:docMk/>
          <pc:sldMk cId="1544661131" sldId="655"/>
        </pc:sldMkLst>
        <pc:spChg chg="mod">
          <ac:chgData name="Richard Chalk" userId="287f8aa4f4de1d19" providerId="LiveId" clId="{55E7E3B9-B10D-4359-B24D-A161F0BE15F2}" dt="2024-02-21T06:05:01.821" v="4337" actId="207"/>
          <ac:spMkLst>
            <pc:docMk/>
            <pc:sldMk cId="1544661131" sldId="655"/>
            <ac:spMk id="18" creationId="{7606C5F0-5736-7FC4-BC74-E909F64E15D1}"/>
          </ac:spMkLst>
        </pc:spChg>
        <pc:spChg chg="mod">
          <ac:chgData name="Richard Chalk" userId="287f8aa4f4de1d19" providerId="LiveId" clId="{55E7E3B9-B10D-4359-B24D-A161F0BE15F2}" dt="2024-02-21T05:58:39.847" v="4172" actId="1035"/>
          <ac:spMkLst>
            <pc:docMk/>
            <pc:sldMk cId="1544661131" sldId="655"/>
            <ac:spMk id="20" creationId="{4F85F287-DE19-FC02-910C-091160C6BEE2}"/>
          </ac:spMkLst>
        </pc:spChg>
        <pc:spChg chg="mod">
          <ac:chgData name="Richard Chalk" userId="287f8aa4f4de1d19" providerId="LiveId" clId="{55E7E3B9-B10D-4359-B24D-A161F0BE15F2}" dt="2024-02-21T06:04:59.885" v="4336" actId="207"/>
          <ac:spMkLst>
            <pc:docMk/>
            <pc:sldMk cId="1544661131" sldId="655"/>
            <ac:spMk id="658" creationId="{1E880E47-8839-CC05-1AF9-112BBB6CD394}"/>
          </ac:spMkLst>
        </pc:spChg>
        <pc:picChg chg="mod">
          <ac:chgData name="Richard Chalk" userId="287f8aa4f4de1d19" providerId="LiveId" clId="{55E7E3B9-B10D-4359-B24D-A161F0BE15F2}" dt="2024-02-21T05:55:48.365" v="4079" actId="1038"/>
          <ac:picMkLst>
            <pc:docMk/>
            <pc:sldMk cId="1544661131" sldId="655"/>
            <ac:picMk id="2" creationId="{CE31A636-5370-FCB0-25B6-32AF861FB6AC}"/>
          </ac:picMkLst>
        </pc:picChg>
        <pc:picChg chg="mod">
          <ac:chgData name="Richard Chalk" userId="287f8aa4f4de1d19" providerId="LiveId" clId="{55E7E3B9-B10D-4359-B24D-A161F0BE15F2}" dt="2024-02-21T05:55:44.568" v="4055" actId="1038"/>
          <ac:picMkLst>
            <pc:docMk/>
            <pc:sldMk cId="1544661131" sldId="655"/>
            <ac:picMk id="3" creationId="{E335C6AD-CEC4-FA6E-897E-625681D78A9E}"/>
          </ac:picMkLst>
        </pc:picChg>
        <pc:picChg chg="add mod">
          <ac:chgData name="Richard Chalk" userId="287f8aa4f4de1d19" providerId="LiveId" clId="{55E7E3B9-B10D-4359-B24D-A161F0BE15F2}" dt="2024-02-21T05:56:32.268" v="4100" actId="1038"/>
          <ac:picMkLst>
            <pc:docMk/>
            <pc:sldMk cId="1544661131" sldId="655"/>
            <ac:picMk id="10" creationId="{FD0B65B6-C73D-1EDC-B5C4-AEB32F6D8337}"/>
          </ac:picMkLst>
        </pc:picChg>
        <pc:picChg chg="del">
          <ac:chgData name="Richard Chalk" userId="287f8aa4f4de1d19" providerId="LiveId" clId="{55E7E3B9-B10D-4359-B24D-A161F0BE15F2}" dt="2024-02-21T05:56:53.109" v="4103" actId="478"/>
          <ac:picMkLst>
            <pc:docMk/>
            <pc:sldMk cId="1544661131" sldId="655"/>
            <ac:picMk id="12" creationId="{C4E73AD3-81D9-28F1-CCBF-FC34280943EF}"/>
          </ac:picMkLst>
        </pc:picChg>
        <pc:picChg chg="del">
          <ac:chgData name="Richard Chalk" userId="287f8aa4f4de1d19" providerId="LiveId" clId="{55E7E3B9-B10D-4359-B24D-A161F0BE15F2}" dt="2024-02-21T05:56:14.303" v="4081" actId="478"/>
          <ac:picMkLst>
            <pc:docMk/>
            <pc:sldMk cId="1544661131" sldId="655"/>
            <ac:picMk id="21" creationId="{8AB72F7C-95F3-73A9-A92F-1E0DDC79D631}"/>
          </ac:picMkLst>
        </pc:picChg>
        <pc:picChg chg="del">
          <ac:chgData name="Richard Chalk" userId="287f8aa4f4de1d19" providerId="LiveId" clId="{55E7E3B9-B10D-4359-B24D-A161F0BE15F2}" dt="2024-02-21T05:56:19.690" v="4082" actId="478"/>
          <ac:picMkLst>
            <pc:docMk/>
            <pc:sldMk cId="1544661131" sldId="655"/>
            <ac:picMk id="23" creationId="{5340031E-5F9E-A0C9-0E6B-C2F7CDB9216D}"/>
          </ac:picMkLst>
        </pc:picChg>
        <pc:picChg chg="mod">
          <ac:chgData name="Richard Chalk" userId="287f8aa4f4de1d19" providerId="LiveId" clId="{55E7E3B9-B10D-4359-B24D-A161F0BE15F2}" dt="2024-02-21T05:58:39.847" v="4172" actId="1035"/>
          <ac:picMkLst>
            <pc:docMk/>
            <pc:sldMk cId="1544661131" sldId="655"/>
            <ac:picMk id="1028" creationId="{10309CE3-40E4-CFC9-0528-7A8D9711A799}"/>
          </ac:picMkLst>
        </pc:picChg>
      </pc:sldChg>
      <pc:sldChg chg="modSp add mod">
        <pc:chgData name="Richard Chalk" userId="287f8aa4f4de1d19" providerId="LiveId" clId="{55E7E3B9-B10D-4359-B24D-A161F0BE15F2}" dt="2024-02-21T19:52:52.694" v="5885" actId="20577"/>
        <pc:sldMkLst>
          <pc:docMk/>
          <pc:sldMk cId="3600654777" sldId="656"/>
        </pc:sldMkLst>
        <pc:spChg chg="mod">
          <ac:chgData name="Richard Chalk" userId="287f8aa4f4de1d19" providerId="LiveId" clId="{55E7E3B9-B10D-4359-B24D-A161F0BE15F2}" dt="2024-02-21T19:52:52.694" v="5885" actId="20577"/>
          <ac:spMkLst>
            <pc:docMk/>
            <pc:sldMk cId="3600654777" sldId="656"/>
            <ac:spMk id="118" creationId="{10B2EBC7-D827-1C80-7A5B-E1749FBE1FCF}"/>
          </ac:spMkLst>
        </pc:spChg>
      </pc:sldChg>
      <pc:sldChg chg="addSp delSp modSp add mod modNotesTx">
        <pc:chgData name="Richard Chalk" userId="287f8aa4f4de1d19" providerId="LiveId" clId="{55E7E3B9-B10D-4359-B24D-A161F0BE15F2}" dt="2024-02-21T06:05:27.739" v="4339"/>
        <pc:sldMkLst>
          <pc:docMk/>
          <pc:sldMk cId="2804004710" sldId="657"/>
        </pc:sldMkLst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18" creationId="{5C83F76C-0F9F-CBA0-4E93-630F32D641A7}"/>
          </ac:spMkLst>
        </pc:spChg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658" creationId="{764B56A6-DF87-0AC9-009E-460AD5F4F306}"/>
          </ac:spMkLst>
        </pc:spChg>
        <pc:picChg chg="mod">
          <ac:chgData name="Richard Chalk" userId="287f8aa4f4de1d19" providerId="LiveId" clId="{55E7E3B9-B10D-4359-B24D-A161F0BE15F2}" dt="2024-02-21T06:01:58.853" v="4261" actId="1038"/>
          <ac:picMkLst>
            <pc:docMk/>
            <pc:sldMk cId="2804004710" sldId="657"/>
            <ac:picMk id="2" creationId="{8C149410-AD1E-8EAC-C4F5-5BDEF404E91C}"/>
          </ac:picMkLst>
        </pc:picChg>
        <pc:picChg chg="mod">
          <ac:chgData name="Richard Chalk" userId="287f8aa4f4de1d19" providerId="LiveId" clId="{55E7E3B9-B10D-4359-B24D-A161F0BE15F2}" dt="2024-02-21T06:02:41.216" v="4316" actId="1038"/>
          <ac:picMkLst>
            <pc:docMk/>
            <pc:sldMk cId="2804004710" sldId="657"/>
            <ac:picMk id="3" creationId="{14D587CA-2117-FF43-2928-41918DA6CCEB}"/>
          </ac:picMkLst>
        </pc:picChg>
        <pc:picChg chg="del">
          <ac:chgData name="Richard Chalk" userId="287f8aa4f4de1d19" providerId="LiveId" clId="{55E7E3B9-B10D-4359-B24D-A161F0BE15F2}" dt="2024-02-21T06:00:42.879" v="4180" actId="478"/>
          <ac:picMkLst>
            <pc:docMk/>
            <pc:sldMk cId="2804004710" sldId="657"/>
            <ac:picMk id="10" creationId="{D3D90039-8FAB-1E18-6070-D29C3489EC8E}"/>
          </ac:picMkLst>
        </pc:picChg>
        <pc:picChg chg="add mod">
          <ac:chgData name="Richard Chalk" userId="287f8aa4f4de1d19" providerId="LiveId" clId="{55E7E3B9-B10D-4359-B24D-A161F0BE15F2}" dt="2024-02-21T06:00:48.546" v="4182" actId="1076"/>
          <ac:picMkLst>
            <pc:docMk/>
            <pc:sldMk cId="2804004710" sldId="657"/>
            <ac:picMk id="11" creationId="{E6CF0BFC-C082-F48F-54F1-DFD5E3DF12A5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14:45.368" v="4399"/>
        <pc:sldMkLst>
          <pc:docMk/>
          <pc:sldMk cId="3607031777" sldId="658"/>
        </pc:sldMkLst>
        <pc:spChg chg="mod">
          <ac:chgData name="Richard Chalk" userId="287f8aa4f4de1d19" providerId="LiveId" clId="{55E7E3B9-B10D-4359-B24D-A161F0BE15F2}" dt="2024-02-21T06:12:25.401" v="4362" actId="207"/>
          <ac:spMkLst>
            <pc:docMk/>
            <pc:sldMk cId="3607031777" sldId="658"/>
            <ac:spMk id="18" creationId="{92BE2A6B-BCED-06BF-F454-BD4735597300}"/>
          </ac:spMkLst>
        </pc:spChg>
        <pc:spChg chg="mod">
          <ac:chgData name="Richard Chalk" userId="287f8aa4f4de1d19" providerId="LiveId" clId="{55E7E3B9-B10D-4359-B24D-A161F0BE15F2}" dt="2024-02-21T06:14:32.755" v="4398" actId="207"/>
          <ac:spMkLst>
            <pc:docMk/>
            <pc:sldMk cId="3607031777" sldId="658"/>
            <ac:spMk id="658" creationId="{7844807D-6FF4-9EB3-552A-DDA3D65EF21B}"/>
          </ac:spMkLst>
        </pc:spChg>
        <pc:picChg chg="add mod">
          <ac:chgData name="Richard Chalk" userId="287f8aa4f4de1d19" providerId="LiveId" clId="{55E7E3B9-B10D-4359-B24D-A161F0BE15F2}" dt="2024-02-21T06:08:50.069" v="4348" actId="1035"/>
          <ac:picMkLst>
            <pc:docMk/>
            <pc:sldMk cId="3607031777" sldId="658"/>
            <ac:picMk id="10" creationId="{801150B1-0D51-47C0-9C4C-60A542BC314A}"/>
          </ac:picMkLst>
        </pc:picChg>
        <pc:picChg chg="del">
          <ac:chgData name="Richard Chalk" userId="287f8aa4f4de1d19" providerId="LiveId" clId="{55E7E3B9-B10D-4359-B24D-A161F0BE15F2}" dt="2024-02-21T06:08:43.082" v="4341" actId="478"/>
          <ac:picMkLst>
            <pc:docMk/>
            <pc:sldMk cId="3607031777" sldId="658"/>
            <ac:picMk id="11" creationId="{E484C1D4-FC84-6ACD-C67F-FD7FF17D5511}"/>
          </ac:picMkLst>
        </pc:picChg>
      </pc:sldChg>
      <pc:sldChg chg="modSp add mod">
        <pc:chgData name="Richard Chalk" userId="287f8aa4f4de1d19" providerId="LiveId" clId="{55E7E3B9-B10D-4359-B24D-A161F0BE15F2}" dt="2024-02-21T07:27:25.214" v="4749" actId="20577"/>
        <pc:sldMkLst>
          <pc:docMk/>
          <pc:sldMk cId="3010539994" sldId="659"/>
        </pc:sldMkLst>
        <pc:spChg chg="mod">
          <ac:chgData name="Richard Chalk" userId="287f8aa4f4de1d19" providerId="LiveId" clId="{55E7E3B9-B10D-4359-B24D-A161F0BE15F2}" dt="2024-02-21T07:27:25.214" v="4749" actId="20577"/>
          <ac:spMkLst>
            <pc:docMk/>
            <pc:sldMk cId="3010539994" sldId="659"/>
            <ac:spMk id="118" creationId="{6C4A2BB7-799D-568F-A1AC-687A1372FD20}"/>
          </ac:spMkLst>
        </pc:spChg>
      </pc:sldChg>
      <pc:sldChg chg="addSp delSp modSp add mod">
        <pc:chgData name="Richard Chalk" userId="287f8aa4f4de1d19" providerId="LiveId" clId="{55E7E3B9-B10D-4359-B24D-A161F0BE15F2}" dt="2024-02-21T07:28:35.923" v="4773" actId="478"/>
        <pc:sldMkLst>
          <pc:docMk/>
          <pc:sldMk cId="2946301220" sldId="660"/>
        </pc:sldMkLst>
        <pc:spChg chg="mod">
          <ac:chgData name="Richard Chalk" userId="287f8aa4f4de1d19" providerId="LiveId" clId="{55E7E3B9-B10D-4359-B24D-A161F0BE15F2}" dt="2024-02-21T07:28:31.294" v="4771" actId="113"/>
          <ac:spMkLst>
            <pc:docMk/>
            <pc:sldMk cId="2946301220" sldId="660"/>
            <ac:spMk id="2" creationId="{9AE153B0-EF46-93DF-3107-1DC39ED5051A}"/>
          </ac:spMkLst>
        </pc:spChg>
        <pc:spChg chg="mod">
          <ac:chgData name="Richard Chalk" userId="287f8aa4f4de1d19" providerId="LiveId" clId="{55E7E3B9-B10D-4359-B24D-A161F0BE15F2}" dt="2024-02-21T07:22:55.266" v="4519" actId="20577"/>
          <ac:spMkLst>
            <pc:docMk/>
            <pc:sldMk cId="2946301220" sldId="660"/>
            <ac:spMk id="7" creationId="{17C41BDE-2792-FBD2-7F2B-A1D7B6E1E2AA}"/>
          </ac:spMkLst>
        </pc:spChg>
        <pc:spChg chg="mod">
          <ac:chgData name="Richard Chalk" userId="287f8aa4f4de1d19" providerId="LiveId" clId="{55E7E3B9-B10D-4359-B24D-A161F0BE15F2}" dt="2024-02-21T07:28:09.990" v="4764" actId="20577"/>
          <ac:spMkLst>
            <pc:docMk/>
            <pc:sldMk cId="2946301220" sldId="660"/>
            <ac:spMk id="11" creationId="{0C34331C-C470-0C4E-D2C7-0F7D7C461CB6}"/>
          </ac:spMkLst>
        </pc:spChg>
        <pc:spChg chg="add del mod">
          <ac:chgData name="Richard Chalk" userId="287f8aa4f4de1d19" providerId="LiveId" clId="{55E7E3B9-B10D-4359-B24D-A161F0BE15F2}" dt="2024-02-21T07:22:40.759" v="4514" actId="478"/>
          <ac:spMkLst>
            <pc:docMk/>
            <pc:sldMk cId="2946301220" sldId="660"/>
            <ac:spMk id="13" creationId="{A9896D8F-98A2-3052-3D85-11C1C299DD20}"/>
          </ac:spMkLst>
        </pc:spChg>
        <pc:picChg chg="del mod">
          <ac:chgData name="Richard Chalk" userId="287f8aa4f4de1d19" providerId="LiveId" clId="{55E7E3B9-B10D-4359-B24D-A161F0BE15F2}" dt="2024-02-21T07:27:06.515" v="4741" actId="478"/>
          <ac:picMkLst>
            <pc:docMk/>
            <pc:sldMk cId="2946301220" sldId="660"/>
            <ac:picMk id="3" creationId="{32A9131C-B422-C23C-A616-351D502A3C1D}"/>
          </ac:picMkLst>
        </pc:picChg>
        <pc:picChg chg="del">
          <ac:chgData name="Richard Chalk" userId="287f8aa4f4de1d19" providerId="LiveId" clId="{55E7E3B9-B10D-4359-B24D-A161F0BE15F2}" dt="2024-02-21T07:23:05.442" v="4523" actId="478"/>
          <ac:picMkLst>
            <pc:docMk/>
            <pc:sldMk cId="2946301220" sldId="660"/>
            <ac:picMk id="9" creationId="{61C900CE-45B5-B6AA-22FD-8547921A5FBA}"/>
          </ac:picMkLst>
        </pc:picChg>
        <pc:picChg chg="del">
          <ac:chgData name="Richard Chalk" userId="287f8aa4f4de1d19" providerId="LiveId" clId="{55E7E3B9-B10D-4359-B24D-A161F0BE15F2}" dt="2024-02-21T07:24:35.322" v="4701" actId="478"/>
          <ac:picMkLst>
            <pc:docMk/>
            <pc:sldMk cId="2946301220" sldId="660"/>
            <ac:picMk id="10" creationId="{8B3CF6D0-B816-713F-BF07-955A21AA12DE}"/>
          </ac:picMkLst>
        </pc:picChg>
        <pc:picChg chg="del">
          <ac:chgData name="Richard Chalk" userId="287f8aa4f4de1d19" providerId="LiveId" clId="{55E7E3B9-B10D-4359-B24D-A161F0BE15F2}" dt="2024-02-21T07:26:43.425" v="4734" actId="478"/>
          <ac:picMkLst>
            <pc:docMk/>
            <pc:sldMk cId="2946301220" sldId="660"/>
            <ac:picMk id="12" creationId="{F864BC5E-1083-7DB4-DBD1-E65EE0A70E9C}"/>
          </ac:picMkLst>
        </pc:picChg>
        <pc:picChg chg="add del mod">
          <ac:chgData name="Richard Chalk" userId="287f8aa4f4de1d19" providerId="LiveId" clId="{55E7E3B9-B10D-4359-B24D-A161F0BE15F2}" dt="2024-02-21T07:28:35.923" v="4773" actId="478"/>
          <ac:picMkLst>
            <pc:docMk/>
            <pc:sldMk cId="2946301220" sldId="660"/>
            <ac:picMk id="14" creationId="{B46309FC-FB5F-04B1-C37B-C5DD01A7592E}"/>
          </ac:picMkLst>
        </pc:picChg>
        <pc:picChg chg="add mod">
          <ac:chgData name="Richard Chalk" userId="287f8aa4f4de1d19" providerId="LiveId" clId="{55E7E3B9-B10D-4359-B24D-A161F0BE15F2}" dt="2024-02-21T07:23:03.732" v="4522" actId="1076"/>
          <ac:picMkLst>
            <pc:docMk/>
            <pc:sldMk cId="2946301220" sldId="660"/>
            <ac:picMk id="15" creationId="{4DC079EC-9FD9-E032-EC2E-8A35EBAFEE10}"/>
          </ac:picMkLst>
        </pc:picChg>
      </pc:sldChg>
      <pc:sldChg chg="add del">
        <pc:chgData name="Richard Chalk" userId="287f8aa4f4de1d19" providerId="LiveId" clId="{55E7E3B9-B10D-4359-B24D-A161F0BE15F2}" dt="2024-02-21T07:28:24.960" v="4768"/>
        <pc:sldMkLst>
          <pc:docMk/>
          <pc:sldMk cId="2616496332" sldId="661"/>
        </pc:sldMkLst>
      </pc:sldChg>
      <pc:sldChg chg="addSp delSp modSp add mod">
        <pc:chgData name="Richard Chalk" userId="287f8aa4f4de1d19" providerId="LiveId" clId="{55E7E3B9-B10D-4359-B24D-A161F0BE15F2}" dt="2024-02-21T19:39:03.259" v="5259" actId="207"/>
        <pc:sldMkLst>
          <pc:docMk/>
          <pc:sldMk cId="2727704966" sldId="661"/>
        </pc:sldMkLst>
        <pc:spChg chg="mod">
          <ac:chgData name="Richard Chalk" userId="287f8aa4f4de1d19" providerId="LiveId" clId="{55E7E3B9-B10D-4359-B24D-A161F0BE15F2}" dt="2024-02-21T19:39:03.259" v="5259" actId="207"/>
          <ac:spMkLst>
            <pc:docMk/>
            <pc:sldMk cId="2727704966" sldId="661"/>
            <ac:spMk id="2" creationId="{3293E8BB-40B5-0D76-3ED8-5499B72CCF42}"/>
          </ac:spMkLst>
        </pc:spChg>
        <pc:spChg chg="add del mod">
          <ac:chgData name="Richard Chalk" userId="287f8aa4f4de1d19" providerId="LiveId" clId="{55E7E3B9-B10D-4359-B24D-A161F0BE15F2}" dt="2024-02-21T19:30:30.636" v="4900" actId="478"/>
          <ac:spMkLst>
            <pc:docMk/>
            <pc:sldMk cId="2727704966" sldId="661"/>
            <ac:spMk id="3" creationId="{A5F35EF4-F13D-351C-791F-A580971C126F}"/>
          </ac:spMkLst>
        </pc:spChg>
        <pc:spChg chg="del">
          <ac:chgData name="Richard Chalk" userId="287f8aa4f4de1d19" providerId="LiveId" clId="{55E7E3B9-B10D-4359-B24D-A161F0BE15F2}" dt="2024-02-21T19:36:50.721" v="5148" actId="478"/>
          <ac:spMkLst>
            <pc:docMk/>
            <pc:sldMk cId="2727704966" sldId="661"/>
            <ac:spMk id="11" creationId="{E79E63FE-67DD-012A-7A64-F99483014BE0}"/>
          </ac:spMkLst>
        </pc:spChg>
        <pc:spChg chg="add mod">
          <ac:chgData name="Richard Chalk" userId="287f8aa4f4de1d19" providerId="LiveId" clId="{55E7E3B9-B10D-4359-B24D-A161F0BE15F2}" dt="2024-02-21T19:38:11.707" v="5185" actId="1037"/>
          <ac:spMkLst>
            <pc:docMk/>
            <pc:sldMk cId="2727704966" sldId="661"/>
            <ac:spMk id="16" creationId="{3CCF88C2-28CE-2BC5-0EB0-181EEA52994F}"/>
          </ac:spMkLst>
        </pc:spChg>
        <pc:picChg chg="add mod">
          <ac:chgData name="Richard Chalk" userId="287f8aa4f4de1d19" providerId="LiveId" clId="{55E7E3B9-B10D-4359-B24D-A161F0BE15F2}" dt="2024-02-21T19:37:41.435" v="5154" actId="14100"/>
          <ac:picMkLst>
            <pc:docMk/>
            <pc:sldMk cId="2727704966" sldId="661"/>
            <ac:picMk id="10" creationId="{0AB9BB69-59BE-201D-35AD-8C2619250ED2}"/>
          </ac:picMkLst>
        </pc:picChg>
        <pc:picChg chg="add mod">
          <ac:chgData name="Richard Chalk" userId="287f8aa4f4de1d19" providerId="LiveId" clId="{55E7E3B9-B10D-4359-B24D-A161F0BE15F2}" dt="2024-02-21T19:37:39.291" v="5153" actId="1076"/>
          <ac:picMkLst>
            <pc:docMk/>
            <pc:sldMk cId="2727704966" sldId="661"/>
            <ac:picMk id="13" creationId="{E3600C51-913B-3689-B81E-E3FADD420809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2:25:08.976" v="7064" actId="6549"/>
        <pc:sldMkLst>
          <pc:docMk/>
          <pc:sldMk cId="668745810" sldId="662"/>
        </pc:sldMkLst>
        <pc:spChg chg="del">
          <ac:chgData name="Richard Chalk" userId="287f8aa4f4de1d19" providerId="LiveId" clId="{55E7E3B9-B10D-4359-B24D-A161F0BE15F2}" dt="2024-02-22T05:27:54.023" v="6133" actId="478"/>
          <ac:spMkLst>
            <pc:docMk/>
            <pc:sldMk cId="668745810" sldId="662"/>
            <ac:spMk id="2" creationId="{6DF3869E-5759-4795-3A7D-0034813910E4}"/>
          </ac:spMkLst>
        </pc:spChg>
        <pc:spChg chg="add del mod">
          <ac:chgData name="Richard Chalk" userId="287f8aa4f4de1d19" providerId="LiveId" clId="{55E7E3B9-B10D-4359-B24D-A161F0BE15F2}" dt="2024-02-22T05:27:45.377" v="6129" actId="478"/>
          <ac:spMkLst>
            <pc:docMk/>
            <pc:sldMk cId="668745810" sldId="662"/>
            <ac:spMk id="3" creationId="{C55B0A49-926D-AA57-0467-22710ECE604D}"/>
          </ac:spMkLst>
        </pc:spChg>
        <pc:spChg chg="mod">
          <ac:chgData name="Richard Chalk" userId="287f8aa4f4de1d19" providerId="LiveId" clId="{55E7E3B9-B10D-4359-B24D-A161F0BE15F2}" dt="2024-02-22T05:28:04.925" v="6157" actId="20577"/>
          <ac:spMkLst>
            <pc:docMk/>
            <pc:sldMk cId="668745810" sldId="662"/>
            <ac:spMk id="7" creationId="{EC5475E7-4431-6C2A-78C7-EFA28A5C32A9}"/>
          </ac:spMkLst>
        </pc:spChg>
        <pc:spChg chg="del">
          <ac:chgData name="Richard Chalk" userId="287f8aa4f4de1d19" providerId="LiveId" clId="{55E7E3B9-B10D-4359-B24D-A161F0BE15F2}" dt="2024-02-22T05:27:49.345" v="6131" actId="478"/>
          <ac:spMkLst>
            <pc:docMk/>
            <pc:sldMk cId="668745810" sldId="662"/>
            <ac:spMk id="11" creationId="{7372C2F6-45A0-34C4-061F-7D6E7F48362C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2" creationId="{B2AD6D4B-E550-EBBC-F1E6-02C4469BD14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3" creationId="{BDAF3227-AEFE-CBCC-2D7D-63301034EAF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4" creationId="{01A8D0A7-BCE3-1524-75BB-F5546F69F763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5" creationId="{0428B6BE-9A24-B0E1-3922-D98F2B933E86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6" creationId="{E889DFE4-4FB7-32AD-6784-89F0479B1444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7" creationId="{D881DABF-FAC8-4D51-A706-08E02BC383E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8" creationId="{799D6E62-82B4-3BD6-E9F9-2C628562427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9" creationId="{1090B392-6218-ACFC-64FD-719B52154E4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0" creationId="{B440CD52-5319-29CF-18C1-F3784CB44E9A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1" creationId="{14172823-C330-1E50-BCC7-D56C47F1E3C9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2" creationId="{5BB68F6A-302A-6335-D462-B692CDE7FF9F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3" creationId="{C7B3E4A4-350F-BC83-349F-460EB7FC749B}"/>
          </ac:spMkLst>
        </pc:spChg>
        <pc:spChg chg="add mod">
          <ac:chgData name="Richard Chalk" userId="287f8aa4f4de1d19" providerId="LiveId" clId="{55E7E3B9-B10D-4359-B24D-A161F0BE15F2}" dt="2024-02-22T05:37:38.679" v="6717" actId="20577"/>
          <ac:spMkLst>
            <pc:docMk/>
            <pc:sldMk cId="668745810" sldId="662"/>
            <ac:spMk id="25" creationId="{0AF04C69-64A0-F7E1-2D2A-6C90BF015E94}"/>
          </ac:spMkLst>
        </pc:spChg>
        <pc:picChg chg="add mod">
          <ac:chgData name="Richard Chalk" userId="287f8aa4f4de1d19" providerId="LiveId" clId="{55E7E3B9-B10D-4359-B24D-A161F0BE15F2}" dt="2024-02-22T05:35:41.245" v="6591" actId="1036"/>
          <ac:picMkLst>
            <pc:docMk/>
            <pc:sldMk cId="668745810" sldId="662"/>
            <ac:picMk id="10" creationId="{FDD05B5E-EF89-2E5E-E0D0-42CDC46399C1}"/>
          </ac:picMkLst>
        </pc:picChg>
        <pc:picChg chg="add mod">
          <ac:chgData name="Richard Chalk" userId="287f8aa4f4de1d19" providerId="LiveId" clId="{55E7E3B9-B10D-4359-B24D-A161F0BE15F2}" dt="2024-02-22T05:33:44.543" v="6252" actId="1076"/>
          <ac:picMkLst>
            <pc:docMk/>
            <pc:sldMk cId="668745810" sldId="662"/>
            <ac:picMk id="24" creationId="{23740162-6859-BAC9-00D1-697C5A2D873F}"/>
          </ac:picMkLst>
        </pc:picChg>
        <pc:picChg chg="del">
          <ac:chgData name="Richard Chalk" userId="287f8aa4f4de1d19" providerId="LiveId" clId="{55E7E3B9-B10D-4359-B24D-A161F0BE15F2}" dt="2024-02-22T05:27:46.931" v="6130" actId="478"/>
          <ac:picMkLst>
            <pc:docMk/>
            <pc:sldMk cId="668745810" sldId="662"/>
            <ac:picMk id="11268" creationId="{9555B943-C4F1-637F-718B-F0B89B6BD5E7}"/>
          </ac:picMkLst>
        </pc:picChg>
        <pc:cxnChg chg="del">
          <ac:chgData name="Richard Chalk" userId="287f8aa4f4de1d19" providerId="LiveId" clId="{55E7E3B9-B10D-4359-B24D-A161F0BE15F2}" dt="2024-02-22T05:27:50.608" v="6132" actId="478"/>
          <ac:cxnSpMkLst>
            <pc:docMk/>
            <pc:sldMk cId="668745810" sldId="662"/>
            <ac:cxnSpMk id="4" creationId="{9B473368-FE8D-84E9-8817-D9AE348F36E1}"/>
          </ac:cxnSpMkLst>
        </pc:cxnChg>
      </pc:sldChg>
      <pc:sldChg chg="addSp delSp modSp add mod">
        <pc:chgData name="Richard Chalk" userId="287f8aa4f4de1d19" providerId="LiveId" clId="{55E7E3B9-B10D-4359-B24D-A161F0BE15F2}" dt="2024-02-22T12:43:24.702" v="8011" actId="1076"/>
        <pc:sldMkLst>
          <pc:docMk/>
          <pc:sldMk cId="2261841161" sldId="663"/>
        </pc:sldMkLst>
        <pc:spChg chg="mod">
          <ac:chgData name="Richard Chalk" userId="287f8aa4f4de1d19" providerId="LiveId" clId="{55E7E3B9-B10D-4359-B24D-A161F0BE15F2}" dt="2024-02-22T12:39:22.557" v="7988" actId="113"/>
          <ac:spMkLst>
            <pc:docMk/>
            <pc:sldMk cId="2261841161" sldId="663"/>
            <ac:spMk id="2" creationId="{5E934A7B-6005-7B2C-8D74-86BF80B484F9}"/>
          </ac:spMkLst>
        </pc:spChg>
        <pc:spChg chg="del mod">
          <ac:chgData name="Richard Chalk" userId="287f8aa4f4de1d19" providerId="LiveId" clId="{55E7E3B9-B10D-4359-B24D-A161F0BE15F2}" dt="2024-02-22T12:37:01.279" v="7935" actId="478"/>
          <ac:spMkLst>
            <pc:docMk/>
            <pc:sldMk cId="2261841161" sldId="663"/>
            <ac:spMk id="3" creationId="{84644830-FC5C-61C9-4029-B3BEEDD85A60}"/>
          </ac:spMkLst>
        </pc:spChg>
        <pc:spChg chg="mod">
          <ac:chgData name="Richard Chalk" userId="287f8aa4f4de1d19" providerId="LiveId" clId="{55E7E3B9-B10D-4359-B24D-A161F0BE15F2}" dt="2024-02-22T12:39:16.750" v="7987" actId="20577"/>
          <ac:spMkLst>
            <pc:docMk/>
            <pc:sldMk cId="2261841161" sldId="663"/>
            <ac:spMk id="7" creationId="{70FC4CDC-43EB-59E8-90BB-CB6D24824844}"/>
          </ac:spMkLst>
        </pc:spChg>
        <pc:spChg chg="add mod">
          <ac:chgData name="Richard Chalk" userId="287f8aa4f4de1d19" providerId="LiveId" clId="{55E7E3B9-B10D-4359-B24D-A161F0BE15F2}" dt="2024-02-22T12:43:24.702" v="8011" actId="1076"/>
          <ac:spMkLst>
            <pc:docMk/>
            <pc:sldMk cId="2261841161" sldId="663"/>
            <ac:spMk id="10" creationId="{3BE4E9D3-6263-0308-7BAE-5350BDF79ADB}"/>
          </ac:spMkLst>
        </pc:spChg>
        <pc:spChg chg="mod">
          <ac:chgData name="Richard Chalk" userId="287f8aa4f4de1d19" providerId="LiveId" clId="{55E7E3B9-B10D-4359-B24D-A161F0BE15F2}" dt="2024-02-22T12:43:10.112" v="8009" actId="14100"/>
          <ac:spMkLst>
            <pc:docMk/>
            <pc:sldMk cId="2261841161" sldId="663"/>
            <ac:spMk id="11" creationId="{73F070A5-4C77-0C88-3C84-3D0C6151FEDD}"/>
          </ac:spMkLst>
        </pc:spChg>
        <pc:picChg chg="add mod">
          <ac:chgData name="Richard Chalk" userId="287f8aa4f4de1d19" providerId="LiveId" clId="{55E7E3B9-B10D-4359-B24D-A161F0BE15F2}" dt="2024-02-22T12:35:40.494" v="7798" actId="1076"/>
          <ac:picMkLst>
            <pc:docMk/>
            <pc:sldMk cId="2261841161" sldId="663"/>
            <ac:picMk id="9" creationId="{4684C3F0-1BCC-8413-9E6D-D9AE6F003DC6}"/>
          </ac:picMkLst>
        </pc:picChg>
        <pc:picChg chg="add mod">
          <ac:chgData name="Richard Chalk" userId="287f8aa4f4de1d19" providerId="LiveId" clId="{55E7E3B9-B10D-4359-B24D-A161F0BE15F2}" dt="2024-02-22T12:42:46.936" v="7995" actId="14100"/>
          <ac:picMkLst>
            <pc:docMk/>
            <pc:sldMk cId="2261841161" sldId="663"/>
            <ac:picMk id="3074" creationId="{18554C37-7D56-9084-CDCC-AF7231A5E2F5}"/>
          </ac:picMkLst>
        </pc:picChg>
        <pc:picChg chg="del">
          <ac:chgData name="Richard Chalk" userId="287f8aa4f4de1d19" providerId="LiveId" clId="{55E7E3B9-B10D-4359-B24D-A161F0BE15F2}" dt="2024-02-22T12:37:02.591" v="7936" actId="478"/>
          <ac:picMkLst>
            <pc:docMk/>
            <pc:sldMk cId="2261841161" sldId="663"/>
            <ac:picMk id="11268" creationId="{EDB16476-806E-75BC-AF9E-ACAFAC6FD767}"/>
          </ac:picMkLst>
        </pc:picChg>
      </pc:sldChg>
      <pc:sldChg chg="add del">
        <pc:chgData name="Richard Chalk" userId="287f8aa4f4de1d19" providerId="LiveId" clId="{55E7E3B9-B10D-4359-B24D-A161F0BE15F2}" dt="2024-02-22T06:05:13.315" v="6861" actId="47"/>
        <pc:sldMkLst>
          <pc:docMk/>
          <pc:sldMk cId="742273101" sldId="664"/>
        </pc:sldMkLst>
      </pc:sldChg>
      <pc:sldChg chg="modSp add del mod">
        <pc:chgData name="Richard Chalk" userId="287f8aa4f4de1d19" providerId="LiveId" clId="{55E7E3B9-B10D-4359-B24D-A161F0BE15F2}" dt="2024-02-22T18:54:15.155" v="8765" actId="47"/>
        <pc:sldMkLst>
          <pc:docMk/>
          <pc:sldMk cId="1674285960" sldId="665"/>
        </pc:sldMkLst>
        <pc:spChg chg="mod">
          <ac:chgData name="Richard Chalk" userId="287f8aa4f4de1d19" providerId="LiveId" clId="{55E7E3B9-B10D-4359-B24D-A161F0BE15F2}" dt="2024-02-22T05:05:44.594" v="6128" actId="20577"/>
          <ac:spMkLst>
            <pc:docMk/>
            <pc:sldMk cId="1674285960" sldId="665"/>
            <ac:spMk id="3" creationId="{0F4F11FF-9C50-C2CE-876F-3653C6DC88A6}"/>
          </ac:spMkLst>
        </pc:spChg>
      </pc:sldChg>
      <pc:sldChg chg="addSp delSp modSp add mod modNotesTx">
        <pc:chgData name="Richard Chalk" userId="287f8aa4f4de1d19" providerId="LiveId" clId="{55E7E3B9-B10D-4359-B24D-A161F0BE15F2}" dt="2024-02-23T05:22:57.114" v="8816" actId="20577"/>
        <pc:sldMkLst>
          <pc:docMk/>
          <pc:sldMk cId="3702764831" sldId="666"/>
        </pc:sldMkLst>
        <pc:spChg chg="mod">
          <ac:chgData name="Richard Chalk" userId="287f8aa4f4de1d19" providerId="LiveId" clId="{55E7E3B9-B10D-4359-B24D-A161F0BE15F2}" dt="2024-02-22T18:54:05.544" v="8753" actId="13926"/>
          <ac:spMkLst>
            <pc:docMk/>
            <pc:sldMk cId="3702764831" sldId="666"/>
            <ac:spMk id="2" creationId="{FDFD076F-5390-8E5E-9090-CF1D9F15E6AE}"/>
          </ac:spMkLst>
        </pc:spChg>
        <pc:spChg chg="mod">
          <ac:chgData name="Richard Chalk" userId="287f8aa4f4de1d19" providerId="LiveId" clId="{55E7E3B9-B10D-4359-B24D-A161F0BE15F2}" dt="2024-02-22T18:47:03.514" v="8176" actId="20577"/>
          <ac:spMkLst>
            <pc:docMk/>
            <pc:sldMk cId="3702764831" sldId="666"/>
            <ac:spMk id="7" creationId="{EC88DD88-B639-B90D-64B4-7778A538B02E}"/>
          </ac:spMkLst>
        </pc:spChg>
        <pc:spChg chg="del">
          <ac:chgData name="Richard Chalk" userId="287f8aa4f4de1d19" providerId="LiveId" clId="{55E7E3B9-B10D-4359-B24D-A161F0BE15F2}" dt="2024-02-22T18:50:11.783" v="8524" actId="478"/>
          <ac:spMkLst>
            <pc:docMk/>
            <pc:sldMk cId="3702764831" sldId="666"/>
            <ac:spMk id="10" creationId="{6A1F75A1-6A6C-3637-2FE8-3EBAC0A5B13C}"/>
          </ac:spMkLst>
        </pc:spChg>
        <pc:spChg chg="mod">
          <ac:chgData name="Richard Chalk" userId="287f8aa4f4de1d19" providerId="LiveId" clId="{55E7E3B9-B10D-4359-B24D-A161F0BE15F2}" dt="2024-02-22T18:52:31.233" v="8578" actId="14100"/>
          <ac:spMkLst>
            <pc:docMk/>
            <pc:sldMk cId="3702764831" sldId="666"/>
            <ac:spMk id="11" creationId="{725B697E-75CE-62D9-C9DC-DB381D1EB77C}"/>
          </ac:spMkLst>
        </pc:spChg>
        <pc:picChg chg="del">
          <ac:chgData name="Richard Chalk" userId="287f8aa4f4de1d19" providerId="LiveId" clId="{55E7E3B9-B10D-4359-B24D-A161F0BE15F2}" dt="2024-02-22T18:50:09.231" v="8523" actId="478"/>
          <ac:picMkLst>
            <pc:docMk/>
            <pc:sldMk cId="3702764831" sldId="666"/>
            <ac:picMk id="3074" creationId="{36792BB6-6BB0-F57D-CDB5-C308BCCFBA66}"/>
          </ac:picMkLst>
        </pc:picChg>
        <pc:picChg chg="add mod">
          <ac:chgData name="Richard Chalk" userId="287f8aa4f4de1d19" providerId="LiveId" clId="{55E7E3B9-B10D-4359-B24D-A161F0BE15F2}" dt="2024-02-22T18:52:10.720" v="8568" actId="1036"/>
          <ac:picMkLst>
            <pc:docMk/>
            <pc:sldMk cId="3702764831" sldId="666"/>
            <ac:picMk id="4098" creationId="{569E0818-2A96-B887-F246-A56F22145391}"/>
          </ac:picMkLst>
        </pc:picChg>
        <pc:picChg chg="add mod">
          <ac:chgData name="Richard Chalk" userId="287f8aa4f4de1d19" providerId="LiveId" clId="{55E7E3B9-B10D-4359-B24D-A161F0BE15F2}" dt="2024-02-22T18:54:12.157" v="8764" actId="1035"/>
          <ac:picMkLst>
            <pc:docMk/>
            <pc:sldMk cId="3702764831" sldId="666"/>
            <ac:picMk id="4100" creationId="{D23874F4-9DE7-9AB7-B3D7-4EB6B27FBA35}"/>
          </ac:picMkLst>
        </pc:picChg>
      </pc:sldChg>
      <pc:sldChg chg="addSp delSp modSp add mod modNotesTx">
        <pc:chgData name="Richard Chalk" userId="287f8aa4f4de1d19" providerId="LiveId" clId="{55E7E3B9-B10D-4359-B24D-A161F0BE15F2}" dt="2024-02-23T05:41:23.273" v="9398" actId="20577"/>
        <pc:sldMkLst>
          <pc:docMk/>
          <pc:sldMk cId="1215978785" sldId="667"/>
        </pc:sldMkLst>
        <pc:spChg chg="mod">
          <ac:chgData name="Richard Chalk" userId="287f8aa4f4de1d19" providerId="LiveId" clId="{55E7E3B9-B10D-4359-B24D-A161F0BE15F2}" dt="2024-02-23T05:37:37.435" v="9163" actId="14100"/>
          <ac:spMkLst>
            <pc:docMk/>
            <pc:sldMk cId="1215978785" sldId="667"/>
            <ac:spMk id="2" creationId="{B947C6BC-6C7E-5C53-3C6D-246845A36525}"/>
          </ac:spMkLst>
        </pc:spChg>
        <pc:spChg chg="mod">
          <ac:chgData name="Richard Chalk" userId="287f8aa4f4de1d19" providerId="LiveId" clId="{55E7E3B9-B10D-4359-B24D-A161F0BE15F2}" dt="2024-02-23T05:21:01.551" v="8775" actId="20577"/>
          <ac:spMkLst>
            <pc:docMk/>
            <pc:sldMk cId="1215978785" sldId="667"/>
            <ac:spMk id="7" creationId="{F39CB156-5784-5563-2709-831B276C0D60}"/>
          </ac:spMkLst>
        </pc:spChg>
        <pc:spChg chg="add mod">
          <ac:chgData name="Richard Chalk" userId="287f8aa4f4de1d19" providerId="LiveId" clId="{55E7E3B9-B10D-4359-B24D-A161F0BE15F2}" dt="2024-02-23T05:28:05.841" v="8847" actId="208"/>
          <ac:spMkLst>
            <pc:docMk/>
            <pc:sldMk cId="1215978785" sldId="667"/>
            <ac:spMk id="10" creationId="{B799078A-9C84-B0C3-F45A-EA6469D4AF5E}"/>
          </ac:spMkLst>
        </pc:spChg>
        <pc:spChg chg="mod">
          <ac:chgData name="Richard Chalk" userId="287f8aa4f4de1d19" providerId="LiveId" clId="{55E7E3B9-B10D-4359-B24D-A161F0BE15F2}" dt="2024-02-23T05:36:01.207" v="9084" actId="554"/>
          <ac:spMkLst>
            <pc:docMk/>
            <pc:sldMk cId="1215978785" sldId="667"/>
            <ac:spMk id="11" creationId="{FCABBB77-CA0D-E77E-877D-9C0BE582B9A2}"/>
          </ac:spMkLst>
        </pc:spChg>
        <pc:spChg chg="add mod">
          <ac:chgData name="Richard Chalk" userId="287f8aa4f4de1d19" providerId="LiveId" clId="{55E7E3B9-B10D-4359-B24D-A161F0BE15F2}" dt="2024-02-23T05:30:51.728" v="8903" actId="207"/>
          <ac:spMkLst>
            <pc:docMk/>
            <pc:sldMk cId="1215978785" sldId="667"/>
            <ac:spMk id="12" creationId="{03108B65-6EFE-8B9F-B7E6-B8DFD86BA381}"/>
          </ac:spMkLst>
        </pc:spChg>
        <pc:spChg chg="add mod">
          <ac:chgData name="Richard Chalk" userId="287f8aa4f4de1d19" providerId="LiveId" clId="{55E7E3B9-B10D-4359-B24D-A161F0BE15F2}" dt="2024-02-23T05:30:48.091" v="8901" actId="14100"/>
          <ac:spMkLst>
            <pc:docMk/>
            <pc:sldMk cId="1215978785" sldId="667"/>
            <ac:spMk id="13" creationId="{A37B93EB-70A2-985A-0B47-CE454F856B55}"/>
          </ac:spMkLst>
        </pc:spChg>
        <pc:spChg chg="add mod">
          <ac:chgData name="Richard Chalk" userId="287f8aa4f4de1d19" providerId="LiveId" clId="{55E7E3B9-B10D-4359-B24D-A161F0BE15F2}" dt="2024-02-23T05:30:28.422" v="8896" actId="1036"/>
          <ac:spMkLst>
            <pc:docMk/>
            <pc:sldMk cId="1215978785" sldId="667"/>
            <ac:spMk id="14" creationId="{605E9222-BA70-D54F-9615-24696734C3AF}"/>
          </ac:spMkLst>
        </pc:spChg>
        <pc:spChg chg="add mod">
          <ac:chgData name="Richard Chalk" userId="287f8aa4f4de1d19" providerId="LiveId" clId="{55E7E3B9-B10D-4359-B24D-A161F0BE15F2}" dt="2024-02-23T05:35:05.412" v="9015" actId="1035"/>
          <ac:spMkLst>
            <pc:docMk/>
            <pc:sldMk cId="1215978785" sldId="667"/>
            <ac:spMk id="16" creationId="{7413062C-3535-9619-3D00-B03D3A0657DB}"/>
          </ac:spMkLst>
        </pc:spChg>
        <pc:spChg chg="add mod">
          <ac:chgData name="Richard Chalk" userId="287f8aa4f4de1d19" providerId="LiveId" clId="{55E7E3B9-B10D-4359-B24D-A161F0BE15F2}" dt="2024-02-23T05:38:15.986" v="9188" actId="1036"/>
          <ac:spMkLst>
            <pc:docMk/>
            <pc:sldMk cId="1215978785" sldId="667"/>
            <ac:spMk id="18" creationId="{EBAC9FAC-2854-9DEC-86C7-926EFC51204E}"/>
          </ac:spMkLst>
        </pc:spChg>
        <pc:picChg chg="add mod">
          <ac:chgData name="Richard Chalk" userId="287f8aa4f4de1d19" providerId="LiveId" clId="{55E7E3B9-B10D-4359-B24D-A161F0BE15F2}" dt="2024-02-23T05:25:54.021" v="8829" actId="1036"/>
          <ac:picMkLst>
            <pc:docMk/>
            <pc:sldMk cId="1215978785" sldId="667"/>
            <ac:picMk id="9" creationId="{AA881192-89C8-08B6-97FB-48BD7A8EBFEC}"/>
          </ac:picMkLst>
        </pc:picChg>
        <pc:picChg chg="del">
          <ac:chgData name="Richard Chalk" userId="287f8aa4f4de1d19" providerId="LiveId" clId="{55E7E3B9-B10D-4359-B24D-A161F0BE15F2}" dt="2024-02-23T05:21:05.199" v="8776" actId="478"/>
          <ac:picMkLst>
            <pc:docMk/>
            <pc:sldMk cId="1215978785" sldId="667"/>
            <ac:picMk id="15" creationId="{02698C89-2A96-AB28-AAA8-4769521F92F8}"/>
          </ac:picMkLst>
        </pc:picChg>
        <pc:picChg chg="add mod">
          <ac:chgData name="Richard Chalk" userId="287f8aa4f4de1d19" providerId="LiveId" clId="{55E7E3B9-B10D-4359-B24D-A161F0BE15F2}" dt="2024-02-23T05:35:05.412" v="9015" actId="1035"/>
          <ac:picMkLst>
            <pc:docMk/>
            <pc:sldMk cId="1215978785" sldId="667"/>
            <ac:picMk id="17" creationId="{8F053B58-B3A6-12CC-5F20-65740A3AE2A8}"/>
          </ac:picMkLst>
        </pc:picChg>
        <pc:picChg chg="add del mod">
          <ac:chgData name="Richard Chalk" userId="287f8aa4f4de1d19" providerId="LiveId" clId="{55E7E3B9-B10D-4359-B24D-A161F0BE15F2}" dt="2024-02-23T05:35:34.791" v="9016" actId="478"/>
          <ac:picMkLst>
            <pc:docMk/>
            <pc:sldMk cId="1215978785" sldId="667"/>
            <ac:picMk id="1026" creationId="{07EB12B4-0FDB-0196-2661-432E2BA2AA6E}"/>
          </ac:picMkLst>
        </pc:picChg>
        <pc:picChg chg="add mod">
          <ac:chgData name="Richard Chalk" userId="287f8aa4f4de1d19" providerId="LiveId" clId="{55E7E3B9-B10D-4359-B24D-A161F0BE15F2}" dt="2024-02-23T05:35:45.013" v="9027" actId="1035"/>
          <ac:picMkLst>
            <pc:docMk/>
            <pc:sldMk cId="1215978785" sldId="667"/>
            <ac:picMk id="1028" creationId="{A5D8DFC1-566F-359B-700E-0AE9B60703C2}"/>
          </ac:picMkLst>
        </pc:picChg>
      </pc:sldChg>
      <pc:sldChg chg="add">
        <pc:chgData name="Richard Chalk" userId="287f8aa4f4de1d19" providerId="LiveId" clId="{55E7E3B9-B10D-4359-B24D-A161F0BE15F2}" dt="2024-02-28T19:34:26.006" v="9609"/>
        <pc:sldMkLst>
          <pc:docMk/>
          <pc:sldMk cId="4275835542" sldId="668"/>
        </pc:sldMkLst>
      </pc:sldChg>
    </pc:docChg>
  </pc:docChgLst>
  <pc:docChgLst>
    <pc:chgData name="Richard Chalk" userId="287f8aa4f4de1d19" providerId="LiveId" clId="{4D1B58A4-9315-4E77-924A-B0F061314CBD}"/>
    <pc:docChg chg="custSel modSld">
      <pc:chgData name="Richard Chalk" userId="287f8aa4f4de1d19" providerId="LiveId" clId="{4D1B58A4-9315-4E77-924A-B0F061314CBD}" dt="2023-09-04T14:41:36.912" v="370" actId="1035"/>
      <pc:docMkLst>
        <pc:docMk/>
      </pc:docMkLst>
      <pc:sldChg chg="modSp mod">
        <pc:chgData name="Richard Chalk" userId="287f8aa4f4de1d19" providerId="LiveId" clId="{4D1B58A4-9315-4E77-924A-B0F061314CBD}" dt="2023-09-04T14:41:36.912" v="370" actId="1035"/>
        <pc:sldMkLst>
          <pc:docMk/>
          <pc:sldMk cId="243450459" sldId="267"/>
        </pc:sldMkLst>
        <pc:spChg chg="mod">
          <ac:chgData name="Richard Chalk" userId="287f8aa4f4de1d19" providerId="LiveId" clId="{4D1B58A4-9315-4E77-924A-B0F061314CBD}" dt="2023-09-04T14:41:36.912" v="370" actId="1035"/>
          <ac:spMkLst>
            <pc:docMk/>
            <pc:sldMk cId="243450459" sldId="267"/>
            <ac:spMk id="9" creationId="{4711E27A-9FED-009E-19F3-DA48C19A4FFF}"/>
          </ac:spMkLst>
        </pc:spChg>
        <pc:picChg chg="mod">
          <ac:chgData name="Richard Chalk" userId="287f8aa4f4de1d19" providerId="LiveId" clId="{4D1B58A4-9315-4E77-924A-B0F061314CBD}" dt="2023-09-04T14:41:36.912" v="370" actId="1035"/>
          <ac:picMkLst>
            <pc:docMk/>
            <pc:sldMk cId="243450459" sldId="267"/>
            <ac:picMk id="10" creationId="{C59F8F17-0478-EA1B-85F6-0876915872FD}"/>
          </ac:picMkLst>
        </pc:picChg>
      </pc:sldChg>
      <pc:sldChg chg="addSp modSp mod modNotesTx">
        <pc:chgData name="Richard Chalk" userId="287f8aa4f4de1d19" providerId="LiveId" clId="{4D1B58A4-9315-4E77-924A-B0F061314CBD}" dt="2023-09-02T18:34:50.640" v="356" actId="20577"/>
        <pc:sldMkLst>
          <pc:docMk/>
          <pc:sldMk cId="1930755218" sldId="532"/>
        </pc:sldMkLst>
        <pc:picChg chg="add mod">
          <ac:chgData name="Richard Chalk" userId="287f8aa4f4de1d19" providerId="LiveId" clId="{4D1B58A4-9315-4E77-924A-B0F061314CBD}" dt="2023-09-02T18:31:45.622" v="22" actId="1036"/>
          <ac:picMkLst>
            <pc:docMk/>
            <pc:sldMk cId="1930755218" sldId="532"/>
            <ac:picMk id="8" creationId="{2C55DA26-50B3-7F39-5601-086125D05241}"/>
          </ac:picMkLst>
        </pc:picChg>
        <pc:picChg chg="add mod">
          <ac:chgData name="Richard Chalk" userId="287f8aa4f4de1d19" providerId="LiveId" clId="{4D1B58A4-9315-4E77-924A-B0F061314CBD}" dt="2023-09-02T18:31:10.335" v="9" actId="1038"/>
          <ac:picMkLst>
            <pc:docMk/>
            <pc:sldMk cId="1930755218" sldId="532"/>
            <ac:picMk id="1026" creationId="{7A381971-AB87-4399-E0F8-DA54559D701D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9BBAC4D9-76E9-4168-A2AA-742194ADDCF3}"/>
    <pc:docChg chg="modSld">
      <pc:chgData name="Richard Chalk" userId="287f8aa4f4de1d19" providerId="LiveId" clId="{9BBAC4D9-76E9-4168-A2AA-742194ADDCF3}" dt="2024-04-24T12:13:33.743" v="0" actId="14100"/>
      <pc:docMkLst>
        <pc:docMk/>
      </pc:docMkLst>
      <pc:sldChg chg="modSp mod">
        <pc:chgData name="Richard Chalk" userId="287f8aa4f4de1d19" providerId="LiveId" clId="{9BBAC4D9-76E9-4168-A2AA-742194ADDCF3}" dt="2024-04-24T12:13:33.743" v="0" actId="14100"/>
        <pc:sldMkLst>
          <pc:docMk/>
          <pc:sldMk cId="1000548763" sldId="678"/>
        </pc:sldMkLst>
        <pc:spChg chg="mod">
          <ac:chgData name="Richard Chalk" userId="287f8aa4f4de1d19" providerId="LiveId" clId="{9BBAC4D9-76E9-4168-A2AA-742194ADDCF3}" dt="2024-04-24T12:13:33.743" v="0" actId="14100"/>
          <ac:spMkLst>
            <pc:docMk/>
            <pc:sldMk cId="1000548763" sldId="678"/>
            <ac:spMk id="11" creationId="{193DBE62-B972-739D-A49F-786426AEB0E9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225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11133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Expected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range</a:t>
            </a:r>
            <a:endParaRPr lang="sv-SE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===========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8000" b="1" i="0" dirty="0">
                <a:solidFill>
                  <a:srgbClr val="ECECEC"/>
                </a:solidFill>
                <a:effectLst/>
                <a:latin typeface="Söhne"/>
              </a:rPr>
              <a:t>Den blå linjen</a:t>
            </a:r>
            <a:r>
              <a:rPr lang="sv-SE" sz="80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8000" b="0" i="0" dirty="0">
                <a:solidFill>
                  <a:srgbClr val="ECECEC"/>
                </a:solidFill>
                <a:effectLst/>
                <a:latin typeface="Söhne"/>
              </a:rPr>
              <a:t>skulle representera den faktiska dataserien över tid – till exempel dagliga försäljningssiffror eller antalet besökare på en webbplats.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sv-SE" sz="8000" b="1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8000" b="1" i="0" dirty="0">
                <a:solidFill>
                  <a:srgbClr val="ECECEC"/>
                </a:solidFill>
                <a:effectLst/>
                <a:latin typeface="Söhne"/>
              </a:rPr>
              <a:t>De grå områdena</a:t>
            </a:r>
            <a:r>
              <a:rPr lang="sv-SE" sz="8000" b="0" i="0" dirty="0">
                <a:solidFill>
                  <a:srgbClr val="ECECEC"/>
                </a:solidFill>
                <a:effectLst/>
                <a:latin typeface="Söhne"/>
              </a:rPr>
              <a:t> skulle visa vad som är normalt. 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8000" b="0" i="0" dirty="0">
                <a:solidFill>
                  <a:srgbClr val="ECECEC"/>
                </a:solidFill>
                <a:effectLst/>
                <a:latin typeface="Söhne"/>
              </a:rPr>
              <a:t>Om den blå linjen rör sig inom detta gråa område, betyder det att allt beter sig som förväntat.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sv-SE" sz="8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8000" b="1" i="0" dirty="0">
                <a:solidFill>
                  <a:srgbClr val="ECECEC"/>
                </a:solidFill>
                <a:effectLst/>
                <a:latin typeface="Söhne"/>
              </a:rPr>
              <a:t>ANOMOLY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8000" b="0" i="0" dirty="0">
                <a:solidFill>
                  <a:srgbClr val="ECECEC"/>
                </a:solidFill>
                <a:effectLst/>
                <a:latin typeface="Söhne"/>
              </a:rPr>
              <a:t>Om den blå linjen går utanför det gråa området (som den spetsen vi ser på slutet av diagrammet), 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8000" b="0" i="0" dirty="0">
                <a:solidFill>
                  <a:srgbClr val="ECECEC"/>
                </a:solidFill>
                <a:effectLst/>
                <a:latin typeface="Söhne"/>
              </a:rPr>
              <a:t>skulle det kunna vara en indikation på en anomali – något som avviker från det normala mönstret.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Ett exempel till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Föreställ dig att du har ett spel där du ska försöka fånga fallande bollar med en hink.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Om vi säger att hinken har en "känslighet på 70%", betyder det att av alla bollar som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ska fångas (alltså de bollar som faktiskt är på väg mot hinken),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kommer du att kunna fånga 70% av dem.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 övriga 30% kanske faller utanför hinken eftersom den inte var tillräckligt noggrann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eller tillräckligt snabb för att fånga dem.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4950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962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Övning 5 minuter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1. Låt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elevererna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öppna Excelfilen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2. Skapa en kolumn som heter ”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Surname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” med samma metod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Power Query skapar denna formel (nedan) åt oss med hjälp av AI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en-US" sz="5400" b="0" i="0" dirty="0">
                <a:solidFill>
                  <a:srgbClr val="ECECEC"/>
                </a:solidFill>
                <a:effectLst/>
                <a:latin typeface="Söhne"/>
              </a:rPr>
              <a:t>= </a:t>
            </a:r>
            <a:r>
              <a:rPr lang="en-US" sz="5400" b="0" i="0" dirty="0" err="1">
                <a:solidFill>
                  <a:srgbClr val="ECECEC"/>
                </a:solidFill>
                <a:effectLst/>
                <a:latin typeface="Söhne"/>
              </a:rPr>
              <a:t>Table.AddColumn</a:t>
            </a:r>
            <a:r>
              <a:rPr lang="en-US" sz="5400" b="0" i="0" dirty="0">
                <a:solidFill>
                  <a:srgbClr val="ECECEC"/>
                </a:solidFill>
                <a:effectLst/>
                <a:latin typeface="Söhne"/>
              </a:rPr>
              <a:t>(#"Removed Columns", "</a:t>
            </a:r>
            <a:r>
              <a:rPr lang="en-US" sz="5400" b="0" i="0" dirty="0" err="1">
                <a:solidFill>
                  <a:srgbClr val="ECECEC"/>
                </a:solidFill>
                <a:effectLst/>
                <a:latin typeface="Söhne"/>
              </a:rPr>
              <a:t>ManagerScore</a:t>
            </a:r>
            <a:r>
              <a:rPr lang="en-US" sz="5400" b="0" i="0" dirty="0">
                <a:solidFill>
                  <a:srgbClr val="ECECEC"/>
                </a:solidFill>
                <a:effectLst/>
                <a:latin typeface="Söhne"/>
              </a:rPr>
              <a:t>", each </a:t>
            </a:r>
            <a:r>
              <a:rPr lang="en-US" sz="5400" b="0" i="0" dirty="0" err="1">
                <a:solidFill>
                  <a:srgbClr val="ECECEC"/>
                </a:solidFill>
                <a:effectLst/>
                <a:latin typeface="Söhne"/>
              </a:rPr>
              <a:t>Text.BetweenDelimiters</a:t>
            </a:r>
            <a:r>
              <a:rPr lang="en-US" sz="5400" b="0" i="0" dirty="0">
                <a:solidFill>
                  <a:srgbClr val="ECECEC"/>
                </a:solidFill>
                <a:effectLst/>
                <a:latin typeface="Söhne"/>
              </a:rPr>
              <a:t>([</a:t>
            </a:r>
            <a:r>
              <a:rPr lang="en-US" sz="5400" b="0" i="0" dirty="0" err="1">
                <a:solidFill>
                  <a:srgbClr val="ECECEC"/>
                </a:solidFill>
                <a:effectLst/>
                <a:latin typeface="Söhne"/>
              </a:rPr>
              <a:t>ManagerReview</a:t>
            </a:r>
            <a:r>
              <a:rPr lang="en-US" sz="5400" b="0" i="0" dirty="0">
                <a:solidFill>
                  <a:srgbClr val="ECECEC"/>
                </a:solidFill>
                <a:effectLst/>
                <a:latin typeface="Söhne"/>
              </a:rPr>
              <a:t>], " ", " "), type text)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Denna kod är en del av Power Query M-formelspråket, som används i Microsoft Power BI för att transformera och bearbeta data. 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 err="1">
                <a:solidFill>
                  <a:srgbClr val="ECECEC"/>
                </a:solidFill>
                <a:effectLst/>
                <a:latin typeface="Söhne"/>
              </a:rPr>
              <a:t>Table.AddColumn</a:t>
            </a: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Detta är en funktion som används för att lägga till en ny kolumn till en befintlig tabell.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Funktionen tar minst tre argument: den befintliga tabellen, det nya kolumnnamnet, och en formel som definierar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vad varje cell i den nya kolumnen ska innehålla.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#"Changed </a:t>
            </a:r>
            <a:r>
              <a:rPr lang="sv-SE" sz="5400" b="1" i="0" dirty="0" err="1">
                <a:solidFill>
                  <a:srgbClr val="ECECEC"/>
                </a:solidFill>
                <a:effectLst/>
                <a:latin typeface="Söhne"/>
              </a:rPr>
              <a:t>Type</a:t>
            </a: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": </a:t>
            </a:r>
            <a:b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Detta är den befintliga tabellen till vilken en ny kolumn ska läggas till.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Namnet antyder att tabellen redan har genomgått en datatypsförändring eller någon annan form av transformation.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I Power Query representeras tabellnamn som strängar och om de innehåller mellanslag eller speciella tecken, omsluts de av #"".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"Text </a:t>
            </a:r>
            <a:r>
              <a:rPr lang="sv-SE" sz="5400" b="1" i="0" dirty="0" err="1">
                <a:solidFill>
                  <a:srgbClr val="ECECEC"/>
                </a:solidFill>
                <a:effectLst/>
                <a:latin typeface="Söhne"/>
              </a:rPr>
              <a:t>Between</a:t>
            </a: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sv-SE" sz="5400" b="1" i="0" dirty="0" err="1">
                <a:solidFill>
                  <a:srgbClr val="ECECEC"/>
                </a:solidFill>
                <a:effectLst/>
                <a:latin typeface="Söhne"/>
              </a:rPr>
              <a:t>Delimiters</a:t>
            </a: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": </a:t>
            </a:r>
            <a:b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Detta är namnet på den nya kolumnen som kommer att läggas till i tabellen.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I detta fall kommer kolumnen att innehålla text som extraheras mellan två avgränsare från en annan kolumn.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 err="1">
                <a:solidFill>
                  <a:srgbClr val="ECECEC"/>
                </a:solidFill>
                <a:effectLst/>
                <a:latin typeface="Söhne"/>
              </a:rPr>
              <a:t>each</a:t>
            </a: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sv-SE" sz="5400" b="1" i="0" dirty="0" err="1">
                <a:solidFill>
                  <a:srgbClr val="ECECEC"/>
                </a:solidFill>
                <a:effectLst/>
                <a:latin typeface="Söhne"/>
              </a:rPr>
              <a:t>Text.BetweenDelimiters</a:t>
            </a: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([</a:t>
            </a:r>
            <a:r>
              <a:rPr lang="sv-SE" sz="5400" b="1" i="0" dirty="0" err="1">
                <a:solidFill>
                  <a:srgbClr val="ECECEC"/>
                </a:solidFill>
                <a:effectLst/>
                <a:latin typeface="Söhne"/>
              </a:rPr>
              <a:t>ManagerReview</a:t>
            </a: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], " ", " "):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Detta är formeln som definierar innehållet i varje cell i den nya kolumnen.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Den använder funktionen </a:t>
            </a: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Text.BetweenDelimiters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för att extrahera text från kolumnen </a:t>
            </a: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ManagerReview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i den ursprungliga tabellen.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Texten som extraheras är allt som finns mellan två mellanslag (notera att i detta exempel används samma tecken som både start- och slutavgränsare, vilket kan vara lite förvirrande).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 err="1">
                <a:solidFill>
                  <a:srgbClr val="ECECEC"/>
                </a:solidFill>
                <a:effectLst/>
                <a:latin typeface="Söhne"/>
              </a:rPr>
              <a:t>type</a:t>
            </a: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 text: </a:t>
            </a:r>
            <a:b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Detta </a:t>
            </a: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specifierar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att den nya kolumnen ska ha datatypen text. </a:t>
            </a:r>
            <a:b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Det är viktigt att ange datatyper i Power Query för att säkerställa korrekt datahantering och undvika fel.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796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1. Vilken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Purchase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Type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har sålt mest?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2. Vilken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Payment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Method hade sålt minst?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3. Vilket land hjälpte mest till med den ökade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revenue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4. Vilka Products har vi problem med?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5. Din chef vill att vi avsluta med ”Online”… vad tycker du?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8740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Eleverna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kan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titta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YT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videon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själva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!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1087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9594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1. Skapa en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vanlig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bar chart med “Country”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X axis och “sum of Revenue”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Y axis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2. Skapa en Card chart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som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innehåller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“Sum of Revenue”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3. I Card Chart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klicka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“Format” Knappen sedan “General”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4. Go to Title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undermenyn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och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slå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den. Sedan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klicka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“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fx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” Knappen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5. I dropdown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som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heter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“What field should I base this on”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välj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Country =&gt; sedan Ok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6.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Klicka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ett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land I bar chart… vi ser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att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Title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uppdateras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med Country name…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coolt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5400" b="0" i="0" dirty="0">
              <a:solidFill>
                <a:srgbClr val="A19F9D"/>
              </a:solidFill>
              <a:effectLst/>
              <a:latin typeface="Segoe UI" panose="020B0502040204020203" pitchFamily="34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MEN.. .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vad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händer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om jag INTE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väljer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nåt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land I bar chart?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Tex om jag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vill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visa TOTALEN av revenue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istället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(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inte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per land!)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Då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visas det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sista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landet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som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jag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valde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!!!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Inte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bra!!!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Lösningen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I YT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videon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loser </a:t>
            </a: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detta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 err="1">
                <a:solidFill>
                  <a:srgbClr val="A19F9D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Lycka</a:t>
            </a:r>
            <a:r>
              <a:rPr lang="en-US" sz="5400" b="0" i="0" dirty="0">
                <a:solidFill>
                  <a:srgbClr val="A19F9D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 till</a:t>
            </a:r>
            <a:endParaRPr lang="en-US" sz="5400" b="0" i="0" dirty="0">
              <a:solidFill>
                <a:srgbClr val="A19F9D"/>
              </a:solidFill>
              <a:effectLst/>
              <a:latin typeface="Segoe UI" panose="020B0502040204020203" pitchFamily="34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5400" b="0" i="0" dirty="0">
              <a:solidFill>
                <a:srgbClr val="A19F9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73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Mängden data som krävs för prediktiv analys kan variera beroende på flera faktorer,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inklusive komplexiteten i det problem du försöker lösa, typen av data och de prediktiva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modellerna du använder.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Generellt sett gäller följande principer: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1. Storlek på datasetet: </a:t>
            </a:r>
            <a:b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Ju större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dataset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du har att arbeta med, desto bättre.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Ett större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dataset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ger vanligtvis mer representativa mönster och trenddata för modellerna att lära sig från.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Detta gör det möjligt för modellerna att göra mer exakta och tillförlitliga förutsägelser.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2. Variabilitet av data: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Det är också viktigt att datasetet har en tillräcklig variation och täckning av de olika faktorer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som kan påverka det problem du försöker lösa.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Om datamängden är för ensidig eller inte representerar hela målgruppen korrekt kan det leda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till att modellen inte är tillräckligt träffsäker.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3. Kvalitet på data: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Kvaliteten på data är avgörande. Det innebär att data måste vara korrekt, aktuellt och fullständigt.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Om data är bristfällig eller innehåller felaktigheter kan det påverka modellernas förmåga att göra korrekta förutsägelser.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Sammanfattningsvis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…. är det svårt att ange en exakt siffra för hur mycket data som är "tillräckligt".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Det beror på många faktorer och kan variera från fall till fall.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Det bästa tillvägagångssättet är att börja med så mycket data som är tillgängligt och sedan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iterativt utforska och utöka datamängden när det behövs för att förbättra modellernas prestanda och förutsägelser.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5821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5600FBF-5FAB-6950-708F-B88A6F41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D2BED464-AE67-7FBD-B198-C2FA963E6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DB426BCC-CCC4-CC86-A581-93DD7722F40D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1D0E88AF-EA69-4589-FC53-00D51C5ABA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635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_Y2e0CC7F0ehzvGWYd18lqHLvAJLld63/edit?usp=sharing&amp;ouid=114507343965783806346&amp;rtpof=true&amp;sd=true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5Z94wbHi3vU&amp;ab_channel=PrinceTechSolutions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mhSFyXbCaPM&amp;ab_channel=Anodo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_Y2e0CC7F0ehzvGWYd18lqHLvAJLld63/edit?usp=sharing&amp;ouid=114507343965783806346&amp;rtpof=true&amp;sd=true" TargetMode="External"/><Relationship Id="rId3" Type="http://schemas.openxmlformats.org/officeDocument/2006/relationships/image" Target="../media/image33.png"/><Relationship Id="rId7" Type="http://schemas.openxmlformats.org/officeDocument/2006/relationships/hyperlink" Target="https://www.youtube.com/watch?v=5Z94wbHi3vU&amp;ab_channel=PrinceTechSolu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ommunity.microsoft.com/t5/educator-developer-blog/power-bi-ai-features-for-all-data-analysts/ba-p/3835447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5URcVnV29Is&amp;ab_channel=SolutionsAbroad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ocs.google.com/spreadsheets/d/1tl3N5FEVJ8ybiccYGwd4W09ImCERMAlU/edit?usp=sharing&amp;ouid=114507343965783806346&amp;rtpof=true&amp;sd=true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docs.google.com/spreadsheets/d/1tl3N5FEVJ8ybiccYGwd4W09ImCERMAlU/edit?usp=sharing&amp;ouid=114507343965783806346&amp;rtpof=true&amp;sd=true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jpe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png"/><Relationship Id="rId3" Type="http://schemas.openxmlformats.org/officeDocument/2006/relationships/hyperlink" Target="https://docs.google.com/spreadsheets/d/1tl3N5FEVJ8ybiccYGwd4W09ImCERMAlU/edit?usp=sharing&amp;ouid=114507343965783806346&amp;rtpof=true&amp;sd=true" TargetMode="External"/><Relationship Id="rId7" Type="http://schemas.openxmlformats.org/officeDocument/2006/relationships/image" Target="../media/image15.jpe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jpeg"/><Relationship Id="rId14" Type="http://schemas.openxmlformats.org/officeDocument/2006/relationships/hyperlink" Target="https://www.youtube.com/watch?v=lyrK0jLC_qQ&amp;ab_channel=SolutionsAbroa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3u0_bMq_QSY&amp;t=0s&amp;ab_channel=SolutionsAbroad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hyperlink" Target="https://learn.microsoft.com/en-us/power-bi/visuals/power-bi-visualization-smart-narrativ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u0_bMq_QSY&amp;ab_channel=SolutionsAbroad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docs.google.com/spreadsheets/d/1tl3N5FEVJ8ybiccYGwd4W09ImCERMAlU/edit?usp=sharing&amp;ouid=114507343965783806346&amp;rtpof=true&amp;sd=true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JOArz7wggkQ&amp;ab_channel=EyeonTech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hyperlink" Target="https://www.youtube.com/watch?v=5Z94wbHi3vU&amp;ab_channel=PrinceTechSolu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 BI </a:t>
            </a:r>
            <a:r>
              <a:rPr lang="sv-SE" sz="5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 Features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330927" y="1454039"/>
            <a:ext cx="3757950" cy="526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konfidensnivå på 99%</a:t>
            </a:r>
            <a:r>
              <a:rPr lang="sv-SE" sz="2400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innebär att vi kan vara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99% säkra på att de framtida värdena kommer att falla inom det rosa området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Det betyder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vi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vet exakt vilka värdena kommer att vara, utan snarare att det finns en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mycket hög sannolikhet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de verkliga värdena kommer att ligga någonstans inom det rosa området.</a:t>
            </a:r>
            <a:endParaRPr lang="sv-SE" sz="24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Tolkning 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B45A226-58D7-C037-A12A-3BDF4704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999A31-4FB9-DACD-AF23-A2472F024CFC}"/>
              </a:ext>
            </a:extLst>
          </p:cNvPr>
          <p:cNvSpPr txBox="1"/>
          <p:nvPr/>
        </p:nvSpPr>
        <p:spPr>
          <a:xfrm>
            <a:off x="9180286" y="416322"/>
            <a:ext cx="17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Power BI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02C55F-7160-89FF-CDCA-99FD48E667EB}"/>
              </a:ext>
            </a:extLst>
          </p:cNvPr>
          <p:cNvGrpSpPr/>
          <p:nvPr/>
        </p:nvGrpSpPr>
        <p:grpSpPr>
          <a:xfrm>
            <a:off x="4088876" y="1672782"/>
            <a:ext cx="7933107" cy="4376003"/>
            <a:chOff x="4088876" y="1672782"/>
            <a:chExt cx="7933107" cy="43760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DC5D5D-0BE8-6A56-1B9C-19ADC14D9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88876" y="1811698"/>
              <a:ext cx="7933107" cy="423708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9C0C77-0F4C-EC4C-F1F8-17D9DB3C7397}"/>
                </a:ext>
              </a:extLst>
            </p:cNvPr>
            <p:cNvSpPr/>
            <p:nvPr/>
          </p:nvSpPr>
          <p:spPr>
            <a:xfrm>
              <a:off x="4920343" y="1672782"/>
              <a:ext cx="901337" cy="262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705A99A-0D31-2667-7743-C07AA3DA0E39}"/>
              </a:ext>
            </a:extLst>
          </p:cNvPr>
          <p:cNvSpPr txBox="1"/>
          <p:nvPr/>
        </p:nvSpPr>
        <p:spPr>
          <a:xfrm>
            <a:off x="10161851" y="2091535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99%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Confidence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AACE0-79F7-ED6E-37E2-5655596BD1D3}"/>
              </a:ext>
            </a:extLst>
          </p:cNvPr>
          <p:cNvSpPr txBox="1"/>
          <p:nvPr/>
        </p:nvSpPr>
        <p:spPr>
          <a:xfrm>
            <a:off x="4712996" y="2093348"/>
            <a:ext cx="4379104" cy="1200329"/>
          </a:xfrm>
          <a:custGeom>
            <a:avLst/>
            <a:gdLst>
              <a:gd name="connsiteX0" fmla="*/ 0 w 4379104"/>
              <a:gd name="connsiteY0" fmla="*/ 0 h 1200329"/>
              <a:gd name="connsiteX1" fmla="*/ 4379104 w 4379104"/>
              <a:gd name="connsiteY1" fmla="*/ 0 h 1200329"/>
              <a:gd name="connsiteX2" fmla="*/ 4379104 w 4379104"/>
              <a:gd name="connsiteY2" fmla="*/ 1200329 h 1200329"/>
              <a:gd name="connsiteX3" fmla="*/ 0 w 4379104"/>
              <a:gd name="connsiteY3" fmla="*/ 1200329 h 1200329"/>
              <a:gd name="connsiteX4" fmla="*/ 0 w 4379104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9104" h="1200329" fill="none" extrusionOk="0">
                <a:moveTo>
                  <a:pt x="0" y="0"/>
                </a:moveTo>
                <a:cubicBezTo>
                  <a:pt x="1725759" y="102978"/>
                  <a:pt x="3163491" y="101137"/>
                  <a:pt x="4379104" y="0"/>
                </a:cubicBezTo>
                <a:cubicBezTo>
                  <a:pt x="4451882" y="363681"/>
                  <a:pt x="4439621" y="858969"/>
                  <a:pt x="4379104" y="1200329"/>
                </a:cubicBezTo>
                <a:cubicBezTo>
                  <a:pt x="2684481" y="1264836"/>
                  <a:pt x="1773637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4379104" h="1200329" stroke="0" extrusionOk="0">
                <a:moveTo>
                  <a:pt x="0" y="0"/>
                </a:moveTo>
                <a:cubicBezTo>
                  <a:pt x="541425" y="-951"/>
                  <a:pt x="3558052" y="36535"/>
                  <a:pt x="4379104" y="0"/>
                </a:cubicBezTo>
                <a:cubicBezTo>
                  <a:pt x="4360684" y="191408"/>
                  <a:pt x="4381052" y="993247"/>
                  <a:pt x="4379104" y="1200329"/>
                </a:cubicBezTo>
                <a:cubicBezTo>
                  <a:pt x="2341367" y="1262650"/>
                  <a:pt x="1345484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Med 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samma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Excelfil skapa </a:t>
            </a:r>
          </a:p>
          <a:p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din egen </a:t>
            </a:r>
            <a:r>
              <a:rPr lang="sv-SE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använd </a:t>
            </a:r>
          </a:p>
          <a:p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funktionen i Power BI</a:t>
            </a:r>
          </a:p>
        </p:txBody>
      </p:sp>
      <p:pic>
        <p:nvPicPr>
          <p:cNvPr id="21" name="Picture 2" descr="15 Minute Timer – 123Timer">
            <a:extLst>
              <a:ext uri="{FF2B5EF4-FFF2-40B4-BE49-F238E27FC236}">
                <a16:creationId xmlns:a16="http://schemas.microsoft.com/office/drawing/2014/main" id="{7F231B0A-0DEA-6C9B-F00E-CD2A355FC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061" y="1767459"/>
            <a:ext cx="853515" cy="8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8EEF9D1-12D4-38D8-AF45-56CDE3EEC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95" y="2308894"/>
            <a:ext cx="901337" cy="9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2096FC54-EE22-6F6A-0D1E-4B2D9510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4" y="3316080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2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411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Anomaly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detection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processen att leta efter saker som inte följer ett förväntat mönster eller beteende.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Tänk er en klass där eleverna vanligtvis pratar med en viss volym. Om en elev plötsligt börjar prata mycket högre än vanligt, det skulle vara en anomali…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i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något som är annorlunda eller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i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avviker från det vanliga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Tänk er en webbplats och de flesta besökarna tillbringar ungefär samma tid på den.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någon plötsligt tillbringar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väldigt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mycket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längre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tid eller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mycket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kortare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än de flesta andra, skulle en anomaliupptäcktsprogram kunna märka det och flagga det för vidare undersökning.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kan betyda något viktigt…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tekniskt problem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(neg)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nytt engagerande innehåll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Anomalidetektering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DB5355C-6C5E-AA19-7ED0-AC49A6766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CA3F59-19BE-05DC-1AB3-9FAF25827D0C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98099-08F7-93DD-30E6-C10109B91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70" y="5523664"/>
            <a:ext cx="5018715" cy="88607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205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70313E7-D0C2-0D49-E1E4-13609858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7" y="1897741"/>
            <a:ext cx="7940728" cy="4084674"/>
          </a:xfrm>
          <a:prstGeom prst="rect">
            <a:avLst/>
          </a:prstGeom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330927" y="1454040"/>
            <a:ext cx="3757950" cy="4920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 ditt system har en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känslighet på 70%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betyder det att av alla verkliga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anomolies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förekommer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kommer systemet att identifiera 70% av dessa korrekt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det betyder också att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30%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 de verkliga anomalierna kanske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märks upp – de missas.</a:t>
            </a:r>
            <a:endParaRPr lang="sv-SE" sz="24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6. Tolkning 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B45A226-58D7-C037-A12A-3BDF4704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999A31-4FB9-DACD-AF23-A2472F024CFC}"/>
              </a:ext>
            </a:extLst>
          </p:cNvPr>
          <p:cNvSpPr txBox="1"/>
          <p:nvPr/>
        </p:nvSpPr>
        <p:spPr>
          <a:xfrm>
            <a:off x="9180286" y="416322"/>
            <a:ext cx="17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Power BI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5A99A-0D31-2667-7743-C07AA3DA0E39}"/>
              </a:ext>
            </a:extLst>
          </p:cNvPr>
          <p:cNvSpPr txBox="1"/>
          <p:nvPr/>
        </p:nvSpPr>
        <p:spPr>
          <a:xfrm>
            <a:off x="9859825" y="298590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70% </a:t>
            </a:r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</a:t>
            </a:r>
            <a:endParaRPr lang="sv-SE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AACE0-79F7-ED6E-37E2-5655596BD1D3}"/>
              </a:ext>
            </a:extLst>
          </p:cNvPr>
          <p:cNvSpPr txBox="1"/>
          <p:nvPr/>
        </p:nvSpPr>
        <p:spPr>
          <a:xfrm>
            <a:off x="4712996" y="2093348"/>
            <a:ext cx="4379104" cy="1200329"/>
          </a:xfrm>
          <a:custGeom>
            <a:avLst/>
            <a:gdLst>
              <a:gd name="connsiteX0" fmla="*/ 0 w 4379104"/>
              <a:gd name="connsiteY0" fmla="*/ 0 h 1200329"/>
              <a:gd name="connsiteX1" fmla="*/ 4379104 w 4379104"/>
              <a:gd name="connsiteY1" fmla="*/ 0 h 1200329"/>
              <a:gd name="connsiteX2" fmla="*/ 4379104 w 4379104"/>
              <a:gd name="connsiteY2" fmla="*/ 1200329 h 1200329"/>
              <a:gd name="connsiteX3" fmla="*/ 0 w 4379104"/>
              <a:gd name="connsiteY3" fmla="*/ 1200329 h 1200329"/>
              <a:gd name="connsiteX4" fmla="*/ 0 w 4379104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9104" h="1200329" fill="none" extrusionOk="0">
                <a:moveTo>
                  <a:pt x="0" y="0"/>
                </a:moveTo>
                <a:cubicBezTo>
                  <a:pt x="1725759" y="102978"/>
                  <a:pt x="3163491" y="101137"/>
                  <a:pt x="4379104" y="0"/>
                </a:cubicBezTo>
                <a:cubicBezTo>
                  <a:pt x="4451882" y="363681"/>
                  <a:pt x="4439621" y="858969"/>
                  <a:pt x="4379104" y="1200329"/>
                </a:cubicBezTo>
                <a:cubicBezTo>
                  <a:pt x="2684481" y="1264836"/>
                  <a:pt x="1773637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4379104" h="1200329" stroke="0" extrusionOk="0">
                <a:moveTo>
                  <a:pt x="0" y="0"/>
                </a:moveTo>
                <a:cubicBezTo>
                  <a:pt x="541425" y="-951"/>
                  <a:pt x="3558052" y="36535"/>
                  <a:pt x="4379104" y="0"/>
                </a:cubicBezTo>
                <a:cubicBezTo>
                  <a:pt x="4360684" y="191408"/>
                  <a:pt x="4381052" y="993247"/>
                  <a:pt x="4379104" y="1200329"/>
                </a:cubicBezTo>
                <a:cubicBezTo>
                  <a:pt x="2341367" y="1262650"/>
                  <a:pt x="1345484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Med 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samma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Excelfil skapa </a:t>
            </a:r>
          </a:p>
          <a:p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din egen </a:t>
            </a:r>
            <a:r>
              <a:rPr lang="sv-SE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använd </a:t>
            </a:r>
          </a:p>
          <a:p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Anomolies</a:t>
            </a:r>
            <a:r>
              <a:rPr lang="sv-S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funktionen i Power BI</a:t>
            </a:r>
          </a:p>
        </p:txBody>
      </p:sp>
      <p:pic>
        <p:nvPicPr>
          <p:cNvPr id="21" name="Picture 2" descr="15 Minute Timer – 123Timer">
            <a:extLst>
              <a:ext uri="{FF2B5EF4-FFF2-40B4-BE49-F238E27FC236}">
                <a16:creationId xmlns:a16="http://schemas.microsoft.com/office/drawing/2014/main" id="{7F231B0A-0DEA-6C9B-F00E-CD2A355FC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061" y="1767459"/>
            <a:ext cx="853515" cy="8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8EEF9D1-12D4-38D8-AF45-56CDE3EEC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95" y="2308894"/>
            <a:ext cx="901337" cy="9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0C42FF-6B0F-E1A0-0155-42B53B20FAF7}"/>
              </a:ext>
            </a:extLst>
          </p:cNvPr>
          <p:cNvSpPr txBox="1"/>
          <p:nvPr/>
        </p:nvSpPr>
        <p:spPr>
          <a:xfrm>
            <a:off x="11000906" y="1634641"/>
            <a:ext cx="91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Anomoly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40BF886-F663-7264-496C-14CC493E662A}"/>
              </a:ext>
            </a:extLst>
          </p:cNvPr>
          <p:cNvSpPr/>
          <p:nvPr/>
        </p:nvSpPr>
        <p:spPr>
          <a:xfrm rot="10800000">
            <a:off x="11249718" y="1991953"/>
            <a:ext cx="396229" cy="1289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047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emium AI Image | Beautiful girl looking at wave of big data and  information technology AI generative">
            <a:extLst>
              <a:ext uri="{FF2B5EF4-FFF2-40B4-BE49-F238E27FC236}">
                <a16:creationId xmlns:a16="http://schemas.microsoft.com/office/drawing/2014/main" id="{5BF90917-597A-01D6-6A3A-4894C4A6B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4" r="9266" b="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09D6E8-7317-7311-D08C-9024F4479E27}"/>
              </a:ext>
            </a:extLst>
          </p:cNvPr>
          <p:cNvSpPr/>
          <p:nvPr/>
        </p:nvSpPr>
        <p:spPr>
          <a:xfrm>
            <a:off x="7949620" y="1766628"/>
            <a:ext cx="3822189" cy="407682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sv-SE" sz="32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sv-SE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flera AI funktioner i Power BI men många ligger bakom en betalvägg!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sv-SE" sz="32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sv-SE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(Premium)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sv-SE" sz="32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DE1F39D3-358B-7FA4-C23F-5E5E2514E5F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6" descr="Bar graph - Free business and finance icons">
            <a:extLst>
              <a:ext uri="{FF2B5EF4-FFF2-40B4-BE49-F238E27FC236}">
                <a16:creationId xmlns:a16="http://schemas.microsoft.com/office/drawing/2014/main" id="{2179F2C0-2CB7-01DE-2FE7-05CEE45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08" y="69122"/>
            <a:ext cx="1243149" cy="12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9FCE1291-2CFF-0228-E235-441BD96CC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452" y="1463015"/>
            <a:ext cx="713060" cy="713060"/>
          </a:xfrm>
          <a:prstGeom prst="rect">
            <a:avLst/>
          </a:prstGeom>
        </p:spPr>
      </p:pic>
      <p:pic>
        <p:nvPicPr>
          <p:cNvPr id="3074" name="Picture 2" descr="Dollar Sign PNG Image - PurePNG | Free transparent CC0 PNG Image Library">
            <a:extLst>
              <a:ext uri="{FF2B5EF4-FFF2-40B4-BE49-F238E27FC236}">
                <a16:creationId xmlns:a16="http://schemas.microsoft.com/office/drawing/2014/main" id="{B3463F19-4DA9-0B6F-72B4-91B59C36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34" y="4560009"/>
            <a:ext cx="827647" cy="118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4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Isolated White Background Ai Robot Finger Point In 3d Render, Humanoid,  Cyborg, 3d Robot Background Image And Wallpaper for Free Download">
            <a:extLst>
              <a:ext uri="{FF2B5EF4-FFF2-40B4-BE49-F238E27FC236}">
                <a16:creationId xmlns:a16="http://schemas.microsoft.com/office/drawing/2014/main" id="{B3B58277-2A35-D7FD-67A4-A9E74149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97" y="4900885"/>
            <a:ext cx="3495803" cy="19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1" y="2953858"/>
            <a:ext cx="10955982" cy="357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är </a:t>
            </a:r>
            <a:r>
              <a:rPr lang="sv-SE" sz="20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några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de mest användbara AI-funktionerna i Power BI:</a:t>
            </a:r>
          </a:p>
          <a:p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Automatiska textutvinningar: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Extrahera viktig information från textfält i dina data.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Snabba insikter: 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funktion analyserar automatiskt dina data och genererar insikter och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mönster som kan vara relevanta för dig. </a:t>
            </a:r>
            <a:b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Q&amp;A (Frågor och svar): 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denna funktion kan användare ställa frågor till sina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på ett naturligt språk och få svar i form av visuella diagram och rapporter.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Smart Narratives: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Använder naturligt språk för att generera beskrivande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textbaserade på analyser av data. </a:t>
            </a:r>
            <a:b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Prediktiv analys: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Power BI kan använda maskininlärning för att göra prediktioner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baserade på dina data.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Anomalidetektering: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Power BI kan automatiskt upptäcka anomalier eller avvikelser i dina data. 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1524980" y="1562863"/>
            <a:ext cx="10249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erbjuder flera AI-funktioner som kan vara till nytta </a:t>
            </a:r>
          </a:p>
          <a:p>
            <a:pPr algn="ctr"/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användare som vill få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insikter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analyser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från sina </a:t>
            </a:r>
          </a:p>
          <a:p>
            <a:pPr algn="ctr"/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på ett mer avancerat sätt</a:t>
            </a:r>
            <a:endParaRPr lang="sv-SE" sz="2400" b="1" i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96" y="190118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28175" y="194711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62742" y="2910479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8D931-E469-3687-71E2-898BAA394248}"/>
              </a:ext>
            </a:extLst>
          </p:cNvPr>
          <p:cNvGrpSpPr/>
          <p:nvPr/>
        </p:nvGrpSpPr>
        <p:grpSpPr>
          <a:xfrm>
            <a:off x="1206131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14D294F2-AF92-0278-02CC-12FC807B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28D1CA-3C7F-536C-4B24-366D56FF1097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F6C46-C256-9A0D-4BED-28DD7BACC0D9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C39849-963F-8FC7-B40F-FBF5690F886B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1D1EB2-3BF9-203D-914A-3692D0045509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E60A94-AB05-E59E-DA1C-DD2ED371D538}"/>
              </a:ext>
            </a:extLst>
          </p:cNvPr>
          <p:cNvSpPr txBox="1"/>
          <p:nvPr/>
        </p:nvSpPr>
        <p:spPr>
          <a:xfrm>
            <a:off x="5104540" y="313332"/>
            <a:ext cx="25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Fördjupa din kunskap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F0AFA532-EEB1-43CB-1471-4A6ADC0E0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8" y="3307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E7F3B1-16C8-FAFB-FD70-1E817D645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</p:spTree>
    <p:extLst>
      <p:ext uri="{BB962C8B-B14F-4D97-AF65-F5344CB8AC3E}">
        <p14:creationId xmlns:p14="http://schemas.microsoft.com/office/powerpoint/2010/main" val="42290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möjligt att </a:t>
            </a:r>
            <a:r>
              <a:rPr lang="sv-SE" sz="26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ny kolumn och fyll den med data baserad på en befintlig kolumn.</a:t>
            </a:r>
            <a:endParaRPr lang="sv-SE" sz="2600" i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denna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Excelfil finns det en kolumn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som heter 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ManagerReview</a:t>
            </a: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Öppna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Excefilen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BI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välj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Transform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öppna filen 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 Query</a:t>
            </a:r>
            <a:endParaRPr lang="sv-SE" sz="26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vill skapa en ny kolumn som heter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ManagerScore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innehåller endast själva värdet (grönt)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sng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Review</a:t>
            </a:r>
            <a:r>
              <a:rPr lang="sv-SE" sz="2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1,8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sng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of 5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39"/>
            <a:ext cx="5547961" cy="362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Markera kolumnen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ManagerReview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Menyn välj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Column</a:t>
            </a:r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Välj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Column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From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Examples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Skriv ett exempel på vad du vill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utvinna (se nedan)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Uppdatera kolumnnamnet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8.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Close &amp;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Apply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Home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menyn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Power BI AI </a:t>
            </a:r>
            <a:r>
              <a:rPr lang="sv-SE" sz="2600" b="1" i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förstår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vad du vill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Automatiska textutvinningar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B3856EF-659E-E220-F010-50361A34E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8" y="4771785"/>
            <a:ext cx="713060" cy="713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15C7EA-E117-C65F-41A7-77ACCF448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1341" y="4656767"/>
            <a:ext cx="469792" cy="480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89F370-131F-3394-3723-52971C9CC682}"/>
              </a:ext>
            </a:extLst>
          </p:cNvPr>
          <p:cNvSpPr txBox="1"/>
          <p:nvPr/>
        </p:nvSpPr>
        <p:spPr>
          <a:xfrm>
            <a:off x="10886597" y="5344542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EDE14-D801-5A5F-D4CF-C2E87A5B7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7435" y="5160656"/>
            <a:ext cx="2789162" cy="12726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F2F444-FA38-9FE0-DB16-960F4542B1B4}"/>
              </a:ext>
            </a:extLst>
          </p:cNvPr>
          <p:cNvSpPr/>
          <p:nvPr/>
        </p:nvSpPr>
        <p:spPr>
          <a:xfrm>
            <a:off x="9683931" y="5185939"/>
            <a:ext cx="1202666" cy="5522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835B4-F700-A53D-9F33-FE8F0FF07AD7}"/>
              </a:ext>
            </a:extLst>
          </p:cNvPr>
          <p:cNvSpPr txBox="1"/>
          <p:nvPr/>
        </p:nvSpPr>
        <p:spPr>
          <a:xfrm>
            <a:off x="10895307" y="50723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5037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även möjligt att </a:t>
            </a:r>
            <a:r>
              <a:rPr lang="sv-SE" sz="26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klicka på ett diagram och får insikter om varför datat ser ut som den gör!</a:t>
            </a:r>
            <a:endParaRPr lang="sv-SE" sz="2600" i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samma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Excelfil öppen i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ni skapa ett diagram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Line diagram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Sum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of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revenue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Y 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axis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Månad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 </a:t>
            </a: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axis</a:t>
            </a:r>
            <a:endParaRPr lang="sv-SE" sz="2600" b="1" strike="sng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40"/>
            <a:ext cx="5724099" cy="328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evenue har ökat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13%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mellan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April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May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Varför?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Högerklicka på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May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punkten… Välj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Analyze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-&gt;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Explain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this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increase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Svara på de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 frågorna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anteckningar!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2. Snabba insikter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B3856EF-659E-E220-F010-50361A34E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5088360"/>
            <a:ext cx="713060" cy="713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BFD33-FB4B-98AA-E6F7-8719D9242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4840" y="4654192"/>
            <a:ext cx="1958510" cy="1661304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88720D-77F6-4CEA-8D79-52B5B9AF969C}"/>
              </a:ext>
            </a:extLst>
          </p:cNvPr>
          <p:cNvSpPr/>
          <p:nvPr/>
        </p:nvSpPr>
        <p:spPr>
          <a:xfrm>
            <a:off x="2933635" y="5308227"/>
            <a:ext cx="634429" cy="334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096770-11FA-9878-14AF-7866B47DC0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9131" y="5068797"/>
            <a:ext cx="791692" cy="776168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F11671-B25A-7D87-0A6F-1237815ADE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713" y="3296011"/>
            <a:ext cx="853514" cy="876376"/>
          </a:xfrm>
          <a:prstGeom prst="rect">
            <a:avLst/>
          </a:prstGeom>
        </p:spPr>
      </p:pic>
      <p:pic>
        <p:nvPicPr>
          <p:cNvPr id="2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5A291599-E8CF-EC3F-8724-FECA943F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805" y="4820424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15 Minute Timer – 123Timer">
            <a:extLst>
              <a:ext uri="{FF2B5EF4-FFF2-40B4-BE49-F238E27FC236}">
                <a16:creationId xmlns:a16="http://schemas.microsoft.com/office/drawing/2014/main" id="{5CF58F92-BC42-0601-D31B-AFE45BDB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50" y="4882111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4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möjligt att </a:t>
            </a:r>
            <a:r>
              <a:rPr lang="sv-SE" sz="26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ställa frågor till din data genom att använda vanligt språk! </a:t>
            </a:r>
            <a:r>
              <a:rPr lang="sv-SE" sz="2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</a:t>
            </a:r>
            <a:r>
              <a:rPr lang="sv-SE" sz="26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OBS: </a:t>
            </a:r>
            <a:r>
              <a:rPr lang="sv-SE" sz="2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Engelska</a:t>
            </a:r>
            <a:endParaRPr lang="sv-SE" sz="2600" i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samma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Excelfil öppen i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ni skapa ett nytt element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Q&amp;A</a:t>
            </a:r>
            <a:r>
              <a:rPr lang="sv-SE" sz="26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chart</a:t>
            </a:r>
            <a:endParaRPr lang="sv-SE" sz="2600" strike="sng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40"/>
            <a:ext cx="5724099" cy="328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3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Ställ dessa frågor (nedan).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du komma på några till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</a:t>
            </a:r>
            <a:r>
              <a:rPr lang="en-US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How many products in data?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b. 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What is the most expensive product?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c. 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Which payment method is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most popular?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d. 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Which manager has the highest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revenue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Q&amp;A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B3856EF-659E-E220-F010-50361A34E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0" y="4943193"/>
            <a:ext cx="713060" cy="713060"/>
          </a:xfrm>
          <a:prstGeom prst="rect">
            <a:avLst/>
          </a:prstGeom>
        </p:spPr>
      </p:pic>
      <p:pic>
        <p:nvPicPr>
          <p:cNvPr id="2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5A291599-E8CF-EC3F-8724-FECA943F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805" y="4820424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15 Minute Timer – 123Timer">
            <a:extLst>
              <a:ext uri="{FF2B5EF4-FFF2-40B4-BE49-F238E27FC236}">
                <a16:creationId xmlns:a16="http://schemas.microsoft.com/office/drawing/2014/main" id="{5CF58F92-BC42-0601-D31B-AFE45BDB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30" y="4882918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on Jack Flag 25mm 1&quot; Pin Button Badge United Kingdom Great Britain UK &amp; GB - Picture 1 of 1">
            <a:extLst>
              <a:ext uri="{FF2B5EF4-FFF2-40B4-BE49-F238E27FC236}">
                <a16:creationId xmlns:a16="http://schemas.microsoft.com/office/drawing/2014/main" id="{806D1BE7-29EC-7094-4ED1-AE8CDEBA3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40" y="2330551"/>
            <a:ext cx="356197" cy="35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3A2EF8-A16D-E6A9-4733-7BE3EE3E33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4953" y="4565764"/>
            <a:ext cx="1355299" cy="14498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A01511-BF76-C757-195E-0E5FD5E452A1}"/>
              </a:ext>
            </a:extLst>
          </p:cNvPr>
          <p:cNvSpPr/>
          <p:nvPr/>
        </p:nvSpPr>
        <p:spPr>
          <a:xfrm>
            <a:off x="2029333" y="5308432"/>
            <a:ext cx="555219" cy="564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F9D77-AB77-D640-C049-2BCBBEAC8856}"/>
              </a:ext>
            </a:extLst>
          </p:cNvPr>
          <p:cNvSpPr txBox="1"/>
          <p:nvPr/>
        </p:nvSpPr>
        <p:spPr>
          <a:xfrm>
            <a:off x="3346231" y="4693451"/>
            <a:ext cx="2334136" cy="1200329"/>
          </a:xfrm>
          <a:custGeom>
            <a:avLst/>
            <a:gdLst>
              <a:gd name="connsiteX0" fmla="*/ 0 w 2334136"/>
              <a:gd name="connsiteY0" fmla="*/ 0 h 1200329"/>
              <a:gd name="connsiteX1" fmla="*/ 2334136 w 2334136"/>
              <a:gd name="connsiteY1" fmla="*/ 0 h 1200329"/>
              <a:gd name="connsiteX2" fmla="*/ 2334136 w 2334136"/>
              <a:gd name="connsiteY2" fmla="*/ 1200329 h 1200329"/>
              <a:gd name="connsiteX3" fmla="*/ 0 w 2334136"/>
              <a:gd name="connsiteY3" fmla="*/ 1200329 h 1200329"/>
              <a:gd name="connsiteX4" fmla="*/ 0 w 2334136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136" h="1200329" fill="none" extrusionOk="0">
                <a:moveTo>
                  <a:pt x="0" y="0"/>
                </a:moveTo>
                <a:cubicBezTo>
                  <a:pt x="877781" y="102978"/>
                  <a:pt x="1343654" y="101137"/>
                  <a:pt x="2334136" y="0"/>
                </a:cubicBezTo>
                <a:cubicBezTo>
                  <a:pt x="2406914" y="363681"/>
                  <a:pt x="2394653" y="858969"/>
                  <a:pt x="2334136" y="1200329"/>
                </a:cubicBezTo>
                <a:cubicBezTo>
                  <a:pt x="2044530" y="1264836"/>
                  <a:pt x="779991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2334136" h="1200329" stroke="0" extrusionOk="0">
                <a:moveTo>
                  <a:pt x="0" y="0"/>
                </a:moveTo>
                <a:cubicBezTo>
                  <a:pt x="874107" y="-951"/>
                  <a:pt x="1929727" y="36535"/>
                  <a:pt x="2334136" y="0"/>
                </a:cubicBezTo>
                <a:cubicBezTo>
                  <a:pt x="2315716" y="191408"/>
                  <a:pt x="2336084" y="993247"/>
                  <a:pt x="2334136" y="1200329"/>
                </a:cubicBezTo>
                <a:cubicBezTo>
                  <a:pt x="1645536" y="1262650"/>
                  <a:pt x="996657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Klicka på </a:t>
            </a:r>
          </a:p>
          <a:p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synonyms </a:t>
            </a:r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</a:t>
            </a:r>
            <a:endParaRPr lang="sv-SE" sz="1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knappen!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4975D9-92F5-92E2-AD01-F8B32DDEA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5463" y="4239994"/>
            <a:ext cx="853514" cy="876376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2887BA1-85C8-BCD3-E9D4-CA959734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53" y="1404738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33589BD-E3B1-1F88-1784-C0A474BB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862FB0-B15F-3B01-CE83-D7B87F4CF13A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4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1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8" y="1454040"/>
            <a:ext cx="10363801" cy="494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i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Smart Narratives</a:t>
            </a:r>
            <a:r>
              <a:rPr lang="sv-SE" sz="26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används för att </a:t>
            </a:r>
            <a:r>
              <a:rPr lang="sv-SE" sz="2600" b="1" i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kommunicera insikter och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i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analyser på ett mer interaktivt och förståeligt sätt</a:t>
            </a:r>
            <a:r>
              <a:rPr lang="sv-SE" sz="26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smarta berättelser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tillåter användare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kombinera data med text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visuella element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skapa en narrativ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förklarar data och ger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insikter till användaren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Smart Narratives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CE0137D-39CB-4B79-8D8F-0B066784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C98343-7C15-58AE-E074-22298A98B188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creenshot showing a smart narrative summary on the right side of a report.">
            <a:extLst>
              <a:ext uri="{FF2B5EF4-FFF2-40B4-BE49-F238E27FC236}">
                <a16:creationId xmlns:a16="http://schemas.microsoft.com/office/drawing/2014/main" id="{490EC9CD-E6BE-6E01-6134-F1019D13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66" y="2288489"/>
            <a:ext cx="7486196" cy="421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596CE9F-DAB7-F9FE-5476-B1716A914F1E}"/>
              </a:ext>
            </a:extLst>
          </p:cNvPr>
          <p:cNvSpPr/>
          <p:nvPr/>
        </p:nvSpPr>
        <p:spPr>
          <a:xfrm>
            <a:off x="8814523" y="2812869"/>
            <a:ext cx="789589" cy="408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28557-D960-F44D-0501-3908368C0EDE}"/>
              </a:ext>
            </a:extLst>
          </p:cNvPr>
          <p:cNvSpPr/>
          <p:nvPr/>
        </p:nvSpPr>
        <p:spPr>
          <a:xfrm>
            <a:off x="9657806" y="2708366"/>
            <a:ext cx="2358056" cy="37417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Picture 2" descr="This Week: Reminder —">
            <a:extLst>
              <a:ext uri="{FF2B5EF4-FFF2-40B4-BE49-F238E27FC236}">
                <a16:creationId xmlns:a16="http://schemas.microsoft.com/office/drawing/2014/main" id="{D94BF46D-D753-1E96-1719-0EA22979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35" y="1716448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his Week: Reminder —">
            <a:extLst>
              <a:ext uri="{FF2B5EF4-FFF2-40B4-BE49-F238E27FC236}">
                <a16:creationId xmlns:a16="http://schemas.microsoft.com/office/drawing/2014/main" id="{3DD0545A-F838-962F-DD60-41BEBD20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263304" y="1716447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541798-EE7D-84DF-0430-FF8ED109F1DB}"/>
              </a:ext>
            </a:extLst>
          </p:cNvPr>
          <p:cNvSpPr txBox="1"/>
          <p:nvPr/>
        </p:nvSpPr>
        <p:spPr>
          <a:xfrm>
            <a:off x="1882523" y="5470238"/>
            <a:ext cx="25303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Smart Narratives</a:t>
            </a:r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107B18C8-74D8-D907-2A59-5DA121BE0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16" y="5597491"/>
            <a:ext cx="699600" cy="6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2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215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möjligt att </a:t>
            </a:r>
            <a:r>
              <a:rPr lang="sv-SE" sz="26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dynamiska texter som uppdateras beroende på val som har gjorts i </a:t>
            </a:r>
            <a:r>
              <a:rPr lang="sv-SE" sz="2600" b="1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Dashboarden</a:t>
            </a:r>
            <a:r>
              <a:rPr lang="sv-SE" sz="26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Nedan ser vi att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titeln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uppdateras beroende på vilken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vald! 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40"/>
            <a:ext cx="5724099" cy="3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Jag visar ett enkelt sätt… men det finns ett bättre sätt nedan!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samma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Excelfil öppen i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Power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ni följa exemplet i denna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video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en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Smart Narrative med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Concatination</a:t>
            </a:r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Smart Narratives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2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5A291599-E8CF-EC3F-8724-FECA943F9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805" y="4820424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33589BD-E3B1-1F88-1784-C0A474BB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862FB0-B15F-3B01-CE83-D7B87F4CF13A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C75DAE-4135-B49D-E27C-500C8D58EA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839" y="3512300"/>
            <a:ext cx="5165079" cy="28893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9CFB0B-B27F-A4BC-187D-57C4BE405F9E}"/>
              </a:ext>
            </a:extLst>
          </p:cNvPr>
          <p:cNvSpPr txBox="1"/>
          <p:nvPr/>
        </p:nvSpPr>
        <p:spPr>
          <a:xfrm>
            <a:off x="5178869" y="38390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49977B-EE9B-8BC5-FCC1-E7FC3895B8B3}"/>
              </a:ext>
            </a:extLst>
          </p:cNvPr>
          <p:cNvSpPr txBox="1"/>
          <p:nvPr/>
        </p:nvSpPr>
        <p:spPr>
          <a:xfrm>
            <a:off x="1988721" y="37762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20" name="Picture 2" descr="30 Minute Timer – 123Timer">
            <a:extLst>
              <a:ext uri="{FF2B5EF4-FFF2-40B4-BE49-F238E27FC236}">
                <a16:creationId xmlns:a16="http://schemas.microsoft.com/office/drawing/2014/main" id="{08D32B12-DF21-71DF-8D8E-128104CCA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81" y="481008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97ABDD-41C7-8CEB-75CC-B5D13F1F25C4}"/>
              </a:ext>
            </a:extLst>
          </p:cNvPr>
          <p:cNvSpPr/>
          <p:nvPr/>
        </p:nvSpPr>
        <p:spPr>
          <a:xfrm>
            <a:off x="2598057" y="4405791"/>
            <a:ext cx="2010229" cy="253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E8FFC-7959-2D78-1A0D-7D804F9A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32" y="3546954"/>
            <a:ext cx="928312" cy="3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torbritanniens unionsflagga – Wikipedia">
            <a:extLst>
              <a:ext uri="{FF2B5EF4-FFF2-40B4-BE49-F238E27FC236}">
                <a16:creationId xmlns:a16="http://schemas.microsoft.com/office/drawing/2014/main" id="{0901CD45-222D-CBD1-42E9-BC05A8FE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88721" y="5849983"/>
            <a:ext cx="367408" cy="22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B8EEB8B-246C-8350-5144-BE419FD1F0D3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69219" y="5403960"/>
            <a:ext cx="1801187" cy="81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4EBC2F-FBE3-BCE6-8C03-3F7B463049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7919" y="3817584"/>
            <a:ext cx="613225" cy="554822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6F78CF6F-0D61-5947-A605-1390646FE6C3}"/>
              </a:ext>
            </a:extLst>
          </p:cNvPr>
          <p:cNvSpPr/>
          <p:nvPr/>
        </p:nvSpPr>
        <p:spPr>
          <a:xfrm>
            <a:off x="9711504" y="2051449"/>
            <a:ext cx="345452" cy="4789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054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Prediktiv analys innebär att använda avancerade statistiska och maskininlärningsmetoder för att förutsäga framtida händelser eller beteenden baserat på historisk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kan vara allt från att förutse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försäljningssiffror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kundbeteenden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marknadstrender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identifiera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mönster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avvikelser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data.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använda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prediktiv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Power BI, måste du först samla in och förbereda data.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innebär att du måste ha tillgång till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tillräckligt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historisk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du kan använda för att träna dina prediktiva modeller.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Därefter använder Power BI olika algoritmer och tekniker för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modeller som kan förutsäga framtida beteenden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händelser.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Prediktiv analys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CE9E5-556D-FA13-CB69-D3DDA5782AF9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DB5355C-6C5E-AA19-7ED0-AC49A6766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CA3F59-19BE-05DC-1AB3-9FAF25827D0C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Beauty Fortune tellers, cartoon style. Young Gypsy girl are telling the  future by crystal ball. Trendy modern vector illustration isolated on white  background, hand drawn 26954933 Vector Art at Vecteezy">
            <a:extLst>
              <a:ext uri="{FF2B5EF4-FFF2-40B4-BE49-F238E27FC236}">
                <a16:creationId xmlns:a16="http://schemas.microsoft.com/office/drawing/2014/main" id="{9199CD2B-6D13-1ECF-4215-708563542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66" y="4599905"/>
            <a:ext cx="2037807" cy="203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1389A3F-AAD5-9D48-6CEA-9D31B33B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9521851-2001-76BA-67BC-A60BB68F2977}"/>
              </a:ext>
            </a:extLst>
          </p:cNvPr>
          <p:cNvSpPr/>
          <p:nvPr/>
        </p:nvSpPr>
        <p:spPr>
          <a:xfrm>
            <a:off x="852839" y="1454040"/>
            <a:ext cx="5547961" cy="207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Utöver att du måste ha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tillräckligt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historisk data måste det även vara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jämt uppdelad i tidsintervaller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Annars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varnar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Power BI om detta</a:t>
            </a:r>
            <a:endParaRPr lang="sv-SE" sz="26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193DBE62-B972-739D-A49F-786426AEB0E9}"/>
              </a:ext>
            </a:extLst>
          </p:cNvPr>
          <p:cNvSpPr/>
          <p:nvPr/>
        </p:nvSpPr>
        <p:spPr>
          <a:xfrm>
            <a:off x="6467901" y="1454040"/>
            <a:ext cx="5547961" cy="14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hittar prediktiv analys i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Visualizations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sektionen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denna ikon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C412717-8F8A-1C7E-B772-D9DA1FA5C8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E65125D-6557-D7B0-0884-A9513CA6597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1D1F78D-EE1B-9795-F684-84A38CE28E4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Prediktiv analys 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D602C-7C6C-D909-3DAD-DCCA1026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597" y="102535"/>
            <a:ext cx="1203988" cy="1325160"/>
          </a:xfrm>
          <a:prstGeom prst="rect">
            <a:avLst/>
          </a:prstGeom>
          <a:ln w="38100">
            <a:solidFill>
              <a:srgbClr val="1D9A78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33EAA6-B948-469F-1D75-6BEAED23B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38" y="3961980"/>
            <a:ext cx="7292972" cy="1912786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B45A226-58D7-C037-A12A-3BDF4704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999A31-4FB9-DACD-AF23-A2472F024CFC}"/>
              </a:ext>
            </a:extLst>
          </p:cNvPr>
          <p:cNvSpPr txBox="1"/>
          <p:nvPr/>
        </p:nvSpPr>
        <p:spPr>
          <a:xfrm>
            <a:off x="9180286" y="416322"/>
            <a:ext cx="173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Power BI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9CBCD8-76F5-0B4D-8217-4764E946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63" y="457200"/>
            <a:ext cx="901337" cy="9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4431C43C-12AA-FDF5-255C-B348D3BD2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" y="2874196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A81207-AD37-5175-E65C-578F89DB09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0902" y="2516695"/>
            <a:ext cx="2687046" cy="16122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B25786-8CB0-3EA0-2FD9-0B9EEAAF862E}"/>
              </a:ext>
            </a:extLst>
          </p:cNvPr>
          <p:cNvSpPr/>
          <p:nvPr/>
        </p:nvSpPr>
        <p:spPr>
          <a:xfrm>
            <a:off x="11007638" y="3283131"/>
            <a:ext cx="644431" cy="6008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848EDA73-F344-9485-44DA-D68596C132F7}"/>
              </a:ext>
            </a:extLst>
          </p:cNvPr>
          <p:cNvSpPr/>
          <p:nvPr/>
        </p:nvSpPr>
        <p:spPr>
          <a:xfrm rot="5400000">
            <a:off x="8258339" y="3059952"/>
            <a:ext cx="765505" cy="590583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Google Shape;658;p44">
            <a:extLst>
              <a:ext uri="{FF2B5EF4-FFF2-40B4-BE49-F238E27FC236}">
                <a16:creationId xmlns:a16="http://schemas.microsoft.com/office/drawing/2014/main" id="{13B409E1-1215-E5F4-E52F-4B59FD8F62FE}"/>
              </a:ext>
            </a:extLst>
          </p:cNvPr>
          <p:cNvSpPr/>
          <p:nvPr/>
        </p:nvSpPr>
        <p:spPr>
          <a:xfrm>
            <a:off x="8098123" y="4342104"/>
            <a:ext cx="4065198" cy="209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din egen linje-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diagram och slå på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Predictive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Analysis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Välj 15 datapunkter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Confidence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level 99%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0489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11973</TotalTime>
  <Words>2233</Words>
  <Application>Microsoft Office PowerPoint</Application>
  <PresentationFormat>Widescreen</PresentationFormat>
  <Paragraphs>266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2</cp:revision>
  <dcterms:created xsi:type="dcterms:W3CDTF">2020-11-22T13:16:43Z</dcterms:created>
  <dcterms:modified xsi:type="dcterms:W3CDTF">2024-04-24T12:13:40Z</dcterms:modified>
</cp:coreProperties>
</file>