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309" r:id="rId2"/>
    <p:sldId id="655" r:id="rId3"/>
    <p:sldId id="656" r:id="rId4"/>
    <p:sldId id="667" r:id="rId5"/>
    <p:sldId id="663" r:id="rId6"/>
    <p:sldId id="666" r:id="rId7"/>
    <p:sldId id="647" r:id="rId8"/>
    <p:sldId id="520" r:id="rId9"/>
    <p:sldId id="562" r:id="rId10"/>
    <p:sldId id="563" r:id="rId11"/>
    <p:sldId id="6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E74C3C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5CCA3-2CB3-40D4-BAAD-FE1566CDF7C9}" v="172" dt="2024-05-22T05:37:07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5259" autoAdjust="0"/>
  </p:normalViewPr>
  <p:slideViewPr>
    <p:cSldViewPr snapToGrid="0">
      <p:cViewPr varScale="1">
        <p:scale>
          <a:sx n="77" d="100"/>
          <a:sy n="77" d="100"/>
        </p:scale>
        <p:origin x="741" y="38"/>
      </p:cViewPr>
      <p:guideLst/>
    </p:cSldViewPr>
  </p:slideViewPr>
  <p:notesTextViewPr>
    <p:cViewPr>
      <p:scale>
        <a:sx n="1" d="1"/>
        <a:sy n="1" d="1"/>
      </p:scale>
      <p:origin x="0" y="-115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2A0F543E-763E-4FB6-BBEB-587AFE3C5865}"/>
    <pc:docChg chg="undo custSel addSld delSld modSld">
      <pc:chgData name="Richard Chalk" userId="287f8aa4f4de1d19" providerId="LiveId" clId="{2A0F543E-763E-4FB6-BBEB-587AFE3C5865}" dt="2023-10-09T09:28:25.846" v="2464" actId="20577"/>
      <pc:docMkLst>
        <pc:docMk/>
      </pc:docMkLst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61398895" sldId="257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0" sldId="258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977349605" sldId="260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256632380" sldId="265"/>
        </pc:sldMkLst>
      </pc:sldChg>
      <pc:sldChg chg="del">
        <pc:chgData name="Richard Chalk" userId="287f8aa4f4de1d19" providerId="LiveId" clId="{2A0F543E-763E-4FB6-BBEB-587AFE3C5865}" dt="2023-10-07T15:41:50.416" v="13" actId="47"/>
        <pc:sldMkLst>
          <pc:docMk/>
          <pc:sldMk cId="243450459" sldId="267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071777541" sldId="268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0" sldId="299"/>
        </pc:sldMkLst>
      </pc:sldChg>
      <pc:sldChg chg="modSp mod">
        <pc:chgData name="Richard Chalk" userId="287f8aa4f4de1d19" providerId="LiveId" clId="{2A0F543E-763E-4FB6-BBEB-587AFE3C5865}" dt="2023-10-07T15:41:40.771" v="11" actId="20577"/>
        <pc:sldMkLst>
          <pc:docMk/>
          <pc:sldMk cId="3213385662" sldId="309"/>
        </pc:sldMkLst>
        <pc:spChg chg="mod">
          <ac:chgData name="Richard Chalk" userId="287f8aa4f4de1d19" providerId="LiveId" clId="{2A0F543E-763E-4FB6-BBEB-587AFE3C5865}" dt="2023-10-07T15:41:40.771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A0F543E-763E-4FB6-BBEB-587AFE3C5865}" dt="2023-10-07T15:41:47.381" v="12" actId="47"/>
        <pc:sldMkLst>
          <pc:docMk/>
          <pc:sldMk cId="3673019826" sldId="519"/>
        </pc:sldMkLst>
      </pc:sldChg>
      <pc:sldChg chg="modSp mod">
        <pc:chgData name="Richard Chalk" userId="287f8aa4f4de1d19" providerId="LiveId" clId="{2A0F543E-763E-4FB6-BBEB-587AFE3C5865}" dt="2023-10-07T15:54:06.903" v="569" actId="20577"/>
        <pc:sldMkLst>
          <pc:docMk/>
          <pc:sldMk cId="430383919" sldId="520"/>
        </pc:sldMkLst>
        <pc:spChg chg="mod">
          <ac:chgData name="Richard Chalk" userId="287f8aa4f4de1d19" providerId="LiveId" clId="{2A0F543E-763E-4FB6-BBEB-587AFE3C5865}" dt="2023-10-07T15:54:06.903" v="569" actId="20577"/>
          <ac:spMkLst>
            <pc:docMk/>
            <pc:sldMk cId="430383919" sldId="520"/>
            <ac:spMk id="118" creationId="{00000000-0000-0000-0000-000000000000}"/>
          </ac:spMkLst>
        </pc:spChg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610650027" sldId="521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058803931" sldId="522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774553520" sldId="523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938680033" sldId="524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733208413" sldId="526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460914246" sldId="527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335650728" sldId="528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621538142" sldId="529"/>
        </pc:sldMkLst>
      </pc:sldChg>
      <pc:sldChg chg="addSp delSp modSp mod">
        <pc:chgData name="Richard Chalk" userId="287f8aa4f4de1d19" providerId="LiveId" clId="{2A0F543E-763E-4FB6-BBEB-587AFE3C5865}" dt="2023-10-07T16:20:08.516" v="2284" actId="5793"/>
        <pc:sldMkLst>
          <pc:docMk/>
          <pc:sldMk cId="2331944968" sldId="530"/>
        </pc:sldMkLst>
        <pc:spChg chg="mod">
          <ac:chgData name="Richard Chalk" userId="287f8aa4f4de1d19" providerId="LiveId" clId="{2A0F543E-763E-4FB6-BBEB-587AFE3C5865}" dt="2023-10-07T15:48:56.341" v="386" actId="1035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2A0F543E-763E-4FB6-BBEB-587AFE3C5865}" dt="2023-10-07T15:42:37.484" v="7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2A0F543E-763E-4FB6-BBEB-587AFE3C5865}" dt="2023-10-07T16:20:08.516" v="2284" actId="579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2A0F543E-763E-4FB6-BBEB-587AFE3C5865}" dt="2023-10-07T15:42:43.059" v="89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2A0F543E-763E-4FB6-BBEB-587AFE3C5865}" dt="2023-10-07T15:42:47.241" v="114" actId="1037"/>
          <ac:picMkLst>
            <pc:docMk/>
            <pc:sldMk cId="2331944968" sldId="530"/>
            <ac:picMk id="3" creationId="{00F42DEA-93D1-0D04-0FB8-52092F46A3C0}"/>
          </ac:picMkLst>
        </pc:picChg>
        <pc:picChg chg="add del">
          <ac:chgData name="Richard Chalk" userId="287f8aa4f4de1d19" providerId="LiveId" clId="{2A0F543E-763E-4FB6-BBEB-587AFE3C5865}" dt="2023-10-07T15:44:33.010" v="182" actId="478"/>
          <ac:picMkLst>
            <pc:docMk/>
            <pc:sldMk cId="2331944968" sldId="530"/>
            <ac:picMk id="4" creationId="{8E1C4FE9-5BE2-3EF3-3956-4D97A8A6164A}"/>
          </ac:picMkLst>
        </pc:picChg>
        <pc:picChg chg="add mod">
          <ac:chgData name="Richard Chalk" userId="287f8aa4f4de1d19" providerId="LiveId" clId="{2A0F543E-763E-4FB6-BBEB-587AFE3C5865}" dt="2023-10-07T15:45:44.556" v="194" actId="1076"/>
          <ac:picMkLst>
            <pc:docMk/>
            <pc:sldMk cId="2331944968" sldId="530"/>
            <ac:picMk id="1028" creationId="{4ED86E6C-E99E-988A-B88D-6DA858C8F9C2}"/>
          </ac:picMkLst>
        </pc:picChg>
        <pc:picChg chg="add mod">
          <ac:chgData name="Richard Chalk" userId="287f8aa4f4de1d19" providerId="LiveId" clId="{2A0F543E-763E-4FB6-BBEB-587AFE3C5865}" dt="2023-10-07T15:45:41.389" v="193" actId="14100"/>
          <ac:picMkLst>
            <pc:docMk/>
            <pc:sldMk cId="2331944968" sldId="530"/>
            <ac:picMk id="1030" creationId="{024B8D77-831F-35A5-639B-4831678B8575}"/>
          </ac:picMkLst>
        </pc:picChg>
        <pc:cxnChg chg="mod">
          <ac:chgData name="Richard Chalk" userId="287f8aa4f4de1d19" providerId="LiveId" clId="{2A0F543E-763E-4FB6-BBEB-587AFE3C5865}" dt="2023-10-07T15:42:52.058" v="145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2A0F543E-763E-4FB6-BBEB-587AFE3C5865}" dt="2023-10-07T15:41:52.274" v="14" actId="47"/>
        <pc:sldMkLst>
          <pc:docMk/>
          <pc:sldMk cId="387256291" sldId="531"/>
        </pc:sldMkLst>
      </pc:sldChg>
      <pc:sldChg chg="addSp delSp modSp mod modNotesTx">
        <pc:chgData name="Richard Chalk" userId="287f8aa4f4de1d19" providerId="LiveId" clId="{2A0F543E-763E-4FB6-BBEB-587AFE3C5865}" dt="2023-10-07T15:53:27.605" v="563" actId="1038"/>
        <pc:sldMkLst>
          <pc:docMk/>
          <pc:sldMk cId="1930755218" sldId="532"/>
        </pc:sldMkLst>
        <pc:spChg chg="mod">
          <ac:chgData name="Richard Chalk" userId="287f8aa4f4de1d19" providerId="LiveId" clId="{2A0F543E-763E-4FB6-BBEB-587AFE3C5865}" dt="2023-10-07T15:52:21.189" v="481" actId="20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2A0F543E-763E-4FB6-BBEB-587AFE3C5865}" dt="2023-10-07T15:52:46.193" v="542" actId="207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2A0F543E-763E-4FB6-BBEB-587AFE3C5865}" dt="2023-10-07T15:49:24.047" v="397" actId="20577"/>
          <ac:spMkLst>
            <pc:docMk/>
            <pc:sldMk cId="1930755218" sldId="532"/>
            <ac:spMk id="7" creationId="{EBD62573-4B50-EAD6-8C7E-C3AE6A9F45B4}"/>
          </ac:spMkLst>
        </pc:spChg>
        <pc:spChg chg="add mod">
          <ac:chgData name="Richard Chalk" userId="287f8aa4f4de1d19" providerId="LiveId" clId="{2A0F543E-763E-4FB6-BBEB-587AFE3C5865}" dt="2023-10-07T15:53:07.466" v="545" actId="1076"/>
          <ac:spMkLst>
            <pc:docMk/>
            <pc:sldMk cId="1930755218" sldId="532"/>
            <ac:spMk id="11" creationId="{E29E12C9-78BC-C93F-3B7D-FB76E3B1ACF9}"/>
          </ac:spMkLst>
        </pc:spChg>
        <pc:picChg chg="del">
          <ac:chgData name="Richard Chalk" userId="287f8aa4f4de1d19" providerId="LiveId" clId="{2A0F543E-763E-4FB6-BBEB-587AFE3C5865}" dt="2023-10-07T15:53:18.018" v="547" actId="478"/>
          <ac:picMkLst>
            <pc:docMk/>
            <pc:sldMk cId="1930755218" sldId="532"/>
            <ac:picMk id="8" creationId="{2C55DA26-50B3-7F39-5601-086125D05241}"/>
          </ac:picMkLst>
        </pc:picChg>
        <pc:picChg chg="del">
          <ac:chgData name="Richard Chalk" userId="287f8aa4f4de1d19" providerId="LiveId" clId="{2A0F543E-763E-4FB6-BBEB-587AFE3C5865}" dt="2023-10-07T15:49:33.693" v="399" actId="478"/>
          <ac:picMkLst>
            <pc:docMk/>
            <pc:sldMk cId="1930755218" sldId="532"/>
            <ac:picMk id="9" creationId="{E5F9555E-7FC9-837A-2E76-F0E33F3CBCFD}"/>
          </ac:picMkLst>
        </pc:picChg>
        <pc:picChg chg="add mod">
          <ac:chgData name="Richard Chalk" userId="287f8aa4f4de1d19" providerId="LiveId" clId="{2A0F543E-763E-4FB6-BBEB-587AFE3C5865}" dt="2023-10-07T15:53:27.605" v="563" actId="1038"/>
          <ac:picMkLst>
            <pc:docMk/>
            <pc:sldMk cId="1930755218" sldId="532"/>
            <ac:picMk id="12" creationId="{20CCBD6D-3853-5FA9-30BA-0FD5EBE92385}"/>
          </ac:picMkLst>
        </pc:picChg>
        <pc:picChg chg="del">
          <ac:chgData name="Richard Chalk" userId="287f8aa4f4de1d19" providerId="LiveId" clId="{2A0F543E-763E-4FB6-BBEB-587AFE3C5865}" dt="2023-10-07T15:50:30.033" v="450" actId="478"/>
          <ac:picMkLst>
            <pc:docMk/>
            <pc:sldMk cId="1930755218" sldId="532"/>
            <ac:picMk id="13" creationId="{D3ADA694-3183-0623-44AB-46E9C90DC3C1}"/>
          </ac:picMkLst>
        </pc:picChg>
        <pc:picChg chg="del">
          <ac:chgData name="Richard Chalk" userId="287f8aa4f4de1d19" providerId="LiveId" clId="{2A0F543E-763E-4FB6-BBEB-587AFE3C5865}" dt="2023-10-07T15:50:28.515" v="449" actId="47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2A0F543E-763E-4FB6-BBEB-587AFE3C5865}" dt="2023-10-07T15:53:18.018" v="547" actId="478"/>
          <ac:picMkLst>
            <pc:docMk/>
            <pc:sldMk cId="1930755218" sldId="532"/>
            <ac:picMk id="1026" creationId="{7A381971-AB87-4399-E0F8-DA54559D701D}"/>
          </ac:picMkLst>
        </pc:picChg>
        <pc:picChg chg="add mod">
          <ac:chgData name="Richard Chalk" userId="287f8aa4f4de1d19" providerId="LiveId" clId="{2A0F543E-763E-4FB6-BBEB-587AFE3C5865}" dt="2023-10-07T15:53:09.280" v="546" actId="1076"/>
          <ac:picMkLst>
            <pc:docMk/>
            <pc:sldMk cId="1930755218" sldId="532"/>
            <ac:picMk id="2050" creationId="{BEE52440-90BA-1E27-CB9F-BB18FDEC451E}"/>
          </ac:picMkLst>
        </pc:picChg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502136373" sldId="533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235889856" sldId="534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914032141" sldId="535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964049909" sldId="536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490169108" sldId="537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201188176" sldId="538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798859915" sldId="539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436339194" sldId="540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465289972" sldId="541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410027342" sldId="542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521131524" sldId="543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219555501" sldId="544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863898324" sldId="545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74902601" sldId="546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231557522" sldId="547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060264255" sldId="548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65777693" sldId="549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286993142" sldId="550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987867057" sldId="551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386524637" sldId="552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409899895" sldId="553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1061833812" sldId="554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641276947" sldId="555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906989772" sldId="556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2649149061" sldId="557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405349838" sldId="558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3224119429" sldId="559"/>
        </pc:sldMkLst>
      </pc:sldChg>
      <pc:sldChg chg="del">
        <pc:chgData name="Richard Chalk" userId="287f8aa4f4de1d19" providerId="LiveId" clId="{2A0F543E-763E-4FB6-BBEB-587AFE3C5865}" dt="2023-10-07T16:03:59.376" v="1391" actId="47"/>
        <pc:sldMkLst>
          <pc:docMk/>
          <pc:sldMk cId="770896009" sldId="560"/>
        </pc:sldMkLst>
      </pc:sldChg>
      <pc:sldChg chg="addSp delSp modSp add del mod">
        <pc:chgData name="Richard Chalk" userId="287f8aa4f4de1d19" providerId="LiveId" clId="{2A0F543E-763E-4FB6-BBEB-587AFE3C5865}" dt="2023-10-07T16:03:59.376" v="1391" actId="47"/>
        <pc:sldMkLst>
          <pc:docMk/>
          <pc:sldMk cId="3776548620" sldId="561"/>
        </pc:sldMkLst>
        <pc:spChg chg="mod">
          <ac:chgData name="Richard Chalk" userId="287f8aa4f4de1d19" providerId="LiveId" clId="{2A0F543E-763E-4FB6-BBEB-587AFE3C5865}" dt="2023-10-07T15:55:14.470" v="645" actId="20577"/>
          <ac:spMkLst>
            <pc:docMk/>
            <pc:sldMk cId="3776548620" sldId="561"/>
            <ac:spMk id="2" creationId="{2CED0939-2445-F1A3-21AE-0A535344DD5D}"/>
          </ac:spMkLst>
        </pc:spChg>
        <pc:spChg chg="mod">
          <ac:chgData name="Richard Chalk" userId="287f8aa4f4de1d19" providerId="LiveId" clId="{2A0F543E-763E-4FB6-BBEB-587AFE3C5865}" dt="2023-10-07T15:55:03.767" v="596" actId="1076"/>
          <ac:spMkLst>
            <pc:docMk/>
            <pc:sldMk cId="3776548620" sldId="561"/>
            <ac:spMk id="7" creationId="{EBD62573-4B50-EAD6-8C7E-C3AE6A9F45B4}"/>
          </ac:spMkLst>
        </pc:spChg>
        <pc:picChg chg="del">
          <ac:chgData name="Richard Chalk" userId="287f8aa4f4de1d19" providerId="LiveId" clId="{2A0F543E-763E-4FB6-BBEB-587AFE3C5865}" dt="2023-10-07T15:54:35.141" v="586" actId="478"/>
          <ac:picMkLst>
            <pc:docMk/>
            <pc:sldMk cId="3776548620" sldId="561"/>
            <ac:picMk id="9" creationId="{3FD9DE2C-01D6-9D6D-26E4-DA2F4D182203}"/>
          </ac:picMkLst>
        </pc:picChg>
        <pc:picChg chg="del">
          <ac:chgData name="Richard Chalk" userId="287f8aa4f4de1d19" providerId="LiveId" clId="{2A0F543E-763E-4FB6-BBEB-587AFE3C5865}" dt="2023-10-07T15:54:35.141" v="586" actId="478"/>
          <ac:picMkLst>
            <pc:docMk/>
            <pc:sldMk cId="3776548620" sldId="561"/>
            <ac:picMk id="10" creationId="{432DAA5A-3895-79F7-7F4A-288A8280420A}"/>
          </ac:picMkLst>
        </pc:picChg>
        <pc:picChg chg="add mod">
          <ac:chgData name="Richard Chalk" userId="287f8aa4f4de1d19" providerId="LiveId" clId="{2A0F543E-763E-4FB6-BBEB-587AFE3C5865}" dt="2023-10-07T15:55:01.430" v="594" actId="1037"/>
          <ac:picMkLst>
            <pc:docMk/>
            <pc:sldMk cId="3776548620" sldId="561"/>
            <ac:picMk id="3074" creationId="{24227749-CE89-D455-5F43-B13581C21000}"/>
          </ac:picMkLst>
        </pc:picChg>
      </pc:sldChg>
      <pc:sldChg chg="addSp delSp modSp add mod">
        <pc:chgData name="Richard Chalk" userId="287f8aa4f4de1d19" providerId="LiveId" clId="{2A0F543E-763E-4FB6-BBEB-587AFE3C5865}" dt="2023-10-07T16:14:39.966" v="2059" actId="20577"/>
        <pc:sldMkLst>
          <pc:docMk/>
          <pc:sldMk cId="3934167396" sldId="562"/>
        </pc:sldMkLst>
        <pc:spChg chg="mod">
          <ac:chgData name="Richard Chalk" userId="287f8aa4f4de1d19" providerId="LiveId" clId="{2A0F543E-763E-4FB6-BBEB-587AFE3C5865}" dt="2023-10-07T16:14:39.966" v="2059" actId="20577"/>
          <ac:spMkLst>
            <pc:docMk/>
            <pc:sldMk cId="3934167396" sldId="562"/>
            <ac:spMk id="2" creationId="{2CED0939-2445-F1A3-21AE-0A535344DD5D}"/>
          </ac:spMkLst>
        </pc:spChg>
        <pc:spChg chg="mod">
          <ac:chgData name="Richard Chalk" userId="287f8aa4f4de1d19" providerId="LiveId" clId="{2A0F543E-763E-4FB6-BBEB-587AFE3C5865}" dt="2023-10-07T15:55:51.164" v="661" actId="20577"/>
          <ac:spMkLst>
            <pc:docMk/>
            <pc:sldMk cId="3934167396" sldId="562"/>
            <ac:spMk id="7" creationId="{EBD62573-4B50-EAD6-8C7E-C3AE6A9F45B4}"/>
          </ac:spMkLst>
        </pc:spChg>
        <pc:picChg chg="add mod">
          <ac:chgData name="Richard Chalk" userId="287f8aa4f4de1d19" providerId="LiveId" clId="{2A0F543E-763E-4FB6-BBEB-587AFE3C5865}" dt="2023-10-07T16:01:53.925" v="1324" actId="1038"/>
          <ac:picMkLst>
            <pc:docMk/>
            <pc:sldMk cId="3934167396" sldId="562"/>
            <ac:picMk id="3" creationId="{9BE745C5-B4FD-BF4A-822B-9D93916BFCA8}"/>
          </ac:picMkLst>
        </pc:picChg>
        <pc:picChg chg="add del mod">
          <ac:chgData name="Richard Chalk" userId="287f8aa4f4de1d19" providerId="LiveId" clId="{2A0F543E-763E-4FB6-BBEB-587AFE3C5865}" dt="2023-10-07T16:01:38.411" v="1315" actId="478"/>
          <ac:picMkLst>
            <pc:docMk/>
            <pc:sldMk cId="3934167396" sldId="562"/>
            <ac:picMk id="4" creationId="{637B09C3-3038-4762-5BC8-366E535E11D6}"/>
          </ac:picMkLst>
        </pc:picChg>
        <pc:picChg chg="add mod">
          <ac:chgData name="Richard Chalk" userId="287f8aa4f4de1d19" providerId="LiveId" clId="{2A0F543E-763E-4FB6-BBEB-587AFE3C5865}" dt="2023-10-07T16:13:46.025" v="2052" actId="1076"/>
          <ac:picMkLst>
            <pc:docMk/>
            <pc:sldMk cId="3934167396" sldId="562"/>
            <ac:picMk id="9" creationId="{A681A23B-3207-F5A5-438E-C54B63BE9B10}"/>
          </ac:picMkLst>
        </pc:picChg>
      </pc:sldChg>
      <pc:sldChg chg="addSp delSp modSp add mod modNotesTx">
        <pc:chgData name="Richard Chalk" userId="287f8aa4f4de1d19" providerId="LiveId" clId="{2A0F543E-763E-4FB6-BBEB-587AFE3C5865}" dt="2023-10-09T09:28:25.846" v="2464" actId="20577"/>
        <pc:sldMkLst>
          <pc:docMk/>
          <pc:sldMk cId="1965092991" sldId="563"/>
        </pc:sldMkLst>
        <pc:spChg chg="mod">
          <ac:chgData name="Richard Chalk" userId="287f8aa4f4de1d19" providerId="LiveId" clId="{2A0F543E-763E-4FB6-BBEB-587AFE3C5865}" dt="2023-10-07T16:21:31.894" v="2327" actId="20577"/>
          <ac:spMkLst>
            <pc:docMk/>
            <pc:sldMk cId="1965092991" sldId="563"/>
            <ac:spMk id="2" creationId="{2CED0939-2445-F1A3-21AE-0A535344DD5D}"/>
          </ac:spMkLst>
        </pc:spChg>
        <pc:spChg chg="mod">
          <ac:chgData name="Richard Chalk" userId="287f8aa4f4de1d19" providerId="LiveId" clId="{2A0F543E-763E-4FB6-BBEB-587AFE3C5865}" dt="2023-10-07T16:03:08.406" v="1359" actId="20577"/>
          <ac:spMkLst>
            <pc:docMk/>
            <pc:sldMk cId="1965092991" sldId="563"/>
            <ac:spMk id="7" creationId="{EBD62573-4B50-EAD6-8C7E-C3AE6A9F45B4}"/>
          </ac:spMkLst>
        </pc:spChg>
        <pc:spChg chg="mod">
          <ac:chgData name="Richard Chalk" userId="287f8aa4f4de1d19" providerId="LiveId" clId="{2A0F543E-763E-4FB6-BBEB-587AFE3C5865}" dt="2023-10-07T16:11:07.552" v="1988" actId="1037"/>
          <ac:spMkLst>
            <pc:docMk/>
            <pc:sldMk cId="1965092991" sldId="563"/>
            <ac:spMk id="12" creationId="{0F47BC57-5C51-0D45-F0AF-DF977E1D8B04}"/>
          </ac:spMkLst>
        </pc:spChg>
        <pc:spChg chg="add mod">
          <ac:chgData name="Richard Chalk" userId="287f8aa4f4de1d19" providerId="LiveId" clId="{2A0F543E-763E-4FB6-BBEB-587AFE3C5865}" dt="2023-10-07T16:18:19.194" v="2206" actId="403"/>
          <ac:spMkLst>
            <pc:docMk/>
            <pc:sldMk cId="1965092991" sldId="563"/>
            <ac:spMk id="15" creationId="{AFCEBCF7-7744-31AB-6BF7-77093C59F33B}"/>
          </ac:spMkLst>
        </pc:spChg>
        <pc:picChg chg="del">
          <ac:chgData name="Richard Chalk" userId="287f8aa4f4de1d19" providerId="LiveId" clId="{2A0F543E-763E-4FB6-BBEB-587AFE3C5865}" dt="2023-10-07T16:03:27.297" v="1367" actId="478"/>
          <ac:picMkLst>
            <pc:docMk/>
            <pc:sldMk cId="1965092991" sldId="563"/>
            <ac:picMk id="3" creationId="{A78A0620-E6F9-BC1A-F1E5-E0D0E7E2B772}"/>
          </ac:picMkLst>
        </pc:picChg>
        <pc:picChg chg="add mod">
          <ac:chgData name="Richard Chalk" userId="287f8aa4f4de1d19" providerId="LiveId" clId="{2A0F543E-763E-4FB6-BBEB-587AFE3C5865}" dt="2023-10-07T16:17:57.164" v="2198" actId="1076"/>
          <ac:picMkLst>
            <pc:docMk/>
            <pc:sldMk cId="1965092991" sldId="563"/>
            <ac:picMk id="8" creationId="{8E54D914-E25F-8DD4-E5F1-263DE7CA295F}"/>
          </ac:picMkLst>
        </pc:picChg>
        <pc:picChg chg="add mod">
          <ac:chgData name="Richard Chalk" userId="287f8aa4f4de1d19" providerId="LiveId" clId="{2A0F543E-763E-4FB6-BBEB-587AFE3C5865}" dt="2023-10-07T16:16:02.345" v="2118" actId="408"/>
          <ac:picMkLst>
            <pc:docMk/>
            <pc:sldMk cId="1965092991" sldId="563"/>
            <ac:picMk id="9" creationId="{B0CD6A68-602C-AB3E-A35B-07E924C653EF}"/>
          </ac:picMkLst>
        </pc:picChg>
        <pc:picChg chg="mod">
          <ac:chgData name="Richard Chalk" userId="287f8aa4f4de1d19" providerId="LiveId" clId="{2A0F543E-763E-4FB6-BBEB-587AFE3C5865}" dt="2023-10-07T16:08:08.672" v="1821" actId="1076"/>
          <ac:picMkLst>
            <pc:docMk/>
            <pc:sldMk cId="1965092991" sldId="563"/>
            <ac:picMk id="11" creationId="{21790CD6-316D-D2A2-3645-51BE3E024507}"/>
          </ac:picMkLst>
        </pc:picChg>
        <pc:picChg chg="add mod">
          <ac:chgData name="Richard Chalk" userId="287f8aa4f4de1d19" providerId="LiveId" clId="{2A0F543E-763E-4FB6-BBEB-587AFE3C5865}" dt="2023-10-07T16:16:02.345" v="2118" actId="408"/>
          <ac:picMkLst>
            <pc:docMk/>
            <pc:sldMk cId="1965092991" sldId="563"/>
            <ac:picMk id="13" creationId="{B701BC3A-C0BB-E7BE-7EBB-9906E076C7DD}"/>
          </ac:picMkLst>
        </pc:picChg>
        <pc:picChg chg="add mod">
          <ac:chgData name="Richard Chalk" userId="287f8aa4f4de1d19" providerId="LiveId" clId="{2A0F543E-763E-4FB6-BBEB-587AFE3C5865}" dt="2023-10-07T16:16:02.345" v="2118" actId="408"/>
          <ac:picMkLst>
            <pc:docMk/>
            <pc:sldMk cId="1965092991" sldId="563"/>
            <ac:picMk id="14" creationId="{80DDC8B4-4BEF-BF0C-4E1A-3FB58956F4C2}"/>
          </ac:picMkLst>
        </pc:picChg>
        <pc:picChg chg="add mod">
          <ac:chgData name="Richard Chalk" userId="287f8aa4f4de1d19" providerId="LiveId" clId="{2A0F543E-763E-4FB6-BBEB-587AFE3C5865}" dt="2023-10-07T16:18:23.474" v="2210" actId="1035"/>
          <ac:picMkLst>
            <pc:docMk/>
            <pc:sldMk cId="1965092991" sldId="563"/>
            <ac:picMk id="16" creationId="{F6929103-D7CB-72A6-7D4E-FD1623B74A1C}"/>
          </ac:picMkLst>
        </pc:picChg>
        <pc:picChg chg="add mod">
          <ac:chgData name="Richard Chalk" userId="287f8aa4f4de1d19" providerId="LiveId" clId="{2A0F543E-763E-4FB6-BBEB-587AFE3C5865}" dt="2023-10-07T16:17:59.305" v="2199" actId="1076"/>
          <ac:picMkLst>
            <pc:docMk/>
            <pc:sldMk cId="1965092991" sldId="563"/>
            <ac:picMk id="4098" creationId="{AAC811F2-8C7D-263B-B829-FEA6B2C71162}"/>
          </ac:picMkLst>
        </pc:picChg>
        <pc:picChg chg="add mod">
          <ac:chgData name="Richard Chalk" userId="287f8aa4f4de1d19" providerId="LiveId" clId="{2A0F543E-763E-4FB6-BBEB-587AFE3C5865}" dt="2023-10-07T16:19:33.223" v="2266" actId="1038"/>
          <ac:picMkLst>
            <pc:docMk/>
            <pc:sldMk cId="1965092991" sldId="563"/>
            <ac:picMk id="4100" creationId="{7639D70E-ECD1-FC7D-584A-02927BA29B07}"/>
          </ac:picMkLst>
        </pc:picChg>
        <pc:picChg chg="del">
          <ac:chgData name="Richard Chalk" userId="287f8aa4f4de1d19" providerId="LiveId" clId="{2A0F543E-763E-4FB6-BBEB-587AFE3C5865}" dt="2023-10-07T16:03:16.225" v="1360" actId="478"/>
          <ac:picMkLst>
            <pc:docMk/>
            <pc:sldMk cId="1965092991" sldId="563"/>
            <ac:picMk id="6146" creationId="{E8467F65-5A75-AC94-9752-587D7A7F4816}"/>
          </ac:picMkLst>
        </pc:picChg>
        <pc:picChg chg="del">
          <ac:chgData name="Richard Chalk" userId="287f8aa4f4de1d19" providerId="LiveId" clId="{2A0F543E-763E-4FB6-BBEB-587AFE3C5865}" dt="2023-10-07T16:03:17.058" v="1361" actId="478"/>
          <ac:picMkLst>
            <pc:docMk/>
            <pc:sldMk cId="1965092991" sldId="563"/>
            <ac:picMk id="6148" creationId="{58864DC8-EDBB-83FB-5E13-28DFFCED493D}"/>
          </ac:picMkLst>
        </pc:picChg>
        <pc:picChg chg="del">
          <ac:chgData name="Richard Chalk" userId="287f8aa4f4de1d19" providerId="LiveId" clId="{2A0F543E-763E-4FB6-BBEB-587AFE3C5865}" dt="2023-10-07T16:03:17.617" v="1362" actId="478"/>
          <ac:picMkLst>
            <pc:docMk/>
            <pc:sldMk cId="1965092991" sldId="563"/>
            <ac:picMk id="6152" creationId="{6FD94AB1-8DA1-A380-8181-F7892E15942F}"/>
          </ac:picMkLst>
        </pc:picChg>
        <pc:picChg chg="del">
          <ac:chgData name="Richard Chalk" userId="287f8aa4f4de1d19" providerId="LiveId" clId="{2A0F543E-763E-4FB6-BBEB-587AFE3C5865}" dt="2023-10-07T16:03:18.153" v="1363" actId="478"/>
          <ac:picMkLst>
            <pc:docMk/>
            <pc:sldMk cId="1965092991" sldId="563"/>
            <ac:picMk id="6158" creationId="{D0D0F5D9-E089-6829-6E34-488DAB23E6A0}"/>
          </ac:picMkLst>
        </pc:pic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AF8A84EF-E2D4-4E31-B4EA-9E0ABA183726}"/>
    <pc:docChg chg="undo custSel addSld delSld modSld">
      <pc:chgData name="Richard Chalk" userId="287f8aa4f4de1d19" providerId="LiveId" clId="{AF8A84EF-E2D4-4E31-B4EA-9E0ABA183726}" dt="2024-04-17T11:26:59.995" v="198"/>
      <pc:docMkLst>
        <pc:docMk/>
      </pc:docMkLst>
      <pc:sldChg chg="modSp mod">
        <pc:chgData name="Richard Chalk" userId="287f8aa4f4de1d19" providerId="LiveId" clId="{AF8A84EF-E2D4-4E31-B4EA-9E0ABA183726}" dt="2024-04-17T06:32:30.410" v="7" actId="20577"/>
        <pc:sldMkLst>
          <pc:docMk/>
          <pc:sldMk cId="3213385662" sldId="309"/>
        </pc:sldMkLst>
        <pc:spChg chg="mod">
          <ac:chgData name="Richard Chalk" userId="287f8aa4f4de1d19" providerId="LiveId" clId="{AF8A84EF-E2D4-4E31-B4EA-9E0ABA183726}" dt="2024-04-17T06:32:30.410" v="7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AF8A84EF-E2D4-4E31-B4EA-9E0ABA183726}" dt="2024-04-17T06:33:36.084" v="13" actId="47"/>
        <pc:sldMkLst>
          <pc:docMk/>
          <pc:sldMk cId="2331944968" sldId="530"/>
        </pc:sldMkLst>
      </pc:sldChg>
      <pc:sldChg chg="del">
        <pc:chgData name="Richard Chalk" userId="287f8aa4f4de1d19" providerId="LiveId" clId="{AF8A84EF-E2D4-4E31-B4EA-9E0ABA183726}" dt="2024-04-17T06:33:58.944" v="14" actId="47"/>
        <pc:sldMkLst>
          <pc:docMk/>
          <pc:sldMk cId="1930755218" sldId="532"/>
        </pc:sldMkLst>
      </pc:sldChg>
      <pc:sldChg chg="modSp mod">
        <pc:chgData name="Richard Chalk" userId="287f8aa4f4de1d19" providerId="LiveId" clId="{AF8A84EF-E2D4-4E31-B4EA-9E0ABA183726}" dt="2024-04-17T06:42:07.198" v="170" actId="166"/>
        <pc:sldMkLst>
          <pc:docMk/>
          <pc:sldMk cId="3934167396" sldId="562"/>
        </pc:sldMkLst>
        <pc:spChg chg="mod">
          <ac:chgData name="Richard Chalk" userId="287f8aa4f4de1d19" providerId="LiveId" clId="{AF8A84EF-E2D4-4E31-B4EA-9E0ABA183726}" dt="2024-04-17T06:37:06.702" v="98" actId="6549"/>
          <ac:spMkLst>
            <pc:docMk/>
            <pc:sldMk cId="3934167396" sldId="562"/>
            <ac:spMk id="2" creationId="{2CED0939-2445-F1A3-21AE-0A535344DD5D}"/>
          </ac:spMkLst>
        </pc:spChg>
        <pc:spChg chg="mod ord">
          <ac:chgData name="Richard Chalk" userId="287f8aa4f4de1d19" providerId="LiveId" clId="{AF8A84EF-E2D4-4E31-B4EA-9E0ABA183726}" dt="2024-04-17T06:42:07.198" v="170" actId="166"/>
          <ac:spMkLst>
            <pc:docMk/>
            <pc:sldMk cId="3934167396" sldId="562"/>
            <ac:spMk id="7" creationId="{EBD62573-4B50-EAD6-8C7E-C3AE6A9F45B4}"/>
          </ac:spMkLst>
        </pc:spChg>
        <pc:picChg chg="mod">
          <ac:chgData name="Richard Chalk" userId="287f8aa4f4de1d19" providerId="LiveId" clId="{AF8A84EF-E2D4-4E31-B4EA-9E0ABA183726}" dt="2024-04-17T06:41:58.807" v="169" actId="167"/>
          <ac:picMkLst>
            <pc:docMk/>
            <pc:sldMk cId="3934167396" sldId="562"/>
            <ac:picMk id="8" creationId="{5F650446-2648-0A3F-9C1C-C578DE135DAA}"/>
          </ac:picMkLst>
        </pc:picChg>
      </pc:sldChg>
      <pc:sldChg chg="addSp delSp modSp mod modNotesTx">
        <pc:chgData name="Richard Chalk" userId="287f8aa4f4de1d19" providerId="LiveId" clId="{AF8A84EF-E2D4-4E31-B4EA-9E0ABA183726}" dt="2024-04-17T06:38:51.925" v="150" actId="207"/>
        <pc:sldMkLst>
          <pc:docMk/>
          <pc:sldMk cId="1965092991" sldId="563"/>
        </pc:sldMkLst>
        <pc:spChg chg="mod">
          <ac:chgData name="Richard Chalk" userId="287f8aa4f4de1d19" providerId="LiveId" clId="{AF8A84EF-E2D4-4E31-B4EA-9E0ABA183726}" dt="2024-04-17T06:37:35.663" v="100" actId="113"/>
          <ac:spMkLst>
            <pc:docMk/>
            <pc:sldMk cId="1965092991" sldId="563"/>
            <ac:spMk id="2" creationId="{2CED0939-2445-F1A3-21AE-0A535344DD5D}"/>
          </ac:spMkLst>
        </pc:spChg>
        <pc:spChg chg="del mod">
          <ac:chgData name="Richard Chalk" userId="287f8aa4f4de1d19" providerId="LiveId" clId="{AF8A84EF-E2D4-4E31-B4EA-9E0ABA183726}" dt="2024-04-17T06:35:41.858" v="63" actId="478"/>
          <ac:spMkLst>
            <pc:docMk/>
            <pc:sldMk cId="1965092991" sldId="563"/>
            <ac:spMk id="12" creationId="{0F47BC57-5C51-0D45-F0AF-DF977E1D8B04}"/>
          </ac:spMkLst>
        </pc:spChg>
        <pc:spChg chg="add mod">
          <ac:chgData name="Richard Chalk" userId="287f8aa4f4de1d19" providerId="LiveId" clId="{AF8A84EF-E2D4-4E31-B4EA-9E0ABA183726}" dt="2024-04-17T06:38:51.925" v="150" actId="207"/>
          <ac:spMkLst>
            <pc:docMk/>
            <pc:sldMk cId="1965092991" sldId="563"/>
            <ac:spMk id="17" creationId="{E508DAF3-AF50-A761-6F16-F9E21BB5B1BC}"/>
          </ac:spMkLst>
        </pc:spChg>
        <pc:picChg chg="add mod">
          <ac:chgData name="Richard Chalk" userId="287f8aa4f4de1d19" providerId="LiveId" clId="{AF8A84EF-E2D4-4E31-B4EA-9E0ABA183726}" dt="2024-04-17T06:35:42.428" v="64"/>
          <ac:picMkLst>
            <pc:docMk/>
            <pc:sldMk cId="1965092991" sldId="563"/>
            <ac:picMk id="3" creationId="{404965DB-2A23-B42D-1B02-AE81AFAF2CC9}"/>
          </ac:picMkLst>
        </pc:picChg>
        <pc:picChg chg="del">
          <ac:chgData name="Richard Chalk" userId="287f8aa4f4de1d19" providerId="LiveId" clId="{AF8A84EF-E2D4-4E31-B4EA-9E0ABA183726}" dt="2024-04-17T06:37:41.782" v="101" actId="478"/>
          <ac:picMkLst>
            <pc:docMk/>
            <pc:sldMk cId="1965092991" sldId="563"/>
            <ac:picMk id="9" creationId="{B0CD6A68-602C-AB3E-A35B-07E924C653EF}"/>
          </ac:picMkLst>
        </pc:picChg>
        <pc:picChg chg="del">
          <ac:chgData name="Richard Chalk" userId="287f8aa4f4de1d19" providerId="LiveId" clId="{AF8A84EF-E2D4-4E31-B4EA-9E0ABA183726}" dt="2024-04-17T06:37:41.782" v="101" actId="478"/>
          <ac:picMkLst>
            <pc:docMk/>
            <pc:sldMk cId="1965092991" sldId="563"/>
            <ac:picMk id="13" creationId="{B701BC3A-C0BB-E7BE-7EBB-9906E076C7DD}"/>
          </ac:picMkLst>
        </pc:picChg>
        <pc:picChg chg="del">
          <ac:chgData name="Richard Chalk" userId="287f8aa4f4de1d19" providerId="LiveId" clId="{AF8A84EF-E2D4-4E31-B4EA-9E0ABA183726}" dt="2024-04-17T06:37:41.782" v="101" actId="478"/>
          <ac:picMkLst>
            <pc:docMk/>
            <pc:sldMk cId="1965092991" sldId="563"/>
            <ac:picMk id="14" creationId="{80DDC8B4-4BEF-BF0C-4E1A-3FB58956F4C2}"/>
          </ac:picMkLst>
        </pc:picChg>
        <pc:picChg chg="add mod">
          <ac:chgData name="Richard Chalk" userId="287f8aa4f4de1d19" providerId="LiveId" clId="{AF8A84EF-E2D4-4E31-B4EA-9E0ABA183726}" dt="2024-04-17T06:38:37.090" v="147" actId="1038"/>
          <ac:picMkLst>
            <pc:docMk/>
            <pc:sldMk cId="1965092991" sldId="563"/>
            <ac:picMk id="1026" creationId="{3DEBE25B-9BED-8A55-FE68-20789E5F9EF0}"/>
          </ac:picMkLst>
        </pc:picChg>
      </pc:sldChg>
      <pc:sldChg chg="addSp delSp modSp add mod modNotesTx">
        <pc:chgData name="Richard Chalk" userId="287f8aa4f4de1d19" providerId="LiveId" clId="{AF8A84EF-E2D4-4E31-B4EA-9E0ABA183726}" dt="2024-04-17T06:41:43.023" v="160" actId="6549"/>
        <pc:sldMkLst>
          <pc:docMk/>
          <pc:sldMk cId="3144443575" sldId="610"/>
        </pc:sldMkLst>
        <pc:spChg chg="add mod">
          <ac:chgData name="Richard Chalk" userId="287f8aa4f4de1d19" providerId="LiveId" clId="{AF8A84EF-E2D4-4E31-B4EA-9E0ABA183726}" dt="2024-04-17T06:40:37.243" v="154" actId="11529"/>
          <ac:spMkLst>
            <pc:docMk/>
            <pc:sldMk cId="3144443575" sldId="610"/>
            <ac:spMk id="11" creationId="{B8CC5632-91B8-E461-8B08-0C803B136682}"/>
          </ac:spMkLst>
        </pc:spChg>
        <pc:picChg chg="add mod">
          <ac:chgData name="Richard Chalk" userId="287f8aa4f4de1d19" providerId="LiveId" clId="{AF8A84EF-E2D4-4E31-B4EA-9E0ABA183726}" dt="2024-04-17T06:40:31.314" v="153"/>
          <ac:picMkLst>
            <pc:docMk/>
            <pc:sldMk cId="3144443575" sldId="610"/>
            <ac:picMk id="6" creationId="{C7B1F2C4-74B2-43AF-FEEE-9ADCC2653D4A}"/>
          </ac:picMkLst>
        </pc:picChg>
        <pc:picChg chg="del">
          <ac:chgData name="Richard Chalk" userId="287f8aa4f4de1d19" providerId="LiveId" clId="{AF8A84EF-E2D4-4E31-B4EA-9E0ABA183726}" dt="2024-04-17T06:40:30.859" v="152" actId="478"/>
          <ac:picMkLst>
            <pc:docMk/>
            <pc:sldMk cId="3144443575" sldId="610"/>
            <ac:picMk id="7" creationId="{4B02418F-7F01-C328-B76B-24D104901D09}"/>
          </ac:picMkLst>
        </pc:picChg>
      </pc:sldChg>
      <pc:sldChg chg="addSp delSp modSp add mod modNotesTx">
        <pc:chgData name="Richard Chalk" userId="287f8aa4f4de1d19" providerId="LiveId" clId="{AF8A84EF-E2D4-4E31-B4EA-9E0ABA183726}" dt="2024-04-17T11:26:59.995" v="198"/>
        <pc:sldMkLst>
          <pc:docMk/>
          <pc:sldMk cId="3713115469" sldId="631"/>
        </pc:sldMkLst>
        <pc:spChg chg="add mod">
          <ac:chgData name="Richard Chalk" userId="287f8aa4f4de1d19" providerId="LiveId" clId="{AF8A84EF-E2D4-4E31-B4EA-9E0ABA183726}" dt="2024-04-17T11:26:59.995" v="198"/>
          <ac:spMkLst>
            <pc:docMk/>
            <pc:sldMk cId="3713115469" sldId="631"/>
            <ac:spMk id="16" creationId="{03E7832B-336A-3129-4674-723F8256A565}"/>
          </ac:spMkLst>
        </pc:spChg>
        <pc:grpChg chg="del">
          <ac:chgData name="Richard Chalk" userId="287f8aa4f4de1d19" providerId="LiveId" clId="{AF8A84EF-E2D4-4E31-B4EA-9E0ABA183726}" dt="2024-04-17T06:41:13.051" v="156" actId="478"/>
          <ac:grpSpMkLst>
            <pc:docMk/>
            <pc:sldMk cId="3713115469" sldId="631"/>
            <ac:grpSpMk id="6" creationId="{7308CB4A-F4E5-69D5-DEB8-062FCE06CE10}"/>
          </ac:grpSpMkLst>
        </pc:grpChg>
        <pc:picChg chg="del">
          <ac:chgData name="Richard Chalk" userId="287f8aa4f4de1d19" providerId="LiveId" clId="{AF8A84EF-E2D4-4E31-B4EA-9E0ABA183726}" dt="2024-04-17T06:41:13.051" v="156" actId="478"/>
          <ac:picMkLst>
            <pc:docMk/>
            <pc:sldMk cId="3713115469" sldId="631"/>
            <ac:picMk id="2" creationId="{C91A7F54-BEB5-7C16-669C-4848CEA05DCF}"/>
          </ac:picMkLst>
        </pc:picChg>
        <pc:picChg chg="del">
          <ac:chgData name="Richard Chalk" userId="287f8aa4f4de1d19" providerId="LiveId" clId="{AF8A84EF-E2D4-4E31-B4EA-9E0ABA183726}" dt="2024-04-17T06:41:13.051" v="156" actId="478"/>
          <ac:picMkLst>
            <pc:docMk/>
            <pc:sldMk cId="3713115469" sldId="631"/>
            <ac:picMk id="5" creationId="{CDEC0F47-627B-CBCC-7804-83056BC102FD}"/>
          </ac:picMkLst>
        </pc:picChg>
        <pc:picChg chg="add mod">
          <ac:chgData name="Richard Chalk" userId="287f8aa4f4de1d19" providerId="LiveId" clId="{AF8A84EF-E2D4-4E31-B4EA-9E0ABA183726}" dt="2024-04-17T06:41:18.346" v="158"/>
          <ac:picMkLst>
            <pc:docMk/>
            <pc:sldMk cId="3713115469" sldId="631"/>
            <ac:picMk id="13" creationId="{3BDA9E1C-A677-9002-E9B7-C917FFF059DA}"/>
          </ac:picMkLst>
        </pc:picChg>
      </pc:sldChg>
      <pc:sldChg chg="addSp delSp modSp add">
        <pc:chgData name="Richard Chalk" userId="287f8aa4f4de1d19" providerId="LiveId" clId="{AF8A84EF-E2D4-4E31-B4EA-9E0ABA183726}" dt="2024-04-17T06:33:27.849" v="12" actId="1076"/>
        <pc:sldMkLst>
          <pc:docMk/>
          <pc:sldMk cId="2804004710" sldId="657"/>
        </pc:sldMkLst>
        <pc:picChg chg="add mod">
          <ac:chgData name="Richard Chalk" userId="287f8aa4f4de1d19" providerId="LiveId" clId="{AF8A84EF-E2D4-4E31-B4EA-9E0ABA183726}" dt="2024-04-17T06:33:27.849" v="12" actId="1076"/>
          <ac:picMkLst>
            <pc:docMk/>
            <pc:sldMk cId="2804004710" sldId="657"/>
            <ac:picMk id="10" creationId="{97EB33D7-9709-25CA-1C19-983396C4B7D3}"/>
          </ac:picMkLst>
        </pc:picChg>
        <pc:picChg chg="del">
          <ac:chgData name="Richard Chalk" userId="287f8aa4f4de1d19" providerId="LiveId" clId="{AF8A84EF-E2D4-4E31-B4EA-9E0ABA183726}" dt="2024-04-17T06:33:21.521" v="9" actId="478"/>
          <ac:picMkLst>
            <pc:docMk/>
            <pc:sldMk cId="2804004710" sldId="657"/>
            <ac:picMk id="1030" creationId="{9206A9AA-CDB1-384E-BBD4-31AFDCE92224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11FAC91-A481-4892-A5E1-556CB2A1044B}"/>
    <pc:docChg chg="modSld">
      <pc:chgData name="Richard Chalk" userId="287f8aa4f4de1d19" providerId="LiveId" clId="{011FAC91-A481-4892-A5E1-556CB2A1044B}" dt="2024-01-29T05:42:32.668" v="1" actId="207"/>
      <pc:docMkLst>
        <pc:docMk/>
      </pc:docMkLst>
      <pc:sldChg chg="modSp mod">
        <pc:chgData name="Richard Chalk" userId="287f8aa4f4de1d19" providerId="LiveId" clId="{011FAC91-A481-4892-A5E1-556CB2A1044B}" dt="2024-01-29T05:42:32.668" v="1" actId="207"/>
        <pc:sldMkLst>
          <pc:docMk/>
          <pc:sldMk cId="3934167396" sldId="562"/>
        </pc:sldMkLst>
        <pc:spChg chg="mod">
          <ac:chgData name="Richard Chalk" userId="287f8aa4f4de1d19" providerId="LiveId" clId="{011FAC91-A481-4892-A5E1-556CB2A1044B}" dt="2024-01-29T05:42:32.668" v="1" actId="207"/>
          <ac:spMkLst>
            <pc:docMk/>
            <pc:sldMk cId="3934167396" sldId="562"/>
            <ac:spMk id="2" creationId="{2CED0939-2445-F1A3-21AE-0A535344DD5D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3535CCA3-2CB3-40D4-BAAD-FE1566CDF7C9}"/>
    <pc:docChg chg="custSel addSld delSld modSld">
      <pc:chgData name="Richard Chalk" userId="287f8aa4f4de1d19" providerId="LiveId" clId="{3535CCA3-2CB3-40D4-BAAD-FE1566CDF7C9}" dt="2024-05-22T06:46:57.821" v="1084" actId="113"/>
      <pc:docMkLst>
        <pc:docMk/>
      </pc:docMkLst>
      <pc:sldChg chg="addSp modSp mod">
        <pc:chgData name="Richard Chalk" userId="287f8aa4f4de1d19" providerId="LiveId" clId="{3535CCA3-2CB3-40D4-BAAD-FE1566CDF7C9}" dt="2024-05-21T13:19:02.914" v="112" actId="1076"/>
        <pc:sldMkLst>
          <pc:docMk/>
          <pc:sldMk cId="3213385662" sldId="309"/>
        </pc:sldMkLst>
        <pc:spChg chg="mod">
          <ac:chgData name="Richard Chalk" userId="287f8aa4f4de1d19" providerId="LiveId" clId="{3535CCA3-2CB3-40D4-BAAD-FE1566CDF7C9}" dt="2024-05-21T13:18:59.536" v="111" actId="6549"/>
          <ac:spMkLst>
            <pc:docMk/>
            <pc:sldMk cId="3213385662" sldId="309"/>
            <ac:spMk id="118" creationId="{00000000-0000-0000-0000-000000000000}"/>
          </ac:spMkLst>
        </pc:spChg>
        <pc:picChg chg="add mod">
          <ac:chgData name="Richard Chalk" userId="287f8aa4f4de1d19" providerId="LiveId" clId="{3535CCA3-2CB3-40D4-BAAD-FE1566CDF7C9}" dt="2024-05-21T13:19:02.914" v="112" actId="1076"/>
          <ac:picMkLst>
            <pc:docMk/>
            <pc:sldMk cId="3213385662" sldId="309"/>
            <ac:picMk id="1026" creationId="{B4D8C7DF-E35F-9644-5B18-3A83BCAC8F79}"/>
          </ac:picMkLst>
        </pc:picChg>
      </pc:sldChg>
      <pc:sldChg chg="modSp mod">
        <pc:chgData name="Richard Chalk" userId="287f8aa4f4de1d19" providerId="LiveId" clId="{3535CCA3-2CB3-40D4-BAAD-FE1566CDF7C9}" dt="2024-05-15T19:15:07.136" v="82" actId="20577"/>
        <pc:sldMkLst>
          <pc:docMk/>
          <pc:sldMk cId="3934167396" sldId="562"/>
        </pc:sldMkLst>
        <pc:spChg chg="mod">
          <ac:chgData name="Richard Chalk" userId="287f8aa4f4de1d19" providerId="LiveId" clId="{3535CCA3-2CB3-40D4-BAAD-FE1566CDF7C9}" dt="2024-05-15T19:15:07.136" v="82" actId="20577"/>
          <ac:spMkLst>
            <pc:docMk/>
            <pc:sldMk cId="3934167396" sldId="562"/>
            <ac:spMk id="2" creationId="{2CED0939-2445-F1A3-21AE-0A535344DD5D}"/>
          </ac:spMkLst>
        </pc:spChg>
        <pc:spChg chg="mod">
          <ac:chgData name="Richard Chalk" userId="287f8aa4f4de1d19" providerId="LiveId" clId="{3535CCA3-2CB3-40D4-BAAD-FE1566CDF7C9}" dt="2024-05-15T19:14:39.865" v="63" actId="20577"/>
          <ac:spMkLst>
            <pc:docMk/>
            <pc:sldMk cId="3934167396" sldId="562"/>
            <ac:spMk id="7" creationId="{EBD62573-4B50-EAD6-8C7E-C3AE6A9F45B4}"/>
          </ac:spMkLst>
        </pc:spChg>
      </pc:sldChg>
      <pc:sldChg chg="addSp delSp modSp mod">
        <pc:chgData name="Richard Chalk" userId="287f8aa4f4de1d19" providerId="LiveId" clId="{3535CCA3-2CB3-40D4-BAAD-FE1566CDF7C9}" dt="2024-05-15T19:16:01.790" v="106" actId="20577"/>
        <pc:sldMkLst>
          <pc:docMk/>
          <pc:sldMk cId="1965092991" sldId="563"/>
        </pc:sldMkLst>
        <pc:spChg chg="mod">
          <ac:chgData name="Richard Chalk" userId="287f8aa4f4de1d19" providerId="LiveId" clId="{3535CCA3-2CB3-40D4-BAAD-FE1566CDF7C9}" dt="2024-05-15T19:15:48.065" v="101" actId="207"/>
          <ac:spMkLst>
            <pc:docMk/>
            <pc:sldMk cId="1965092991" sldId="563"/>
            <ac:spMk id="2" creationId="{2CED0939-2445-F1A3-21AE-0A535344DD5D}"/>
          </ac:spMkLst>
        </pc:spChg>
        <pc:spChg chg="mod">
          <ac:chgData name="Richard Chalk" userId="287f8aa4f4de1d19" providerId="LiveId" clId="{3535CCA3-2CB3-40D4-BAAD-FE1566CDF7C9}" dt="2024-05-15T19:16:01.790" v="106" actId="20577"/>
          <ac:spMkLst>
            <pc:docMk/>
            <pc:sldMk cId="1965092991" sldId="563"/>
            <ac:spMk id="17" creationId="{E508DAF3-AF50-A761-6F16-F9E21BB5B1BC}"/>
          </ac:spMkLst>
        </pc:spChg>
        <pc:picChg chg="del">
          <ac:chgData name="Richard Chalk" userId="287f8aa4f4de1d19" providerId="LiveId" clId="{3535CCA3-2CB3-40D4-BAAD-FE1566CDF7C9}" dt="2024-05-15T19:15:25.308" v="83" actId="478"/>
          <ac:picMkLst>
            <pc:docMk/>
            <pc:sldMk cId="1965092991" sldId="563"/>
            <ac:picMk id="3" creationId="{404965DB-2A23-B42D-1B02-AE81AFAF2CC9}"/>
          </ac:picMkLst>
        </pc:picChg>
        <pc:picChg chg="add mod">
          <ac:chgData name="Richard Chalk" userId="287f8aa4f4de1d19" providerId="LiveId" clId="{3535CCA3-2CB3-40D4-BAAD-FE1566CDF7C9}" dt="2024-05-15T19:15:33.954" v="99" actId="1038"/>
          <ac:picMkLst>
            <pc:docMk/>
            <pc:sldMk cId="1965092991" sldId="563"/>
            <ac:picMk id="9" creationId="{47E66A68-993D-5D50-69C5-B68B2E69D17C}"/>
          </ac:picMkLst>
        </pc:picChg>
      </pc:sldChg>
      <pc:sldChg chg="del">
        <pc:chgData name="Richard Chalk" userId="287f8aa4f4de1d19" providerId="LiveId" clId="{3535CCA3-2CB3-40D4-BAAD-FE1566CDF7C9}" dt="2024-05-15T19:13:18.951" v="30" actId="47"/>
        <pc:sldMkLst>
          <pc:docMk/>
          <pc:sldMk cId="3144443575" sldId="610"/>
        </pc:sldMkLst>
      </pc:sldChg>
      <pc:sldChg chg="del">
        <pc:chgData name="Richard Chalk" userId="287f8aa4f4de1d19" providerId="LiveId" clId="{3535CCA3-2CB3-40D4-BAAD-FE1566CDF7C9}" dt="2024-05-15T19:13:18.951" v="30" actId="47"/>
        <pc:sldMkLst>
          <pc:docMk/>
          <pc:sldMk cId="3713115469" sldId="631"/>
        </pc:sldMkLst>
      </pc:sldChg>
      <pc:sldChg chg="add">
        <pc:chgData name="Richard Chalk" userId="287f8aa4f4de1d19" providerId="LiveId" clId="{3535CCA3-2CB3-40D4-BAAD-FE1566CDF7C9}" dt="2024-05-15T19:13:29.250" v="31"/>
        <pc:sldMkLst>
          <pc:docMk/>
          <pc:sldMk cId="1136056112" sldId="647"/>
        </pc:sldMkLst>
      </pc:sldChg>
      <pc:sldChg chg="add">
        <pc:chgData name="Richard Chalk" userId="287f8aa4f4de1d19" providerId="LiveId" clId="{3535CCA3-2CB3-40D4-BAAD-FE1566CDF7C9}" dt="2024-05-15T19:13:14.396" v="29"/>
        <pc:sldMkLst>
          <pc:docMk/>
          <pc:sldMk cId="1544661131" sldId="655"/>
        </pc:sldMkLst>
      </pc:sldChg>
      <pc:sldChg chg="add">
        <pc:chgData name="Richard Chalk" userId="287f8aa4f4de1d19" providerId="LiveId" clId="{3535CCA3-2CB3-40D4-BAAD-FE1566CDF7C9}" dt="2024-05-15T19:13:29.250" v="31"/>
        <pc:sldMkLst>
          <pc:docMk/>
          <pc:sldMk cId="3600654777" sldId="656"/>
        </pc:sldMkLst>
      </pc:sldChg>
      <pc:sldChg chg="del">
        <pc:chgData name="Richard Chalk" userId="287f8aa4f4de1d19" providerId="LiveId" clId="{3535CCA3-2CB3-40D4-BAAD-FE1566CDF7C9}" dt="2024-05-15T19:13:18.951" v="30" actId="47"/>
        <pc:sldMkLst>
          <pc:docMk/>
          <pc:sldMk cId="2804004710" sldId="657"/>
        </pc:sldMkLst>
      </pc:sldChg>
      <pc:sldChg chg="delSp modSp add del mod modNotesTx">
        <pc:chgData name="Richard Chalk" userId="287f8aa4f4de1d19" providerId="LiveId" clId="{3535CCA3-2CB3-40D4-BAAD-FE1566CDF7C9}" dt="2024-05-15T19:16:33.355" v="108" actId="47"/>
        <pc:sldMkLst>
          <pc:docMk/>
          <pc:sldMk cId="668745810" sldId="662"/>
        </pc:sldMkLst>
        <pc:spChg chg="mod">
          <ac:chgData name="Richard Chalk" userId="287f8aa4f4de1d19" providerId="LiveId" clId="{3535CCA3-2CB3-40D4-BAAD-FE1566CDF7C9}" dt="2024-05-15T19:13:58.911" v="53" actId="20577"/>
          <ac:spMkLst>
            <pc:docMk/>
            <pc:sldMk cId="668745810" sldId="662"/>
            <ac:spMk id="25" creationId="{0AF04C69-64A0-F7E1-2D2A-6C90BF015E94}"/>
          </ac:spMkLst>
        </pc:spChg>
        <pc:picChg chg="del">
          <ac:chgData name="Richard Chalk" userId="287f8aa4f4de1d19" providerId="LiveId" clId="{3535CCA3-2CB3-40D4-BAAD-FE1566CDF7C9}" dt="2024-05-15T19:14:00.848" v="54" actId="478"/>
          <ac:picMkLst>
            <pc:docMk/>
            <pc:sldMk cId="668745810" sldId="662"/>
            <ac:picMk id="24" creationId="{23740162-6859-BAC9-00D1-697C5A2D873F}"/>
          </ac:picMkLst>
        </pc:picChg>
      </pc:sldChg>
      <pc:sldChg chg="add">
        <pc:chgData name="Richard Chalk" userId="287f8aa4f4de1d19" providerId="LiveId" clId="{3535CCA3-2CB3-40D4-BAAD-FE1566CDF7C9}" dt="2024-05-15T19:13:29.250" v="31"/>
        <pc:sldMkLst>
          <pc:docMk/>
          <pc:sldMk cId="2261841161" sldId="663"/>
        </pc:sldMkLst>
      </pc:sldChg>
      <pc:sldChg chg="add">
        <pc:chgData name="Richard Chalk" userId="287f8aa4f4de1d19" providerId="LiveId" clId="{3535CCA3-2CB3-40D4-BAAD-FE1566CDF7C9}" dt="2024-05-15T19:13:29.250" v="31"/>
        <pc:sldMkLst>
          <pc:docMk/>
          <pc:sldMk cId="3702764831" sldId="666"/>
        </pc:sldMkLst>
      </pc:sldChg>
      <pc:sldChg chg="add">
        <pc:chgData name="Richard Chalk" userId="287f8aa4f4de1d19" providerId="LiveId" clId="{3535CCA3-2CB3-40D4-BAAD-FE1566CDF7C9}" dt="2024-05-15T19:16:31.719" v="107"/>
        <pc:sldMkLst>
          <pc:docMk/>
          <pc:sldMk cId="177859274" sldId="667"/>
        </pc:sldMkLst>
      </pc:sldChg>
      <pc:sldChg chg="addSp delSp modSp add mod modNotesTx">
        <pc:chgData name="Richard Chalk" userId="287f8aa4f4de1d19" providerId="LiveId" clId="{3535CCA3-2CB3-40D4-BAAD-FE1566CDF7C9}" dt="2024-05-22T06:46:57.821" v="1084" actId="113"/>
        <pc:sldMkLst>
          <pc:docMk/>
          <pc:sldMk cId="578535250" sldId="668"/>
        </pc:sldMkLst>
        <pc:spChg chg="mod">
          <ac:chgData name="Richard Chalk" userId="287f8aa4f4de1d19" providerId="LiveId" clId="{3535CCA3-2CB3-40D4-BAAD-FE1566CDF7C9}" dt="2024-05-22T06:46:57.821" v="1084" actId="113"/>
          <ac:spMkLst>
            <pc:docMk/>
            <pc:sldMk cId="578535250" sldId="668"/>
            <ac:spMk id="2" creationId="{2CED0939-2445-F1A3-21AE-0A535344DD5D}"/>
          </ac:spMkLst>
        </pc:spChg>
        <pc:spChg chg="add mod">
          <ac:chgData name="Richard Chalk" userId="287f8aa4f4de1d19" providerId="LiveId" clId="{3535CCA3-2CB3-40D4-BAAD-FE1566CDF7C9}" dt="2024-05-22T03:09:31.864" v="790" actId="113"/>
          <ac:spMkLst>
            <pc:docMk/>
            <pc:sldMk cId="578535250" sldId="668"/>
            <ac:spMk id="3" creationId="{C1BD69EB-9516-5619-C8C6-67E91DB65F9C}"/>
          </ac:spMkLst>
        </pc:spChg>
        <pc:spChg chg="mod">
          <ac:chgData name="Richard Chalk" userId="287f8aa4f4de1d19" providerId="LiveId" clId="{3535CCA3-2CB3-40D4-BAAD-FE1566CDF7C9}" dt="2024-05-21T13:22:42.624" v="123" actId="20577"/>
          <ac:spMkLst>
            <pc:docMk/>
            <pc:sldMk cId="578535250" sldId="668"/>
            <ac:spMk id="7" creationId="{EBD62573-4B50-EAD6-8C7E-C3AE6A9F45B4}"/>
          </ac:spMkLst>
        </pc:spChg>
        <pc:spChg chg="del">
          <ac:chgData name="Richard Chalk" userId="287f8aa4f4de1d19" providerId="LiveId" clId="{3535CCA3-2CB3-40D4-BAAD-FE1566CDF7C9}" dt="2024-05-22T02:59:01.178" v="257" actId="478"/>
          <ac:spMkLst>
            <pc:docMk/>
            <pc:sldMk cId="578535250" sldId="668"/>
            <ac:spMk id="10" creationId="{20F146F1-1B27-9D07-DCD0-2A2DFC9885D3}"/>
          </ac:spMkLst>
        </pc:spChg>
        <pc:spChg chg="del">
          <ac:chgData name="Richard Chalk" userId="287f8aa4f4de1d19" providerId="LiveId" clId="{3535CCA3-2CB3-40D4-BAAD-FE1566CDF7C9}" dt="2024-05-22T02:59:01.178" v="257" actId="478"/>
          <ac:spMkLst>
            <pc:docMk/>
            <pc:sldMk cId="578535250" sldId="668"/>
            <ac:spMk id="15" creationId="{AFCEBCF7-7744-31AB-6BF7-77093C59F33B}"/>
          </ac:spMkLst>
        </pc:spChg>
        <pc:spChg chg="del">
          <ac:chgData name="Richard Chalk" userId="287f8aa4f4de1d19" providerId="LiveId" clId="{3535CCA3-2CB3-40D4-BAAD-FE1566CDF7C9}" dt="2024-05-22T02:59:01.178" v="257" actId="478"/>
          <ac:spMkLst>
            <pc:docMk/>
            <pc:sldMk cId="578535250" sldId="668"/>
            <ac:spMk id="17" creationId="{E508DAF3-AF50-A761-6F16-F9E21BB5B1BC}"/>
          </ac:spMkLst>
        </pc:spChg>
        <pc:picChg chg="del">
          <ac:chgData name="Richard Chalk" userId="287f8aa4f4de1d19" providerId="LiveId" clId="{3535CCA3-2CB3-40D4-BAAD-FE1566CDF7C9}" dt="2024-05-22T02:59:01.178" v="257" actId="478"/>
          <ac:picMkLst>
            <pc:docMk/>
            <pc:sldMk cId="578535250" sldId="668"/>
            <ac:picMk id="8" creationId="{8E54D914-E25F-8DD4-E5F1-263DE7CA295F}"/>
          </ac:picMkLst>
        </pc:picChg>
        <pc:picChg chg="add mod">
          <ac:chgData name="Richard Chalk" userId="287f8aa4f4de1d19" providerId="LiveId" clId="{3535CCA3-2CB3-40D4-BAAD-FE1566CDF7C9}" dt="2024-05-22T03:08:55.056" v="726" actId="1035"/>
          <ac:picMkLst>
            <pc:docMk/>
            <pc:sldMk cId="578535250" sldId="668"/>
            <ac:picMk id="8" creationId="{FD50C40A-5CD3-8D43-CA52-3E97978994B9}"/>
          </ac:picMkLst>
        </pc:picChg>
        <pc:picChg chg="add mod ord">
          <ac:chgData name="Richard Chalk" userId="287f8aa4f4de1d19" providerId="LiveId" clId="{3535CCA3-2CB3-40D4-BAAD-FE1566CDF7C9}" dt="2024-05-22T05:37:25.952" v="994" actId="167"/>
          <ac:picMkLst>
            <pc:docMk/>
            <pc:sldMk cId="578535250" sldId="668"/>
            <ac:picMk id="10" creationId="{10290E2F-8CD0-A37D-2BDB-E8B37ABD1FE7}"/>
          </ac:picMkLst>
        </pc:picChg>
        <pc:picChg chg="del">
          <ac:chgData name="Richard Chalk" userId="287f8aa4f4de1d19" providerId="LiveId" clId="{3535CCA3-2CB3-40D4-BAAD-FE1566CDF7C9}" dt="2024-05-22T02:59:04.276" v="258" actId="478"/>
          <ac:picMkLst>
            <pc:docMk/>
            <pc:sldMk cId="578535250" sldId="668"/>
            <ac:picMk id="11" creationId="{21790CD6-316D-D2A2-3645-51BE3E024507}"/>
          </ac:picMkLst>
        </pc:picChg>
        <pc:picChg chg="add del mod">
          <ac:chgData name="Richard Chalk" userId="287f8aa4f4de1d19" providerId="LiveId" clId="{3535CCA3-2CB3-40D4-BAAD-FE1566CDF7C9}" dt="2024-05-22T03:01:32.454" v="595" actId="478"/>
          <ac:picMkLst>
            <pc:docMk/>
            <pc:sldMk cId="578535250" sldId="668"/>
            <ac:picMk id="12" creationId="{75C56A95-955A-117D-A200-6BD0F6AD568C}"/>
          </ac:picMkLst>
        </pc:picChg>
        <pc:picChg chg="add mod">
          <ac:chgData name="Richard Chalk" userId="287f8aa4f4de1d19" providerId="LiveId" clId="{3535CCA3-2CB3-40D4-BAAD-FE1566CDF7C9}" dt="2024-05-22T03:02:10.921" v="600" actId="1076"/>
          <ac:picMkLst>
            <pc:docMk/>
            <pc:sldMk cId="578535250" sldId="668"/>
            <ac:picMk id="13" creationId="{E4B0A5DC-13A3-4B81-183F-02AA288255D9}"/>
          </ac:picMkLst>
        </pc:picChg>
        <pc:picChg chg="add mod">
          <ac:chgData name="Richard Chalk" userId="287f8aa4f4de1d19" providerId="LiveId" clId="{3535CCA3-2CB3-40D4-BAAD-FE1566CDF7C9}" dt="2024-05-22T03:02:17.575" v="668" actId="1037"/>
          <ac:picMkLst>
            <pc:docMk/>
            <pc:sldMk cId="578535250" sldId="668"/>
            <ac:picMk id="14" creationId="{56EC6E04-CF39-3A44-C272-9C6B968E72A6}"/>
          </ac:picMkLst>
        </pc:picChg>
        <pc:picChg chg="del">
          <ac:chgData name="Richard Chalk" userId="287f8aa4f4de1d19" providerId="LiveId" clId="{3535CCA3-2CB3-40D4-BAAD-FE1566CDF7C9}" dt="2024-05-22T02:59:01.178" v="257" actId="478"/>
          <ac:picMkLst>
            <pc:docMk/>
            <pc:sldMk cId="578535250" sldId="668"/>
            <ac:picMk id="16" creationId="{F6929103-D7CB-72A6-7D4E-FD1623B74A1C}"/>
          </ac:picMkLst>
        </pc:picChg>
        <pc:picChg chg="del">
          <ac:chgData name="Richard Chalk" userId="287f8aa4f4de1d19" providerId="LiveId" clId="{3535CCA3-2CB3-40D4-BAAD-FE1566CDF7C9}" dt="2024-05-22T02:59:01.178" v="257" actId="478"/>
          <ac:picMkLst>
            <pc:docMk/>
            <pc:sldMk cId="578535250" sldId="668"/>
            <ac:picMk id="1026" creationId="{3DEBE25B-9BED-8A55-FE68-20789E5F9EF0}"/>
          </ac:picMkLst>
        </pc:picChg>
        <pc:picChg chg="add mod">
          <ac:chgData name="Richard Chalk" userId="287f8aa4f4de1d19" providerId="LiveId" clId="{3535CCA3-2CB3-40D4-BAAD-FE1566CDF7C9}" dt="2024-05-22T03:09:07.122" v="785" actId="1035"/>
          <ac:picMkLst>
            <pc:docMk/>
            <pc:sldMk cId="578535250" sldId="668"/>
            <ac:picMk id="1028" creationId="{8D33CAF4-7413-DF80-A5A1-42205C0DFABD}"/>
          </ac:picMkLst>
        </pc:picChg>
        <pc:picChg chg="add mod">
          <ac:chgData name="Richard Chalk" userId="287f8aa4f4de1d19" providerId="LiveId" clId="{3535CCA3-2CB3-40D4-BAAD-FE1566CDF7C9}" dt="2024-05-22T05:35:37.477" v="925" actId="1035"/>
          <ac:picMkLst>
            <pc:docMk/>
            <pc:sldMk cId="578535250" sldId="668"/>
            <ac:picMk id="2050" creationId="{AA1EA3CE-043E-A582-A740-8758EA798C90}"/>
          </ac:picMkLst>
        </pc:picChg>
        <pc:picChg chg="del">
          <ac:chgData name="Richard Chalk" userId="287f8aa4f4de1d19" providerId="LiveId" clId="{3535CCA3-2CB3-40D4-BAAD-FE1566CDF7C9}" dt="2024-05-22T02:59:01.178" v="257" actId="478"/>
          <ac:picMkLst>
            <pc:docMk/>
            <pc:sldMk cId="578535250" sldId="668"/>
            <ac:picMk id="4098" creationId="{AAC811F2-8C7D-263B-B829-FEA6B2C71162}"/>
          </ac:picMkLst>
        </pc:picChg>
        <pc:picChg chg="del">
          <ac:chgData name="Richard Chalk" userId="287f8aa4f4de1d19" providerId="LiveId" clId="{3535CCA3-2CB3-40D4-BAAD-FE1566CDF7C9}" dt="2024-05-21T13:23:20.931" v="236" actId="478"/>
          <ac:picMkLst>
            <pc:docMk/>
            <pc:sldMk cId="578535250" sldId="668"/>
            <ac:picMk id="4100" creationId="{7639D70E-ECD1-FC7D-584A-02927BA29B07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TIPS – Använd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Northiwnd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dina exempel om ni vill!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Ställ några frågor till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Northwind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visa exempel i QlikView.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Då känner ni igen er?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9524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Detta kräver att man…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1. Installera en ODBC-drivrutin</a:t>
            </a: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 till att du har rätt ODBC-drivrutin installerad för din SQL-databas. </a:t>
            </a:r>
          </a:p>
          <a:p>
            <a:pPr marL="158750" indent="0" algn="l">
              <a:buFont typeface="+mj-lt"/>
              <a:buNone/>
            </a:pPr>
            <a: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Du kan ladda ner detta från databasleverantörens webbplats.</a:t>
            </a:r>
            <a:br>
              <a:rPr lang="sv-SE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endParaRPr lang="sv-SE" sz="36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158750" indent="0" algn="l">
              <a:buFont typeface="+mj-lt"/>
              <a:buNone/>
            </a:pPr>
            <a:r>
              <a:rPr lang="sv-SE" sz="3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2. </a:t>
            </a:r>
            <a:r>
              <a:rPr lang="sv-SE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Skapa en ODBC-datakälla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a.Öppna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"ODBC Data Source Administrator" på din dator.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b.Skapa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en ny DSN (Data Source </a:t>
            </a:r>
            <a:r>
              <a:rPr lang="sv-SE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Name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 och konfigurera den med rätt anslutningsinformation för din SQL-databas.</a:t>
            </a:r>
          </a:p>
          <a:p>
            <a:pPr marL="158750" indent="0" algn="l">
              <a:buFont typeface="+mj-lt"/>
              <a:buNone/>
            </a:pPr>
            <a:endParaRPr lang="sv-SE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158750" indent="0" algn="l">
              <a:buFont typeface="+mj-lt"/>
              <a:buNone/>
            </a:pPr>
            <a:r>
              <a:rPr lang="sv-SE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3.Anslut Tableau till din ODBC-datakälla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a.Öppna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Tableau Public Desktop.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b.Välj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"</a:t>
            </a:r>
            <a:r>
              <a:rPr lang="sv-SE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Other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sv-SE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Databases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(ODBC)" från startskärmen.</a:t>
            </a:r>
          </a:p>
          <a:p>
            <a:pPr marL="457200" lvl="1" indent="0" algn="l">
              <a:buFont typeface="+mj-lt"/>
              <a:buNone/>
            </a:pPr>
            <a:r>
              <a:rPr lang="sv-SE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c.Välj</a:t>
            </a:r>
            <a:r>
              <a:rPr lang="sv-SE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den DSN du skapade tidigare och ange eventuella nödvändiga autentiseringsuppgifter.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158750" indent="0">
              <a:buNone/>
            </a:pP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583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027F9868-84F7-F52C-2B29-A41FEA34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B9D6B70A-17A9-59AF-8F63-52E03E895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Användningsområden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Affärsanalys: Tableau används ofta för affärsanalys för att förstå försäljningstrender, marknadsföringsprestanda, kundbeteenden och mycket mer.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Operativ rapportering: Tableau kan användas för att skapa operativa rapporter för att övervaka nyckelindikatorer och prestanda inom olika verksamhetsområden.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Dataupptäckt: Tableau gör det möjligt för användare att utforska och upptäcka nya insikter och mönster i sina data genom interaktiv visualisering och analys.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EF785243-C88C-5102-024B-3AB28D695D1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B7CFC989-4001-4E3C-B2D6-9FF3023D3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3608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99E46CB-CB22-E2F2-9D89-A1D3E5546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>
            <a:extLst>
              <a:ext uri="{FF2B5EF4-FFF2-40B4-BE49-F238E27FC236}">
                <a16:creationId xmlns:a16="http://schemas.microsoft.com/office/drawing/2014/main" id="{DD50DECC-21BE-CC78-F364-D9341D2A2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>
            <a:extLst>
              <a:ext uri="{FF2B5EF4-FFF2-40B4-BE49-F238E27FC236}">
                <a16:creationId xmlns:a16="http://schemas.microsoft.com/office/drawing/2014/main" id="{0B2681A7-FBBD-4745-D3E5-82BE8D650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10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65640CD6-C653-BB9C-0968-1DC0B24A5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14E74AE-645F-EB38-2147-840BB0195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Importera datat (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sample_superstore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Create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a relationship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between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Orders &amp;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Returns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tables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(det händer automatiskt!)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Snabb genomgång av GUI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Create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hierarchy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in data (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Category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&amp; Sub-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category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) –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Hierarchy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enables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drill-down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functionality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Visa ett par enkla diagram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Ändra format på diagram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Prata om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sklillnaden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mellan 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Sheet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Dashboard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&amp; Story (a Story is 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collection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>
                <a:solidFill>
                  <a:srgbClr val="D1D5DB"/>
                </a:solidFill>
                <a:effectLst/>
                <a:latin typeface="Söhne"/>
              </a:rPr>
              <a:t>of dashboards)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1: Menyrad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2: Här ser vi datat som vi har laddat in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3: Här får vi möjlighet att lägga till filters och ändra på utseendet av 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chart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4: Vi bestämmer vilka parameter som ska finnas i vår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chart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5: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Huvudvy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. Här ser vi vad som har skapats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6: Om vi har bestämt att våra filter ska synas… dyker de upp här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F3B76CFF-CCB1-2B55-E806-46D8C48724E3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F5D6E3B8-3ABD-FF5F-4CA8-F9B1C1967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127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BF986553-F5B1-07C8-45B5-A30B8EF0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035EEEE6-018A-7959-8E97-D40BFF88C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Hur många gånger har vi använt ordet BESLUT hittills?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BF34EEB-E746-97CC-62DE-788A81187F39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9003FB13-9BAD-2061-B3EB-58E5108F7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2528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CB2B18EF-4DFE-6DCA-D262-B952A633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5223E632-F493-7829-BB2D-3EE7EB0498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Histogram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histogram för kontinuerliga data och dess frekvensfördelning,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Bar Chart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medan stapeldiagram för kategoriska data och jämförelser mellan grupper.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8A4E4BF-7DBC-AC73-9889-403435A013E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73E3629-E7E7-03F1-93A8-C713B51D3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049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Man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behöver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INTE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ladda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Tableau Desktop om man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vill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det… 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det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går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att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köra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Tableau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på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webben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om man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vill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det.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Desktop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har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dock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funktionalitet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5763-C847-4A98-96B6-97026B6D624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1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3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594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Iqs39m9oaRGq-N77PC7NeQ1ZKLadvpZG/edit?usp=sharing&amp;ouid=114507343965783806346&amp;rtpof=true&amp;sd=true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youtube.com/watch?v=Bg8FBL1LosA&amp;list=PL1EaFDg5ycINg8P_jI7GPy0aQMXEoGDgk&amp;ab_channel=PenguinAnalytics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docs.google.com/document/d/1tLKWvAmYF7sfElzErCQA0ocaBg0ToTB4/edit?usp=sharing&amp;ouid=114507343965783806346&amp;rtpof=true&amp;sd=tru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bleau.com/learn/traini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UVqj7YsWmU&amp;ab_channel=edureka%21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lic.tableau.com/app/learn/how-to-videos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www.tableau.com/sv-se/products/public/download" TargetMode="External"/><Relationship Id="rId10" Type="http://schemas.openxmlformats.org/officeDocument/2006/relationships/image" Target="../media/image18.jpeg"/><Relationship Id="rId4" Type="http://schemas.openxmlformats.org/officeDocument/2006/relationships/hyperlink" Target="https://public.tableau.com/app/discover" TargetMode="Externa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Guide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D8C7DF-E35F-9644-5B18-3A83BCAC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59" y="1811520"/>
            <a:ext cx="6096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uksanvisningar - Hylte Jakt &amp; Lantman">
            <a:extLst>
              <a:ext uri="{FF2B5EF4-FFF2-40B4-BE49-F238E27FC236}">
                <a16:creationId xmlns:a16="http://schemas.microsoft.com/office/drawing/2014/main" id="{8E54D914-E25F-8DD4-E5F1-263DE7C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415" y="1861855"/>
            <a:ext cx="2049077" cy="204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Manual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472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grupper av 2 (max 3)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skapar en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manual (i vilket verktyg ni vill) och spara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till .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pdf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Manualen ska rikta sig mot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nybörjare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Alla de mest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vanliga</a:t>
            </a:r>
            <a:r>
              <a:rPr lang="sv-SE" sz="24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funktioner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beskrivas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Manualen ska inkludera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både text och </a:t>
            </a:r>
          </a:p>
          <a:p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bild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även relevanta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länkar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Inkludera </a:t>
            </a:r>
            <a:r>
              <a:rPr lang="sv-SE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screenshots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vid behov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      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Googla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 information ni behöver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Grupperna presentera till kunden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(klassen) efteråt</a:t>
            </a:r>
          </a:p>
          <a:p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34" y="4853192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216344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C811F2-8C7D-263B-B829-FEA6B2C7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571" y="2746389"/>
            <a:ext cx="619147" cy="7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CEBCF7-7744-31AB-6BF7-77093C59F33B}"/>
              </a:ext>
            </a:extLst>
          </p:cNvPr>
          <p:cNvSpPr txBox="1"/>
          <p:nvPr/>
        </p:nvSpPr>
        <p:spPr>
          <a:xfrm>
            <a:off x="6986489" y="2118585"/>
            <a:ext cx="2361562" cy="1938992"/>
          </a:xfrm>
          <a:custGeom>
            <a:avLst/>
            <a:gdLst>
              <a:gd name="connsiteX0" fmla="*/ 0 w 2361562"/>
              <a:gd name="connsiteY0" fmla="*/ 0 h 1938992"/>
              <a:gd name="connsiteX1" fmla="*/ 2361562 w 2361562"/>
              <a:gd name="connsiteY1" fmla="*/ 0 h 1938992"/>
              <a:gd name="connsiteX2" fmla="*/ 2361562 w 2361562"/>
              <a:gd name="connsiteY2" fmla="*/ 1938992 h 1938992"/>
              <a:gd name="connsiteX3" fmla="*/ 0 w 2361562"/>
              <a:gd name="connsiteY3" fmla="*/ 1938992 h 1938992"/>
              <a:gd name="connsiteX4" fmla="*/ 0 w 2361562"/>
              <a:gd name="connsiteY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562" h="1938992" fill="none" extrusionOk="0">
                <a:moveTo>
                  <a:pt x="0" y="0"/>
                </a:moveTo>
                <a:cubicBezTo>
                  <a:pt x="269695" y="102978"/>
                  <a:pt x="1254263" y="101137"/>
                  <a:pt x="2361562" y="0"/>
                </a:cubicBezTo>
                <a:cubicBezTo>
                  <a:pt x="2445817" y="330894"/>
                  <a:pt x="2399057" y="1416373"/>
                  <a:pt x="2361562" y="1938992"/>
                </a:cubicBezTo>
                <a:cubicBezTo>
                  <a:pt x="1451041" y="2003499"/>
                  <a:pt x="706909" y="1928007"/>
                  <a:pt x="0" y="1938992"/>
                </a:cubicBezTo>
                <a:cubicBezTo>
                  <a:pt x="-128310" y="1374559"/>
                  <a:pt x="79521" y="669997"/>
                  <a:pt x="0" y="0"/>
                </a:cubicBezTo>
                <a:close/>
              </a:path>
              <a:path w="2361562" h="1938992" stroke="0" extrusionOk="0">
                <a:moveTo>
                  <a:pt x="0" y="0"/>
                </a:moveTo>
                <a:cubicBezTo>
                  <a:pt x="1022867" y="-951"/>
                  <a:pt x="1992211" y="36535"/>
                  <a:pt x="2361562" y="0"/>
                </a:cubicBezTo>
                <a:cubicBezTo>
                  <a:pt x="2373979" y="931487"/>
                  <a:pt x="2294171" y="1622752"/>
                  <a:pt x="2361562" y="1938992"/>
                </a:cubicBezTo>
                <a:cubicBezTo>
                  <a:pt x="1244513" y="2001313"/>
                  <a:pt x="661456" y="1974500"/>
                  <a:pt x="0" y="1938992"/>
                </a:cubicBezTo>
                <a:cubicBezTo>
                  <a:pt x="-167970" y="1719685"/>
                  <a:pt x="152726" y="3976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Manualen ska hålla </a:t>
            </a: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professionell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nivå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relevant information och så klart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inga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stavfel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929103-D7CB-72A6-7D4E-FD1623B74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147" y="1617628"/>
            <a:ext cx="853514" cy="87637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639D70E-ECD1-FC7D-584A-02927BA2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11" y="4832262"/>
            <a:ext cx="349332" cy="3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lendar icon - Free download on Iconfinder">
            <a:extLst>
              <a:ext uri="{FF2B5EF4-FFF2-40B4-BE49-F238E27FC236}">
                <a16:creationId xmlns:a16="http://schemas.microsoft.com/office/drawing/2014/main" id="{3DEBE25B-9BED-8A55-FE68-20789E5F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579" y="4796814"/>
            <a:ext cx="1557670" cy="155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08DAF3-AF50-A761-6F16-F9E21BB5B1BC}"/>
              </a:ext>
            </a:extLst>
          </p:cNvPr>
          <p:cNvSpPr txBox="1"/>
          <p:nvPr/>
        </p:nvSpPr>
        <p:spPr>
          <a:xfrm>
            <a:off x="6927227" y="5224054"/>
            <a:ext cx="1299347" cy="830997"/>
          </a:xfrm>
          <a:prstGeom prst="rect">
            <a:avLst/>
          </a:prstGeom>
          <a:solidFill>
            <a:srgbClr val="E74C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Ett par dagar!</a:t>
            </a:r>
          </a:p>
        </p:txBody>
      </p:sp>
      <p:pic>
        <p:nvPicPr>
          <p:cNvPr id="9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47E66A68-993D-5D50-69C5-B68B2E69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02" y="72035"/>
            <a:ext cx="1849398" cy="10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9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290E2F-8CD0-A37D-2BDB-E8B37ABD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44" y="4759732"/>
            <a:ext cx="853514" cy="876376"/>
          </a:xfrm>
          <a:prstGeom prst="rect">
            <a:avLst/>
          </a:prstGeom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Resurser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615057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finns en lista med videor som är </a:t>
            </a:r>
          </a:p>
          <a:p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ca. 2 minuter långa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väldigt bra ställe för en nybörjare att börja på!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5"/>
              </a:rPr>
              <a:t>Let's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5"/>
              </a:rPr>
              <a:t> go!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Ni kan använda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Northwind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SQL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databasen i era exempel om ni vill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</a:p>
          <a:p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(Enklare)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6"/>
              </a:rPr>
              <a:t>denna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 träningsfil som Microsoft har skapat (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Superstore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47E66A68-993D-5D50-69C5-B68B2E69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02" y="72035"/>
            <a:ext cx="1849398" cy="10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1EA3CE-043E-A582-A740-8758EA79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38" y="3168873"/>
            <a:ext cx="1942011" cy="81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C1BD69EB-9516-5619-C8C6-67E91DB65F9C}"/>
              </a:ext>
            </a:extLst>
          </p:cNvPr>
          <p:cNvSpPr/>
          <p:nvPr/>
        </p:nvSpPr>
        <p:spPr>
          <a:xfrm>
            <a:off x="6467901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</a:t>
            </a:r>
            <a:r>
              <a:rPr lang="sv-SE" sz="2400" b="1" i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strukturera</a:t>
            </a:r>
            <a:r>
              <a:rPr lang="sv-SE" sz="24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sin användarmanual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det </a:t>
            </a:r>
            <a:r>
              <a:rPr lang="sv-SE" sz="24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absolut viktigaste</a:t>
            </a:r>
            <a:r>
              <a:rPr lang="sv-SE" sz="24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Det är inte bara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finns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manualen som är viktigt…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Saker och ting bör även komma i en korrekt och logisk ordning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9"/>
              </a:rPr>
              <a:t>Här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 ett förslag som ni kan arbeta från om ni vill.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Använd Chat GPT för att få ännu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mer detalj till varje sektion</a:t>
            </a:r>
          </a:p>
        </p:txBody>
      </p:sp>
      <p:pic>
        <p:nvPicPr>
          <p:cNvPr id="13" name="Picture 2" descr="This Week: Reminder —">
            <a:extLst>
              <a:ext uri="{FF2B5EF4-FFF2-40B4-BE49-F238E27FC236}">
                <a16:creationId xmlns:a16="http://schemas.microsoft.com/office/drawing/2014/main" id="{E4B0A5DC-13A3-4B81-183F-02AA2882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6" y="1443230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his Week: Reminder —">
            <a:extLst>
              <a:ext uri="{FF2B5EF4-FFF2-40B4-BE49-F238E27FC236}">
                <a16:creationId xmlns:a16="http://schemas.microsoft.com/office/drawing/2014/main" id="{56EC6E04-CF39-3A44-C272-9C6B968E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594088" y="1443231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33CAF4-7413-DF80-A5A1-42205C0D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35" y="5522894"/>
            <a:ext cx="777635" cy="77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0C40A-5CD3-8D43-CA52-3E9797899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96" y="2545682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60798559-B6D1-EAF1-5C29-2AE453ED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>
            <a:extLst>
              <a:ext uri="{FF2B5EF4-FFF2-40B4-BE49-F238E27FC236}">
                <a16:creationId xmlns:a16="http://schemas.microsoft.com/office/drawing/2014/main" id="{1E880E47-8839-CC05-1AF9-112BBB6CD394}"/>
              </a:ext>
            </a:extLst>
          </p:cNvPr>
          <p:cNvSpPr/>
          <p:nvPr/>
        </p:nvSpPr>
        <p:spPr>
          <a:xfrm>
            <a:off x="852841" y="2678088"/>
            <a:ext cx="10955982" cy="301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Tableau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du skapa interaktiva och engagerande diagram,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grafer och dashboards från olika datakällor utan att behöva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skriva komplicerad kod.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fungerar det?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Tableau använder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drag-and-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drop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gränssnitt som gör det enkelt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importera data, skapa visualiseringar och interagera med dina data.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dra datafält till olika delar av arbetsytan för att skapa diagram och grafer, och sedan anpassa dem efter dina behov.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DF8F214-82B6-40E5-9E2E-24DA39DECB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11402137-9BED-039C-4424-82467567458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5138E536-E4FF-3846-EF73-8546E7C59D4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6C5F0-5736-7FC4-BC74-E909F64E15D1}"/>
              </a:ext>
            </a:extLst>
          </p:cNvPr>
          <p:cNvSpPr txBox="1"/>
          <p:nvPr/>
        </p:nvSpPr>
        <p:spPr>
          <a:xfrm>
            <a:off x="1524980" y="1562863"/>
            <a:ext cx="1024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programvara som låter dig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utforska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analysera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visualisera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på ett intuitivt sätt</a:t>
            </a:r>
            <a:endParaRPr lang="sv-SE" sz="2400" b="1" i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CE31A636-5370-FCB0-25B6-32AF861F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81" y="178652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E335C6AD-CEC4-FA6E-897E-625681D7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49205" y="17366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70A188-5817-F985-6DE6-4C36D1C9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4FD0A-C28F-D00D-703B-CEF7DF556264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95F674-BBFA-DB24-931E-B6CDE1809EBD}"/>
              </a:ext>
            </a:extLst>
          </p:cNvPr>
          <p:cNvCxnSpPr>
            <a:cxnSpLocks/>
          </p:cNvCxnSpPr>
          <p:nvPr/>
        </p:nvCxnSpPr>
        <p:spPr>
          <a:xfrm>
            <a:off x="1262742" y="2591168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24FA998-6439-98A5-6065-311D3E9F3620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31BA53B2-3C5B-90FA-C6A6-D4B49CE82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F85461-5135-EA63-DECA-F648D39D24A2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8F4D5-1A79-C6A8-B3BE-D6413E39ED3E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60B242-CBA6-0B56-51F8-5E312ED96D82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5DAB72-1E1D-B18B-5DF1-5DCD106D41B6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85F287-DE19-FC02-910C-091160C6BEE2}"/>
              </a:ext>
            </a:extLst>
          </p:cNvPr>
          <p:cNvSpPr txBox="1"/>
          <p:nvPr/>
        </p:nvSpPr>
        <p:spPr>
          <a:xfrm>
            <a:off x="8556696" y="5526582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10309CE3-40E4-CFC9-0528-7A8D9711A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44" y="554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 graph - Free business and finance icons">
            <a:extLst>
              <a:ext uri="{FF2B5EF4-FFF2-40B4-BE49-F238E27FC236}">
                <a16:creationId xmlns:a16="http://schemas.microsoft.com/office/drawing/2014/main" id="{9F3976FD-15EA-6E4D-51BD-336BA3E47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FD0B65B6-C73D-1EDC-B5C4-AEB32F6D8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7" y="2810708"/>
            <a:ext cx="2676725" cy="149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1C003366-2694-4133-92F4-F859657C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3DAD500F-1906-9A35-D5AB-87B6FA323B9A}"/>
              </a:ext>
            </a:extLst>
          </p:cNvPr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>
            <a:extLst>
              <a:ext uri="{FF2B5EF4-FFF2-40B4-BE49-F238E27FC236}">
                <a16:creationId xmlns:a16="http://schemas.microsoft.com/office/drawing/2014/main" id="{10B2EBC7-D827-1C80-7A5B-E1749FBE1FCF}"/>
              </a:ext>
            </a:extLst>
          </p:cNvPr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Tableau - Intro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>
            <a:extLst>
              <a:ext uri="{FF2B5EF4-FFF2-40B4-BE49-F238E27FC236}">
                <a16:creationId xmlns:a16="http://schemas.microsoft.com/office/drawing/2014/main" id="{978B0C8A-BF14-33C4-3532-C4D7516E8361}"/>
              </a:ext>
            </a:extLst>
          </p:cNvPr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>
            <a:extLst>
              <a:ext uri="{FF2B5EF4-FFF2-40B4-BE49-F238E27FC236}">
                <a16:creationId xmlns:a16="http://schemas.microsoft.com/office/drawing/2014/main" id="{174F1766-7D3A-1B50-CE21-7C47386742BA}"/>
              </a:ext>
            </a:extLst>
          </p:cNvPr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>
            <a:extLst>
              <a:ext uri="{FF2B5EF4-FFF2-40B4-BE49-F238E27FC236}">
                <a16:creationId xmlns:a16="http://schemas.microsoft.com/office/drawing/2014/main" id="{B9093E32-31C3-8EA7-7BA3-C7A8F8FECA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65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2ADC2305-1DA9-4027-6CD1-D46B680A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4B7ED8DF-0B0E-A0ED-4F3A-CC1E9753FE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FB19C2FE-A4C2-1583-0B90-B0A723313604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C5475E7-4431-6C2A-78C7-EFA28A5C32A9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9B6E6A45-12C8-8391-E869-4788A3BA0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D05B5E-EF89-2E5E-E0D0-42CDC4639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68" y="2295625"/>
            <a:ext cx="10646063" cy="40084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AD6D4B-E550-EBBC-F1E6-02C4469BD14E}"/>
              </a:ext>
            </a:extLst>
          </p:cNvPr>
          <p:cNvSpPr/>
          <p:nvPr/>
        </p:nvSpPr>
        <p:spPr>
          <a:xfrm>
            <a:off x="755550" y="3161213"/>
            <a:ext cx="1878793" cy="313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F3227-AEFE-CBCC-2D7D-63301034EAF1}"/>
              </a:ext>
            </a:extLst>
          </p:cNvPr>
          <p:cNvSpPr/>
          <p:nvPr/>
        </p:nvSpPr>
        <p:spPr>
          <a:xfrm>
            <a:off x="2702157" y="3161213"/>
            <a:ext cx="1521500" cy="3138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8D0A7-BCE3-1524-75BB-F5546F69F763}"/>
              </a:ext>
            </a:extLst>
          </p:cNvPr>
          <p:cNvSpPr/>
          <p:nvPr/>
        </p:nvSpPr>
        <p:spPr>
          <a:xfrm>
            <a:off x="4291471" y="3161213"/>
            <a:ext cx="7127560" cy="505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28B6BE-9A24-B0E1-3922-D98F2B933E86}"/>
              </a:ext>
            </a:extLst>
          </p:cNvPr>
          <p:cNvSpPr/>
          <p:nvPr/>
        </p:nvSpPr>
        <p:spPr>
          <a:xfrm>
            <a:off x="4291218" y="3736869"/>
            <a:ext cx="5558176" cy="2567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9DFE4-4FB7-32AD-6784-89F0479B1444}"/>
              </a:ext>
            </a:extLst>
          </p:cNvPr>
          <p:cNvSpPr/>
          <p:nvPr/>
        </p:nvSpPr>
        <p:spPr>
          <a:xfrm>
            <a:off x="9945831" y="3732961"/>
            <a:ext cx="1473200" cy="2567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1DABF-FAC8-4D51-A706-08E02BC383EE}"/>
              </a:ext>
            </a:extLst>
          </p:cNvPr>
          <p:cNvSpPr/>
          <p:nvPr/>
        </p:nvSpPr>
        <p:spPr>
          <a:xfrm>
            <a:off x="755549" y="2299629"/>
            <a:ext cx="10663481" cy="791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6E62-82B4-3BD6-E9F9-2C6285624271}"/>
              </a:ext>
            </a:extLst>
          </p:cNvPr>
          <p:cNvSpPr txBox="1"/>
          <p:nvPr/>
        </p:nvSpPr>
        <p:spPr>
          <a:xfrm>
            <a:off x="984069" y="2344535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0B392-6218-ACFC-64FD-719B52154E41}"/>
              </a:ext>
            </a:extLst>
          </p:cNvPr>
          <p:cNvSpPr txBox="1"/>
          <p:nvPr/>
        </p:nvSpPr>
        <p:spPr>
          <a:xfrm>
            <a:off x="2250113" y="5711014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0CD52-5319-29CF-18C1-F3784CB44E9A}"/>
              </a:ext>
            </a:extLst>
          </p:cNvPr>
          <p:cNvSpPr txBox="1"/>
          <p:nvPr/>
        </p:nvSpPr>
        <p:spPr>
          <a:xfrm>
            <a:off x="3824989" y="5749149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72823-C330-1E50-BCC7-D56C47F1E3C9}"/>
              </a:ext>
            </a:extLst>
          </p:cNvPr>
          <p:cNvSpPr txBox="1"/>
          <p:nvPr/>
        </p:nvSpPr>
        <p:spPr>
          <a:xfrm>
            <a:off x="5077419" y="3095371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68F6A-302A-6335-D462-B692CDE7FF9F}"/>
              </a:ext>
            </a:extLst>
          </p:cNvPr>
          <p:cNvSpPr txBox="1"/>
          <p:nvPr/>
        </p:nvSpPr>
        <p:spPr>
          <a:xfrm>
            <a:off x="9350506" y="5719317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3E4A4-350F-BC83-349F-460EB7FC749B}"/>
              </a:ext>
            </a:extLst>
          </p:cNvPr>
          <p:cNvSpPr txBox="1"/>
          <p:nvPr/>
        </p:nvSpPr>
        <p:spPr>
          <a:xfrm>
            <a:off x="11049239" y="5714749"/>
            <a:ext cx="2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24" name="Google Shape;568;p32">
            <a:extLst>
              <a:ext uri="{FF2B5EF4-FFF2-40B4-BE49-F238E27FC236}">
                <a16:creationId xmlns:a16="http://schemas.microsoft.com/office/drawing/2014/main" id="{23740162-6859-BAC9-00D1-697C5A2D87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40552" y="284360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58;p44">
            <a:extLst>
              <a:ext uri="{FF2B5EF4-FFF2-40B4-BE49-F238E27FC236}">
                <a16:creationId xmlns:a16="http://schemas.microsoft.com/office/drawing/2014/main" id="{0AF04C69-64A0-F7E1-2D2A-6C90BF015E94}"/>
              </a:ext>
            </a:extLst>
          </p:cNvPr>
          <p:cNvSpPr/>
          <p:nvPr/>
        </p:nvSpPr>
        <p:spPr>
          <a:xfrm>
            <a:off x="852839" y="1454040"/>
            <a:ext cx="10634005" cy="59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skapar ett par enkla diagram och tittar på Tableau GUI</a:t>
            </a:r>
          </a:p>
        </p:txBody>
      </p:sp>
    </p:spTree>
    <p:extLst>
      <p:ext uri="{BB962C8B-B14F-4D97-AF65-F5344CB8AC3E}">
        <p14:creationId xmlns:p14="http://schemas.microsoft.com/office/powerpoint/2010/main" val="1778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D155998-787B-7030-1987-479AA0C1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5E934A7B-6005-7B2C-8D74-86BF80B484F9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I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Tableau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 det två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typer av variabler: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 err="1">
                <a:solidFill>
                  <a:srgbClr val="FFFFFF"/>
                </a:solidFill>
                <a:highlight>
                  <a:srgbClr val="1D9A7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Measures</a:t>
            </a:r>
            <a:r>
              <a:rPr lang="sv-SE" sz="2600" b="1" strike="noStrike" dirty="0">
                <a:solidFill>
                  <a:srgbClr val="FFFFFF"/>
                </a:solidFill>
                <a:highlight>
                  <a:srgbClr val="1D9A7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(Mått) GREEN</a:t>
            </a:r>
            <a:r>
              <a:rPr lang="sv-SE" sz="2600" strike="noStrike" dirty="0">
                <a:solidFill>
                  <a:srgbClr val="FFFFFF"/>
                </a:solidFill>
                <a:highlight>
                  <a:srgbClr val="1D9A7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Mått är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numeriska data som kan summeras eller aggregeras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representerar vanligtvis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kvantitativa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värden och används för att utföra beräkningar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summa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genomsnitt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minsta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största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osv.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73F070A5-4C77-0C88-3C84-3D0C6151FEDD}"/>
              </a:ext>
            </a:extLst>
          </p:cNvPr>
          <p:cNvSpPr/>
          <p:nvPr/>
        </p:nvSpPr>
        <p:spPr>
          <a:xfrm>
            <a:off x="6467901" y="1454040"/>
            <a:ext cx="5547961" cy="459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FFFFFF"/>
                </a:solidFill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Dimensions (Dimensioner) BLUE: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Dimensioner är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kategoriska data som används för att segmentera, gruppera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organisera data.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representerar vanligtvis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kvalitativa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värden och kan användas för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olika nivåer av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detaljer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 </a:t>
            </a:r>
            <a:r>
              <a:rPr lang="sv-SE" sz="2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Type</a:t>
            </a:r>
            <a:endParaRPr lang="sv-SE" sz="2600" b="1" strike="noStrike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4AF75202-20F9-A54F-FA54-BBE98FEAC2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15310EB-CC20-24BC-D8E7-5C7C8F5B1C7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70FC4CDC-43EB-59E8-90BB-CB6D2482484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Variabeltyper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B4FE08-CDB4-C043-E05F-3B2B5BD3931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659DB4B7-9D72-5D69-D907-D3D40368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4C3F0-1BCC-8413-9E6D-D9AE6F003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80" y="1559473"/>
            <a:ext cx="2121357" cy="1325160"/>
          </a:xfrm>
          <a:prstGeom prst="rect">
            <a:avLst/>
          </a:prstGeom>
        </p:spPr>
      </p:pic>
      <p:pic>
        <p:nvPicPr>
          <p:cNvPr id="3074" name="Picture 2" descr="A Complete Guide to Bar Charts | Tutorial by Chartio">
            <a:extLst>
              <a:ext uri="{FF2B5EF4-FFF2-40B4-BE49-F238E27FC236}">
                <a16:creationId xmlns:a16="http://schemas.microsoft.com/office/drawing/2014/main" id="{18554C37-7D56-9084-CDCC-AF7231A5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6" y="4223837"/>
            <a:ext cx="3008540" cy="22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BE4E9D3-6263-0308-7BAE-5350BDF79ADB}"/>
              </a:ext>
            </a:extLst>
          </p:cNvPr>
          <p:cNvSpPr/>
          <p:nvPr/>
        </p:nvSpPr>
        <p:spPr>
          <a:xfrm>
            <a:off x="8024948" y="6047248"/>
            <a:ext cx="931817" cy="2758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184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01A9AF77-FAAA-4CAB-BAC8-D2005A6BD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FDFD076F-5390-8E5E-9090-CF1D9F15E6AE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Diskret data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består av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individuella, separata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värden eller kategorier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som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kan delas upp ytterligare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Tex.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antal studenter i en klass,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antal försäljningar per månad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kategorier som kön eller ålder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Diskreta variabler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representeras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 vanligtvis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    </a:t>
            </a:r>
            <a:r>
              <a:rPr lang="sv-SE" sz="2400" b="1" dirty="0">
                <a:solidFill>
                  <a:schemeClr val="tx1"/>
                </a:solidFill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dirty="0">
                <a:solidFill>
                  <a:schemeClr val="bg1"/>
                </a:solidFill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dimensions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form av diskreta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punkter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staplar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fält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725B697E-75CE-62D9-C9DC-DB381D1EB77C}"/>
              </a:ext>
            </a:extLst>
          </p:cNvPr>
          <p:cNvSpPr/>
          <p:nvPr/>
        </p:nvSpPr>
        <p:spPr>
          <a:xfrm>
            <a:off x="6467901" y="1454040"/>
            <a:ext cx="5547961" cy="462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 data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data som kan anta ett oändligt antal värden inom ett visst intervall. Tex: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temperatur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längd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vikt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Kontinuerliga variabler representeras vanligtvis som </a:t>
            </a:r>
            <a:r>
              <a:rPr lang="sv-SE" sz="2400" b="1" strike="noStrike" dirty="0" err="1">
                <a:solidFill>
                  <a:schemeClr val="bg1"/>
                </a:solidFill>
                <a:highlight>
                  <a:srgbClr val="1D9A7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Tableau och visualiseras med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linjer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kurvor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fyllnads-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områden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visar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trend över tid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178582A9-901B-6EA1-DF11-64871EF42F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3A116006-8206-CA27-D6C6-556B413BD8D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C88DD88-B639-B90D-64B4-7778A538B02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930F8-2D70-3226-49C4-4E83A617111C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ar graph - Free business and finance icons">
            <a:extLst>
              <a:ext uri="{FF2B5EF4-FFF2-40B4-BE49-F238E27FC236}">
                <a16:creationId xmlns:a16="http://schemas.microsoft.com/office/drawing/2014/main" id="{C70BF557-0574-0F43-6A1B-0B06FD47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6809B-2950-4A96-D9B9-7A3DB4D28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80" y="1559473"/>
            <a:ext cx="2121357" cy="1325160"/>
          </a:xfrm>
          <a:prstGeom prst="rect">
            <a:avLst/>
          </a:prstGeom>
        </p:spPr>
      </p:pic>
      <p:pic>
        <p:nvPicPr>
          <p:cNvPr id="4098" name="Picture 2" descr="Line Graph in Excel | Line Chart | Time Series Chart">
            <a:extLst>
              <a:ext uri="{FF2B5EF4-FFF2-40B4-BE49-F238E27FC236}">
                <a16:creationId xmlns:a16="http://schemas.microsoft.com/office/drawing/2014/main" id="{569E0818-2A96-B887-F246-A56F2214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12" y="4120401"/>
            <a:ext cx="3528350" cy="23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är dig om stapeldiagram | Allakando">
            <a:extLst>
              <a:ext uri="{FF2B5EF4-FFF2-40B4-BE49-F238E27FC236}">
                <a16:creationId xmlns:a16="http://schemas.microsoft.com/office/drawing/2014/main" id="{D23874F4-9DE7-9AB7-B3D7-4EB6B27F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4455675"/>
            <a:ext cx="2514720" cy="15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6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y Tools-foton och fler bilder på Arbetsverktyg - Arbetsverktyg,  Verktygslåda, Mekaniker - iStock">
            <a:extLst>
              <a:ext uri="{FF2B5EF4-FFF2-40B4-BE49-F238E27FC236}">
                <a16:creationId xmlns:a16="http://schemas.microsoft.com/office/drawing/2014/main" id="{568AE11D-750F-3F14-DB96-006110CA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96" y="3909314"/>
            <a:ext cx="4971803" cy="29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374;gdb9646ebe9_0_8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Tools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55" name="Google Shape;377;gdb9646ebe9_0_8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58" name="Google Shape;380;gdb9646ebe9_0_8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9CD09BD-EEB1-4569-A0C3-A04C134DB82B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13001" y="1666080"/>
            <a:ext cx="7768850" cy="47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Först behöver vi skapa en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sedan laddar ner verktyget. Vi sätter igång nedladdningarna redan nu eftersom vissa är rätt stora (nästan 500mb).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 PUBLIC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https://public.tableau.com/app/discover</a:t>
            </a:r>
            <a:endParaRPr lang="sv-SE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lang="sv-SE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Ladda ner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 PUBLIC Desktop </a:t>
            </a:r>
            <a:r>
              <a:rPr lang="sv-SE" sz="24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2400" strike="noStrike" spc="-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</a:t>
            </a:r>
            <a:r>
              <a:rPr lang="sv-SE" sz="24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https://www.tableau.com/sv-se/products/public/download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ÖVNING: </a:t>
            </a:r>
            <a:r>
              <a:rPr lang="sv-SE" sz="24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 ska köra igenom de f</a:t>
            </a:r>
            <a:r>
              <a:rPr lang="sv-SE" sz="24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örsta intro videor…</a:t>
            </a:r>
          </a:p>
          <a:p>
            <a:pPr>
              <a:lnSpc>
                <a:spcPct val="100000"/>
              </a:lnSpc>
            </a:pPr>
            <a:r>
              <a:rPr lang="sv-SE" sz="24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https://public.tableau.com/app/learn/how-to-videos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6BD36A82-48C0-9F5F-D3FB-7C79C5900B6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6" descr="Bar graph - Free business and finance icons">
            <a:extLst>
              <a:ext uri="{FF2B5EF4-FFF2-40B4-BE49-F238E27FC236}">
                <a16:creationId xmlns:a16="http://schemas.microsoft.com/office/drawing/2014/main" id="{245D57BB-A2B8-BB6C-275E-2F3D40B1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DAC214C0-14A5-A66D-5A27-738CE3E0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56" y="1871354"/>
            <a:ext cx="3668133" cy="205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One Hour Timer – 123Timer">
            <a:extLst>
              <a:ext uri="{FF2B5EF4-FFF2-40B4-BE49-F238E27FC236}">
                <a16:creationId xmlns:a16="http://schemas.microsoft.com/office/drawing/2014/main" id="{CE197BBD-7001-16C7-1A0A-B88E8E2F6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08" y="377431"/>
            <a:ext cx="1140053" cy="11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A9DAC44-1608-BB3F-1A5B-70FADF3B9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58" y="388145"/>
            <a:ext cx="1727506" cy="11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30 Minute Timer – 123Timer">
            <a:extLst>
              <a:ext uri="{FF2B5EF4-FFF2-40B4-BE49-F238E27FC236}">
                <a16:creationId xmlns:a16="http://schemas.microsoft.com/office/drawing/2014/main" id="{7B4CAA6B-6B82-16D9-1789-79644E96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80" y="374721"/>
            <a:ext cx="114120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5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38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uksanvisningar - Hylte Jakt &amp; Lantman">
            <a:extLst>
              <a:ext uri="{FF2B5EF4-FFF2-40B4-BE49-F238E27FC236}">
                <a16:creationId xmlns:a16="http://schemas.microsoft.com/office/drawing/2014/main" id="{9BE745C5-B4FD-BF4A-822B-9D93916B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397" y="14195"/>
            <a:ext cx="1526364" cy="15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ite Page Images - Free Download on Freepik">
            <a:extLst>
              <a:ext uri="{FF2B5EF4-FFF2-40B4-BE49-F238E27FC236}">
                <a16:creationId xmlns:a16="http://schemas.microsoft.com/office/drawing/2014/main" id="{622515D2-F1D5-5E97-59A9-DE765C503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6" y="1496880"/>
            <a:ext cx="11434353" cy="52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8668623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salesRus@swden.se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Hej igen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är väldigt nöjda med vårt samarbete!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har hört talas om ett verktyg som heter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Tableau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Eftersom ni är experter undrar vi om ni har möjlighet att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user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manual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hjälper oss att komma igång med Tableau och dess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grundfunktioner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har inte mycket pengar kvar i vår budget men vi tänker oss att ni får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par dagar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Då får ni presentera era förslag till oss.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får skapa manualen i vilket verktyg ni vill men vi vill få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leveransen i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pdf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Tack på förhand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Elisabeth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CC09D3-F511-A2B4-A550-A4AF0401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462" y="1659446"/>
            <a:ext cx="837556" cy="77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5F650446-2648-0A3F-9C1C-C578DE13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10" y="1171039"/>
            <a:ext cx="976813" cy="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681A23B-3207-F5A5-438E-C54B63BE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597" y="728940"/>
            <a:ext cx="455345" cy="5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Skapa en Tableau-manual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16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8405</TotalTime>
  <Words>1264</Words>
  <Application>Microsoft Office PowerPoint</Application>
  <PresentationFormat>Widescreen</PresentationFormat>
  <Paragraphs>203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2024-05-22T06:46:57Z</dcterms:modified>
</cp:coreProperties>
</file>