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309" r:id="rId2"/>
    <p:sldId id="530" r:id="rId3"/>
    <p:sldId id="531" r:id="rId4"/>
    <p:sldId id="532" r:id="rId5"/>
    <p:sldId id="572" r:id="rId6"/>
    <p:sldId id="573" r:id="rId7"/>
    <p:sldId id="561" r:id="rId8"/>
    <p:sldId id="574" r:id="rId9"/>
    <p:sldId id="57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87E44-3E4D-40DF-B1CD-E64CC8A13419}" v="4" dt="2023-09-13T05:23:48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6909" autoAdjust="0"/>
  </p:normalViewPr>
  <p:slideViewPr>
    <p:cSldViewPr snapToGrid="0">
      <p:cViewPr varScale="1">
        <p:scale>
          <a:sx n="88" d="100"/>
          <a:sy n="88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9FC87E44-3E4D-40DF-B1CD-E64CC8A13419}"/>
    <pc:docChg chg="undo custSel modSld">
      <pc:chgData name="Richard Chalk" userId="287f8aa4f4de1d19" providerId="LiveId" clId="{9FC87E44-3E4D-40DF-B1CD-E64CC8A13419}" dt="2023-09-13T05:24:31.430" v="68" actId="20577"/>
      <pc:docMkLst>
        <pc:docMk/>
      </pc:docMkLst>
      <pc:sldChg chg="modSp mod modNotesTx">
        <pc:chgData name="Richard Chalk" userId="287f8aa4f4de1d19" providerId="LiveId" clId="{9FC87E44-3E4D-40DF-B1CD-E64CC8A13419}" dt="2023-09-13T05:15:32.315" v="57" actId="113"/>
        <pc:sldMkLst>
          <pc:docMk/>
          <pc:sldMk cId="2331944968" sldId="530"/>
        </pc:sldMkLst>
        <pc:spChg chg="mod">
          <ac:chgData name="Richard Chalk" userId="287f8aa4f4de1d19" providerId="LiveId" clId="{9FC87E44-3E4D-40DF-B1CD-E64CC8A13419}" dt="2023-09-13T05:15:32.315" v="57" actId="113"/>
          <ac:spMkLst>
            <pc:docMk/>
            <pc:sldMk cId="2331944968" sldId="530"/>
            <ac:spMk id="658" creationId="{00000000-0000-0000-0000-000000000000}"/>
          </ac:spMkLst>
        </pc:spChg>
      </pc:sldChg>
      <pc:sldChg chg="modNotesTx">
        <pc:chgData name="Richard Chalk" userId="287f8aa4f4de1d19" providerId="LiveId" clId="{9FC87E44-3E4D-40DF-B1CD-E64CC8A13419}" dt="2023-09-13T05:20:29.557" v="62" actId="20577"/>
        <pc:sldMkLst>
          <pc:docMk/>
          <pc:sldMk cId="2580173663" sldId="572"/>
        </pc:sldMkLst>
      </pc:sldChg>
      <pc:sldChg chg="modNotesTx">
        <pc:chgData name="Richard Chalk" userId="287f8aa4f4de1d19" providerId="LiveId" clId="{9FC87E44-3E4D-40DF-B1CD-E64CC8A13419}" dt="2023-09-13T05:22:21.652" v="65" actId="20577"/>
        <pc:sldMkLst>
          <pc:docMk/>
          <pc:sldMk cId="2142719970" sldId="574"/>
        </pc:sldMkLst>
      </pc:sldChg>
      <pc:sldChg chg="modNotesTx">
        <pc:chgData name="Richard Chalk" userId="287f8aa4f4de1d19" providerId="LiveId" clId="{9FC87E44-3E4D-40DF-B1CD-E64CC8A13419}" dt="2023-09-13T05:24:31.430" v="68" actId="20577"/>
        <pc:sldMkLst>
          <pc:docMk/>
          <pc:sldMk cId="3556123800" sldId="575"/>
        </pc:sldMkLst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modSp add mod">
        <pc:chgData name="Richard Chalk" userId="287f8aa4f4de1d19" providerId="LiveId" clId="{E3FC098F-8FE9-43D8-87C8-4C8D41B0EE8C}" dt="2023-07-19T14:31:29.030" v="2347" actId="6549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1:29.030" v="2347" actId="6549"/>
          <ac:spMkLst>
            <pc:docMk/>
            <pc:sldMk cId="61398895" sldId="257"/>
            <ac:spMk id="93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14:29:35.698" v="2193" actId="1038"/>
          <ac:picMkLst>
            <pc:docMk/>
            <pc:sldMk cId="61398895" sldId="257"/>
            <ac:picMk id="3" creationId="{24769B14-4AEA-3221-8328-F74E33097E85}"/>
          </ac:picMkLst>
        </pc:picChg>
        <pc:picChg chg="mod">
          <ac:chgData name="Richard Chalk" userId="287f8aa4f4de1d19" providerId="LiveId" clId="{E3FC098F-8FE9-43D8-87C8-4C8D41B0EE8C}" dt="2023-07-19T14:29:40.613" v="2240" actId="1038"/>
          <ac:picMkLst>
            <pc:docMk/>
            <pc:sldMk cId="61398895" sldId="257"/>
            <ac:picMk id="4" creationId="{F9BC04FA-63DF-C3FF-EA6A-06CE7FA2BA26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6" creationId="{DD809D80-EA02-1D6F-F2D5-1F7488F8506C}"/>
          </ac:picMkLst>
        </pc:picChg>
        <pc:picChg chg="mod">
          <ac:chgData name="Richard Chalk" userId="287f8aa4f4de1d19" providerId="LiveId" clId="{E3FC098F-8FE9-43D8-87C8-4C8D41B0EE8C}" dt="2023-07-19T14:30:18.098" v="2328" actId="1038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delSp modSp add del mod modNotesTx">
        <pc:chgData name="Richard Chalk" userId="287f8aa4f4de1d19" providerId="LiveId" clId="{E3FC098F-8FE9-43D8-87C8-4C8D41B0EE8C}" dt="2023-07-19T14:28:27.058" v="2135" actId="2696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0:10:17.777" v="1242" actId="14100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8171289-B5EA-4201-A2F2-2EB5219A3894}"/>
    <pc:docChg chg="undo custSel addSld delSld modSld sldOrd">
      <pc:chgData name="Richard Chalk" userId="287f8aa4f4de1d19" providerId="LiveId" clId="{08171289-B5EA-4201-A2F2-2EB5219A3894}" dt="2023-07-21T15:43:45.048" v="7716" actId="6549"/>
      <pc:docMkLst>
        <pc:docMk/>
      </pc:docMkLst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398895" sldId="2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5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77349605" sldId="26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56632380" sldId="265"/>
        </pc:sldMkLst>
      </pc:sldChg>
      <pc:sldChg chg="del">
        <pc:chgData name="Richard Chalk" userId="287f8aa4f4de1d19" providerId="LiveId" clId="{08171289-B5EA-4201-A2F2-2EB5219A3894}" dt="2023-07-21T07:17:46.865" v="15" actId="47"/>
        <pc:sldMkLst>
          <pc:docMk/>
          <pc:sldMk cId="2307424035" sldId="26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071777541" sldId="26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03092959" sldId="27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0" sldId="299"/>
        </pc:sldMkLst>
      </pc:sldChg>
      <pc:sldChg chg="modSp mod">
        <pc:chgData name="Richard Chalk" userId="287f8aa4f4de1d19" providerId="LiveId" clId="{08171289-B5EA-4201-A2F2-2EB5219A3894}" dt="2023-07-21T07:17:40.778" v="13" actId="20577"/>
        <pc:sldMkLst>
          <pc:docMk/>
          <pc:sldMk cId="3213385662" sldId="309"/>
        </pc:sldMkLst>
        <pc:spChg chg="mod">
          <ac:chgData name="Richard Chalk" userId="287f8aa4f4de1d19" providerId="LiveId" clId="{08171289-B5EA-4201-A2F2-2EB5219A3894}" dt="2023-07-21T07:17:40.778" v="13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08171289-B5EA-4201-A2F2-2EB5219A3894}" dt="2023-07-21T07:17:44.424" v="14" actId="47"/>
        <pc:sldMkLst>
          <pc:docMk/>
          <pc:sldMk cId="3673019826" sldId="519"/>
        </pc:sldMkLst>
      </pc:sldChg>
      <pc:sldChg chg="del ord">
        <pc:chgData name="Richard Chalk" userId="287f8aa4f4de1d19" providerId="LiveId" clId="{08171289-B5EA-4201-A2F2-2EB5219A3894}" dt="2023-07-21T07:53:12.012" v="2230" actId="47"/>
        <pc:sldMkLst>
          <pc:docMk/>
          <pc:sldMk cId="430383919" sldId="52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610650027" sldId="52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58803931" sldId="52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774553520" sldId="52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38680033" sldId="52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733208413" sldId="52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60914246" sldId="52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335650728" sldId="52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21538142" sldId="529"/>
        </pc:sldMkLst>
      </pc:sldChg>
      <pc:sldChg chg="addSp delSp modSp mod ord">
        <pc:chgData name="Richard Chalk" userId="287f8aa4f4de1d19" providerId="LiveId" clId="{08171289-B5EA-4201-A2F2-2EB5219A3894}" dt="2023-07-21T07:36:41.851" v="1441" actId="14100"/>
        <pc:sldMkLst>
          <pc:docMk/>
          <pc:sldMk cId="2331944968" sldId="530"/>
        </pc:sldMkLst>
        <pc:spChg chg="mod">
          <ac:chgData name="Richard Chalk" userId="287f8aa4f4de1d19" providerId="LiveId" clId="{08171289-B5EA-4201-A2F2-2EB5219A3894}" dt="2023-07-21T07:35:34.207" v="1363" actId="1035"/>
          <ac:spMkLst>
            <pc:docMk/>
            <pc:sldMk cId="2331944968" sldId="530"/>
            <ac:spMk id="8" creationId="{9977F281-A947-A97F-F970-14C3D7FFAE2B}"/>
          </ac:spMkLst>
        </pc:spChg>
        <pc:spChg chg="add del">
          <ac:chgData name="Richard Chalk" userId="287f8aa4f4de1d19" providerId="LiveId" clId="{08171289-B5EA-4201-A2F2-2EB5219A3894}" dt="2023-07-21T07:35:17.833" v="1345" actId="478"/>
          <ac:spMkLst>
            <pc:docMk/>
            <pc:sldMk cId="2331944968" sldId="530"/>
            <ac:spMk id="10" creationId="{E78F4291-6E60-981F-DFAE-DA0D00DFC047}"/>
          </ac:spMkLst>
        </pc:spChg>
        <pc:spChg chg="mod">
          <ac:chgData name="Richard Chalk" userId="287f8aa4f4de1d19" providerId="LiveId" clId="{08171289-B5EA-4201-A2F2-2EB5219A3894}" dt="2023-07-21T07:22:42.764" v="52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08171289-B5EA-4201-A2F2-2EB5219A3894}" dt="2023-07-21T07:36:41.851" v="1441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08171289-B5EA-4201-A2F2-2EB5219A3894}" dt="2023-07-21T07:22:31.532" v="508" actId="1038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08171289-B5EA-4201-A2F2-2EB5219A3894}" dt="2023-07-21T07:22:25.793" v="483" actId="1038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08171289-B5EA-4201-A2F2-2EB5219A3894}" dt="2023-07-21T07:22:35.583" v="520" actId="1037"/>
          <ac:picMkLst>
            <pc:docMk/>
            <pc:sldMk cId="2331944968" sldId="530"/>
            <ac:picMk id="4" creationId="{939B658B-3479-4021-A240-E03661DBAF38}"/>
          </ac:picMkLst>
        </pc:picChg>
      </pc:sldChg>
      <pc:sldChg chg="modSp mod">
        <pc:chgData name="Richard Chalk" userId="287f8aa4f4de1d19" providerId="LiveId" clId="{08171289-B5EA-4201-A2F2-2EB5219A3894}" dt="2023-07-21T07:23:45.252" v="581" actId="20577"/>
        <pc:sldMkLst>
          <pc:docMk/>
          <pc:sldMk cId="387256291" sldId="531"/>
        </pc:sldMkLst>
        <pc:spChg chg="mod">
          <ac:chgData name="Richard Chalk" userId="287f8aa4f4de1d19" providerId="LiveId" clId="{08171289-B5EA-4201-A2F2-2EB5219A3894}" dt="2023-07-21T07:23:45.252" v="581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08171289-B5EA-4201-A2F2-2EB5219A3894}" dt="2023-07-21T15:29:00.439" v="7237" actId="313"/>
        <pc:sldMkLst>
          <pc:docMk/>
          <pc:sldMk cId="1930755218" sldId="532"/>
        </pc:sldMkLst>
        <pc:spChg chg="mod">
          <ac:chgData name="Richard Chalk" userId="287f8aa4f4de1d19" providerId="LiveId" clId="{08171289-B5EA-4201-A2F2-2EB5219A3894}" dt="2023-07-21T15:29:00.439" v="7237" actId="313"/>
          <ac:spMkLst>
            <pc:docMk/>
            <pc:sldMk cId="1930755218" sldId="532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26:10.189" v="604" actId="478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24:12.347" v="589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9:35:30.379" v="5747" actId="1076"/>
          <ac:picMkLst>
            <pc:docMk/>
            <pc:sldMk cId="1930755218" sldId="532"/>
            <ac:picMk id="8" creationId="{5F650446-2648-0A3F-9C1C-C578DE135DAA}"/>
          </ac:picMkLst>
        </pc:picChg>
        <pc:picChg chg="del">
          <ac:chgData name="Richard Chalk" userId="287f8aa4f4de1d19" providerId="LiveId" clId="{08171289-B5EA-4201-A2F2-2EB5219A3894}" dt="2023-07-21T07:24:16.273" v="592" actId="478"/>
          <ac:picMkLst>
            <pc:docMk/>
            <pc:sldMk cId="1930755218" sldId="532"/>
            <ac:picMk id="9" creationId="{E5F9555E-7FC9-837A-2E76-F0E33F3CBCFD}"/>
          </ac:picMkLst>
        </pc:picChg>
        <pc:picChg chg="del">
          <ac:chgData name="Richard Chalk" userId="287f8aa4f4de1d19" providerId="LiveId" clId="{08171289-B5EA-4201-A2F2-2EB5219A3894}" dt="2023-07-21T07:24:14.690" v="590" actId="478"/>
          <ac:picMkLst>
            <pc:docMk/>
            <pc:sldMk cId="1930755218" sldId="532"/>
            <ac:picMk id="13" creationId="{D3ADA694-3183-0623-44AB-46E9C90DC3C1}"/>
          </ac:picMkLst>
        </pc:picChg>
        <pc:picChg chg="del">
          <ac:chgData name="Richard Chalk" userId="287f8aa4f4de1d19" providerId="LiveId" clId="{08171289-B5EA-4201-A2F2-2EB5219A3894}" dt="2023-07-21T07:24:15.711" v="591" actId="478"/>
          <ac:picMkLst>
            <pc:docMk/>
            <pc:sldMk cId="1930755218" sldId="532"/>
            <ac:picMk id="15" creationId="{C0329374-9849-DC49-E427-D054B0C640C7}"/>
          </ac:picMkLst>
        </pc:picChg>
        <pc:picChg chg="add mod">
          <ac:chgData name="Richard Chalk" userId="287f8aa4f4de1d19" providerId="LiveId" clId="{08171289-B5EA-4201-A2F2-2EB5219A3894}" dt="2023-07-21T07:26:23.274" v="609" actId="14100"/>
          <ac:picMkLst>
            <pc:docMk/>
            <pc:sldMk cId="1930755218" sldId="532"/>
            <ac:picMk id="2050" creationId="{40CC09D3-F511-A2B4-A550-A4AF04011506}"/>
          </ac:picMkLst>
        </pc:picChg>
        <pc:picChg chg="add mod">
          <ac:chgData name="Richard Chalk" userId="287f8aa4f4de1d19" providerId="LiveId" clId="{08171289-B5EA-4201-A2F2-2EB5219A3894}" dt="2023-07-21T07:32:35.065" v="1334" actId="14100"/>
          <ac:picMkLst>
            <pc:docMk/>
            <pc:sldMk cId="1930755218" sldId="532"/>
            <ac:picMk id="2052" creationId="{622515D2-F1D5-5E97-59A9-DE765C50376D}"/>
          </ac:picMkLst>
        </pc:picChg>
        <pc:cxnChg chg="del">
          <ac:chgData name="Richard Chalk" userId="287f8aa4f4de1d19" providerId="LiveId" clId="{08171289-B5EA-4201-A2F2-2EB5219A3894}" dt="2023-07-21T07:24:34.255" v="596" actId="478"/>
          <ac:cxnSpMkLst>
            <pc:docMk/>
            <pc:sldMk cId="1930755218" sldId="532"/>
            <ac:cxnSpMk id="4" creationId="{8E10E644-46F5-F891-B4EC-377F5D56B5D8}"/>
          </ac:cxnSpMkLst>
        </pc:cxnChg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502136373" sldId="53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35889856" sldId="53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14032141" sldId="53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964049909" sldId="53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490169108" sldId="53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201188176" sldId="53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98859915" sldId="53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36339194" sldId="54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65289972" sldId="54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410027342" sldId="54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521131524" sldId="54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219555501" sldId="54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863898324" sldId="54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74902601" sldId="54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31557522" sldId="54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0264255" sldId="548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5777693" sldId="549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286993142" sldId="550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987867057" sldId="551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386524637" sldId="552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9899895" sldId="553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1061833812" sldId="554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641276947" sldId="555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906989772" sldId="556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2649149061" sldId="557"/>
        </pc:sldMkLst>
      </pc:sldChg>
      <pc:sldChg chg="del">
        <pc:chgData name="Richard Chalk" userId="287f8aa4f4de1d19" providerId="LiveId" clId="{08171289-B5EA-4201-A2F2-2EB5219A3894}" dt="2023-07-21T15:43:26.314" v="7715" actId="47"/>
        <pc:sldMkLst>
          <pc:docMk/>
          <pc:sldMk cId="3405349838" sldId="558"/>
        </pc:sldMkLst>
      </pc:sldChg>
      <pc:sldChg chg="new del">
        <pc:chgData name="Richard Chalk" userId="287f8aa4f4de1d19" providerId="LiveId" clId="{08171289-B5EA-4201-A2F2-2EB5219A3894}" dt="2023-07-21T15:43:26.314" v="7715" actId="47"/>
        <pc:sldMkLst>
          <pc:docMk/>
          <pc:sldMk cId="1389407090" sldId="559"/>
        </pc:sldMkLst>
      </pc:sldChg>
      <pc:sldChg chg="addSp delSp modSp add mod modNotesTx">
        <pc:chgData name="Richard Chalk" userId="287f8aa4f4de1d19" providerId="LiveId" clId="{08171289-B5EA-4201-A2F2-2EB5219A3894}" dt="2023-07-21T09:35:32.554" v="5748"/>
        <pc:sldMkLst>
          <pc:docMk/>
          <pc:sldMk cId="3682337083" sldId="560"/>
        </pc:sldMkLst>
        <pc:spChg chg="mod">
          <ac:chgData name="Richard Chalk" userId="287f8aa4f4de1d19" providerId="LiveId" clId="{08171289-B5EA-4201-A2F2-2EB5219A3894}" dt="2023-07-21T07:41:43.425" v="1705" actId="6549"/>
          <ac:spMkLst>
            <pc:docMk/>
            <pc:sldMk cId="3682337083" sldId="560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07:38:57.830" v="1606" actId="14100"/>
          <ac:spMkLst>
            <pc:docMk/>
            <pc:sldMk cId="3682337083" sldId="560"/>
            <ac:spMk id="3" creationId="{C3B8CC3C-565D-80EC-DA35-152C4F84A798}"/>
          </ac:spMkLst>
        </pc:spChg>
        <pc:spChg chg="mod">
          <ac:chgData name="Richard Chalk" userId="287f8aa4f4de1d19" providerId="LiveId" clId="{08171289-B5EA-4201-A2F2-2EB5219A3894}" dt="2023-07-21T07:37:23.710" v="1449" actId="20577"/>
          <ac:spMkLst>
            <pc:docMk/>
            <pc:sldMk cId="3682337083" sldId="560"/>
            <ac:spMk id="7" creationId="{EBD62573-4B50-EAD6-8C7E-C3AE6A9F45B4}"/>
          </ac:spMkLst>
        </pc:spChg>
        <pc:picChg chg="add mod">
          <ac:chgData name="Richard Chalk" userId="287f8aa4f4de1d19" providerId="LiveId" clId="{08171289-B5EA-4201-A2F2-2EB5219A3894}" dt="2023-07-21T07:37:54.818" v="1451" actId="1076"/>
          <ac:picMkLst>
            <pc:docMk/>
            <pc:sldMk cId="3682337083" sldId="560"/>
            <ac:picMk id="4" creationId="{258CDC2B-E41B-93D3-8B35-8C7220EFD6B9}"/>
          </ac:picMkLst>
        </pc:picChg>
        <pc:picChg chg="add del mod">
          <ac:chgData name="Richard Chalk" userId="287f8aa4f4de1d19" providerId="LiveId" clId="{08171289-B5EA-4201-A2F2-2EB5219A3894}" dt="2023-07-21T07:40:45.751" v="1639" actId="478"/>
          <ac:picMkLst>
            <pc:docMk/>
            <pc:sldMk cId="3682337083" sldId="560"/>
            <ac:picMk id="8" creationId="{3E806433-E8A7-5FEF-2699-2D152152A94C}"/>
          </ac:picMkLst>
        </pc:picChg>
        <pc:picChg chg="add mod">
          <ac:chgData name="Richard Chalk" userId="287f8aa4f4de1d19" providerId="LiveId" clId="{08171289-B5EA-4201-A2F2-2EB5219A3894}" dt="2023-07-21T07:40:54.372" v="1651" actId="1036"/>
          <ac:picMkLst>
            <pc:docMk/>
            <pc:sldMk cId="3682337083" sldId="560"/>
            <ac:picMk id="9" creationId="{7C9B26AF-F439-9D1D-4393-1D441545D15F}"/>
          </ac:picMkLst>
        </pc:picChg>
        <pc:picChg chg="add mod">
          <ac:chgData name="Richard Chalk" userId="287f8aa4f4de1d19" providerId="LiveId" clId="{08171289-B5EA-4201-A2F2-2EB5219A3894}" dt="2023-07-21T07:41:06.698" v="1661" actId="1035"/>
          <ac:picMkLst>
            <pc:docMk/>
            <pc:sldMk cId="3682337083" sldId="560"/>
            <ac:picMk id="10" creationId="{ABEC0D9A-5738-68D2-3FDB-08C97EEE9BDF}"/>
          </ac:picMkLst>
        </pc:picChg>
        <pc:picChg chg="add mod">
          <ac:chgData name="Richard Chalk" userId="287f8aa4f4de1d19" providerId="LiveId" clId="{08171289-B5EA-4201-A2F2-2EB5219A3894}" dt="2023-07-21T07:41:16.124" v="1669" actId="1035"/>
          <ac:picMkLst>
            <pc:docMk/>
            <pc:sldMk cId="3682337083" sldId="560"/>
            <ac:picMk id="11" creationId="{40AB4829-3E33-C3BD-CE07-6133FC6B6883}"/>
          </ac:picMkLst>
        </pc:picChg>
        <pc:picChg chg="add mod">
          <ac:chgData name="Richard Chalk" userId="287f8aa4f4de1d19" providerId="LiveId" clId="{08171289-B5EA-4201-A2F2-2EB5219A3894}" dt="2023-07-21T07:41:41.520" v="1704" actId="1036"/>
          <ac:picMkLst>
            <pc:docMk/>
            <pc:sldMk cId="3682337083" sldId="560"/>
            <ac:picMk id="12" creationId="{56F65AAD-5E21-ECC9-7598-1587AC133B4E}"/>
          </ac:picMkLst>
        </pc:picChg>
        <pc:picChg chg="add mod">
          <ac:chgData name="Richard Chalk" userId="287f8aa4f4de1d19" providerId="LiveId" clId="{08171289-B5EA-4201-A2F2-2EB5219A3894}" dt="2023-07-21T09:35:32.554" v="5748"/>
          <ac:picMkLst>
            <pc:docMk/>
            <pc:sldMk cId="3682337083" sldId="560"/>
            <ac:picMk id="13" creationId="{865E797F-28EB-7ACD-5F57-26B899D88B16}"/>
          </ac:picMkLst>
        </pc:picChg>
      </pc:sldChg>
      <pc:sldChg chg="addSp delSp modSp add mod">
        <pc:chgData name="Richard Chalk" userId="287f8aa4f4de1d19" providerId="LiveId" clId="{08171289-B5EA-4201-A2F2-2EB5219A3894}" dt="2023-07-21T15:29:51.973" v="7252" actId="1038"/>
        <pc:sldMkLst>
          <pc:docMk/>
          <pc:sldMk cId="3020271443" sldId="561"/>
        </pc:sldMkLst>
        <pc:spChg chg="mod">
          <ac:chgData name="Richard Chalk" userId="287f8aa4f4de1d19" providerId="LiveId" clId="{08171289-B5EA-4201-A2F2-2EB5219A3894}" dt="2023-07-21T08:00:36.285" v="2515" actId="14100"/>
          <ac:spMkLst>
            <pc:docMk/>
            <pc:sldMk cId="3020271443" sldId="561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7:44:14.731" v="1898" actId="478"/>
          <ac:spMkLst>
            <pc:docMk/>
            <pc:sldMk cId="3020271443" sldId="561"/>
            <ac:spMk id="3" creationId="{173D56EC-57A4-FE19-1901-5242223ADD72}"/>
          </ac:spMkLst>
        </pc:spChg>
        <pc:spChg chg="mod">
          <ac:chgData name="Richard Chalk" userId="287f8aa4f4de1d19" providerId="LiveId" clId="{08171289-B5EA-4201-A2F2-2EB5219A3894}" dt="2023-07-21T07:43:46.372" v="1893" actId="20577"/>
          <ac:spMkLst>
            <pc:docMk/>
            <pc:sldMk cId="3020271443" sldId="561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07:43:53.696" v="1897" actId="478"/>
          <ac:spMkLst>
            <pc:docMk/>
            <pc:sldMk cId="3020271443" sldId="561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7:44:40.659" v="1905" actId="1582"/>
          <ac:spMkLst>
            <pc:docMk/>
            <pc:sldMk cId="3020271443" sldId="561"/>
            <ac:spMk id="14" creationId="{A61C879A-5C17-8F16-5841-C0C091DEEA9A}"/>
          </ac:spMkLst>
        </pc:spChg>
        <pc:spChg chg="add mod">
          <ac:chgData name="Richard Chalk" userId="287f8aa4f4de1d19" providerId="LiveId" clId="{08171289-B5EA-4201-A2F2-2EB5219A3894}" dt="2023-07-21T07:47:18.371" v="2192" actId="1036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08171289-B5EA-4201-A2F2-2EB5219A3894}" dt="2023-07-21T08:10:42.921" v="3074" actId="207"/>
          <ac:spMkLst>
            <pc:docMk/>
            <pc:sldMk cId="3020271443" sldId="561"/>
            <ac:spMk id="18" creationId="{3C853017-9F91-13DF-64F9-C1E1B0A81C6E}"/>
          </ac:spMkLst>
        </pc:spChg>
        <pc:spChg chg="add mod">
          <ac:chgData name="Richard Chalk" userId="287f8aa4f4de1d19" providerId="LiveId" clId="{08171289-B5EA-4201-A2F2-2EB5219A3894}" dt="2023-07-21T08:01:08.300" v="2518" actId="208"/>
          <ac:spMkLst>
            <pc:docMk/>
            <pc:sldMk cId="3020271443" sldId="561"/>
            <ac:spMk id="19" creationId="{3CAB656B-C6E8-31A9-ED54-2DD7B56F2ADB}"/>
          </ac:spMkLst>
        </pc:spChg>
        <pc:spChg chg="add mod">
          <ac:chgData name="Richard Chalk" userId="287f8aa4f4de1d19" providerId="LiveId" clId="{08171289-B5EA-4201-A2F2-2EB5219A3894}" dt="2023-07-21T15:29:51.973" v="7252" actId="1038"/>
          <ac:spMkLst>
            <pc:docMk/>
            <pc:sldMk cId="3020271443" sldId="561"/>
            <ac:spMk id="20" creationId="{960415AC-68C5-DC90-4A1C-4A888F538D04}"/>
          </ac:spMkLst>
        </pc:spChg>
        <pc:picChg chg="del">
          <ac:chgData name="Richard Chalk" userId="287f8aa4f4de1d19" providerId="LiveId" clId="{08171289-B5EA-4201-A2F2-2EB5219A3894}" dt="2023-07-21T07:43:50.221" v="1895" actId="478"/>
          <ac:picMkLst>
            <pc:docMk/>
            <pc:sldMk cId="3020271443" sldId="561"/>
            <ac:picMk id="9" creationId="{3FD9DE2C-01D6-9D6D-26E4-DA2F4D182203}"/>
          </ac:picMkLst>
        </pc:picChg>
        <pc:picChg chg="del">
          <ac:chgData name="Richard Chalk" userId="287f8aa4f4de1d19" providerId="LiveId" clId="{08171289-B5EA-4201-A2F2-2EB5219A3894}" dt="2023-07-21T07:43:49.176" v="1894" actId="478"/>
          <ac:picMkLst>
            <pc:docMk/>
            <pc:sldMk cId="3020271443" sldId="561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43:52.557" v="1896" actId="478"/>
          <ac:picMkLst>
            <pc:docMk/>
            <pc:sldMk cId="3020271443" sldId="561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07:44:22.473" v="1901" actId="1076"/>
          <ac:picMkLst>
            <pc:docMk/>
            <pc:sldMk cId="3020271443" sldId="561"/>
            <ac:picMk id="13" creationId="{C6723D87-403F-4989-A442-5213AD1EB2E2}"/>
          </ac:picMkLst>
        </pc:picChg>
        <pc:picChg chg="add mod">
          <ac:chgData name="Richard Chalk" userId="287f8aa4f4de1d19" providerId="LiveId" clId="{08171289-B5EA-4201-A2F2-2EB5219A3894}" dt="2023-07-21T08:00:19.719" v="2506" actId="1038"/>
          <ac:picMkLst>
            <pc:docMk/>
            <pc:sldMk cId="3020271443" sldId="561"/>
            <ac:picMk id="15" creationId="{EF19F1E7-7B7C-6D71-7222-DAABC73FCA07}"/>
          </ac:picMkLst>
        </pc:picChg>
        <pc:picChg chg="add mod">
          <ac:chgData name="Richard Chalk" userId="287f8aa4f4de1d19" providerId="LiveId" clId="{08171289-B5EA-4201-A2F2-2EB5219A3894}" dt="2023-07-21T15:29:51.973" v="7252" actId="1038"/>
          <ac:picMkLst>
            <pc:docMk/>
            <pc:sldMk cId="3020271443" sldId="561"/>
            <ac:picMk id="21" creationId="{231AF39A-4DBD-56FA-4129-013C883257F5}"/>
          </ac:picMkLst>
        </pc:picChg>
        <pc:picChg chg="add del mod">
          <ac:chgData name="Richard Chalk" userId="287f8aa4f4de1d19" providerId="LiveId" clId="{08171289-B5EA-4201-A2F2-2EB5219A3894}" dt="2023-07-21T07:45:41.140" v="2016"/>
          <ac:picMkLst>
            <pc:docMk/>
            <pc:sldMk cId="3020271443" sldId="561"/>
            <ac:picMk id="3074" creationId="{53BD1822-5DC9-7C54-CC8B-B310CE143845}"/>
          </ac:picMkLst>
        </pc:picChg>
        <pc:picChg chg="add mod">
          <ac:chgData name="Richard Chalk" userId="287f8aa4f4de1d19" providerId="LiveId" clId="{08171289-B5EA-4201-A2F2-2EB5219A3894}" dt="2023-07-21T07:54:05.328" v="2245" actId="14100"/>
          <ac:picMkLst>
            <pc:docMk/>
            <pc:sldMk cId="3020271443" sldId="561"/>
            <ac:picMk id="3076" creationId="{B2A7038F-58CD-85B1-C7A3-C4393D0009FD}"/>
          </ac:picMkLst>
        </pc:picChg>
      </pc:sldChg>
      <pc:sldChg chg="add">
        <pc:chgData name="Richard Chalk" userId="287f8aa4f4de1d19" providerId="LiveId" clId="{08171289-B5EA-4201-A2F2-2EB5219A3894}" dt="2023-07-21T07:53:10.348" v="2229"/>
        <pc:sldMkLst>
          <pc:docMk/>
          <pc:sldMk cId="2916370764" sldId="562"/>
        </pc:sldMkLst>
      </pc:sldChg>
      <pc:sldChg chg="addSp delSp modSp add mod modNotesTx">
        <pc:chgData name="Richard Chalk" userId="287f8aa4f4de1d19" providerId="LiveId" clId="{08171289-B5EA-4201-A2F2-2EB5219A3894}" dt="2023-07-21T15:32:12.208" v="7322" actId="20577"/>
        <pc:sldMkLst>
          <pc:docMk/>
          <pc:sldMk cId="1162364707" sldId="563"/>
        </pc:sldMkLst>
        <pc:spChg chg="mod ord">
          <ac:chgData name="Richard Chalk" userId="287f8aa4f4de1d19" providerId="LiveId" clId="{08171289-B5EA-4201-A2F2-2EB5219A3894}" dt="2023-07-21T15:30:25.735" v="7253" actId="113"/>
          <ac:spMkLst>
            <pc:docMk/>
            <pc:sldMk cId="1162364707" sldId="563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5:31:44.192" v="7299" actId="14100"/>
          <ac:spMkLst>
            <pc:docMk/>
            <pc:sldMk cId="1162364707" sldId="563"/>
            <ac:spMk id="3" creationId="{173D56EC-57A4-FE19-1901-5242223ADD72}"/>
          </ac:spMkLst>
        </pc:spChg>
        <pc:spChg chg="mod ord">
          <ac:chgData name="Richard Chalk" userId="287f8aa4f4de1d19" providerId="LiveId" clId="{08171289-B5EA-4201-A2F2-2EB5219A3894}" dt="2023-07-21T11:24:25.338" v="5805" actId="167"/>
          <ac:spMkLst>
            <pc:docMk/>
            <pc:sldMk cId="1162364707" sldId="563"/>
            <ac:spMk id="7" creationId="{EBD62573-4B50-EAD6-8C7E-C3AE6A9F45B4}"/>
          </ac:spMkLst>
        </pc:spChg>
        <pc:spChg chg="add mod ord">
          <ac:chgData name="Richard Chalk" userId="287f8aa4f4de1d19" providerId="LiveId" clId="{08171289-B5EA-4201-A2F2-2EB5219A3894}" dt="2023-07-21T11:26:39.558" v="5905" actId="20577"/>
          <ac:spMkLst>
            <pc:docMk/>
            <pc:sldMk cId="1162364707" sldId="563"/>
            <ac:spMk id="9" creationId="{0056D2F0-01AC-8335-EA0B-75EFFEC476C0}"/>
          </ac:spMkLst>
        </pc:spChg>
        <pc:spChg chg="del">
          <ac:chgData name="Richard Chalk" userId="287f8aa4f4de1d19" providerId="LiveId" clId="{08171289-B5EA-4201-A2F2-2EB5219A3894}" dt="2023-07-21T07:56:00.056" v="2478" actId="478"/>
          <ac:spMkLst>
            <pc:docMk/>
            <pc:sldMk cId="1162364707" sldId="563"/>
            <ac:spMk id="11" creationId="{289240D9-2B35-5205-24FE-A65573DEA281}"/>
          </ac:spMkLst>
        </pc:spChg>
        <pc:spChg chg="add mod">
          <ac:chgData name="Richard Chalk" userId="287f8aa4f4de1d19" providerId="LiveId" clId="{08171289-B5EA-4201-A2F2-2EB5219A3894}" dt="2023-07-21T08:08:37.112" v="2916" actId="164"/>
          <ac:spMkLst>
            <pc:docMk/>
            <pc:sldMk cId="1162364707" sldId="563"/>
            <ac:spMk id="18" creationId="{214162C7-56EC-BAD3-0D0E-40FAFD8C2D4B}"/>
          </ac:spMkLst>
        </pc:spChg>
        <pc:grpChg chg="add mod ord">
          <ac:chgData name="Richard Chalk" userId="287f8aa4f4de1d19" providerId="LiveId" clId="{08171289-B5EA-4201-A2F2-2EB5219A3894}" dt="2023-07-21T08:09:02.598" v="2959" actId="167"/>
          <ac:grpSpMkLst>
            <pc:docMk/>
            <pc:sldMk cId="1162364707" sldId="563"/>
            <ac:grpSpMk id="19" creationId="{613AAA79-00B2-E3A7-93E2-9613D0940D53}"/>
          </ac:grpSpMkLst>
        </pc:grpChg>
        <pc:picChg chg="ord">
          <ac:chgData name="Richard Chalk" userId="287f8aa4f4de1d19" providerId="LiveId" clId="{08171289-B5EA-4201-A2F2-2EB5219A3894}" dt="2023-07-21T08:08:39.544" v="2917" actId="166"/>
          <ac:picMkLst>
            <pc:docMk/>
            <pc:sldMk cId="1162364707" sldId="563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7:54:08.769" v="2246"/>
          <ac:picMkLst>
            <pc:docMk/>
            <pc:sldMk cId="1162364707" sldId="563"/>
            <ac:picMk id="8" creationId="{BDAEFB3F-21F4-4BF5-90D1-3DDFA5C8DD97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9" creationId="{3FD9DE2C-01D6-9D6D-26E4-DA2F4D182203}"/>
          </ac:picMkLst>
        </pc:picChg>
        <pc:picChg chg="add mod">
          <ac:chgData name="Richard Chalk" userId="287f8aa4f4de1d19" providerId="LiveId" clId="{08171289-B5EA-4201-A2F2-2EB5219A3894}" dt="2023-07-21T11:26:25.655" v="5894" actId="1035"/>
          <ac:picMkLst>
            <pc:docMk/>
            <pc:sldMk cId="1162364707" sldId="563"/>
            <ac:picMk id="10" creationId="{022B6CF2-19B1-FFD7-C983-811075B7E143}"/>
          </ac:picMkLst>
        </pc:picChg>
        <pc:picChg chg="del">
          <ac:chgData name="Richard Chalk" userId="287f8aa4f4de1d19" providerId="LiveId" clId="{08171289-B5EA-4201-A2F2-2EB5219A3894}" dt="2023-07-21T07:53:57.603" v="2243" actId="478"/>
          <ac:picMkLst>
            <pc:docMk/>
            <pc:sldMk cId="1162364707" sldId="563"/>
            <ac:picMk id="10" creationId="{432DAA5A-3895-79F7-7F4A-288A8280420A}"/>
          </ac:picMkLst>
        </pc:picChg>
        <pc:picChg chg="del">
          <ac:chgData name="Richard Chalk" userId="287f8aa4f4de1d19" providerId="LiveId" clId="{08171289-B5EA-4201-A2F2-2EB5219A3894}" dt="2023-07-21T07:55:58.872" v="2477" actId="478"/>
          <ac:picMkLst>
            <pc:docMk/>
            <pc:sldMk cId="1162364707" sldId="563"/>
            <ac:picMk id="12" creationId="{50999DFC-D2F1-6677-CFF7-1B436CB93C24}"/>
          </ac:picMkLst>
        </pc:picChg>
        <pc:picChg chg="add mod">
          <ac:chgData name="Richard Chalk" userId="287f8aa4f4de1d19" providerId="LiveId" clId="{08171289-B5EA-4201-A2F2-2EB5219A3894}" dt="2023-07-21T11:25:14.802" v="5852" actId="1035"/>
          <ac:picMkLst>
            <pc:docMk/>
            <pc:sldMk cId="1162364707" sldId="563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08:37.112" v="2916" actId="164"/>
          <ac:picMkLst>
            <pc:docMk/>
            <pc:sldMk cId="1162364707" sldId="563"/>
            <ac:picMk id="15" creationId="{C1D0321F-100E-3F71-F36A-93834770EC08}"/>
          </ac:picMkLst>
        </pc:picChg>
        <pc:picChg chg="add mod">
          <ac:chgData name="Richard Chalk" userId="287f8aa4f4de1d19" providerId="LiveId" clId="{08171289-B5EA-4201-A2F2-2EB5219A3894}" dt="2023-07-21T08:09:08.577" v="2960" actId="1076"/>
          <ac:picMkLst>
            <pc:docMk/>
            <pc:sldMk cId="1162364707" sldId="563"/>
            <ac:picMk id="17" creationId="{C70CB963-5239-BF68-BB66-8ED64A22CF24}"/>
          </ac:picMkLst>
        </pc:picChg>
        <pc:picChg chg="add mod">
          <ac:chgData name="Richard Chalk" userId="287f8aa4f4de1d19" providerId="LiveId" clId="{08171289-B5EA-4201-A2F2-2EB5219A3894}" dt="2023-07-21T08:39:54.783" v="3370" actId="1076"/>
          <ac:picMkLst>
            <pc:docMk/>
            <pc:sldMk cId="1162364707" sldId="563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1:26:51.384" v="5913" actId="1035"/>
          <ac:picMkLst>
            <pc:docMk/>
            <pc:sldMk cId="1162364707" sldId="563"/>
            <ac:picMk id="1026" creationId="{E21633EB-2CDE-07A4-0B05-A6399C8706BA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5:23.339" v="7430"/>
        <pc:sldMkLst>
          <pc:docMk/>
          <pc:sldMk cId="627415354" sldId="564"/>
        </pc:sldMkLst>
        <pc:spChg chg="mod">
          <ac:chgData name="Richard Chalk" userId="287f8aa4f4de1d19" providerId="LiveId" clId="{08171289-B5EA-4201-A2F2-2EB5219A3894}" dt="2023-07-21T15:33:45.537" v="7408" actId="6549"/>
          <ac:spMkLst>
            <pc:docMk/>
            <pc:sldMk cId="627415354" sldId="564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08:44:40.982" v="3384" actId="478"/>
          <ac:spMkLst>
            <pc:docMk/>
            <pc:sldMk cId="627415354" sldId="564"/>
            <ac:spMk id="3" creationId="{173D56EC-57A4-FE19-1901-5242223ADD72}"/>
          </ac:spMkLst>
        </pc:spChg>
        <pc:spChg chg="add mod">
          <ac:chgData name="Richard Chalk" userId="287f8aa4f4de1d19" providerId="LiveId" clId="{08171289-B5EA-4201-A2F2-2EB5219A3894}" dt="2023-07-21T15:34:57.340" v="7429" actId="1037"/>
          <ac:spMkLst>
            <pc:docMk/>
            <pc:sldMk cId="627415354" sldId="564"/>
            <ac:spMk id="3" creationId="{38849B3A-EEBC-3717-F310-42859BD550CF}"/>
          </ac:spMkLst>
        </pc:spChg>
        <pc:spChg chg="mod">
          <ac:chgData name="Richard Chalk" userId="287f8aa4f4de1d19" providerId="LiveId" clId="{08171289-B5EA-4201-A2F2-2EB5219A3894}" dt="2023-07-21T09:31:42.680" v="5629" actId="313"/>
          <ac:spMkLst>
            <pc:docMk/>
            <pc:sldMk cId="627415354" sldId="564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5:34:42.290" v="7423" actId="20577"/>
          <ac:spMkLst>
            <pc:docMk/>
            <pc:sldMk cId="627415354" sldId="564"/>
            <ac:spMk id="9" creationId="{95D72E99-AB07-8645-5E6E-709CB4662776}"/>
          </ac:spMkLst>
        </pc:spChg>
        <pc:spChg chg="add mod">
          <ac:chgData name="Richard Chalk" userId="287f8aa4f4de1d19" providerId="LiveId" clId="{08171289-B5EA-4201-A2F2-2EB5219A3894}" dt="2023-07-21T15:34:51.692" v="7427" actId="20577"/>
          <ac:spMkLst>
            <pc:docMk/>
            <pc:sldMk cId="627415354" sldId="564"/>
            <ac:spMk id="10" creationId="{42C84337-CB48-162D-F306-7984E8F6EDC9}"/>
          </ac:spMkLst>
        </pc:spChg>
        <pc:spChg chg="add mod">
          <ac:chgData name="Richard Chalk" userId="287f8aa4f4de1d19" providerId="LiveId" clId="{08171289-B5EA-4201-A2F2-2EB5219A3894}" dt="2023-07-21T15:35:23.339" v="7430"/>
          <ac:spMkLst>
            <pc:docMk/>
            <pc:sldMk cId="627415354" sldId="564"/>
            <ac:spMk id="11" creationId="{D9CB0CC0-0979-BED1-0801-3605EAEB36F7}"/>
          </ac:spMkLst>
        </pc:spChg>
        <pc:spChg chg="add mod">
          <ac:chgData name="Richard Chalk" userId="287f8aa4f4de1d19" providerId="LiveId" clId="{08171289-B5EA-4201-A2F2-2EB5219A3894}" dt="2023-07-21T08:50:47.039" v="3659" actId="1038"/>
          <ac:spMkLst>
            <pc:docMk/>
            <pc:sldMk cId="627415354" sldId="564"/>
            <ac:spMk id="21" creationId="{97489946-3DB5-DD72-0A00-B4A68B423DAB}"/>
          </ac:spMkLst>
        </pc:spChg>
        <pc:spChg chg="add mod">
          <ac:chgData name="Richard Chalk" userId="287f8aa4f4de1d19" providerId="LiveId" clId="{08171289-B5EA-4201-A2F2-2EB5219A3894}" dt="2023-07-21T08:50:59.451" v="3666" actId="208"/>
          <ac:spMkLst>
            <pc:docMk/>
            <pc:sldMk cId="627415354" sldId="564"/>
            <ac:spMk id="22" creationId="{3EAFF256-77B7-4C76-4C35-3EA5DD06E0D3}"/>
          </ac:spMkLst>
        </pc:spChg>
        <pc:spChg chg="add mod">
          <ac:chgData name="Richard Chalk" userId="287f8aa4f4de1d19" providerId="LiveId" clId="{08171289-B5EA-4201-A2F2-2EB5219A3894}" dt="2023-07-21T08:51:32.196" v="3685"/>
          <ac:spMkLst>
            <pc:docMk/>
            <pc:sldMk cId="627415354" sldId="564"/>
            <ac:spMk id="23" creationId="{2B6C3FB6-1214-B156-AF24-B806402B6538}"/>
          </ac:spMkLst>
        </pc:spChg>
        <pc:spChg chg="add mod">
          <ac:chgData name="Richard Chalk" userId="287f8aa4f4de1d19" providerId="LiveId" clId="{08171289-B5EA-4201-A2F2-2EB5219A3894}" dt="2023-07-21T08:51:50.042" v="3696" actId="207"/>
          <ac:spMkLst>
            <pc:docMk/>
            <pc:sldMk cId="627415354" sldId="564"/>
            <ac:spMk id="24" creationId="{90669896-3EDF-ED9D-80EE-E49941A99C64}"/>
          </ac:spMkLst>
        </pc:spChg>
        <pc:spChg chg="add mod">
          <ac:chgData name="Richard Chalk" userId="287f8aa4f4de1d19" providerId="LiveId" clId="{08171289-B5EA-4201-A2F2-2EB5219A3894}" dt="2023-07-21T15:34:22.240" v="7419" actId="1035"/>
          <ac:spMkLst>
            <pc:docMk/>
            <pc:sldMk cId="627415354" sldId="564"/>
            <ac:spMk id="25" creationId="{22829FAC-064E-76C9-F4B2-1407FD8B0941}"/>
          </ac:spMkLst>
        </pc:spChg>
        <pc:grpChg chg="del">
          <ac:chgData name="Richard Chalk" userId="287f8aa4f4de1d19" providerId="LiveId" clId="{08171289-B5EA-4201-A2F2-2EB5219A3894}" dt="2023-07-21T08:48:19.099" v="3621" actId="478"/>
          <ac:grpSpMkLst>
            <pc:docMk/>
            <pc:sldMk cId="627415354" sldId="564"/>
            <ac:grpSpMk id="19" creationId="{613AAA79-00B2-E3A7-93E2-9613D0940D53}"/>
          </ac:grpSpMkLst>
        </pc:grpChg>
        <pc:picChg chg="add del mod">
          <ac:chgData name="Richard Chalk" userId="287f8aa4f4de1d19" providerId="LiveId" clId="{08171289-B5EA-4201-A2F2-2EB5219A3894}" dt="2023-07-21T08:49:35.657" v="3624" actId="478"/>
          <ac:picMkLst>
            <pc:docMk/>
            <pc:sldMk cId="627415354" sldId="564"/>
            <ac:picMk id="10" creationId="{8C70F75C-2EB6-C91E-6B78-EEB148A5C3D0}"/>
          </ac:picMkLst>
        </pc:picChg>
        <pc:picChg chg="add mod">
          <ac:chgData name="Richard Chalk" userId="287f8aa4f4de1d19" providerId="LiveId" clId="{08171289-B5EA-4201-A2F2-2EB5219A3894}" dt="2023-07-21T08:49:38.887" v="3626" actId="1076"/>
          <ac:picMkLst>
            <pc:docMk/>
            <pc:sldMk cId="627415354" sldId="564"/>
            <ac:picMk id="12" creationId="{47AB9F89-8DD5-754C-1C61-5310ECDA959D}"/>
          </ac:picMkLst>
        </pc:picChg>
        <pc:picChg chg="add mod">
          <ac:chgData name="Richard Chalk" userId="287f8aa4f4de1d19" providerId="LiveId" clId="{08171289-B5EA-4201-A2F2-2EB5219A3894}" dt="2023-07-21T15:35:23.339" v="7430"/>
          <ac:picMkLst>
            <pc:docMk/>
            <pc:sldMk cId="627415354" sldId="564"/>
            <ac:picMk id="13" creationId="{30322A97-6EE7-7C7F-B012-A5C1BFC7A6C5}"/>
          </ac:picMkLst>
        </pc:picChg>
        <pc:picChg chg="del">
          <ac:chgData name="Richard Chalk" userId="287f8aa4f4de1d19" providerId="LiveId" clId="{08171289-B5EA-4201-A2F2-2EB5219A3894}" dt="2023-07-21T08:45:26.391" v="3447" actId="478"/>
          <ac:picMkLst>
            <pc:docMk/>
            <pc:sldMk cId="627415354" sldId="564"/>
            <ac:picMk id="13" creationId="{6627F562-1D43-23DF-2587-4CE180AC8804}"/>
          </ac:picMkLst>
        </pc:picChg>
        <pc:picChg chg="add mod">
          <ac:chgData name="Richard Chalk" userId="287f8aa4f4de1d19" providerId="LiveId" clId="{08171289-B5EA-4201-A2F2-2EB5219A3894}" dt="2023-07-21T08:49:56.296" v="3628" actId="1076"/>
          <ac:picMkLst>
            <pc:docMk/>
            <pc:sldMk cId="627415354" sldId="564"/>
            <ac:picMk id="16" creationId="{C0BCD04A-1E63-38B8-F9A0-72C89095D1F4}"/>
          </ac:picMkLst>
        </pc:picChg>
        <pc:picChg chg="del">
          <ac:chgData name="Richard Chalk" userId="287f8aa4f4de1d19" providerId="LiveId" clId="{08171289-B5EA-4201-A2F2-2EB5219A3894}" dt="2023-07-21T08:44:48.176" v="3385" actId="478"/>
          <ac:picMkLst>
            <pc:docMk/>
            <pc:sldMk cId="627415354" sldId="564"/>
            <ac:picMk id="17" creationId="{C70CB963-5239-BF68-BB66-8ED64A22CF24}"/>
          </ac:picMkLst>
        </pc:picChg>
        <pc:picChg chg="del">
          <ac:chgData name="Richard Chalk" userId="287f8aa4f4de1d19" providerId="LiveId" clId="{08171289-B5EA-4201-A2F2-2EB5219A3894}" dt="2023-07-21T08:44:31.093" v="3383" actId="478"/>
          <ac:picMkLst>
            <pc:docMk/>
            <pc:sldMk cId="627415354" sldId="564"/>
            <ac:picMk id="20" creationId="{29107DFA-254B-BB89-26AF-F6B9143897BF}"/>
          </ac:picMkLst>
        </pc:picChg>
        <pc:picChg chg="add mod">
          <ac:chgData name="Richard Chalk" userId="287f8aa4f4de1d19" providerId="LiveId" clId="{08171289-B5EA-4201-A2F2-2EB5219A3894}" dt="2023-07-21T15:32:59.107" v="7325" actId="1076"/>
          <ac:picMkLst>
            <pc:docMk/>
            <pc:sldMk cId="627415354" sldId="564"/>
            <ac:picMk id="1026" creationId="{BB5D702E-8FD6-A0C9-8E49-0845293CE325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6:26.299" v="7456" actId="6549"/>
        <pc:sldMkLst>
          <pc:docMk/>
          <pc:sldMk cId="4133302125" sldId="565"/>
        </pc:sldMkLst>
        <pc:spChg chg="mod">
          <ac:chgData name="Richard Chalk" userId="287f8aa4f4de1d19" providerId="LiveId" clId="{08171289-B5EA-4201-A2F2-2EB5219A3894}" dt="2023-07-21T09:31:51.072" v="5636" actId="20577"/>
          <ac:spMkLst>
            <pc:docMk/>
            <pc:sldMk cId="4133302125" sldId="565"/>
            <ac:spMk id="2" creationId="{2CED0939-2445-F1A3-21AE-0A535344DD5D}"/>
          </ac:spMkLst>
        </pc:spChg>
        <pc:spChg chg="add mod">
          <ac:chgData name="Richard Chalk" userId="287f8aa4f4de1d19" providerId="LiveId" clId="{08171289-B5EA-4201-A2F2-2EB5219A3894}" dt="2023-07-21T11:44:20.056" v="5923" actId="1076"/>
          <ac:spMkLst>
            <pc:docMk/>
            <pc:sldMk cId="4133302125" sldId="565"/>
            <ac:spMk id="3" creationId="{379D93F3-7BAD-47B7-88BB-D2E9739B53BA}"/>
          </ac:spMkLst>
        </pc:spChg>
        <pc:spChg chg="add mod">
          <ac:chgData name="Richard Chalk" userId="287f8aa4f4de1d19" providerId="LiveId" clId="{08171289-B5EA-4201-A2F2-2EB5219A3894}" dt="2023-07-21T11:44:26.757" v="5927" actId="20577"/>
          <ac:spMkLst>
            <pc:docMk/>
            <pc:sldMk cId="4133302125" sldId="565"/>
            <ac:spMk id="5" creationId="{E7309124-CE94-4F0C-FFA5-F3ACAD033816}"/>
          </ac:spMkLst>
        </pc:spChg>
        <pc:spChg chg="mod">
          <ac:chgData name="Richard Chalk" userId="287f8aa4f4de1d19" providerId="LiveId" clId="{08171289-B5EA-4201-A2F2-2EB5219A3894}" dt="2023-07-21T09:31:39.567" v="5628" actId="313"/>
          <ac:spMkLst>
            <pc:docMk/>
            <pc:sldMk cId="4133302125" sldId="565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09:08:48.858" v="4098" actId="1036"/>
          <ac:spMkLst>
            <pc:docMk/>
            <pc:sldMk cId="4133302125" sldId="565"/>
            <ac:spMk id="10" creationId="{93CB6760-8F84-96F2-C888-DBF288FE00A1}"/>
          </ac:spMkLst>
        </pc:spChg>
        <pc:spChg chg="add mod">
          <ac:chgData name="Richard Chalk" userId="287f8aa4f4de1d19" providerId="LiveId" clId="{08171289-B5EA-4201-A2F2-2EB5219A3894}" dt="2023-07-21T09:16:56.913" v="4662" actId="1035"/>
          <ac:spMkLst>
            <pc:docMk/>
            <pc:sldMk cId="4133302125" sldId="565"/>
            <ac:spMk id="14" creationId="{5D878B58-E4A0-2976-EB45-E2966D094A89}"/>
          </ac:spMkLst>
        </pc:spChg>
        <pc:spChg chg="add mod">
          <ac:chgData name="Richard Chalk" userId="287f8aa4f4de1d19" providerId="LiveId" clId="{08171289-B5EA-4201-A2F2-2EB5219A3894}" dt="2023-07-21T09:17:00.987" v="4677" actId="1035"/>
          <ac:spMkLst>
            <pc:docMk/>
            <pc:sldMk cId="4133302125" sldId="565"/>
            <ac:spMk id="15" creationId="{B6E298D4-74AF-3E49-2148-95C5A4C01111}"/>
          </ac:spMkLst>
        </pc:spChg>
        <pc:spChg chg="add mod">
          <ac:chgData name="Richard Chalk" userId="287f8aa4f4de1d19" providerId="LiveId" clId="{08171289-B5EA-4201-A2F2-2EB5219A3894}" dt="2023-07-21T09:17:08.654" v="4696" actId="1037"/>
          <ac:spMkLst>
            <pc:docMk/>
            <pc:sldMk cId="4133302125" sldId="565"/>
            <ac:spMk id="17" creationId="{21CDF737-758B-8EAE-D5D7-3D1C04553E06}"/>
          </ac:spMkLst>
        </pc:spChg>
        <pc:spChg chg="add mod">
          <ac:chgData name="Richard Chalk" userId="287f8aa4f4de1d19" providerId="LiveId" clId="{08171289-B5EA-4201-A2F2-2EB5219A3894}" dt="2023-07-21T09:08:58.904" v="4103" actId="14100"/>
          <ac:spMkLst>
            <pc:docMk/>
            <pc:sldMk cId="4133302125" sldId="565"/>
            <ac:spMk id="18" creationId="{A1E241D7-D9A0-4D5D-C228-94DF397F42BD}"/>
          </ac:spMkLst>
        </pc:spChg>
        <pc:spChg chg="add mod">
          <ac:chgData name="Richard Chalk" userId="287f8aa4f4de1d19" providerId="LiveId" clId="{08171289-B5EA-4201-A2F2-2EB5219A3894}" dt="2023-07-21T15:36:26.299" v="7456" actId="6549"/>
          <ac:spMkLst>
            <pc:docMk/>
            <pc:sldMk cId="4133302125" sldId="565"/>
            <ac:spMk id="19" creationId="{A1CDD07D-4828-A3B6-DA91-EC37B83E0F59}"/>
          </ac:spMkLst>
        </pc:spChg>
        <pc:spChg chg="add mod">
          <ac:chgData name="Richard Chalk" userId="287f8aa4f4de1d19" providerId="LiveId" clId="{08171289-B5EA-4201-A2F2-2EB5219A3894}" dt="2023-07-21T09:14:40.232" v="4498" actId="113"/>
          <ac:spMkLst>
            <pc:docMk/>
            <pc:sldMk cId="4133302125" sldId="565"/>
            <ac:spMk id="20" creationId="{07838388-8DE2-8686-7E14-C4BD296087A5}"/>
          </ac:spMkLst>
        </pc:spChg>
        <pc:spChg chg="del">
          <ac:chgData name="Richard Chalk" userId="287f8aa4f4de1d19" providerId="LiveId" clId="{08171289-B5EA-4201-A2F2-2EB5219A3894}" dt="2023-07-21T08:59:48.223" v="3854" actId="478"/>
          <ac:spMkLst>
            <pc:docMk/>
            <pc:sldMk cId="4133302125" sldId="565"/>
            <ac:spMk id="21" creationId="{97489946-3DB5-DD72-0A00-B4A68B423DAB}"/>
          </ac:spMkLst>
        </pc:spChg>
        <pc:spChg chg="del">
          <ac:chgData name="Richard Chalk" userId="287f8aa4f4de1d19" providerId="LiveId" clId="{08171289-B5EA-4201-A2F2-2EB5219A3894}" dt="2023-07-21T08:59:47.109" v="3853" actId="478"/>
          <ac:spMkLst>
            <pc:docMk/>
            <pc:sldMk cId="4133302125" sldId="565"/>
            <ac:spMk id="22" creationId="{3EAFF256-77B7-4C76-4C35-3EA5DD06E0D3}"/>
          </ac:spMkLst>
        </pc:spChg>
        <pc:spChg chg="del">
          <ac:chgData name="Richard Chalk" userId="287f8aa4f4de1d19" providerId="LiveId" clId="{08171289-B5EA-4201-A2F2-2EB5219A3894}" dt="2023-07-21T08:59:49.546" v="3855" actId="478"/>
          <ac:spMkLst>
            <pc:docMk/>
            <pc:sldMk cId="4133302125" sldId="565"/>
            <ac:spMk id="23" creationId="{2B6C3FB6-1214-B156-AF24-B806402B6538}"/>
          </ac:spMkLst>
        </pc:spChg>
        <pc:spChg chg="del">
          <ac:chgData name="Richard Chalk" userId="287f8aa4f4de1d19" providerId="LiveId" clId="{08171289-B5EA-4201-A2F2-2EB5219A3894}" dt="2023-07-21T08:59:50.683" v="3856" actId="478"/>
          <ac:spMkLst>
            <pc:docMk/>
            <pc:sldMk cId="4133302125" sldId="565"/>
            <ac:spMk id="24" creationId="{90669896-3EDF-ED9D-80EE-E49941A99C64}"/>
          </ac:spMkLst>
        </pc:spChg>
        <pc:spChg chg="del">
          <ac:chgData name="Richard Chalk" userId="287f8aa4f4de1d19" providerId="LiveId" clId="{08171289-B5EA-4201-A2F2-2EB5219A3894}" dt="2023-07-21T08:59:45.279" v="3852" actId="478"/>
          <ac:spMkLst>
            <pc:docMk/>
            <pc:sldMk cId="4133302125" sldId="565"/>
            <ac:spMk id="25" creationId="{22829FAC-064E-76C9-F4B2-1407FD8B0941}"/>
          </ac:spMkLst>
        </pc:spChg>
        <pc:spChg chg="add del mod">
          <ac:chgData name="Richard Chalk" userId="287f8aa4f4de1d19" providerId="LiveId" clId="{08171289-B5EA-4201-A2F2-2EB5219A3894}" dt="2023-07-21T09:32:38.739" v="5663"/>
          <ac:spMkLst>
            <pc:docMk/>
            <pc:sldMk cId="4133302125" sldId="565"/>
            <ac:spMk id="29" creationId="{F45F74B2-DD62-366B-AC08-080F55DB2BB8}"/>
          </ac:spMkLst>
        </pc:spChg>
        <pc:spChg chg="add mod">
          <ac:chgData name="Richard Chalk" userId="287f8aa4f4de1d19" providerId="LiveId" clId="{08171289-B5EA-4201-A2F2-2EB5219A3894}" dt="2023-07-21T09:32:21.973" v="5650" actId="1076"/>
          <ac:spMkLst>
            <pc:docMk/>
            <pc:sldMk cId="4133302125" sldId="565"/>
            <ac:spMk id="30" creationId="{23782503-0654-C240-8671-C51AC2B86036}"/>
          </ac:spMkLst>
        </pc:spChg>
        <pc:spChg chg="add mod">
          <ac:chgData name="Richard Chalk" userId="287f8aa4f4de1d19" providerId="LiveId" clId="{08171289-B5EA-4201-A2F2-2EB5219A3894}" dt="2023-07-21T09:32:31.081" v="5657" actId="20577"/>
          <ac:spMkLst>
            <pc:docMk/>
            <pc:sldMk cId="4133302125" sldId="565"/>
            <ac:spMk id="31" creationId="{4E167631-5088-3324-32A2-4C132C6B1F4B}"/>
          </ac:spMkLst>
        </pc:spChg>
        <pc:spChg chg="add mod">
          <ac:chgData name="Richard Chalk" userId="287f8aa4f4de1d19" providerId="LiveId" clId="{08171289-B5EA-4201-A2F2-2EB5219A3894}" dt="2023-07-21T09:32:37.575" v="5661" actId="20577"/>
          <ac:spMkLst>
            <pc:docMk/>
            <pc:sldMk cId="4133302125" sldId="565"/>
            <ac:spMk id="32" creationId="{271B31A3-2BF7-8979-9B37-2326B89AAC34}"/>
          </ac:spMkLst>
        </pc:spChg>
        <pc:picChg chg="del mod">
          <ac:chgData name="Richard Chalk" userId="287f8aa4f4de1d19" providerId="LiveId" clId="{08171289-B5EA-4201-A2F2-2EB5219A3894}" dt="2023-07-21T09:12:37.500" v="4363" actId="478"/>
          <ac:picMkLst>
            <pc:docMk/>
            <pc:sldMk cId="4133302125" sldId="565"/>
            <ac:picMk id="5" creationId="{6325E9FD-CB31-18CC-9788-1DF96F31E1FE}"/>
          </ac:picMkLst>
        </pc:picChg>
        <pc:picChg chg="add mod">
          <ac:chgData name="Richard Chalk" userId="287f8aa4f4de1d19" providerId="LiveId" clId="{08171289-B5EA-4201-A2F2-2EB5219A3894}" dt="2023-07-21T09:08:48.858" v="4098" actId="1036"/>
          <ac:picMkLst>
            <pc:docMk/>
            <pc:sldMk cId="4133302125" sldId="565"/>
            <ac:picMk id="9" creationId="{DEDCFE57-38EC-5F45-D35C-BAAE9CCA5799}"/>
          </ac:picMkLst>
        </pc:picChg>
        <pc:picChg chg="del">
          <ac:chgData name="Richard Chalk" userId="287f8aa4f4de1d19" providerId="LiveId" clId="{08171289-B5EA-4201-A2F2-2EB5219A3894}" dt="2023-07-21T08:59:43.188" v="3850" actId="478"/>
          <ac:picMkLst>
            <pc:docMk/>
            <pc:sldMk cId="4133302125" sldId="565"/>
            <ac:picMk id="12" creationId="{47AB9F89-8DD5-754C-1C61-5310ECDA959D}"/>
          </ac:picMkLst>
        </pc:picChg>
        <pc:picChg chg="add del mod">
          <ac:chgData name="Richard Chalk" userId="287f8aa4f4de1d19" providerId="LiveId" clId="{08171289-B5EA-4201-A2F2-2EB5219A3894}" dt="2023-07-21T09:16:25.717" v="4553" actId="478"/>
          <ac:picMkLst>
            <pc:docMk/>
            <pc:sldMk cId="4133302125" sldId="565"/>
            <ac:picMk id="13" creationId="{A5C310E4-6254-7377-67BE-D0084AE5D12B}"/>
          </ac:picMkLst>
        </pc:picChg>
        <pc:picChg chg="del">
          <ac:chgData name="Richard Chalk" userId="287f8aa4f4de1d19" providerId="LiveId" clId="{08171289-B5EA-4201-A2F2-2EB5219A3894}" dt="2023-07-21T08:59:44.440" v="3851" actId="478"/>
          <ac:picMkLst>
            <pc:docMk/>
            <pc:sldMk cId="4133302125" sldId="565"/>
            <ac:picMk id="16" creationId="{C0BCD04A-1E63-38B8-F9A0-72C89095D1F4}"/>
          </ac:picMkLst>
        </pc:picChg>
        <pc:picChg chg="add mod">
          <ac:chgData name="Richard Chalk" userId="287f8aa4f4de1d19" providerId="LiveId" clId="{08171289-B5EA-4201-A2F2-2EB5219A3894}" dt="2023-07-21T09:14:00.709" v="4478" actId="1076"/>
          <ac:picMkLst>
            <pc:docMk/>
            <pc:sldMk cId="4133302125" sldId="565"/>
            <ac:picMk id="26" creationId="{DF9CAB35-EA6D-967C-D1BB-91D951C9EC34}"/>
          </ac:picMkLst>
        </pc:picChg>
        <pc:picChg chg="add mod ord">
          <ac:chgData name="Richard Chalk" userId="287f8aa4f4de1d19" providerId="LiveId" clId="{08171289-B5EA-4201-A2F2-2EB5219A3894}" dt="2023-07-21T09:16:49.390" v="4638" actId="1037"/>
          <ac:picMkLst>
            <pc:docMk/>
            <pc:sldMk cId="4133302125" sldId="565"/>
            <ac:picMk id="28" creationId="{125E3F08-4B9D-7DD7-0971-CEFABA8B9DD8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43:45.048" v="7716" actId="6549"/>
        <pc:sldMkLst>
          <pc:docMk/>
          <pc:sldMk cId="2633768781" sldId="566"/>
        </pc:sldMkLst>
        <pc:spChg chg="mod">
          <ac:chgData name="Richard Chalk" userId="287f8aa4f4de1d19" providerId="LiveId" clId="{08171289-B5EA-4201-A2F2-2EB5219A3894}" dt="2023-07-21T15:43:45.048" v="7716" actId="6549"/>
          <ac:spMkLst>
            <pc:docMk/>
            <pc:sldMk cId="2633768781" sldId="566"/>
            <ac:spMk id="2" creationId="{2CED0939-2445-F1A3-21AE-0A535344DD5D}"/>
          </ac:spMkLst>
        </pc:spChg>
        <pc:spChg chg="add del mod">
          <ac:chgData name="Richard Chalk" userId="287f8aa4f4de1d19" providerId="LiveId" clId="{08171289-B5EA-4201-A2F2-2EB5219A3894}" dt="2023-07-21T15:43:00.933" v="7656" actId="478"/>
          <ac:spMkLst>
            <pc:docMk/>
            <pc:sldMk cId="2633768781" sldId="566"/>
            <ac:spMk id="3" creationId="{0A267509-37AD-3A5F-5620-1E5D06DEB2A2}"/>
          </ac:spMkLst>
        </pc:spChg>
        <pc:spChg chg="mod">
          <ac:chgData name="Richard Chalk" userId="287f8aa4f4de1d19" providerId="LiveId" clId="{08171289-B5EA-4201-A2F2-2EB5219A3894}" dt="2023-07-21T15:40:57.828" v="7655" actId="20577"/>
          <ac:spMkLst>
            <pc:docMk/>
            <pc:sldMk cId="2633768781" sldId="566"/>
            <ac:spMk id="7" creationId="{EBD62573-4B50-EAD6-8C7E-C3AE6A9F45B4}"/>
          </ac:spMkLst>
        </pc:spChg>
        <pc:picChg chg="add del mod">
          <ac:chgData name="Richard Chalk" userId="287f8aa4f4de1d19" providerId="LiveId" clId="{08171289-B5EA-4201-A2F2-2EB5219A3894}" dt="2023-07-21T09:20:50.206" v="4715" actId="478"/>
          <ac:picMkLst>
            <pc:docMk/>
            <pc:sldMk cId="2633768781" sldId="566"/>
            <ac:picMk id="3" creationId="{46B188FD-877A-FB5C-83FC-E6BACE8F6E32}"/>
          </ac:picMkLst>
        </pc:picChg>
        <pc:picChg chg="add mod">
          <ac:chgData name="Richard Chalk" userId="287f8aa4f4de1d19" providerId="LiveId" clId="{08171289-B5EA-4201-A2F2-2EB5219A3894}" dt="2023-07-21T11:45:59.518" v="5993" actId="1036"/>
          <ac:picMkLst>
            <pc:docMk/>
            <pc:sldMk cId="2633768781" sldId="566"/>
            <ac:picMk id="4" creationId="{8F242F36-EE60-F054-B1F8-8FB96E96CB34}"/>
          </ac:picMkLst>
        </pc:picChg>
        <pc:picChg chg="add del mod">
          <ac:chgData name="Richard Chalk" userId="287f8aa4f4de1d19" providerId="LiveId" clId="{08171289-B5EA-4201-A2F2-2EB5219A3894}" dt="2023-07-21T09:34:55.167" v="5742" actId="478"/>
          <ac:picMkLst>
            <pc:docMk/>
            <pc:sldMk cId="2633768781" sldId="566"/>
            <ac:picMk id="8" creationId="{388EA467-BAFF-E923-F503-117EDA4052F2}"/>
          </ac:picMkLst>
        </pc:picChg>
        <pc:picChg chg="add mod">
          <ac:chgData name="Richard Chalk" userId="287f8aa4f4de1d19" providerId="LiveId" clId="{08171289-B5EA-4201-A2F2-2EB5219A3894}" dt="2023-07-21T09:34:58.033" v="5744" actId="1076"/>
          <ac:picMkLst>
            <pc:docMk/>
            <pc:sldMk cId="2633768781" sldId="566"/>
            <ac:picMk id="9" creationId="{17881865-1C23-A3F1-B900-A9DFE6379DEF}"/>
          </ac:picMkLst>
        </pc:picChg>
        <pc:picChg chg="add del mod">
          <ac:chgData name="Richard Chalk" userId="287f8aa4f4de1d19" providerId="LiveId" clId="{08171289-B5EA-4201-A2F2-2EB5219A3894}" dt="2023-07-21T09:36:03.260" v="5750" actId="478"/>
          <ac:picMkLst>
            <pc:docMk/>
            <pc:sldMk cId="2633768781" sldId="566"/>
            <ac:picMk id="10" creationId="{B3845753-4C97-FE24-D6A5-FBAA11AA5C31}"/>
          </ac:picMkLst>
        </pc:picChg>
        <pc:picChg chg="add mod">
          <ac:chgData name="Richard Chalk" userId="287f8aa4f4de1d19" providerId="LiveId" clId="{08171289-B5EA-4201-A2F2-2EB5219A3894}" dt="2023-07-21T09:36:09.519" v="5753" actId="1076"/>
          <ac:picMkLst>
            <pc:docMk/>
            <pc:sldMk cId="2633768781" sldId="566"/>
            <ac:picMk id="6146" creationId="{C13F0F65-67E2-7298-D561-CE773DA2438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8:38.479" v="7480" actId="113"/>
        <pc:sldMkLst>
          <pc:docMk/>
          <pc:sldMk cId="452920350" sldId="567"/>
        </pc:sldMkLst>
        <pc:spChg chg="mod">
          <ac:chgData name="Richard Chalk" userId="287f8aa4f4de1d19" providerId="LiveId" clId="{08171289-B5EA-4201-A2F2-2EB5219A3894}" dt="2023-07-21T15:36:42.802" v="7458" actId="207"/>
          <ac:spMkLst>
            <pc:docMk/>
            <pc:sldMk cId="452920350" sldId="567"/>
            <ac:spMk id="2" creationId="{2CED0939-2445-F1A3-21AE-0A535344DD5D}"/>
          </ac:spMkLst>
        </pc:spChg>
        <pc:spChg chg="add del">
          <ac:chgData name="Richard Chalk" userId="287f8aa4f4de1d19" providerId="LiveId" clId="{08171289-B5EA-4201-A2F2-2EB5219A3894}" dt="2023-07-21T11:46:30.074" v="5994" actId="478"/>
          <ac:spMkLst>
            <pc:docMk/>
            <pc:sldMk cId="452920350" sldId="567"/>
            <ac:spMk id="3" creationId="{7477130F-47E4-7546-689A-94449B1B763C}"/>
          </ac:spMkLst>
        </pc:spChg>
        <pc:spChg chg="mod">
          <ac:chgData name="Richard Chalk" userId="287f8aa4f4de1d19" providerId="LiveId" clId="{08171289-B5EA-4201-A2F2-2EB5219A3894}" dt="2023-07-21T09:31:00.602" v="5623" actId="20577"/>
          <ac:spMkLst>
            <pc:docMk/>
            <pc:sldMk cId="452920350" sldId="567"/>
            <ac:spMk id="7" creationId="{EBD62573-4B50-EAD6-8C7E-C3AE6A9F45B4}"/>
          </ac:spMkLst>
        </pc:spChg>
        <pc:spChg chg="del">
          <ac:chgData name="Richard Chalk" userId="287f8aa4f4de1d19" providerId="LiveId" clId="{08171289-B5EA-4201-A2F2-2EB5219A3894}" dt="2023-07-21T11:50:44.312" v="5996" actId="478"/>
          <ac:spMkLst>
            <pc:docMk/>
            <pc:sldMk cId="452920350" sldId="567"/>
            <ac:spMk id="10" creationId="{93CB6760-8F84-96F2-C888-DBF288FE00A1}"/>
          </ac:spMkLst>
        </pc:spChg>
        <pc:spChg chg="del">
          <ac:chgData name="Richard Chalk" userId="287f8aa4f4de1d19" providerId="LiveId" clId="{08171289-B5EA-4201-A2F2-2EB5219A3894}" dt="2023-07-21T11:50:50.274" v="6000" actId="478"/>
          <ac:spMkLst>
            <pc:docMk/>
            <pc:sldMk cId="452920350" sldId="567"/>
            <ac:spMk id="14" creationId="{5D878B58-E4A0-2976-EB45-E2966D094A89}"/>
          </ac:spMkLst>
        </pc:spChg>
        <pc:spChg chg="del">
          <ac:chgData name="Richard Chalk" userId="287f8aa4f4de1d19" providerId="LiveId" clId="{08171289-B5EA-4201-A2F2-2EB5219A3894}" dt="2023-07-21T11:50:51.042" v="6001" actId="478"/>
          <ac:spMkLst>
            <pc:docMk/>
            <pc:sldMk cId="452920350" sldId="567"/>
            <ac:spMk id="15" creationId="{B6E298D4-74AF-3E49-2148-95C5A4C01111}"/>
          </ac:spMkLst>
        </pc:spChg>
        <pc:spChg chg="del">
          <ac:chgData name="Richard Chalk" userId="287f8aa4f4de1d19" providerId="LiveId" clId="{08171289-B5EA-4201-A2F2-2EB5219A3894}" dt="2023-07-21T11:50:51.903" v="6002" actId="478"/>
          <ac:spMkLst>
            <pc:docMk/>
            <pc:sldMk cId="452920350" sldId="567"/>
            <ac:spMk id="17" creationId="{21CDF737-758B-8EAE-D5D7-3D1C04553E06}"/>
          </ac:spMkLst>
        </pc:spChg>
        <pc:spChg chg="del">
          <ac:chgData name="Richard Chalk" userId="287f8aa4f4de1d19" providerId="LiveId" clId="{08171289-B5EA-4201-A2F2-2EB5219A3894}" dt="2023-07-21T11:50:44.919" v="5997" actId="478"/>
          <ac:spMkLst>
            <pc:docMk/>
            <pc:sldMk cId="452920350" sldId="567"/>
            <ac:spMk id="18" creationId="{A1E241D7-D9A0-4D5D-C228-94DF397F42BD}"/>
          </ac:spMkLst>
        </pc:spChg>
        <pc:spChg chg="mod">
          <ac:chgData name="Richard Chalk" userId="287f8aa4f4de1d19" providerId="LiveId" clId="{08171289-B5EA-4201-A2F2-2EB5219A3894}" dt="2023-07-21T15:38:38.479" v="7480" actId="113"/>
          <ac:spMkLst>
            <pc:docMk/>
            <pc:sldMk cId="452920350" sldId="567"/>
            <ac:spMk id="19" creationId="{A1CDD07D-4828-A3B6-DA91-EC37B83E0F59}"/>
          </ac:spMkLst>
        </pc:spChg>
        <pc:spChg chg="del">
          <ac:chgData name="Richard Chalk" userId="287f8aa4f4de1d19" providerId="LiveId" clId="{08171289-B5EA-4201-A2F2-2EB5219A3894}" dt="2023-07-21T11:51:00.200" v="6005" actId="478"/>
          <ac:spMkLst>
            <pc:docMk/>
            <pc:sldMk cId="452920350" sldId="567"/>
            <ac:spMk id="20" creationId="{07838388-8DE2-8686-7E14-C4BD296087A5}"/>
          </ac:spMkLst>
        </pc:spChg>
        <pc:picChg chg="add mod">
          <ac:chgData name="Richard Chalk" userId="287f8aa4f4de1d19" providerId="LiveId" clId="{08171289-B5EA-4201-A2F2-2EB5219A3894}" dt="2023-07-21T11:50:57.199" v="6003"/>
          <ac:picMkLst>
            <pc:docMk/>
            <pc:sldMk cId="452920350" sldId="567"/>
            <ac:picMk id="5" creationId="{C1240022-787B-B3DB-9D8B-B6452E1CA702}"/>
          </ac:picMkLst>
        </pc:picChg>
        <pc:picChg chg="del">
          <ac:chgData name="Richard Chalk" userId="287f8aa4f4de1d19" providerId="LiveId" clId="{08171289-B5EA-4201-A2F2-2EB5219A3894}" dt="2023-07-21T11:50:42.851" v="5995" actId="478"/>
          <ac:picMkLst>
            <pc:docMk/>
            <pc:sldMk cId="452920350" sldId="567"/>
            <ac:picMk id="9" creationId="{DEDCFE57-38EC-5F45-D35C-BAAE9CCA5799}"/>
          </ac:picMkLst>
        </pc:picChg>
        <pc:picChg chg="add mod">
          <ac:chgData name="Richard Chalk" userId="287f8aa4f4de1d19" providerId="LiveId" clId="{08171289-B5EA-4201-A2F2-2EB5219A3894}" dt="2023-07-21T11:56:12.929" v="6123" actId="1036"/>
          <ac:picMkLst>
            <pc:docMk/>
            <pc:sldMk cId="452920350" sldId="567"/>
            <ac:picMk id="11" creationId="{5F14809F-1A3F-2384-6135-54CFC47C7BF7}"/>
          </ac:picMkLst>
        </pc:picChg>
        <pc:picChg chg="del">
          <ac:chgData name="Richard Chalk" userId="287f8aa4f4de1d19" providerId="LiveId" clId="{08171289-B5EA-4201-A2F2-2EB5219A3894}" dt="2023-07-21T11:50:59.087" v="6004" actId="478"/>
          <ac:picMkLst>
            <pc:docMk/>
            <pc:sldMk cId="452920350" sldId="567"/>
            <ac:picMk id="26" creationId="{DF9CAB35-EA6D-967C-D1BB-91D951C9EC34}"/>
          </ac:picMkLst>
        </pc:picChg>
        <pc:picChg chg="del">
          <ac:chgData name="Richard Chalk" userId="287f8aa4f4de1d19" providerId="LiveId" clId="{08171289-B5EA-4201-A2F2-2EB5219A3894}" dt="2023-07-21T11:50:49.158" v="5999" actId="478"/>
          <ac:picMkLst>
            <pc:docMk/>
            <pc:sldMk cId="452920350" sldId="567"/>
            <ac:picMk id="28" creationId="{125E3F08-4B9D-7DD7-0971-CEFABA8B9DD8}"/>
          </ac:picMkLst>
        </pc:picChg>
        <pc:picChg chg="add mod">
          <ac:chgData name="Richard Chalk" userId="287f8aa4f4de1d19" providerId="LiveId" clId="{08171289-B5EA-4201-A2F2-2EB5219A3894}" dt="2023-07-21T15:38:05.829" v="7470" actId="1076"/>
          <ac:picMkLst>
            <pc:docMk/>
            <pc:sldMk cId="452920350" sldId="567"/>
            <ac:picMk id="2050" creationId="{2B29A701-EFA6-5F44-79F0-DF242269540D}"/>
          </ac:picMkLst>
        </pc:picChg>
      </pc:sldChg>
      <pc:sldChg chg="addSp delSp modSp add mod modNotesTx">
        <pc:chgData name="Richard Chalk" userId="287f8aa4f4de1d19" providerId="LiveId" clId="{08171289-B5EA-4201-A2F2-2EB5219A3894}" dt="2023-07-21T15:39:03.450" v="7497" actId="113"/>
        <pc:sldMkLst>
          <pc:docMk/>
          <pc:sldMk cId="2912791925" sldId="568"/>
        </pc:sldMkLst>
        <pc:spChg chg="mod">
          <ac:chgData name="Richard Chalk" userId="287f8aa4f4de1d19" providerId="LiveId" clId="{08171289-B5EA-4201-A2F2-2EB5219A3894}" dt="2023-07-21T15:39:03.450" v="7497" actId="113"/>
          <ac:spMkLst>
            <pc:docMk/>
            <pc:sldMk cId="2912791925" sldId="568"/>
            <ac:spMk id="2" creationId="{2CED0939-2445-F1A3-21AE-0A535344DD5D}"/>
          </ac:spMkLst>
        </pc:spChg>
        <pc:spChg chg="mod">
          <ac:chgData name="Richard Chalk" userId="287f8aa4f4de1d19" providerId="LiveId" clId="{08171289-B5EA-4201-A2F2-2EB5219A3894}" dt="2023-07-21T11:57:48.588" v="6131" actId="20577"/>
          <ac:spMkLst>
            <pc:docMk/>
            <pc:sldMk cId="2912791925" sldId="568"/>
            <ac:spMk id="7" creationId="{EBD62573-4B50-EAD6-8C7E-C3AE6A9F45B4}"/>
          </ac:spMkLst>
        </pc:spChg>
        <pc:spChg chg="add mod">
          <ac:chgData name="Richard Chalk" userId="287f8aa4f4de1d19" providerId="LiveId" clId="{08171289-B5EA-4201-A2F2-2EB5219A3894}" dt="2023-07-21T12:00:49.393" v="6187" actId="14100"/>
          <ac:spMkLst>
            <pc:docMk/>
            <pc:sldMk cId="2912791925" sldId="568"/>
            <ac:spMk id="13" creationId="{1DA088FB-4430-63C4-74B6-94C2CA7DA047}"/>
          </ac:spMkLst>
        </pc:spChg>
        <pc:spChg chg="add mod">
          <ac:chgData name="Richard Chalk" userId="287f8aa4f4de1d19" providerId="LiveId" clId="{08171289-B5EA-4201-A2F2-2EB5219A3894}" dt="2023-07-21T12:00:59.570" v="6196" actId="1036"/>
          <ac:spMkLst>
            <pc:docMk/>
            <pc:sldMk cId="2912791925" sldId="568"/>
            <ac:spMk id="14" creationId="{B8645C0E-9FA9-B045-48B0-C3D07571C9CA}"/>
          </ac:spMkLst>
        </pc:spChg>
        <pc:spChg chg="del">
          <ac:chgData name="Richard Chalk" userId="287f8aa4f4de1d19" providerId="LiveId" clId="{08171289-B5EA-4201-A2F2-2EB5219A3894}" dt="2023-07-21T11:58:27.274" v="6136" actId="478"/>
          <ac:spMkLst>
            <pc:docMk/>
            <pc:sldMk cId="2912791925" sldId="568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1:58:17.135" v="6135" actId="1076"/>
          <ac:picMkLst>
            <pc:docMk/>
            <pc:sldMk cId="2912791925" sldId="568"/>
            <ac:picMk id="9" creationId="{16FB74AC-E46B-3E2B-705B-6D647A034655}"/>
          </ac:picMkLst>
        </pc:picChg>
        <pc:picChg chg="del">
          <ac:chgData name="Richard Chalk" userId="287f8aa4f4de1d19" providerId="LiveId" clId="{08171289-B5EA-4201-A2F2-2EB5219A3894}" dt="2023-07-21T11:58:32.972" v="6137" actId="478"/>
          <ac:picMkLst>
            <pc:docMk/>
            <pc:sldMk cId="2912791925" sldId="568"/>
            <ac:picMk id="11" creationId="{5F14809F-1A3F-2384-6135-54CFC47C7BF7}"/>
          </ac:picMkLst>
        </pc:picChg>
        <pc:picChg chg="add mod">
          <ac:chgData name="Richard Chalk" userId="287f8aa4f4de1d19" providerId="LiveId" clId="{08171289-B5EA-4201-A2F2-2EB5219A3894}" dt="2023-07-21T12:04:12.722" v="6328" actId="1036"/>
          <ac:picMkLst>
            <pc:docMk/>
            <pc:sldMk cId="2912791925" sldId="568"/>
            <ac:picMk id="15" creationId="{D2E4CA2C-1954-ECC5-D6D7-A91636D82483}"/>
          </ac:picMkLst>
        </pc:picChg>
        <pc:cxnChg chg="mod">
          <ac:chgData name="Richard Chalk" userId="287f8aa4f4de1d19" providerId="LiveId" clId="{08171289-B5EA-4201-A2F2-2EB5219A3894}" dt="2023-07-21T12:04:09.048" v="6313" actId="1036"/>
          <ac:cxnSpMkLst>
            <pc:docMk/>
            <pc:sldMk cId="2912791925" sldId="568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8171289-B5EA-4201-A2F2-2EB5219A3894}" dt="2023-07-21T15:40:51.864" v="7652" actId="20577"/>
        <pc:sldMkLst>
          <pc:docMk/>
          <pc:sldMk cId="1408651202" sldId="569"/>
        </pc:sldMkLst>
        <pc:spChg chg="mod">
          <ac:chgData name="Richard Chalk" userId="287f8aa4f4de1d19" providerId="LiveId" clId="{08171289-B5EA-4201-A2F2-2EB5219A3894}" dt="2023-07-21T12:24:36.904" v="7141" actId="20577"/>
          <ac:spMkLst>
            <pc:docMk/>
            <pc:sldMk cId="1408651202" sldId="569"/>
            <ac:spMk id="2" creationId="{2CED0939-2445-F1A3-21AE-0A535344DD5D}"/>
          </ac:spMkLst>
        </pc:spChg>
        <pc:spChg chg="del">
          <ac:chgData name="Richard Chalk" userId="287f8aa4f4de1d19" providerId="LiveId" clId="{08171289-B5EA-4201-A2F2-2EB5219A3894}" dt="2023-07-21T12:24:42.181" v="7142" actId="478"/>
          <ac:spMkLst>
            <pc:docMk/>
            <pc:sldMk cId="1408651202" sldId="569"/>
            <ac:spMk id="6" creationId="{AA3DBEFE-0B36-E64D-9BC8-6CAB98AE791F}"/>
          </ac:spMkLst>
        </pc:spChg>
        <pc:spChg chg="mod">
          <ac:chgData name="Richard Chalk" userId="287f8aa4f4de1d19" providerId="LiveId" clId="{08171289-B5EA-4201-A2F2-2EB5219A3894}" dt="2023-07-21T15:40:51.864" v="7652" actId="20577"/>
          <ac:spMkLst>
            <pc:docMk/>
            <pc:sldMk cId="1408651202" sldId="569"/>
            <ac:spMk id="7" creationId="{EBD62573-4B50-EAD6-8C7E-C3AE6A9F45B4}"/>
          </ac:spMkLst>
        </pc:spChg>
        <pc:spChg chg="mod">
          <ac:chgData name="Richard Chalk" userId="287f8aa4f4de1d19" providerId="LiveId" clId="{08171289-B5EA-4201-A2F2-2EB5219A3894}" dt="2023-07-21T12:22:27.730" v="7101" actId="14100"/>
          <ac:spMkLst>
            <pc:docMk/>
            <pc:sldMk cId="1408651202" sldId="569"/>
            <ac:spMk id="19" creationId="{A1CDD07D-4828-A3B6-DA91-EC37B83E0F59}"/>
          </ac:spMkLst>
        </pc:spChg>
        <pc:picChg chg="add mod">
          <ac:chgData name="Richard Chalk" userId="287f8aa4f4de1d19" providerId="LiveId" clId="{08171289-B5EA-4201-A2F2-2EB5219A3894}" dt="2023-07-21T12:22:13.557" v="7088" actId="1037"/>
          <ac:picMkLst>
            <pc:docMk/>
            <pc:sldMk cId="1408651202" sldId="569"/>
            <ac:picMk id="3" creationId="{D401FE35-884E-B48D-AA34-B659C99341D9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9" creationId="{454A3841-68A2-2667-61E8-BC4167574FBF}"/>
          </ac:picMkLst>
        </pc:picChg>
        <pc:picChg chg="add mod">
          <ac:chgData name="Richard Chalk" userId="287f8aa4f4de1d19" providerId="LiveId" clId="{08171289-B5EA-4201-A2F2-2EB5219A3894}" dt="2023-07-21T15:39:30.483" v="7510" actId="1036"/>
          <ac:picMkLst>
            <pc:docMk/>
            <pc:sldMk cId="1408651202" sldId="569"/>
            <ac:picMk id="10" creationId="{F2176DEE-FC6D-32AB-8E3F-FA9CB8AC91E1}"/>
          </ac:picMkLst>
        </pc:picChg>
        <pc:picChg chg="del">
          <ac:chgData name="Richard Chalk" userId="287f8aa4f4de1d19" providerId="LiveId" clId="{08171289-B5EA-4201-A2F2-2EB5219A3894}" dt="2023-07-21T12:15:04.320" v="6800" actId="478"/>
          <ac:picMkLst>
            <pc:docMk/>
            <pc:sldMk cId="1408651202" sldId="569"/>
            <ac:picMk id="11" creationId="{5F14809F-1A3F-2384-6135-54CFC47C7BF7}"/>
          </ac:picMkLst>
        </pc:picChg>
      </pc:sldChg>
      <pc:sldChg chg="add del">
        <pc:chgData name="Richard Chalk" userId="287f8aa4f4de1d19" providerId="LiveId" clId="{08171289-B5EA-4201-A2F2-2EB5219A3894}" dt="2023-07-21T11:58:01.647" v="6133"/>
        <pc:sldMkLst>
          <pc:docMk/>
          <pc:sldMk cId="2452094607" sldId="569"/>
        </pc:sldMkLst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4DF91DCC-CDFF-47CD-A274-72C00926AA9D}"/>
    <pc:docChg chg="undo custSel modSld">
      <pc:chgData name="Richard Chalk" userId="287f8aa4f4de1d19" providerId="LiveId" clId="{4DF91DCC-CDFF-47CD-A274-72C00926AA9D}" dt="2023-07-31T09:09:39.661" v="52" actId="20577"/>
      <pc:docMkLst>
        <pc:docMk/>
      </pc:docMkLst>
      <pc:sldChg chg="modSp mod">
        <pc:chgData name="Richard Chalk" userId="287f8aa4f4de1d19" providerId="LiveId" clId="{4DF91DCC-CDFF-47CD-A274-72C00926AA9D}" dt="2023-07-31T09:09:39.661" v="52" actId="20577"/>
        <pc:sldMkLst>
          <pc:docMk/>
          <pc:sldMk cId="2331944968" sldId="530"/>
        </pc:sldMkLst>
        <pc:spChg chg="mod">
          <ac:chgData name="Richard Chalk" userId="287f8aa4f4de1d19" providerId="LiveId" clId="{4DF91DCC-CDFF-47CD-A274-72C00926AA9D}" dt="2023-07-31T09:09:20.322" v="11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4DF91DCC-CDFF-47CD-A274-72C00926AA9D}" dt="2023-07-31T09:09:39.661" v="52" actId="20577"/>
          <ac:spMkLst>
            <pc:docMk/>
            <pc:sldMk cId="2331944968" sldId="530"/>
            <ac:spMk id="658" creationId="{00000000-0000-0000-0000-000000000000}"/>
          </ac:spMkLst>
        </pc:spChg>
      </pc:sldChg>
    </pc:docChg>
  </pc:docChgLst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FC26B21-892F-4AA9-998A-FC0DD10DA560}"/>
    <pc:docChg chg="undo custSel addSld delSld modSld sldOrd">
      <pc:chgData name="Richard Chalk" userId="287f8aa4f4de1d19" providerId="LiveId" clId="{7FC26B21-892F-4AA9-998A-FC0DD10DA560}" dt="2023-08-01T16:59:51.276" v="3719" actId="6549"/>
      <pc:docMkLst>
        <pc:docMk/>
      </pc:docMkLst>
      <pc:sldChg chg="modSp mod">
        <pc:chgData name="Richard Chalk" userId="287f8aa4f4de1d19" providerId="LiveId" clId="{7FC26B21-892F-4AA9-998A-FC0DD10DA560}" dt="2023-08-01T04:43:50.401" v="11" actId="20577"/>
        <pc:sldMkLst>
          <pc:docMk/>
          <pc:sldMk cId="3213385662" sldId="309"/>
        </pc:sldMkLst>
        <pc:spChg chg="mod">
          <ac:chgData name="Richard Chalk" userId="287f8aa4f4de1d19" providerId="LiveId" clId="{7FC26B21-892F-4AA9-998A-FC0DD10DA560}" dt="2023-08-01T04:43:50.401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16:59:51.276" v="3719" actId="6549"/>
        <pc:sldMkLst>
          <pc:docMk/>
          <pc:sldMk cId="2331944968" sldId="530"/>
        </pc:sldMkLst>
        <pc:spChg chg="mod">
          <ac:chgData name="Richard Chalk" userId="287f8aa4f4de1d19" providerId="LiveId" clId="{7FC26B21-892F-4AA9-998A-FC0DD10DA560}" dt="2023-08-01T04:47:30.159" v="23" actId="1036"/>
          <ac:spMkLst>
            <pc:docMk/>
            <pc:sldMk cId="2331944968" sldId="530"/>
            <ac:spMk id="8" creationId="{9977F281-A947-A97F-F970-14C3D7FFAE2B}"/>
          </ac:spMkLst>
        </pc:spChg>
        <pc:spChg chg="mod">
          <ac:chgData name="Richard Chalk" userId="287f8aa4f4de1d19" providerId="LiveId" clId="{7FC26B21-892F-4AA9-998A-FC0DD10DA560}" dt="2023-08-01T06:35:04.027" v="3015" actId="14100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7FC26B21-892F-4AA9-998A-FC0DD10DA560}" dt="2023-08-01T16:59:51.276" v="3719" actId="6549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7FC26B21-892F-4AA9-998A-FC0DD10DA560}" dt="2023-08-01T06:35:08.615" v="3026" actId="1036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7FC26B21-892F-4AA9-998A-FC0DD10DA560}" dt="2023-08-01T06:34:55.639" v="3013" actId="1036"/>
          <ac:picMkLst>
            <pc:docMk/>
            <pc:sldMk cId="2331944968" sldId="530"/>
            <ac:picMk id="3" creationId="{00F42DEA-93D1-0D04-0FB8-52092F46A3C0}"/>
          </ac:picMkLst>
        </pc:picChg>
      </pc:sldChg>
      <pc:sldChg chg="modSp mod">
        <pc:chgData name="Richard Chalk" userId="287f8aa4f4de1d19" providerId="LiveId" clId="{7FC26B21-892F-4AA9-998A-FC0DD10DA560}" dt="2023-08-01T04:52:49.623" v="653" actId="20577"/>
        <pc:sldMkLst>
          <pc:docMk/>
          <pc:sldMk cId="387256291" sldId="531"/>
        </pc:sldMkLst>
        <pc:spChg chg="mod">
          <ac:chgData name="Richard Chalk" userId="287f8aa4f4de1d19" providerId="LiveId" clId="{7FC26B21-892F-4AA9-998A-FC0DD10DA560}" dt="2023-08-01T04:52:49.623" v="653" actId="20577"/>
          <ac:spMkLst>
            <pc:docMk/>
            <pc:sldMk cId="387256291" sldId="531"/>
            <ac:spMk id="118" creationId="{00000000-0000-0000-0000-000000000000}"/>
          </ac:spMkLst>
        </pc:spChg>
      </pc:sldChg>
      <pc:sldChg chg="modSp mod">
        <pc:chgData name="Richard Chalk" userId="287f8aa4f4de1d19" providerId="LiveId" clId="{7FC26B21-892F-4AA9-998A-FC0DD10DA560}" dt="2023-08-01T06:34:38.318" v="2974" actId="20577"/>
        <pc:sldMkLst>
          <pc:docMk/>
          <pc:sldMk cId="1930755218" sldId="532"/>
        </pc:sldMkLst>
        <pc:spChg chg="mod">
          <ac:chgData name="Richard Chalk" userId="287f8aa4f4de1d19" providerId="LiveId" clId="{7FC26B21-892F-4AA9-998A-FC0DD10DA560}" dt="2023-08-01T06:34:38.318" v="2974" actId="20577"/>
          <ac:spMkLst>
            <pc:docMk/>
            <pc:sldMk cId="1930755218" sldId="532"/>
            <ac:spMk id="2" creationId="{2CED0939-2445-F1A3-21AE-0A535344DD5D}"/>
          </ac:spMkLst>
        </pc:spChg>
      </pc:sldChg>
      <pc:sldChg chg="del">
        <pc:chgData name="Richard Chalk" userId="287f8aa4f4de1d19" providerId="LiveId" clId="{7FC26B21-892F-4AA9-998A-FC0DD10DA560}" dt="2023-08-01T04:53:56.620" v="670" actId="47"/>
        <pc:sldMkLst>
          <pc:docMk/>
          <pc:sldMk cId="3682337083" sldId="560"/>
        </pc:sldMkLst>
      </pc:sldChg>
      <pc:sldChg chg="addSp delSp modSp mod ord">
        <pc:chgData name="Richard Chalk" userId="287f8aa4f4de1d19" providerId="LiveId" clId="{7FC26B21-892F-4AA9-998A-FC0DD10DA560}" dt="2023-08-01T06:36:54.336" v="3046" actId="207"/>
        <pc:sldMkLst>
          <pc:docMk/>
          <pc:sldMk cId="3020271443" sldId="561"/>
        </pc:sldMkLst>
        <pc:spChg chg="mod">
          <ac:chgData name="Richard Chalk" userId="287f8aa4f4de1d19" providerId="LiveId" clId="{7FC26B21-892F-4AA9-998A-FC0DD10DA560}" dt="2023-08-01T06:36:54.336" v="3046" actId="207"/>
          <ac:spMkLst>
            <pc:docMk/>
            <pc:sldMk cId="3020271443" sldId="561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6:09:21.831" v="1919" actId="6549"/>
          <ac:spMkLst>
            <pc:docMk/>
            <pc:sldMk cId="3020271443" sldId="561"/>
            <ac:spMk id="7" creationId="{EBD62573-4B50-EAD6-8C7E-C3AE6A9F45B4}"/>
          </ac:spMkLst>
        </pc:spChg>
        <pc:spChg chg="add mod">
          <ac:chgData name="Richard Chalk" userId="287f8aa4f4de1d19" providerId="LiveId" clId="{7FC26B21-892F-4AA9-998A-FC0DD10DA560}" dt="2023-08-01T06:22:07.287" v="2500" actId="113"/>
          <ac:spMkLst>
            <pc:docMk/>
            <pc:sldMk cId="3020271443" sldId="561"/>
            <ac:spMk id="9" creationId="{0846D98D-4EAD-CA18-EE9A-8A0DAF9CB59D}"/>
          </ac:spMkLst>
        </pc:spChg>
        <pc:spChg chg="add mod">
          <ac:chgData name="Richard Chalk" userId="287f8aa4f4de1d19" providerId="LiveId" clId="{7FC26B21-892F-4AA9-998A-FC0DD10DA560}" dt="2023-08-01T06:21:12.898" v="2471"/>
          <ac:spMkLst>
            <pc:docMk/>
            <pc:sldMk cId="3020271443" sldId="561"/>
            <ac:spMk id="11" creationId="{F9EDBF73-8E38-C280-71B3-EF0B81AC6C9C}"/>
          </ac:spMkLst>
        </pc:spChg>
        <pc:spChg chg="add mod">
          <ac:chgData name="Richard Chalk" userId="287f8aa4f4de1d19" providerId="LiveId" clId="{7FC26B21-892F-4AA9-998A-FC0DD10DA560}" dt="2023-08-01T06:21:21.329" v="2475" actId="20577"/>
          <ac:spMkLst>
            <pc:docMk/>
            <pc:sldMk cId="3020271443" sldId="561"/>
            <ac:spMk id="12" creationId="{66A66300-7710-2B44-594A-6ED65C769916}"/>
          </ac:spMkLst>
        </pc:spChg>
        <pc:spChg chg="del">
          <ac:chgData name="Richard Chalk" userId="287f8aa4f4de1d19" providerId="LiveId" clId="{7FC26B21-892F-4AA9-998A-FC0DD10DA560}" dt="2023-08-01T06:14:51.281" v="1954" actId="478"/>
          <ac:spMkLst>
            <pc:docMk/>
            <pc:sldMk cId="3020271443" sldId="561"/>
            <ac:spMk id="14" creationId="{A61C879A-5C17-8F16-5841-C0C091DEEA9A}"/>
          </ac:spMkLst>
        </pc:spChg>
        <pc:spChg chg="del">
          <ac:chgData name="Richard Chalk" userId="287f8aa4f4de1d19" providerId="LiveId" clId="{7FC26B21-892F-4AA9-998A-FC0DD10DA560}" dt="2023-08-01T06:14:55.400" v="1958" actId="478"/>
          <ac:spMkLst>
            <pc:docMk/>
            <pc:sldMk cId="3020271443" sldId="561"/>
            <ac:spMk id="16" creationId="{E742C138-2EC9-BE7D-641C-D16C6DDE81FF}"/>
          </ac:spMkLst>
        </pc:spChg>
        <pc:spChg chg="add mod">
          <ac:chgData name="Richard Chalk" userId="287f8aa4f4de1d19" providerId="LiveId" clId="{7FC26B21-892F-4AA9-998A-FC0DD10DA560}" dt="2023-08-01T06:21:27.025" v="2479" actId="20577"/>
          <ac:spMkLst>
            <pc:docMk/>
            <pc:sldMk cId="3020271443" sldId="561"/>
            <ac:spMk id="17" creationId="{BA054FA1-D1B1-0C2B-4FBF-34962CBD6016}"/>
          </ac:spMkLst>
        </pc:spChg>
        <pc:spChg chg="del">
          <ac:chgData name="Richard Chalk" userId="287f8aa4f4de1d19" providerId="LiveId" clId="{7FC26B21-892F-4AA9-998A-FC0DD10DA560}" dt="2023-08-01T06:14:52.625" v="1955" actId="478"/>
          <ac:spMkLst>
            <pc:docMk/>
            <pc:sldMk cId="3020271443" sldId="561"/>
            <ac:spMk id="18" creationId="{3C853017-9F91-13DF-64F9-C1E1B0A81C6E}"/>
          </ac:spMkLst>
        </pc:spChg>
        <pc:spChg chg="del">
          <ac:chgData name="Richard Chalk" userId="287f8aa4f4de1d19" providerId="LiveId" clId="{7FC26B21-892F-4AA9-998A-FC0DD10DA560}" dt="2023-08-01T06:14:54.273" v="1957" actId="478"/>
          <ac:spMkLst>
            <pc:docMk/>
            <pc:sldMk cId="3020271443" sldId="561"/>
            <ac:spMk id="20" creationId="{960415AC-68C5-DC90-4A1C-4A888F538D04}"/>
          </ac:spMkLst>
        </pc:spChg>
        <pc:picChg chg="add mod">
          <ac:chgData name="Richard Chalk" userId="287f8aa4f4de1d19" providerId="LiveId" clId="{7FC26B21-892F-4AA9-998A-FC0DD10DA560}" dt="2023-08-01T06:19:24.392" v="2399" actId="1037"/>
          <ac:picMkLst>
            <pc:docMk/>
            <pc:sldMk cId="3020271443" sldId="561"/>
            <ac:picMk id="8" creationId="{231A65E7-5386-0B9A-0908-CF6E5379876C}"/>
          </ac:picMkLst>
        </pc:picChg>
        <pc:picChg chg="add mod">
          <ac:chgData name="Richard Chalk" userId="287f8aa4f4de1d19" providerId="LiveId" clId="{7FC26B21-892F-4AA9-998A-FC0DD10DA560}" dt="2023-08-01T06:21:47.740" v="2497" actId="1036"/>
          <ac:picMkLst>
            <pc:docMk/>
            <pc:sldMk cId="3020271443" sldId="561"/>
            <ac:picMk id="10" creationId="{1ADC9E3E-C1EF-B373-9E1B-AA3173533AD2}"/>
          </ac:picMkLst>
        </pc:picChg>
        <pc:picChg chg="del">
          <ac:chgData name="Richard Chalk" userId="287f8aa4f4de1d19" providerId="LiveId" clId="{7FC26B21-892F-4AA9-998A-FC0DD10DA560}" dt="2023-08-01T06:14:50.119" v="1953" actId="478"/>
          <ac:picMkLst>
            <pc:docMk/>
            <pc:sldMk cId="3020271443" sldId="561"/>
            <ac:picMk id="13" creationId="{C6723D87-403F-4989-A442-5213AD1EB2E2}"/>
          </ac:picMkLst>
        </pc:picChg>
        <pc:picChg chg="del">
          <ac:chgData name="Richard Chalk" userId="287f8aa4f4de1d19" providerId="LiveId" clId="{7FC26B21-892F-4AA9-998A-FC0DD10DA560}" dt="2023-08-01T06:13:47.076" v="1952" actId="478"/>
          <ac:picMkLst>
            <pc:docMk/>
            <pc:sldMk cId="3020271443" sldId="561"/>
            <ac:picMk id="15" creationId="{EF19F1E7-7B7C-6D71-7222-DAABC73FCA07}"/>
          </ac:picMkLst>
        </pc:picChg>
        <pc:picChg chg="del">
          <ac:chgData name="Richard Chalk" userId="287f8aa4f4de1d19" providerId="LiveId" clId="{7FC26B21-892F-4AA9-998A-FC0DD10DA560}" dt="2023-08-01T06:14:53.484" v="1956" actId="478"/>
          <ac:picMkLst>
            <pc:docMk/>
            <pc:sldMk cId="3020271443" sldId="561"/>
            <ac:picMk id="21" creationId="{231AF39A-4DBD-56FA-4129-013C883257F5}"/>
          </ac:picMkLst>
        </pc:picChg>
        <pc:cxnChg chg="del">
          <ac:chgData name="Richard Chalk" userId="287f8aa4f4de1d19" providerId="LiveId" clId="{7FC26B21-892F-4AA9-998A-FC0DD10DA560}" dt="2023-08-01T06:14:56.120" v="1959" actId="478"/>
          <ac:cxnSpMkLst>
            <pc:docMk/>
            <pc:sldMk cId="3020271443" sldId="561"/>
            <ac:cxnSpMk id="4" creationId="{8E10E644-46F5-F891-B4EC-377F5D56B5D8}"/>
          </ac:cxnSpMkLst>
        </pc:cxnChg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6370764" sldId="562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162364707" sldId="563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627415354" sldId="564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133302125" sldId="565"/>
        </pc:sldMkLst>
      </pc:sldChg>
      <pc:sldChg chg="add del">
        <pc:chgData name="Richard Chalk" userId="287f8aa4f4de1d19" providerId="LiveId" clId="{7FC26B21-892F-4AA9-998A-FC0DD10DA560}" dt="2023-08-01T06:34:03.125" v="2969" actId="47"/>
        <pc:sldMkLst>
          <pc:docMk/>
          <pc:sldMk cId="2633768781" sldId="566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452920350" sldId="567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2912791925" sldId="568"/>
        </pc:sldMkLst>
      </pc:sldChg>
      <pc:sldChg chg="del">
        <pc:chgData name="Richard Chalk" userId="287f8aa4f4de1d19" providerId="LiveId" clId="{7FC26B21-892F-4AA9-998A-FC0DD10DA560}" dt="2023-08-01T06:34:03.125" v="2969" actId="47"/>
        <pc:sldMkLst>
          <pc:docMk/>
          <pc:sldMk cId="1408651202" sldId="569"/>
        </pc:sldMkLst>
      </pc:sldChg>
      <pc:sldChg chg="new add del">
        <pc:chgData name="Richard Chalk" userId="287f8aa4f4de1d19" providerId="LiveId" clId="{7FC26B21-892F-4AA9-998A-FC0DD10DA560}" dt="2023-08-01T06:34:03.125" v="2969" actId="47"/>
        <pc:sldMkLst>
          <pc:docMk/>
          <pc:sldMk cId="1424672335" sldId="570"/>
        </pc:sldMkLst>
      </pc:sldChg>
      <pc:sldChg chg="modSp add del mod">
        <pc:chgData name="Richard Chalk" userId="287f8aa4f4de1d19" providerId="LiveId" clId="{7FC26B21-892F-4AA9-998A-FC0DD10DA560}" dt="2023-08-01T04:54:27.497" v="680" actId="47"/>
        <pc:sldMkLst>
          <pc:docMk/>
          <pc:sldMk cId="220981946" sldId="571"/>
        </pc:sldMkLst>
        <pc:spChg chg="mod">
          <ac:chgData name="Richard Chalk" userId="287f8aa4f4de1d19" providerId="LiveId" clId="{7FC26B21-892F-4AA9-998A-FC0DD10DA560}" dt="2023-08-01T04:54:14.331" v="678" actId="20577"/>
          <ac:spMkLst>
            <pc:docMk/>
            <pc:sldMk cId="220981946" sldId="571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7FC26B21-892F-4AA9-998A-FC0DD10DA560}" dt="2023-08-01T06:36:12.660" v="3040" actId="113"/>
        <pc:sldMkLst>
          <pc:docMk/>
          <pc:sldMk cId="2580173663" sldId="572"/>
        </pc:sldMkLst>
        <pc:spChg chg="mod">
          <ac:chgData name="Richard Chalk" userId="287f8aa4f4de1d19" providerId="LiveId" clId="{7FC26B21-892F-4AA9-998A-FC0DD10DA560}" dt="2023-08-01T06:12:55.420" v="1932" actId="207"/>
          <ac:spMkLst>
            <pc:docMk/>
            <pc:sldMk cId="2580173663" sldId="572"/>
            <ac:spMk id="2" creationId="{2CED0939-2445-F1A3-21AE-0A535344DD5D}"/>
          </ac:spMkLst>
        </pc:spChg>
        <pc:spChg chg="mod">
          <ac:chgData name="Richard Chalk" userId="287f8aa4f4de1d19" providerId="LiveId" clId="{7FC26B21-892F-4AA9-998A-FC0DD10DA560}" dt="2023-08-01T04:56:51.519" v="955" actId="20577"/>
          <ac:spMkLst>
            <pc:docMk/>
            <pc:sldMk cId="2580173663" sldId="572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4:57:45.029" v="1001" actId="1076"/>
          <ac:spMkLst>
            <pc:docMk/>
            <pc:sldMk cId="2580173663" sldId="572"/>
            <ac:spMk id="12" creationId="{75B0D40A-C886-81C4-C02F-6031CF4B5833}"/>
          </ac:spMkLst>
        </pc:spChg>
        <pc:spChg chg="mod">
          <ac:chgData name="Richard Chalk" userId="287f8aa4f4de1d19" providerId="LiveId" clId="{7FC26B21-892F-4AA9-998A-FC0DD10DA560}" dt="2023-08-01T06:36:12.660" v="3040" actId="113"/>
          <ac:spMkLst>
            <pc:docMk/>
            <pc:sldMk cId="2580173663" sldId="572"/>
            <ac:spMk id="19" creationId="{A1CDD07D-4828-A3B6-DA91-EC37B83E0F59}"/>
          </ac:spMkLst>
        </pc:spChg>
        <pc:grpChg chg="add del mod">
          <ac:chgData name="Richard Chalk" userId="287f8aa4f4de1d19" providerId="LiveId" clId="{7FC26B21-892F-4AA9-998A-FC0DD10DA560}" dt="2023-08-01T05:21:53.316" v="1468" actId="478"/>
          <ac:grpSpMkLst>
            <pc:docMk/>
            <pc:sldMk cId="2580173663" sldId="572"/>
            <ac:grpSpMk id="6" creationId="{CB850DEE-DB64-9DED-397C-1BB145746623}"/>
          </ac:grpSpMkLst>
        </pc:grpChg>
        <pc:picChg chg="del">
          <ac:chgData name="Richard Chalk" userId="287f8aa4f4de1d19" providerId="LiveId" clId="{7FC26B21-892F-4AA9-998A-FC0DD10DA560}" dt="2023-08-01T05:06:42.004" v="1333" actId="478"/>
          <ac:picMkLst>
            <pc:docMk/>
            <pc:sldMk cId="2580173663" sldId="572"/>
            <ac:picMk id="3" creationId="{D401FE35-884E-B48D-AA34-B659C99341D9}"/>
          </ac:picMkLst>
        </pc:picChg>
        <pc:picChg chg="del">
          <ac:chgData name="Richard Chalk" userId="287f8aa4f4de1d19" providerId="LiveId" clId="{7FC26B21-892F-4AA9-998A-FC0DD10DA560}" dt="2023-08-01T04:57:40.595" v="999" actId="478"/>
          <ac:picMkLst>
            <pc:docMk/>
            <pc:sldMk cId="2580173663" sldId="572"/>
            <ac:picMk id="9" creationId="{454A3841-68A2-2667-61E8-BC4167574FBF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1" creationId="{0DD7A46F-EA31-98A4-00EE-4091F10A52A2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3" creationId="{9A52A21D-1084-E908-56F7-E0190C0CEF6A}"/>
          </ac:picMkLst>
        </pc:picChg>
        <pc:picChg chg="mod">
          <ac:chgData name="Richard Chalk" userId="287f8aa4f4de1d19" providerId="LiveId" clId="{7FC26B21-892F-4AA9-998A-FC0DD10DA560}" dt="2023-08-01T04:57:45.029" v="1001" actId="1076"/>
          <ac:picMkLst>
            <pc:docMk/>
            <pc:sldMk cId="2580173663" sldId="572"/>
            <ac:picMk id="14" creationId="{D5DDED90-FAAB-9AC2-905B-2CDF50A05EEB}"/>
          </ac:picMkLst>
        </pc:picChg>
        <pc:picChg chg="add mod">
          <ac:chgData name="Richard Chalk" userId="287f8aa4f4de1d19" providerId="LiveId" clId="{7FC26B21-892F-4AA9-998A-FC0DD10DA560}" dt="2023-08-01T05:21:56.855" v="1470" actId="1076"/>
          <ac:picMkLst>
            <pc:docMk/>
            <pc:sldMk cId="2580173663" sldId="572"/>
            <ac:picMk id="15" creationId="{7BAFFFB8-FAD1-A709-EA37-699CB7F2290C}"/>
          </ac:picMkLst>
        </pc:picChg>
        <pc:picChg chg="add mod">
          <ac:chgData name="Richard Chalk" userId="287f8aa4f4de1d19" providerId="LiveId" clId="{7FC26B21-892F-4AA9-998A-FC0DD10DA560}" dt="2023-08-01T06:13:15" v="1950" actId="1035"/>
          <ac:picMkLst>
            <pc:docMk/>
            <pc:sldMk cId="2580173663" sldId="572"/>
            <ac:picMk id="16" creationId="{EBA5AE89-349D-6063-2FA5-F4855B22C803}"/>
          </ac:picMkLst>
        </pc:picChg>
      </pc:sldChg>
      <pc:sldChg chg="modSp add mod">
        <pc:chgData name="Richard Chalk" userId="287f8aa4f4de1d19" providerId="LiveId" clId="{7FC26B21-892F-4AA9-998A-FC0DD10DA560}" dt="2023-08-01T05:27:32.849" v="1595" actId="20577"/>
        <pc:sldMkLst>
          <pc:docMk/>
          <pc:sldMk cId="1649124498" sldId="573"/>
        </pc:sldMkLst>
        <pc:spChg chg="mod">
          <ac:chgData name="Richard Chalk" userId="287f8aa4f4de1d19" providerId="LiveId" clId="{7FC26B21-892F-4AA9-998A-FC0DD10DA560}" dt="2023-08-01T05:27:32.849" v="1595" actId="20577"/>
          <ac:spMkLst>
            <pc:docMk/>
            <pc:sldMk cId="1649124498" sldId="573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7FC26B21-892F-4AA9-998A-FC0DD10DA560}" dt="2023-08-01T16:28:39.015" v="3171" actId="14100"/>
        <pc:sldMkLst>
          <pc:docMk/>
          <pc:sldMk cId="2142719970" sldId="574"/>
        </pc:sldMkLst>
        <pc:spChg chg="mod">
          <ac:chgData name="Richard Chalk" userId="287f8aa4f4de1d19" providerId="LiveId" clId="{7FC26B21-892F-4AA9-998A-FC0DD10DA560}" dt="2023-08-01T16:28:39.015" v="3171" actId="14100"/>
          <ac:spMkLst>
            <pc:docMk/>
            <pc:sldMk cId="2142719970" sldId="574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06:38:27.080" v="3052"/>
          <ac:spMkLst>
            <pc:docMk/>
            <pc:sldMk cId="2142719970" sldId="574"/>
            <ac:spMk id="6" creationId="{0F3B7C12-F5B5-1CAF-AEA8-BDA9A3DD646D}"/>
          </ac:spMkLst>
        </pc:spChg>
        <pc:spChg chg="mod">
          <ac:chgData name="Richard Chalk" userId="287f8aa4f4de1d19" providerId="LiveId" clId="{7FC26B21-892F-4AA9-998A-FC0DD10DA560}" dt="2023-08-01T06:31:02.019" v="2833" actId="20577"/>
          <ac:spMkLst>
            <pc:docMk/>
            <pc:sldMk cId="2142719970" sldId="574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06:37:45.825" v="3048" actId="207"/>
          <ac:spMkLst>
            <pc:docMk/>
            <pc:sldMk cId="2142719970" sldId="574"/>
            <ac:spMk id="19" creationId="{A1CDD07D-4828-A3B6-DA91-EC37B83E0F59}"/>
          </ac:spMkLst>
        </pc:spChg>
        <pc:picChg chg="add mod">
          <ac:chgData name="Richard Chalk" userId="287f8aa4f4de1d19" providerId="LiveId" clId="{7FC26B21-892F-4AA9-998A-FC0DD10DA560}" dt="2023-08-01T06:39:54.604" v="3150" actId="1076"/>
          <ac:picMkLst>
            <pc:docMk/>
            <pc:sldMk cId="2142719970" sldId="574"/>
            <ac:picMk id="3" creationId="{041E353C-C536-73B2-5503-9DD180669339}"/>
          </ac:picMkLst>
        </pc:picChg>
        <pc:picChg chg="del">
          <ac:chgData name="Richard Chalk" userId="287f8aa4f4de1d19" providerId="LiveId" clId="{7FC26B21-892F-4AA9-998A-FC0DD10DA560}" dt="2023-08-01T06:39:00.888" v="3126" actId="478"/>
          <ac:picMkLst>
            <pc:docMk/>
            <pc:sldMk cId="2142719970" sldId="574"/>
            <ac:picMk id="5" creationId="{C1240022-787B-B3DB-9D8B-B6452E1CA702}"/>
          </ac:picMkLst>
        </pc:picChg>
        <pc:picChg chg="mod">
          <ac:chgData name="Richard Chalk" userId="287f8aa4f4de1d19" providerId="LiveId" clId="{7FC26B21-892F-4AA9-998A-FC0DD10DA560}" dt="2023-08-01T06:39:56.960" v="3151" actId="1076"/>
          <ac:picMkLst>
            <pc:docMk/>
            <pc:sldMk cId="2142719970" sldId="574"/>
            <ac:picMk id="10" creationId="{F2176DEE-FC6D-32AB-8E3F-FA9CB8AC91E1}"/>
          </ac:picMkLst>
        </pc:picChg>
        <pc:picChg chg="del">
          <ac:chgData name="Richard Chalk" userId="287f8aa4f4de1d19" providerId="LiveId" clId="{7FC26B21-892F-4AA9-998A-FC0DD10DA560}" dt="2023-08-01T06:26:20.219" v="2566" actId="478"/>
          <ac:picMkLst>
            <pc:docMk/>
            <pc:sldMk cId="2142719970" sldId="574"/>
            <ac:picMk id="15" creationId="{7BAFFFB8-FAD1-A709-EA37-699CB7F2290C}"/>
          </ac:picMkLst>
        </pc:picChg>
        <pc:picChg chg="del">
          <ac:chgData name="Richard Chalk" userId="287f8aa4f4de1d19" providerId="LiveId" clId="{7FC26B21-892F-4AA9-998A-FC0DD10DA560}" dt="2023-08-01T06:27:55.204" v="2624" actId="478"/>
          <ac:picMkLst>
            <pc:docMk/>
            <pc:sldMk cId="2142719970" sldId="574"/>
            <ac:picMk id="16" creationId="{EBA5AE89-349D-6063-2FA5-F4855B22C803}"/>
          </ac:picMkLst>
        </pc:picChg>
        <pc:picChg chg="add mod">
          <ac:chgData name="Richard Chalk" userId="287f8aa4f4de1d19" providerId="LiveId" clId="{7FC26B21-892F-4AA9-998A-FC0DD10DA560}" dt="2023-08-01T06:30:54.580" v="2821" actId="1076"/>
          <ac:picMkLst>
            <pc:docMk/>
            <pc:sldMk cId="2142719970" sldId="574"/>
            <ac:picMk id="1026" creationId="{DB03CC17-E7D2-20B5-CBE8-0C2E4AA9D810}"/>
          </ac:picMkLst>
        </pc:picChg>
        <pc:picChg chg="add mod">
          <ac:chgData name="Richard Chalk" userId="287f8aa4f4de1d19" providerId="LiveId" clId="{7FC26B21-892F-4AA9-998A-FC0DD10DA560}" dt="2023-08-01T06:39:07.699" v="3133" actId="1038"/>
          <ac:picMkLst>
            <pc:docMk/>
            <pc:sldMk cId="2142719970" sldId="574"/>
            <ac:picMk id="1028" creationId="{65D5D2B3-E441-D729-0811-62E15389F922}"/>
          </ac:picMkLst>
        </pc:picChg>
      </pc:sldChg>
      <pc:sldChg chg="addSp delSp modSp add mod modNotesTx">
        <pc:chgData name="Richard Chalk" userId="287f8aa4f4de1d19" providerId="LiveId" clId="{7FC26B21-892F-4AA9-998A-FC0DD10DA560}" dt="2023-08-01T16:58:11.246" v="3630" actId="1035"/>
        <pc:sldMkLst>
          <pc:docMk/>
          <pc:sldMk cId="3556123800" sldId="575"/>
        </pc:sldMkLst>
        <pc:spChg chg="mod">
          <ac:chgData name="Richard Chalk" userId="287f8aa4f4de1d19" providerId="LiveId" clId="{7FC26B21-892F-4AA9-998A-FC0DD10DA560}" dt="2023-08-01T16:57:58.232" v="3612" actId="207"/>
          <ac:spMkLst>
            <pc:docMk/>
            <pc:sldMk cId="3556123800" sldId="575"/>
            <ac:spMk id="2" creationId="{2CED0939-2445-F1A3-21AE-0A535344DD5D}"/>
          </ac:spMkLst>
        </pc:spChg>
        <pc:spChg chg="add mod">
          <ac:chgData name="Richard Chalk" userId="287f8aa4f4de1d19" providerId="LiveId" clId="{7FC26B21-892F-4AA9-998A-FC0DD10DA560}" dt="2023-08-01T16:39:52.989" v="3578" actId="207"/>
          <ac:spMkLst>
            <pc:docMk/>
            <pc:sldMk cId="3556123800" sldId="575"/>
            <ac:spMk id="5" creationId="{B1D77AEC-0B1D-E82D-F8D7-9213ED55A6CB}"/>
          </ac:spMkLst>
        </pc:spChg>
        <pc:spChg chg="mod">
          <ac:chgData name="Richard Chalk" userId="287f8aa4f4de1d19" providerId="LiveId" clId="{7FC26B21-892F-4AA9-998A-FC0DD10DA560}" dt="2023-08-01T16:28:10.964" v="3155" actId="20577"/>
          <ac:spMkLst>
            <pc:docMk/>
            <pc:sldMk cId="3556123800" sldId="575"/>
            <ac:spMk id="7" creationId="{EBD62573-4B50-EAD6-8C7E-C3AE6A9F45B4}"/>
          </ac:spMkLst>
        </pc:spChg>
        <pc:spChg chg="mod">
          <ac:chgData name="Richard Chalk" userId="287f8aa4f4de1d19" providerId="LiveId" clId="{7FC26B21-892F-4AA9-998A-FC0DD10DA560}" dt="2023-08-01T16:58:06.217" v="3614" actId="207"/>
          <ac:spMkLst>
            <pc:docMk/>
            <pc:sldMk cId="3556123800" sldId="575"/>
            <ac:spMk id="19" creationId="{A1CDD07D-4828-A3B6-DA91-EC37B83E0F59}"/>
          </ac:spMkLst>
        </pc:spChg>
        <pc:picChg chg="mod">
          <ac:chgData name="Richard Chalk" userId="287f8aa4f4de1d19" providerId="LiveId" clId="{7FC26B21-892F-4AA9-998A-FC0DD10DA560}" dt="2023-08-01T16:41:08.136" v="3591" actId="1076"/>
          <ac:picMkLst>
            <pc:docMk/>
            <pc:sldMk cId="3556123800" sldId="575"/>
            <ac:picMk id="3" creationId="{041E353C-C536-73B2-5503-9DD180669339}"/>
          </ac:picMkLst>
        </pc:picChg>
        <pc:picChg chg="add mod">
          <ac:chgData name="Richard Chalk" userId="287f8aa4f4de1d19" providerId="LiveId" clId="{7FC26B21-892F-4AA9-998A-FC0DD10DA560}" dt="2023-08-01T16:39:22.421" v="3531" actId="1076"/>
          <ac:picMkLst>
            <pc:docMk/>
            <pc:sldMk cId="3556123800" sldId="575"/>
            <ac:picMk id="9" creationId="{81EC56C8-F25A-52E6-ADFF-B350D0D11301}"/>
          </ac:picMkLst>
        </pc:picChg>
        <pc:picChg chg="del mod">
          <ac:chgData name="Richard Chalk" userId="287f8aa4f4de1d19" providerId="LiveId" clId="{7FC26B21-892F-4AA9-998A-FC0DD10DA560}" dt="2023-08-01T16:41:01.661" v="3589" actId="478"/>
          <ac:picMkLst>
            <pc:docMk/>
            <pc:sldMk cId="3556123800" sldId="575"/>
            <ac:picMk id="10" creationId="{F2176DEE-FC6D-32AB-8E3F-FA9CB8AC91E1}"/>
          </ac:picMkLst>
        </pc:picChg>
        <pc:picChg chg="add mod">
          <ac:chgData name="Richard Chalk" userId="287f8aa4f4de1d19" providerId="LiveId" clId="{7FC26B21-892F-4AA9-998A-FC0DD10DA560}" dt="2023-08-01T16:40:50.360" v="3587" actId="1035"/>
          <ac:picMkLst>
            <pc:docMk/>
            <pc:sldMk cId="3556123800" sldId="575"/>
            <ac:picMk id="11" creationId="{029F1EBB-9F2F-7469-6F61-320FF4993B17}"/>
          </ac:picMkLst>
        </pc:picChg>
        <pc:picChg chg="mod">
          <ac:chgData name="Richard Chalk" userId="287f8aa4f4de1d19" providerId="LiveId" clId="{7FC26B21-892F-4AA9-998A-FC0DD10DA560}" dt="2023-08-01T16:58:11.246" v="3630" actId="1035"/>
          <ac:picMkLst>
            <pc:docMk/>
            <pc:sldMk cId="3556123800" sldId="575"/>
            <ac:picMk id="1026" creationId="{DB03CC17-E7D2-20B5-CBE8-0C2E4AA9D810}"/>
          </ac:picMkLst>
        </pc:picChg>
        <pc:picChg chg="del">
          <ac:chgData name="Richard Chalk" userId="287f8aa4f4de1d19" providerId="LiveId" clId="{7FC26B21-892F-4AA9-998A-FC0DD10DA560}" dt="2023-08-01T16:40:36.014" v="3579" actId="478"/>
          <ac:picMkLst>
            <pc:docMk/>
            <pc:sldMk cId="3556123800" sldId="575"/>
            <ac:picMk id="1028" creationId="{65D5D2B3-E441-D729-0811-62E15389F9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Vi tittar på YT Videon tillsammans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======================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83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594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Efter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tiden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ute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visa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upp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den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färdiga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filen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https://docs.google.com/spreadsheets/d/1CFggXK25mlM-4O6gmX6xYB-PhFPWQlmC/edit?usp=sharing&amp;ouid=114507343965783806346&amp;rtpof=true&amp;sd=true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Ta bort ALLA VLOOKUP former I den finished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filen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förutom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två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som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högst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upp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Dubbelklicka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så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att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formler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kopieras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ner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…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såg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ni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vad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långsam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den var?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70000+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INTE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mycket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I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databas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världen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…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Vad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händer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när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vi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har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1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miljon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poster? 1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miljard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?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1309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90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94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Efter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tiden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ute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visa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upp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den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färdiga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filen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https://docs.google.com/spreadsheets/d/1WngMMYTZGn-wRGhR_Zkog8rEK0opsuf_/edit?usp=sharing&amp;ouid=114507343965783806346&amp;rtpof=true&amp;sd=true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Visa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även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hur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man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kan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visa diagram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över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data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modellen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I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menyn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…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Data -&gt; Manage Data Model -&gt; Diagram View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0621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Efter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tiden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är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ute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visa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upp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den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färdiga</a:t>
            </a: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3600" b="0" i="0" dirty="0" err="1">
                <a:solidFill>
                  <a:srgbClr val="D1D5DB"/>
                </a:solidFill>
                <a:effectLst/>
                <a:latin typeface="Söhne"/>
              </a:rPr>
              <a:t>filen</a:t>
            </a:r>
            <a:endParaRPr lang="en-US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============================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3600" b="0" i="0" dirty="0">
                <a:solidFill>
                  <a:srgbClr val="D1D5DB"/>
                </a:solidFill>
                <a:effectLst/>
                <a:latin typeface="Söhne"/>
              </a:rPr>
              <a:t>https://docs.google.com/spreadsheets/d/12LsUEfvihn-pKLhislSXSjcuSk_p_8pQ/edit?usp=sharing&amp;ouid=114507343965783806346&amp;rtpof=true&amp;sd=true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84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Ztg2671daC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JoE_cWI6oimDxUAgBy8n69_4EHJmqIFc/edit?usp=sharing&amp;ouid=114507343965783806346&amp;rtpof=true&amp;sd=tru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ocs.google.com/spreadsheets/d/1JoE_cWI6oimDxUAgBy8n69_4EHJmqIFc/edit?usp=sharing&amp;ouid=114507343965783806346&amp;rtpof=true&amp;sd=true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docs.google.com/spreadsheets/d/1JltF-11z7qp3hvX62Sl7qBCv8mXFqK39/edit?usp=sharing&amp;ouid=114507343965783806346&amp;rtpof=true&amp;sd=true" TargetMode="External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docs.google.com/spreadsheets/d/1LS_XSZvUDFWXlrbweHXWpqQWXXYb5xsP/edit?usp=sharing&amp;ouid=114507343965783806346&amp;rtpof=true&amp;sd=true" TargetMode="External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Excel som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Databas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939B658B-3479-4021-A240-E03661DB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0" y="1399566"/>
            <a:ext cx="1780516" cy="17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0" y="3879877"/>
            <a:ext cx="10816646" cy="244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VLOOKUP()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väldigt kraftfull men det är fortfarande en formel som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måste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räknas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Denna beräkning har så klart en kostnad…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dessutom väldigt enkelt att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fel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VLOOKUP()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formler… speciellt om man ska kopiera formeln över flera rader eller kolumner (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$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ftw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Dessutom ta upp formler extra plats i filen och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 den större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kommer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realtionships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i bilden!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2719448" y="1562863"/>
            <a:ext cx="87792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är väldigt nöjda med databasen ni skapade åt oss</a:t>
            </a:r>
          </a:p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men… vi tycker dock att den är lite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långsam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när tabellerna blir lite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större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Finns det något vi kan göra åt det?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589" y="204083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363607" y="1990170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128143"/>
            <a:ext cx="21394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Excel as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Relational</a:t>
            </a:r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Database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 sista titt på VLOOKUP()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ite Page Images - Free Download on Freepik">
            <a:extLst>
              <a:ext uri="{FF2B5EF4-FFF2-40B4-BE49-F238E27FC236}">
                <a16:creationId xmlns:a16="http://schemas.microsoft.com/office/drawing/2014/main" id="{622515D2-F1D5-5E97-59A9-DE765C50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6" y="1496880"/>
            <a:ext cx="11434353" cy="52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8668623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salesRus@swden.se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Hej igen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är väldigt nöjda med databasen ni skapade åt oss men… vi tycker dock att den är lite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långsam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tabellerna blir lite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större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ni vara snälla och fylla i de två tomma kolumner åt oss? Vi har lite problem att få VLOOKUP() att fungera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. Det vore också super om ni kunde skapa en pivottabell per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land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och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produktkategori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 Visa gärna 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genomsnittet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av </a:t>
            </a:r>
            <a:r>
              <a:rPr lang="sv-SE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revenue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</a:t>
            </a: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produktkategori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också.</a:t>
            </a: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 det något ni kan göra åt det?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11a VLOOKUP Start.xlsx</a:t>
            </a:r>
            <a:endParaRPr lang="sv-SE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Tack på förhand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Elisabeth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Emailet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CC09D3-F511-A2B4-A550-A4AF0401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462" y="1659446"/>
            <a:ext cx="837556" cy="77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vatar Icon Vector Art, Icons, and Graphics for Free Download">
            <a:extLst>
              <a:ext uri="{FF2B5EF4-FFF2-40B4-BE49-F238E27FC236}">
                <a16:creationId xmlns:a16="http://schemas.microsoft.com/office/drawing/2014/main" id="{5F650446-2648-0A3F-9C1C-C578DE135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10" y="1171039"/>
            <a:ext cx="976813" cy="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5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16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Mailet vi har fått från kunden är egentligen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önskemål. </a:t>
            </a:r>
          </a:p>
          <a:p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Skriver några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VLOOKUP()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formler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kapa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pivottabell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 tittar vi på filen tillsammans.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11a VLOOKUP Start.xlsx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läser om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 to many relationships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första Excelfliken. Sedan kolla vi på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fliken…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hmm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filen var lite större. Över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70000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rader!</a:t>
            </a:r>
          </a:p>
          <a:p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#1a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BDAEFB3F-21F4-4BF5-90D1-3DDFA5C8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006" y="155155"/>
            <a:ext cx="947456" cy="8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4"/>
            <a:ext cx="554796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slut skapar vi en väldigt enkel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pivottabell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tillsammans.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ska ni…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formler i de två kolumner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pivottabellen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tittar </a:t>
            </a: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när ni är klara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C1240022-787B-B3DB-9D8B-B6452E1CA70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F2176DEE-FC6D-32AB-8E3F-FA9CB8AC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166" y="4743277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15 Minute Timer – 123Timer">
            <a:extLst>
              <a:ext uri="{FF2B5EF4-FFF2-40B4-BE49-F238E27FC236}">
                <a16:creationId xmlns:a16="http://schemas.microsoft.com/office/drawing/2014/main" id="{7BAFFFB8-FAD1-A709-EA37-699CB7F2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278" y="4805771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EBA5AE89-349D-6063-2FA5-F4855B22C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0" y="5797862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1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803737" cy="143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Nedan är en visualisering av de relationer vi vill skapa.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Vi måste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säga till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 att dessa relationer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existera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det är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inget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Excel kan bara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förstå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Relationships i Excel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A7038F-58CD-85B1-C7A3-C4393D00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006" y="155155"/>
            <a:ext cx="947456" cy="8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AB656B-C6E8-31A9-ED54-2DD7B56F2ADB}"/>
              </a:ext>
            </a:extLst>
          </p:cNvPr>
          <p:cNvSpPr/>
          <p:nvPr/>
        </p:nvSpPr>
        <p:spPr>
          <a:xfrm>
            <a:off x="6797040" y="4572000"/>
            <a:ext cx="4439919" cy="1852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1A65E7-5386-0B9A-0908-CF6E53798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788" y="3045731"/>
            <a:ext cx="7344800" cy="3000794"/>
          </a:xfrm>
          <a:prstGeom prst="rect">
            <a:avLst/>
          </a:prstGeom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0846D98D-4EAD-CA18-EE9A-8A0DAF9CB59D}"/>
              </a:ext>
            </a:extLst>
          </p:cNvPr>
          <p:cNvSpPr/>
          <p:nvPr/>
        </p:nvSpPr>
        <p:spPr>
          <a:xfrm>
            <a:off x="847479" y="3043986"/>
            <a:ext cx="3878900" cy="340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tabellen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innehåller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produkter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vår kund har sålt (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ProductLookup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tabellen innehåller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 per unik produkt (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CountryLookup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tabellen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en rad per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unikt land (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C9E3E-C1EF-B373-9E1B-AA3173533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31" y="1606946"/>
            <a:ext cx="1048784" cy="1076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DBF73-8E38-C280-71B3-EF0B81AC6C9C}"/>
              </a:ext>
            </a:extLst>
          </p:cNvPr>
          <p:cNvSpPr txBox="1"/>
          <p:nvPr/>
        </p:nvSpPr>
        <p:spPr>
          <a:xfrm>
            <a:off x="8807646" y="3765642"/>
            <a:ext cx="41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66300-7710-2B44-594A-6ED65C769916}"/>
              </a:ext>
            </a:extLst>
          </p:cNvPr>
          <p:cNvSpPr txBox="1"/>
          <p:nvPr/>
        </p:nvSpPr>
        <p:spPr>
          <a:xfrm>
            <a:off x="6201680" y="31008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54FA1-D1B1-0C2B-4FBF-34962CBD6016}"/>
              </a:ext>
            </a:extLst>
          </p:cNvPr>
          <p:cNvSpPr txBox="1"/>
          <p:nvPr/>
        </p:nvSpPr>
        <p:spPr>
          <a:xfrm>
            <a:off x="11442645" y="45461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027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5369830" cy="37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är det dags för er att skapa de nödvändiga relationerna och skapa pivot-tabellen. </a:t>
            </a:r>
          </a:p>
          <a:p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 denna fil.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11c Relationships Start.xlsx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Följ instruktionerna i fliken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SalesData</a:t>
            </a:r>
            <a:endParaRPr lang="sv-SE" sz="28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#1b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BDAEFB3F-21F4-4BF5-90D1-3DDFA5C8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006" y="155155"/>
            <a:ext cx="947456" cy="8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4"/>
            <a:ext cx="554796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Instruktionerna berättar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100% allting. Det är upp till er att klura ut </a:t>
            </a: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exakt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hur man ska göra.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Det är OK att använda Google.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F2176DEE-FC6D-32AB-8E3F-FA9CB8AC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08" y="4803457"/>
            <a:ext cx="2546568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rome Logo PNG Transparent &amp; SVG Vector - Freebie Supply">
            <a:extLst>
              <a:ext uri="{FF2B5EF4-FFF2-40B4-BE49-F238E27FC236}">
                <a16:creationId xmlns:a16="http://schemas.microsoft.com/office/drawing/2014/main" id="{DB03CC17-E7D2-20B5-CBE8-0C2E4AA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1" y="3097035"/>
            <a:ext cx="661163" cy="6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mportance of Creative Thinking Skills in Our Life">
            <a:extLst>
              <a:ext uri="{FF2B5EF4-FFF2-40B4-BE49-F238E27FC236}">
                <a16:creationId xmlns:a16="http://schemas.microsoft.com/office/drawing/2014/main" id="{65D5D2B3-E441-D729-0811-62E15389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17" y="3796590"/>
            <a:ext cx="4605809" cy="30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041E353C-C536-73B2-5503-9DD18066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20" y="4612215"/>
            <a:ext cx="1141850" cy="114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1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243161" cy="399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Kunden har gett oss en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spreadsheet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visar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artister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några av deras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låtar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Gör om denna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spreadsheet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en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relational</a:t>
            </a:r>
            <a:r>
              <a:rPr lang="sv-SE" sz="28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3"/>
              </a:rPr>
              <a:t>11e Artister Start.xlsx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pivot-tabell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style:a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#2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BDAEFB3F-21F4-4BF5-90D1-3DDFA5C8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006" y="155155"/>
            <a:ext cx="947456" cy="88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658;p44">
            <a:extLst>
              <a:ext uri="{FF2B5EF4-FFF2-40B4-BE49-F238E27FC236}">
                <a16:creationId xmlns:a16="http://schemas.microsoft.com/office/drawing/2014/main" id="{A1CDD07D-4828-A3B6-DA91-EC37B83E0F59}"/>
              </a:ext>
            </a:extLst>
          </p:cNvPr>
          <p:cNvSpPr/>
          <p:nvPr/>
        </p:nvSpPr>
        <p:spPr>
          <a:xfrm>
            <a:off x="6604873" y="1458394"/>
            <a:ext cx="5547961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gång finns det 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inga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instruktioner! Hur mycket minns ni?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Det är fortfarande OK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använda Google.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026" name="Picture 2" descr="Chrome Logo PNG Transparent &amp; SVG Vector - Freebie Supply">
            <a:extLst>
              <a:ext uri="{FF2B5EF4-FFF2-40B4-BE49-F238E27FC236}">
                <a16:creationId xmlns:a16="http://schemas.microsoft.com/office/drawing/2014/main" id="{DB03CC17-E7D2-20B5-CBE8-0C2E4AA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1" y="2930779"/>
            <a:ext cx="661163" cy="6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0F3B7C12-F5B5-1CAF-AEA8-BDA9A3DD646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77AEC-0B1D-E82D-F8D7-9213ED55A6CB}"/>
              </a:ext>
            </a:extLst>
          </p:cNvPr>
          <p:cNvSpPr txBox="1"/>
          <p:nvPr/>
        </p:nvSpPr>
        <p:spPr>
          <a:xfrm>
            <a:off x="3158836" y="5419229"/>
            <a:ext cx="2686882" cy="861774"/>
          </a:xfrm>
          <a:custGeom>
            <a:avLst/>
            <a:gdLst>
              <a:gd name="connsiteX0" fmla="*/ 0 w 2686882"/>
              <a:gd name="connsiteY0" fmla="*/ 0 h 861774"/>
              <a:gd name="connsiteX1" fmla="*/ 2686882 w 2686882"/>
              <a:gd name="connsiteY1" fmla="*/ 0 h 861774"/>
              <a:gd name="connsiteX2" fmla="*/ 2686882 w 2686882"/>
              <a:gd name="connsiteY2" fmla="*/ 861774 h 861774"/>
              <a:gd name="connsiteX3" fmla="*/ 0 w 2686882"/>
              <a:gd name="connsiteY3" fmla="*/ 861774 h 861774"/>
              <a:gd name="connsiteX4" fmla="*/ 0 w 2686882"/>
              <a:gd name="connsiteY4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6882" h="861774" fill="none" extrusionOk="0">
                <a:moveTo>
                  <a:pt x="0" y="0"/>
                </a:moveTo>
                <a:cubicBezTo>
                  <a:pt x="673064" y="102978"/>
                  <a:pt x="1733908" y="101137"/>
                  <a:pt x="2686882" y="0"/>
                </a:cubicBezTo>
                <a:cubicBezTo>
                  <a:pt x="2731720" y="218884"/>
                  <a:pt x="2681733" y="443353"/>
                  <a:pt x="2686882" y="861774"/>
                </a:cubicBezTo>
                <a:cubicBezTo>
                  <a:pt x="1610441" y="926281"/>
                  <a:pt x="921117" y="850789"/>
                  <a:pt x="0" y="861774"/>
                </a:cubicBezTo>
                <a:cubicBezTo>
                  <a:pt x="53431" y="582624"/>
                  <a:pt x="-41510" y="222638"/>
                  <a:pt x="0" y="0"/>
                </a:cubicBezTo>
                <a:close/>
              </a:path>
              <a:path w="2686882" h="861774" stroke="0" extrusionOk="0">
                <a:moveTo>
                  <a:pt x="0" y="0"/>
                </a:moveTo>
                <a:cubicBezTo>
                  <a:pt x="1241108" y="-951"/>
                  <a:pt x="2165608" y="36535"/>
                  <a:pt x="2686882" y="0"/>
                </a:cubicBezTo>
                <a:cubicBezTo>
                  <a:pt x="2697388" y="132882"/>
                  <a:pt x="2624072" y="737736"/>
                  <a:pt x="2686882" y="861774"/>
                </a:cubicBezTo>
                <a:cubicBezTo>
                  <a:pt x="1540554" y="924095"/>
                  <a:pt x="663512" y="897282"/>
                  <a:pt x="0" y="861774"/>
                </a:cubicBezTo>
                <a:cubicBezTo>
                  <a:pt x="-11832" y="750336"/>
                  <a:pt x="9835" y="29457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Varje tabell ska vara i </a:t>
            </a:r>
          </a:p>
          <a:p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sv-SE" sz="1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 flik</a:t>
            </a:r>
            <a:r>
              <a:rPr lang="sv-S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C56C8-F25A-52E6-ADFF-B350D0D11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814" y="4965772"/>
            <a:ext cx="853514" cy="876376"/>
          </a:xfrm>
          <a:prstGeom prst="rect">
            <a:avLst/>
          </a:prstGeom>
        </p:spPr>
      </p:pic>
      <p:pic>
        <p:nvPicPr>
          <p:cNvPr id="11" name="Picture 2" descr="HD wallpaper: actress, singer, Madonna, Louise Veronica Ciccone, white  background | Wallpaper Flare">
            <a:extLst>
              <a:ext uri="{FF2B5EF4-FFF2-40B4-BE49-F238E27FC236}">
                <a16:creationId xmlns:a16="http://schemas.microsoft.com/office/drawing/2014/main" id="{029F1EBB-9F2F-7469-6F61-320FF499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70" y="3970588"/>
            <a:ext cx="4635651" cy="289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041E353C-C536-73B2-5503-9DD18066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793" y="4702131"/>
            <a:ext cx="1497286" cy="149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1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8615</TotalTime>
  <Words>823</Words>
  <Application>Microsoft Office PowerPoint</Application>
  <PresentationFormat>Widescreen</PresentationFormat>
  <Paragraphs>122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2023-09-13T05:24:38Z</dcterms:modified>
</cp:coreProperties>
</file>