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309" r:id="rId2"/>
    <p:sldId id="530" r:id="rId3"/>
    <p:sldId id="581" r:id="rId4"/>
    <p:sldId id="583" r:id="rId5"/>
    <p:sldId id="584" r:id="rId6"/>
    <p:sldId id="585" r:id="rId7"/>
    <p:sldId id="586" r:id="rId8"/>
    <p:sldId id="587" r:id="rId9"/>
    <p:sldId id="588" r:id="rId10"/>
    <p:sldId id="575" r:id="rId11"/>
    <p:sldId id="58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3B451-7542-467B-B900-96863E165F27}" v="387" dt="2023-09-27T05:16:20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78" d="100"/>
          <a:sy n="78" d="100"/>
        </p:scale>
        <p:origin x="6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2575820018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2575820018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2575820018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2575820018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2575820018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2575820018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2575820018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2575820018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91F3B451-7542-467B-B900-96863E165F27}"/>
    <pc:docChg chg="undo custSel addSld delSld modSld">
      <pc:chgData name="Richard Chalk" userId="287f8aa4f4de1d19" providerId="LiveId" clId="{91F3B451-7542-467B-B900-96863E165F27}" dt="2023-10-04T07:47:29.315" v="1385" actId="20577"/>
      <pc:docMkLst>
        <pc:docMk/>
      </pc:docMkLst>
      <pc:sldChg chg="addSp delSp modSp mod modNotesTx">
        <pc:chgData name="Richard Chalk" userId="287f8aa4f4de1d19" providerId="LiveId" clId="{91F3B451-7542-467B-B900-96863E165F27}" dt="2023-09-27T04:52:57.183" v="336" actId="20577"/>
        <pc:sldMkLst>
          <pc:docMk/>
          <pc:sldMk cId="2331944968" sldId="530"/>
        </pc:sldMkLst>
        <pc:spChg chg="add mod">
          <ac:chgData name="Richard Chalk" userId="287f8aa4f4de1d19" providerId="LiveId" clId="{91F3B451-7542-467B-B900-96863E165F27}" dt="2023-09-26T19:14:31.203" v="100" actId="1038"/>
          <ac:spMkLst>
            <pc:docMk/>
            <pc:sldMk cId="2331944968" sldId="530"/>
            <ac:spMk id="11" creationId="{4D35CAA0-1037-DF0A-1F2D-2DD5C91FAF8F}"/>
          </ac:spMkLst>
        </pc:spChg>
        <pc:spChg chg="mod">
          <ac:chgData name="Richard Chalk" userId="287f8aa4f4de1d19" providerId="LiveId" clId="{91F3B451-7542-467B-B900-96863E165F27}" dt="2023-09-26T19:10:20.231" v="1" actId="1076"/>
          <ac:spMkLst>
            <pc:docMk/>
            <pc:sldMk cId="2331944968" sldId="530"/>
            <ac:spMk id="13" creationId="{0E217EFC-0105-CCF9-8B4A-7CF7CBFCD1A0}"/>
          </ac:spMkLst>
        </pc:spChg>
        <pc:spChg chg="add mod">
          <ac:chgData name="Richard Chalk" userId="287f8aa4f4de1d19" providerId="LiveId" clId="{91F3B451-7542-467B-B900-96863E165F27}" dt="2023-09-26T19:15:54.676" v="123" actId="1038"/>
          <ac:spMkLst>
            <pc:docMk/>
            <pc:sldMk cId="2331944968" sldId="530"/>
            <ac:spMk id="14" creationId="{C15BC6EF-0BCC-1561-B951-BC067978CB8F}"/>
          </ac:spMkLst>
        </pc:spChg>
        <pc:spChg chg="mod">
          <ac:chgData name="Richard Chalk" userId="287f8aa4f4de1d19" providerId="LiveId" clId="{91F3B451-7542-467B-B900-96863E165F27}" dt="2023-09-26T19:17:20.658" v="255" actId="14100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91F3B451-7542-467B-B900-96863E165F27}" dt="2023-09-26T19:14:33.835" v="101" actId="1076"/>
          <ac:picMkLst>
            <pc:docMk/>
            <pc:sldMk cId="2331944968" sldId="530"/>
            <ac:picMk id="1026" creationId="{15D5BB86-3A27-1526-87D8-C5E0CF79CF19}"/>
          </ac:picMkLst>
        </pc:picChg>
        <pc:picChg chg="add del mod">
          <ac:chgData name="Richard Chalk" userId="287f8aa4f4de1d19" providerId="LiveId" clId="{91F3B451-7542-467B-B900-96863E165F27}" dt="2023-09-26T19:15:46.426" v="104" actId="478"/>
          <ac:picMkLst>
            <pc:docMk/>
            <pc:sldMk cId="2331944968" sldId="530"/>
            <ac:picMk id="1028" creationId="{16B0327D-0D20-23D6-EA1D-91BA08574910}"/>
          </ac:picMkLst>
        </pc:picChg>
        <pc:picChg chg="add mod">
          <ac:chgData name="Richard Chalk" userId="287f8aa4f4de1d19" providerId="LiveId" clId="{91F3B451-7542-467B-B900-96863E165F27}" dt="2023-09-26T19:15:51.076" v="107" actId="1076"/>
          <ac:picMkLst>
            <pc:docMk/>
            <pc:sldMk cId="2331944968" sldId="530"/>
            <ac:picMk id="1030" creationId="{566458D0-7D4D-E0B6-914F-6A12F8833393}"/>
          </ac:picMkLst>
        </pc:picChg>
        <pc:picChg chg="add del">
          <ac:chgData name="Richard Chalk" userId="287f8aa4f4de1d19" providerId="LiveId" clId="{91F3B451-7542-467B-B900-96863E165F27}" dt="2023-09-26T19:16:33.660" v="125" actId="478"/>
          <ac:picMkLst>
            <pc:docMk/>
            <pc:sldMk cId="2331944968" sldId="530"/>
            <ac:picMk id="1032" creationId="{59826399-FD6A-6722-C6C2-B7235AF5CA38}"/>
          </ac:picMkLst>
        </pc:picChg>
        <pc:picChg chg="add mod">
          <ac:chgData name="Richard Chalk" userId="287f8aa4f4de1d19" providerId="LiveId" clId="{91F3B451-7542-467B-B900-96863E165F27}" dt="2023-09-26T19:17:17.679" v="254" actId="1036"/>
          <ac:picMkLst>
            <pc:docMk/>
            <pc:sldMk cId="2331944968" sldId="530"/>
            <ac:picMk id="1034" creationId="{3909E5B4-9E74-B1D0-267B-9CADF46D4053}"/>
          </ac:picMkLst>
        </pc:picChg>
        <pc:cxnChg chg="mod">
          <ac:chgData name="Richard Chalk" userId="287f8aa4f4de1d19" providerId="LiveId" clId="{91F3B451-7542-467B-B900-96863E165F27}" dt="2023-09-26T19:11:54.417" v="32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91F3B451-7542-467B-B900-96863E165F27}" dt="2023-09-27T05:16:20.453" v="1379" actId="1038"/>
        <pc:sldMkLst>
          <pc:docMk/>
          <pc:sldMk cId="1797310521" sldId="575"/>
        </pc:sldMkLst>
        <pc:spChg chg="mod">
          <ac:chgData name="Richard Chalk" userId="287f8aa4f4de1d19" providerId="LiveId" clId="{91F3B451-7542-467B-B900-96863E165F27}" dt="2023-09-27T05:16:15.609" v="1368" actId="14100"/>
          <ac:spMkLst>
            <pc:docMk/>
            <pc:sldMk cId="1797310521" sldId="575"/>
            <ac:spMk id="19" creationId="{A1CDD07D-4828-A3B6-DA91-EC37B83E0F59}"/>
          </ac:spMkLst>
        </pc:spChg>
        <pc:picChg chg="mod">
          <ac:chgData name="Richard Chalk" userId="287f8aa4f4de1d19" providerId="LiveId" clId="{91F3B451-7542-467B-B900-96863E165F27}" dt="2023-09-27T05:16:20.453" v="1379" actId="1038"/>
          <ac:picMkLst>
            <pc:docMk/>
            <pc:sldMk cId="1797310521" sldId="575"/>
            <ac:picMk id="3" creationId="{8B82E0DA-1180-FAC1-03B7-FB343FDFD374}"/>
          </ac:picMkLst>
        </pc:picChg>
      </pc:sldChg>
      <pc:sldChg chg="modSp mod">
        <pc:chgData name="Richard Chalk" userId="287f8aa4f4de1d19" providerId="LiveId" clId="{91F3B451-7542-467B-B900-96863E165F27}" dt="2023-09-27T04:53:54.739" v="338" actId="113"/>
        <pc:sldMkLst>
          <pc:docMk/>
          <pc:sldMk cId="3960335008" sldId="581"/>
        </pc:sldMkLst>
        <pc:spChg chg="mod">
          <ac:chgData name="Richard Chalk" userId="287f8aa4f4de1d19" providerId="LiveId" clId="{91F3B451-7542-467B-B900-96863E165F27}" dt="2023-09-27T04:53:23.504" v="337" actId="113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91F3B451-7542-467B-B900-96863E165F27}" dt="2023-09-27T04:53:54.739" v="338" actId="113"/>
          <ac:spMkLst>
            <pc:docMk/>
            <pc:sldMk cId="3960335008" sldId="581"/>
            <ac:spMk id="3" creationId="{E3744374-92D3-B3F2-3F1A-3448858F47B5}"/>
          </ac:spMkLst>
        </pc:spChg>
      </pc:sldChg>
      <pc:sldChg chg="addSp modSp mod modNotesTx">
        <pc:chgData name="Richard Chalk" userId="287f8aa4f4de1d19" providerId="LiveId" clId="{91F3B451-7542-467B-B900-96863E165F27}" dt="2023-09-27T04:57:03.494" v="422" actId="20577"/>
        <pc:sldMkLst>
          <pc:docMk/>
          <pc:sldMk cId="3172995096" sldId="583"/>
        </pc:sldMkLst>
        <pc:spChg chg="mod">
          <ac:chgData name="Richard Chalk" userId="287f8aa4f4de1d19" providerId="LiveId" clId="{91F3B451-7542-467B-B900-96863E165F27}" dt="2023-09-27T04:57:03.494" v="422" actId="20577"/>
          <ac:spMkLst>
            <pc:docMk/>
            <pc:sldMk cId="3172995096" sldId="583"/>
            <ac:spMk id="2" creationId="{2CED0939-2445-F1A3-21AE-0A535344DD5D}"/>
          </ac:spMkLst>
        </pc:spChg>
        <pc:spChg chg="mod">
          <ac:chgData name="Richard Chalk" userId="287f8aa4f4de1d19" providerId="LiveId" clId="{91F3B451-7542-467B-B900-96863E165F27}" dt="2023-09-27T04:56:10.187" v="372" actId="113"/>
          <ac:spMkLst>
            <pc:docMk/>
            <pc:sldMk cId="3172995096" sldId="583"/>
            <ac:spMk id="3" creationId="{E3744374-92D3-B3F2-3F1A-3448858F47B5}"/>
          </ac:spMkLst>
        </pc:spChg>
        <pc:picChg chg="add mod">
          <ac:chgData name="Richard Chalk" userId="287f8aa4f4de1d19" providerId="LiveId" clId="{91F3B451-7542-467B-B900-96863E165F27}" dt="2023-09-27T04:56:51.022" v="400" actId="1037"/>
          <ac:picMkLst>
            <pc:docMk/>
            <pc:sldMk cId="3172995096" sldId="583"/>
            <ac:picMk id="2050" creationId="{21E84603-7613-1F42-40D4-81C14DA5F456}"/>
          </ac:picMkLst>
        </pc:picChg>
      </pc:sldChg>
      <pc:sldChg chg="addSp delSp modSp mod modNotesTx">
        <pc:chgData name="Richard Chalk" userId="287f8aa4f4de1d19" providerId="LiveId" clId="{91F3B451-7542-467B-B900-96863E165F27}" dt="2023-09-27T05:04:12.081" v="984" actId="167"/>
        <pc:sldMkLst>
          <pc:docMk/>
          <pc:sldMk cId="501002089" sldId="584"/>
        </pc:sldMkLst>
        <pc:spChg chg="mod">
          <ac:chgData name="Richard Chalk" userId="287f8aa4f4de1d19" providerId="LiveId" clId="{91F3B451-7542-467B-B900-96863E165F27}" dt="2023-09-27T05:00:29.315" v="770" actId="14100"/>
          <ac:spMkLst>
            <pc:docMk/>
            <pc:sldMk cId="501002089" sldId="584"/>
            <ac:spMk id="2" creationId="{2CED0939-2445-F1A3-21AE-0A535344DD5D}"/>
          </ac:spMkLst>
        </pc:spChg>
        <pc:spChg chg="mod ord">
          <ac:chgData name="Richard Chalk" userId="287f8aa4f4de1d19" providerId="LiveId" clId="{91F3B451-7542-467B-B900-96863E165F27}" dt="2023-09-27T05:04:05.774" v="982" actId="167"/>
          <ac:spMkLst>
            <pc:docMk/>
            <pc:sldMk cId="501002089" sldId="584"/>
            <ac:spMk id="3" creationId="{E3744374-92D3-B3F2-3F1A-3448858F47B5}"/>
          </ac:spMkLst>
        </pc:spChg>
        <pc:spChg chg="add del mod">
          <ac:chgData name="Richard Chalk" userId="287f8aa4f4de1d19" providerId="LiveId" clId="{91F3B451-7542-467B-B900-96863E165F27}" dt="2023-09-27T05:00:36.483" v="771" actId="478"/>
          <ac:spMkLst>
            <pc:docMk/>
            <pc:sldMk cId="501002089" sldId="584"/>
            <ac:spMk id="5" creationId="{964988A3-5A8B-052E-317C-1CE258A917B0}"/>
          </ac:spMkLst>
        </pc:spChg>
        <pc:picChg chg="add mod ord">
          <ac:chgData name="Richard Chalk" userId="287f8aa4f4de1d19" providerId="LiveId" clId="{91F3B451-7542-467B-B900-96863E165F27}" dt="2023-09-27T05:04:12.081" v="984" actId="167"/>
          <ac:picMkLst>
            <pc:docMk/>
            <pc:sldMk cId="501002089" sldId="584"/>
            <ac:picMk id="8" creationId="{D3621EBD-9BE6-D907-11DA-E42F7B056B9D}"/>
          </ac:picMkLst>
        </pc:picChg>
        <pc:picChg chg="del">
          <ac:chgData name="Richard Chalk" userId="287f8aa4f4de1d19" providerId="LiveId" clId="{91F3B451-7542-467B-B900-96863E165F27}" dt="2023-09-27T05:02:27.093" v="912" actId="478"/>
          <ac:picMkLst>
            <pc:docMk/>
            <pc:sldMk cId="501002089" sldId="584"/>
            <ac:picMk id="14" creationId="{EA973258-836C-C24E-E650-19952D3177A0}"/>
          </ac:picMkLst>
        </pc:picChg>
        <pc:picChg chg="mod">
          <ac:chgData name="Richard Chalk" userId="287f8aa4f4de1d19" providerId="LiveId" clId="{91F3B451-7542-467B-B900-96863E165F27}" dt="2023-09-27T04:59:27.483" v="622" actId="1037"/>
          <ac:picMkLst>
            <pc:docMk/>
            <pc:sldMk cId="501002089" sldId="584"/>
            <ac:picMk id="1028" creationId="{09D8595F-83A6-4BD6-1338-E2BAAD794A56}"/>
          </ac:picMkLst>
        </pc:picChg>
        <pc:picChg chg="add del mod">
          <ac:chgData name="Richard Chalk" userId="287f8aa4f4de1d19" providerId="LiveId" clId="{91F3B451-7542-467B-B900-96863E165F27}" dt="2023-09-27T04:59:07.370" v="520" actId="21"/>
          <ac:picMkLst>
            <pc:docMk/>
            <pc:sldMk cId="501002089" sldId="584"/>
            <ac:picMk id="3074" creationId="{CC363C30-0681-A6AC-276B-B87ACFBF25B2}"/>
          </ac:picMkLst>
        </pc:picChg>
      </pc:sldChg>
      <pc:sldChg chg="addSp delSp modSp mod">
        <pc:chgData name="Richard Chalk" userId="287f8aa4f4de1d19" providerId="LiveId" clId="{91F3B451-7542-467B-B900-96863E165F27}" dt="2023-09-27T05:06:56.886" v="993" actId="1076"/>
        <pc:sldMkLst>
          <pc:docMk/>
          <pc:sldMk cId="2260755517" sldId="585"/>
        </pc:sldMkLst>
        <pc:spChg chg="mod">
          <ac:chgData name="Richard Chalk" userId="287f8aa4f4de1d19" providerId="LiveId" clId="{91F3B451-7542-467B-B900-96863E165F27}" dt="2023-09-27T05:04:56.912" v="986" actId="113"/>
          <ac:spMkLst>
            <pc:docMk/>
            <pc:sldMk cId="2260755517" sldId="585"/>
            <ac:spMk id="2" creationId="{2CED0939-2445-F1A3-21AE-0A535344DD5D}"/>
          </ac:spMkLst>
        </pc:spChg>
        <pc:spChg chg="del">
          <ac:chgData name="Richard Chalk" userId="287f8aa4f4de1d19" providerId="LiveId" clId="{91F3B451-7542-467B-B900-96863E165F27}" dt="2023-09-27T05:06:51.283" v="991" actId="478"/>
          <ac:spMkLst>
            <pc:docMk/>
            <pc:sldMk cId="2260755517" sldId="585"/>
            <ac:spMk id="7" creationId="{EBD62573-4B50-EAD6-8C7E-C3AE6A9F45B4}"/>
          </ac:spMkLst>
        </pc:spChg>
        <pc:picChg chg="mod">
          <ac:chgData name="Richard Chalk" userId="287f8aa4f4de1d19" providerId="LiveId" clId="{91F3B451-7542-467B-B900-96863E165F27}" dt="2023-09-27T05:06:37.178" v="990" actId="14100"/>
          <ac:picMkLst>
            <pc:docMk/>
            <pc:sldMk cId="2260755517" sldId="585"/>
            <ac:picMk id="5" creationId="{EA5FC27A-C071-C828-EB24-A5A798A58B84}"/>
          </ac:picMkLst>
        </pc:picChg>
        <pc:picChg chg="add mod">
          <ac:chgData name="Richard Chalk" userId="287f8aa4f4de1d19" providerId="LiveId" clId="{91F3B451-7542-467B-B900-96863E165F27}" dt="2023-09-27T05:06:56.886" v="993" actId="1076"/>
          <ac:picMkLst>
            <pc:docMk/>
            <pc:sldMk cId="2260755517" sldId="585"/>
            <ac:picMk id="8" creationId="{6A8C79CD-1896-2647-61F2-D2E58F57CB3C}"/>
          </ac:picMkLst>
        </pc:picChg>
      </pc:sldChg>
      <pc:sldChg chg="modSp mod">
        <pc:chgData name="Richard Chalk" userId="287f8aa4f4de1d19" providerId="LiveId" clId="{91F3B451-7542-467B-B900-96863E165F27}" dt="2023-09-27T05:08:00.665" v="1010" actId="5793"/>
        <pc:sldMkLst>
          <pc:docMk/>
          <pc:sldMk cId="2488720265" sldId="586"/>
        </pc:sldMkLst>
        <pc:spChg chg="mod">
          <ac:chgData name="Richard Chalk" userId="287f8aa4f4de1d19" providerId="LiveId" clId="{91F3B451-7542-467B-B900-96863E165F27}" dt="2023-09-27T05:08:00.665" v="1010" actId="5793"/>
          <ac:spMkLst>
            <pc:docMk/>
            <pc:sldMk cId="2488720265" sldId="586"/>
            <ac:spMk id="3" creationId="{E3744374-92D3-B3F2-3F1A-3448858F47B5}"/>
          </ac:spMkLst>
        </pc:spChg>
      </pc:sldChg>
      <pc:sldChg chg="addSp modSp mod modNotesTx">
        <pc:chgData name="Richard Chalk" userId="287f8aa4f4de1d19" providerId="LiveId" clId="{91F3B451-7542-467B-B900-96863E165F27}" dt="2023-09-27T05:11:20.463" v="1119" actId="6549"/>
        <pc:sldMkLst>
          <pc:docMk/>
          <pc:sldMk cId="2195342940" sldId="587"/>
        </pc:sldMkLst>
        <pc:spChg chg="mod">
          <ac:chgData name="Richard Chalk" userId="287f8aa4f4de1d19" providerId="LiveId" clId="{91F3B451-7542-467B-B900-96863E165F27}" dt="2023-09-27T05:10:51.266" v="1114" actId="14100"/>
          <ac:spMkLst>
            <pc:docMk/>
            <pc:sldMk cId="2195342940" sldId="587"/>
            <ac:spMk id="3" creationId="{E3744374-92D3-B3F2-3F1A-3448858F47B5}"/>
          </ac:spMkLst>
        </pc:spChg>
        <pc:picChg chg="add mod">
          <ac:chgData name="Richard Chalk" userId="287f8aa4f4de1d19" providerId="LiveId" clId="{91F3B451-7542-467B-B900-96863E165F27}" dt="2023-09-27T05:09:39.274" v="1056" actId="1037"/>
          <ac:picMkLst>
            <pc:docMk/>
            <pc:sldMk cId="2195342940" sldId="587"/>
            <ac:picMk id="4098" creationId="{13F32A97-4B4D-8A8A-93AB-F25561384DFD}"/>
          </ac:picMkLst>
        </pc:picChg>
      </pc:sldChg>
      <pc:sldChg chg="modSp mod">
        <pc:chgData name="Richard Chalk" userId="287f8aa4f4de1d19" providerId="LiveId" clId="{91F3B451-7542-467B-B900-96863E165F27}" dt="2023-10-04T07:47:29.315" v="1385" actId="20577"/>
        <pc:sldMkLst>
          <pc:docMk/>
          <pc:sldMk cId="1680603645" sldId="588"/>
        </pc:sldMkLst>
        <pc:spChg chg="mod">
          <ac:chgData name="Richard Chalk" userId="287f8aa4f4de1d19" providerId="LiveId" clId="{91F3B451-7542-467B-B900-96863E165F27}" dt="2023-09-27T05:11:10.722" v="1116" actId="20577"/>
          <ac:spMkLst>
            <pc:docMk/>
            <pc:sldMk cId="1680603645" sldId="588"/>
            <ac:spMk id="2" creationId="{2CED0939-2445-F1A3-21AE-0A535344DD5D}"/>
          </ac:spMkLst>
        </pc:spChg>
        <pc:spChg chg="mod">
          <ac:chgData name="Richard Chalk" userId="287f8aa4f4de1d19" providerId="LiveId" clId="{91F3B451-7542-467B-B900-96863E165F27}" dt="2023-10-04T07:47:29.315" v="1385" actId="20577"/>
          <ac:spMkLst>
            <pc:docMk/>
            <pc:sldMk cId="1680603645" sldId="588"/>
            <ac:spMk id="3" creationId="{E3744374-92D3-B3F2-3F1A-3448858F47B5}"/>
          </ac:spMkLst>
        </pc:spChg>
        <pc:spChg chg="mod">
          <ac:chgData name="Richard Chalk" userId="287f8aa4f4de1d19" providerId="LiveId" clId="{91F3B451-7542-467B-B900-96863E165F27}" dt="2023-09-27T05:17:06.319" v="1383" actId="207"/>
          <ac:spMkLst>
            <pc:docMk/>
            <pc:sldMk cId="1680603645" sldId="588"/>
            <ac:spMk id="5" creationId="{6266349B-5A18-DA67-2A08-F70A1A2E2434}"/>
          </ac:spMkLst>
        </pc:spChg>
        <pc:picChg chg="mod">
          <ac:chgData name="Richard Chalk" userId="287f8aa4f4de1d19" providerId="LiveId" clId="{91F3B451-7542-467B-B900-96863E165F27}" dt="2023-09-27T05:11:35.255" v="1172" actId="1038"/>
          <ac:picMkLst>
            <pc:docMk/>
            <pc:sldMk cId="1680603645" sldId="588"/>
            <ac:picMk id="11" creationId="{EDFFB2C9-934B-9175-2D7D-3902DC1B2D51}"/>
          </ac:picMkLst>
        </pc:picChg>
        <pc:picChg chg="mod">
          <ac:chgData name="Richard Chalk" userId="287f8aa4f4de1d19" providerId="LiveId" clId="{91F3B451-7542-467B-B900-96863E165F27}" dt="2023-09-27T05:11:43.148" v="1220" actId="1037"/>
          <ac:picMkLst>
            <pc:docMk/>
            <pc:sldMk cId="1680603645" sldId="588"/>
            <ac:picMk id="13" creationId="{132BD82A-BD13-6461-338D-503BF618EE22}"/>
          </ac:picMkLst>
        </pc:picChg>
      </pc:sldChg>
      <pc:sldChg chg="modSp mod">
        <pc:chgData name="Richard Chalk" userId="287f8aa4f4de1d19" providerId="LiveId" clId="{91F3B451-7542-467B-B900-96863E165F27}" dt="2023-09-27T05:16:26.971" v="1380" actId="113"/>
        <pc:sldMkLst>
          <pc:docMk/>
          <pc:sldMk cId="987951949" sldId="589"/>
        </pc:sldMkLst>
        <pc:spChg chg="mod">
          <ac:chgData name="Richard Chalk" userId="287f8aa4f4de1d19" providerId="LiveId" clId="{91F3B451-7542-467B-B900-96863E165F27}" dt="2023-09-27T05:16:26.971" v="1380" actId="113"/>
          <ac:spMkLst>
            <pc:docMk/>
            <pc:sldMk cId="987951949" sldId="589"/>
            <ac:spMk id="37" creationId="{7715B724-9FBA-C5DA-D991-C3D22EEA3B6C}"/>
          </ac:spMkLst>
        </pc:spChg>
      </pc:sldChg>
      <pc:sldChg chg="addSp modSp new del">
        <pc:chgData name="Richard Chalk" userId="287f8aa4f4de1d19" providerId="LiveId" clId="{91F3B451-7542-467B-B900-96863E165F27}" dt="2023-09-27T05:04:21.574" v="985" actId="47"/>
        <pc:sldMkLst>
          <pc:docMk/>
          <pc:sldMk cId="1782150171" sldId="590"/>
        </pc:sldMkLst>
        <pc:picChg chg="add mod">
          <ac:chgData name="Richard Chalk" userId="287f8aa4f4de1d19" providerId="LiveId" clId="{91F3B451-7542-467B-B900-96863E165F27}" dt="2023-09-27T04:59:11.341" v="522" actId="1076"/>
          <ac:picMkLst>
            <pc:docMk/>
            <pc:sldMk cId="1782150171" sldId="590"/>
            <ac:picMk id="4" creationId="{0E219BA1-A021-B4CD-6F8C-7FAFACB32E0F}"/>
          </ac:picMkLst>
        </pc:pic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9176636B-F05A-4338-934F-3D993A100B84}"/>
    <pc:docChg chg="undo custSel addSld delSld modSld">
      <pc:chgData name="Richard Chalk" userId="287f8aa4f4de1d19" providerId="LiveId" clId="{9176636B-F05A-4338-934F-3D993A100B84}" dt="2023-08-02T11:18:44.826" v="1766" actId="6549"/>
      <pc:docMkLst>
        <pc:docMk/>
      </pc:docMkLst>
      <pc:sldChg chg="addSp delSp modSp add mod">
        <pc:chgData name="Richard Chalk" userId="287f8aa4f4de1d19" providerId="LiveId" clId="{9176636B-F05A-4338-934F-3D993A100B84}" dt="2023-08-02T10:15:11.366" v="360" actId="113"/>
        <pc:sldMkLst>
          <pc:docMk/>
          <pc:sldMk cId="0" sldId="257"/>
        </pc:sldMkLst>
        <pc:spChg chg="add del">
          <ac:chgData name="Richard Chalk" userId="287f8aa4f4de1d19" providerId="LiveId" clId="{9176636B-F05A-4338-934F-3D993A100B84}" dt="2023-08-02T06:25:36.086" v="51" actId="22"/>
          <ac:spMkLst>
            <pc:docMk/>
            <pc:sldMk cId="0" sldId="257"/>
            <ac:spMk id="3" creationId="{A5DF618A-3E26-39F0-5651-D3E8574C77E5}"/>
          </ac:spMkLst>
        </pc:spChg>
        <pc:spChg chg="add mod">
          <ac:chgData name="Richard Chalk" userId="287f8aa4f4de1d19" providerId="LiveId" clId="{9176636B-F05A-4338-934F-3D993A100B84}" dt="2023-08-02T09:58:13.457" v="57"/>
          <ac:spMkLst>
            <pc:docMk/>
            <pc:sldMk cId="0" sldId="257"/>
            <ac:spMk id="5" creationId="{D09BEF92-16E2-2FA7-2051-320171226C46}"/>
          </ac:spMkLst>
        </pc:spChg>
        <pc:spChg chg="del">
          <ac:chgData name="Richard Chalk" userId="287f8aa4f4de1d19" providerId="LiveId" clId="{9176636B-F05A-4338-934F-3D993A100B84}" dt="2023-08-02T09:58:04.942" v="56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5:11.366" v="360" actId="11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3.457" v="57"/>
          <ac:picMkLst>
            <pc:docMk/>
            <pc:sldMk cId="0" sldId="257"/>
            <ac:picMk id="4" creationId="{3F3DB3D3-98D9-2FC0-4FB5-2076E9656C44}"/>
          </ac:picMkLst>
        </pc:picChg>
      </pc:sldChg>
      <pc:sldChg chg="addSp delSp modSp add mod">
        <pc:chgData name="Richard Chalk" userId="287f8aa4f4de1d19" providerId="LiveId" clId="{9176636B-F05A-4338-934F-3D993A100B84}" dt="2023-08-02T11:15:35.780" v="1723" actId="14100"/>
        <pc:sldMkLst>
          <pc:docMk/>
          <pc:sldMk cId="0" sldId="258"/>
        </pc:sldMkLst>
        <pc:spChg chg="add mod">
          <ac:chgData name="Richard Chalk" userId="287f8aa4f4de1d19" providerId="LiveId" clId="{9176636B-F05A-4338-934F-3D993A100B84}" dt="2023-08-02T09:58:16.389" v="59"/>
          <ac:spMkLst>
            <pc:docMk/>
            <pc:sldMk cId="0" sldId="258"/>
            <ac:spMk id="3" creationId="{175565FE-1E77-6020-2110-B684BCA3BBBF}"/>
          </ac:spMkLst>
        </pc:spChg>
        <pc:spChg chg="del">
          <ac:chgData name="Richard Chalk" userId="287f8aa4f4de1d19" providerId="LiveId" clId="{9176636B-F05A-4338-934F-3D993A100B84}" dt="2023-08-02T10:16:15.869" v="374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8:31.826" v="1510" actId="113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1:15:35.780" v="1723" actId="14100"/>
          <ac:spMkLst>
            <pc:docMk/>
            <pc:sldMk cId="0" sldId="258"/>
            <ac:spMk id="10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6.389" v="59"/>
          <ac:picMkLst>
            <pc:docMk/>
            <pc:sldMk cId="0" sldId="258"/>
            <ac:picMk id="2" creationId="{D9E2D988-683C-D22F-484B-C609737EE266}"/>
          </ac:picMkLst>
        </pc:picChg>
        <pc:picChg chg="add mod">
          <ac:chgData name="Richard Chalk" userId="287f8aa4f4de1d19" providerId="LiveId" clId="{9176636B-F05A-4338-934F-3D993A100B84}" dt="2023-08-02T10:15:53.621" v="371" actId="1076"/>
          <ac:picMkLst>
            <pc:docMk/>
            <pc:sldMk cId="0" sldId="258"/>
            <ac:picMk id="4" creationId="{6A118D00-4884-51D5-1F32-8A3E00C39676}"/>
          </ac:picMkLst>
        </pc:picChg>
        <pc:picChg chg="add mod">
          <ac:chgData name="Richard Chalk" userId="287f8aa4f4de1d19" providerId="LiveId" clId="{9176636B-F05A-4338-934F-3D993A100B84}" dt="2023-08-02T10:15:57.819" v="372" actId="1076"/>
          <ac:picMkLst>
            <pc:docMk/>
            <pc:sldMk cId="0" sldId="258"/>
            <ac:picMk id="5" creationId="{9F74D2B8-DD6B-BBD1-E20B-F01F778590AC}"/>
          </ac:picMkLst>
        </pc:picChg>
      </pc:sldChg>
      <pc:sldChg chg="addSp modSp add mod">
        <pc:chgData name="Richard Chalk" userId="287f8aa4f4de1d19" providerId="LiveId" clId="{9176636B-F05A-4338-934F-3D993A100B84}" dt="2023-08-02T10:58:36.819" v="1512" actId="207"/>
        <pc:sldMkLst>
          <pc:docMk/>
          <pc:sldMk cId="0" sldId="259"/>
        </pc:sldMkLst>
        <pc:spChg chg="add mod">
          <ac:chgData name="Richard Chalk" userId="287f8aa4f4de1d19" providerId="LiveId" clId="{9176636B-F05A-4338-934F-3D993A100B84}" dt="2023-08-02T09:58:17.938" v="60"/>
          <ac:spMkLst>
            <pc:docMk/>
            <pc:sldMk cId="0" sldId="259"/>
            <ac:spMk id="3" creationId="{7158F96B-C106-B319-22CC-077B73A06FF6}"/>
          </ac:spMkLst>
        </pc:spChg>
        <pc:spChg chg="mod">
          <ac:chgData name="Richard Chalk" userId="287f8aa4f4de1d19" providerId="LiveId" clId="{9176636B-F05A-4338-934F-3D993A100B84}" dt="2023-08-02T10:58:36.819" v="1512" actId="20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7:18.283" v="391" actId="207"/>
          <ac:spMkLst>
            <pc:docMk/>
            <pc:sldMk cId="0" sldId="259"/>
            <ac:spMk id="112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7.938" v="60"/>
          <ac:picMkLst>
            <pc:docMk/>
            <pc:sldMk cId="0" sldId="259"/>
            <ac:picMk id="2" creationId="{68854058-0147-0200-946B-D97926F87AFF}"/>
          </ac:picMkLst>
        </pc:picChg>
        <pc:picChg chg="add mod">
          <ac:chgData name="Richard Chalk" userId="287f8aa4f4de1d19" providerId="LiveId" clId="{9176636B-F05A-4338-934F-3D993A100B84}" dt="2023-08-02T10:16:54.564" v="385" actId="1076"/>
          <ac:picMkLst>
            <pc:docMk/>
            <pc:sldMk cId="0" sldId="259"/>
            <ac:picMk id="4" creationId="{64E1D0D1-C59D-A860-E68E-944514075895}"/>
          </ac:picMkLst>
        </pc:picChg>
        <pc:picChg chg="add mod">
          <ac:chgData name="Richard Chalk" userId="287f8aa4f4de1d19" providerId="LiveId" clId="{9176636B-F05A-4338-934F-3D993A100B84}" dt="2023-08-02T10:16:56.620" v="386" actId="1076"/>
          <ac:picMkLst>
            <pc:docMk/>
            <pc:sldMk cId="0" sldId="259"/>
            <ac:picMk id="5" creationId="{431D040E-58DE-A941-5356-661BE21C57C6}"/>
          </ac:picMkLst>
        </pc:picChg>
      </pc:sldChg>
      <pc:sldChg chg="addSp modSp add mod">
        <pc:chgData name="Richard Chalk" userId="287f8aa4f4de1d19" providerId="LiveId" clId="{9176636B-F05A-4338-934F-3D993A100B84}" dt="2023-08-02T10:58:43.513" v="1514" actId="207"/>
        <pc:sldMkLst>
          <pc:docMk/>
          <pc:sldMk cId="0" sldId="260"/>
        </pc:sldMkLst>
        <pc:spChg chg="add mod">
          <ac:chgData name="Richard Chalk" userId="287f8aa4f4de1d19" providerId="LiveId" clId="{9176636B-F05A-4338-934F-3D993A100B84}" dt="2023-08-02T09:58:18.982" v="61"/>
          <ac:spMkLst>
            <pc:docMk/>
            <pc:sldMk cId="0" sldId="260"/>
            <ac:spMk id="3" creationId="{366A77FD-12D3-61AC-B52C-C4C09E83B83C}"/>
          </ac:spMkLst>
        </pc:spChg>
        <pc:spChg chg="mod">
          <ac:chgData name="Richard Chalk" userId="287f8aa4f4de1d19" providerId="LiveId" clId="{9176636B-F05A-4338-934F-3D993A100B84}" dt="2023-08-02T10:58:43.513" v="1514" actId="207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8:18.312" v="408" actId="113"/>
          <ac:spMkLst>
            <pc:docMk/>
            <pc:sldMk cId="0" sldId="260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8.982" v="61"/>
          <ac:picMkLst>
            <pc:docMk/>
            <pc:sldMk cId="0" sldId="260"/>
            <ac:picMk id="2" creationId="{B5F3809D-B204-D2FB-1DA6-F18E915AF68F}"/>
          </ac:picMkLst>
        </pc:picChg>
        <pc:picChg chg="add mod">
          <ac:chgData name="Richard Chalk" userId="287f8aa4f4de1d19" providerId="LiveId" clId="{9176636B-F05A-4338-934F-3D993A100B84}" dt="2023-08-02T10:18:03.305" v="404" actId="1076"/>
          <ac:picMkLst>
            <pc:docMk/>
            <pc:sldMk cId="0" sldId="260"/>
            <ac:picMk id="4" creationId="{BC374BF5-0EBB-452A-5B90-FBF078F81D97}"/>
          </ac:picMkLst>
        </pc:picChg>
        <pc:picChg chg="add mod">
          <ac:chgData name="Richard Chalk" userId="287f8aa4f4de1d19" providerId="LiveId" clId="{9176636B-F05A-4338-934F-3D993A100B84}" dt="2023-08-02T10:18:06.283" v="405" actId="1076"/>
          <ac:picMkLst>
            <pc:docMk/>
            <pc:sldMk cId="0" sldId="260"/>
            <ac:picMk id="6" creationId="{A955C413-9991-8051-2E79-3BFEA5939765}"/>
          </ac:picMkLst>
        </pc:picChg>
      </pc:sldChg>
      <pc:sldChg chg="modSp add del mod">
        <pc:chgData name="Richard Chalk" userId="287f8aa4f4de1d19" providerId="LiveId" clId="{9176636B-F05A-4338-934F-3D993A100B84}" dt="2023-08-02T10:06:58.058" v="160" actId="47"/>
        <pc:sldMkLst>
          <pc:docMk/>
          <pc:sldMk cId="0" sldId="261"/>
        </pc:sldMkLst>
        <pc:spChg chg="mod">
          <ac:chgData name="Richard Chalk" userId="287f8aa4f4de1d19" providerId="LiveId" clId="{9176636B-F05A-4338-934F-3D993A100B84}" dt="2023-08-02T10:02:40.465" v="99" actId="20577"/>
          <ac:spMkLst>
            <pc:docMk/>
            <pc:sldMk cId="0" sldId="261"/>
            <ac:spMk id="129" creationId="{00000000-0000-0000-0000-000000000000}"/>
          </ac:spMkLst>
        </pc:spChg>
      </pc:sldChg>
      <pc:sldChg chg="addSp delSp modSp add mod">
        <pc:chgData name="Richard Chalk" userId="287f8aa4f4de1d19" providerId="LiveId" clId="{9176636B-F05A-4338-934F-3D993A100B84}" dt="2023-08-02T11:18:05.782" v="1759" actId="113"/>
        <pc:sldMkLst>
          <pc:docMk/>
          <pc:sldMk cId="2058410739" sldId="262"/>
        </pc:sldMkLst>
        <pc:spChg chg="add mod">
          <ac:chgData name="Richard Chalk" userId="287f8aa4f4de1d19" providerId="LiveId" clId="{9176636B-F05A-4338-934F-3D993A100B84}" dt="2023-08-02T09:59:07.931" v="81"/>
          <ac:spMkLst>
            <pc:docMk/>
            <pc:sldMk cId="2058410739" sldId="262"/>
            <ac:spMk id="3" creationId="{10733B3E-8E2B-9D90-6D8B-D02900570045}"/>
          </ac:spMkLst>
        </pc:spChg>
        <pc:spChg chg="add mod">
          <ac:chgData name="Richard Chalk" userId="287f8aa4f4de1d19" providerId="LiveId" clId="{9176636B-F05A-4338-934F-3D993A100B84}" dt="2023-08-02T11:18:05.782" v="1759" actId="113"/>
          <ac:spMkLst>
            <pc:docMk/>
            <pc:sldMk cId="2058410739" sldId="262"/>
            <ac:spMk id="9" creationId="{F0BB46EB-125B-969C-1BCA-235057D84B5B}"/>
          </ac:spMkLst>
        </pc:spChg>
        <pc:spChg chg="add mod">
          <ac:chgData name="Richard Chalk" userId="287f8aa4f4de1d19" providerId="LiveId" clId="{9176636B-F05A-4338-934F-3D993A100B84}" dt="2023-08-02T11:17:47.491" v="1743" actId="571"/>
          <ac:spMkLst>
            <pc:docMk/>
            <pc:sldMk cId="2058410739" sldId="262"/>
            <ac:spMk id="11" creationId="{4F588603-FBF1-0BF9-228D-E2BC27852485}"/>
          </ac:spMkLst>
        </pc:spChg>
        <pc:spChg chg="add mod">
          <ac:chgData name="Richard Chalk" userId="287f8aa4f4de1d19" providerId="LiveId" clId="{9176636B-F05A-4338-934F-3D993A100B84}" dt="2023-08-02T11:18:01.976" v="1758" actId="1038"/>
          <ac:spMkLst>
            <pc:docMk/>
            <pc:sldMk cId="2058410739" sldId="262"/>
            <ac:spMk id="13" creationId="{C31DC548-6145-F20B-93D3-7C9030617601}"/>
          </ac:spMkLst>
        </pc:spChg>
        <pc:spChg chg="del">
          <ac:chgData name="Richard Chalk" userId="287f8aa4f4de1d19" providerId="LiveId" clId="{9176636B-F05A-4338-934F-3D993A100B84}" dt="2023-08-02T09:59:11.136" v="82" actId="478"/>
          <ac:spMkLst>
            <pc:docMk/>
            <pc:sldMk cId="2058410739" sldId="262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08:48.945" v="190" actId="14100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7.931" v="81"/>
          <ac:picMkLst>
            <pc:docMk/>
            <pc:sldMk cId="2058410739" sldId="262"/>
            <ac:picMk id="2" creationId="{FD7B8C51-FE0A-D99D-2333-B91DDCA567D4}"/>
          </ac:picMkLst>
        </pc:picChg>
        <pc:picChg chg="add mod">
          <ac:chgData name="Richard Chalk" userId="287f8aa4f4de1d19" providerId="LiveId" clId="{9176636B-F05A-4338-934F-3D993A100B84}" dt="2023-08-02T10:07:53.787" v="185" actId="1076"/>
          <ac:picMkLst>
            <pc:docMk/>
            <pc:sldMk cId="2058410739" sldId="262"/>
            <ac:picMk id="4" creationId="{4D2C90CB-4834-1C29-82AC-11A23C516286}"/>
          </ac:picMkLst>
        </pc:picChg>
        <pc:picChg chg="add mod">
          <ac:chgData name="Richard Chalk" userId="287f8aa4f4de1d19" providerId="LiveId" clId="{9176636B-F05A-4338-934F-3D993A100B84}" dt="2023-08-02T10:09:43.369" v="198" actId="1035"/>
          <ac:picMkLst>
            <pc:docMk/>
            <pc:sldMk cId="2058410739" sldId="262"/>
            <ac:picMk id="6" creationId="{F6610816-3732-A276-E59D-14D4EBF6B084}"/>
          </ac:picMkLst>
        </pc:picChg>
        <pc:picChg chg="add mod">
          <ac:chgData name="Richard Chalk" userId="287f8aa4f4de1d19" providerId="LiveId" clId="{9176636B-F05A-4338-934F-3D993A100B84}" dt="2023-08-02T10:09:37.725" v="193" actId="1076"/>
          <ac:picMkLst>
            <pc:docMk/>
            <pc:sldMk cId="2058410739" sldId="262"/>
            <ac:picMk id="8" creationId="{BA72B651-893C-9409-DF77-72023771C4EA}"/>
          </ac:picMkLst>
        </pc:picChg>
        <pc:picChg chg="add mod">
          <ac:chgData name="Richard Chalk" userId="287f8aa4f4de1d19" providerId="LiveId" clId="{9176636B-F05A-4338-934F-3D993A100B84}" dt="2023-08-02T11:17:51.496" v="1748" actId="1035"/>
          <ac:picMkLst>
            <pc:docMk/>
            <pc:sldMk cId="2058410739" sldId="262"/>
            <ac:picMk id="10" creationId="{4626A4AF-6ABD-3FA7-B3DC-9E4B38DB0490}"/>
          </ac:picMkLst>
        </pc:picChg>
        <pc:picChg chg="add mod">
          <ac:chgData name="Richard Chalk" userId="287f8aa4f4de1d19" providerId="LiveId" clId="{9176636B-F05A-4338-934F-3D993A100B84}" dt="2023-08-02T11:17:47.491" v="1743" actId="571"/>
          <ac:picMkLst>
            <pc:docMk/>
            <pc:sldMk cId="2058410739" sldId="262"/>
            <ac:picMk id="12" creationId="{877D4AF0-AD0A-169C-07B7-8F0E18C59026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9:16.947" v="1515" actId="207"/>
        <pc:sldMkLst>
          <pc:docMk/>
          <pc:sldMk cId="644395032" sldId="263"/>
        </pc:sldMkLst>
        <pc:spChg chg="mod">
          <ac:chgData name="Richard Chalk" userId="287f8aa4f4de1d19" providerId="LiveId" clId="{9176636B-F05A-4338-934F-3D993A100B84}" dt="2023-08-02T10:59:16.947" v="1515" actId="207"/>
          <ac:spMkLst>
            <pc:docMk/>
            <pc:sldMk cId="644395032" sldId="263"/>
            <ac:spMk id="2" creationId="{63E6A6E7-0AAA-D3D3-609D-991EF2AF111C}"/>
          </ac:spMkLst>
        </pc:spChg>
        <pc:spChg chg="add mod">
          <ac:chgData name="Richard Chalk" userId="287f8aa4f4de1d19" providerId="LiveId" clId="{9176636B-F05A-4338-934F-3D993A100B84}" dt="2023-08-02T09:59:14.741" v="84"/>
          <ac:spMkLst>
            <pc:docMk/>
            <pc:sldMk cId="644395032" sldId="263"/>
            <ac:spMk id="5" creationId="{0142E0E8-3697-C4E9-E0A1-C84CABA4D93E}"/>
          </ac:spMkLst>
        </pc:spChg>
        <pc:spChg chg="del">
          <ac:chgData name="Richard Chalk" userId="287f8aa4f4de1d19" providerId="LiveId" clId="{9176636B-F05A-4338-934F-3D993A100B84}" dt="2023-08-02T09:59:14.285" v="83" actId="478"/>
          <ac:spMkLst>
            <pc:docMk/>
            <pc:sldMk cId="644395032" sldId="263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5:45.030" v="1470" actId="20577"/>
          <ac:spMkLst>
            <pc:docMk/>
            <pc:sldMk cId="644395032" sldId="263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14.741" v="84"/>
          <ac:picMkLst>
            <pc:docMk/>
            <pc:sldMk cId="644395032" sldId="263"/>
            <ac:picMk id="3" creationId="{1DE4E610-BA70-EB41-EE91-4AA249E4E405}"/>
          </ac:picMkLst>
        </pc:picChg>
        <pc:picChg chg="add mod">
          <ac:chgData name="Richard Chalk" userId="287f8aa4f4de1d19" providerId="LiveId" clId="{9176636B-F05A-4338-934F-3D993A100B84}" dt="2023-08-02T10:23:18.247" v="469" actId="1037"/>
          <ac:picMkLst>
            <pc:docMk/>
            <pc:sldMk cId="644395032" sldId="263"/>
            <ac:picMk id="1026" creationId="{87EDDF4E-2013-22CD-B582-BDC36C42A8DC}"/>
          </ac:picMkLst>
        </pc:picChg>
        <pc:picChg chg="add del">
          <ac:chgData name="Richard Chalk" userId="287f8aa4f4de1d19" providerId="LiveId" clId="{9176636B-F05A-4338-934F-3D993A100B84}" dt="2023-08-02T10:54:04.276" v="1448" actId="478"/>
          <ac:picMkLst>
            <pc:docMk/>
            <pc:sldMk cId="644395032" sldId="263"/>
            <ac:picMk id="1028" creationId="{9C5486A5-D3B8-B6A3-A876-27A3F89FE951}"/>
          </ac:picMkLst>
        </pc:picChg>
        <pc:picChg chg="add del">
          <ac:chgData name="Richard Chalk" userId="287f8aa4f4de1d19" providerId="LiveId" clId="{9176636B-F05A-4338-934F-3D993A100B84}" dt="2023-08-02T10:54:37.478" v="1450" actId="478"/>
          <ac:picMkLst>
            <pc:docMk/>
            <pc:sldMk cId="644395032" sldId="263"/>
            <ac:picMk id="1030" creationId="{FE300E88-8903-D668-7B71-A80AEFD39E84}"/>
          </ac:picMkLst>
        </pc:picChg>
        <pc:picChg chg="add del mod">
          <ac:chgData name="Richard Chalk" userId="287f8aa4f4de1d19" providerId="LiveId" clId="{9176636B-F05A-4338-934F-3D993A100B84}" dt="2023-08-02T10:54:55.775" v="1454" actId="478"/>
          <ac:picMkLst>
            <pc:docMk/>
            <pc:sldMk cId="644395032" sldId="263"/>
            <ac:picMk id="1032" creationId="{FA01F3CB-0E09-4BC4-FFE5-F6AAA09F7D92}"/>
          </ac:picMkLst>
        </pc:picChg>
        <pc:picChg chg="add mod">
          <ac:chgData name="Richard Chalk" userId="287f8aa4f4de1d19" providerId="LiveId" clId="{9176636B-F05A-4338-934F-3D993A100B84}" dt="2023-08-02T10:55:52.740" v="1477" actId="14100"/>
          <ac:picMkLst>
            <pc:docMk/>
            <pc:sldMk cId="644395032" sldId="263"/>
            <ac:picMk id="1034" creationId="{49F12BBD-EDE9-587A-0891-CFA9505353D9}"/>
          </ac:picMkLst>
        </pc:picChg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1256632380" sldId="265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521131524" sldId="266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071777541" sldId="268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603092959" sldId="271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472342495" sldId="272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4120446537" sldId="273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29805263" sldId="274"/>
        </pc:sldMkLst>
      </pc:sldChg>
      <pc:sldChg chg="addSp delSp modSp add mod">
        <pc:chgData name="Richard Chalk" userId="287f8aa4f4de1d19" providerId="LiveId" clId="{9176636B-F05A-4338-934F-3D993A100B84}" dt="2023-08-02T10:19:34.861" v="434" actId="113"/>
        <pc:sldMkLst>
          <pc:docMk/>
          <pc:sldMk cId="3739814327" sldId="275"/>
        </pc:sldMkLst>
        <pc:spChg chg="add mod">
          <ac:chgData name="Richard Chalk" userId="287f8aa4f4de1d19" providerId="LiveId" clId="{9176636B-F05A-4338-934F-3D993A100B84}" dt="2023-08-02T09:58:19.893" v="62"/>
          <ac:spMkLst>
            <pc:docMk/>
            <pc:sldMk cId="3739814327" sldId="275"/>
            <ac:spMk id="3" creationId="{0E8A0363-628C-215E-4C76-E2DF61C9C8CF}"/>
          </ac:spMkLst>
        </pc:spChg>
        <pc:spChg chg="del">
          <ac:chgData name="Richard Chalk" userId="287f8aa4f4de1d19" providerId="LiveId" clId="{9176636B-F05A-4338-934F-3D993A100B84}" dt="2023-08-02T09:58:23.004" v="63" actId="478"/>
          <ac:spMkLst>
            <pc:docMk/>
            <pc:sldMk cId="3739814327" sldId="275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9:34.861" v="434" actId="113"/>
          <ac:spMkLst>
            <pc:docMk/>
            <pc:sldMk cId="3739814327" sldId="275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9.893" v="62"/>
          <ac:picMkLst>
            <pc:docMk/>
            <pc:sldMk cId="3739814327" sldId="275"/>
            <ac:picMk id="2" creationId="{4628697A-51ED-199B-5F50-789F25B9B8E8}"/>
          </ac:picMkLst>
        </pc:picChg>
      </pc:sldChg>
      <pc:sldChg chg="addSp delSp modSp add mod">
        <pc:chgData name="Richard Chalk" userId="287f8aa4f4de1d19" providerId="LiveId" clId="{9176636B-F05A-4338-934F-3D993A100B84}" dt="2023-08-02T09:58:27.047" v="65"/>
        <pc:sldMkLst>
          <pc:docMk/>
          <pc:sldMk cId="2575820018" sldId="276"/>
        </pc:sldMkLst>
        <pc:spChg chg="add mod">
          <ac:chgData name="Richard Chalk" userId="287f8aa4f4de1d19" providerId="LiveId" clId="{9176636B-F05A-4338-934F-3D993A100B84}" dt="2023-08-02T09:58:27.047" v="65"/>
          <ac:spMkLst>
            <pc:docMk/>
            <pc:sldMk cId="2575820018" sldId="276"/>
            <ac:spMk id="4" creationId="{9B0C6C13-948C-9AFE-FDEC-14C222B06428}"/>
          </ac:spMkLst>
        </pc:spChg>
        <pc:spChg chg="del">
          <ac:chgData name="Richard Chalk" userId="287f8aa4f4de1d19" providerId="LiveId" clId="{9176636B-F05A-4338-934F-3D993A100B84}" dt="2023-08-02T09:58:26.028" v="64" actId="478"/>
          <ac:spMkLst>
            <pc:docMk/>
            <pc:sldMk cId="2575820018" sldId="276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27.047" v="65"/>
          <ac:picMkLst>
            <pc:docMk/>
            <pc:sldMk cId="2575820018" sldId="276"/>
            <ac:picMk id="2" creationId="{4D46BC0B-5D6D-14EC-4992-43EC0F422B54}"/>
          </ac:picMkLst>
        </pc:picChg>
      </pc:sldChg>
      <pc:sldChg chg="addSp delSp modSp add mod">
        <pc:chgData name="Richard Chalk" userId="287f8aa4f4de1d19" providerId="LiveId" clId="{9176636B-F05A-4338-934F-3D993A100B84}" dt="2023-08-02T09:58:31.242" v="67"/>
        <pc:sldMkLst>
          <pc:docMk/>
          <pc:sldMk cId="1952880672" sldId="277"/>
        </pc:sldMkLst>
        <pc:spChg chg="add mod">
          <ac:chgData name="Richard Chalk" userId="287f8aa4f4de1d19" providerId="LiveId" clId="{9176636B-F05A-4338-934F-3D993A100B84}" dt="2023-08-02T09:58:31.242" v="67"/>
          <ac:spMkLst>
            <pc:docMk/>
            <pc:sldMk cId="1952880672" sldId="277"/>
            <ac:spMk id="3" creationId="{6074694D-D8FB-A54F-2D12-4850A43DA2B5}"/>
          </ac:spMkLst>
        </pc:spChg>
        <pc:spChg chg="del">
          <ac:chgData name="Richard Chalk" userId="287f8aa4f4de1d19" providerId="LiveId" clId="{9176636B-F05A-4338-934F-3D993A100B84}" dt="2023-08-02T09:58:30.544" v="66" actId="478"/>
          <ac:spMkLst>
            <pc:docMk/>
            <pc:sldMk cId="1952880672" sldId="277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31.242" v="67"/>
          <ac:picMkLst>
            <pc:docMk/>
            <pc:sldMk cId="1952880672" sldId="277"/>
            <ac:picMk id="2" creationId="{92FE2B57-4582-9F9C-9781-BDCC2ACF0C5B}"/>
          </ac:picMkLst>
        </pc:picChg>
      </pc:sldChg>
      <pc:sldChg chg="addSp delSp modSp add mod">
        <pc:chgData name="Richard Chalk" userId="287f8aa4f4de1d19" providerId="LiveId" clId="{9176636B-F05A-4338-934F-3D993A100B84}" dt="2023-08-02T10:20:17.396" v="441" actId="1038"/>
        <pc:sldMkLst>
          <pc:docMk/>
          <pc:sldMk cId="2600618811" sldId="278"/>
        </pc:sldMkLst>
        <pc:spChg chg="add mod">
          <ac:chgData name="Richard Chalk" userId="287f8aa4f4de1d19" providerId="LiveId" clId="{9176636B-F05A-4338-934F-3D993A100B84}" dt="2023-08-02T09:58:42.827" v="69"/>
          <ac:spMkLst>
            <pc:docMk/>
            <pc:sldMk cId="2600618811" sldId="278"/>
            <ac:spMk id="4" creationId="{820551F9-D3B3-568D-FAF5-8436010E7E85}"/>
          </ac:spMkLst>
        </pc:spChg>
        <pc:spChg chg="mod">
          <ac:chgData name="Richard Chalk" userId="287f8aa4f4de1d19" providerId="LiveId" clId="{9176636B-F05A-4338-934F-3D993A100B84}" dt="2023-08-02T10:20:11.665" v="440" actId="207"/>
          <ac:spMkLst>
            <pc:docMk/>
            <pc:sldMk cId="2600618811" sldId="278"/>
            <ac:spMk id="6" creationId="{44E67F07-D653-AF5C-BF27-EABFC4489965}"/>
          </ac:spMkLst>
        </pc:spChg>
        <pc:spChg chg="mod">
          <ac:chgData name="Richard Chalk" userId="287f8aa4f4de1d19" providerId="LiveId" clId="{9176636B-F05A-4338-934F-3D993A100B84}" dt="2023-08-02T10:19:56.951" v="436" actId="20577"/>
          <ac:spMkLst>
            <pc:docMk/>
            <pc:sldMk cId="2600618811" sldId="278"/>
            <ac:spMk id="7" creationId="{EFE6D4E1-2C15-B975-85C4-C28D6F5F70EB}"/>
          </ac:spMkLst>
        </pc:spChg>
        <pc:spChg chg="del">
          <ac:chgData name="Richard Chalk" userId="287f8aa4f4de1d19" providerId="LiveId" clId="{9176636B-F05A-4338-934F-3D993A100B84}" dt="2023-08-02T09:58:42.306" v="68" actId="478"/>
          <ac:spMkLst>
            <pc:docMk/>
            <pc:sldMk cId="2600618811" sldId="278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2.827" v="69"/>
          <ac:picMkLst>
            <pc:docMk/>
            <pc:sldMk cId="2600618811" sldId="278"/>
            <ac:picMk id="2" creationId="{9B619784-1357-0D7B-5D62-B1684ABDA195}"/>
          </ac:picMkLst>
        </pc:picChg>
        <pc:picChg chg="mod">
          <ac:chgData name="Richard Chalk" userId="287f8aa4f4de1d19" providerId="LiveId" clId="{9176636B-F05A-4338-934F-3D993A100B84}" dt="2023-08-02T10:20:17.396" v="441" actId="1038"/>
          <ac:picMkLst>
            <pc:docMk/>
            <pc:sldMk cId="2600618811" sldId="278"/>
            <ac:picMk id="5" creationId="{8C511302-D2D7-18E4-1C94-C2053D9DE5EE}"/>
          </ac:picMkLst>
        </pc:picChg>
      </pc:sldChg>
      <pc:sldChg chg="addSp delSp modSp add mod">
        <pc:chgData name="Richard Chalk" userId="287f8aa4f4de1d19" providerId="LiveId" clId="{9176636B-F05A-4338-934F-3D993A100B84}" dt="2023-08-02T09:58:45.947" v="71"/>
        <pc:sldMkLst>
          <pc:docMk/>
          <pc:sldMk cId="3756490369" sldId="279"/>
        </pc:sldMkLst>
        <pc:spChg chg="add mod">
          <ac:chgData name="Richard Chalk" userId="287f8aa4f4de1d19" providerId="LiveId" clId="{9176636B-F05A-4338-934F-3D993A100B84}" dt="2023-08-02T09:58:45.947" v="71"/>
          <ac:spMkLst>
            <pc:docMk/>
            <pc:sldMk cId="3756490369" sldId="279"/>
            <ac:spMk id="3" creationId="{CA0A1D91-02EC-DAC4-9807-DD00EDF4CBF6}"/>
          </ac:spMkLst>
        </pc:spChg>
        <pc:spChg chg="del">
          <ac:chgData name="Richard Chalk" userId="287f8aa4f4de1d19" providerId="LiveId" clId="{9176636B-F05A-4338-934F-3D993A100B84}" dt="2023-08-02T09:58:45.354" v="70" actId="478"/>
          <ac:spMkLst>
            <pc:docMk/>
            <pc:sldMk cId="3756490369" sldId="279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5.947" v="71"/>
          <ac:picMkLst>
            <pc:docMk/>
            <pc:sldMk cId="3756490369" sldId="279"/>
            <ac:picMk id="2" creationId="{D5CF3B49-D063-6703-4C29-6471336ADD4F}"/>
          </ac:picMkLst>
        </pc:picChg>
      </pc:sldChg>
      <pc:sldChg chg="addSp delSp modSp add mod">
        <pc:chgData name="Richard Chalk" userId="287f8aa4f4de1d19" providerId="LiveId" clId="{9176636B-F05A-4338-934F-3D993A100B84}" dt="2023-08-02T09:58:48.674" v="73"/>
        <pc:sldMkLst>
          <pc:docMk/>
          <pc:sldMk cId="3431538655" sldId="280"/>
        </pc:sldMkLst>
        <pc:spChg chg="add mod">
          <ac:chgData name="Richard Chalk" userId="287f8aa4f4de1d19" providerId="LiveId" clId="{9176636B-F05A-4338-934F-3D993A100B84}" dt="2023-08-02T09:58:48.674" v="73"/>
          <ac:spMkLst>
            <pc:docMk/>
            <pc:sldMk cId="3431538655" sldId="280"/>
            <ac:spMk id="4" creationId="{A9E33436-4574-3F78-B56A-86EFE103E5FB}"/>
          </ac:spMkLst>
        </pc:spChg>
        <pc:spChg chg="del">
          <ac:chgData name="Richard Chalk" userId="287f8aa4f4de1d19" providerId="LiveId" clId="{9176636B-F05A-4338-934F-3D993A100B84}" dt="2023-08-02T09:58:48.235" v="72" actId="478"/>
          <ac:spMkLst>
            <pc:docMk/>
            <pc:sldMk cId="3431538655" sldId="280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8.674" v="73"/>
          <ac:picMkLst>
            <pc:docMk/>
            <pc:sldMk cId="3431538655" sldId="280"/>
            <ac:picMk id="2" creationId="{336354BA-EC30-71D3-9F8F-7DFA8BFBA356}"/>
          </ac:picMkLst>
        </pc:picChg>
      </pc:sldChg>
      <pc:sldChg chg="addSp modSp add mod">
        <pc:chgData name="Richard Chalk" userId="287f8aa4f4de1d19" providerId="LiveId" clId="{9176636B-F05A-4338-934F-3D993A100B84}" dt="2023-08-02T10:21:22.880" v="443" actId="207"/>
        <pc:sldMkLst>
          <pc:docMk/>
          <pc:sldMk cId="4231629150" sldId="281"/>
        </pc:sldMkLst>
        <pc:spChg chg="add mod">
          <ac:chgData name="Richard Chalk" userId="287f8aa4f4de1d19" providerId="LiveId" clId="{9176636B-F05A-4338-934F-3D993A100B84}" dt="2023-08-02T09:58:50.923" v="74"/>
          <ac:spMkLst>
            <pc:docMk/>
            <pc:sldMk cId="4231629150" sldId="281"/>
            <ac:spMk id="3" creationId="{6DF91470-054B-D8E4-17B9-D20365AD8F6D}"/>
          </ac:spMkLst>
        </pc:spChg>
        <pc:spChg chg="mod">
          <ac:chgData name="Richard Chalk" userId="287f8aa4f4de1d19" providerId="LiveId" clId="{9176636B-F05A-4338-934F-3D993A100B84}" dt="2023-08-02T10:21:22.880" v="443" actId="207"/>
          <ac:spMkLst>
            <pc:docMk/>
            <pc:sldMk cId="4231629150" sldId="281"/>
            <ac:spMk id="6" creationId="{44E67F07-D653-AF5C-BF27-EABFC4489965}"/>
          </ac:spMkLst>
        </pc:spChg>
        <pc:picChg chg="add mod">
          <ac:chgData name="Richard Chalk" userId="287f8aa4f4de1d19" providerId="LiveId" clId="{9176636B-F05A-4338-934F-3D993A100B84}" dt="2023-08-02T09:58:50.923" v="74"/>
          <ac:picMkLst>
            <pc:docMk/>
            <pc:sldMk cId="4231629150" sldId="281"/>
            <ac:picMk id="2" creationId="{3BCCB485-5478-5670-39C4-DDB3D4B7C955}"/>
          </ac:picMkLst>
        </pc:picChg>
      </pc:sldChg>
      <pc:sldChg chg="addSp delSp modSp add mod">
        <pc:chgData name="Richard Chalk" userId="287f8aa4f4de1d19" providerId="LiveId" clId="{9176636B-F05A-4338-934F-3D993A100B84}" dt="2023-08-02T10:22:19.615" v="449" actId="20577"/>
        <pc:sldMkLst>
          <pc:docMk/>
          <pc:sldMk cId="1058317726" sldId="282"/>
        </pc:sldMkLst>
        <pc:spChg chg="mod">
          <ac:chgData name="Richard Chalk" userId="287f8aa4f4de1d19" providerId="LiveId" clId="{9176636B-F05A-4338-934F-3D993A100B84}" dt="2023-08-02T10:22:19.615" v="449" actId="20577"/>
          <ac:spMkLst>
            <pc:docMk/>
            <pc:sldMk cId="1058317726" sldId="282"/>
            <ac:spMk id="4" creationId="{0DA74C44-3AED-0F19-B8A7-6B406DD93DEB}"/>
          </ac:spMkLst>
        </pc:spChg>
        <pc:spChg chg="add mod">
          <ac:chgData name="Richard Chalk" userId="287f8aa4f4de1d19" providerId="LiveId" clId="{9176636B-F05A-4338-934F-3D993A100B84}" dt="2023-08-02T09:58:53.128" v="75"/>
          <ac:spMkLst>
            <pc:docMk/>
            <pc:sldMk cId="1058317726" sldId="282"/>
            <ac:spMk id="7" creationId="{92BA6410-3899-B3DC-4B5F-310C2D6E4211}"/>
          </ac:spMkLst>
        </pc:spChg>
        <pc:spChg chg="del">
          <ac:chgData name="Richard Chalk" userId="287f8aa4f4de1d19" providerId="LiveId" clId="{9176636B-F05A-4338-934F-3D993A100B84}" dt="2023-08-02T09:58:56.044" v="76" actId="478"/>
          <ac:spMkLst>
            <pc:docMk/>
            <pc:sldMk cId="1058317726" sldId="282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3.128" v="75"/>
          <ac:picMkLst>
            <pc:docMk/>
            <pc:sldMk cId="1058317726" sldId="282"/>
            <ac:picMk id="2" creationId="{493BC7DC-7155-D0EF-2428-3E6C258EB8C1}"/>
          </ac:picMkLst>
        </pc:picChg>
      </pc:sldChg>
      <pc:sldChg chg="addSp delSp modSp add mod">
        <pc:chgData name="Richard Chalk" userId="287f8aa4f4de1d19" providerId="LiveId" clId="{9176636B-F05A-4338-934F-3D993A100B84}" dt="2023-08-02T10:14:46.453" v="358" actId="113"/>
        <pc:sldMkLst>
          <pc:docMk/>
          <pc:sldMk cId="1180630592" sldId="283"/>
        </pc:sldMkLst>
        <pc:spChg chg="add mod">
          <ac:chgData name="Richard Chalk" userId="287f8aa4f4de1d19" providerId="LiveId" clId="{9176636B-F05A-4338-934F-3D993A100B84}" dt="2023-08-02T09:58:57.405" v="77"/>
          <ac:spMkLst>
            <pc:docMk/>
            <pc:sldMk cId="1180630592" sldId="283"/>
            <ac:spMk id="3" creationId="{C707595D-6C56-D1C4-28F4-8238AB04F595}"/>
          </ac:spMkLst>
        </pc:spChg>
        <pc:spChg chg="mod">
          <ac:chgData name="Richard Chalk" userId="287f8aa4f4de1d19" providerId="LiveId" clId="{9176636B-F05A-4338-934F-3D993A100B84}" dt="2023-08-02T10:14:46.453" v="358" actId="113"/>
          <ac:spMkLst>
            <pc:docMk/>
            <pc:sldMk cId="1180630592" sldId="283"/>
            <ac:spMk id="6" creationId="{44E67F07-D653-AF5C-BF27-EABFC4489965}"/>
          </ac:spMkLst>
        </pc:spChg>
        <pc:spChg chg="del">
          <ac:chgData name="Richard Chalk" userId="287f8aa4f4de1d19" providerId="LiveId" clId="{9176636B-F05A-4338-934F-3D993A100B84}" dt="2023-08-02T09:58:59.144" v="78" actId="478"/>
          <ac:spMkLst>
            <pc:docMk/>
            <pc:sldMk cId="1180630592" sldId="283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7.405" v="77"/>
          <ac:picMkLst>
            <pc:docMk/>
            <pc:sldMk cId="1180630592" sldId="283"/>
            <ac:picMk id="2" creationId="{3EFF9867-4D1D-BB6A-FB38-1C1EDE0F7F94}"/>
          </ac:picMkLst>
        </pc:picChg>
        <pc:picChg chg="add mod">
          <ac:chgData name="Richard Chalk" userId="287f8aa4f4de1d19" providerId="LiveId" clId="{9176636B-F05A-4338-934F-3D993A100B84}" dt="2023-08-02T10:14:03.701" v="312" actId="1076"/>
          <ac:picMkLst>
            <pc:docMk/>
            <pc:sldMk cId="1180630592" sldId="283"/>
            <ac:picMk id="4" creationId="{5F76CF24-CF60-6BB1-F32E-1C18533F2CBB}"/>
          </ac:picMkLst>
        </pc:picChg>
      </pc:sldChg>
      <pc:sldChg chg="addSp delSp modSp add mod">
        <pc:chgData name="Richard Chalk" userId="287f8aa4f4de1d19" providerId="LiveId" clId="{9176636B-F05A-4338-934F-3D993A100B84}" dt="2023-08-02T09:59:06.580" v="80" actId="478"/>
        <pc:sldMkLst>
          <pc:docMk/>
          <pc:sldMk cId="848757853" sldId="284"/>
        </pc:sldMkLst>
        <pc:spChg chg="add mod">
          <ac:chgData name="Richard Chalk" userId="287f8aa4f4de1d19" providerId="LiveId" clId="{9176636B-F05A-4338-934F-3D993A100B84}" dt="2023-08-02T09:59:00.409" v="79"/>
          <ac:spMkLst>
            <pc:docMk/>
            <pc:sldMk cId="848757853" sldId="284"/>
            <ac:spMk id="4" creationId="{E5974867-7F2C-5A9E-43D8-65B26AAAE8DA}"/>
          </ac:spMkLst>
        </pc:spChg>
        <pc:spChg chg="del">
          <ac:chgData name="Richard Chalk" userId="287f8aa4f4de1d19" providerId="LiveId" clId="{9176636B-F05A-4338-934F-3D993A100B84}" dt="2023-08-02T09:59:06.580" v="80" actId="478"/>
          <ac:spMkLst>
            <pc:docMk/>
            <pc:sldMk cId="848757853" sldId="284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0.409" v="79"/>
          <ac:picMkLst>
            <pc:docMk/>
            <pc:sldMk cId="848757853" sldId="284"/>
            <ac:picMk id="2" creationId="{8A2AAC45-CA05-AF50-ADC3-7AF32CDDAA53}"/>
          </ac:picMkLst>
        </pc:picChg>
      </pc:sldChg>
      <pc:sldChg chg="modSp mod">
        <pc:chgData name="Richard Chalk" userId="287f8aa4f4de1d19" providerId="LiveId" clId="{9176636B-F05A-4338-934F-3D993A100B84}" dt="2023-08-02T05:33:20.913" v="0"/>
        <pc:sldMkLst>
          <pc:docMk/>
          <pc:sldMk cId="3213385662" sldId="309"/>
        </pc:sldMkLst>
        <pc:spChg chg="mod">
          <ac:chgData name="Richard Chalk" userId="287f8aa4f4de1d19" providerId="LiveId" clId="{9176636B-F05A-4338-934F-3D993A100B84}" dt="2023-08-02T05:33:20.913" v="0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mod">
        <pc:chgData name="Richard Chalk" userId="287f8aa4f4de1d19" providerId="LiveId" clId="{9176636B-F05A-4338-934F-3D993A100B84}" dt="2023-08-02T10:14:58.427" v="359" actId="478"/>
        <pc:sldMkLst>
          <pc:docMk/>
          <pc:sldMk cId="2331944968" sldId="530"/>
        </pc:sldMkLst>
        <pc:spChg chg="del">
          <ac:chgData name="Richard Chalk" userId="287f8aa4f4de1d19" providerId="LiveId" clId="{9176636B-F05A-4338-934F-3D993A100B84}" dt="2023-08-02T10:14:58.427" v="359" actId="478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9176636B-F05A-4338-934F-3D993A100B84}" dt="2023-08-02T09:57:35.712" v="54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176636B-F05A-4338-934F-3D993A100B84}" dt="2023-08-02T09:57:51.774" v="55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9176636B-F05A-4338-934F-3D993A100B84}" dt="2023-08-02T05:44:35.251" v="26" actId="1038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9176636B-F05A-4338-934F-3D993A100B84}" dt="2023-08-02T10:14:58.427" v="359" actId="478"/>
          <ac:picMkLst>
            <pc:docMk/>
            <pc:sldMk cId="2331944968" sldId="530"/>
            <ac:picMk id="1026" creationId="{4329E322-4836-B711-A004-CFF57ED07855}"/>
          </ac:picMkLst>
        </pc:picChg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87256291" sldId="53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930755218" sldId="53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020271443" sldId="56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580173663" sldId="57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649124498" sldId="573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142719970" sldId="574"/>
        </pc:sldMkLst>
      </pc:sldChg>
      <pc:sldChg chg="addSp delSp modSp mod modNotesTx">
        <pc:chgData name="Richard Chalk" userId="287f8aa4f4de1d19" providerId="LiveId" clId="{9176636B-F05A-4338-934F-3D993A100B84}" dt="2023-08-02T10:59:36.448" v="1516" actId="313"/>
        <pc:sldMkLst>
          <pc:docMk/>
          <pc:sldMk cId="3556123800" sldId="575"/>
        </pc:sldMkLst>
        <pc:spChg chg="mod">
          <ac:chgData name="Richard Chalk" userId="287f8aa4f4de1d19" providerId="LiveId" clId="{9176636B-F05A-4338-934F-3D993A100B84}" dt="2023-08-02T10:59:36.448" v="1516" actId="313"/>
          <ac:spMkLst>
            <pc:docMk/>
            <pc:sldMk cId="3556123800" sldId="575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33:41.127" v="810" actId="478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0:33:35.977" v="808" actId="20577"/>
          <ac:spMkLst>
            <pc:docMk/>
            <pc:sldMk cId="3556123800" sldId="575"/>
            <ac:spMk id="7" creationId="{EBD62573-4B50-EAD6-8C7E-C3AE6A9F45B4}"/>
          </ac:spMkLst>
        </pc:spChg>
        <pc:spChg chg="add del mod">
          <ac:chgData name="Richard Chalk" userId="287f8aa4f4de1d19" providerId="LiveId" clId="{9176636B-F05A-4338-934F-3D993A100B84}" dt="2023-08-02T10:37:58.036" v="859" actId="478"/>
          <ac:spMkLst>
            <pc:docMk/>
            <pc:sldMk cId="3556123800" sldId="575"/>
            <ac:spMk id="13" creationId="{8ABC4D07-6722-26D4-0621-B198BEDADCBA}"/>
          </ac:spMkLst>
        </pc:spChg>
        <pc:spChg chg="mod">
          <ac:chgData name="Richard Chalk" userId="287f8aa4f4de1d19" providerId="LiveId" clId="{9176636B-F05A-4338-934F-3D993A100B84}" dt="2023-08-02T10:39:40.253" v="874" actId="14100"/>
          <ac:spMkLst>
            <pc:docMk/>
            <pc:sldMk cId="3556123800" sldId="575"/>
            <ac:spMk id="19" creationId="{A1CDD07D-4828-A3B6-DA91-EC37B83E0F59}"/>
          </ac:spMkLst>
        </pc:spChg>
        <pc:picChg chg="del">
          <ac:chgData name="Richard Chalk" userId="287f8aa4f4de1d19" providerId="LiveId" clId="{9176636B-F05A-4338-934F-3D993A100B84}" dt="2023-08-02T10:36:59.970" v="848" actId="478"/>
          <ac:picMkLst>
            <pc:docMk/>
            <pc:sldMk cId="3556123800" sldId="575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0:07:16.085" v="183" actId="478"/>
          <ac:picMkLst>
            <pc:docMk/>
            <pc:sldMk cId="3556123800" sldId="575"/>
            <ac:picMk id="8" creationId="{BDAEFB3F-21F4-4BF5-90D1-3DDFA5C8DD97}"/>
          </ac:picMkLst>
        </pc:picChg>
        <pc:picChg chg="del">
          <ac:chgData name="Richard Chalk" userId="287f8aa4f4de1d19" providerId="LiveId" clId="{9176636B-F05A-4338-934F-3D993A100B84}" dt="2023-08-02T10:33:39.462" v="809" actId="478"/>
          <ac:picMkLst>
            <pc:docMk/>
            <pc:sldMk cId="3556123800" sldId="575"/>
            <ac:picMk id="9" creationId="{81EC56C8-F25A-52E6-ADFF-B350D0D11301}"/>
          </ac:picMkLst>
        </pc:picChg>
        <pc:picChg chg="del">
          <ac:chgData name="Richard Chalk" userId="287f8aa4f4de1d19" providerId="LiveId" clId="{9176636B-F05A-4338-934F-3D993A100B84}" dt="2023-08-02T10:36:58.471" v="847" actId="478"/>
          <ac:picMkLst>
            <pc:docMk/>
            <pc:sldMk cId="3556123800" sldId="575"/>
            <ac:picMk id="11" creationId="{029F1EBB-9F2F-7469-6F61-320FF4993B17}"/>
          </ac:picMkLst>
        </pc:picChg>
        <pc:picChg chg="add mod">
          <ac:chgData name="Richard Chalk" userId="287f8aa4f4de1d19" providerId="LiveId" clId="{9176636B-F05A-4338-934F-3D993A100B84}" dt="2023-08-02T10:39:27.457" v="868"/>
          <ac:picMkLst>
            <pc:docMk/>
            <pc:sldMk cId="3556123800" sldId="575"/>
            <ac:picMk id="14" creationId="{EA973258-836C-C24E-E650-19952D3177A0}"/>
          </ac:picMkLst>
        </pc:picChg>
        <pc:picChg chg="del">
          <ac:chgData name="Richard Chalk" userId="287f8aa4f4de1d19" providerId="LiveId" clId="{9176636B-F05A-4338-934F-3D993A100B84}" dt="2023-08-02T10:36:50.335" v="842" actId="478"/>
          <ac:picMkLst>
            <pc:docMk/>
            <pc:sldMk cId="3556123800" sldId="575"/>
            <ac:picMk id="1026" creationId="{DB03CC17-E7D2-20B5-CBE8-0C2E4AA9D810}"/>
          </ac:picMkLst>
        </pc:picChg>
        <pc:picChg chg="add mod">
          <ac:chgData name="Richard Chalk" userId="287f8aa4f4de1d19" providerId="LiveId" clId="{9176636B-F05A-4338-934F-3D993A100B84}" dt="2023-08-02T10:35:43.085" v="834" actId="1038"/>
          <ac:picMkLst>
            <pc:docMk/>
            <pc:sldMk cId="3556123800" sldId="575"/>
            <ac:picMk id="2050" creationId="{471084D8-6689-9D63-56F5-5F1D85B2DC57}"/>
          </ac:picMkLst>
        </pc:picChg>
        <pc:picChg chg="add mod">
          <ac:chgData name="Richard Chalk" userId="287f8aa4f4de1d19" providerId="LiveId" clId="{9176636B-F05A-4338-934F-3D993A100B84}" dt="2023-08-02T10:38:32.396" v="864" actId="167"/>
          <ac:picMkLst>
            <pc:docMk/>
            <pc:sldMk cId="3556123800" sldId="575"/>
            <ac:picMk id="2052" creationId="{5888C21D-6308-B0D6-47ED-73E1E4F1D924}"/>
          </ac:picMkLst>
        </pc:picChg>
        <pc:picChg chg="add mod">
          <ac:chgData name="Richard Chalk" userId="287f8aa4f4de1d19" providerId="LiveId" clId="{9176636B-F05A-4338-934F-3D993A100B84}" dt="2023-08-02T10:39:23.305" v="867" actId="1076"/>
          <ac:picMkLst>
            <pc:docMk/>
            <pc:sldMk cId="3556123800" sldId="575"/>
            <ac:picMk id="2054" creationId="{338711CB-4C82-DF4D-38DA-E5CFC880CE45}"/>
          </ac:picMkLst>
        </pc:picChg>
        <pc:cxnChg chg="del mod">
          <ac:chgData name="Richard Chalk" userId="287f8aa4f4de1d19" providerId="LiveId" clId="{9176636B-F05A-4338-934F-3D993A100B84}" dt="2023-08-02T10:43:04.688" v="900" actId="478"/>
          <ac:cxnSpMkLst>
            <pc:docMk/>
            <pc:sldMk cId="3556123800" sldId="575"/>
            <ac:cxnSpMk id="4" creationId="{8E10E644-46F5-F891-B4EC-377F5D56B5D8}"/>
          </ac:cxnSpMkLst>
        </pc:cxnChg>
        <pc:cxnChg chg="add mod">
          <ac:chgData name="Richard Chalk" userId="287f8aa4f4de1d19" providerId="LiveId" clId="{9176636B-F05A-4338-934F-3D993A100B84}" dt="2023-08-02T10:43:05.082" v="901"/>
          <ac:cxnSpMkLst>
            <pc:docMk/>
            <pc:sldMk cId="3556123800" sldId="575"/>
            <ac:cxnSpMk id="15" creationId="{FD1535C8-D1F8-1263-C7AA-61B737FCC755}"/>
          </ac:cxnSpMkLst>
        </pc:cxnChg>
      </pc:sldChg>
      <pc:sldChg chg="new del">
        <pc:chgData name="Richard Chalk" userId="287f8aa4f4de1d19" providerId="LiveId" clId="{9176636B-F05A-4338-934F-3D993A100B84}" dt="2023-08-02T10:02:01.823" v="85" actId="47"/>
        <pc:sldMkLst>
          <pc:docMk/>
          <pc:sldMk cId="1842423742" sldId="576"/>
        </pc:sldMkLst>
      </pc:sldChg>
      <pc:sldChg chg="delSp modSp add mod modNotesTx">
        <pc:chgData name="Richard Chalk" userId="287f8aa4f4de1d19" providerId="LiveId" clId="{9176636B-F05A-4338-934F-3D993A100B84}" dt="2023-08-02T11:09:21.819" v="1722" actId="20577"/>
        <pc:sldMkLst>
          <pc:docMk/>
          <pc:sldMk cId="1865664197" sldId="576"/>
        </pc:sldMkLst>
        <pc:spChg chg="mod">
          <ac:chgData name="Richard Chalk" userId="287f8aa4f4de1d19" providerId="LiveId" clId="{9176636B-F05A-4338-934F-3D993A100B84}" dt="2023-08-02T11:08:09.154" v="1705" actId="6549"/>
          <ac:spMkLst>
            <pc:docMk/>
            <pc:sldMk cId="1865664197" sldId="576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1:02:53.645" v="1518" actId="478"/>
          <ac:spMkLst>
            <pc:docMk/>
            <pc:sldMk cId="1865664197" sldId="576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1:05:34.623" v="1577" actId="6549"/>
          <ac:spMkLst>
            <pc:docMk/>
            <pc:sldMk cId="1865664197" sldId="576"/>
            <ac:spMk id="19" creationId="{A1CDD07D-4828-A3B6-DA91-EC37B83E0F59}"/>
          </ac:spMkLst>
        </pc:spChg>
        <pc:picChg chg="mod">
          <ac:chgData name="Richard Chalk" userId="287f8aa4f4de1d19" providerId="LiveId" clId="{9176636B-F05A-4338-934F-3D993A100B84}" dt="2023-08-02T11:05:14.101" v="1574" actId="1036"/>
          <ac:picMkLst>
            <pc:docMk/>
            <pc:sldMk cId="1865664197" sldId="576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1:02:53.645" v="1518" actId="478"/>
          <ac:picMkLst>
            <pc:docMk/>
            <pc:sldMk cId="1865664197" sldId="576"/>
            <ac:picMk id="9" creationId="{81EC56C8-F25A-52E6-ADFF-B350D0D11301}"/>
          </ac:picMkLst>
        </pc:picChg>
        <pc:picChg chg="mod">
          <ac:chgData name="Richard Chalk" userId="287f8aa4f4de1d19" providerId="LiveId" clId="{9176636B-F05A-4338-934F-3D993A100B84}" dt="2023-08-02T11:05:08.470" v="1563" actId="167"/>
          <ac:picMkLst>
            <pc:docMk/>
            <pc:sldMk cId="1865664197" sldId="576"/>
            <ac:picMk id="11" creationId="{029F1EBB-9F2F-7469-6F61-320FF4993B17}"/>
          </ac:picMkLst>
        </pc:picChg>
        <pc:picChg chg="del">
          <ac:chgData name="Richard Chalk" userId="287f8aa4f4de1d19" providerId="LiveId" clId="{9176636B-F05A-4338-934F-3D993A100B84}" dt="2023-08-02T11:03:03.838" v="1519" actId="478"/>
          <ac:picMkLst>
            <pc:docMk/>
            <pc:sldMk cId="1865664197" sldId="576"/>
            <ac:picMk id="1026" creationId="{DB03CC17-E7D2-20B5-CBE8-0C2E4AA9D810}"/>
          </ac:picMkLst>
        </pc:picChg>
        <pc:cxnChg chg="mod">
          <ac:chgData name="Richard Chalk" userId="287f8aa4f4de1d19" providerId="LiveId" clId="{9176636B-F05A-4338-934F-3D993A100B84}" dt="2023-08-02T11:05:38.728" v="1596" actId="1038"/>
          <ac:cxnSpMkLst>
            <pc:docMk/>
            <pc:sldMk cId="1865664197" sldId="576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9176636B-F05A-4338-934F-3D993A100B84}" dt="2023-08-02T11:18:44.826" v="1766" actId="6549"/>
        <pc:sldMkLst>
          <pc:docMk/>
          <pc:sldMk cId="1894105440" sldId="577"/>
        </pc:sldMkLst>
        <pc:spChg chg="mod">
          <ac:chgData name="Richard Chalk" userId="287f8aa4f4de1d19" providerId="LiveId" clId="{9176636B-F05A-4338-934F-3D993A100B84}" dt="2023-08-02T11:18:44.826" v="1766" actId="6549"/>
          <ac:spMkLst>
            <pc:docMk/>
            <pc:sldMk cId="1894105440" sldId="577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42:52.998" v="898" actId="478"/>
          <ac:spMkLst>
            <pc:docMk/>
            <pc:sldMk cId="1894105440" sldId="577"/>
            <ac:spMk id="19" creationId="{A1CDD07D-4828-A3B6-DA91-EC37B83E0F59}"/>
          </ac:spMkLst>
        </pc:spChg>
        <pc:picChg chg="add del">
          <ac:chgData name="Richard Chalk" userId="287f8aa4f4de1d19" providerId="LiveId" clId="{9176636B-F05A-4338-934F-3D993A100B84}" dt="2023-08-02T10:42:39.810" v="895" actId="478"/>
          <ac:picMkLst>
            <pc:docMk/>
            <pc:sldMk cId="1894105440" sldId="577"/>
            <ac:picMk id="5" creationId="{A96BED23-BF6E-B938-7604-79A21C7DC683}"/>
          </ac:picMkLst>
        </pc:picChg>
        <pc:picChg chg="add mod">
          <ac:chgData name="Richard Chalk" userId="287f8aa4f4de1d19" providerId="LiveId" clId="{9176636B-F05A-4338-934F-3D993A100B84}" dt="2023-08-02T10:42:44.443" v="897" actId="1076"/>
          <ac:picMkLst>
            <pc:docMk/>
            <pc:sldMk cId="1894105440" sldId="577"/>
            <ac:picMk id="9" creationId="{F5AE727E-2D81-E803-2316-F101577CFAA5}"/>
          </ac:picMkLst>
        </pc:picChg>
        <pc:picChg chg="del">
          <ac:chgData name="Richard Chalk" userId="287f8aa4f4de1d19" providerId="LiveId" clId="{9176636B-F05A-4338-934F-3D993A100B84}" dt="2023-08-02T10:39:57.644" v="877" actId="478"/>
          <ac:picMkLst>
            <pc:docMk/>
            <pc:sldMk cId="1894105440" sldId="577"/>
            <ac:picMk id="2052" creationId="{5888C21D-6308-B0D6-47ED-73E1E4F1D924}"/>
          </ac:picMkLst>
        </pc:picChg>
        <pc:picChg chg="del">
          <ac:chgData name="Richard Chalk" userId="287f8aa4f4de1d19" providerId="LiveId" clId="{9176636B-F05A-4338-934F-3D993A100B84}" dt="2023-08-02T10:42:38.115" v="893" actId="478"/>
          <ac:picMkLst>
            <pc:docMk/>
            <pc:sldMk cId="1894105440" sldId="577"/>
            <ac:picMk id="2054" creationId="{338711CB-4C82-DF4D-38DA-E5CFC880CE45}"/>
          </ac:picMkLst>
        </pc:picChg>
        <pc:cxnChg chg="mod">
          <ac:chgData name="Richard Chalk" userId="287f8aa4f4de1d19" providerId="LiveId" clId="{9176636B-F05A-4338-934F-3D993A100B84}" dt="2023-08-02T10:42:57.042" v="899" actId="14100"/>
          <ac:cxnSpMkLst>
            <pc:docMk/>
            <pc:sldMk cId="1894105440" sldId="577"/>
            <ac:cxnSpMk id="4" creationId="{8E10E644-46F5-F891-B4EC-377F5D56B5D8}"/>
          </ac:cxnSpMkLst>
        </pc:cxnChg>
      </pc:sldChg>
      <pc:sldChg chg="addSp modSp new del mod">
        <pc:chgData name="Richard Chalk" userId="287f8aa4f4de1d19" providerId="LiveId" clId="{9176636B-F05A-4338-934F-3D993A100B84}" dt="2023-08-02T10:15:23.733" v="361" actId="47"/>
        <pc:sldMkLst>
          <pc:docMk/>
          <pc:sldMk cId="3607475721" sldId="577"/>
        </pc:sldMkLst>
        <pc:spChg chg="add">
          <ac:chgData name="Richard Chalk" userId="287f8aa4f4de1d19" providerId="LiveId" clId="{9176636B-F05A-4338-934F-3D993A100B84}" dt="2023-08-02T06:25:40.858" v="53" actId="22"/>
          <ac:spMkLst>
            <pc:docMk/>
            <pc:sldMk cId="3607475721" sldId="577"/>
            <ac:spMk id="5" creationId="{5245DC45-B4D9-98BF-6AFE-144504E93C86}"/>
          </ac:spMkLst>
        </pc:spChg>
        <pc:spChg chg="add mod">
          <ac:chgData name="Richard Chalk" userId="287f8aa4f4de1d19" providerId="LiveId" clId="{9176636B-F05A-4338-934F-3D993A100B84}" dt="2023-08-02T09:58:14.877" v="58"/>
          <ac:spMkLst>
            <pc:docMk/>
            <pc:sldMk cId="3607475721" sldId="577"/>
            <ac:spMk id="7" creationId="{C788BC5C-91CD-51A6-28DA-E9AA2149173C}"/>
          </ac:spMkLst>
        </pc:spChg>
        <pc:picChg chg="add mod">
          <ac:chgData name="Richard Chalk" userId="287f8aa4f4de1d19" providerId="LiveId" clId="{9176636B-F05A-4338-934F-3D993A100B84}" dt="2023-08-02T09:58:14.877" v="58"/>
          <ac:picMkLst>
            <pc:docMk/>
            <pc:sldMk cId="3607475721" sldId="577"/>
            <ac:picMk id="6" creationId="{0AD34551-0594-0FC9-C77F-EF9656A695A1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47:09.485" v="1028" actId="6549"/>
        <pc:sldMkLst>
          <pc:docMk/>
          <pc:sldMk cId="3099075531" sldId="578"/>
        </pc:sldMkLst>
        <pc:spChg chg="mod">
          <ac:chgData name="Richard Chalk" userId="287f8aa4f4de1d19" providerId="LiveId" clId="{9176636B-F05A-4338-934F-3D993A100B84}" dt="2023-08-02T10:44:01.772" v="915" actId="20577"/>
          <ac:spMkLst>
            <pc:docMk/>
            <pc:sldMk cId="3099075531" sldId="578"/>
            <ac:spMk id="2" creationId="{2CED0939-2445-F1A3-21AE-0A535344DD5D}"/>
          </ac:spMkLst>
        </pc:spChg>
        <pc:spChg chg="add mod">
          <ac:chgData name="Richard Chalk" userId="287f8aa4f4de1d19" providerId="LiveId" clId="{9176636B-F05A-4338-934F-3D993A100B84}" dt="2023-08-02T10:46:34.489" v="1026" actId="6549"/>
          <ac:spMkLst>
            <pc:docMk/>
            <pc:sldMk cId="3099075531" sldId="578"/>
            <ac:spMk id="3" creationId="{E3744374-92D3-B3F2-3F1A-3448858F47B5}"/>
          </ac:spMkLst>
        </pc:spChg>
        <pc:picChg chg="del">
          <ac:chgData name="Richard Chalk" userId="287f8aa4f4de1d19" providerId="LiveId" clId="{9176636B-F05A-4338-934F-3D993A100B84}" dt="2023-08-02T10:43:29.846" v="905" actId="478"/>
          <ac:picMkLst>
            <pc:docMk/>
            <pc:sldMk cId="3099075531" sldId="578"/>
            <ac:picMk id="9" creationId="{F5AE727E-2D81-E803-2316-F101577CFAA5}"/>
          </ac:picMkLst>
        </pc:picChg>
        <pc:picChg chg="add mod">
          <ac:chgData name="Richard Chalk" userId="287f8aa4f4de1d19" providerId="LiveId" clId="{9176636B-F05A-4338-934F-3D993A100B84}" dt="2023-08-02T10:45:00.089" v="931" actId="1076"/>
          <ac:picMkLst>
            <pc:docMk/>
            <pc:sldMk cId="3099075531" sldId="578"/>
            <ac:picMk id="3074" creationId="{08715762-4935-6C9E-2E6D-7F259A75E8DE}"/>
          </ac:picMkLst>
        </pc:picChg>
        <pc:picChg chg="add mod">
          <ac:chgData name="Richard Chalk" userId="287f8aa4f4de1d19" providerId="LiveId" clId="{9176636B-F05A-4338-934F-3D993A100B84}" dt="2023-08-02T10:45:28.072" v="937" actId="1036"/>
          <ac:picMkLst>
            <pc:docMk/>
            <pc:sldMk cId="3099075531" sldId="578"/>
            <ac:picMk id="3076" creationId="{5F2D8A4E-B0F6-1B73-3DE3-18EE4D87C870}"/>
          </ac:picMkLst>
        </pc:picChg>
        <pc:picChg chg="add mod">
          <ac:chgData name="Richard Chalk" userId="287f8aa4f4de1d19" providerId="LiveId" clId="{9176636B-F05A-4338-934F-3D993A100B84}" dt="2023-08-02T10:46:25.986" v="1022" actId="1038"/>
          <ac:picMkLst>
            <pc:docMk/>
            <pc:sldMk cId="3099075531" sldId="578"/>
            <ac:picMk id="3078" creationId="{2B2A2B22-0C96-EDB3-583A-BC22E673B7D9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7:58.531" v="1508" actId="20577"/>
        <pc:sldMkLst>
          <pc:docMk/>
          <pc:sldMk cId="602442502" sldId="579"/>
        </pc:sldMkLst>
        <pc:spChg chg="mod">
          <ac:chgData name="Richard Chalk" userId="287f8aa4f4de1d19" providerId="LiveId" clId="{9176636B-F05A-4338-934F-3D993A100B84}" dt="2023-08-02T10:56:31.595" v="1487" actId="5793"/>
          <ac:spMkLst>
            <pc:docMk/>
            <pc:sldMk cId="602442502" sldId="579"/>
            <ac:spMk id="2" creationId="{2CED0939-2445-F1A3-21AE-0A535344DD5D}"/>
          </ac:spMkLst>
        </pc:spChg>
        <pc:spChg chg="mod">
          <ac:chgData name="Richard Chalk" userId="287f8aa4f4de1d19" providerId="LiveId" clId="{9176636B-F05A-4338-934F-3D993A100B84}" dt="2023-08-02T10:56:42.260" v="1504" actId="20577"/>
          <ac:spMkLst>
            <pc:docMk/>
            <pc:sldMk cId="602442502" sldId="579"/>
            <ac:spMk id="3" creationId="{E3744374-92D3-B3F2-3F1A-3448858F47B5}"/>
          </ac:spMkLst>
        </pc:spChg>
        <pc:picChg chg="add del mod">
          <ac:chgData name="Richard Chalk" userId="287f8aa4f4de1d19" providerId="LiveId" clId="{9176636B-F05A-4338-934F-3D993A100B84}" dt="2023-08-02T10:47:38.678" v="1033" actId="478"/>
          <ac:picMkLst>
            <pc:docMk/>
            <pc:sldMk cId="602442502" sldId="579"/>
            <ac:picMk id="5" creationId="{8202F242-EFB9-EBFB-8642-9D5DB662208C}"/>
          </ac:picMkLst>
        </pc:picChg>
        <pc:picChg chg="add mod">
          <ac:chgData name="Richard Chalk" userId="287f8aa4f4de1d19" providerId="LiveId" clId="{9176636B-F05A-4338-934F-3D993A100B84}" dt="2023-08-02T10:47:41.354" v="1035" actId="1076"/>
          <ac:picMkLst>
            <pc:docMk/>
            <pc:sldMk cId="602442502" sldId="579"/>
            <ac:picMk id="8" creationId="{A1E0736F-957D-74A6-898A-85AB8AA8270C}"/>
          </ac:picMkLst>
        </pc:picChg>
        <pc:picChg chg="add mod">
          <ac:chgData name="Richard Chalk" userId="287f8aa4f4de1d19" providerId="LiveId" clId="{9176636B-F05A-4338-934F-3D993A100B84}" dt="2023-08-02T10:51:01.668" v="1338" actId="1076"/>
          <ac:picMkLst>
            <pc:docMk/>
            <pc:sldMk cId="602442502" sldId="579"/>
            <ac:picMk id="9" creationId="{CC71B85C-86A9-C3C0-2437-0A52C791D22E}"/>
          </ac:picMkLst>
        </pc:picChg>
        <pc:picChg chg="add mod">
          <ac:chgData name="Richard Chalk" userId="287f8aa4f4de1d19" providerId="LiveId" clId="{9176636B-F05A-4338-934F-3D993A100B84}" dt="2023-08-02T10:56:34.897" v="1500" actId="1036"/>
          <ac:picMkLst>
            <pc:docMk/>
            <pc:sldMk cId="602442502" sldId="579"/>
            <ac:picMk id="10" creationId="{BC3F180F-E65B-E95D-AD85-A6FACD7AF9EB}"/>
          </ac:picMkLst>
        </pc:picChg>
        <pc:picChg chg="add mod">
          <ac:chgData name="Richard Chalk" userId="287f8aa4f4de1d19" providerId="LiveId" clId="{9176636B-F05A-4338-934F-3D993A100B84}" dt="2023-08-02T10:52:53.010" v="1397" actId="1037"/>
          <ac:picMkLst>
            <pc:docMk/>
            <pc:sldMk cId="602442502" sldId="579"/>
            <ac:picMk id="11" creationId="{417EAFE0-7F47-5F7C-58E4-5BA421D9E512}"/>
          </ac:picMkLst>
        </pc:picChg>
        <pc:picChg chg="del">
          <ac:chgData name="Richard Chalk" userId="287f8aa4f4de1d19" providerId="LiveId" clId="{9176636B-F05A-4338-934F-3D993A100B84}" dt="2023-08-02T10:47:18.812" v="1031" actId="478"/>
          <ac:picMkLst>
            <pc:docMk/>
            <pc:sldMk cId="602442502" sldId="579"/>
            <ac:picMk id="3074" creationId="{08715762-4935-6C9E-2E6D-7F259A75E8DE}"/>
          </ac:picMkLst>
        </pc:picChg>
        <pc:picChg chg="del">
          <ac:chgData name="Richard Chalk" userId="287f8aa4f4de1d19" providerId="LiveId" clId="{9176636B-F05A-4338-934F-3D993A100B84}" dt="2023-08-02T10:47:20.179" v="1032" actId="478"/>
          <ac:picMkLst>
            <pc:docMk/>
            <pc:sldMk cId="602442502" sldId="579"/>
            <ac:picMk id="3076" creationId="{5F2D8A4E-B0F6-1B73-3DE3-18EE4D87C870}"/>
          </ac:picMkLst>
        </pc:picChg>
        <pc:picChg chg="del">
          <ac:chgData name="Richard Chalk" userId="287f8aa4f4de1d19" providerId="LiveId" clId="{9176636B-F05A-4338-934F-3D993A100B84}" dt="2023-08-02T10:47:16.586" v="1029" actId="478"/>
          <ac:picMkLst>
            <pc:docMk/>
            <pc:sldMk cId="602442502" sldId="579"/>
            <ac:picMk id="3078" creationId="{2B2A2B22-0C96-EDB3-583A-BC22E673B7D9}"/>
          </ac:picMkLst>
        </pc:pic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modSp add mod">
        <pc:chgData name="Richard Chalk" userId="287f8aa4f4de1d19" providerId="LiveId" clId="{E3FC098F-8FE9-43D8-87C8-4C8D41B0EE8C}" dt="2023-07-19T14:31:29.030" v="2347" actId="6549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1:29.030" v="2347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14:29:35.698" v="2193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3FC098F-8FE9-43D8-87C8-4C8D41B0EE8C}" dt="2023-07-19T14:29:40.613" v="2240" actId="1038"/>
          <ac:picMkLst>
            <pc:docMk/>
            <pc:sldMk cId="61398895" sldId="257"/>
            <ac:picMk id="4" creationId="{F9BC04FA-63DF-C3FF-EA6A-06CE7FA2BA26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6" creationId="{DD809D80-EA02-1D6F-F2D5-1F7488F8506C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delSp modSp add del mod modNotesTx">
        <pc:chgData name="Richard Chalk" userId="287f8aa4f4de1d19" providerId="LiveId" clId="{E3FC098F-8FE9-43D8-87C8-4C8D41B0EE8C}" dt="2023-07-19T14:28:27.058" v="2135" actId="2696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0:10:17.777" v="1242" actId="14100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2575820018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2575820018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2575820018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2575820018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4DF91DCC-CDFF-47CD-A274-72C00926AA9D}"/>
    <pc:docChg chg="undo custSel modSld">
      <pc:chgData name="Richard Chalk" userId="287f8aa4f4de1d19" providerId="LiveId" clId="{4DF91DCC-CDFF-47CD-A274-72C00926AA9D}" dt="2023-07-31T09:09:39.661" v="52" actId="20577"/>
      <pc:docMkLst>
        <pc:docMk/>
      </pc:docMkLst>
      <pc:sldChg chg="modSp mod">
        <pc:chgData name="Richard Chalk" userId="287f8aa4f4de1d19" providerId="LiveId" clId="{4DF91DCC-CDFF-47CD-A274-72C00926AA9D}" dt="2023-07-31T09:09:39.661" v="52" actId="20577"/>
        <pc:sldMkLst>
          <pc:docMk/>
          <pc:sldMk cId="2331944968" sldId="530"/>
        </pc:sldMkLst>
        <pc:spChg chg="mod">
          <ac:chgData name="Richard Chalk" userId="287f8aa4f4de1d19" providerId="LiveId" clId="{4DF91DCC-CDFF-47CD-A274-72C00926AA9D}" dt="2023-07-31T09:09:20.322" v="1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4DF91DCC-CDFF-47CD-A274-72C00926AA9D}" dt="2023-07-31T09:09:39.661" v="52" actId="20577"/>
          <ac:spMkLst>
            <pc:docMk/>
            <pc:sldMk cId="2331944968" sldId="530"/>
            <ac:spMk id="658" creationId="{00000000-0000-0000-0000-000000000000}"/>
          </ac:spMkLst>
        </pc:sp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5820018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08171289-B5EA-4201-A2F2-2EB5219A3894}"/>
    <pc:docChg chg="undo custSel addSld delSld modSld sldOrd">
      <pc:chgData name="Richard Chalk" userId="287f8aa4f4de1d19" providerId="LiveId" clId="{08171289-B5EA-4201-A2F2-2EB5219A3894}" dt="2023-07-21T15:43:45.048" v="7716" actId="6549"/>
      <pc:docMkLst>
        <pc:docMk/>
      </pc:docMkLst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398895" sldId="2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5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77349605" sldId="26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56632380" sldId="265"/>
        </pc:sldMkLst>
      </pc:sldChg>
      <pc:sldChg chg="del">
        <pc:chgData name="Richard Chalk" userId="287f8aa4f4de1d19" providerId="LiveId" clId="{08171289-B5EA-4201-A2F2-2EB5219A3894}" dt="2023-07-21T07:17:46.865" v="15" actId="47"/>
        <pc:sldMkLst>
          <pc:docMk/>
          <pc:sldMk cId="2307424035" sldId="26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071777541" sldId="26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03092959" sldId="27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99"/>
        </pc:sldMkLst>
      </pc:sldChg>
      <pc:sldChg chg="modSp mod">
        <pc:chgData name="Richard Chalk" userId="287f8aa4f4de1d19" providerId="LiveId" clId="{08171289-B5EA-4201-A2F2-2EB5219A3894}" dt="2023-07-21T07:17:40.778" v="13" actId="20577"/>
        <pc:sldMkLst>
          <pc:docMk/>
          <pc:sldMk cId="3213385662" sldId="309"/>
        </pc:sldMkLst>
        <pc:spChg chg="mod">
          <ac:chgData name="Richard Chalk" userId="287f8aa4f4de1d19" providerId="LiveId" clId="{08171289-B5EA-4201-A2F2-2EB5219A3894}" dt="2023-07-21T07:17:40.778" v="1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8171289-B5EA-4201-A2F2-2EB5219A3894}" dt="2023-07-21T07:17:44.424" v="14" actId="47"/>
        <pc:sldMkLst>
          <pc:docMk/>
          <pc:sldMk cId="3673019826" sldId="519"/>
        </pc:sldMkLst>
      </pc:sldChg>
      <pc:sldChg chg="del ord">
        <pc:chgData name="Richard Chalk" userId="287f8aa4f4de1d19" providerId="LiveId" clId="{08171289-B5EA-4201-A2F2-2EB5219A3894}" dt="2023-07-21T07:53:12.012" v="2230" actId="47"/>
        <pc:sldMkLst>
          <pc:docMk/>
          <pc:sldMk cId="430383919" sldId="52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0650027" sldId="52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58803931" sldId="52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774553520" sldId="52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38680033" sldId="52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733208413" sldId="52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60914246" sldId="52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335650728" sldId="52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21538142" sldId="529"/>
        </pc:sldMkLst>
      </pc:sldChg>
      <pc:sldChg chg="addSp delSp modSp mod ord">
        <pc:chgData name="Richard Chalk" userId="287f8aa4f4de1d19" providerId="LiveId" clId="{08171289-B5EA-4201-A2F2-2EB5219A3894}" dt="2023-07-21T07:36:41.851" v="1441" actId="14100"/>
        <pc:sldMkLst>
          <pc:docMk/>
          <pc:sldMk cId="2331944968" sldId="530"/>
        </pc:sldMkLst>
        <pc:spChg chg="mod">
          <ac:chgData name="Richard Chalk" userId="287f8aa4f4de1d19" providerId="LiveId" clId="{08171289-B5EA-4201-A2F2-2EB5219A3894}" dt="2023-07-21T07:35:34.207" v="1363" actId="1035"/>
          <ac:spMkLst>
            <pc:docMk/>
            <pc:sldMk cId="2331944968" sldId="530"/>
            <ac:spMk id="8" creationId="{9977F281-A947-A97F-F970-14C3D7FFAE2B}"/>
          </ac:spMkLst>
        </pc:spChg>
        <pc:spChg chg="add del">
          <ac:chgData name="Richard Chalk" userId="287f8aa4f4de1d19" providerId="LiveId" clId="{08171289-B5EA-4201-A2F2-2EB5219A3894}" dt="2023-07-21T07:35:17.833" v="1345" actId="478"/>
          <ac:spMkLst>
            <pc:docMk/>
            <pc:sldMk cId="2331944968" sldId="530"/>
            <ac:spMk id="10" creationId="{E78F4291-6E60-981F-DFAE-DA0D00DFC047}"/>
          </ac:spMkLst>
        </pc:spChg>
        <pc:spChg chg="mod">
          <ac:chgData name="Richard Chalk" userId="287f8aa4f4de1d19" providerId="LiveId" clId="{08171289-B5EA-4201-A2F2-2EB5219A3894}" dt="2023-07-21T07:22:42.764" v="52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8171289-B5EA-4201-A2F2-2EB5219A3894}" dt="2023-07-21T07:36:41.851" v="1441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8171289-B5EA-4201-A2F2-2EB5219A3894}" dt="2023-07-21T07:22:31.532" v="50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08171289-B5EA-4201-A2F2-2EB5219A3894}" dt="2023-07-21T07:22:25.793" v="483" actId="1038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08171289-B5EA-4201-A2F2-2EB5219A3894}" dt="2023-07-21T07:22:35.583" v="520" actId="1037"/>
          <ac:picMkLst>
            <pc:docMk/>
            <pc:sldMk cId="2331944968" sldId="530"/>
            <ac:picMk id="4" creationId="{939B658B-3479-4021-A240-E03661DBAF38}"/>
          </ac:picMkLst>
        </pc:picChg>
      </pc:sldChg>
      <pc:sldChg chg="modSp mod">
        <pc:chgData name="Richard Chalk" userId="287f8aa4f4de1d19" providerId="LiveId" clId="{08171289-B5EA-4201-A2F2-2EB5219A3894}" dt="2023-07-21T07:23:45.252" v="581" actId="20577"/>
        <pc:sldMkLst>
          <pc:docMk/>
          <pc:sldMk cId="387256291" sldId="531"/>
        </pc:sldMkLst>
        <pc:spChg chg="mod">
          <ac:chgData name="Richard Chalk" userId="287f8aa4f4de1d19" providerId="LiveId" clId="{08171289-B5EA-4201-A2F2-2EB5219A3894}" dt="2023-07-21T07:23:45.252" v="581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08171289-B5EA-4201-A2F2-2EB5219A3894}" dt="2023-07-21T15:29:00.439" v="7237" actId="313"/>
        <pc:sldMkLst>
          <pc:docMk/>
          <pc:sldMk cId="1930755218" sldId="532"/>
        </pc:sldMkLst>
        <pc:spChg chg="mod">
          <ac:chgData name="Richard Chalk" userId="287f8aa4f4de1d19" providerId="LiveId" clId="{08171289-B5EA-4201-A2F2-2EB5219A3894}" dt="2023-07-21T15:29:00.439" v="7237" actId="313"/>
          <ac:spMkLst>
            <pc:docMk/>
            <pc:sldMk cId="1930755218" sldId="532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26:10.189" v="604" actId="478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24:12.347" v="589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9:35:30.379" v="5747" actId="1076"/>
          <ac:picMkLst>
            <pc:docMk/>
            <pc:sldMk cId="1930755218" sldId="532"/>
            <ac:picMk id="8" creationId="{5F650446-2648-0A3F-9C1C-C578DE135DAA}"/>
          </ac:picMkLst>
        </pc:picChg>
        <pc:picChg chg="del">
          <ac:chgData name="Richard Chalk" userId="287f8aa4f4de1d19" providerId="LiveId" clId="{08171289-B5EA-4201-A2F2-2EB5219A3894}" dt="2023-07-21T07:24:16.273" v="592" actId="478"/>
          <ac:picMkLst>
            <pc:docMk/>
            <pc:sldMk cId="1930755218" sldId="532"/>
            <ac:picMk id="9" creationId="{E5F9555E-7FC9-837A-2E76-F0E33F3CBCFD}"/>
          </ac:picMkLst>
        </pc:picChg>
        <pc:picChg chg="del">
          <ac:chgData name="Richard Chalk" userId="287f8aa4f4de1d19" providerId="LiveId" clId="{08171289-B5EA-4201-A2F2-2EB5219A3894}" dt="2023-07-21T07:24:14.690" v="59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08171289-B5EA-4201-A2F2-2EB5219A3894}" dt="2023-07-21T07:24:15.711" v="591" actId="478"/>
          <ac:picMkLst>
            <pc:docMk/>
            <pc:sldMk cId="1930755218" sldId="532"/>
            <ac:picMk id="15" creationId="{C0329374-9849-DC49-E427-D054B0C640C7}"/>
          </ac:picMkLst>
        </pc:picChg>
        <pc:picChg chg="add mod">
          <ac:chgData name="Richard Chalk" userId="287f8aa4f4de1d19" providerId="LiveId" clId="{08171289-B5EA-4201-A2F2-2EB5219A3894}" dt="2023-07-21T07:26:23.274" v="609" actId="14100"/>
          <ac:picMkLst>
            <pc:docMk/>
            <pc:sldMk cId="1930755218" sldId="532"/>
            <ac:picMk id="2050" creationId="{40CC09D3-F511-A2B4-A550-A4AF04011506}"/>
          </ac:picMkLst>
        </pc:picChg>
        <pc:picChg chg="add mod">
          <ac:chgData name="Richard Chalk" userId="287f8aa4f4de1d19" providerId="LiveId" clId="{08171289-B5EA-4201-A2F2-2EB5219A3894}" dt="2023-07-21T07:32:35.065" v="1334" actId="14100"/>
          <ac:picMkLst>
            <pc:docMk/>
            <pc:sldMk cId="1930755218" sldId="532"/>
            <ac:picMk id="2052" creationId="{622515D2-F1D5-5E97-59A9-DE765C50376D}"/>
          </ac:picMkLst>
        </pc:picChg>
        <pc:cxnChg chg="del">
          <ac:chgData name="Richard Chalk" userId="287f8aa4f4de1d19" providerId="LiveId" clId="{08171289-B5EA-4201-A2F2-2EB5219A3894}" dt="2023-07-21T07:24:34.255" v="596" actId="478"/>
          <ac:cxnSpMkLst>
            <pc:docMk/>
            <pc:sldMk cId="1930755218" sldId="532"/>
            <ac:cxnSpMk id="4" creationId="{8E10E644-46F5-F891-B4EC-377F5D56B5D8}"/>
          </ac:cxnSpMkLst>
        </pc:cxnChg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502136373" sldId="53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35889856" sldId="53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14032141" sldId="53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964049909" sldId="53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90169108" sldId="53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01188176" sldId="53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98859915" sldId="53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36339194" sldId="54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65289972" sldId="54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410027342" sldId="54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521131524" sldId="54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219555501" sldId="54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863898324" sldId="54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4902601" sldId="54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31557522" sldId="54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0264255" sldId="54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5777693" sldId="54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86993142" sldId="55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87867057" sldId="55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386524637" sldId="55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9899895" sldId="55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1833812" sldId="55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41276947" sldId="55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06989772" sldId="55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49149061" sldId="5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5349838" sldId="558"/>
        </pc:sldMkLst>
      </pc:sldChg>
      <pc:sldChg chg="new del">
        <pc:chgData name="Richard Chalk" userId="287f8aa4f4de1d19" providerId="LiveId" clId="{08171289-B5EA-4201-A2F2-2EB5219A3894}" dt="2023-07-21T15:43:26.314" v="7715" actId="47"/>
        <pc:sldMkLst>
          <pc:docMk/>
          <pc:sldMk cId="1389407090" sldId="559"/>
        </pc:sldMkLst>
      </pc:sldChg>
      <pc:sldChg chg="addSp delSp modSp add mod modNotesTx">
        <pc:chgData name="Richard Chalk" userId="287f8aa4f4de1d19" providerId="LiveId" clId="{08171289-B5EA-4201-A2F2-2EB5219A3894}" dt="2023-07-21T09:35:32.554" v="5748"/>
        <pc:sldMkLst>
          <pc:docMk/>
          <pc:sldMk cId="3682337083" sldId="560"/>
        </pc:sldMkLst>
        <pc:spChg chg="mod">
          <ac:chgData name="Richard Chalk" userId="287f8aa4f4de1d19" providerId="LiveId" clId="{08171289-B5EA-4201-A2F2-2EB5219A3894}" dt="2023-07-21T07:41:43.425" v="1705" actId="6549"/>
          <ac:spMkLst>
            <pc:docMk/>
            <pc:sldMk cId="3682337083" sldId="560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07:38:57.830" v="1606" actId="14100"/>
          <ac:spMkLst>
            <pc:docMk/>
            <pc:sldMk cId="3682337083" sldId="560"/>
            <ac:spMk id="3" creationId="{C3B8CC3C-565D-80EC-DA35-152C4F84A798}"/>
          </ac:spMkLst>
        </pc:spChg>
        <pc:spChg chg="mod">
          <ac:chgData name="Richard Chalk" userId="287f8aa4f4de1d19" providerId="LiveId" clId="{08171289-B5EA-4201-A2F2-2EB5219A3894}" dt="2023-07-21T07:37:23.710" v="1449" actId="20577"/>
          <ac:spMkLst>
            <pc:docMk/>
            <pc:sldMk cId="3682337083" sldId="560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7:37:54.818" v="1451" actId="1076"/>
          <ac:picMkLst>
            <pc:docMk/>
            <pc:sldMk cId="3682337083" sldId="560"/>
            <ac:picMk id="4" creationId="{258CDC2B-E41B-93D3-8B35-8C7220EFD6B9}"/>
          </ac:picMkLst>
        </pc:picChg>
        <pc:picChg chg="add del mod">
          <ac:chgData name="Richard Chalk" userId="287f8aa4f4de1d19" providerId="LiveId" clId="{08171289-B5EA-4201-A2F2-2EB5219A3894}" dt="2023-07-21T07:40:45.751" v="1639" actId="478"/>
          <ac:picMkLst>
            <pc:docMk/>
            <pc:sldMk cId="3682337083" sldId="560"/>
            <ac:picMk id="8" creationId="{3E806433-E8A7-5FEF-2699-2D152152A94C}"/>
          </ac:picMkLst>
        </pc:picChg>
        <pc:picChg chg="add mod">
          <ac:chgData name="Richard Chalk" userId="287f8aa4f4de1d19" providerId="LiveId" clId="{08171289-B5EA-4201-A2F2-2EB5219A3894}" dt="2023-07-21T07:40:54.372" v="1651" actId="1036"/>
          <ac:picMkLst>
            <pc:docMk/>
            <pc:sldMk cId="3682337083" sldId="560"/>
            <ac:picMk id="9" creationId="{7C9B26AF-F439-9D1D-4393-1D441545D15F}"/>
          </ac:picMkLst>
        </pc:picChg>
        <pc:picChg chg="add mod">
          <ac:chgData name="Richard Chalk" userId="287f8aa4f4de1d19" providerId="LiveId" clId="{08171289-B5EA-4201-A2F2-2EB5219A3894}" dt="2023-07-21T07:41:06.698" v="1661" actId="1035"/>
          <ac:picMkLst>
            <pc:docMk/>
            <pc:sldMk cId="3682337083" sldId="560"/>
            <ac:picMk id="10" creationId="{ABEC0D9A-5738-68D2-3FDB-08C97EEE9BDF}"/>
          </ac:picMkLst>
        </pc:picChg>
        <pc:picChg chg="add mod">
          <ac:chgData name="Richard Chalk" userId="287f8aa4f4de1d19" providerId="LiveId" clId="{08171289-B5EA-4201-A2F2-2EB5219A3894}" dt="2023-07-21T07:41:16.124" v="1669" actId="1035"/>
          <ac:picMkLst>
            <pc:docMk/>
            <pc:sldMk cId="3682337083" sldId="560"/>
            <ac:picMk id="11" creationId="{40AB4829-3E33-C3BD-CE07-6133FC6B6883}"/>
          </ac:picMkLst>
        </pc:picChg>
        <pc:picChg chg="add mod">
          <ac:chgData name="Richard Chalk" userId="287f8aa4f4de1d19" providerId="LiveId" clId="{08171289-B5EA-4201-A2F2-2EB5219A3894}" dt="2023-07-21T07:41:41.520" v="1704" actId="1036"/>
          <ac:picMkLst>
            <pc:docMk/>
            <pc:sldMk cId="3682337083" sldId="560"/>
            <ac:picMk id="12" creationId="{56F65AAD-5E21-ECC9-7598-1587AC133B4E}"/>
          </ac:picMkLst>
        </pc:picChg>
        <pc:picChg chg="add mod">
          <ac:chgData name="Richard Chalk" userId="287f8aa4f4de1d19" providerId="LiveId" clId="{08171289-B5EA-4201-A2F2-2EB5219A3894}" dt="2023-07-21T09:35:32.554" v="5748"/>
          <ac:picMkLst>
            <pc:docMk/>
            <pc:sldMk cId="3682337083" sldId="560"/>
            <ac:picMk id="13" creationId="{865E797F-28EB-7ACD-5F57-26B899D88B16}"/>
          </ac:picMkLst>
        </pc:picChg>
      </pc:sldChg>
      <pc:sldChg chg="addSp delSp modSp add mod">
        <pc:chgData name="Richard Chalk" userId="287f8aa4f4de1d19" providerId="LiveId" clId="{08171289-B5EA-4201-A2F2-2EB5219A3894}" dt="2023-07-21T15:29:51.973" v="7252" actId="1038"/>
        <pc:sldMkLst>
          <pc:docMk/>
          <pc:sldMk cId="3020271443" sldId="561"/>
        </pc:sldMkLst>
        <pc:spChg chg="mod">
          <ac:chgData name="Richard Chalk" userId="287f8aa4f4de1d19" providerId="LiveId" clId="{08171289-B5EA-4201-A2F2-2EB5219A3894}" dt="2023-07-21T08:00:36.285" v="2515" actId="14100"/>
          <ac:spMkLst>
            <pc:docMk/>
            <pc:sldMk cId="3020271443" sldId="561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44:14.731" v="1898" actId="478"/>
          <ac:spMkLst>
            <pc:docMk/>
            <pc:sldMk cId="3020271443" sldId="561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43:46.372" v="1893" actId="20577"/>
          <ac:spMkLst>
            <pc:docMk/>
            <pc:sldMk cId="3020271443" sldId="561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07:43:53.696" v="1897" actId="478"/>
          <ac:spMkLst>
            <pc:docMk/>
            <pc:sldMk cId="3020271443" sldId="561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7:44:40.659" v="1905" actId="1582"/>
          <ac:spMkLst>
            <pc:docMk/>
            <pc:sldMk cId="3020271443" sldId="561"/>
            <ac:spMk id="14" creationId="{A61C879A-5C17-8F16-5841-C0C091DEEA9A}"/>
          </ac:spMkLst>
        </pc:spChg>
        <pc:spChg chg="add mod">
          <ac:chgData name="Richard Chalk" userId="287f8aa4f4de1d19" providerId="LiveId" clId="{08171289-B5EA-4201-A2F2-2EB5219A3894}" dt="2023-07-21T07:47:18.371" v="2192" actId="1036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08171289-B5EA-4201-A2F2-2EB5219A3894}" dt="2023-07-21T08:10:42.921" v="3074" actId="207"/>
          <ac:spMkLst>
            <pc:docMk/>
            <pc:sldMk cId="3020271443" sldId="561"/>
            <ac:spMk id="18" creationId="{3C853017-9F91-13DF-64F9-C1E1B0A81C6E}"/>
          </ac:spMkLst>
        </pc:spChg>
        <pc:spChg chg="add mod">
          <ac:chgData name="Richard Chalk" userId="287f8aa4f4de1d19" providerId="LiveId" clId="{08171289-B5EA-4201-A2F2-2EB5219A3894}" dt="2023-07-21T08:01:08.300" v="2518" actId="208"/>
          <ac:spMkLst>
            <pc:docMk/>
            <pc:sldMk cId="3020271443" sldId="561"/>
            <ac:spMk id="19" creationId="{3CAB656B-C6E8-31A9-ED54-2DD7B56F2ADB}"/>
          </ac:spMkLst>
        </pc:spChg>
        <pc:spChg chg="add mod">
          <ac:chgData name="Richard Chalk" userId="287f8aa4f4de1d19" providerId="LiveId" clId="{08171289-B5EA-4201-A2F2-2EB5219A3894}" dt="2023-07-21T15:29:51.973" v="7252" actId="1038"/>
          <ac:spMkLst>
            <pc:docMk/>
            <pc:sldMk cId="3020271443" sldId="561"/>
            <ac:spMk id="20" creationId="{960415AC-68C5-DC90-4A1C-4A888F538D04}"/>
          </ac:spMkLst>
        </pc:spChg>
        <pc:picChg chg="del">
          <ac:chgData name="Richard Chalk" userId="287f8aa4f4de1d19" providerId="LiveId" clId="{08171289-B5EA-4201-A2F2-2EB5219A3894}" dt="2023-07-21T07:43:50.221" v="1895" actId="478"/>
          <ac:picMkLst>
            <pc:docMk/>
            <pc:sldMk cId="3020271443" sldId="561"/>
            <ac:picMk id="9" creationId="{3FD9DE2C-01D6-9D6D-26E4-DA2F4D182203}"/>
          </ac:picMkLst>
        </pc:picChg>
        <pc:picChg chg="del">
          <ac:chgData name="Richard Chalk" userId="287f8aa4f4de1d19" providerId="LiveId" clId="{08171289-B5EA-4201-A2F2-2EB5219A3894}" dt="2023-07-21T07:43:49.176" v="1894" actId="478"/>
          <ac:picMkLst>
            <pc:docMk/>
            <pc:sldMk cId="3020271443" sldId="561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43:52.557" v="1896" actId="478"/>
          <ac:picMkLst>
            <pc:docMk/>
            <pc:sldMk cId="3020271443" sldId="561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07:44:22.473" v="1901" actId="1076"/>
          <ac:picMkLst>
            <pc:docMk/>
            <pc:sldMk cId="3020271443" sldId="561"/>
            <ac:picMk id="13" creationId="{C6723D87-403F-4989-A442-5213AD1EB2E2}"/>
          </ac:picMkLst>
        </pc:picChg>
        <pc:picChg chg="add mod">
          <ac:chgData name="Richard Chalk" userId="287f8aa4f4de1d19" providerId="LiveId" clId="{08171289-B5EA-4201-A2F2-2EB5219A3894}" dt="2023-07-21T08:00:19.719" v="2506" actId="1038"/>
          <ac:picMkLst>
            <pc:docMk/>
            <pc:sldMk cId="3020271443" sldId="561"/>
            <ac:picMk id="15" creationId="{EF19F1E7-7B7C-6D71-7222-DAABC73FCA07}"/>
          </ac:picMkLst>
        </pc:picChg>
        <pc:picChg chg="add mod">
          <ac:chgData name="Richard Chalk" userId="287f8aa4f4de1d19" providerId="LiveId" clId="{08171289-B5EA-4201-A2F2-2EB5219A3894}" dt="2023-07-21T15:29:51.973" v="7252" actId="1038"/>
          <ac:picMkLst>
            <pc:docMk/>
            <pc:sldMk cId="3020271443" sldId="561"/>
            <ac:picMk id="21" creationId="{231AF39A-4DBD-56FA-4129-013C883257F5}"/>
          </ac:picMkLst>
        </pc:picChg>
        <pc:picChg chg="add del mod">
          <ac:chgData name="Richard Chalk" userId="287f8aa4f4de1d19" providerId="LiveId" clId="{08171289-B5EA-4201-A2F2-2EB5219A3894}" dt="2023-07-21T07:45:41.140" v="2016"/>
          <ac:picMkLst>
            <pc:docMk/>
            <pc:sldMk cId="3020271443" sldId="561"/>
            <ac:picMk id="3074" creationId="{53BD1822-5DC9-7C54-CC8B-B310CE143845}"/>
          </ac:picMkLst>
        </pc:picChg>
        <pc:picChg chg="add mod">
          <ac:chgData name="Richard Chalk" userId="287f8aa4f4de1d19" providerId="LiveId" clId="{08171289-B5EA-4201-A2F2-2EB5219A3894}" dt="2023-07-21T07:54:05.328" v="2245" actId="14100"/>
          <ac:picMkLst>
            <pc:docMk/>
            <pc:sldMk cId="3020271443" sldId="561"/>
            <ac:picMk id="3076" creationId="{B2A7038F-58CD-85B1-C7A3-C4393D0009FD}"/>
          </ac:picMkLst>
        </pc:picChg>
      </pc:sldChg>
      <pc:sldChg chg="add">
        <pc:chgData name="Richard Chalk" userId="287f8aa4f4de1d19" providerId="LiveId" clId="{08171289-B5EA-4201-A2F2-2EB5219A3894}" dt="2023-07-21T07:53:10.348" v="2229"/>
        <pc:sldMkLst>
          <pc:docMk/>
          <pc:sldMk cId="2916370764" sldId="562"/>
        </pc:sldMkLst>
      </pc:sldChg>
      <pc:sldChg chg="addSp delSp modSp add mod modNotesTx">
        <pc:chgData name="Richard Chalk" userId="287f8aa4f4de1d19" providerId="LiveId" clId="{08171289-B5EA-4201-A2F2-2EB5219A3894}" dt="2023-07-21T15:32:12.208" v="7322" actId="20577"/>
        <pc:sldMkLst>
          <pc:docMk/>
          <pc:sldMk cId="1162364707" sldId="563"/>
        </pc:sldMkLst>
        <pc:spChg chg="mod ord">
          <ac:chgData name="Richard Chalk" userId="287f8aa4f4de1d19" providerId="LiveId" clId="{08171289-B5EA-4201-A2F2-2EB5219A3894}" dt="2023-07-21T15:30:25.735" v="7253" actId="113"/>
          <ac:spMkLst>
            <pc:docMk/>
            <pc:sldMk cId="1162364707" sldId="563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5:31:44.192" v="7299" actId="14100"/>
          <ac:spMkLst>
            <pc:docMk/>
            <pc:sldMk cId="1162364707" sldId="563"/>
            <ac:spMk id="3" creationId="{173D56EC-57A4-FE19-1901-5242223ADD72}"/>
          </ac:spMkLst>
        </pc:spChg>
        <pc:spChg chg="mod ord">
          <ac:chgData name="Richard Chalk" userId="287f8aa4f4de1d19" providerId="LiveId" clId="{08171289-B5EA-4201-A2F2-2EB5219A3894}" dt="2023-07-21T11:24:25.338" v="5805" actId="167"/>
          <ac:spMkLst>
            <pc:docMk/>
            <pc:sldMk cId="1162364707" sldId="563"/>
            <ac:spMk id="7" creationId="{EBD62573-4B50-EAD6-8C7E-C3AE6A9F45B4}"/>
          </ac:spMkLst>
        </pc:spChg>
        <pc:spChg chg="add mod ord">
          <ac:chgData name="Richard Chalk" userId="287f8aa4f4de1d19" providerId="LiveId" clId="{08171289-B5EA-4201-A2F2-2EB5219A3894}" dt="2023-07-21T11:26:39.558" v="5905" actId="20577"/>
          <ac:spMkLst>
            <pc:docMk/>
            <pc:sldMk cId="1162364707" sldId="563"/>
            <ac:spMk id="9" creationId="{0056D2F0-01AC-8335-EA0B-75EFFEC476C0}"/>
          </ac:spMkLst>
        </pc:spChg>
        <pc:spChg chg="del">
          <ac:chgData name="Richard Chalk" userId="287f8aa4f4de1d19" providerId="LiveId" clId="{08171289-B5EA-4201-A2F2-2EB5219A3894}" dt="2023-07-21T07:56:00.056" v="2478" actId="478"/>
          <ac:spMkLst>
            <pc:docMk/>
            <pc:sldMk cId="1162364707" sldId="563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8:08:37.112" v="2916" actId="164"/>
          <ac:spMkLst>
            <pc:docMk/>
            <pc:sldMk cId="1162364707" sldId="563"/>
            <ac:spMk id="18" creationId="{214162C7-56EC-BAD3-0D0E-40FAFD8C2D4B}"/>
          </ac:spMkLst>
        </pc:spChg>
        <pc:grpChg chg="add mod ord">
          <ac:chgData name="Richard Chalk" userId="287f8aa4f4de1d19" providerId="LiveId" clId="{08171289-B5EA-4201-A2F2-2EB5219A3894}" dt="2023-07-21T08:09:02.598" v="2959" actId="167"/>
          <ac:grpSpMkLst>
            <pc:docMk/>
            <pc:sldMk cId="1162364707" sldId="563"/>
            <ac:grpSpMk id="19" creationId="{613AAA79-00B2-E3A7-93E2-9613D0940D53}"/>
          </ac:grpSpMkLst>
        </pc:grpChg>
        <pc:picChg chg="ord">
          <ac:chgData name="Richard Chalk" userId="287f8aa4f4de1d19" providerId="LiveId" clId="{08171289-B5EA-4201-A2F2-2EB5219A3894}" dt="2023-07-21T08:08:39.544" v="2917" actId="166"/>
          <ac:picMkLst>
            <pc:docMk/>
            <pc:sldMk cId="1162364707" sldId="563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7:54:08.769" v="2246"/>
          <ac:picMkLst>
            <pc:docMk/>
            <pc:sldMk cId="1162364707" sldId="563"/>
            <ac:picMk id="8" creationId="{BDAEFB3F-21F4-4BF5-90D1-3DDFA5C8DD97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9" creationId="{3FD9DE2C-01D6-9D6D-26E4-DA2F4D182203}"/>
          </ac:picMkLst>
        </pc:picChg>
        <pc:picChg chg="add mod">
          <ac:chgData name="Richard Chalk" userId="287f8aa4f4de1d19" providerId="LiveId" clId="{08171289-B5EA-4201-A2F2-2EB5219A3894}" dt="2023-07-21T11:26:25.655" v="5894" actId="1035"/>
          <ac:picMkLst>
            <pc:docMk/>
            <pc:sldMk cId="1162364707" sldId="563"/>
            <ac:picMk id="10" creationId="{022B6CF2-19B1-FFD7-C983-811075B7E143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55:58.872" v="2477" actId="478"/>
          <ac:picMkLst>
            <pc:docMk/>
            <pc:sldMk cId="1162364707" sldId="563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11:25:14.802" v="5852" actId="1035"/>
          <ac:picMkLst>
            <pc:docMk/>
            <pc:sldMk cId="1162364707" sldId="563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08:37.112" v="2916" actId="164"/>
          <ac:picMkLst>
            <pc:docMk/>
            <pc:sldMk cId="1162364707" sldId="563"/>
            <ac:picMk id="15" creationId="{C1D0321F-100E-3F71-F36A-93834770EC08}"/>
          </ac:picMkLst>
        </pc:picChg>
        <pc:picChg chg="add mod">
          <ac:chgData name="Richard Chalk" userId="287f8aa4f4de1d19" providerId="LiveId" clId="{08171289-B5EA-4201-A2F2-2EB5219A3894}" dt="2023-07-21T08:09:08.577" v="2960" actId="1076"/>
          <ac:picMkLst>
            <pc:docMk/>
            <pc:sldMk cId="1162364707" sldId="563"/>
            <ac:picMk id="17" creationId="{C70CB963-5239-BF68-BB66-8ED64A22CF24}"/>
          </ac:picMkLst>
        </pc:picChg>
        <pc:picChg chg="add mod">
          <ac:chgData name="Richard Chalk" userId="287f8aa4f4de1d19" providerId="LiveId" clId="{08171289-B5EA-4201-A2F2-2EB5219A3894}" dt="2023-07-21T08:39:54.783" v="3370" actId="1076"/>
          <ac:picMkLst>
            <pc:docMk/>
            <pc:sldMk cId="1162364707" sldId="563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1:26:51.384" v="5913" actId="1035"/>
          <ac:picMkLst>
            <pc:docMk/>
            <pc:sldMk cId="1162364707" sldId="563"/>
            <ac:picMk id="1026" creationId="{E21633EB-2CDE-07A4-0B05-A6399C8706BA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5:23.339" v="7430"/>
        <pc:sldMkLst>
          <pc:docMk/>
          <pc:sldMk cId="627415354" sldId="564"/>
        </pc:sldMkLst>
        <pc:spChg chg="mod">
          <ac:chgData name="Richard Chalk" userId="287f8aa4f4de1d19" providerId="LiveId" clId="{08171289-B5EA-4201-A2F2-2EB5219A3894}" dt="2023-07-21T15:33:45.537" v="7408" actId="6549"/>
          <ac:spMkLst>
            <pc:docMk/>
            <pc:sldMk cId="627415354" sldId="564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8:44:40.982" v="3384" actId="478"/>
          <ac:spMkLst>
            <pc:docMk/>
            <pc:sldMk cId="627415354" sldId="564"/>
            <ac:spMk id="3" creationId="{173D56EC-57A4-FE19-1901-5242223ADD72}"/>
          </ac:spMkLst>
        </pc:spChg>
        <pc:spChg chg="add mod">
          <ac:chgData name="Richard Chalk" userId="287f8aa4f4de1d19" providerId="LiveId" clId="{08171289-B5EA-4201-A2F2-2EB5219A3894}" dt="2023-07-21T15:34:57.340" v="7429" actId="1037"/>
          <ac:spMkLst>
            <pc:docMk/>
            <pc:sldMk cId="627415354" sldId="564"/>
            <ac:spMk id="3" creationId="{38849B3A-EEBC-3717-F310-42859BD550CF}"/>
          </ac:spMkLst>
        </pc:spChg>
        <pc:spChg chg="mod">
          <ac:chgData name="Richard Chalk" userId="287f8aa4f4de1d19" providerId="LiveId" clId="{08171289-B5EA-4201-A2F2-2EB5219A3894}" dt="2023-07-21T09:31:42.680" v="5629" actId="313"/>
          <ac:spMkLst>
            <pc:docMk/>
            <pc:sldMk cId="627415354" sldId="564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5:34:42.290" v="7423" actId="20577"/>
          <ac:spMkLst>
            <pc:docMk/>
            <pc:sldMk cId="627415354" sldId="564"/>
            <ac:spMk id="9" creationId="{95D72E99-AB07-8645-5E6E-709CB4662776}"/>
          </ac:spMkLst>
        </pc:spChg>
        <pc:spChg chg="add mod">
          <ac:chgData name="Richard Chalk" userId="287f8aa4f4de1d19" providerId="LiveId" clId="{08171289-B5EA-4201-A2F2-2EB5219A3894}" dt="2023-07-21T15:34:51.692" v="7427" actId="20577"/>
          <ac:spMkLst>
            <pc:docMk/>
            <pc:sldMk cId="627415354" sldId="564"/>
            <ac:spMk id="10" creationId="{42C84337-CB48-162D-F306-7984E8F6EDC9}"/>
          </ac:spMkLst>
        </pc:spChg>
        <pc:spChg chg="add mod">
          <ac:chgData name="Richard Chalk" userId="287f8aa4f4de1d19" providerId="LiveId" clId="{08171289-B5EA-4201-A2F2-2EB5219A3894}" dt="2023-07-21T15:35:23.339" v="7430"/>
          <ac:spMkLst>
            <pc:docMk/>
            <pc:sldMk cId="627415354" sldId="564"/>
            <ac:spMk id="11" creationId="{D9CB0CC0-0979-BED1-0801-3605EAEB36F7}"/>
          </ac:spMkLst>
        </pc:spChg>
        <pc:spChg chg="add mod">
          <ac:chgData name="Richard Chalk" userId="287f8aa4f4de1d19" providerId="LiveId" clId="{08171289-B5EA-4201-A2F2-2EB5219A3894}" dt="2023-07-21T08:50:47.039" v="3659" actId="1038"/>
          <ac:spMkLst>
            <pc:docMk/>
            <pc:sldMk cId="627415354" sldId="564"/>
            <ac:spMk id="21" creationId="{97489946-3DB5-DD72-0A00-B4A68B423DAB}"/>
          </ac:spMkLst>
        </pc:spChg>
        <pc:spChg chg="add mod">
          <ac:chgData name="Richard Chalk" userId="287f8aa4f4de1d19" providerId="LiveId" clId="{08171289-B5EA-4201-A2F2-2EB5219A3894}" dt="2023-07-21T08:50:59.451" v="3666" actId="208"/>
          <ac:spMkLst>
            <pc:docMk/>
            <pc:sldMk cId="627415354" sldId="564"/>
            <ac:spMk id="22" creationId="{3EAFF256-77B7-4C76-4C35-3EA5DD06E0D3}"/>
          </ac:spMkLst>
        </pc:spChg>
        <pc:spChg chg="add mod">
          <ac:chgData name="Richard Chalk" userId="287f8aa4f4de1d19" providerId="LiveId" clId="{08171289-B5EA-4201-A2F2-2EB5219A3894}" dt="2023-07-21T08:51:32.196" v="3685"/>
          <ac:spMkLst>
            <pc:docMk/>
            <pc:sldMk cId="627415354" sldId="564"/>
            <ac:spMk id="23" creationId="{2B6C3FB6-1214-B156-AF24-B806402B6538}"/>
          </ac:spMkLst>
        </pc:spChg>
        <pc:spChg chg="add mod">
          <ac:chgData name="Richard Chalk" userId="287f8aa4f4de1d19" providerId="LiveId" clId="{08171289-B5EA-4201-A2F2-2EB5219A3894}" dt="2023-07-21T08:51:50.042" v="3696" actId="207"/>
          <ac:spMkLst>
            <pc:docMk/>
            <pc:sldMk cId="627415354" sldId="564"/>
            <ac:spMk id="24" creationId="{90669896-3EDF-ED9D-80EE-E49941A99C64}"/>
          </ac:spMkLst>
        </pc:spChg>
        <pc:spChg chg="add mod">
          <ac:chgData name="Richard Chalk" userId="287f8aa4f4de1d19" providerId="LiveId" clId="{08171289-B5EA-4201-A2F2-2EB5219A3894}" dt="2023-07-21T15:34:22.240" v="7419" actId="1035"/>
          <ac:spMkLst>
            <pc:docMk/>
            <pc:sldMk cId="627415354" sldId="564"/>
            <ac:spMk id="25" creationId="{22829FAC-064E-76C9-F4B2-1407FD8B0941}"/>
          </ac:spMkLst>
        </pc:spChg>
        <pc:grpChg chg="del">
          <ac:chgData name="Richard Chalk" userId="287f8aa4f4de1d19" providerId="LiveId" clId="{08171289-B5EA-4201-A2F2-2EB5219A3894}" dt="2023-07-21T08:48:19.099" v="3621" actId="478"/>
          <ac:grpSpMkLst>
            <pc:docMk/>
            <pc:sldMk cId="627415354" sldId="564"/>
            <ac:grpSpMk id="19" creationId="{613AAA79-00B2-E3A7-93E2-9613D0940D53}"/>
          </ac:grpSpMkLst>
        </pc:grpChg>
        <pc:picChg chg="add del mod">
          <ac:chgData name="Richard Chalk" userId="287f8aa4f4de1d19" providerId="LiveId" clId="{08171289-B5EA-4201-A2F2-2EB5219A3894}" dt="2023-07-21T08:49:35.657" v="3624" actId="478"/>
          <ac:picMkLst>
            <pc:docMk/>
            <pc:sldMk cId="627415354" sldId="564"/>
            <ac:picMk id="10" creationId="{8C70F75C-2EB6-C91E-6B78-EEB148A5C3D0}"/>
          </ac:picMkLst>
        </pc:picChg>
        <pc:picChg chg="add mod">
          <ac:chgData name="Richard Chalk" userId="287f8aa4f4de1d19" providerId="LiveId" clId="{08171289-B5EA-4201-A2F2-2EB5219A3894}" dt="2023-07-21T08:49:38.887" v="3626" actId="1076"/>
          <ac:picMkLst>
            <pc:docMk/>
            <pc:sldMk cId="627415354" sldId="564"/>
            <ac:picMk id="12" creationId="{47AB9F89-8DD5-754C-1C61-5310ECDA959D}"/>
          </ac:picMkLst>
        </pc:picChg>
        <pc:picChg chg="add mod">
          <ac:chgData name="Richard Chalk" userId="287f8aa4f4de1d19" providerId="LiveId" clId="{08171289-B5EA-4201-A2F2-2EB5219A3894}" dt="2023-07-21T15:35:23.339" v="7430"/>
          <ac:picMkLst>
            <pc:docMk/>
            <pc:sldMk cId="627415354" sldId="564"/>
            <ac:picMk id="13" creationId="{30322A97-6EE7-7C7F-B012-A5C1BFC7A6C5}"/>
          </ac:picMkLst>
        </pc:picChg>
        <pc:picChg chg="del">
          <ac:chgData name="Richard Chalk" userId="287f8aa4f4de1d19" providerId="LiveId" clId="{08171289-B5EA-4201-A2F2-2EB5219A3894}" dt="2023-07-21T08:45:26.391" v="3447" actId="478"/>
          <ac:picMkLst>
            <pc:docMk/>
            <pc:sldMk cId="627415354" sldId="564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49:56.296" v="3628" actId="1076"/>
          <ac:picMkLst>
            <pc:docMk/>
            <pc:sldMk cId="627415354" sldId="564"/>
            <ac:picMk id="16" creationId="{C0BCD04A-1E63-38B8-F9A0-72C89095D1F4}"/>
          </ac:picMkLst>
        </pc:picChg>
        <pc:picChg chg="del">
          <ac:chgData name="Richard Chalk" userId="287f8aa4f4de1d19" providerId="LiveId" clId="{08171289-B5EA-4201-A2F2-2EB5219A3894}" dt="2023-07-21T08:44:48.176" v="3385" actId="478"/>
          <ac:picMkLst>
            <pc:docMk/>
            <pc:sldMk cId="627415354" sldId="564"/>
            <ac:picMk id="17" creationId="{C70CB963-5239-BF68-BB66-8ED64A22CF24}"/>
          </ac:picMkLst>
        </pc:picChg>
        <pc:picChg chg="del">
          <ac:chgData name="Richard Chalk" userId="287f8aa4f4de1d19" providerId="LiveId" clId="{08171289-B5EA-4201-A2F2-2EB5219A3894}" dt="2023-07-21T08:44:31.093" v="3383" actId="478"/>
          <ac:picMkLst>
            <pc:docMk/>
            <pc:sldMk cId="627415354" sldId="564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5:32:59.107" v="7325" actId="1076"/>
          <ac:picMkLst>
            <pc:docMk/>
            <pc:sldMk cId="627415354" sldId="564"/>
            <ac:picMk id="1026" creationId="{BB5D702E-8FD6-A0C9-8E49-0845293CE325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6:26.299" v="7456" actId="6549"/>
        <pc:sldMkLst>
          <pc:docMk/>
          <pc:sldMk cId="4133302125" sldId="565"/>
        </pc:sldMkLst>
        <pc:spChg chg="mod">
          <ac:chgData name="Richard Chalk" userId="287f8aa4f4de1d19" providerId="LiveId" clId="{08171289-B5EA-4201-A2F2-2EB5219A3894}" dt="2023-07-21T09:31:51.072" v="5636" actId="20577"/>
          <ac:spMkLst>
            <pc:docMk/>
            <pc:sldMk cId="4133302125" sldId="565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11:44:20.056" v="5923" actId="1076"/>
          <ac:spMkLst>
            <pc:docMk/>
            <pc:sldMk cId="4133302125" sldId="565"/>
            <ac:spMk id="3" creationId="{379D93F3-7BAD-47B7-88BB-D2E9739B53BA}"/>
          </ac:spMkLst>
        </pc:spChg>
        <pc:spChg chg="add mod">
          <ac:chgData name="Richard Chalk" userId="287f8aa4f4de1d19" providerId="LiveId" clId="{08171289-B5EA-4201-A2F2-2EB5219A3894}" dt="2023-07-21T11:44:26.757" v="5927" actId="20577"/>
          <ac:spMkLst>
            <pc:docMk/>
            <pc:sldMk cId="4133302125" sldId="565"/>
            <ac:spMk id="5" creationId="{E7309124-CE94-4F0C-FFA5-F3ACAD033816}"/>
          </ac:spMkLst>
        </pc:spChg>
        <pc:spChg chg="mod">
          <ac:chgData name="Richard Chalk" userId="287f8aa4f4de1d19" providerId="LiveId" clId="{08171289-B5EA-4201-A2F2-2EB5219A3894}" dt="2023-07-21T09:31:39.567" v="5628" actId="313"/>
          <ac:spMkLst>
            <pc:docMk/>
            <pc:sldMk cId="4133302125" sldId="565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09:08:48.858" v="4098" actId="1036"/>
          <ac:spMkLst>
            <pc:docMk/>
            <pc:sldMk cId="4133302125" sldId="565"/>
            <ac:spMk id="10" creationId="{93CB6760-8F84-96F2-C888-DBF288FE00A1}"/>
          </ac:spMkLst>
        </pc:spChg>
        <pc:spChg chg="add mod">
          <ac:chgData name="Richard Chalk" userId="287f8aa4f4de1d19" providerId="LiveId" clId="{08171289-B5EA-4201-A2F2-2EB5219A3894}" dt="2023-07-21T09:16:56.913" v="4662" actId="1035"/>
          <ac:spMkLst>
            <pc:docMk/>
            <pc:sldMk cId="4133302125" sldId="565"/>
            <ac:spMk id="14" creationId="{5D878B58-E4A0-2976-EB45-E2966D094A89}"/>
          </ac:spMkLst>
        </pc:spChg>
        <pc:spChg chg="add mod">
          <ac:chgData name="Richard Chalk" userId="287f8aa4f4de1d19" providerId="LiveId" clId="{08171289-B5EA-4201-A2F2-2EB5219A3894}" dt="2023-07-21T09:17:00.987" v="4677" actId="1035"/>
          <ac:spMkLst>
            <pc:docMk/>
            <pc:sldMk cId="4133302125" sldId="565"/>
            <ac:spMk id="15" creationId="{B6E298D4-74AF-3E49-2148-95C5A4C01111}"/>
          </ac:spMkLst>
        </pc:spChg>
        <pc:spChg chg="add mod">
          <ac:chgData name="Richard Chalk" userId="287f8aa4f4de1d19" providerId="LiveId" clId="{08171289-B5EA-4201-A2F2-2EB5219A3894}" dt="2023-07-21T09:17:08.654" v="4696" actId="1037"/>
          <ac:spMkLst>
            <pc:docMk/>
            <pc:sldMk cId="4133302125" sldId="565"/>
            <ac:spMk id="17" creationId="{21CDF737-758B-8EAE-D5D7-3D1C04553E06}"/>
          </ac:spMkLst>
        </pc:spChg>
        <pc:spChg chg="add mod">
          <ac:chgData name="Richard Chalk" userId="287f8aa4f4de1d19" providerId="LiveId" clId="{08171289-B5EA-4201-A2F2-2EB5219A3894}" dt="2023-07-21T09:08:58.904" v="4103" actId="14100"/>
          <ac:spMkLst>
            <pc:docMk/>
            <pc:sldMk cId="4133302125" sldId="565"/>
            <ac:spMk id="18" creationId="{A1E241D7-D9A0-4D5D-C228-94DF397F42BD}"/>
          </ac:spMkLst>
        </pc:spChg>
        <pc:spChg chg="add mod">
          <ac:chgData name="Richard Chalk" userId="287f8aa4f4de1d19" providerId="LiveId" clId="{08171289-B5EA-4201-A2F2-2EB5219A3894}" dt="2023-07-21T15:36:26.299" v="7456" actId="6549"/>
          <ac:spMkLst>
            <pc:docMk/>
            <pc:sldMk cId="4133302125" sldId="565"/>
            <ac:spMk id="19" creationId="{A1CDD07D-4828-A3B6-DA91-EC37B83E0F59}"/>
          </ac:spMkLst>
        </pc:spChg>
        <pc:spChg chg="add mod">
          <ac:chgData name="Richard Chalk" userId="287f8aa4f4de1d19" providerId="LiveId" clId="{08171289-B5EA-4201-A2F2-2EB5219A3894}" dt="2023-07-21T09:14:40.232" v="4498" actId="113"/>
          <ac:spMkLst>
            <pc:docMk/>
            <pc:sldMk cId="4133302125" sldId="565"/>
            <ac:spMk id="20" creationId="{07838388-8DE2-8686-7E14-C4BD296087A5}"/>
          </ac:spMkLst>
        </pc:spChg>
        <pc:spChg chg="del">
          <ac:chgData name="Richard Chalk" userId="287f8aa4f4de1d19" providerId="LiveId" clId="{08171289-B5EA-4201-A2F2-2EB5219A3894}" dt="2023-07-21T08:59:48.223" v="3854" actId="478"/>
          <ac:spMkLst>
            <pc:docMk/>
            <pc:sldMk cId="4133302125" sldId="565"/>
            <ac:spMk id="21" creationId="{97489946-3DB5-DD72-0A00-B4A68B423DAB}"/>
          </ac:spMkLst>
        </pc:spChg>
        <pc:spChg chg="del">
          <ac:chgData name="Richard Chalk" userId="287f8aa4f4de1d19" providerId="LiveId" clId="{08171289-B5EA-4201-A2F2-2EB5219A3894}" dt="2023-07-21T08:59:47.109" v="3853" actId="478"/>
          <ac:spMkLst>
            <pc:docMk/>
            <pc:sldMk cId="4133302125" sldId="565"/>
            <ac:spMk id="22" creationId="{3EAFF256-77B7-4C76-4C35-3EA5DD06E0D3}"/>
          </ac:spMkLst>
        </pc:spChg>
        <pc:spChg chg="del">
          <ac:chgData name="Richard Chalk" userId="287f8aa4f4de1d19" providerId="LiveId" clId="{08171289-B5EA-4201-A2F2-2EB5219A3894}" dt="2023-07-21T08:59:49.546" v="3855" actId="478"/>
          <ac:spMkLst>
            <pc:docMk/>
            <pc:sldMk cId="4133302125" sldId="565"/>
            <ac:spMk id="23" creationId="{2B6C3FB6-1214-B156-AF24-B806402B6538}"/>
          </ac:spMkLst>
        </pc:spChg>
        <pc:spChg chg="del">
          <ac:chgData name="Richard Chalk" userId="287f8aa4f4de1d19" providerId="LiveId" clId="{08171289-B5EA-4201-A2F2-2EB5219A3894}" dt="2023-07-21T08:59:50.683" v="3856" actId="478"/>
          <ac:spMkLst>
            <pc:docMk/>
            <pc:sldMk cId="4133302125" sldId="565"/>
            <ac:spMk id="24" creationId="{90669896-3EDF-ED9D-80EE-E49941A99C64}"/>
          </ac:spMkLst>
        </pc:spChg>
        <pc:spChg chg="del">
          <ac:chgData name="Richard Chalk" userId="287f8aa4f4de1d19" providerId="LiveId" clId="{08171289-B5EA-4201-A2F2-2EB5219A3894}" dt="2023-07-21T08:59:45.279" v="3852" actId="478"/>
          <ac:spMkLst>
            <pc:docMk/>
            <pc:sldMk cId="4133302125" sldId="565"/>
            <ac:spMk id="25" creationId="{22829FAC-064E-76C9-F4B2-1407FD8B0941}"/>
          </ac:spMkLst>
        </pc:spChg>
        <pc:spChg chg="add del mod">
          <ac:chgData name="Richard Chalk" userId="287f8aa4f4de1d19" providerId="LiveId" clId="{08171289-B5EA-4201-A2F2-2EB5219A3894}" dt="2023-07-21T09:32:38.739" v="5663"/>
          <ac:spMkLst>
            <pc:docMk/>
            <pc:sldMk cId="4133302125" sldId="565"/>
            <ac:spMk id="29" creationId="{F45F74B2-DD62-366B-AC08-080F55DB2BB8}"/>
          </ac:spMkLst>
        </pc:spChg>
        <pc:spChg chg="add mod">
          <ac:chgData name="Richard Chalk" userId="287f8aa4f4de1d19" providerId="LiveId" clId="{08171289-B5EA-4201-A2F2-2EB5219A3894}" dt="2023-07-21T09:32:21.973" v="5650" actId="1076"/>
          <ac:spMkLst>
            <pc:docMk/>
            <pc:sldMk cId="4133302125" sldId="565"/>
            <ac:spMk id="30" creationId="{23782503-0654-C240-8671-C51AC2B86036}"/>
          </ac:spMkLst>
        </pc:spChg>
        <pc:spChg chg="add mod">
          <ac:chgData name="Richard Chalk" userId="287f8aa4f4de1d19" providerId="LiveId" clId="{08171289-B5EA-4201-A2F2-2EB5219A3894}" dt="2023-07-21T09:32:31.081" v="5657" actId="20577"/>
          <ac:spMkLst>
            <pc:docMk/>
            <pc:sldMk cId="4133302125" sldId="565"/>
            <ac:spMk id="31" creationId="{4E167631-5088-3324-32A2-4C132C6B1F4B}"/>
          </ac:spMkLst>
        </pc:spChg>
        <pc:spChg chg="add mod">
          <ac:chgData name="Richard Chalk" userId="287f8aa4f4de1d19" providerId="LiveId" clId="{08171289-B5EA-4201-A2F2-2EB5219A3894}" dt="2023-07-21T09:32:37.575" v="5661" actId="20577"/>
          <ac:spMkLst>
            <pc:docMk/>
            <pc:sldMk cId="4133302125" sldId="565"/>
            <ac:spMk id="32" creationId="{271B31A3-2BF7-8979-9B37-2326B89AAC34}"/>
          </ac:spMkLst>
        </pc:spChg>
        <pc:picChg chg="del mod">
          <ac:chgData name="Richard Chalk" userId="287f8aa4f4de1d19" providerId="LiveId" clId="{08171289-B5EA-4201-A2F2-2EB5219A3894}" dt="2023-07-21T09:12:37.500" v="4363" actId="478"/>
          <ac:picMkLst>
            <pc:docMk/>
            <pc:sldMk cId="4133302125" sldId="565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9:08:48.858" v="4098" actId="1036"/>
          <ac:picMkLst>
            <pc:docMk/>
            <pc:sldMk cId="4133302125" sldId="565"/>
            <ac:picMk id="9" creationId="{DEDCFE57-38EC-5F45-D35C-BAAE9CCA5799}"/>
          </ac:picMkLst>
        </pc:picChg>
        <pc:picChg chg="del">
          <ac:chgData name="Richard Chalk" userId="287f8aa4f4de1d19" providerId="LiveId" clId="{08171289-B5EA-4201-A2F2-2EB5219A3894}" dt="2023-07-21T08:59:43.188" v="3850" actId="478"/>
          <ac:picMkLst>
            <pc:docMk/>
            <pc:sldMk cId="4133302125" sldId="565"/>
            <ac:picMk id="12" creationId="{47AB9F89-8DD5-754C-1C61-5310ECDA959D}"/>
          </ac:picMkLst>
        </pc:picChg>
        <pc:picChg chg="add del mod">
          <ac:chgData name="Richard Chalk" userId="287f8aa4f4de1d19" providerId="LiveId" clId="{08171289-B5EA-4201-A2F2-2EB5219A3894}" dt="2023-07-21T09:16:25.717" v="4553" actId="478"/>
          <ac:picMkLst>
            <pc:docMk/>
            <pc:sldMk cId="4133302125" sldId="565"/>
            <ac:picMk id="13" creationId="{A5C310E4-6254-7377-67BE-D0084AE5D12B}"/>
          </ac:picMkLst>
        </pc:picChg>
        <pc:picChg chg="del">
          <ac:chgData name="Richard Chalk" userId="287f8aa4f4de1d19" providerId="LiveId" clId="{08171289-B5EA-4201-A2F2-2EB5219A3894}" dt="2023-07-21T08:59:44.440" v="3851" actId="478"/>
          <ac:picMkLst>
            <pc:docMk/>
            <pc:sldMk cId="4133302125" sldId="565"/>
            <ac:picMk id="16" creationId="{C0BCD04A-1E63-38B8-F9A0-72C89095D1F4}"/>
          </ac:picMkLst>
        </pc:picChg>
        <pc:picChg chg="add mod">
          <ac:chgData name="Richard Chalk" userId="287f8aa4f4de1d19" providerId="LiveId" clId="{08171289-B5EA-4201-A2F2-2EB5219A3894}" dt="2023-07-21T09:14:00.709" v="4478" actId="1076"/>
          <ac:picMkLst>
            <pc:docMk/>
            <pc:sldMk cId="4133302125" sldId="565"/>
            <ac:picMk id="26" creationId="{DF9CAB35-EA6D-967C-D1BB-91D951C9EC34}"/>
          </ac:picMkLst>
        </pc:picChg>
        <pc:picChg chg="add mod ord">
          <ac:chgData name="Richard Chalk" userId="287f8aa4f4de1d19" providerId="LiveId" clId="{08171289-B5EA-4201-A2F2-2EB5219A3894}" dt="2023-07-21T09:16:49.390" v="4638" actId="1037"/>
          <ac:picMkLst>
            <pc:docMk/>
            <pc:sldMk cId="4133302125" sldId="565"/>
            <ac:picMk id="28" creationId="{125E3F08-4B9D-7DD7-0971-CEFABA8B9DD8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43:45.048" v="7716" actId="6549"/>
        <pc:sldMkLst>
          <pc:docMk/>
          <pc:sldMk cId="2633768781" sldId="566"/>
        </pc:sldMkLst>
        <pc:spChg chg="mod">
          <ac:chgData name="Richard Chalk" userId="287f8aa4f4de1d19" providerId="LiveId" clId="{08171289-B5EA-4201-A2F2-2EB5219A3894}" dt="2023-07-21T15:43:45.048" v="7716" actId="6549"/>
          <ac:spMkLst>
            <pc:docMk/>
            <pc:sldMk cId="2633768781" sldId="566"/>
            <ac:spMk id="2" creationId="{2CED0939-2445-F1A3-21AE-0A535344DD5D}"/>
          </ac:spMkLst>
        </pc:spChg>
        <pc:spChg chg="add del mod">
          <ac:chgData name="Richard Chalk" userId="287f8aa4f4de1d19" providerId="LiveId" clId="{08171289-B5EA-4201-A2F2-2EB5219A3894}" dt="2023-07-21T15:43:00.933" v="7656" actId="478"/>
          <ac:spMkLst>
            <pc:docMk/>
            <pc:sldMk cId="2633768781" sldId="566"/>
            <ac:spMk id="3" creationId="{0A267509-37AD-3A5F-5620-1E5D06DEB2A2}"/>
          </ac:spMkLst>
        </pc:spChg>
        <pc:spChg chg="mod">
          <ac:chgData name="Richard Chalk" userId="287f8aa4f4de1d19" providerId="LiveId" clId="{08171289-B5EA-4201-A2F2-2EB5219A3894}" dt="2023-07-21T15:40:57.828" v="7655" actId="20577"/>
          <ac:spMkLst>
            <pc:docMk/>
            <pc:sldMk cId="2633768781" sldId="566"/>
            <ac:spMk id="7" creationId="{EBD62573-4B50-EAD6-8C7E-C3AE6A9F45B4}"/>
          </ac:spMkLst>
        </pc:spChg>
        <pc:picChg chg="add del mod">
          <ac:chgData name="Richard Chalk" userId="287f8aa4f4de1d19" providerId="LiveId" clId="{08171289-B5EA-4201-A2F2-2EB5219A3894}" dt="2023-07-21T09:20:50.206" v="4715" actId="478"/>
          <ac:picMkLst>
            <pc:docMk/>
            <pc:sldMk cId="2633768781" sldId="566"/>
            <ac:picMk id="3" creationId="{46B188FD-877A-FB5C-83FC-E6BACE8F6E32}"/>
          </ac:picMkLst>
        </pc:picChg>
        <pc:picChg chg="add mod">
          <ac:chgData name="Richard Chalk" userId="287f8aa4f4de1d19" providerId="LiveId" clId="{08171289-B5EA-4201-A2F2-2EB5219A3894}" dt="2023-07-21T11:45:59.518" v="5993" actId="1036"/>
          <ac:picMkLst>
            <pc:docMk/>
            <pc:sldMk cId="2633768781" sldId="566"/>
            <ac:picMk id="4" creationId="{8F242F36-EE60-F054-B1F8-8FB96E96CB34}"/>
          </ac:picMkLst>
        </pc:picChg>
        <pc:picChg chg="add del mod">
          <ac:chgData name="Richard Chalk" userId="287f8aa4f4de1d19" providerId="LiveId" clId="{08171289-B5EA-4201-A2F2-2EB5219A3894}" dt="2023-07-21T09:34:55.167" v="5742" actId="478"/>
          <ac:picMkLst>
            <pc:docMk/>
            <pc:sldMk cId="2633768781" sldId="566"/>
            <ac:picMk id="8" creationId="{388EA467-BAFF-E923-F503-117EDA4052F2}"/>
          </ac:picMkLst>
        </pc:picChg>
        <pc:picChg chg="add mod">
          <ac:chgData name="Richard Chalk" userId="287f8aa4f4de1d19" providerId="LiveId" clId="{08171289-B5EA-4201-A2F2-2EB5219A3894}" dt="2023-07-21T09:34:58.033" v="5744" actId="1076"/>
          <ac:picMkLst>
            <pc:docMk/>
            <pc:sldMk cId="2633768781" sldId="566"/>
            <ac:picMk id="9" creationId="{17881865-1C23-A3F1-B900-A9DFE6379DEF}"/>
          </ac:picMkLst>
        </pc:picChg>
        <pc:picChg chg="add del mod">
          <ac:chgData name="Richard Chalk" userId="287f8aa4f4de1d19" providerId="LiveId" clId="{08171289-B5EA-4201-A2F2-2EB5219A3894}" dt="2023-07-21T09:36:03.260" v="5750" actId="478"/>
          <ac:picMkLst>
            <pc:docMk/>
            <pc:sldMk cId="2633768781" sldId="566"/>
            <ac:picMk id="10" creationId="{B3845753-4C97-FE24-D6A5-FBAA11AA5C31}"/>
          </ac:picMkLst>
        </pc:picChg>
        <pc:picChg chg="add mod">
          <ac:chgData name="Richard Chalk" userId="287f8aa4f4de1d19" providerId="LiveId" clId="{08171289-B5EA-4201-A2F2-2EB5219A3894}" dt="2023-07-21T09:36:09.519" v="5753" actId="1076"/>
          <ac:picMkLst>
            <pc:docMk/>
            <pc:sldMk cId="2633768781" sldId="566"/>
            <ac:picMk id="6146" creationId="{C13F0F65-67E2-7298-D561-CE773DA2438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8:38.479" v="7480" actId="113"/>
        <pc:sldMkLst>
          <pc:docMk/>
          <pc:sldMk cId="452920350" sldId="567"/>
        </pc:sldMkLst>
        <pc:spChg chg="mod">
          <ac:chgData name="Richard Chalk" userId="287f8aa4f4de1d19" providerId="LiveId" clId="{08171289-B5EA-4201-A2F2-2EB5219A3894}" dt="2023-07-21T15:36:42.802" v="7458" actId="207"/>
          <ac:spMkLst>
            <pc:docMk/>
            <pc:sldMk cId="452920350" sldId="567"/>
            <ac:spMk id="2" creationId="{2CED0939-2445-F1A3-21AE-0A535344DD5D}"/>
          </ac:spMkLst>
        </pc:spChg>
        <pc:spChg chg="add del">
          <ac:chgData name="Richard Chalk" userId="287f8aa4f4de1d19" providerId="LiveId" clId="{08171289-B5EA-4201-A2F2-2EB5219A3894}" dt="2023-07-21T11:46:30.074" v="5994" actId="478"/>
          <ac:spMkLst>
            <pc:docMk/>
            <pc:sldMk cId="452920350" sldId="567"/>
            <ac:spMk id="3" creationId="{7477130F-47E4-7546-689A-94449B1B763C}"/>
          </ac:spMkLst>
        </pc:spChg>
        <pc:spChg chg="mod">
          <ac:chgData name="Richard Chalk" userId="287f8aa4f4de1d19" providerId="LiveId" clId="{08171289-B5EA-4201-A2F2-2EB5219A3894}" dt="2023-07-21T09:31:00.602" v="5623" actId="20577"/>
          <ac:spMkLst>
            <pc:docMk/>
            <pc:sldMk cId="452920350" sldId="567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11:50:44.312" v="5996" actId="478"/>
          <ac:spMkLst>
            <pc:docMk/>
            <pc:sldMk cId="452920350" sldId="567"/>
            <ac:spMk id="10" creationId="{93CB6760-8F84-96F2-C888-DBF288FE00A1}"/>
          </ac:spMkLst>
        </pc:spChg>
        <pc:spChg chg="del">
          <ac:chgData name="Richard Chalk" userId="287f8aa4f4de1d19" providerId="LiveId" clId="{08171289-B5EA-4201-A2F2-2EB5219A3894}" dt="2023-07-21T11:50:50.274" v="6000" actId="478"/>
          <ac:spMkLst>
            <pc:docMk/>
            <pc:sldMk cId="452920350" sldId="567"/>
            <ac:spMk id="14" creationId="{5D878B58-E4A0-2976-EB45-E2966D094A89}"/>
          </ac:spMkLst>
        </pc:spChg>
        <pc:spChg chg="del">
          <ac:chgData name="Richard Chalk" userId="287f8aa4f4de1d19" providerId="LiveId" clId="{08171289-B5EA-4201-A2F2-2EB5219A3894}" dt="2023-07-21T11:50:51.042" v="6001" actId="478"/>
          <ac:spMkLst>
            <pc:docMk/>
            <pc:sldMk cId="452920350" sldId="567"/>
            <ac:spMk id="15" creationId="{B6E298D4-74AF-3E49-2148-95C5A4C01111}"/>
          </ac:spMkLst>
        </pc:spChg>
        <pc:spChg chg="del">
          <ac:chgData name="Richard Chalk" userId="287f8aa4f4de1d19" providerId="LiveId" clId="{08171289-B5EA-4201-A2F2-2EB5219A3894}" dt="2023-07-21T11:50:51.903" v="6002" actId="478"/>
          <ac:spMkLst>
            <pc:docMk/>
            <pc:sldMk cId="452920350" sldId="567"/>
            <ac:spMk id="17" creationId="{21CDF737-758B-8EAE-D5D7-3D1C04553E06}"/>
          </ac:spMkLst>
        </pc:spChg>
        <pc:spChg chg="del">
          <ac:chgData name="Richard Chalk" userId="287f8aa4f4de1d19" providerId="LiveId" clId="{08171289-B5EA-4201-A2F2-2EB5219A3894}" dt="2023-07-21T11:50:44.919" v="5997" actId="478"/>
          <ac:spMkLst>
            <pc:docMk/>
            <pc:sldMk cId="452920350" sldId="567"/>
            <ac:spMk id="18" creationId="{A1E241D7-D9A0-4D5D-C228-94DF397F42BD}"/>
          </ac:spMkLst>
        </pc:spChg>
        <pc:spChg chg="mod">
          <ac:chgData name="Richard Chalk" userId="287f8aa4f4de1d19" providerId="LiveId" clId="{08171289-B5EA-4201-A2F2-2EB5219A3894}" dt="2023-07-21T15:38:38.479" v="7480" actId="113"/>
          <ac:spMkLst>
            <pc:docMk/>
            <pc:sldMk cId="452920350" sldId="567"/>
            <ac:spMk id="19" creationId="{A1CDD07D-4828-A3B6-DA91-EC37B83E0F59}"/>
          </ac:spMkLst>
        </pc:spChg>
        <pc:spChg chg="del">
          <ac:chgData name="Richard Chalk" userId="287f8aa4f4de1d19" providerId="LiveId" clId="{08171289-B5EA-4201-A2F2-2EB5219A3894}" dt="2023-07-21T11:51:00.200" v="6005" actId="478"/>
          <ac:spMkLst>
            <pc:docMk/>
            <pc:sldMk cId="452920350" sldId="567"/>
            <ac:spMk id="20" creationId="{07838388-8DE2-8686-7E14-C4BD296087A5}"/>
          </ac:spMkLst>
        </pc:spChg>
        <pc:picChg chg="add mod">
          <ac:chgData name="Richard Chalk" userId="287f8aa4f4de1d19" providerId="LiveId" clId="{08171289-B5EA-4201-A2F2-2EB5219A3894}" dt="2023-07-21T11:50:57.199" v="6003"/>
          <ac:picMkLst>
            <pc:docMk/>
            <pc:sldMk cId="452920350" sldId="567"/>
            <ac:picMk id="5" creationId="{C1240022-787B-B3DB-9D8B-B6452E1CA702}"/>
          </ac:picMkLst>
        </pc:picChg>
        <pc:picChg chg="del">
          <ac:chgData name="Richard Chalk" userId="287f8aa4f4de1d19" providerId="LiveId" clId="{08171289-B5EA-4201-A2F2-2EB5219A3894}" dt="2023-07-21T11:50:42.851" v="5995" actId="478"/>
          <ac:picMkLst>
            <pc:docMk/>
            <pc:sldMk cId="452920350" sldId="567"/>
            <ac:picMk id="9" creationId="{DEDCFE57-38EC-5F45-D35C-BAAE9CCA5799}"/>
          </ac:picMkLst>
        </pc:picChg>
        <pc:picChg chg="add mod">
          <ac:chgData name="Richard Chalk" userId="287f8aa4f4de1d19" providerId="LiveId" clId="{08171289-B5EA-4201-A2F2-2EB5219A3894}" dt="2023-07-21T11:56:12.929" v="6123" actId="1036"/>
          <ac:picMkLst>
            <pc:docMk/>
            <pc:sldMk cId="452920350" sldId="567"/>
            <ac:picMk id="11" creationId="{5F14809F-1A3F-2384-6135-54CFC47C7BF7}"/>
          </ac:picMkLst>
        </pc:picChg>
        <pc:picChg chg="del">
          <ac:chgData name="Richard Chalk" userId="287f8aa4f4de1d19" providerId="LiveId" clId="{08171289-B5EA-4201-A2F2-2EB5219A3894}" dt="2023-07-21T11:50:59.087" v="6004" actId="478"/>
          <ac:picMkLst>
            <pc:docMk/>
            <pc:sldMk cId="452920350" sldId="567"/>
            <ac:picMk id="26" creationId="{DF9CAB35-EA6D-967C-D1BB-91D951C9EC34}"/>
          </ac:picMkLst>
        </pc:picChg>
        <pc:picChg chg="del">
          <ac:chgData name="Richard Chalk" userId="287f8aa4f4de1d19" providerId="LiveId" clId="{08171289-B5EA-4201-A2F2-2EB5219A3894}" dt="2023-07-21T11:50:49.158" v="5999" actId="478"/>
          <ac:picMkLst>
            <pc:docMk/>
            <pc:sldMk cId="452920350" sldId="567"/>
            <ac:picMk id="28" creationId="{125E3F08-4B9D-7DD7-0971-CEFABA8B9DD8}"/>
          </ac:picMkLst>
        </pc:picChg>
        <pc:picChg chg="add mod">
          <ac:chgData name="Richard Chalk" userId="287f8aa4f4de1d19" providerId="LiveId" clId="{08171289-B5EA-4201-A2F2-2EB5219A3894}" dt="2023-07-21T15:38:05.829" v="7470" actId="1076"/>
          <ac:picMkLst>
            <pc:docMk/>
            <pc:sldMk cId="452920350" sldId="567"/>
            <ac:picMk id="2050" creationId="{2B29A701-EFA6-5F44-79F0-DF242269540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9:03.450" v="7497" actId="113"/>
        <pc:sldMkLst>
          <pc:docMk/>
          <pc:sldMk cId="2912791925" sldId="568"/>
        </pc:sldMkLst>
        <pc:spChg chg="mod">
          <ac:chgData name="Richard Chalk" userId="287f8aa4f4de1d19" providerId="LiveId" clId="{08171289-B5EA-4201-A2F2-2EB5219A3894}" dt="2023-07-21T15:39:03.450" v="7497" actId="113"/>
          <ac:spMkLst>
            <pc:docMk/>
            <pc:sldMk cId="2912791925" sldId="568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1:57:48.588" v="6131" actId="20577"/>
          <ac:spMkLst>
            <pc:docMk/>
            <pc:sldMk cId="2912791925" sldId="568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2:00:49.393" v="6187" actId="14100"/>
          <ac:spMkLst>
            <pc:docMk/>
            <pc:sldMk cId="2912791925" sldId="568"/>
            <ac:spMk id="13" creationId="{1DA088FB-4430-63C4-74B6-94C2CA7DA047}"/>
          </ac:spMkLst>
        </pc:spChg>
        <pc:spChg chg="add mod">
          <ac:chgData name="Richard Chalk" userId="287f8aa4f4de1d19" providerId="LiveId" clId="{08171289-B5EA-4201-A2F2-2EB5219A3894}" dt="2023-07-21T12:00:59.570" v="6196" actId="1036"/>
          <ac:spMkLst>
            <pc:docMk/>
            <pc:sldMk cId="2912791925" sldId="568"/>
            <ac:spMk id="14" creationId="{B8645C0E-9FA9-B045-48B0-C3D07571C9CA}"/>
          </ac:spMkLst>
        </pc:spChg>
        <pc:spChg chg="del">
          <ac:chgData name="Richard Chalk" userId="287f8aa4f4de1d19" providerId="LiveId" clId="{08171289-B5EA-4201-A2F2-2EB5219A3894}" dt="2023-07-21T11:58:27.274" v="6136" actId="478"/>
          <ac:spMkLst>
            <pc:docMk/>
            <pc:sldMk cId="2912791925" sldId="568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1:58:17.135" v="6135" actId="1076"/>
          <ac:picMkLst>
            <pc:docMk/>
            <pc:sldMk cId="2912791925" sldId="568"/>
            <ac:picMk id="9" creationId="{16FB74AC-E46B-3E2B-705B-6D647A034655}"/>
          </ac:picMkLst>
        </pc:picChg>
        <pc:picChg chg="del">
          <ac:chgData name="Richard Chalk" userId="287f8aa4f4de1d19" providerId="LiveId" clId="{08171289-B5EA-4201-A2F2-2EB5219A3894}" dt="2023-07-21T11:58:32.972" v="6137" actId="478"/>
          <ac:picMkLst>
            <pc:docMk/>
            <pc:sldMk cId="2912791925" sldId="568"/>
            <ac:picMk id="11" creationId="{5F14809F-1A3F-2384-6135-54CFC47C7BF7}"/>
          </ac:picMkLst>
        </pc:picChg>
        <pc:picChg chg="add mod">
          <ac:chgData name="Richard Chalk" userId="287f8aa4f4de1d19" providerId="LiveId" clId="{08171289-B5EA-4201-A2F2-2EB5219A3894}" dt="2023-07-21T12:04:12.722" v="6328" actId="1036"/>
          <ac:picMkLst>
            <pc:docMk/>
            <pc:sldMk cId="2912791925" sldId="568"/>
            <ac:picMk id="15" creationId="{D2E4CA2C-1954-ECC5-D6D7-A91636D82483}"/>
          </ac:picMkLst>
        </pc:picChg>
        <pc:cxnChg chg="mod">
          <ac:chgData name="Richard Chalk" userId="287f8aa4f4de1d19" providerId="LiveId" clId="{08171289-B5EA-4201-A2F2-2EB5219A3894}" dt="2023-07-21T12:04:09.048" v="6313" actId="1036"/>
          <ac:cxnSpMkLst>
            <pc:docMk/>
            <pc:sldMk cId="2912791925" sldId="56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8171289-B5EA-4201-A2F2-2EB5219A3894}" dt="2023-07-21T15:40:51.864" v="7652" actId="20577"/>
        <pc:sldMkLst>
          <pc:docMk/>
          <pc:sldMk cId="1408651202" sldId="569"/>
        </pc:sldMkLst>
        <pc:spChg chg="mod">
          <ac:chgData name="Richard Chalk" userId="287f8aa4f4de1d19" providerId="LiveId" clId="{08171289-B5EA-4201-A2F2-2EB5219A3894}" dt="2023-07-21T12:24:36.904" v="7141" actId="20577"/>
          <ac:spMkLst>
            <pc:docMk/>
            <pc:sldMk cId="1408651202" sldId="569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12:24:42.181" v="7142" actId="478"/>
          <ac:spMkLst>
            <pc:docMk/>
            <pc:sldMk cId="1408651202" sldId="569"/>
            <ac:spMk id="6" creationId="{AA3DBEFE-0B36-E64D-9BC8-6CAB98AE791F}"/>
          </ac:spMkLst>
        </pc:spChg>
        <pc:spChg chg="mod">
          <ac:chgData name="Richard Chalk" userId="287f8aa4f4de1d19" providerId="LiveId" clId="{08171289-B5EA-4201-A2F2-2EB5219A3894}" dt="2023-07-21T15:40:51.864" v="7652" actId="20577"/>
          <ac:spMkLst>
            <pc:docMk/>
            <pc:sldMk cId="1408651202" sldId="569"/>
            <ac:spMk id="7" creationId="{EBD62573-4B50-EAD6-8C7E-C3AE6A9F45B4}"/>
          </ac:spMkLst>
        </pc:spChg>
        <pc:spChg chg="mod">
          <ac:chgData name="Richard Chalk" userId="287f8aa4f4de1d19" providerId="LiveId" clId="{08171289-B5EA-4201-A2F2-2EB5219A3894}" dt="2023-07-21T12:22:27.730" v="7101" actId="14100"/>
          <ac:spMkLst>
            <pc:docMk/>
            <pc:sldMk cId="1408651202" sldId="569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2:22:13.557" v="7088" actId="1037"/>
          <ac:picMkLst>
            <pc:docMk/>
            <pc:sldMk cId="1408651202" sldId="569"/>
            <ac:picMk id="3" creationId="{D401FE35-884E-B48D-AA34-B659C99341D9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9" creationId="{454A3841-68A2-2667-61E8-BC4167574FBF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10" creationId="{F2176DEE-FC6D-32AB-8E3F-FA9CB8AC91E1}"/>
          </ac:picMkLst>
        </pc:picChg>
        <pc:picChg chg="del">
          <ac:chgData name="Richard Chalk" userId="287f8aa4f4de1d19" providerId="LiveId" clId="{08171289-B5EA-4201-A2F2-2EB5219A3894}" dt="2023-07-21T12:15:04.320" v="6800" actId="478"/>
          <ac:picMkLst>
            <pc:docMk/>
            <pc:sldMk cId="1408651202" sldId="569"/>
            <ac:picMk id="11" creationId="{5F14809F-1A3F-2384-6135-54CFC47C7BF7}"/>
          </ac:picMkLst>
        </pc:picChg>
      </pc:sldChg>
      <pc:sldChg chg="add del">
        <pc:chgData name="Richard Chalk" userId="287f8aa4f4de1d19" providerId="LiveId" clId="{08171289-B5EA-4201-A2F2-2EB5219A3894}" dt="2023-07-21T11:58:01.647" v="6133"/>
        <pc:sldMkLst>
          <pc:docMk/>
          <pc:sldMk cId="2452094607" sldId="569"/>
        </pc:sldMkLst>
      </pc:sldChg>
    </pc:docChg>
  </pc:docChgLst>
  <pc:docChgLst>
    <pc:chgData name="Richard Chalk" userId="287f8aa4f4de1d19" providerId="LiveId" clId="{FA0FDEC5-4E0F-4798-A7B7-B3B0404D975B}"/>
    <pc:docChg chg="undo custSel addSld delSld modSld sldOrd">
      <pc:chgData name="Richard Chalk" userId="287f8aa4f4de1d19" providerId="LiveId" clId="{FA0FDEC5-4E0F-4798-A7B7-B3B0404D975B}" dt="2023-08-09T13:20:40.623" v="3711" actId="207"/>
      <pc:docMkLst>
        <pc:docMk/>
      </pc:docMkLst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0" sldId="257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0" sldId="258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0" sldId="259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0" sldId="260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2058410739" sldId="262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644395032" sldId="263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3739814327" sldId="275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2575820018" sldId="276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1952880672" sldId="277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2600618811" sldId="278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3756490369" sldId="279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3431538655" sldId="280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4231629150" sldId="281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1058317726" sldId="282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1180630592" sldId="283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848757853" sldId="284"/>
        </pc:sldMkLst>
      </pc:sldChg>
      <pc:sldChg chg="modSp mod">
        <pc:chgData name="Richard Chalk" userId="287f8aa4f4de1d19" providerId="LiveId" clId="{FA0FDEC5-4E0F-4798-A7B7-B3B0404D975B}" dt="2023-08-08T19:18:26.786" v="15" actId="6549"/>
        <pc:sldMkLst>
          <pc:docMk/>
          <pc:sldMk cId="3213385662" sldId="309"/>
        </pc:sldMkLst>
        <pc:spChg chg="mod">
          <ac:chgData name="Richard Chalk" userId="287f8aa4f4de1d19" providerId="LiveId" clId="{FA0FDEC5-4E0F-4798-A7B7-B3B0404D975B}" dt="2023-08-08T19:18:26.786" v="15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mod">
        <pc:chgData name="Richard Chalk" userId="287f8aa4f4de1d19" providerId="LiveId" clId="{FA0FDEC5-4E0F-4798-A7B7-B3B0404D975B}" dt="2023-08-09T05:05:59.482" v="390" actId="207"/>
        <pc:sldMkLst>
          <pc:docMk/>
          <pc:sldMk cId="2331944968" sldId="530"/>
        </pc:sldMkLst>
        <pc:spChg chg="mod">
          <ac:chgData name="Richard Chalk" userId="287f8aa4f4de1d19" providerId="LiveId" clId="{FA0FDEC5-4E0F-4798-A7B7-B3B0404D975B}" dt="2023-08-08T19:23:59.219" v="173" actId="20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FA0FDEC5-4E0F-4798-A7B7-B3B0404D975B}" dt="2023-08-09T05:05:59.482" v="390" actId="207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FA0FDEC5-4E0F-4798-A7B7-B3B0404D975B}" dt="2023-08-08T19:21:16.264" v="130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FA0FDEC5-4E0F-4798-A7B7-B3B0404D975B}" dt="2023-08-08T19:21:16.264" v="130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FA0FDEC5-4E0F-4798-A7B7-B3B0404D975B}" dt="2023-08-08T19:21:12.264" v="118" actId="478"/>
          <ac:picMkLst>
            <pc:docMk/>
            <pc:sldMk cId="2331944968" sldId="530"/>
            <ac:picMk id="1032" creationId="{2690B391-F084-9062-35C8-7C513AECE61C}"/>
          </ac:picMkLst>
        </pc:picChg>
      </pc:sldChg>
      <pc:sldChg chg="addSp delSp modSp add mod">
        <pc:chgData name="Richard Chalk" userId="287f8aa4f4de1d19" providerId="LiveId" clId="{FA0FDEC5-4E0F-4798-A7B7-B3B0404D975B}" dt="2023-08-09T13:20:40.623" v="3711" actId="207"/>
        <pc:sldMkLst>
          <pc:docMk/>
          <pc:sldMk cId="1797310521" sldId="575"/>
        </pc:sldMkLst>
        <pc:spChg chg="mod">
          <ac:chgData name="Richard Chalk" userId="287f8aa4f4de1d19" providerId="LiveId" clId="{FA0FDEC5-4E0F-4798-A7B7-B3B0404D975B}" dt="2023-08-09T11:59:09.220" v="3314" actId="207"/>
          <ac:spMkLst>
            <pc:docMk/>
            <pc:sldMk cId="1797310521" sldId="575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13:20:01.097" v="3677" actId="6549"/>
          <ac:spMkLst>
            <pc:docMk/>
            <pc:sldMk cId="1797310521" sldId="575"/>
            <ac:spMk id="7" creationId="{EBD62573-4B50-EAD6-8C7E-C3AE6A9F45B4}"/>
          </ac:spMkLst>
        </pc:spChg>
        <pc:spChg chg="add mod">
          <ac:chgData name="Richard Chalk" userId="287f8aa4f4de1d19" providerId="LiveId" clId="{FA0FDEC5-4E0F-4798-A7B7-B3B0404D975B}" dt="2023-08-09T11:44:03.002" v="2882" actId="122"/>
          <ac:spMkLst>
            <pc:docMk/>
            <pc:sldMk cId="1797310521" sldId="575"/>
            <ac:spMk id="9" creationId="{477662C2-25F8-E1DE-21BB-7685F441A966}"/>
          </ac:spMkLst>
        </pc:spChg>
        <pc:spChg chg="add mod">
          <ac:chgData name="Richard Chalk" userId="287f8aa4f4de1d19" providerId="LiveId" clId="{FA0FDEC5-4E0F-4798-A7B7-B3B0404D975B}" dt="2023-08-09T11:44:00.839" v="2881" actId="122"/>
          <ac:spMkLst>
            <pc:docMk/>
            <pc:sldMk cId="1797310521" sldId="575"/>
            <ac:spMk id="10" creationId="{8B9A7C5F-09CD-067B-392B-D8FC523CC809}"/>
          </ac:spMkLst>
        </pc:spChg>
        <pc:spChg chg="add mod">
          <ac:chgData name="Richard Chalk" userId="287f8aa4f4de1d19" providerId="LiveId" clId="{FA0FDEC5-4E0F-4798-A7B7-B3B0404D975B}" dt="2023-08-09T11:43:58.334" v="2880" actId="122"/>
          <ac:spMkLst>
            <pc:docMk/>
            <pc:sldMk cId="1797310521" sldId="575"/>
            <ac:spMk id="11" creationId="{4C1B0656-1D96-1FDC-01CB-B51986BC20F5}"/>
          </ac:spMkLst>
        </pc:spChg>
        <pc:spChg chg="mod">
          <ac:chgData name="Richard Chalk" userId="287f8aa4f4de1d19" providerId="LiveId" clId="{FA0FDEC5-4E0F-4798-A7B7-B3B0404D975B}" dt="2023-08-09T13:20:40.623" v="3711" actId="207"/>
          <ac:spMkLst>
            <pc:docMk/>
            <pc:sldMk cId="1797310521" sldId="575"/>
            <ac:spMk id="19" creationId="{A1CDD07D-4828-A3B6-DA91-EC37B83E0F59}"/>
          </ac:spMkLst>
        </pc:spChg>
        <pc:picChg chg="add mod">
          <ac:chgData name="Richard Chalk" userId="287f8aa4f4de1d19" providerId="LiveId" clId="{FA0FDEC5-4E0F-4798-A7B7-B3B0404D975B}" dt="2023-08-09T11:37:35.331" v="2508" actId="1076"/>
          <ac:picMkLst>
            <pc:docMk/>
            <pc:sldMk cId="1797310521" sldId="575"/>
            <ac:picMk id="3" creationId="{8B82E0DA-1180-FAC1-03B7-FB343FDFD374}"/>
          </ac:picMkLst>
        </pc:picChg>
        <pc:picChg chg="add mod">
          <ac:chgData name="Richard Chalk" userId="287f8aa4f4de1d19" providerId="LiveId" clId="{FA0FDEC5-4E0F-4798-A7B7-B3B0404D975B}" dt="2023-08-09T11:38:09.231" v="2518" actId="1038"/>
          <ac:picMkLst>
            <pc:docMk/>
            <pc:sldMk cId="1797310521" sldId="575"/>
            <ac:picMk id="4" creationId="{0CC2E01B-AA19-74ED-9AB8-ADD1AB4B305C}"/>
          </ac:picMkLst>
        </pc:picChg>
        <pc:picChg chg="add del mod">
          <ac:chgData name="Richard Chalk" userId="287f8aa4f4de1d19" providerId="LiveId" clId="{FA0FDEC5-4E0F-4798-A7B7-B3B0404D975B}" dt="2023-08-09T11:40:59.883" v="2714" actId="478"/>
          <ac:picMkLst>
            <pc:docMk/>
            <pc:sldMk cId="1797310521" sldId="575"/>
            <ac:picMk id="5" creationId="{E9571267-0B14-5B73-C6B8-C80AE373DF64}"/>
          </ac:picMkLst>
        </pc:picChg>
        <pc:picChg chg="add del mod">
          <ac:chgData name="Richard Chalk" userId="287f8aa4f4de1d19" providerId="LiveId" clId="{FA0FDEC5-4E0F-4798-A7B7-B3B0404D975B}" dt="2023-08-09T11:41:01.549" v="2715" actId="478"/>
          <ac:picMkLst>
            <pc:docMk/>
            <pc:sldMk cId="1797310521" sldId="575"/>
            <ac:picMk id="8" creationId="{20F16079-26F0-5142-E090-9920C06802B7}"/>
          </ac:picMkLst>
        </pc:picChg>
        <pc:picChg chg="add mod">
          <ac:chgData name="Richard Chalk" userId="287f8aa4f4de1d19" providerId="LiveId" clId="{FA0FDEC5-4E0F-4798-A7B7-B3B0404D975B}" dt="2023-08-09T11:44:11.917" v="2886" actId="1076"/>
          <ac:picMkLst>
            <pc:docMk/>
            <pc:sldMk cId="1797310521" sldId="575"/>
            <ac:picMk id="12" creationId="{BEBFAD69-B897-946F-65DD-E35154876E3E}"/>
          </ac:picMkLst>
        </pc:picChg>
        <pc:picChg chg="del">
          <ac:chgData name="Richard Chalk" userId="287f8aa4f4de1d19" providerId="LiveId" clId="{FA0FDEC5-4E0F-4798-A7B7-B3B0404D975B}" dt="2023-08-09T11:38:03.283" v="2509" actId="478"/>
          <ac:picMkLst>
            <pc:docMk/>
            <pc:sldMk cId="1797310521" sldId="575"/>
            <ac:picMk id="2050" creationId="{471084D8-6689-9D63-56F5-5F1D85B2DC57}"/>
          </ac:picMkLst>
        </pc:picChg>
        <pc:picChg chg="mod">
          <ac:chgData name="Richard Chalk" userId="287f8aa4f4de1d19" providerId="LiveId" clId="{FA0FDEC5-4E0F-4798-A7B7-B3B0404D975B}" dt="2023-08-09T11:40:53.778" v="2712" actId="167"/>
          <ac:picMkLst>
            <pc:docMk/>
            <pc:sldMk cId="1797310521" sldId="575"/>
            <ac:picMk id="2052" creationId="{5888C21D-6308-B0D6-47ED-73E1E4F1D924}"/>
          </ac:picMkLst>
        </pc:picChg>
        <pc:picChg chg="del">
          <ac:chgData name="Richard Chalk" userId="287f8aa4f4de1d19" providerId="LiveId" clId="{FA0FDEC5-4E0F-4798-A7B7-B3B0404D975B}" dt="2023-08-09T11:37:31.506" v="2507" actId="478"/>
          <ac:picMkLst>
            <pc:docMk/>
            <pc:sldMk cId="1797310521" sldId="575"/>
            <ac:picMk id="2054" creationId="{338711CB-4C82-DF4D-38DA-E5CFC880CE45}"/>
          </ac:picMkLst>
        </pc:picChg>
      </pc:sldChg>
      <pc:sldChg chg="del">
        <pc:chgData name="Richard Chalk" userId="287f8aa4f4de1d19" providerId="LiveId" clId="{FA0FDEC5-4E0F-4798-A7B7-B3B0404D975B}" dt="2023-08-09T11:37:10.573" v="2495" actId="2696"/>
        <pc:sldMkLst>
          <pc:docMk/>
          <pc:sldMk cId="3556123800" sldId="575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1865664197" sldId="576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1894105440" sldId="577"/>
        </pc:sldMkLst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3099075531" sldId="578"/>
        </pc:sldMkLst>
      </pc:sldChg>
      <pc:sldChg chg="addSp modSp del">
        <pc:chgData name="Richard Chalk" userId="287f8aa4f4de1d19" providerId="LiveId" clId="{FA0FDEC5-4E0F-4798-A7B7-B3B0404D975B}" dt="2023-08-09T13:16:54.261" v="3624" actId="47"/>
        <pc:sldMkLst>
          <pc:docMk/>
          <pc:sldMk cId="602442502" sldId="579"/>
        </pc:sldMkLst>
        <pc:picChg chg="add mod">
          <ac:chgData name="Richard Chalk" userId="287f8aa4f4de1d19" providerId="LiveId" clId="{FA0FDEC5-4E0F-4798-A7B7-B3B0404D975B}" dt="2023-08-09T11:47:49.574" v="3106"/>
          <ac:picMkLst>
            <pc:docMk/>
            <pc:sldMk cId="602442502" sldId="579"/>
            <ac:picMk id="5" creationId="{0E941B4C-F859-2A81-BDCA-E18A2B3243F3}"/>
          </ac:picMkLst>
        </pc:picChg>
      </pc:sldChg>
      <pc:sldChg chg="del ord">
        <pc:chgData name="Richard Chalk" userId="287f8aa4f4de1d19" providerId="LiveId" clId="{FA0FDEC5-4E0F-4798-A7B7-B3B0404D975B}" dt="2023-08-09T13:16:54.261" v="3624" actId="47"/>
        <pc:sldMkLst>
          <pc:docMk/>
          <pc:sldMk cId="466983546" sldId="580"/>
        </pc:sldMkLst>
      </pc:sldChg>
      <pc:sldChg chg="addSp delSp modSp mod">
        <pc:chgData name="Richard Chalk" userId="287f8aa4f4de1d19" providerId="LiveId" clId="{FA0FDEC5-4E0F-4798-A7B7-B3B0404D975B}" dt="2023-08-09T13:17:17.697" v="3627" actId="20577"/>
        <pc:sldMkLst>
          <pc:docMk/>
          <pc:sldMk cId="3960335008" sldId="581"/>
        </pc:sldMkLst>
        <pc:spChg chg="mod">
          <ac:chgData name="Richard Chalk" userId="287f8aa4f4de1d19" providerId="LiveId" clId="{FA0FDEC5-4E0F-4798-A7B7-B3B0404D975B}" dt="2023-08-08T19:25:40.207" v="201" actId="21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8T19:28:28.458" v="375" actId="20577"/>
          <ac:spMkLst>
            <pc:docMk/>
            <pc:sldMk cId="3960335008" sldId="581"/>
            <ac:spMk id="3" creationId="{E3744374-92D3-B3F2-3F1A-3448858F47B5}"/>
          </ac:spMkLst>
        </pc:spChg>
        <pc:spChg chg="mod">
          <ac:chgData name="Richard Chalk" userId="287f8aa4f4de1d19" providerId="LiveId" clId="{FA0FDEC5-4E0F-4798-A7B7-B3B0404D975B}" dt="2023-08-09T13:17:17.697" v="3627" actId="20577"/>
          <ac:spMkLst>
            <pc:docMk/>
            <pc:sldMk cId="3960335008" sldId="581"/>
            <ac:spMk id="7" creationId="{EBD62573-4B50-EAD6-8C7E-C3AE6A9F45B4}"/>
          </ac:spMkLst>
        </pc:spChg>
        <pc:picChg chg="del">
          <ac:chgData name="Richard Chalk" userId="287f8aa4f4de1d19" providerId="LiveId" clId="{FA0FDEC5-4E0F-4798-A7B7-B3B0404D975B}" dt="2023-08-08T19:24:30.404" v="193" actId="478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FA0FDEC5-4E0F-4798-A7B7-B3B0404D975B}" dt="2023-08-08T19:27:42.948" v="221" actId="478"/>
          <ac:picMkLst>
            <pc:docMk/>
            <pc:sldMk cId="3960335008" sldId="581"/>
            <ac:picMk id="1026" creationId="{5DE8EB70-B465-4494-5E02-826337CAD65B}"/>
          </ac:picMkLst>
        </pc:picChg>
        <pc:picChg chg="add mod">
          <ac:chgData name="Richard Chalk" userId="287f8aa4f4de1d19" providerId="LiveId" clId="{FA0FDEC5-4E0F-4798-A7B7-B3B0404D975B}" dt="2023-08-08T19:28:09.164" v="245" actId="1035"/>
          <ac:picMkLst>
            <pc:docMk/>
            <pc:sldMk cId="3960335008" sldId="581"/>
            <ac:picMk id="1028" creationId="{09D8595F-83A6-4BD6-1338-E2BAAD794A56}"/>
          </ac:picMkLst>
        </pc:picChg>
      </pc:sldChg>
      <pc:sldChg chg="del">
        <pc:chgData name="Richard Chalk" userId="287f8aa4f4de1d19" providerId="LiveId" clId="{FA0FDEC5-4E0F-4798-A7B7-B3B0404D975B}" dt="2023-08-09T13:16:54.261" v="3624" actId="47"/>
        <pc:sldMkLst>
          <pc:docMk/>
          <pc:sldMk cId="296006601" sldId="582"/>
        </pc:sldMkLst>
      </pc:sldChg>
      <pc:sldChg chg="addSp delSp modSp add mod modNotesTx">
        <pc:chgData name="Richard Chalk" userId="287f8aa4f4de1d19" providerId="LiveId" clId="{FA0FDEC5-4E0F-4798-A7B7-B3B0404D975B}" dt="2023-08-09T13:17:21.964" v="3630" actId="20577"/>
        <pc:sldMkLst>
          <pc:docMk/>
          <pc:sldMk cId="3172995096" sldId="583"/>
        </pc:sldMkLst>
        <pc:spChg chg="mod">
          <ac:chgData name="Richard Chalk" userId="287f8aa4f4de1d19" providerId="LiveId" clId="{FA0FDEC5-4E0F-4798-A7B7-B3B0404D975B}" dt="2023-08-09T05:07:29.217" v="404" actId="21"/>
          <ac:spMkLst>
            <pc:docMk/>
            <pc:sldMk cId="3172995096" sldId="583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05:10:04.303" v="637" actId="21"/>
          <ac:spMkLst>
            <pc:docMk/>
            <pc:sldMk cId="3172995096" sldId="583"/>
            <ac:spMk id="3" creationId="{E3744374-92D3-B3F2-3F1A-3448858F47B5}"/>
          </ac:spMkLst>
        </pc:spChg>
        <pc:spChg chg="add del">
          <ac:chgData name="Richard Chalk" userId="287f8aa4f4de1d19" providerId="LiveId" clId="{FA0FDEC5-4E0F-4798-A7B7-B3B0404D975B}" dt="2023-08-09T05:06:10.664" v="391" actId="478"/>
          <ac:spMkLst>
            <pc:docMk/>
            <pc:sldMk cId="3172995096" sldId="583"/>
            <ac:spMk id="5" creationId="{F5C03E2C-7A21-AC93-AB7C-28FA6822F5C0}"/>
          </ac:spMkLst>
        </pc:spChg>
        <pc:spChg chg="del">
          <ac:chgData name="Richard Chalk" userId="287f8aa4f4de1d19" providerId="LiveId" clId="{FA0FDEC5-4E0F-4798-A7B7-B3B0404D975B}" dt="2023-08-09T05:07:34.002" v="405" actId="478"/>
          <ac:spMkLst>
            <pc:docMk/>
            <pc:sldMk cId="3172995096" sldId="583"/>
            <ac:spMk id="6" creationId="{0F3B7C12-F5B5-1CAF-AEA8-BDA9A3DD646D}"/>
          </ac:spMkLst>
        </pc:spChg>
        <pc:spChg chg="mod">
          <ac:chgData name="Richard Chalk" userId="287f8aa4f4de1d19" providerId="LiveId" clId="{FA0FDEC5-4E0F-4798-A7B7-B3B0404D975B}" dt="2023-08-09T13:17:21.964" v="3630" actId="20577"/>
          <ac:spMkLst>
            <pc:docMk/>
            <pc:sldMk cId="3172995096" sldId="583"/>
            <ac:spMk id="7" creationId="{EBD62573-4B50-EAD6-8C7E-C3AE6A9F45B4}"/>
          </ac:spMkLst>
        </pc:spChg>
      </pc:sldChg>
      <pc:sldChg chg="modSp add mod modNotesTx">
        <pc:chgData name="Richard Chalk" userId="287f8aa4f4de1d19" providerId="LiveId" clId="{FA0FDEC5-4E0F-4798-A7B7-B3B0404D975B}" dt="2023-08-09T13:17:26.214" v="3633" actId="20577"/>
        <pc:sldMkLst>
          <pc:docMk/>
          <pc:sldMk cId="501002089" sldId="584"/>
        </pc:sldMkLst>
        <pc:spChg chg="mod">
          <ac:chgData name="Richard Chalk" userId="287f8aa4f4de1d19" providerId="LiveId" clId="{FA0FDEC5-4E0F-4798-A7B7-B3B0404D975B}" dt="2023-08-09T05:11:23.711" v="648" actId="20577"/>
          <ac:spMkLst>
            <pc:docMk/>
            <pc:sldMk cId="501002089" sldId="584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05:14:16.843" v="841" actId="207"/>
          <ac:spMkLst>
            <pc:docMk/>
            <pc:sldMk cId="501002089" sldId="584"/>
            <ac:spMk id="3" creationId="{E3744374-92D3-B3F2-3F1A-3448858F47B5}"/>
          </ac:spMkLst>
        </pc:spChg>
        <pc:spChg chg="mod">
          <ac:chgData name="Richard Chalk" userId="287f8aa4f4de1d19" providerId="LiveId" clId="{FA0FDEC5-4E0F-4798-A7B7-B3B0404D975B}" dt="2023-08-09T13:17:26.214" v="3633" actId="20577"/>
          <ac:spMkLst>
            <pc:docMk/>
            <pc:sldMk cId="501002089" sldId="584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FA0FDEC5-4E0F-4798-A7B7-B3B0404D975B}" dt="2023-08-09T13:19:11.758" v="3668" actId="478"/>
        <pc:sldMkLst>
          <pc:docMk/>
          <pc:sldMk cId="2260755517" sldId="585"/>
        </pc:sldMkLst>
        <pc:spChg chg="mod">
          <ac:chgData name="Richard Chalk" userId="287f8aa4f4de1d19" providerId="LiveId" clId="{FA0FDEC5-4E0F-4798-A7B7-B3B0404D975B}" dt="2023-08-09T08:53:40.375" v="2491" actId="20577"/>
          <ac:spMkLst>
            <pc:docMk/>
            <pc:sldMk cId="2260755517" sldId="585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13:19:05.455" v="3667" actId="6549"/>
          <ac:spMkLst>
            <pc:docMk/>
            <pc:sldMk cId="2260755517" sldId="585"/>
            <ac:spMk id="3" creationId="{E3744374-92D3-B3F2-3F1A-3448858F47B5}"/>
          </ac:spMkLst>
        </pc:spChg>
        <pc:spChg chg="mod">
          <ac:chgData name="Richard Chalk" userId="287f8aa4f4de1d19" providerId="LiveId" clId="{FA0FDEC5-4E0F-4798-A7B7-B3B0404D975B}" dt="2023-08-09T05:18:03.743" v="847" actId="20577"/>
          <ac:spMkLst>
            <pc:docMk/>
            <pc:sldMk cId="2260755517" sldId="585"/>
            <ac:spMk id="7" creationId="{EBD62573-4B50-EAD6-8C7E-C3AE6A9F45B4}"/>
          </ac:spMkLst>
        </pc:spChg>
        <pc:spChg chg="add del mod">
          <ac:chgData name="Richard Chalk" userId="287f8aa4f4de1d19" providerId="LiveId" clId="{FA0FDEC5-4E0F-4798-A7B7-B3B0404D975B}" dt="2023-08-09T13:19:11.758" v="3668" actId="478"/>
          <ac:spMkLst>
            <pc:docMk/>
            <pc:sldMk cId="2260755517" sldId="585"/>
            <ac:spMk id="8" creationId="{0F7375DD-D0A5-192D-2C0C-2C744F44857F}"/>
          </ac:spMkLst>
        </pc:spChg>
        <pc:picChg chg="add mod">
          <ac:chgData name="Richard Chalk" userId="287f8aa4f4de1d19" providerId="LiveId" clId="{FA0FDEC5-4E0F-4798-A7B7-B3B0404D975B}" dt="2023-08-09T05:18:31.609" v="858" actId="1037"/>
          <ac:picMkLst>
            <pc:docMk/>
            <pc:sldMk cId="2260755517" sldId="585"/>
            <ac:picMk id="5" creationId="{EA5FC27A-C071-C828-EB24-A5A798A58B84}"/>
          </ac:picMkLst>
        </pc:picChg>
        <pc:picChg chg="del">
          <ac:chgData name="Richard Chalk" userId="287f8aa4f4de1d19" providerId="LiveId" clId="{FA0FDEC5-4E0F-4798-A7B7-B3B0404D975B}" dt="2023-08-09T05:18:24.719" v="848" actId="478"/>
          <ac:picMkLst>
            <pc:docMk/>
            <pc:sldMk cId="2260755517" sldId="585"/>
            <ac:picMk id="9" creationId="{C1C9E6DC-9589-D3E2-ED44-EE6E3D307849}"/>
          </ac:picMkLst>
        </pc:picChg>
        <pc:picChg chg="add del mod">
          <ac:chgData name="Richard Chalk" userId="287f8aa4f4de1d19" providerId="LiveId" clId="{FA0FDEC5-4E0F-4798-A7B7-B3B0404D975B}" dt="2023-08-09T13:19:11.758" v="3668" actId="478"/>
          <ac:picMkLst>
            <pc:docMk/>
            <pc:sldMk cId="2260755517" sldId="585"/>
            <ac:picMk id="10" creationId="{A70B4EB2-29F3-8407-4D71-04C06AB025F0}"/>
          </ac:picMkLst>
        </pc:picChg>
        <pc:picChg chg="del">
          <ac:chgData name="Richard Chalk" userId="287f8aa4f4de1d19" providerId="LiveId" clId="{FA0FDEC5-4E0F-4798-A7B7-B3B0404D975B}" dt="2023-08-09T13:18:36.745" v="3635" actId="478"/>
          <ac:picMkLst>
            <pc:docMk/>
            <pc:sldMk cId="2260755517" sldId="585"/>
            <ac:picMk id="14" creationId="{EA973258-836C-C24E-E650-19952D3177A0}"/>
          </ac:picMkLst>
        </pc:picChg>
        <pc:picChg chg="add mod">
          <ac:chgData name="Richard Chalk" userId="287f8aa4f4de1d19" providerId="LiveId" clId="{FA0FDEC5-4E0F-4798-A7B7-B3B0404D975B}" dt="2023-08-09T05:21:39.822" v="1148" actId="1035"/>
          <ac:picMkLst>
            <pc:docMk/>
            <pc:sldMk cId="2260755517" sldId="585"/>
            <ac:picMk id="1026" creationId="{56E24129-0E20-960D-4332-108EB2849832}"/>
          </ac:picMkLst>
        </pc:picChg>
        <pc:picChg chg="add del mod">
          <ac:chgData name="Richard Chalk" userId="287f8aa4f4de1d19" providerId="LiveId" clId="{FA0FDEC5-4E0F-4798-A7B7-B3B0404D975B}" dt="2023-08-09T13:18:11.636" v="3634" actId="478"/>
          <ac:picMkLst>
            <pc:docMk/>
            <pc:sldMk cId="2260755517" sldId="585"/>
            <ac:picMk id="1028" creationId="{3B36D302-BCF2-A3A4-2309-2EA89363096B}"/>
          </ac:picMkLst>
        </pc:picChg>
        <pc:picChg chg="add mod">
          <ac:chgData name="Richard Chalk" userId="287f8aa4f4de1d19" providerId="LiveId" clId="{FA0FDEC5-4E0F-4798-A7B7-B3B0404D975B}" dt="2023-08-09T13:18:42.916" v="3637" actId="1076"/>
          <ac:picMkLst>
            <pc:docMk/>
            <pc:sldMk cId="2260755517" sldId="585"/>
            <ac:picMk id="1030" creationId="{10D332A9-E2A1-0418-15E5-C94CD6AB6EE0}"/>
          </ac:picMkLst>
        </pc:picChg>
        <pc:picChg chg="del">
          <ac:chgData name="Richard Chalk" userId="287f8aa4f4de1d19" providerId="LiveId" clId="{FA0FDEC5-4E0F-4798-A7B7-B3B0404D975B}" dt="2023-08-09T05:19:23.486" v="971" actId="478"/>
          <ac:picMkLst>
            <pc:docMk/>
            <pc:sldMk cId="2260755517" sldId="585"/>
            <ac:picMk id="4098" creationId="{A1547593-6C70-2FEF-FD40-31785A33BB1A}"/>
          </ac:picMkLst>
        </pc:picChg>
      </pc:sldChg>
      <pc:sldChg chg="addSp delSp modSp add mod">
        <pc:chgData name="Richard Chalk" userId="287f8aa4f4de1d19" providerId="LiveId" clId="{FA0FDEC5-4E0F-4798-A7B7-B3B0404D975B}" dt="2023-08-09T13:19:44.525" v="3675" actId="6549"/>
        <pc:sldMkLst>
          <pc:docMk/>
          <pc:sldMk cId="2488720265" sldId="586"/>
        </pc:sldMkLst>
        <pc:spChg chg="mod">
          <ac:chgData name="Richard Chalk" userId="287f8aa4f4de1d19" providerId="LiveId" clId="{FA0FDEC5-4E0F-4798-A7B7-B3B0404D975B}" dt="2023-08-09T08:17:36.233" v="1742" actId="6549"/>
          <ac:spMkLst>
            <pc:docMk/>
            <pc:sldMk cId="2488720265" sldId="586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08:20:52.843" v="1830" actId="20577"/>
          <ac:spMkLst>
            <pc:docMk/>
            <pc:sldMk cId="2488720265" sldId="586"/>
            <ac:spMk id="3" creationId="{E3744374-92D3-B3F2-3F1A-3448858F47B5}"/>
          </ac:spMkLst>
        </pc:spChg>
        <pc:spChg chg="mod">
          <ac:chgData name="Richard Chalk" userId="287f8aa4f4de1d19" providerId="LiveId" clId="{FA0FDEC5-4E0F-4798-A7B7-B3B0404D975B}" dt="2023-08-09T13:19:44.525" v="3675" actId="6549"/>
          <ac:spMkLst>
            <pc:docMk/>
            <pc:sldMk cId="2488720265" sldId="586"/>
            <ac:spMk id="7" creationId="{EBD62573-4B50-EAD6-8C7E-C3AE6A9F45B4}"/>
          </ac:spMkLst>
        </pc:spChg>
        <pc:spChg chg="del">
          <ac:chgData name="Richard Chalk" userId="287f8aa4f4de1d19" providerId="LiveId" clId="{FA0FDEC5-4E0F-4798-A7B7-B3B0404D975B}" dt="2023-08-09T08:19:55.953" v="1797" actId="478"/>
          <ac:spMkLst>
            <pc:docMk/>
            <pc:sldMk cId="2488720265" sldId="586"/>
            <ac:spMk id="8" creationId="{0F7375DD-D0A5-192D-2C0C-2C744F44857F}"/>
          </ac:spMkLst>
        </pc:spChg>
        <pc:spChg chg="add mod">
          <ac:chgData name="Richard Chalk" userId="287f8aa4f4de1d19" providerId="LiveId" clId="{FA0FDEC5-4E0F-4798-A7B7-B3B0404D975B}" dt="2023-08-09T08:31:13.894" v="1873" actId="207"/>
          <ac:spMkLst>
            <pc:docMk/>
            <pc:sldMk cId="2488720265" sldId="586"/>
            <ac:spMk id="19" creationId="{0B49C439-62AE-1753-9C1E-892DE1BD5EA7}"/>
          </ac:spMkLst>
        </pc:spChg>
        <pc:picChg chg="del">
          <ac:chgData name="Richard Chalk" userId="287f8aa4f4de1d19" providerId="LiveId" clId="{FA0FDEC5-4E0F-4798-A7B7-B3B0404D975B}" dt="2023-08-09T08:13:36.909" v="1561" actId="478"/>
          <ac:picMkLst>
            <pc:docMk/>
            <pc:sldMk cId="2488720265" sldId="586"/>
            <ac:picMk id="5" creationId="{EA5FC27A-C071-C828-EB24-A5A798A58B84}"/>
          </ac:picMkLst>
        </pc:picChg>
        <pc:picChg chg="del">
          <ac:chgData name="Richard Chalk" userId="287f8aa4f4de1d19" providerId="LiveId" clId="{FA0FDEC5-4E0F-4798-A7B7-B3B0404D975B}" dt="2023-08-09T08:19:54.726" v="1796" actId="478"/>
          <ac:picMkLst>
            <pc:docMk/>
            <pc:sldMk cId="2488720265" sldId="586"/>
            <ac:picMk id="10" creationId="{A70B4EB2-29F3-8407-4D71-04C06AB025F0}"/>
          </ac:picMkLst>
        </pc:picChg>
        <pc:picChg chg="add mod">
          <ac:chgData name="Richard Chalk" userId="287f8aa4f4de1d19" providerId="LiveId" clId="{FA0FDEC5-4E0F-4798-A7B7-B3B0404D975B}" dt="2023-08-09T08:14:41.077" v="1564" actId="14100"/>
          <ac:picMkLst>
            <pc:docMk/>
            <pc:sldMk cId="2488720265" sldId="586"/>
            <ac:picMk id="11" creationId="{2840BEBC-25D2-D2D0-E5A4-A0F50B3263D9}"/>
          </ac:picMkLst>
        </pc:picChg>
        <pc:picChg chg="add mod">
          <ac:chgData name="Richard Chalk" userId="287f8aa4f4de1d19" providerId="LiveId" clId="{FA0FDEC5-4E0F-4798-A7B7-B3B0404D975B}" dt="2023-08-09T08:15:26.480" v="1644" actId="1076"/>
          <ac:picMkLst>
            <pc:docMk/>
            <pc:sldMk cId="2488720265" sldId="586"/>
            <ac:picMk id="12" creationId="{D2A8F33B-6DAA-CD22-89CC-68A0639921EF}"/>
          </ac:picMkLst>
        </pc:picChg>
        <pc:picChg chg="mod">
          <ac:chgData name="Richard Chalk" userId="287f8aa4f4de1d19" providerId="LiveId" clId="{FA0FDEC5-4E0F-4798-A7B7-B3B0404D975B}" dt="2023-08-09T08:21:54.748" v="1837" actId="1076"/>
          <ac:picMkLst>
            <pc:docMk/>
            <pc:sldMk cId="2488720265" sldId="586"/>
            <ac:picMk id="1026" creationId="{56E24129-0E20-960D-4332-108EB2849832}"/>
          </ac:picMkLst>
        </pc:picChg>
        <pc:picChg chg="del">
          <ac:chgData name="Richard Chalk" userId="287f8aa4f4de1d19" providerId="LiveId" clId="{FA0FDEC5-4E0F-4798-A7B7-B3B0404D975B}" dt="2023-08-09T08:19:49.529" v="1795" actId="478"/>
          <ac:picMkLst>
            <pc:docMk/>
            <pc:sldMk cId="2488720265" sldId="586"/>
            <ac:picMk id="1028" creationId="{3B36D302-BCF2-A3A4-2309-2EA89363096B}"/>
          </ac:picMkLst>
        </pc:picChg>
        <pc:cxnChg chg="add mod">
          <ac:chgData name="Richard Chalk" userId="287f8aa4f4de1d19" providerId="LiveId" clId="{FA0FDEC5-4E0F-4798-A7B7-B3B0404D975B}" dt="2023-08-09T08:21:27.603" v="1836" actId="14100"/>
          <ac:cxnSpMkLst>
            <pc:docMk/>
            <pc:sldMk cId="2488720265" sldId="586"/>
            <ac:cxnSpMk id="13" creationId="{5140CE6C-9E03-268B-022B-3F7B28F1E4A6}"/>
          </ac:cxnSpMkLst>
        </pc:cxnChg>
      </pc:sldChg>
      <pc:sldChg chg="addSp delSp modSp add mod">
        <pc:chgData name="Richard Chalk" userId="287f8aa4f4de1d19" providerId="LiveId" clId="{FA0FDEC5-4E0F-4798-A7B7-B3B0404D975B}" dt="2023-08-09T08:37:51.040" v="2074" actId="20577"/>
        <pc:sldMkLst>
          <pc:docMk/>
          <pc:sldMk cId="2195342940" sldId="587"/>
        </pc:sldMkLst>
        <pc:spChg chg="mod">
          <ac:chgData name="Richard Chalk" userId="287f8aa4f4de1d19" providerId="LiveId" clId="{FA0FDEC5-4E0F-4798-A7B7-B3B0404D975B}" dt="2023-08-09T08:35:22.222" v="2023" actId="6549"/>
          <ac:spMkLst>
            <pc:docMk/>
            <pc:sldMk cId="2195342940" sldId="587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08:37:51.040" v="2074" actId="20577"/>
          <ac:spMkLst>
            <pc:docMk/>
            <pc:sldMk cId="2195342940" sldId="587"/>
            <ac:spMk id="3" creationId="{E3744374-92D3-B3F2-3F1A-3448858F47B5}"/>
          </ac:spMkLst>
        </pc:spChg>
        <pc:spChg chg="mod">
          <ac:chgData name="Richard Chalk" userId="287f8aa4f4de1d19" providerId="LiveId" clId="{FA0FDEC5-4E0F-4798-A7B7-B3B0404D975B}" dt="2023-08-09T08:26:04.624" v="1870" actId="20577"/>
          <ac:spMkLst>
            <pc:docMk/>
            <pc:sldMk cId="2195342940" sldId="587"/>
            <ac:spMk id="7" creationId="{EBD62573-4B50-EAD6-8C7E-C3AE6A9F45B4}"/>
          </ac:spMkLst>
        </pc:spChg>
        <pc:spChg chg="add mod">
          <ac:chgData name="Richard Chalk" userId="287f8aa4f4de1d19" providerId="LiveId" clId="{FA0FDEC5-4E0F-4798-A7B7-B3B0404D975B}" dt="2023-08-09T08:34:51.179" v="2019" actId="14100"/>
          <ac:spMkLst>
            <pc:docMk/>
            <pc:sldMk cId="2195342940" sldId="587"/>
            <ac:spMk id="9" creationId="{4305F262-D5BB-A4FF-568F-6E4F8AA8A5E1}"/>
          </ac:spMkLst>
        </pc:spChg>
        <pc:picChg chg="add mod">
          <ac:chgData name="Richard Chalk" userId="287f8aa4f4de1d19" providerId="LiveId" clId="{FA0FDEC5-4E0F-4798-A7B7-B3B0404D975B}" dt="2023-08-09T08:34:45.397" v="2013" actId="1076"/>
          <ac:picMkLst>
            <pc:docMk/>
            <pc:sldMk cId="2195342940" sldId="587"/>
            <ac:picMk id="8" creationId="{5AC5C84F-EE11-A208-4572-065FC72453F8}"/>
          </ac:picMkLst>
        </pc:picChg>
        <pc:picChg chg="del">
          <ac:chgData name="Richard Chalk" userId="287f8aa4f4de1d19" providerId="LiveId" clId="{FA0FDEC5-4E0F-4798-A7B7-B3B0404D975B}" dt="2023-08-09T08:32:05.701" v="1944" actId="478"/>
          <ac:picMkLst>
            <pc:docMk/>
            <pc:sldMk cId="2195342940" sldId="587"/>
            <ac:picMk id="11" creationId="{2840BEBC-25D2-D2D0-E5A4-A0F50B3263D9}"/>
          </ac:picMkLst>
        </pc:picChg>
        <pc:picChg chg="del">
          <ac:chgData name="Richard Chalk" userId="287f8aa4f4de1d19" providerId="LiveId" clId="{FA0FDEC5-4E0F-4798-A7B7-B3B0404D975B}" dt="2023-08-09T08:36:28.115" v="2032" actId="478"/>
          <ac:picMkLst>
            <pc:docMk/>
            <pc:sldMk cId="2195342940" sldId="587"/>
            <ac:picMk id="1026" creationId="{56E24129-0E20-960D-4332-108EB2849832}"/>
          </ac:picMkLst>
        </pc:picChg>
        <pc:cxnChg chg="del">
          <ac:chgData name="Richard Chalk" userId="287f8aa4f4de1d19" providerId="LiveId" clId="{FA0FDEC5-4E0F-4798-A7B7-B3B0404D975B}" dt="2023-08-09T08:36:12.537" v="2029" actId="478"/>
          <ac:cxnSpMkLst>
            <pc:docMk/>
            <pc:sldMk cId="2195342940" sldId="587"/>
            <ac:cxnSpMk id="13" creationId="{5140CE6C-9E03-268B-022B-3F7B28F1E4A6}"/>
          </ac:cxnSpMkLst>
        </pc:cxnChg>
      </pc:sldChg>
      <pc:sldChg chg="addSp delSp modSp add mod modNotesTx">
        <pc:chgData name="Richard Chalk" userId="287f8aa4f4de1d19" providerId="LiveId" clId="{FA0FDEC5-4E0F-4798-A7B7-B3B0404D975B}" dt="2023-08-09T08:45:16.373" v="2327" actId="207"/>
        <pc:sldMkLst>
          <pc:docMk/>
          <pc:sldMk cId="1680603645" sldId="588"/>
        </pc:sldMkLst>
        <pc:spChg chg="mod">
          <ac:chgData name="Richard Chalk" userId="287f8aa4f4de1d19" providerId="LiveId" clId="{FA0FDEC5-4E0F-4798-A7B7-B3B0404D975B}" dt="2023-08-09T08:45:08.229" v="2325" actId="207"/>
          <ac:spMkLst>
            <pc:docMk/>
            <pc:sldMk cId="1680603645" sldId="588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08:45:16.373" v="2327" actId="207"/>
          <ac:spMkLst>
            <pc:docMk/>
            <pc:sldMk cId="1680603645" sldId="588"/>
            <ac:spMk id="3" creationId="{E3744374-92D3-B3F2-3F1A-3448858F47B5}"/>
          </ac:spMkLst>
        </pc:spChg>
        <pc:spChg chg="add mod">
          <ac:chgData name="Richard Chalk" userId="287f8aa4f4de1d19" providerId="LiveId" clId="{FA0FDEC5-4E0F-4798-A7B7-B3B0404D975B}" dt="2023-08-09T08:41:39.716" v="2168" actId="20577"/>
          <ac:spMkLst>
            <pc:docMk/>
            <pc:sldMk cId="1680603645" sldId="588"/>
            <ac:spMk id="5" creationId="{6266349B-5A18-DA67-2A08-F70A1A2E2434}"/>
          </ac:spMkLst>
        </pc:spChg>
        <pc:spChg chg="mod">
          <ac:chgData name="Richard Chalk" userId="287f8aa4f4de1d19" providerId="LiveId" clId="{FA0FDEC5-4E0F-4798-A7B7-B3B0404D975B}" dt="2023-08-09T08:43:52.380" v="2289" actId="20577"/>
          <ac:spMkLst>
            <pc:docMk/>
            <pc:sldMk cId="1680603645" sldId="588"/>
            <ac:spMk id="7" creationId="{EBD62573-4B50-EAD6-8C7E-C3AE6A9F45B4}"/>
          </ac:spMkLst>
        </pc:spChg>
        <pc:spChg chg="del">
          <ac:chgData name="Richard Chalk" userId="287f8aa4f4de1d19" providerId="LiveId" clId="{FA0FDEC5-4E0F-4798-A7B7-B3B0404D975B}" dt="2023-08-09T08:38:57.839" v="2092" actId="478"/>
          <ac:spMkLst>
            <pc:docMk/>
            <pc:sldMk cId="1680603645" sldId="588"/>
            <ac:spMk id="9" creationId="{4305F262-D5BB-A4FF-568F-6E4F8AA8A5E1}"/>
          </ac:spMkLst>
        </pc:spChg>
        <pc:picChg chg="del">
          <ac:chgData name="Richard Chalk" userId="287f8aa4f4de1d19" providerId="LiveId" clId="{FA0FDEC5-4E0F-4798-A7B7-B3B0404D975B}" dt="2023-08-09T08:38:55.136" v="2091" actId="478"/>
          <ac:picMkLst>
            <pc:docMk/>
            <pc:sldMk cId="1680603645" sldId="588"/>
            <ac:picMk id="8" creationId="{5AC5C84F-EE11-A208-4572-065FC72453F8}"/>
          </ac:picMkLst>
        </pc:picChg>
        <pc:picChg chg="add mod">
          <ac:chgData name="Richard Chalk" userId="287f8aa4f4de1d19" providerId="LiveId" clId="{FA0FDEC5-4E0F-4798-A7B7-B3B0404D975B}" dt="2023-08-09T08:42:45.857" v="2234" actId="1037"/>
          <ac:picMkLst>
            <pc:docMk/>
            <pc:sldMk cId="1680603645" sldId="588"/>
            <ac:picMk id="11" creationId="{EDFFB2C9-934B-9175-2D7D-3902DC1B2D51}"/>
          </ac:picMkLst>
        </pc:picChg>
        <pc:picChg chg="del">
          <ac:chgData name="Richard Chalk" userId="287f8aa4f4de1d19" providerId="LiveId" clId="{FA0FDEC5-4E0F-4798-A7B7-B3B0404D975B}" dt="2023-08-09T08:38:51.143" v="2089" actId="478"/>
          <ac:picMkLst>
            <pc:docMk/>
            <pc:sldMk cId="1680603645" sldId="588"/>
            <ac:picMk id="12" creationId="{D2A8F33B-6DAA-CD22-89CC-68A0639921EF}"/>
          </ac:picMkLst>
        </pc:picChg>
        <pc:picChg chg="add mod">
          <ac:chgData name="Richard Chalk" userId="287f8aa4f4de1d19" providerId="LiveId" clId="{FA0FDEC5-4E0F-4798-A7B7-B3B0404D975B}" dt="2023-08-09T08:41:50.537" v="2225" actId="1037"/>
          <ac:picMkLst>
            <pc:docMk/>
            <pc:sldMk cId="1680603645" sldId="588"/>
            <ac:picMk id="13" creationId="{132BD82A-BD13-6461-338D-503BF618EE22}"/>
          </ac:picMkLst>
        </pc:picChg>
        <pc:cxnChg chg="mod">
          <ac:chgData name="Richard Chalk" userId="287f8aa4f4de1d19" providerId="LiveId" clId="{FA0FDEC5-4E0F-4798-A7B7-B3B0404D975B}" dt="2023-08-09T08:41:21.775" v="2124" actId="14100"/>
          <ac:cxnSpMkLst>
            <pc:docMk/>
            <pc:sldMk cId="1680603645" sldId="58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FA0FDEC5-4E0F-4798-A7B7-B3B0404D975B}" dt="2023-08-09T13:20:04.431" v="3679" actId="6549"/>
        <pc:sldMkLst>
          <pc:docMk/>
          <pc:sldMk cId="987951949" sldId="589"/>
        </pc:sldMkLst>
        <pc:spChg chg="mod">
          <ac:chgData name="Richard Chalk" userId="287f8aa4f4de1d19" providerId="LiveId" clId="{FA0FDEC5-4E0F-4798-A7B7-B3B0404D975B}" dt="2023-08-09T11:51:52.001" v="3228" actId="207"/>
          <ac:spMkLst>
            <pc:docMk/>
            <pc:sldMk cId="987951949" sldId="589"/>
            <ac:spMk id="2" creationId="{2CED0939-2445-F1A3-21AE-0A535344DD5D}"/>
          </ac:spMkLst>
        </pc:spChg>
        <pc:spChg chg="mod">
          <ac:chgData name="Richard Chalk" userId="287f8aa4f4de1d19" providerId="LiveId" clId="{FA0FDEC5-4E0F-4798-A7B7-B3B0404D975B}" dt="2023-08-09T13:20:04.431" v="3679" actId="6549"/>
          <ac:spMkLst>
            <pc:docMk/>
            <pc:sldMk cId="987951949" sldId="589"/>
            <ac:spMk id="7" creationId="{EBD62573-4B50-EAD6-8C7E-C3AE6A9F45B4}"/>
          </ac:spMkLst>
        </pc:spChg>
        <pc:spChg chg="del">
          <ac:chgData name="Richard Chalk" userId="287f8aa4f4de1d19" providerId="LiveId" clId="{FA0FDEC5-4E0F-4798-A7B7-B3B0404D975B}" dt="2023-08-09T11:45:35.908" v="2925" actId="478"/>
          <ac:spMkLst>
            <pc:docMk/>
            <pc:sldMk cId="987951949" sldId="589"/>
            <ac:spMk id="9" creationId="{477662C2-25F8-E1DE-21BB-7685F441A966}"/>
          </ac:spMkLst>
        </pc:spChg>
        <pc:spChg chg="del">
          <ac:chgData name="Richard Chalk" userId="287f8aa4f4de1d19" providerId="LiveId" clId="{FA0FDEC5-4E0F-4798-A7B7-B3B0404D975B}" dt="2023-08-09T11:45:35.908" v="2925" actId="478"/>
          <ac:spMkLst>
            <pc:docMk/>
            <pc:sldMk cId="987951949" sldId="589"/>
            <ac:spMk id="10" creationId="{8B9A7C5F-09CD-067B-392B-D8FC523CC809}"/>
          </ac:spMkLst>
        </pc:spChg>
        <pc:spChg chg="del">
          <ac:chgData name="Richard Chalk" userId="287f8aa4f4de1d19" providerId="LiveId" clId="{FA0FDEC5-4E0F-4798-A7B7-B3B0404D975B}" dt="2023-08-09T11:45:35.908" v="2925" actId="478"/>
          <ac:spMkLst>
            <pc:docMk/>
            <pc:sldMk cId="987951949" sldId="589"/>
            <ac:spMk id="11" creationId="{4C1B0656-1D96-1FDC-01CB-B51986BC20F5}"/>
          </ac:spMkLst>
        </pc:spChg>
        <pc:spChg chg="del">
          <ac:chgData name="Richard Chalk" userId="287f8aa4f4de1d19" providerId="LiveId" clId="{FA0FDEC5-4E0F-4798-A7B7-B3B0404D975B}" dt="2023-08-09T11:45:32.135" v="2923" actId="478"/>
          <ac:spMkLst>
            <pc:docMk/>
            <pc:sldMk cId="987951949" sldId="589"/>
            <ac:spMk id="19" creationId="{A1CDD07D-4828-A3B6-DA91-EC37B83E0F59}"/>
          </ac:spMkLst>
        </pc:spChg>
        <pc:spChg chg="add mod">
          <ac:chgData name="Richard Chalk" userId="287f8aa4f4de1d19" providerId="LiveId" clId="{FA0FDEC5-4E0F-4798-A7B7-B3B0404D975B}" dt="2023-08-09T11:48:35.056" v="3119" actId="164"/>
          <ac:spMkLst>
            <pc:docMk/>
            <pc:sldMk cId="987951949" sldId="589"/>
            <ac:spMk id="20" creationId="{DF05B7E7-EEA4-3AD9-A893-B5B4D21CABEF}"/>
          </ac:spMkLst>
        </pc:spChg>
        <pc:spChg chg="add del mod">
          <ac:chgData name="Richard Chalk" userId="287f8aa4f4de1d19" providerId="LiveId" clId="{FA0FDEC5-4E0F-4798-A7B7-B3B0404D975B}" dt="2023-08-09T12:32:11.865" v="3323" actId="478"/>
          <ac:spMkLst>
            <pc:docMk/>
            <pc:sldMk cId="987951949" sldId="589"/>
            <ac:spMk id="23" creationId="{5D2F9E4A-A376-4D73-7FEF-3D407AC91878}"/>
          </ac:spMkLst>
        </pc:spChg>
        <pc:spChg chg="add mod">
          <ac:chgData name="Richard Chalk" userId="287f8aa4f4de1d19" providerId="LiveId" clId="{FA0FDEC5-4E0F-4798-A7B7-B3B0404D975B}" dt="2023-08-09T12:33:15.185" v="3355" actId="1035"/>
          <ac:spMkLst>
            <pc:docMk/>
            <pc:sldMk cId="987951949" sldId="589"/>
            <ac:spMk id="29" creationId="{1E248C4A-A77F-5C4D-21FF-99842B6E1C7C}"/>
          </ac:spMkLst>
        </pc:spChg>
        <pc:spChg chg="add mod">
          <ac:chgData name="Richard Chalk" userId="287f8aa4f4de1d19" providerId="LiveId" clId="{FA0FDEC5-4E0F-4798-A7B7-B3B0404D975B}" dt="2023-08-09T12:33:20.224" v="3361" actId="1037"/>
          <ac:spMkLst>
            <pc:docMk/>
            <pc:sldMk cId="987951949" sldId="589"/>
            <ac:spMk id="30" creationId="{30676690-627E-1DD6-3E17-3438B1433B9F}"/>
          </ac:spMkLst>
        </pc:spChg>
        <pc:spChg chg="add mod">
          <ac:chgData name="Richard Chalk" userId="287f8aa4f4de1d19" providerId="LiveId" clId="{FA0FDEC5-4E0F-4798-A7B7-B3B0404D975B}" dt="2023-08-09T12:33:24.446" v="3366" actId="1036"/>
          <ac:spMkLst>
            <pc:docMk/>
            <pc:sldMk cId="987951949" sldId="589"/>
            <ac:spMk id="31" creationId="{0D3AC00D-E477-D38A-FD51-8DE7B57FA7A2}"/>
          </ac:spMkLst>
        </pc:spChg>
        <pc:spChg chg="add mod">
          <ac:chgData name="Richard Chalk" userId="287f8aa4f4de1d19" providerId="LiveId" clId="{FA0FDEC5-4E0F-4798-A7B7-B3B0404D975B}" dt="2023-08-09T12:33:28.077" v="3368" actId="1076"/>
          <ac:spMkLst>
            <pc:docMk/>
            <pc:sldMk cId="987951949" sldId="589"/>
            <ac:spMk id="32" creationId="{D612911A-530F-C9FF-D9CB-3815F110A4FB}"/>
          </ac:spMkLst>
        </pc:spChg>
        <pc:spChg chg="add mod">
          <ac:chgData name="Richard Chalk" userId="287f8aa4f4de1d19" providerId="LiveId" clId="{FA0FDEC5-4E0F-4798-A7B7-B3B0404D975B}" dt="2023-08-09T12:33:34.539" v="3370" actId="1076"/>
          <ac:spMkLst>
            <pc:docMk/>
            <pc:sldMk cId="987951949" sldId="589"/>
            <ac:spMk id="33" creationId="{EDF21CE4-17B7-D7DF-69CC-D2B796C70868}"/>
          </ac:spMkLst>
        </pc:spChg>
        <pc:spChg chg="add mod">
          <ac:chgData name="Richard Chalk" userId="287f8aa4f4de1d19" providerId="LiveId" clId="{FA0FDEC5-4E0F-4798-A7B7-B3B0404D975B}" dt="2023-08-09T12:34:18.097" v="3403" actId="1037"/>
          <ac:spMkLst>
            <pc:docMk/>
            <pc:sldMk cId="987951949" sldId="589"/>
            <ac:spMk id="34" creationId="{379669CC-0852-5E3A-AAF6-65AEB112DE47}"/>
          </ac:spMkLst>
        </pc:spChg>
        <pc:spChg chg="add mod">
          <ac:chgData name="Richard Chalk" userId="287f8aa4f4de1d19" providerId="LiveId" clId="{FA0FDEC5-4E0F-4798-A7B7-B3B0404D975B}" dt="2023-08-09T12:34:01.947" v="3396" actId="1076"/>
          <ac:spMkLst>
            <pc:docMk/>
            <pc:sldMk cId="987951949" sldId="589"/>
            <ac:spMk id="35" creationId="{18DBC85C-DA40-17F8-1827-3336038CDEE2}"/>
          </ac:spMkLst>
        </pc:spChg>
        <pc:spChg chg="add mod">
          <ac:chgData name="Richard Chalk" userId="287f8aa4f4de1d19" providerId="LiveId" clId="{FA0FDEC5-4E0F-4798-A7B7-B3B0404D975B}" dt="2023-08-09T12:34:07.727" v="3398" actId="1076"/>
          <ac:spMkLst>
            <pc:docMk/>
            <pc:sldMk cId="987951949" sldId="589"/>
            <ac:spMk id="36" creationId="{18935508-F02B-8427-BF56-41A62EB20A98}"/>
          </ac:spMkLst>
        </pc:spChg>
        <pc:spChg chg="add mod">
          <ac:chgData name="Richard Chalk" userId="287f8aa4f4de1d19" providerId="LiveId" clId="{FA0FDEC5-4E0F-4798-A7B7-B3B0404D975B}" dt="2023-08-09T13:16:24.882" v="3616" actId="403"/>
          <ac:spMkLst>
            <pc:docMk/>
            <pc:sldMk cId="987951949" sldId="589"/>
            <ac:spMk id="37" creationId="{7715B724-9FBA-C5DA-D991-C3D22EEA3B6C}"/>
          </ac:spMkLst>
        </pc:spChg>
        <pc:grpChg chg="add del mod">
          <ac:chgData name="Richard Chalk" userId="287f8aa4f4de1d19" providerId="LiveId" clId="{FA0FDEC5-4E0F-4798-A7B7-B3B0404D975B}" dt="2023-08-09T12:31:43.391" v="3315" actId="478"/>
          <ac:grpSpMkLst>
            <pc:docMk/>
            <pc:sldMk cId="987951949" sldId="589"/>
            <ac:grpSpMk id="21" creationId="{2575D66C-673C-8EB7-4F8A-0E68C7363DD9}"/>
          </ac:grpSpMkLst>
        </pc:grpChg>
        <pc:picChg chg="del">
          <ac:chgData name="Richard Chalk" userId="287f8aa4f4de1d19" providerId="LiveId" clId="{FA0FDEC5-4E0F-4798-A7B7-B3B0404D975B}" dt="2023-08-09T11:45:17.691" v="2893" actId="478"/>
          <ac:picMkLst>
            <pc:docMk/>
            <pc:sldMk cId="987951949" sldId="589"/>
            <ac:picMk id="3" creationId="{8B82E0DA-1180-FAC1-03B7-FB343FDFD374}"/>
          </ac:picMkLst>
        </pc:picChg>
        <pc:picChg chg="add del">
          <ac:chgData name="Richard Chalk" userId="287f8aa4f4de1d19" providerId="LiveId" clId="{FA0FDEC5-4E0F-4798-A7B7-B3B0404D975B}" dt="2023-08-09T11:45:12.895" v="2890" actId="478"/>
          <ac:picMkLst>
            <pc:docMk/>
            <pc:sldMk cId="987951949" sldId="589"/>
            <ac:picMk id="8" creationId="{DA2464B4-8474-4C6D-7CD7-A35784A1A86F}"/>
          </ac:picMkLst>
        </pc:picChg>
        <pc:picChg chg="del">
          <ac:chgData name="Richard Chalk" userId="287f8aa4f4de1d19" providerId="LiveId" clId="{FA0FDEC5-4E0F-4798-A7B7-B3B0404D975B}" dt="2023-08-09T11:45:35.908" v="2925" actId="478"/>
          <ac:picMkLst>
            <pc:docMk/>
            <pc:sldMk cId="987951949" sldId="589"/>
            <ac:picMk id="12" creationId="{BEBFAD69-B897-946F-65DD-E35154876E3E}"/>
          </ac:picMkLst>
        </pc:picChg>
        <pc:picChg chg="add mod">
          <ac:chgData name="Richard Chalk" userId="287f8aa4f4de1d19" providerId="LiveId" clId="{FA0FDEC5-4E0F-4798-A7B7-B3B0404D975B}" dt="2023-08-09T11:48:35.056" v="3119" actId="164"/>
          <ac:picMkLst>
            <pc:docMk/>
            <pc:sldMk cId="987951949" sldId="589"/>
            <ac:picMk id="16" creationId="{C9E23E60-73EE-31F4-FBA2-9B904DC94040}"/>
          </ac:picMkLst>
        </pc:picChg>
        <pc:picChg chg="add mod">
          <ac:chgData name="Richard Chalk" userId="287f8aa4f4de1d19" providerId="LiveId" clId="{FA0FDEC5-4E0F-4798-A7B7-B3B0404D975B}" dt="2023-08-09T13:16:48.521" v="3623" actId="1076"/>
          <ac:picMkLst>
            <pc:docMk/>
            <pc:sldMk cId="987951949" sldId="589"/>
            <ac:picMk id="17" creationId="{C5AF41DC-5008-9A5B-8257-4BA8D26FEB20}"/>
          </ac:picMkLst>
        </pc:picChg>
        <pc:picChg chg="add del mod">
          <ac:chgData name="Richard Chalk" userId="287f8aa4f4de1d19" providerId="LiveId" clId="{FA0FDEC5-4E0F-4798-A7B7-B3B0404D975B}" dt="2023-08-09T13:16:39.869" v="3617" actId="478"/>
          <ac:picMkLst>
            <pc:docMk/>
            <pc:sldMk cId="987951949" sldId="589"/>
            <ac:picMk id="18" creationId="{422436E5-5BE3-A6C2-1460-26FE0D0A8AF6}"/>
          </ac:picMkLst>
        </pc:picChg>
        <pc:picChg chg="add mod">
          <ac:chgData name="Richard Chalk" userId="287f8aa4f4de1d19" providerId="LiveId" clId="{FA0FDEC5-4E0F-4798-A7B7-B3B0404D975B}" dt="2023-08-09T11:51:11.165" v="3156" actId="1076"/>
          <ac:picMkLst>
            <pc:docMk/>
            <pc:sldMk cId="987951949" sldId="589"/>
            <ac:picMk id="22" creationId="{9C66F4BC-33B0-CB80-5FCB-D01ADD5F25B0}"/>
          </ac:picMkLst>
        </pc:picChg>
        <pc:picChg chg="add del mod">
          <ac:chgData name="Richard Chalk" userId="287f8aa4f4de1d19" providerId="LiveId" clId="{FA0FDEC5-4E0F-4798-A7B7-B3B0404D975B}" dt="2023-08-09T12:32:07.338" v="3322" actId="478"/>
          <ac:picMkLst>
            <pc:docMk/>
            <pc:sldMk cId="987951949" sldId="589"/>
            <ac:picMk id="24" creationId="{0A55994D-06F9-2EFF-02ED-9675D77D159C}"/>
          </ac:picMkLst>
        </pc:picChg>
        <pc:picChg chg="add mod ord">
          <ac:chgData name="Richard Chalk" userId="287f8aa4f4de1d19" providerId="LiveId" clId="{FA0FDEC5-4E0F-4798-A7B7-B3B0404D975B}" dt="2023-08-09T12:32:05.651" v="3321" actId="167"/>
          <ac:picMkLst>
            <pc:docMk/>
            <pc:sldMk cId="987951949" sldId="589"/>
            <ac:picMk id="26" creationId="{51B85BF8-0A84-238F-6A93-31BF72D96D0F}"/>
          </ac:picMkLst>
        </pc:picChg>
        <pc:picChg chg="add mod">
          <ac:chgData name="Richard Chalk" userId="287f8aa4f4de1d19" providerId="LiveId" clId="{FA0FDEC5-4E0F-4798-A7B7-B3B0404D975B}" dt="2023-08-09T12:32:33.388" v="3327" actId="1076"/>
          <ac:picMkLst>
            <pc:docMk/>
            <pc:sldMk cId="987951949" sldId="589"/>
            <ac:picMk id="27" creationId="{CCF40420-27DD-D86C-3A5E-3CF5CE9DBD6E}"/>
          </ac:picMkLst>
        </pc:picChg>
        <pc:picChg chg="add mod">
          <ac:chgData name="Richard Chalk" userId="287f8aa4f4de1d19" providerId="LiveId" clId="{FA0FDEC5-4E0F-4798-A7B7-B3B0404D975B}" dt="2023-08-09T12:32:40.187" v="3337" actId="1036"/>
          <ac:picMkLst>
            <pc:docMk/>
            <pc:sldMk cId="987951949" sldId="589"/>
            <ac:picMk id="28" creationId="{C6E2D0C4-3F53-D571-E8C8-DE19576326C8}"/>
          </ac:picMkLst>
        </pc:picChg>
        <pc:picChg chg="add mod">
          <ac:chgData name="Richard Chalk" userId="287f8aa4f4de1d19" providerId="LiveId" clId="{FA0FDEC5-4E0F-4798-A7B7-B3B0404D975B}" dt="2023-08-09T13:15:56.938" v="3529" actId="1076"/>
          <ac:picMkLst>
            <pc:docMk/>
            <pc:sldMk cId="987951949" sldId="589"/>
            <ac:picMk id="38" creationId="{2EA99560-D7C1-0124-760B-07236B8F0C59}"/>
          </ac:picMkLst>
        </pc:picChg>
        <pc:picChg chg="add mod">
          <ac:chgData name="Richard Chalk" userId="287f8aa4f4de1d19" providerId="LiveId" clId="{FA0FDEC5-4E0F-4798-A7B7-B3B0404D975B}" dt="2023-08-09T13:16:44.672" v="3621" actId="1076"/>
          <ac:picMkLst>
            <pc:docMk/>
            <pc:sldMk cId="987951949" sldId="589"/>
            <ac:picMk id="39" creationId="{804FDA08-F505-8120-B8D5-581FEEC1AEAC}"/>
          </ac:picMkLst>
        </pc:picChg>
        <pc:picChg chg="del">
          <ac:chgData name="Richard Chalk" userId="287f8aa4f4de1d19" providerId="LiveId" clId="{FA0FDEC5-4E0F-4798-A7B7-B3B0404D975B}" dt="2023-08-09T11:45:34.149" v="2924" actId="478"/>
          <ac:picMkLst>
            <pc:docMk/>
            <pc:sldMk cId="987951949" sldId="589"/>
            <ac:picMk id="2052" creationId="{5888C21D-6308-B0D6-47ED-73E1E4F1D924}"/>
          </ac:picMkLst>
        </pc:picChg>
        <pc:picChg chg="add mod">
          <ac:chgData name="Richard Chalk" userId="287f8aa4f4de1d19" providerId="LiveId" clId="{FA0FDEC5-4E0F-4798-A7B7-B3B0404D975B}" dt="2023-08-09T11:51:27.217" v="3215" actId="1036"/>
          <ac:picMkLst>
            <pc:docMk/>
            <pc:sldMk cId="987951949" sldId="589"/>
            <ac:picMk id="6146" creationId="{DFB66569-98F2-B7C8-1ECA-896FBDF49982}"/>
          </ac:picMkLst>
        </pc:picChg>
        <pc:cxnChg chg="mod">
          <ac:chgData name="Richard Chalk" userId="287f8aa4f4de1d19" providerId="LiveId" clId="{FA0FDEC5-4E0F-4798-A7B7-B3B0404D975B}" dt="2023-08-09T11:45:28.621" v="2922" actId="1037"/>
          <ac:cxnSpMkLst>
            <pc:docMk/>
            <pc:sldMk cId="987951949" sldId="589"/>
            <ac:cxnSpMk id="15" creationId="{FD1535C8-D1F8-1263-C7AA-61B737FCC755}"/>
          </ac:cxnSpMkLst>
        </pc:cxnChg>
      </pc:sldChg>
    </pc:docChg>
  </pc:docChgLst>
  <pc:docChgLst>
    <pc:chgData name="Richard Chalk" userId="287f8aa4f4de1d19" providerId="LiveId" clId="{F228DAB7-1188-4E76-8647-3FB1857A038D}"/>
    <pc:docChg chg="custSel addSld modSld">
      <pc:chgData name="Richard Chalk" userId="287f8aa4f4de1d19" providerId="LiveId" clId="{F228DAB7-1188-4E76-8647-3FB1857A038D}" dt="2023-08-03T06:18:31.889" v="349" actId="207"/>
      <pc:docMkLst>
        <pc:docMk/>
      </pc:docMkLst>
      <pc:sldChg chg="modSp mod">
        <pc:chgData name="Richard Chalk" userId="287f8aa4f4de1d19" providerId="LiveId" clId="{F228DAB7-1188-4E76-8647-3FB1857A038D}" dt="2023-08-03T05:59:29.471" v="5" actId="20577"/>
        <pc:sldMkLst>
          <pc:docMk/>
          <pc:sldMk cId="3213385662" sldId="309"/>
        </pc:sldMkLst>
        <pc:spChg chg="mod">
          <ac:chgData name="Richard Chalk" userId="287f8aa4f4de1d19" providerId="LiveId" clId="{F228DAB7-1188-4E76-8647-3FB1857A038D}" dt="2023-08-03T05:59:29.471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F228DAB7-1188-4E76-8647-3FB1857A038D}" dt="2023-08-03T06:15:32.660" v="268" actId="6549"/>
        <pc:sldMkLst>
          <pc:docMk/>
          <pc:sldMk cId="2331944968" sldId="530"/>
        </pc:sldMkLst>
        <pc:spChg chg="add del">
          <ac:chgData name="Richard Chalk" userId="287f8aa4f4de1d19" providerId="LiveId" clId="{F228DAB7-1188-4E76-8647-3FB1857A038D}" dt="2023-08-03T06:01:42.214" v="7" actId="478"/>
          <ac:spMkLst>
            <pc:docMk/>
            <pc:sldMk cId="2331944968" sldId="530"/>
            <ac:spMk id="8" creationId="{A5E75C1F-E064-1573-913D-E20C3D1441D6}"/>
          </ac:spMkLst>
        </pc:spChg>
        <pc:spChg chg="add del">
          <ac:chgData name="Richard Chalk" userId="287f8aa4f4de1d19" providerId="LiveId" clId="{F228DAB7-1188-4E76-8647-3FB1857A038D}" dt="2023-08-03T06:01:44.211" v="9" actId="478"/>
          <ac:spMkLst>
            <pc:docMk/>
            <pc:sldMk cId="2331944968" sldId="530"/>
            <ac:spMk id="10" creationId="{CCC5F2D4-47C7-CB9E-E870-96C7E08EA841}"/>
          </ac:spMkLst>
        </pc:spChg>
        <pc:spChg chg="add del">
          <ac:chgData name="Richard Chalk" userId="287f8aa4f4de1d19" providerId="LiveId" clId="{F228DAB7-1188-4E76-8647-3FB1857A038D}" dt="2023-08-03T06:01:46.090" v="11" actId="478"/>
          <ac:spMkLst>
            <pc:docMk/>
            <pc:sldMk cId="2331944968" sldId="530"/>
            <ac:spMk id="11" creationId="{E309F81F-A8D2-7E82-59DC-4CF4BAA20B3D}"/>
          </ac:spMkLst>
        </pc:spChg>
        <pc:spChg chg="add mod">
          <ac:chgData name="Richard Chalk" userId="287f8aa4f4de1d19" providerId="LiveId" clId="{F228DAB7-1188-4E76-8647-3FB1857A038D}" dt="2023-08-03T06:05:47.635" v="30" actId="1036"/>
          <ac:spMkLst>
            <pc:docMk/>
            <pc:sldMk cId="2331944968" sldId="530"/>
            <ac:spMk id="13" creationId="{0E217EFC-0105-CCF9-8B4A-7CF7CBFCD1A0}"/>
          </ac:spMkLst>
        </pc:spChg>
        <pc:spChg chg="mod">
          <ac:chgData name="Richard Chalk" userId="287f8aa4f4de1d19" providerId="LiveId" clId="{F228DAB7-1188-4E76-8647-3FB1857A038D}" dt="2023-08-03T06:15:32.660" v="268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F228DAB7-1188-4E76-8647-3FB1857A038D}" dt="2023-08-03T06:07:04.869" v="42" actId="113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F228DAB7-1188-4E76-8647-3FB1857A038D}" dt="2023-08-03T06:02:08.843" v="12"/>
          <ac:picMkLst>
            <pc:docMk/>
            <pc:sldMk cId="2331944968" sldId="530"/>
            <ac:picMk id="12" creationId="{F4762EC8-A3F2-60B0-6352-C306C68D307D}"/>
          </ac:picMkLst>
        </pc:picChg>
        <pc:picChg chg="add mod">
          <ac:chgData name="Richard Chalk" userId="287f8aa4f4de1d19" providerId="LiveId" clId="{F228DAB7-1188-4E76-8647-3FB1857A038D}" dt="2023-08-03T06:15:28.835" v="267" actId="167"/>
          <ac:picMkLst>
            <pc:docMk/>
            <pc:sldMk cId="2331944968" sldId="530"/>
            <ac:picMk id="1032" creationId="{2690B391-F084-9062-35C8-7C513AECE61C}"/>
          </ac:picMkLst>
        </pc:picChg>
      </pc:sldChg>
      <pc:sldChg chg="addSp delSp modSp new">
        <pc:chgData name="Richard Chalk" userId="287f8aa4f4de1d19" providerId="LiveId" clId="{F228DAB7-1188-4E76-8647-3FB1857A038D}" dt="2023-08-03T06:14:01.419" v="158" actId="1076"/>
        <pc:sldMkLst>
          <pc:docMk/>
          <pc:sldMk cId="466983546" sldId="580"/>
        </pc:sldMkLst>
        <pc:picChg chg="add del mod">
          <ac:chgData name="Richard Chalk" userId="287f8aa4f4de1d19" providerId="LiveId" clId="{F228DAB7-1188-4E76-8647-3FB1857A038D}" dt="2023-08-03T06:13:59.930" v="157" actId="478"/>
          <ac:picMkLst>
            <pc:docMk/>
            <pc:sldMk cId="466983546" sldId="580"/>
            <ac:picMk id="4" creationId="{BDDAD220-1099-248D-A3A2-A2638AE3BD9A}"/>
          </ac:picMkLst>
        </pc:picChg>
        <pc:picChg chg="add mod">
          <ac:chgData name="Richard Chalk" userId="287f8aa4f4de1d19" providerId="LiveId" clId="{F228DAB7-1188-4E76-8647-3FB1857A038D}" dt="2023-08-03T06:14:01.419" v="158" actId="1076"/>
          <ac:picMkLst>
            <pc:docMk/>
            <pc:sldMk cId="466983546" sldId="580"/>
            <ac:picMk id="5" creationId="{DD89C502-6718-EE2C-097E-547F134E9F61}"/>
          </ac:picMkLst>
        </pc:picChg>
      </pc:sldChg>
      <pc:sldChg chg="addSp delSp modSp add mod">
        <pc:chgData name="Richard Chalk" userId="287f8aa4f4de1d19" providerId="LiveId" clId="{F228DAB7-1188-4E76-8647-3FB1857A038D}" dt="2023-08-03T06:15:51.245" v="270" actId="14100"/>
        <pc:sldMkLst>
          <pc:docMk/>
          <pc:sldMk cId="3960335008" sldId="581"/>
        </pc:sldMkLst>
        <pc:spChg chg="mod">
          <ac:chgData name="Richard Chalk" userId="287f8aa4f4de1d19" providerId="LiveId" clId="{F228DAB7-1188-4E76-8647-3FB1857A038D}" dt="2023-08-03T06:15:51.245" v="270" actId="14100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3T06:10:53.666" v="83" actId="207"/>
          <ac:spMkLst>
            <pc:docMk/>
            <pc:sldMk cId="3960335008" sldId="581"/>
            <ac:spMk id="3" creationId="{E3744374-92D3-B3F2-3F1A-3448858F47B5}"/>
          </ac:spMkLst>
        </pc:spChg>
        <pc:spChg chg="mod">
          <ac:chgData name="Richard Chalk" userId="287f8aa4f4de1d19" providerId="LiveId" clId="{F228DAB7-1188-4E76-8647-3FB1857A038D}" dt="2023-08-03T06:14:32.518" v="179" actId="20577"/>
          <ac:spMkLst>
            <pc:docMk/>
            <pc:sldMk cId="3960335008" sldId="581"/>
            <ac:spMk id="7" creationId="{EBD62573-4B50-EAD6-8C7E-C3AE6A9F45B4}"/>
          </ac:spMkLst>
        </pc:spChg>
        <pc:spChg chg="add del">
          <ac:chgData name="Richard Chalk" userId="287f8aa4f4de1d19" providerId="LiveId" clId="{F228DAB7-1188-4E76-8647-3FB1857A038D}" dt="2023-08-03T06:13:30.543" v="148" actId="478"/>
          <ac:spMkLst>
            <pc:docMk/>
            <pc:sldMk cId="3960335008" sldId="581"/>
            <ac:spMk id="10" creationId="{65C99FE3-9FE2-3818-CF6E-0C501F123215}"/>
          </ac:spMkLst>
        </pc:spChg>
        <pc:spChg chg="add del">
          <ac:chgData name="Richard Chalk" userId="287f8aa4f4de1d19" providerId="LiveId" clId="{F228DAB7-1188-4E76-8647-3FB1857A038D}" dt="2023-08-03T06:13:31.978" v="150" actId="478"/>
          <ac:spMkLst>
            <pc:docMk/>
            <pc:sldMk cId="3960335008" sldId="581"/>
            <ac:spMk id="11" creationId="{98D964CC-AB36-79B6-9922-C688E17BB05F}"/>
          </ac:spMkLst>
        </pc:spChg>
        <pc:picChg chg="add del mod">
          <ac:chgData name="Richard Chalk" userId="287f8aa4f4de1d19" providerId="LiveId" clId="{F228DAB7-1188-4E76-8647-3FB1857A038D}" dt="2023-08-03T06:12:22.218" v="86" actId="21"/>
          <ac:picMkLst>
            <pc:docMk/>
            <pc:sldMk cId="3960335008" sldId="581"/>
            <ac:picMk id="5" creationId="{00532927-AD40-CC8F-3343-AA605C8CF505}"/>
          </ac:picMkLst>
        </pc:picChg>
        <pc:picChg chg="add mod">
          <ac:chgData name="Richard Chalk" userId="287f8aa4f4de1d19" providerId="LiveId" clId="{F228DAB7-1188-4E76-8647-3FB1857A038D}" dt="2023-08-03T06:13:08.764" v="146" actId="1035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F228DAB7-1188-4E76-8647-3FB1857A038D}" dt="2023-08-03T06:14:16.743" v="160" actId="478"/>
          <ac:picMkLst>
            <pc:docMk/>
            <pc:sldMk cId="3960335008" sldId="581"/>
            <ac:picMk id="13" creationId="{37154E0E-A6E1-BA7E-5578-EED3F304CC5D}"/>
          </ac:picMkLst>
        </pc:picChg>
        <pc:picChg chg="add mod">
          <ac:chgData name="Richard Chalk" userId="287f8aa4f4de1d19" providerId="LiveId" clId="{F228DAB7-1188-4E76-8647-3FB1857A038D}" dt="2023-08-03T06:14:23.928" v="171" actId="1038"/>
          <ac:picMkLst>
            <pc:docMk/>
            <pc:sldMk cId="3960335008" sldId="581"/>
            <ac:picMk id="16" creationId="{5D8FE8A0-A188-63BC-2256-0242F865CB47}"/>
          </ac:picMkLst>
        </pc:picChg>
        <pc:picChg chg="del">
          <ac:chgData name="Richard Chalk" userId="287f8aa4f4de1d19" providerId="LiveId" clId="{F228DAB7-1188-4E76-8647-3FB1857A038D}" dt="2023-08-03T06:07:39.690" v="45" actId="478"/>
          <ac:picMkLst>
            <pc:docMk/>
            <pc:sldMk cId="3960335008" sldId="581"/>
            <ac:picMk id="2050" creationId="{471084D8-6689-9D63-56F5-5F1D85B2DC57}"/>
          </ac:picMkLst>
        </pc:picChg>
        <pc:picChg chg="add del mod">
          <ac:chgData name="Richard Chalk" userId="287f8aa4f4de1d19" providerId="LiveId" clId="{F228DAB7-1188-4E76-8647-3FB1857A038D}" dt="2023-08-03T06:13:51.908" v="154" actId="21"/>
          <ac:picMkLst>
            <pc:docMk/>
            <pc:sldMk cId="3960335008" sldId="581"/>
            <ac:picMk id="2054" creationId="{DE061A3D-774B-8CEB-60C7-5CBC525733B3}"/>
          </ac:picMkLst>
        </pc:picChg>
        <pc:picChg chg="del">
          <ac:chgData name="Richard Chalk" userId="287f8aa4f4de1d19" providerId="LiveId" clId="{F228DAB7-1188-4E76-8647-3FB1857A038D}" dt="2023-08-03T06:07:43.270" v="47" actId="478"/>
          <ac:picMkLst>
            <pc:docMk/>
            <pc:sldMk cId="3960335008" sldId="581"/>
            <ac:picMk id="3074" creationId="{08715762-4935-6C9E-2E6D-7F259A75E8DE}"/>
          </ac:picMkLst>
        </pc:picChg>
        <pc:picChg chg="del">
          <ac:chgData name="Richard Chalk" userId="287f8aa4f4de1d19" providerId="LiveId" clId="{F228DAB7-1188-4E76-8647-3FB1857A038D}" dt="2023-08-03T06:07:44.856" v="48" actId="478"/>
          <ac:picMkLst>
            <pc:docMk/>
            <pc:sldMk cId="3960335008" sldId="581"/>
            <ac:picMk id="3076" creationId="{5F2D8A4E-B0F6-1B73-3DE3-18EE4D87C870}"/>
          </ac:picMkLst>
        </pc:picChg>
        <pc:picChg chg="del">
          <ac:chgData name="Richard Chalk" userId="287f8aa4f4de1d19" providerId="LiveId" clId="{F228DAB7-1188-4E76-8647-3FB1857A038D}" dt="2023-08-03T06:07:41.452" v="46" actId="478"/>
          <ac:picMkLst>
            <pc:docMk/>
            <pc:sldMk cId="3960335008" sldId="581"/>
            <ac:picMk id="3078" creationId="{2B2A2B22-0C96-EDB3-583A-BC22E673B7D9}"/>
          </ac:picMkLst>
        </pc:picChg>
      </pc:sldChg>
      <pc:sldChg chg="addSp delSp modSp add mod">
        <pc:chgData name="Richard Chalk" userId="287f8aa4f4de1d19" providerId="LiveId" clId="{F228DAB7-1188-4E76-8647-3FB1857A038D}" dt="2023-08-03T06:18:31.889" v="349" actId="207"/>
        <pc:sldMkLst>
          <pc:docMk/>
          <pc:sldMk cId="296006601" sldId="582"/>
        </pc:sldMkLst>
        <pc:spChg chg="mod">
          <ac:chgData name="Richard Chalk" userId="287f8aa4f4de1d19" providerId="LiveId" clId="{F228DAB7-1188-4E76-8647-3FB1857A038D}" dt="2023-08-03T06:17:39.672" v="335" actId="207"/>
          <ac:spMkLst>
            <pc:docMk/>
            <pc:sldMk cId="296006601" sldId="582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3T06:18:31.889" v="349" actId="207"/>
          <ac:spMkLst>
            <pc:docMk/>
            <pc:sldMk cId="296006601" sldId="582"/>
            <ac:spMk id="3" creationId="{E3744374-92D3-B3F2-3F1A-3448858F47B5}"/>
          </ac:spMkLst>
        </pc:spChg>
        <pc:picChg chg="add del">
          <ac:chgData name="Richard Chalk" userId="287f8aa4f4de1d19" providerId="LiveId" clId="{F228DAB7-1188-4E76-8647-3FB1857A038D}" dt="2023-08-03T06:17:50.865" v="337"/>
          <ac:picMkLst>
            <pc:docMk/>
            <pc:sldMk cId="296006601" sldId="582"/>
            <ac:picMk id="5" creationId="{C6FEC484-A7D6-2F06-7627-3B416BFA664A}"/>
          </ac:picMkLst>
        </pc:picChg>
        <pc:picChg chg="add mod">
          <ac:chgData name="Richard Chalk" userId="287f8aa4f4de1d19" providerId="LiveId" clId="{F228DAB7-1188-4E76-8647-3FB1857A038D}" dt="2023-08-03T06:17:24.294" v="333" actId="1038"/>
          <ac:picMkLst>
            <pc:docMk/>
            <pc:sldMk cId="296006601" sldId="582"/>
            <ac:picMk id="4098" creationId="{A1547593-6C70-2FEF-FD40-31785A33BB1A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2058410739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2058410739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2058410739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575820018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7FC26B21-892F-4AA9-998A-FC0DD10DA560}"/>
    <pc:docChg chg="undo custSel addSld delSld modSld sldOrd">
      <pc:chgData name="Richard Chalk" userId="287f8aa4f4de1d19" providerId="LiveId" clId="{7FC26B21-892F-4AA9-998A-FC0DD10DA560}" dt="2023-08-01T16:59:51.276" v="3719" actId="6549"/>
      <pc:docMkLst>
        <pc:docMk/>
      </pc:docMkLst>
      <pc:sldChg chg="modSp mod">
        <pc:chgData name="Richard Chalk" userId="287f8aa4f4de1d19" providerId="LiveId" clId="{7FC26B21-892F-4AA9-998A-FC0DD10DA560}" dt="2023-08-01T04:43:50.401" v="11" actId="20577"/>
        <pc:sldMkLst>
          <pc:docMk/>
          <pc:sldMk cId="3213385662" sldId="309"/>
        </pc:sldMkLst>
        <pc:spChg chg="mod">
          <ac:chgData name="Richard Chalk" userId="287f8aa4f4de1d19" providerId="LiveId" clId="{7FC26B21-892F-4AA9-998A-FC0DD10DA560}" dt="2023-08-01T04:43:50.40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16:59:51.276" v="3719" actId="6549"/>
        <pc:sldMkLst>
          <pc:docMk/>
          <pc:sldMk cId="2331944968" sldId="530"/>
        </pc:sldMkLst>
        <pc:spChg chg="mod">
          <ac:chgData name="Richard Chalk" userId="287f8aa4f4de1d19" providerId="LiveId" clId="{7FC26B21-892F-4AA9-998A-FC0DD10DA560}" dt="2023-08-01T04:47:30.159" v="23" actId="1036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7FC26B21-892F-4AA9-998A-FC0DD10DA560}" dt="2023-08-01T06:35:04.027" v="3015" actId="14100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7FC26B21-892F-4AA9-998A-FC0DD10DA560}" dt="2023-08-01T16:59:51.276" v="3719" actId="6549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7FC26B21-892F-4AA9-998A-FC0DD10DA560}" dt="2023-08-01T06:35:08.615" v="3026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7FC26B21-892F-4AA9-998A-FC0DD10DA560}" dt="2023-08-01T06:34:55.639" v="3013" actId="1036"/>
          <ac:picMkLst>
            <pc:docMk/>
            <pc:sldMk cId="2331944968" sldId="530"/>
            <ac:picMk id="3" creationId="{00F42DEA-93D1-0D04-0FB8-52092F46A3C0}"/>
          </ac:picMkLst>
        </pc:picChg>
      </pc:sldChg>
      <pc:sldChg chg="modSp mod">
        <pc:chgData name="Richard Chalk" userId="287f8aa4f4de1d19" providerId="LiveId" clId="{7FC26B21-892F-4AA9-998A-FC0DD10DA560}" dt="2023-08-01T04:52:49.623" v="653" actId="20577"/>
        <pc:sldMkLst>
          <pc:docMk/>
          <pc:sldMk cId="387256291" sldId="531"/>
        </pc:sldMkLst>
        <pc:spChg chg="mod">
          <ac:chgData name="Richard Chalk" userId="287f8aa4f4de1d19" providerId="LiveId" clId="{7FC26B21-892F-4AA9-998A-FC0DD10DA560}" dt="2023-08-01T04:52:49.623" v="653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06:34:38.318" v="2974" actId="20577"/>
        <pc:sldMkLst>
          <pc:docMk/>
          <pc:sldMk cId="1930755218" sldId="532"/>
        </pc:sldMkLst>
        <pc:spChg chg="mod">
          <ac:chgData name="Richard Chalk" userId="287f8aa4f4de1d19" providerId="LiveId" clId="{7FC26B21-892F-4AA9-998A-FC0DD10DA560}" dt="2023-08-01T06:34:38.318" v="2974" actId="20577"/>
          <ac:spMkLst>
            <pc:docMk/>
            <pc:sldMk cId="1930755218" sldId="532"/>
            <ac:spMk id="2" creationId="{2CED0939-2445-F1A3-21AE-0A535344DD5D}"/>
          </ac:spMkLst>
        </pc:spChg>
      </pc:sldChg>
      <pc:sldChg chg="del">
        <pc:chgData name="Richard Chalk" userId="287f8aa4f4de1d19" providerId="LiveId" clId="{7FC26B21-892F-4AA9-998A-FC0DD10DA560}" dt="2023-08-01T04:53:56.620" v="670" actId="47"/>
        <pc:sldMkLst>
          <pc:docMk/>
          <pc:sldMk cId="3682337083" sldId="560"/>
        </pc:sldMkLst>
      </pc:sldChg>
      <pc:sldChg chg="addSp delSp modSp mod ord">
        <pc:chgData name="Richard Chalk" userId="287f8aa4f4de1d19" providerId="LiveId" clId="{7FC26B21-892F-4AA9-998A-FC0DD10DA560}" dt="2023-08-01T06:36:54.336" v="3046" actId="207"/>
        <pc:sldMkLst>
          <pc:docMk/>
          <pc:sldMk cId="3020271443" sldId="561"/>
        </pc:sldMkLst>
        <pc:spChg chg="mod">
          <ac:chgData name="Richard Chalk" userId="287f8aa4f4de1d19" providerId="LiveId" clId="{7FC26B21-892F-4AA9-998A-FC0DD10DA560}" dt="2023-08-01T06:36:54.336" v="3046" actId="207"/>
          <ac:spMkLst>
            <pc:docMk/>
            <pc:sldMk cId="3020271443" sldId="561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6:09:21.831" v="1919" actId="6549"/>
          <ac:spMkLst>
            <pc:docMk/>
            <pc:sldMk cId="3020271443" sldId="561"/>
            <ac:spMk id="7" creationId="{EBD62573-4B50-EAD6-8C7E-C3AE6A9F45B4}"/>
          </ac:spMkLst>
        </pc:spChg>
        <pc:spChg chg="add mod">
          <ac:chgData name="Richard Chalk" userId="287f8aa4f4de1d19" providerId="LiveId" clId="{7FC26B21-892F-4AA9-998A-FC0DD10DA560}" dt="2023-08-01T06:22:07.287" v="2500" actId="113"/>
          <ac:spMkLst>
            <pc:docMk/>
            <pc:sldMk cId="3020271443" sldId="561"/>
            <ac:spMk id="9" creationId="{0846D98D-4EAD-CA18-EE9A-8A0DAF9CB59D}"/>
          </ac:spMkLst>
        </pc:spChg>
        <pc:spChg chg="add mod">
          <ac:chgData name="Richard Chalk" userId="287f8aa4f4de1d19" providerId="LiveId" clId="{7FC26B21-892F-4AA9-998A-FC0DD10DA560}" dt="2023-08-01T06:21:12.898" v="2471"/>
          <ac:spMkLst>
            <pc:docMk/>
            <pc:sldMk cId="3020271443" sldId="561"/>
            <ac:spMk id="11" creationId="{F9EDBF73-8E38-C280-71B3-EF0B81AC6C9C}"/>
          </ac:spMkLst>
        </pc:spChg>
        <pc:spChg chg="add mod">
          <ac:chgData name="Richard Chalk" userId="287f8aa4f4de1d19" providerId="LiveId" clId="{7FC26B21-892F-4AA9-998A-FC0DD10DA560}" dt="2023-08-01T06:21:21.329" v="2475" actId="20577"/>
          <ac:spMkLst>
            <pc:docMk/>
            <pc:sldMk cId="3020271443" sldId="561"/>
            <ac:spMk id="12" creationId="{66A66300-7710-2B44-594A-6ED65C769916}"/>
          </ac:spMkLst>
        </pc:spChg>
        <pc:spChg chg="del">
          <ac:chgData name="Richard Chalk" userId="287f8aa4f4de1d19" providerId="LiveId" clId="{7FC26B21-892F-4AA9-998A-FC0DD10DA560}" dt="2023-08-01T06:14:51.281" v="1954" actId="478"/>
          <ac:spMkLst>
            <pc:docMk/>
            <pc:sldMk cId="3020271443" sldId="561"/>
            <ac:spMk id="14" creationId="{A61C879A-5C17-8F16-5841-C0C091DEEA9A}"/>
          </ac:spMkLst>
        </pc:spChg>
        <pc:spChg chg="del">
          <ac:chgData name="Richard Chalk" userId="287f8aa4f4de1d19" providerId="LiveId" clId="{7FC26B21-892F-4AA9-998A-FC0DD10DA560}" dt="2023-08-01T06:14:55.400" v="1958" actId="478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7FC26B21-892F-4AA9-998A-FC0DD10DA560}" dt="2023-08-01T06:21:27.025" v="2479" actId="20577"/>
          <ac:spMkLst>
            <pc:docMk/>
            <pc:sldMk cId="3020271443" sldId="561"/>
            <ac:spMk id="17" creationId="{BA054FA1-D1B1-0C2B-4FBF-34962CBD6016}"/>
          </ac:spMkLst>
        </pc:spChg>
        <pc:spChg chg="del">
          <ac:chgData name="Richard Chalk" userId="287f8aa4f4de1d19" providerId="LiveId" clId="{7FC26B21-892F-4AA9-998A-FC0DD10DA560}" dt="2023-08-01T06:14:52.625" v="1955" actId="478"/>
          <ac:spMkLst>
            <pc:docMk/>
            <pc:sldMk cId="3020271443" sldId="561"/>
            <ac:spMk id="18" creationId="{3C853017-9F91-13DF-64F9-C1E1B0A81C6E}"/>
          </ac:spMkLst>
        </pc:spChg>
        <pc:spChg chg="del">
          <ac:chgData name="Richard Chalk" userId="287f8aa4f4de1d19" providerId="LiveId" clId="{7FC26B21-892F-4AA9-998A-FC0DD10DA560}" dt="2023-08-01T06:14:54.273" v="1957" actId="478"/>
          <ac:spMkLst>
            <pc:docMk/>
            <pc:sldMk cId="3020271443" sldId="561"/>
            <ac:spMk id="20" creationId="{960415AC-68C5-DC90-4A1C-4A888F538D04}"/>
          </ac:spMkLst>
        </pc:spChg>
        <pc:picChg chg="add mod">
          <ac:chgData name="Richard Chalk" userId="287f8aa4f4de1d19" providerId="LiveId" clId="{7FC26B21-892F-4AA9-998A-FC0DD10DA560}" dt="2023-08-01T06:19:24.392" v="2399" actId="1037"/>
          <ac:picMkLst>
            <pc:docMk/>
            <pc:sldMk cId="3020271443" sldId="561"/>
            <ac:picMk id="8" creationId="{231A65E7-5386-0B9A-0908-CF6E5379876C}"/>
          </ac:picMkLst>
        </pc:picChg>
        <pc:picChg chg="add mod">
          <ac:chgData name="Richard Chalk" userId="287f8aa4f4de1d19" providerId="LiveId" clId="{7FC26B21-892F-4AA9-998A-FC0DD10DA560}" dt="2023-08-01T06:21:47.740" v="2497" actId="1036"/>
          <ac:picMkLst>
            <pc:docMk/>
            <pc:sldMk cId="3020271443" sldId="561"/>
            <ac:picMk id="10" creationId="{1ADC9E3E-C1EF-B373-9E1B-AA3173533AD2}"/>
          </ac:picMkLst>
        </pc:picChg>
        <pc:picChg chg="del">
          <ac:chgData name="Richard Chalk" userId="287f8aa4f4de1d19" providerId="LiveId" clId="{7FC26B21-892F-4AA9-998A-FC0DD10DA560}" dt="2023-08-01T06:14:50.119" v="1953" actId="478"/>
          <ac:picMkLst>
            <pc:docMk/>
            <pc:sldMk cId="3020271443" sldId="561"/>
            <ac:picMk id="13" creationId="{C6723D87-403F-4989-A442-5213AD1EB2E2}"/>
          </ac:picMkLst>
        </pc:picChg>
        <pc:picChg chg="del">
          <ac:chgData name="Richard Chalk" userId="287f8aa4f4de1d19" providerId="LiveId" clId="{7FC26B21-892F-4AA9-998A-FC0DD10DA560}" dt="2023-08-01T06:13:47.076" v="1952" actId="478"/>
          <ac:picMkLst>
            <pc:docMk/>
            <pc:sldMk cId="3020271443" sldId="561"/>
            <ac:picMk id="15" creationId="{EF19F1E7-7B7C-6D71-7222-DAABC73FCA07}"/>
          </ac:picMkLst>
        </pc:picChg>
        <pc:picChg chg="del">
          <ac:chgData name="Richard Chalk" userId="287f8aa4f4de1d19" providerId="LiveId" clId="{7FC26B21-892F-4AA9-998A-FC0DD10DA560}" dt="2023-08-01T06:14:53.484" v="1956" actId="478"/>
          <ac:picMkLst>
            <pc:docMk/>
            <pc:sldMk cId="3020271443" sldId="561"/>
            <ac:picMk id="21" creationId="{231AF39A-4DBD-56FA-4129-013C883257F5}"/>
          </ac:picMkLst>
        </pc:picChg>
        <pc:cxnChg chg="del">
          <ac:chgData name="Richard Chalk" userId="287f8aa4f4de1d19" providerId="LiveId" clId="{7FC26B21-892F-4AA9-998A-FC0DD10DA560}" dt="2023-08-01T06:14:56.120" v="1959" actId="478"/>
          <ac:cxnSpMkLst>
            <pc:docMk/>
            <pc:sldMk cId="3020271443" sldId="561"/>
            <ac:cxnSpMk id="4" creationId="{8E10E644-46F5-F891-B4EC-377F5D56B5D8}"/>
          </ac:cxnSpMkLst>
        </pc:cxnChg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6370764" sldId="562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162364707" sldId="563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627415354" sldId="564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133302125" sldId="565"/>
        </pc:sldMkLst>
      </pc:sldChg>
      <pc:sldChg chg="add del">
        <pc:chgData name="Richard Chalk" userId="287f8aa4f4de1d19" providerId="LiveId" clId="{7FC26B21-892F-4AA9-998A-FC0DD10DA560}" dt="2023-08-01T06:34:03.125" v="2969" actId="47"/>
        <pc:sldMkLst>
          <pc:docMk/>
          <pc:sldMk cId="2633768781" sldId="566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52920350" sldId="567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2791925" sldId="568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408651202" sldId="569"/>
        </pc:sldMkLst>
      </pc:sldChg>
      <pc:sldChg chg="new add del">
        <pc:chgData name="Richard Chalk" userId="287f8aa4f4de1d19" providerId="LiveId" clId="{7FC26B21-892F-4AA9-998A-FC0DD10DA560}" dt="2023-08-01T06:34:03.125" v="2969" actId="47"/>
        <pc:sldMkLst>
          <pc:docMk/>
          <pc:sldMk cId="1424672335" sldId="570"/>
        </pc:sldMkLst>
      </pc:sldChg>
      <pc:sldChg chg="modSp add del mod">
        <pc:chgData name="Richard Chalk" userId="287f8aa4f4de1d19" providerId="LiveId" clId="{7FC26B21-892F-4AA9-998A-FC0DD10DA560}" dt="2023-08-01T04:54:27.497" v="680" actId="47"/>
        <pc:sldMkLst>
          <pc:docMk/>
          <pc:sldMk cId="220981946" sldId="571"/>
        </pc:sldMkLst>
        <pc:spChg chg="mod">
          <ac:chgData name="Richard Chalk" userId="287f8aa4f4de1d19" providerId="LiveId" clId="{7FC26B21-892F-4AA9-998A-FC0DD10DA560}" dt="2023-08-01T04:54:14.331" v="678" actId="20577"/>
          <ac:spMkLst>
            <pc:docMk/>
            <pc:sldMk cId="220981946" sldId="571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7FC26B21-892F-4AA9-998A-FC0DD10DA560}" dt="2023-08-01T06:36:12.660" v="3040" actId="113"/>
        <pc:sldMkLst>
          <pc:docMk/>
          <pc:sldMk cId="2580173663" sldId="572"/>
        </pc:sldMkLst>
        <pc:spChg chg="mod">
          <ac:chgData name="Richard Chalk" userId="287f8aa4f4de1d19" providerId="LiveId" clId="{7FC26B21-892F-4AA9-998A-FC0DD10DA560}" dt="2023-08-01T06:12:55.420" v="1932" actId="207"/>
          <ac:spMkLst>
            <pc:docMk/>
            <pc:sldMk cId="2580173663" sldId="572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4:56:51.519" v="955" actId="20577"/>
          <ac:spMkLst>
            <pc:docMk/>
            <pc:sldMk cId="2580173663" sldId="572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4:57:45.029" v="1001" actId="1076"/>
          <ac:spMkLst>
            <pc:docMk/>
            <pc:sldMk cId="2580173663" sldId="572"/>
            <ac:spMk id="12" creationId="{75B0D40A-C886-81C4-C02F-6031CF4B5833}"/>
          </ac:spMkLst>
        </pc:spChg>
        <pc:spChg chg="mod">
          <ac:chgData name="Richard Chalk" userId="287f8aa4f4de1d19" providerId="LiveId" clId="{7FC26B21-892F-4AA9-998A-FC0DD10DA560}" dt="2023-08-01T06:36:12.660" v="3040" actId="113"/>
          <ac:spMkLst>
            <pc:docMk/>
            <pc:sldMk cId="2580173663" sldId="572"/>
            <ac:spMk id="19" creationId="{A1CDD07D-4828-A3B6-DA91-EC37B83E0F59}"/>
          </ac:spMkLst>
        </pc:spChg>
        <pc:grpChg chg="add del mod">
          <ac:chgData name="Richard Chalk" userId="287f8aa4f4de1d19" providerId="LiveId" clId="{7FC26B21-892F-4AA9-998A-FC0DD10DA560}" dt="2023-08-01T05:21:53.316" v="1468" actId="478"/>
          <ac:grpSpMkLst>
            <pc:docMk/>
            <pc:sldMk cId="2580173663" sldId="572"/>
            <ac:grpSpMk id="6" creationId="{CB850DEE-DB64-9DED-397C-1BB145746623}"/>
          </ac:grpSpMkLst>
        </pc:grpChg>
        <pc:picChg chg="del">
          <ac:chgData name="Richard Chalk" userId="287f8aa4f4de1d19" providerId="LiveId" clId="{7FC26B21-892F-4AA9-998A-FC0DD10DA560}" dt="2023-08-01T05:06:42.004" v="1333" actId="478"/>
          <ac:picMkLst>
            <pc:docMk/>
            <pc:sldMk cId="2580173663" sldId="572"/>
            <ac:picMk id="3" creationId="{D401FE35-884E-B48D-AA34-B659C99341D9}"/>
          </ac:picMkLst>
        </pc:picChg>
        <pc:picChg chg="del">
          <ac:chgData name="Richard Chalk" userId="287f8aa4f4de1d19" providerId="LiveId" clId="{7FC26B21-892F-4AA9-998A-FC0DD10DA560}" dt="2023-08-01T04:57:40.595" v="999" actId="478"/>
          <ac:picMkLst>
            <pc:docMk/>
            <pc:sldMk cId="2580173663" sldId="572"/>
            <ac:picMk id="9" creationId="{454A3841-68A2-2667-61E8-BC4167574FBF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1" creationId="{0DD7A46F-EA31-98A4-00EE-4091F10A52A2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3" creationId="{9A52A21D-1084-E908-56F7-E0190C0CEF6A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4" creationId="{D5DDED90-FAAB-9AC2-905B-2CDF50A05EEB}"/>
          </ac:picMkLst>
        </pc:picChg>
        <pc:picChg chg="add mod">
          <ac:chgData name="Richard Chalk" userId="287f8aa4f4de1d19" providerId="LiveId" clId="{7FC26B21-892F-4AA9-998A-FC0DD10DA560}" dt="2023-08-01T05:21:56.855" v="1470" actId="1076"/>
          <ac:picMkLst>
            <pc:docMk/>
            <pc:sldMk cId="2580173663" sldId="572"/>
            <ac:picMk id="15" creationId="{7BAFFFB8-FAD1-A709-EA37-699CB7F2290C}"/>
          </ac:picMkLst>
        </pc:picChg>
        <pc:picChg chg="add mod">
          <ac:chgData name="Richard Chalk" userId="287f8aa4f4de1d19" providerId="LiveId" clId="{7FC26B21-892F-4AA9-998A-FC0DD10DA560}" dt="2023-08-01T06:13:15" v="1950" actId="1035"/>
          <ac:picMkLst>
            <pc:docMk/>
            <pc:sldMk cId="2580173663" sldId="572"/>
            <ac:picMk id="16" creationId="{EBA5AE89-349D-6063-2FA5-F4855B22C803}"/>
          </ac:picMkLst>
        </pc:picChg>
      </pc:sldChg>
      <pc:sldChg chg="modSp add mod">
        <pc:chgData name="Richard Chalk" userId="287f8aa4f4de1d19" providerId="LiveId" clId="{7FC26B21-892F-4AA9-998A-FC0DD10DA560}" dt="2023-08-01T05:27:32.849" v="1595" actId="20577"/>
        <pc:sldMkLst>
          <pc:docMk/>
          <pc:sldMk cId="1649124498" sldId="573"/>
        </pc:sldMkLst>
        <pc:spChg chg="mod">
          <ac:chgData name="Richard Chalk" userId="287f8aa4f4de1d19" providerId="LiveId" clId="{7FC26B21-892F-4AA9-998A-FC0DD10DA560}" dt="2023-08-01T05:27:32.849" v="1595" actId="20577"/>
          <ac:spMkLst>
            <pc:docMk/>
            <pc:sldMk cId="1649124498" sldId="57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7FC26B21-892F-4AA9-998A-FC0DD10DA560}" dt="2023-08-01T16:28:39.015" v="3171" actId="14100"/>
        <pc:sldMkLst>
          <pc:docMk/>
          <pc:sldMk cId="2142719970" sldId="574"/>
        </pc:sldMkLst>
        <pc:spChg chg="mod">
          <ac:chgData name="Richard Chalk" userId="287f8aa4f4de1d19" providerId="LiveId" clId="{7FC26B21-892F-4AA9-998A-FC0DD10DA560}" dt="2023-08-01T16:28:39.015" v="3171" actId="14100"/>
          <ac:spMkLst>
            <pc:docMk/>
            <pc:sldMk cId="2142719970" sldId="574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06:38:27.080" v="3052"/>
          <ac:spMkLst>
            <pc:docMk/>
            <pc:sldMk cId="2142719970" sldId="574"/>
            <ac:spMk id="6" creationId="{0F3B7C12-F5B5-1CAF-AEA8-BDA9A3DD646D}"/>
          </ac:spMkLst>
        </pc:spChg>
        <pc:spChg chg="mod">
          <ac:chgData name="Richard Chalk" userId="287f8aa4f4de1d19" providerId="LiveId" clId="{7FC26B21-892F-4AA9-998A-FC0DD10DA560}" dt="2023-08-01T06:31:02.019" v="2833" actId="20577"/>
          <ac:spMkLst>
            <pc:docMk/>
            <pc:sldMk cId="2142719970" sldId="574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6:37:45.825" v="3048" actId="207"/>
          <ac:spMkLst>
            <pc:docMk/>
            <pc:sldMk cId="2142719970" sldId="574"/>
            <ac:spMk id="19" creationId="{A1CDD07D-4828-A3B6-DA91-EC37B83E0F59}"/>
          </ac:spMkLst>
        </pc:spChg>
        <pc:picChg chg="add mod">
          <ac:chgData name="Richard Chalk" userId="287f8aa4f4de1d19" providerId="LiveId" clId="{7FC26B21-892F-4AA9-998A-FC0DD10DA560}" dt="2023-08-01T06:39:54.604" v="3150" actId="1076"/>
          <ac:picMkLst>
            <pc:docMk/>
            <pc:sldMk cId="2142719970" sldId="574"/>
            <ac:picMk id="3" creationId="{041E353C-C536-73B2-5503-9DD180669339}"/>
          </ac:picMkLst>
        </pc:picChg>
        <pc:picChg chg="del">
          <ac:chgData name="Richard Chalk" userId="287f8aa4f4de1d19" providerId="LiveId" clId="{7FC26B21-892F-4AA9-998A-FC0DD10DA560}" dt="2023-08-01T06:39:00.888" v="3126" actId="478"/>
          <ac:picMkLst>
            <pc:docMk/>
            <pc:sldMk cId="2142719970" sldId="574"/>
            <ac:picMk id="5" creationId="{C1240022-787B-B3DB-9D8B-B6452E1CA702}"/>
          </ac:picMkLst>
        </pc:picChg>
        <pc:picChg chg="mod">
          <ac:chgData name="Richard Chalk" userId="287f8aa4f4de1d19" providerId="LiveId" clId="{7FC26B21-892F-4AA9-998A-FC0DD10DA560}" dt="2023-08-01T06:39:56.960" v="3151" actId="1076"/>
          <ac:picMkLst>
            <pc:docMk/>
            <pc:sldMk cId="2142719970" sldId="574"/>
            <ac:picMk id="10" creationId="{F2176DEE-FC6D-32AB-8E3F-FA9CB8AC91E1}"/>
          </ac:picMkLst>
        </pc:picChg>
        <pc:picChg chg="del">
          <ac:chgData name="Richard Chalk" userId="287f8aa4f4de1d19" providerId="LiveId" clId="{7FC26B21-892F-4AA9-998A-FC0DD10DA560}" dt="2023-08-01T06:26:20.219" v="2566" actId="478"/>
          <ac:picMkLst>
            <pc:docMk/>
            <pc:sldMk cId="2142719970" sldId="574"/>
            <ac:picMk id="15" creationId="{7BAFFFB8-FAD1-A709-EA37-699CB7F2290C}"/>
          </ac:picMkLst>
        </pc:picChg>
        <pc:picChg chg="del">
          <ac:chgData name="Richard Chalk" userId="287f8aa4f4de1d19" providerId="LiveId" clId="{7FC26B21-892F-4AA9-998A-FC0DD10DA560}" dt="2023-08-01T06:27:55.204" v="2624" actId="478"/>
          <ac:picMkLst>
            <pc:docMk/>
            <pc:sldMk cId="2142719970" sldId="574"/>
            <ac:picMk id="16" creationId="{EBA5AE89-349D-6063-2FA5-F4855B22C803}"/>
          </ac:picMkLst>
        </pc:picChg>
        <pc:picChg chg="add mod">
          <ac:chgData name="Richard Chalk" userId="287f8aa4f4de1d19" providerId="LiveId" clId="{7FC26B21-892F-4AA9-998A-FC0DD10DA560}" dt="2023-08-01T06:30:54.580" v="2821" actId="1076"/>
          <ac:picMkLst>
            <pc:docMk/>
            <pc:sldMk cId="2142719970" sldId="574"/>
            <ac:picMk id="1026" creationId="{DB03CC17-E7D2-20B5-CBE8-0C2E4AA9D810}"/>
          </ac:picMkLst>
        </pc:picChg>
        <pc:picChg chg="add mod">
          <ac:chgData name="Richard Chalk" userId="287f8aa4f4de1d19" providerId="LiveId" clId="{7FC26B21-892F-4AA9-998A-FC0DD10DA560}" dt="2023-08-01T06:39:07.699" v="3133" actId="1038"/>
          <ac:picMkLst>
            <pc:docMk/>
            <pc:sldMk cId="2142719970" sldId="574"/>
            <ac:picMk id="1028" creationId="{65D5D2B3-E441-D729-0811-62E15389F922}"/>
          </ac:picMkLst>
        </pc:picChg>
      </pc:sldChg>
      <pc:sldChg chg="addSp delSp modSp add mod modNotesTx">
        <pc:chgData name="Richard Chalk" userId="287f8aa4f4de1d19" providerId="LiveId" clId="{7FC26B21-892F-4AA9-998A-FC0DD10DA560}" dt="2023-08-01T16:58:11.246" v="3630" actId="1035"/>
        <pc:sldMkLst>
          <pc:docMk/>
          <pc:sldMk cId="3556123800" sldId="575"/>
        </pc:sldMkLst>
        <pc:spChg chg="mod">
          <ac:chgData name="Richard Chalk" userId="287f8aa4f4de1d19" providerId="LiveId" clId="{7FC26B21-892F-4AA9-998A-FC0DD10DA560}" dt="2023-08-01T16:57:58.232" v="3612" actId="207"/>
          <ac:spMkLst>
            <pc:docMk/>
            <pc:sldMk cId="3556123800" sldId="575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16:39:52.989" v="3578" actId="207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7FC26B21-892F-4AA9-998A-FC0DD10DA560}" dt="2023-08-01T16:28:10.964" v="3155" actId="20577"/>
          <ac:spMkLst>
            <pc:docMk/>
            <pc:sldMk cId="3556123800" sldId="575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16:58:06.217" v="3614" actId="207"/>
          <ac:spMkLst>
            <pc:docMk/>
            <pc:sldMk cId="3556123800" sldId="575"/>
            <ac:spMk id="19" creationId="{A1CDD07D-4828-A3B6-DA91-EC37B83E0F59}"/>
          </ac:spMkLst>
        </pc:spChg>
        <pc:picChg chg="mod">
          <ac:chgData name="Richard Chalk" userId="287f8aa4f4de1d19" providerId="LiveId" clId="{7FC26B21-892F-4AA9-998A-FC0DD10DA560}" dt="2023-08-01T16:41:08.136" v="3591" actId="1076"/>
          <ac:picMkLst>
            <pc:docMk/>
            <pc:sldMk cId="3556123800" sldId="575"/>
            <ac:picMk id="3" creationId="{041E353C-C536-73B2-5503-9DD180669339}"/>
          </ac:picMkLst>
        </pc:picChg>
        <pc:picChg chg="add mod">
          <ac:chgData name="Richard Chalk" userId="287f8aa4f4de1d19" providerId="LiveId" clId="{7FC26B21-892F-4AA9-998A-FC0DD10DA560}" dt="2023-08-01T16:39:22.421" v="3531" actId="1076"/>
          <ac:picMkLst>
            <pc:docMk/>
            <pc:sldMk cId="3556123800" sldId="575"/>
            <ac:picMk id="9" creationId="{81EC56C8-F25A-52E6-ADFF-B350D0D11301}"/>
          </ac:picMkLst>
        </pc:picChg>
        <pc:picChg chg="del mod">
          <ac:chgData name="Richard Chalk" userId="287f8aa4f4de1d19" providerId="LiveId" clId="{7FC26B21-892F-4AA9-998A-FC0DD10DA560}" dt="2023-08-01T16:41:01.661" v="3589" actId="478"/>
          <ac:picMkLst>
            <pc:docMk/>
            <pc:sldMk cId="3556123800" sldId="575"/>
            <ac:picMk id="10" creationId="{F2176DEE-FC6D-32AB-8E3F-FA9CB8AC91E1}"/>
          </ac:picMkLst>
        </pc:picChg>
        <pc:picChg chg="add mod">
          <ac:chgData name="Richard Chalk" userId="287f8aa4f4de1d19" providerId="LiveId" clId="{7FC26B21-892F-4AA9-998A-FC0DD10DA560}" dt="2023-08-01T16:40:50.360" v="3587" actId="1035"/>
          <ac:picMkLst>
            <pc:docMk/>
            <pc:sldMk cId="3556123800" sldId="575"/>
            <ac:picMk id="11" creationId="{029F1EBB-9F2F-7469-6F61-320FF4993B17}"/>
          </ac:picMkLst>
        </pc:picChg>
        <pc:picChg chg="mod">
          <ac:chgData name="Richard Chalk" userId="287f8aa4f4de1d19" providerId="LiveId" clId="{7FC26B21-892F-4AA9-998A-FC0DD10DA560}" dt="2023-08-01T16:58:11.246" v="3630" actId="1035"/>
          <ac:picMkLst>
            <pc:docMk/>
            <pc:sldMk cId="3556123800" sldId="575"/>
            <ac:picMk id="1026" creationId="{DB03CC17-E7D2-20B5-CBE8-0C2E4AA9D810}"/>
          </ac:picMkLst>
        </pc:picChg>
        <pc:picChg chg="del">
          <ac:chgData name="Richard Chalk" userId="287f8aa4f4de1d19" providerId="LiveId" clId="{7FC26B21-892F-4AA9-998A-FC0DD10DA560}" dt="2023-08-01T16:40:36.014" v="3579" actId="478"/>
          <ac:picMkLst>
            <pc:docMk/>
            <pc:sldMk cId="3556123800" sldId="575"/>
            <ac:picMk id="1028" creationId="{65D5D2B3-E441-D729-0811-62E15389F922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430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Don’t cheat!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https://gist.github.com/RichardChalk/83e49325d0ca571c3c455acd8c6ba45c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04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Jobba igenom YT videon tillsammans eller låt eleverna jobba igenom den själv.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65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* Git </a:t>
            </a:r>
          </a:p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</a:t>
            </a:r>
          </a:p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… är ett versionshanteringssystem som används för att spåra ändringar i kodfiler. </a:t>
            </a:r>
          </a:p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låter flera utvecklare arbeta tillsammans på samma projekt utan att störa varandra. </a:t>
            </a:r>
          </a:p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Med Git kan du spara olika versioner av ditt projekt och enkelt gå tillbaka till tidigare versioner. </a:t>
            </a:r>
          </a:p>
          <a:p>
            <a:pPr marL="158750" indent="0" algn="l">
              <a:buFont typeface="+mj-lt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är också användbart för att samordna arbete mellan olika medlemmar i ett utvecklingsteam.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06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Font typeface="+mj-lt"/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Stored procedures &amp; Views</a:t>
            </a:r>
          </a:p>
          <a:p>
            <a:pPr marL="158750" indent="0" algn="l">
              <a:buFont typeface="+mj-lt"/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==================</a:t>
            </a:r>
          </a:p>
          <a:p>
            <a:pPr marL="158750" indent="0" algn="l">
              <a:buFont typeface="+mj-lt"/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Mer om dessa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senare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668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Final fil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finns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…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Öppna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helst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inte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! Du ska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skriva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syntaxen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tillsammans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med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mig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======================================================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https://gist.github.com/RichardChalk/f712c63ad9cfeb12a6f677882b46b92a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100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3272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8506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Även om NVARCHAR använder mer lagring jämfört med VARCHAR,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anses den extra lagringskostnaden ofta vara en värdig avvägning för ökad flexibilitet och kompatibilitet.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841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primarykey.asp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LAP9-vu-KgU&amp;ab_channel=TheSQLGuy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hyperlink" Target="https://www.w3schools.com/sql/sql_datatype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Syntax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ser Avatar Vector Art, Icons, and Graphics for Free Download">
            <a:extLst>
              <a:ext uri="{FF2B5EF4-FFF2-40B4-BE49-F238E27FC236}">
                <a16:creationId xmlns:a16="http://schemas.microsoft.com/office/drawing/2014/main" id="{5888C21D-6308-B0D6-47ED-73E1E4F1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9" y="4319849"/>
            <a:ext cx="4261262" cy="21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7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Vår sjukhus ge möjlighet att koppla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patienter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många olika länder</a:t>
            </a:r>
            <a:r>
              <a:rPr lang="sv-SE" sz="28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tillhör en viss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grupp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deras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läkare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också möjligt att registrera om en patient har valt ett annat sjukhus (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dropped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vning - Sjukhus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4"/>
            <a:ext cx="5547961" cy="188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Börja med att skapa alla relevanta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tabeller via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SQL-syntax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Fortsätt sedan med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relationerna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minst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 patienter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Hospital Vector Art, Icons, and Graphics for Free Download">
            <a:extLst>
              <a:ext uri="{FF2B5EF4-FFF2-40B4-BE49-F238E27FC236}">
                <a16:creationId xmlns:a16="http://schemas.microsoft.com/office/drawing/2014/main" id="{8B82E0DA-1180-FAC1-03B7-FB343FDF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47" y="3347848"/>
            <a:ext cx="4337324" cy="30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nuary 19, 2023 American Red Cross First Aid and CPR/AED Instructor Course">
            <a:extLst>
              <a:ext uri="{FF2B5EF4-FFF2-40B4-BE49-F238E27FC236}">
                <a16:creationId xmlns:a16="http://schemas.microsoft.com/office/drawing/2014/main" id="{0CC2E01B-AA19-74ED-9AB8-ADD1AB4B3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154" y="25447"/>
            <a:ext cx="1325160" cy="13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662C2-25F8-E1DE-21BB-7685F441A966}"/>
              </a:ext>
            </a:extLst>
          </p:cNvPr>
          <p:cNvSpPr txBox="1"/>
          <p:nvPr/>
        </p:nvSpPr>
        <p:spPr>
          <a:xfrm>
            <a:off x="1663335" y="5717604"/>
            <a:ext cx="862149" cy="307777"/>
          </a:xfrm>
          <a:prstGeom prst="rect">
            <a:avLst/>
          </a:prstGeom>
          <a:solidFill>
            <a:srgbClr val="1D9A78"/>
          </a:solidFill>
          <a:ln>
            <a:solidFill>
              <a:srgbClr val="1D9A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A7C5F-09CD-067B-392B-D8FC523CC809}"/>
              </a:ext>
            </a:extLst>
          </p:cNvPr>
          <p:cNvSpPr txBox="1"/>
          <p:nvPr/>
        </p:nvSpPr>
        <p:spPr>
          <a:xfrm>
            <a:off x="2914998" y="5717603"/>
            <a:ext cx="862149" cy="307777"/>
          </a:xfrm>
          <a:prstGeom prst="rect">
            <a:avLst/>
          </a:prstGeom>
          <a:solidFill>
            <a:srgbClr val="1D9A78"/>
          </a:solidFill>
          <a:ln>
            <a:solidFill>
              <a:srgbClr val="1D9A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B0656-1D96-1FDC-01CB-B51986BC20F5}"/>
              </a:ext>
            </a:extLst>
          </p:cNvPr>
          <p:cNvSpPr txBox="1"/>
          <p:nvPr/>
        </p:nvSpPr>
        <p:spPr>
          <a:xfrm>
            <a:off x="4147467" y="5717602"/>
            <a:ext cx="862149" cy="307777"/>
          </a:xfrm>
          <a:prstGeom prst="rect">
            <a:avLst/>
          </a:prstGeom>
          <a:solidFill>
            <a:srgbClr val="1D9A78"/>
          </a:solidFill>
          <a:ln>
            <a:solidFill>
              <a:srgbClr val="1D9A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Läkare1</a:t>
            </a:r>
          </a:p>
        </p:txBody>
      </p:sp>
      <p:pic>
        <p:nvPicPr>
          <p:cNvPr id="12" name="Picture 2" descr="January 19, 2023 American Red Cross First Aid and CPR/AED Instructor Course">
            <a:extLst>
              <a:ext uri="{FF2B5EF4-FFF2-40B4-BE49-F238E27FC236}">
                <a16:creationId xmlns:a16="http://schemas.microsoft.com/office/drawing/2014/main" id="{BEBFAD69-B897-946F-65DD-E3515487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21" y="4630248"/>
            <a:ext cx="340705" cy="3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1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B85BF8-0A84-238F-6A93-31BF72D9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57" y="2275529"/>
            <a:ext cx="6680903" cy="3311778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654339"/>
            <a:ext cx="4363599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finns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hjälper er på vägen.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ser vi att vissa 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 är både PK 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FK…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hmm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is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your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friend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vning - Sjukhus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521643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January 19, 2023 American Red Cross First Aid and CPR/AED Instructor Course">
            <a:extLst>
              <a:ext uri="{FF2B5EF4-FFF2-40B4-BE49-F238E27FC236}">
                <a16:creationId xmlns:a16="http://schemas.microsoft.com/office/drawing/2014/main" id="{0CC2E01B-AA19-74ED-9AB8-ADD1AB4B3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154" y="25447"/>
            <a:ext cx="1325160" cy="13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FB66569-98F2-B7C8-1ECA-896FBDF4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8" y="4155007"/>
            <a:ext cx="704962" cy="7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5AF41DC-5008-9A5B-8257-4BA8D26F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39" y="5203661"/>
            <a:ext cx="2038445" cy="13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9C66F4BC-33B0-CB80-5FCB-D01ADD5F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8" y="2577562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CCF40420-27DD-D86C-3A5E-3CF5CE9D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51" y="1769158"/>
            <a:ext cx="427412" cy="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C6E2D0C4-3F53-D571-E8C8-DE195763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00" y="4010542"/>
            <a:ext cx="427412" cy="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248C4A-A77F-5C4D-21FF-99842B6E1C7C}"/>
              </a:ext>
            </a:extLst>
          </p:cNvPr>
          <p:cNvSpPr txBox="1"/>
          <p:nvPr/>
        </p:nvSpPr>
        <p:spPr>
          <a:xfrm>
            <a:off x="7736126" y="2401430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76690-627E-1DD6-3E17-3438B1433B9F}"/>
              </a:ext>
            </a:extLst>
          </p:cNvPr>
          <p:cNvSpPr txBox="1"/>
          <p:nvPr/>
        </p:nvSpPr>
        <p:spPr>
          <a:xfrm>
            <a:off x="8333179" y="2390978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AC00D-E477-D38A-FD51-8DE7B57FA7A2}"/>
              </a:ext>
            </a:extLst>
          </p:cNvPr>
          <p:cNvSpPr txBox="1"/>
          <p:nvPr/>
        </p:nvSpPr>
        <p:spPr>
          <a:xfrm>
            <a:off x="6690130" y="3878002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12911A-530F-C9FF-D9CB-3815F110A4FB}"/>
              </a:ext>
            </a:extLst>
          </p:cNvPr>
          <p:cNvSpPr txBox="1"/>
          <p:nvPr/>
        </p:nvSpPr>
        <p:spPr>
          <a:xfrm>
            <a:off x="6690129" y="4200256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21CE4-17B7-D7DF-69CC-D2B796C70868}"/>
              </a:ext>
            </a:extLst>
          </p:cNvPr>
          <p:cNvSpPr txBox="1"/>
          <p:nvPr/>
        </p:nvSpPr>
        <p:spPr>
          <a:xfrm>
            <a:off x="10207457" y="2430456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669CC-0852-5E3A-AAF6-65AEB112DE47}"/>
              </a:ext>
            </a:extLst>
          </p:cNvPr>
          <p:cNvSpPr txBox="1"/>
          <p:nvPr/>
        </p:nvSpPr>
        <p:spPr>
          <a:xfrm>
            <a:off x="9816823" y="2429350"/>
            <a:ext cx="32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m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BC85C-DA40-17F8-1827-3336038CDEE2}"/>
              </a:ext>
            </a:extLst>
          </p:cNvPr>
          <p:cNvSpPr txBox="1"/>
          <p:nvPr/>
        </p:nvSpPr>
        <p:spPr>
          <a:xfrm>
            <a:off x="7694371" y="3809702"/>
            <a:ext cx="32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m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935508-F02B-8427-BF56-41A62EB20A98}"/>
              </a:ext>
            </a:extLst>
          </p:cNvPr>
          <p:cNvSpPr txBox="1"/>
          <p:nvPr/>
        </p:nvSpPr>
        <p:spPr>
          <a:xfrm>
            <a:off x="8333178" y="3345639"/>
            <a:ext cx="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B724-9FBA-C5DA-D991-C3D22EEA3B6C}"/>
              </a:ext>
            </a:extLst>
          </p:cNvPr>
          <p:cNvSpPr txBox="1"/>
          <p:nvPr/>
        </p:nvSpPr>
        <p:spPr>
          <a:xfrm>
            <a:off x="8365963" y="4727066"/>
            <a:ext cx="3411416" cy="1200329"/>
          </a:xfrm>
          <a:custGeom>
            <a:avLst/>
            <a:gdLst>
              <a:gd name="connsiteX0" fmla="*/ 0 w 3411416"/>
              <a:gd name="connsiteY0" fmla="*/ 0 h 1200329"/>
              <a:gd name="connsiteX1" fmla="*/ 3411416 w 3411416"/>
              <a:gd name="connsiteY1" fmla="*/ 0 h 1200329"/>
              <a:gd name="connsiteX2" fmla="*/ 3411416 w 3411416"/>
              <a:gd name="connsiteY2" fmla="*/ 1200329 h 1200329"/>
              <a:gd name="connsiteX3" fmla="*/ 0 w 3411416"/>
              <a:gd name="connsiteY3" fmla="*/ 1200329 h 1200329"/>
              <a:gd name="connsiteX4" fmla="*/ 0 w 341141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200329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84194" y="363681"/>
                  <a:pt x="3471933" y="858969"/>
                  <a:pt x="3411416" y="1200329"/>
                </a:cubicBezTo>
                <a:cubicBezTo>
                  <a:pt x="2216678" y="1264836"/>
                  <a:pt x="369085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3411416" h="1200329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92996" y="191408"/>
                  <a:pt x="3413364" y="993247"/>
                  <a:pt x="3411416" y="1200329"/>
                </a:cubicBezTo>
                <a:cubicBezTo>
                  <a:pt x="1737831" y="1262650"/>
                  <a:pt x="945290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kollar på en 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möjlig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lösning efter tiden har gått. Ni måste försöka själva först!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2EA99560-D7C1-0124-760B-07236B8F0C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771" y="4325592"/>
            <a:ext cx="713060" cy="713060"/>
          </a:xfrm>
          <a:prstGeom prst="rect">
            <a:avLst/>
          </a:prstGeom>
        </p:spPr>
      </p:pic>
      <p:pic>
        <p:nvPicPr>
          <p:cNvPr id="39" name="Picture 38" descr="One Hour Timer – 123Timer">
            <a:extLst>
              <a:ext uri="{FF2B5EF4-FFF2-40B4-BE49-F238E27FC236}">
                <a16:creationId xmlns:a16="http://schemas.microsoft.com/office/drawing/2014/main" id="{804FDA08-F505-8120-B8D5-581FEEC1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59" y="5246003"/>
            <a:ext cx="1150726" cy="11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39" y="3096102"/>
            <a:ext cx="7873149" cy="339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tructured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uery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anguage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är ett programmeringsspråk som främst används för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hantera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manipulera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ställer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frågor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data i relationella databashanteringssystem (RDBMS).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När det gäller att skapa en databas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hjälp av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SQL-syntax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jämfört med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 verktyg som tillhandahålls av ett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RDBMS finns det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flera fördelar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tänka på: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Istället för att använda vår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 GUI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skapa en databas har vi möjlighet att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skriva en syntax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180570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17986" y="1755037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3187337" y="2782755"/>
            <a:ext cx="741970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311884"/>
            <a:ext cx="1754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Create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 Syntax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5CAA0-1037-DF0A-1F2D-2DD5C91FAF8F}"/>
              </a:ext>
            </a:extLst>
          </p:cNvPr>
          <p:cNvSpPr txBox="1"/>
          <p:nvPr/>
        </p:nvSpPr>
        <p:spPr>
          <a:xfrm>
            <a:off x="10019212" y="3348997"/>
            <a:ext cx="1981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Primary Key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BC6EF-0BCC-1561-B951-BC067978CB8F}"/>
              </a:ext>
            </a:extLst>
          </p:cNvPr>
          <p:cNvSpPr txBox="1"/>
          <p:nvPr/>
        </p:nvSpPr>
        <p:spPr>
          <a:xfrm>
            <a:off x="10045338" y="4795787"/>
            <a:ext cx="1981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Data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Types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Golden Key In Keyhole-foton och fler bilder på Nyckel - Nyckel, Guldgul,  Guld - Metall - iStock">
            <a:extLst>
              <a:ext uri="{FF2B5EF4-FFF2-40B4-BE49-F238E27FC236}">
                <a16:creationId xmlns:a16="http://schemas.microsoft.com/office/drawing/2014/main" id="{15D5BB86-3A27-1526-87D8-C5E0CF79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263" y="2926609"/>
            <a:ext cx="1635195" cy="12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Basic Miscellany Lineal Color icon">
            <a:extLst>
              <a:ext uri="{FF2B5EF4-FFF2-40B4-BE49-F238E27FC236}">
                <a16:creationId xmlns:a16="http://schemas.microsoft.com/office/drawing/2014/main" id="{566458D0-7D4D-E0B6-914F-6A12F883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81" y="4359039"/>
            <a:ext cx="1226397" cy="12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code - Free interface icons">
            <a:extLst>
              <a:ext uri="{FF2B5EF4-FFF2-40B4-BE49-F238E27FC236}">
                <a16:creationId xmlns:a16="http://schemas.microsoft.com/office/drawing/2014/main" id="{3909E5B4-9E74-B1D0-267B-9CADF46D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2" y="4750023"/>
            <a:ext cx="1639584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346078" cy="49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Flexibilitet och Portabilitet: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skriva SQL-syntax för att skapa en databas ger dig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kontroll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över databasens struktur och design. Detta gör det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lättare att flytta din databas till olika RDBMS-system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eftersom de flesta av dem stödjer SQL i någon form. Om du använder ett GUI-verktyg som tillhandahålls av ett specifikt RDBMS för att skapa en databas kan du vara låst till det systemets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proprietära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 och funktioner.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Fördelar #1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4"/>
            <a:ext cx="5547961" cy="49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Anpassning: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SQL låter dig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definiera tabeller,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kolumner, datatyper,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begränsningar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relationer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exakt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behöver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Automatisering: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automatisera processen för databasskapande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Detta är otroligt användbart när du behöver distribuera databaser till olika miljöer (t.ex. utveckling, testning, produktion) konsekvent, utan manuell intervention.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1028" name="Picture 4" descr="What Are They Thinking?” Collecting Feedback from Your Students">
            <a:extLst>
              <a:ext uri="{FF2B5EF4-FFF2-40B4-BE49-F238E27FC236}">
                <a16:creationId xmlns:a16="http://schemas.microsoft.com/office/drawing/2014/main" id="{09D8595F-83A6-4BD6-1338-E2BAAD79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91" y="1608505"/>
            <a:ext cx="1761715" cy="17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8" y="1454039"/>
            <a:ext cx="5469589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Versionshantering: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SQL-skript kan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versionshanteras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hjälp av verktyg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Git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gör att du kan spåra förändringar över tid. Det gör samarbete enklare och ger en historik över ändringar i databasschemat.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Dokumentation: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SQL-skript fungerar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självdokumenterande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någon annan (eller till och med du själv senare) tittar på skriptet kan de förstå databasstrukturen och konfigurationen utan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behövet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extern dokumentation.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Fördelar #2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4"/>
            <a:ext cx="5547961" cy="49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Lärandemöjlighet: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utmärkt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sätt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nybörjare att lära sig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SQL-språket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databasdesign. Det hjälper dig förstå hur olika databasobjekt som tabeller, index och relationer definieras.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Konsistens: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Mindre benägen att göra misstag/glömma viktiga steg i processen, eftersom skriptet fungerar som en steg-för-steg-guide.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1028" name="Picture 4" descr="What Are They Thinking?” Collecting Feedback from Your Students">
            <a:extLst>
              <a:ext uri="{FF2B5EF4-FFF2-40B4-BE49-F238E27FC236}">
                <a16:creationId xmlns:a16="http://schemas.microsoft.com/office/drawing/2014/main" id="{09D8595F-83A6-4BD6-1338-E2BAAD79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91" y="1608505"/>
            <a:ext cx="1761715" cy="17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ument - Free business and finance icons">
            <a:extLst>
              <a:ext uri="{FF2B5EF4-FFF2-40B4-BE49-F238E27FC236}">
                <a16:creationId xmlns:a16="http://schemas.microsoft.com/office/drawing/2014/main" id="{21E84603-7613-1F42-40D4-81C14DA5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2" y="4116975"/>
            <a:ext cx="1140823" cy="11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9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621EBD-9BE6-D907-11DA-E42F7B05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6" y="3570513"/>
            <a:ext cx="5752033" cy="3287487"/>
          </a:xfrm>
          <a:prstGeom prst="rect">
            <a:avLst/>
          </a:prstGeom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3"/>
            <a:ext cx="5547961" cy="54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Avancerade Funktioner: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Ger dig möjlighet att använda avancerade funktioner som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procedurer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views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inte är lika enkelt att uppnå genom GUI-verktyg.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GUI-verktyg kan vara till hjälp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utföra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uppgifter.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SQL-syntax erbjuder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större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kontroll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flexibilitet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långsiktiga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fördelar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8" y="1454040"/>
            <a:ext cx="5469585" cy="49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Katastrofåterställning: 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SQL-skript säkerställer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du har 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process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återskapa en databas från grunden vid dataförlust eller andra katastrofer.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Förenkling: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GUI i RDBMS kan vara användbara för snabba uppgifter. SQL-skript ger 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förenklad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standardiserad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metod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definiera databasstrukturen utan att navigera genom komplexa gränssnitt.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Fördelar #3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1028" name="Picture 4" descr="What Are They Thinking?” Collecting Feedback from Your Students">
            <a:extLst>
              <a:ext uri="{FF2B5EF4-FFF2-40B4-BE49-F238E27FC236}">
                <a16:creationId xmlns:a16="http://schemas.microsoft.com/office/drawing/2014/main" id="{09D8595F-83A6-4BD6-1338-E2BAAD79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8" y="1608505"/>
            <a:ext cx="1761715" cy="17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0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346078" cy="485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Nu ska vi till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Microsoft SQL </a:t>
            </a:r>
          </a:p>
          <a:p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Server Management Studio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ör att äntligen skriv några SQL syntaxer. </a:t>
            </a:r>
          </a:p>
          <a:p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ska bland annat lära oss hur man: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databaser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tabeller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relationer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 tabeller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Radera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dbas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/tabeller/kolumner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Insert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5"/>
            <a:ext cx="5547961" cy="354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Code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along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1: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Öppna SSMS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skapa ett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nytt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query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gå igenom processen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för att skapa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enkel databas…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5" name="Google Shape;568;p32">
            <a:extLst>
              <a:ext uri="{FF2B5EF4-FFF2-40B4-BE49-F238E27FC236}">
                <a16:creationId xmlns:a16="http://schemas.microsoft.com/office/drawing/2014/main" id="{EA5FC27A-C071-C828-EB24-A5A798A58B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410" y="1576253"/>
            <a:ext cx="1526549" cy="71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56E24129-0E20-960D-4332-108EB284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85" y="1623867"/>
            <a:ext cx="14478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son family - Wikipedia">
            <a:extLst>
              <a:ext uri="{FF2B5EF4-FFF2-40B4-BE49-F238E27FC236}">
                <a16:creationId xmlns:a16="http://schemas.microsoft.com/office/drawing/2014/main" id="{10D332A9-E2A1-0418-15E5-C94CD6AB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942" y="3429000"/>
            <a:ext cx="2552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Webcode - Free interface icons">
            <a:extLst>
              <a:ext uri="{FF2B5EF4-FFF2-40B4-BE49-F238E27FC236}">
                <a16:creationId xmlns:a16="http://schemas.microsoft.com/office/drawing/2014/main" id="{6A8C79CD-1896-2647-61F2-D2E58F57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9" y="0"/>
            <a:ext cx="1639584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5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346078" cy="485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Varför står det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dbo.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ramför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mina tabeller?</a:t>
            </a:r>
          </a:p>
          <a:p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dbo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tabellnamn står för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atabase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wner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är en förkortning av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owner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Det är ett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standardschema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SQL Server som används när du inte explicit anger ett schema för dina databasobjekt (som tabeller, vyer, procedurer etc.)</a:t>
            </a:r>
            <a:endParaRPr lang="sv-SE" sz="26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DBO?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4"/>
            <a:ext cx="5547961" cy="503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MyTable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ID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Skapar tabell som heter… 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dbo.MyTable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0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MySchema.MyTable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ID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Skapar en tabell som heter… </a:t>
            </a:r>
          </a:p>
          <a:p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mySchema.MyTable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0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1026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56E24129-0E20-960D-4332-108EB284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567" y="1573647"/>
            <a:ext cx="995188" cy="10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0BEBC-25D2-D2D0-E5A4-A0F50B326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195" y="1546256"/>
            <a:ext cx="2227789" cy="174558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2A8F33B-6DAA-CD22-89CC-68A06399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32" y="162386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0CE6C-9E03-268B-022B-3F7B28F1E4A6}"/>
              </a:ext>
            </a:extLst>
          </p:cNvPr>
          <p:cNvCxnSpPr>
            <a:cxnSpLocks/>
          </p:cNvCxnSpPr>
          <p:nvPr/>
        </p:nvCxnSpPr>
        <p:spPr>
          <a:xfrm flipH="1">
            <a:off x="6670766" y="3718560"/>
            <a:ext cx="530352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9C439-62AE-1753-9C1E-892DE1BD5EA7}"/>
              </a:ext>
            </a:extLst>
          </p:cNvPr>
          <p:cNvSpPr/>
          <p:nvPr/>
        </p:nvSpPr>
        <p:spPr>
          <a:xfrm>
            <a:off x="4258491" y="3021874"/>
            <a:ext cx="1672046" cy="2699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87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346078" cy="485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Vad är skillnaden mellan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NVARCHAR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  <a:p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Valet mellan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NVARCHAR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beror på vilken typ av data du lagrar och det potentiella behovet av flerspråkigt stöd. 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VARCHAR - NVARCHAR?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4"/>
            <a:ext cx="5547961" cy="531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VARCHAR()</a:t>
            </a:r>
            <a:endParaRPr lang="sv-SE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Lagrar icke-</a:t>
            </a:r>
            <a:r>
              <a:rPr lang="sv-S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Unicode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-teckendata.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Lämplig för att lagra enkla teckensatser som engelska, spanska, osv.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 lagringseffektivt för språk som kan representeras med ett enkelt byte.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NVARCHAR()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Unicode character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Takes up 2 bytes per character 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regardless of the character set or 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storing multi-byte character sets, such as Asian languages, emojis,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a wide range of characters, including special characters from various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consistent behavior across different languages and collations.</a:t>
            </a:r>
            <a:endParaRPr lang="sv-SE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2A8F33B-6DAA-CD22-89CC-68A06399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32" y="162386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5C84F-EE11-A208-4572-065FC7245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314" y="2490758"/>
            <a:ext cx="4610628" cy="16905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05F262-D5BB-A4FF-568F-6E4F8AA8A5E1}"/>
              </a:ext>
            </a:extLst>
          </p:cNvPr>
          <p:cNvSpPr/>
          <p:nvPr/>
        </p:nvSpPr>
        <p:spPr>
          <a:xfrm>
            <a:off x="2823629" y="3211286"/>
            <a:ext cx="1774497" cy="455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98" name="Picture 2" descr="Chinese characters - Wikipedia">
            <a:extLst>
              <a:ext uri="{FF2B5EF4-FFF2-40B4-BE49-F238E27FC236}">
                <a16:creationId xmlns:a16="http://schemas.microsoft.com/office/drawing/2014/main" id="{13F32A97-4B4D-8A8A-93AB-F25561384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21" y="3849041"/>
            <a:ext cx="1325161" cy="13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4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290354"/>
            <a:ext cx="5346078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4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VARCHAR()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är säker på att dina data enbart kommer att vara i en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byte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 (tex. engelska).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har en stor mängd data och behöver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lagringsutrymme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har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prestandaöverväganden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kan dra nytta av den mindre lagringsstorleken.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När och 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2290354"/>
            <a:ext cx="0" cy="39441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2290354"/>
            <a:ext cx="5547961" cy="443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4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sv-SE" sz="4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VARCHAR()</a:t>
            </a:r>
            <a:endParaRPr lang="sv-SE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behöver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stödja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språk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sv-SE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sets.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är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osäker på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inkommande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 applikation kan expandera till regioner med olika teckenkrav.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vill säkerställa konsekvent sortering och jämförelsebeteende över olika språk.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FE8A0-A188-63BC-2256-0242F865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60" y="81073"/>
            <a:ext cx="1648306" cy="1282016"/>
          </a:xfrm>
          <a:prstGeom prst="rect">
            <a:avLst/>
          </a:prstGeom>
        </p:spPr>
      </p:pic>
      <p:sp>
        <p:nvSpPr>
          <p:cNvPr id="5" name="Google Shape;658;p44">
            <a:extLst>
              <a:ext uri="{FF2B5EF4-FFF2-40B4-BE49-F238E27FC236}">
                <a16:creationId xmlns:a16="http://schemas.microsoft.com/office/drawing/2014/main" id="{6266349B-5A18-DA67-2A08-F70A1A2E2434}"/>
              </a:ext>
            </a:extLst>
          </p:cNvPr>
          <p:cNvSpPr/>
          <p:nvPr/>
        </p:nvSpPr>
        <p:spPr>
          <a:xfrm>
            <a:off x="570394" y="1493520"/>
            <a:ext cx="11203593" cy="87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algn="ctr"/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Användning av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NVARCHAR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rekommenderas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det ger bättre stöd för </a:t>
            </a:r>
          </a:p>
          <a:p>
            <a:pPr algn="ctr"/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flerspråkiga data och undviker potentiella problem med teckenkonverteringar. </a:t>
            </a:r>
          </a:p>
        </p:txBody>
      </p:sp>
      <p:pic>
        <p:nvPicPr>
          <p:cNvPr id="11" name="Picture 2" descr="This Week: Reminder —">
            <a:extLst>
              <a:ext uri="{FF2B5EF4-FFF2-40B4-BE49-F238E27FC236}">
                <a16:creationId xmlns:a16="http://schemas.microsoft.com/office/drawing/2014/main" id="{EDFFB2C9-934B-9175-2D7D-3902DC1B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1" y="168378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is Week: Reminder —">
            <a:extLst>
              <a:ext uri="{FF2B5EF4-FFF2-40B4-BE49-F238E27FC236}">
                <a16:creationId xmlns:a16="http://schemas.microsoft.com/office/drawing/2014/main" id="{132BD82A-BD13-6461-338D-503BF618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17382" y="169407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1258</Words>
  <Application>Microsoft Office PowerPoint</Application>
  <PresentationFormat>Widescreen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2023-10-04T07:47:29Z</dcterms:modified>
</cp:coreProperties>
</file>