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8"/>
  </p:notesMasterIdLst>
  <p:sldIdLst>
    <p:sldId id="309" r:id="rId2"/>
    <p:sldId id="530" r:id="rId3"/>
    <p:sldId id="581" r:id="rId4"/>
    <p:sldId id="582" r:id="rId5"/>
    <p:sldId id="535" r:id="rId6"/>
    <p:sldId id="583" r:id="rId7"/>
    <p:sldId id="584" r:id="rId8"/>
    <p:sldId id="265" r:id="rId9"/>
    <p:sldId id="543" r:id="rId10"/>
    <p:sldId id="268" r:id="rId11"/>
    <p:sldId id="271" r:id="rId12"/>
    <p:sldId id="597" r:id="rId13"/>
    <p:sldId id="598" r:id="rId14"/>
    <p:sldId id="599" r:id="rId15"/>
    <p:sldId id="589" r:id="rId16"/>
    <p:sldId id="590" r:id="rId17"/>
    <p:sldId id="591" r:id="rId18"/>
    <p:sldId id="587" r:id="rId19"/>
    <p:sldId id="585" r:id="rId20"/>
    <p:sldId id="588" r:id="rId21"/>
    <p:sldId id="592" r:id="rId22"/>
    <p:sldId id="600" r:id="rId23"/>
    <p:sldId id="593" r:id="rId24"/>
    <p:sldId id="601" r:id="rId25"/>
    <p:sldId id="594" r:id="rId26"/>
    <p:sldId id="59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177C60"/>
    <a:srgbClr val="41239F"/>
    <a:srgbClr val="7E9F1A"/>
    <a:srgbClr val="FFAB36"/>
    <a:srgbClr val="ED4A7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BFCBC6-0D84-424B-9AB4-C0B623DCF415}" v="43" dt="2024-03-20T06:58:38.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89310" autoAdjust="0"/>
  </p:normalViewPr>
  <p:slideViewPr>
    <p:cSldViewPr snapToGrid="0">
      <p:cViewPr varScale="1">
        <p:scale>
          <a:sx n="80" d="100"/>
          <a:sy n="80" d="100"/>
        </p:scale>
        <p:origin x="624"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64"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61398895" sldId="257"/>
        </pc:sldMkLst>
        <pc:spChg chg="mod">
          <ac:chgData name="Richard Chalk" userId="287f8aa4f4de1d19" providerId="LiveId" clId="{7813CD59-52AB-4F89-B7BA-5C7056CBD4C6}" dt="2023-04-29T19:51:56.666" v="101" actId="207"/>
          <ac:spMkLst>
            <pc:docMk/>
            <pc:sldMk cId="61398895" sldId="257"/>
            <ac:spMk id="126" creationId="{00000000-0000-0000-0000-000000000000}"/>
          </ac:spMkLst>
        </pc:spChg>
        <pc:spChg chg="mod">
          <ac:chgData name="Richard Chalk" userId="287f8aa4f4de1d19" providerId="LiveId" clId="{7813CD59-52AB-4F89-B7BA-5C7056CBD4C6}" dt="2023-04-29T19:59:13.606" v="321" actId="14100"/>
          <ac:spMkLst>
            <pc:docMk/>
            <pc:sldMk cId="61398895" sldId="257"/>
            <ac:spMk id="127" creationId="{00000000-0000-0000-0000-000000000000}"/>
          </ac:spMkLst>
        </pc:spChg>
        <pc:picChg chg="mod ord">
          <ac:chgData name="Richard Chalk" userId="287f8aa4f4de1d19" providerId="LiveId" clId="{7813CD59-52AB-4F89-B7BA-5C7056CBD4C6}" dt="2023-04-29T19:51:15.574" v="95" actId="1038"/>
          <ac:picMkLst>
            <pc:docMk/>
            <pc:sldMk cId="61398895" sldId="257"/>
            <ac:picMk id="3" creationId="{143BD36C-96AA-1372-4D44-554B3007C308}"/>
          </ac:picMkLst>
        </pc:picChg>
        <pc:picChg chg="del">
          <ac:chgData name="Richard Chalk" userId="287f8aa4f4de1d19" providerId="LiveId" clId="{7813CD59-52AB-4F89-B7BA-5C7056CBD4C6}" dt="2023-04-29T19:51:20.950" v="96" actId="478"/>
          <ac:picMkLst>
            <pc:docMk/>
            <pc:sldMk cId="61398895" sldId="257"/>
            <ac:picMk id="128" creationId="{00000000-0000-0000-0000-000000000000}"/>
          </ac:picMkLst>
        </pc:picChg>
        <pc:picChg chg="add mod">
          <ac:chgData name="Richard Chalk" userId="287f8aa4f4de1d19" providerId="LiveId" clId="{7813CD59-52AB-4F89-B7BA-5C7056CBD4C6}" dt="2023-04-29T19:59:57.007" v="329" actId="1076"/>
          <ac:picMkLst>
            <pc:docMk/>
            <pc:sldMk cId="61398895" sldId="257"/>
            <ac:picMk id="2050" creationId="{30233214-8DEF-52D0-FA15-20E8577D6D38}"/>
          </ac:picMkLst>
        </pc:picChg>
        <pc:picChg chg="add mod">
          <ac:chgData name="Richard Chalk" userId="287f8aa4f4de1d19" providerId="LiveId" clId="{7813CD59-52AB-4F89-B7BA-5C7056CBD4C6}" dt="2023-04-29T19:59:37.087" v="324" actId="1076"/>
          <ac:picMkLst>
            <pc:docMk/>
            <pc:sldMk cId="61398895" sldId="257"/>
            <ac:picMk id="2052" creationId="{74A359EC-53D2-9F7F-B118-10D36749B6F7}"/>
          </ac:picMkLst>
        </pc:picChg>
        <pc:picChg chg="add mod">
          <ac:chgData name="Richard Chalk" userId="287f8aa4f4de1d19" providerId="LiveId" clId="{7813CD59-52AB-4F89-B7BA-5C7056CBD4C6}" dt="2023-04-29T19:59:54.412" v="328" actId="167"/>
          <ac:picMkLst>
            <pc:docMk/>
            <pc:sldMk cId="61398895" sldId="257"/>
            <ac:picMk id="2054" creationId="{536F9954-DBF7-8CDE-501B-51E0CC3C69C7}"/>
          </ac:picMkLst>
        </pc:picChg>
        <pc:picChg chg="add mod">
          <ac:chgData name="Richard Chalk" userId="287f8aa4f4de1d19" providerId="LiveId" clId="{7813CD59-52AB-4F89-B7BA-5C7056CBD4C6}" dt="2023-04-29T20:00:13.693" v="333" actId="1076"/>
          <ac:picMkLst>
            <pc:docMk/>
            <pc:sldMk cId="61398895"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61398895" sldId="257"/>
        </pc:sldMkLst>
        <pc:spChg chg="add mod">
          <ac:chgData name="Richard Chalk" userId="287f8aa4f4de1d19" providerId="LiveId" clId="{404ACD4A-D5E2-4191-B481-235526E58B99}" dt="2023-05-08T04:55:13.805" v="53" actId="1036"/>
          <ac:spMkLst>
            <pc:docMk/>
            <pc:sldMk cId="61398895" sldId="257"/>
            <ac:spMk id="5" creationId="{0DDCE4B4-4224-8917-2248-73908592F547}"/>
          </ac:spMkLst>
        </pc:spChg>
        <pc:spChg chg="add mod">
          <ac:chgData name="Richard Chalk" userId="287f8aa4f4de1d19" providerId="LiveId" clId="{404ACD4A-D5E2-4191-B481-235526E58B99}" dt="2023-05-08T04:56:18.037" v="65" actId="1076"/>
          <ac:spMkLst>
            <pc:docMk/>
            <pc:sldMk cId="61398895" sldId="257"/>
            <ac:spMk id="6" creationId="{C2BE871E-865B-8380-B8AE-83C5FF091EB2}"/>
          </ac:spMkLst>
        </pc:spChg>
        <pc:spChg chg="add mod">
          <ac:chgData name="Richard Chalk" userId="287f8aa4f4de1d19" providerId="LiveId" clId="{404ACD4A-D5E2-4191-B481-235526E58B99}" dt="2023-05-08T04:56:23.539" v="69" actId="20577"/>
          <ac:spMkLst>
            <pc:docMk/>
            <pc:sldMk cId="61398895" sldId="257"/>
            <ac:spMk id="7" creationId="{55342F01-0376-4682-7BD4-1CAA5E7AE571}"/>
          </ac:spMkLst>
        </pc:spChg>
        <pc:spChg chg="mod">
          <ac:chgData name="Richard Chalk" userId="287f8aa4f4de1d19" providerId="LiveId" clId="{404ACD4A-D5E2-4191-B481-235526E58B99}" dt="2023-05-08T04:50:29.972" v="8" actId="20577"/>
          <ac:spMkLst>
            <pc:docMk/>
            <pc:sldMk cId="61398895" sldId="257"/>
            <ac:spMk id="126" creationId="{00000000-0000-0000-0000-000000000000}"/>
          </ac:spMkLst>
        </pc:spChg>
        <pc:spChg chg="mod">
          <ac:chgData name="Richard Chalk" userId="287f8aa4f4de1d19" providerId="LiveId" clId="{404ACD4A-D5E2-4191-B481-235526E58B99}" dt="2023-05-08T14:38:23.655" v="7198" actId="20577"/>
          <ac:spMkLst>
            <pc:docMk/>
            <pc:sldMk cId="61398895" sldId="257"/>
            <ac:spMk id="127" creationId="{00000000-0000-0000-0000-000000000000}"/>
          </ac:spMkLst>
        </pc:spChg>
        <pc:picChg chg="del">
          <ac:chgData name="Richard Chalk" userId="287f8aa4f4de1d19" providerId="LiveId" clId="{404ACD4A-D5E2-4191-B481-235526E58B99}" dt="2023-05-08T04:51:17.775" v="12" actId="478"/>
          <ac:picMkLst>
            <pc:docMk/>
            <pc:sldMk cId="61398895" sldId="257"/>
            <ac:picMk id="3" creationId="{143BD36C-96AA-1372-4D44-554B3007C308}"/>
          </ac:picMkLst>
        </pc:picChg>
        <pc:picChg chg="add mod">
          <ac:chgData name="Richard Chalk" userId="287f8aa4f4de1d19" providerId="LiveId" clId="{404ACD4A-D5E2-4191-B481-235526E58B99}" dt="2023-05-08T04:54:43.642" v="30" actId="1076"/>
          <ac:picMkLst>
            <pc:docMk/>
            <pc:sldMk cId="61398895" sldId="257"/>
            <ac:picMk id="4" creationId="{17CA0E32-CFD0-6C61-DED8-9E64D4967CE7}"/>
          </ac:picMkLst>
        </pc:picChg>
        <pc:picChg chg="add mod">
          <ac:chgData name="Richard Chalk" userId="287f8aa4f4de1d19" providerId="LiveId" clId="{404ACD4A-D5E2-4191-B481-235526E58B99}" dt="2023-05-08T05:02:43.627" v="275" actId="1037"/>
          <ac:picMkLst>
            <pc:docMk/>
            <pc:sldMk cId="61398895" sldId="257"/>
            <ac:picMk id="1026" creationId="{78B40E09-3300-4168-84E4-07634E372E62}"/>
          </ac:picMkLst>
        </pc:picChg>
        <pc:picChg chg="add mod">
          <ac:chgData name="Richard Chalk" userId="287f8aa4f4de1d19" providerId="LiveId" clId="{404ACD4A-D5E2-4191-B481-235526E58B99}" dt="2023-05-08T05:02:01.902" v="259" actId="1037"/>
          <ac:picMkLst>
            <pc:docMk/>
            <pc:sldMk cId="61398895" sldId="257"/>
            <ac:picMk id="1028" creationId="{6EECFAD7-5812-C8DB-8D98-B2BF2AA9ACD5}"/>
          </ac:picMkLst>
        </pc:picChg>
        <pc:picChg chg="add mod">
          <ac:chgData name="Richard Chalk" userId="287f8aa4f4de1d19" providerId="LiveId" clId="{404ACD4A-D5E2-4191-B481-235526E58B99}" dt="2023-05-08T05:02:46.941" v="288" actId="1037"/>
          <ac:picMkLst>
            <pc:docMk/>
            <pc:sldMk cId="61398895" sldId="257"/>
            <ac:picMk id="1030" creationId="{FC5F5384-DCBE-689F-9E55-918B4E1984B3}"/>
          </ac:picMkLst>
        </pc:picChg>
        <pc:picChg chg="del">
          <ac:chgData name="Richard Chalk" userId="287f8aa4f4de1d19" providerId="LiveId" clId="{404ACD4A-D5E2-4191-B481-235526E58B99}" dt="2023-05-08T04:51:16.386" v="11" actId="478"/>
          <ac:picMkLst>
            <pc:docMk/>
            <pc:sldMk cId="61398895" sldId="257"/>
            <ac:picMk id="2050" creationId="{30233214-8DEF-52D0-FA15-20E8577D6D38}"/>
          </ac:picMkLst>
        </pc:picChg>
        <pc:picChg chg="del">
          <ac:chgData name="Richard Chalk" userId="287f8aa4f4de1d19" providerId="LiveId" clId="{404ACD4A-D5E2-4191-B481-235526E58B99}" dt="2023-05-08T04:51:16.386" v="11" actId="478"/>
          <ac:picMkLst>
            <pc:docMk/>
            <pc:sldMk cId="61398895" sldId="257"/>
            <ac:picMk id="2052" creationId="{74A359EC-53D2-9F7F-B118-10D36749B6F7}"/>
          </ac:picMkLst>
        </pc:picChg>
        <pc:picChg chg="del">
          <ac:chgData name="Richard Chalk" userId="287f8aa4f4de1d19" providerId="LiveId" clId="{404ACD4A-D5E2-4191-B481-235526E58B99}" dt="2023-05-08T04:51:16.386" v="11" actId="478"/>
          <ac:picMkLst>
            <pc:docMk/>
            <pc:sldMk cId="61398895" sldId="257"/>
            <ac:picMk id="2054" creationId="{536F9954-DBF7-8CDE-501B-51E0CC3C69C7}"/>
          </ac:picMkLst>
        </pc:picChg>
        <pc:picChg chg="del">
          <ac:chgData name="Richard Chalk" userId="287f8aa4f4de1d19" providerId="LiveId" clId="{404ACD4A-D5E2-4191-B481-235526E58B99}" dt="2023-05-08T04:51:16.386" v="11" actId="478"/>
          <ac:picMkLst>
            <pc:docMk/>
            <pc:sldMk cId="61398895"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2575820018" sldId="276"/>
        </pc:sldMkLst>
        <pc:spChg chg="add mod">
          <ac:chgData name="Richard Chalk" userId="287f8aa4f4de1d19" providerId="LiveId" clId="{404ACD4A-D5E2-4191-B481-235526E58B99}" dt="2023-05-08T08:25:09.288" v="5143" actId="20577"/>
          <ac:spMkLst>
            <pc:docMk/>
            <pc:sldMk cId="2575820018" sldId="276"/>
            <ac:spMk id="2" creationId="{3A71E821-B9AB-AD65-7FBF-FDAD0E49BECC}"/>
          </ac:spMkLst>
        </pc:spChg>
        <pc:spChg chg="add mod">
          <ac:chgData name="Richard Chalk" userId="287f8aa4f4de1d19" providerId="LiveId" clId="{404ACD4A-D5E2-4191-B481-235526E58B99}" dt="2023-05-08T14:47:02.123" v="7426" actId="403"/>
          <ac:spMkLst>
            <pc:docMk/>
            <pc:sldMk cId="2575820018" sldId="276"/>
            <ac:spMk id="5" creationId="{47613644-6273-A98D-5607-2C79758DB957}"/>
          </ac:spMkLst>
        </pc:spChg>
        <pc:spChg chg="del">
          <ac:chgData name="Richard Chalk" userId="287f8aa4f4de1d19" providerId="LiveId" clId="{404ACD4A-D5E2-4191-B481-235526E58B99}" dt="2023-05-08T07:29:18.975" v="4075" actId="478"/>
          <ac:spMkLst>
            <pc:docMk/>
            <pc:sldMk cId="2575820018" sldId="276"/>
            <ac:spMk id="480" creationId="{00000000-0000-0000-0000-000000000000}"/>
          </ac:spMkLst>
        </pc:spChg>
        <pc:spChg chg="del mod">
          <ac:chgData name="Richard Chalk" userId="287f8aa4f4de1d19" providerId="LiveId" clId="{404ACD4A-D5E2-4191-B481-235526E58B99}" dt="2023-05-08T07:32:37.220" v="4147" actId="478"/>
          <ac:spMkLst>
            <pc:docMk/>
            <pc:sldMk cId="2575820018" sldId="276"/>
            <ac:spMk id="484" creationId="{00000000-0000-0000-0000-000000000000}"/>
          </ac:spMkLst>
        </pc:spChg>
        <pc:picChg chg="add mod">
          <ac:chgData name="Richard Chalk" userId="287f8aa4f4de1d19" providerId="LiveId" clId="{404ACD4A-D5E2-4191-B481-235526E58B99}" dt="2023-05-08T07:30:59.564" v="4111" actId="1037"/>
          <ac:picMkLst>
            <pc:docMk/>
            <pc:sldMk cId="2575820018" sldId="276"/>
            <ac:picMk id="3" creationId="{94E0DC74-AC50-03DD-C8B3-C5658F85D127}"/>
          </ac:picMkLst>
        </pc:picChg>
        <pc:picChg chg="add mod">
          <ac:chgData name="Richard Chalk" userId="287f8aa4f4de1d19" providerId="LiveId" clId="{404ACD4A-D5E2-4191-B481-235526E58B99}" dt="2023-05-08T08:25:13.857" v="5172" actId="1038"/>
          <ac:picMkLst>
            <pc:docMk/>
            <pc:sldMk cId="2575820018" sldId="276"/>
            <ac:picMk id="6" creationId="{CFEBA2BF-D585-A1B1-72A3-017842E315E5}"/>
          </ac:picMkLst>
        </pc:picChg>
        <pc:picChg chg="del">
          <ac:chgData name="Richard Chalk" userId="287f8aa4f4de1d19" providerId="LiveId" clId="{404ACD4A-D5E2-4191-B481-235526E58B99}" dt="2023-05-08T07:29:23.749" v="4077" actId="478"/>
          <ac:picMkLst>
            <pc:docMk/>
            <pc:sldMk cId="2575820018" sldId="276"/>
            <ac:picMk id="483" creationId="{00000000-0000-0000-0000-000000000000}"/>
          </ac:picMkLst>
        </pc:picChg>
        <pc:picChg chg="add mod">
          <ac:chgData name="Richard Chalk" userId="287f8aa4f4de1d19" providerId="LiveId" clId="{404ACD4A-D5E2-4191-B481-235526E58B99}" dt="2023-05-08T07:33:08.802" v="4162" actId="1076"/>
          <ac:picMkLst>
            <pc:docMk/>
            <pc:sldMk cId="2575820018"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9176636B-F05A-4338-934F-3D993A100B84}"/>
    <pc:docChg chg="undo custSel addSld delSld modSld">
      <pc:chgData name="Richard Chalk" userId="287f8aa4f4de1d19" providerId="LiveId" clId="{9176636B-F05A-4338-934F-3D993A100B84}" dt="2023-08-02T11:18:44.826" v="1766" actId="6549"/>
      <pc:docMkLst>
        <pc:docMk/>
      </pc:docMkLst>
      <pc:sldChg chg="addSp delSp modSp add mod">
        <pc:chgData name="Richard Chalk" userId="287f8aa4f4de1d19" providerId="LiveId" clId="{9176636B-F05A-4338-934F-3D993A100B84}" dt="2023-08-02T10:15:11.366" v="360" actId="113"/>
        <pc:sldMkLst>
          <pc:docMk/>
          <pc:sldMk cId="0" sldId="257"/>
        </pc:sldMkLst>
        <pc:spChg chg="add del">
          <ac:chgData name="Richard Chalk" userId="287f8aa4f4de1d19" providerId="LiveId" clId="{9176636B-F05A-4338-934F-3D993A100B84}" dt="2023-08-02T06:25:36.086" v="51" actId="22"/>
          <ac:spMkLst>
            <pc:docMk/>
            <pc:sldMk cId="0" sldId="257"/>
            <ac:spMk id="3" creationId="{A5DF618A-3E26-39F0-5651-D3E8574C77E5}"/>
          </ac:spMkLst>
        </pc:spChg>
        <pc:spChg chg="add mod">
          <ac:chgData name="Richard Chalk" userId="287f8aa4f4de1d19" providerId="LiveId" clId="{9176636B-F05A-4338-934F-3D993A100B84}" dt="2023-08-02T09:58:13.457" v="57"/>
          <ac:spMkLst>
            <pc:docMk/>
            <pc:sldMk cId="0" sldId="257"/>
            <ac:spMk id="5" creationId="{D09BEF92-16E2-2FA7-2051-320171226C46}"/>
          </ac:spMkLst>
        </pc:spChg>
        <pc:spChg chg="del">
          <ac:chgData name="Richard Chalk" userId="287f8aa4f4de1d19" providerId="LiveId" clId="{9176636B-F05A-4338-934F-3D993A100B84}" dt="2023-08-02T09:58:04.942" v="56" actId="478"/>
          <ac:spMkLst>
            <pc:docMk/>
            <pc:sldMk cId="0" sldId="257"/>
            <ac:spMk id="92" creationId="{00000000-0000-0000-0000-000000000000}"/>
          </ac:spMkLst>
        </pc:spChg>
        <pc:spChg chg="mod">
          <ac:chgData name="Richard Chalk" userId="287f8aa4f4de1d19" providerId="LiveId" clId="{9176636B-F05A-4338-934F-3D993A100B84}" dt="2023-08-02T10:15:11.366" v="360" actId="113"/>
          <ac:spMkLst>
            <pc:docMk/>
            <pc:sldMk cId="0" sldId="257"/>
            <ac:spMk id="93" creationId="{00000000-0000-0000-0000-000000000000}"/>
          </ac:spMkLst>
        </pc:spChg>
        <pc:picChg chg="add mod">
          <ac:chgData name="Richard Chalk" userId="287f8aa4f4de1d19" providerId="LiveId" clId="{9176636B-F05A-4338-934F-3D993A100B84}" dt="2023-08-02T09:58:13.457" v="57"/>
          <ac:picMkLst>
            <pc:docMk/>
            <pc:sldMk cId="0" sldId="257"/>
            <ac:picMk id="4" creationId="{3F3DB3D3-98D9-2FC0-4FB5-2076E9656C44}"/>
          </ac:picMkLst>
        </pc:picChg>
      </pc:sldChg>
      <pc:sldChg chg="addSp delSp modSp add mod">
        <pc:chgData name="Richard Chalk" userId="287f8aa4f4de1d19" providerId="LiveId" clId="{9176636B-F05A-4338-934F-3D993A100B84}" dt="2023-08-02T11:15:35.780" v="1723" actId="14100"/>
        <pc:sldMkLst>
          <pc:docMk/>
          <pc:sldMk cId="0" sldId="258"/>
        </pc:sldMkLst>
        <pc:spChg chg="add mod">
          <ac:chgData name="Richard Chalk" userId="287f8aa4f4de1d19" providerId="LiveId" clId="{9176636B-F05A-4338-934F-3D993A100B84}" dt="2023-08-02T09:58:16.389" v="59"/>
          <ac:spMkLst>
            <pc:docMk/>
            <pc:sldMk cId="0" sldId="258"/>
            <ac:spMk id="3" creationId="{175565FE-1E77-6020-2110-B684BCA3BBBF}"/>
          </ac:spMkLst>
        </pc:spChg>
        <pc:spChg chg="del">
          <ac:chgData name="Richard Chalk" userId="287f8aa4f4de1d19" providerId="LiveId" clId="{9176636B-F05A-4338-934F-3D993A100B84}" dt="2023-08-02T10:16:15.869" v="374" actId="478"/>
          <ac:spMkLst>
            <pc:docMk/>
            <pc:sldMk cId="0" sldId="258"/>
            <ac:spMk id="100" creationId="{00000000-0000-0000-0000-000000000000}"/>
          </ac:spMkLst>
        </pc:spChg>
        <pc:spChg chg="mod">
          <ac:chgData name="Richard Chalk" userId="287f8aa4f4de1d19" providerId="LiveId" clId="{9176636B-F05A-4338-934F-3D993A100B84}" dt="2023-08-02T10:58:31.826" v="1510" actId="113"/>
          <ac:spMkLst>
            <pc:docMk/>
            <pc:sldMk cId="0" sldId="258"/>
            <ac:spMk id="101" creationId="{00000000-0000-0000-0000-000000000000}"/>
          </ac:spMkLst>
        </pc:spChg>
        <pc:spChg chg="mod">
          <ac:chgData name="Richard Chalk" userId="287f8aa4f4de1d19" providerId="LiveId" clId="{9176636B-F05A-4338-934F-3D993A100B84}" dt="2023-08-02T11:15:35.780" v="1723" actId="14100"/>
          <ac:spMkLst>
            <pc:docMk/>
            <pc:sldMk cId="0" sldId="258"/>
            <ac:spMk id="103" creationId="{00000000-0000-0000-0000-000000000000}"/>
          </ac:spMkLst>
        </pc:spChg>
        <pc:picChg chg="add mod">
          <ac:chgData name="Richard Chalk" userId="287f8aa4f4de1d19" providerId="LiveId" clId="{9176636B-F05A-4338-934F-3D993A100B84}" dt="2023-08-02T09:58:16.389" v="59"/>
          <ac:picMkLst>
            <pc:docMk/>
            <pc:sldMk cId="0" sldId="258"/>
            <ac:picMk id="2" creationId="{D9E2D988-683C-D22F-484B-C609737EE266}"/>
          </ac:picMkLst>
        </pc:picChg>
        <pc:picChg chg="add mod">
          <ac:chgData name="Richard Chalk" userId="287f8aa4f4de1d19" providerId="LiveId" clId="{9176636B-F05A-4338-934F-3D993A100B84}" dt="2023-08-02T10:15:53.621" v="371" actId="1076"/>
          <ac:picMkLst>
            <pc:docMk/>
            <pc:sldMk cId="0" sldId="258"/>
            <ac:picMk id="4" creationId="{6A118D00-4884-51D5-1F32-8A3E00C39676}"/>
          </ac:picMkLst>
        </pc:picChg>
        <pc:picChg chg="add mod">
          <ac:chgData name="Richard Chalk" userId="287f8aa4f4de1d19" providerId="LiveId" clId="{9176636B-F05A-4338-934F-3D993A100B84}" dt="2023-08-02T10:15:57.819" v="372" actId="1076"/>
          <ac:picMkLst>
            <pc:docMk/>
            <pc:sldMk cId="0" sldId="258"/>
            <ac:picMk id="5" creationId="{9F74D2B8-DD6B-BBD1-E20B-F01F778590AC}"/>
          </ac:picMkLst>
        </pc:picChg>
      </pc:sldChg>
      <pc:sldChg chg="addSp modSp add mod">
        <pc:chgData name="Richard Chalk" userId="287f8aa4f4de1d19" providerId="LiveId" clId="{9176636B-F05A-4338-934F-3D993A100B84}" dt="2023-08-02T10:58:36.819" v="1512" actId="207"/>
        <pc:sldMkLst>
          <pc:docMk/>
          <pc:sldMk cId="0" sldId="259"/>
        </pc:sldMkLst>
        <pc:spChg chg="add mod">
          <ac:chgData name="Richard Chalk" userId="287f8aa4f4de1d19" providerId="LiveId" clId="{9176636B-F05A-4338-934F-3D993A100B84}" dt="2023-08-02T09:58:17.938" v="60"/>
          <ac:spMkLst>
            <pc:docMk/>
            <pc:sldMk cId="0" sldId="259"/>
            <ac:spMk id="3" creationId="{7158F96B-C106-B319-22CC-077B73A06FF6}"/>
          </ac:spMkLst>
        </pc:spChg>
        <pc:spChg chg="mod">
          <ac:chgData name="Richard Chalk" userId="287f8aa4f4de1d19" providerId="LiveId" clId="{9176636B-F05A-4338-934F-3D993A100B84}" dt="2023-08-02T10:58:36.819" v="1512" actId="207"/>
          <ac:spMkLst>
            <pc:docMk/>
            <pc:sldMk cId="0" sldId="259"/>
            <ac:spMk id="111" creationId="{00000000-0000-0000-0000-000000000000}"/>
          </ac:spMkLst>
        </pc:spChg>
        <pc:spChg chg="mod">
          <ac:chgData name="Richard Chalk" userId="287f8aa4f4de1d19" providerId="LiveId" clId="{9176636B-F05A-4338-934F-3D993A100B84}" dt="2023-08-02T10:17:18.283" v="391" actId="207"/>
          <ac:spMkLst>
            <pc:docMk/>
            <pc:sldMk cId="0" sldId="259"/>
            <ac:spMk id="112" creationId="{00000000-0000-0000-0000-000000000000}"/>
          </ac:spMkLst>
        </pc:spChg>
        <pc:picChg chg="add mod">
          <ac:chgData name="Richard Chalk" userId="287f8aa4f4de1d19" providerId="LiveId" clId="{9176636B-F05A-4338-934F-3D993A100B84}" dt="2023-08-02T09:58:17.938" v="60"/>
          <ac:picMkLst>
            <pc:docMk/>
            <pc:sldMk cId="0" sldId="259"/>
            <ac:picMk id="2" creationId="{68854058-0147-0200-946B-D97926F87AFF}"/>
          </ac:picMkLst>
        </pc:picChg>
        <pc:picChg chg="add mod">
          <ac:chgData name="Richard Chalk" userId="287f8aa4f4de1d19" providerId="LiveId" clId="{9176636B-F05A-4338-934F-3D993A100B84}" dt="2023-08-02T10:16:54.564" v="385" actId="1076"/>
          <ac:picMkLst>
            <pc:docMk/>
            <pc:sldMk cId="0" sldId="259"/>
            <ac:picMk id="4" creationId="{64E1D0D1-C59D-A860-E68E-944514075895}"/>
          </ac:picMkLst>
        </pc:picChg>
        <pc:picChg chg="add mod">
          <ac:chgData name="Richard Chalk" userId="287f8aa4f4de1d19" providerId="LiveId" clId="{9176636B-F05A-4338-934F-3D993A100B84}" dt="2023-08-02T10:16:56.620" v="386" actId="1076"/>
          <ac:picMkLst>
            <pc:docMk/>
            <pc:sldMk cId="0" sldId="259"/>
            <ac:picMk id="5" creationId="{431D040E-58DE-A941-5356-661BE21C57C6}"/>
          </ac:picMkLst>
        </pc:picChg>
      </pc:sldChg>
      <pc:sldChg chg="addSp modSp add mod">
        <pc:chgData name="Richard Chalk" userId="287f8aa4f4de1d19" providerId="LiveId" clId="{9176636B-F05A-4338-934F-3D993A100B84}" dt="2023-08-02T10:58:43.513" v="1514" actId="207"/>
        <pc:sldMkLst>
          <pc:docMk/>
          <pc:sldMk cId="0" sldId="260"/>
        </pc:sldMkLst>
        <pc:spChg chg="add mod">
          <ac:chgData name="Richard Chalk" userId="287f8aa4f4de1d19" providerId="LiveId" clId="{9176636B-F05A-4338-934F-3D993A100B84}" dt="2023-08-02T09:58:18.982" v="61"/>
          <ac:spMkLst>
            <pc:docMk/>
            <pc:sldMk cId="0" sldId="260"/>
            <ac:spMk id="3" creationId="{366A77FD-12D3-61AC-B52C-C4C09E83B83C}"/>
          </ac:spMkLst>
        </pc:spChg>
        <pc:spChg chg="mod">
          <ac:chgData name="Richard Chalk" userId="287f8aa4f4de1d19" providerId="LiveId" clId="{9176636B-F05A-4338-934F-3D993A100B84}" dt="2023-08-02T10:58:43.513" v="1514" actId="207"/>
          <ac:spMkLst>
            <pc:docMk/>
            <pc:sldMk cId="0" sldId="260"/>
            <ac:spMk id="120" creationId="{00000000-0000-0000-0000-000000000000}"/>
          </ac:spMkLst>
        </pc:spChg>
        <pc:spChg chg="mod">
          <ac:chgData name="Richard Chalk" userId="287f8aa4f4de1d19" providerId="LiveId" clId="{9176636B-F05A-4338-934F-3D993A100B84}" dt="2023-08-02T10:18:18.312" v="408" actId="113"/>
          <ac:spMkLst>
            <pc:docMk/>
            <pc:sldMk cId="0" sldId="260"/>
            <ac:spMk id="121" creationId="{00000000-0000-0000-0000-000000000000}"/>
          </ac:spMkLst>
        </pc:spChg>
        <pc:picChg chg="add mod">
          <ac:chgData name="Richard Chalk" userId="287f8aa4f4de1d19" providerId="LiveId" clId="{9176636B-F05A-4338-934F-3D993A100B84}" dt="2023-08-02T09:58:18.982" v="61"/>
          <ac:picMkLst>
            <pc:docMk/>
            <pc:sldMk cId="0" sldId="260"/>
            <ac:picMk id="2" creationId="{B5F3809D-B204-D2FB-1DA6-F18E915AF68F}"/>
          </ac:picMkLst>
        </pc:picChg>
        <pc:picChg chg="add mod">
          <ac:chgData name="Richard Chalk" userId="287f8aa4f4de1d19" providerId="LiveId" clId="{9176636B-F05A-4338-934F-3D993A100B84}" dt="2023-08-02T10:18:03.305" v="404" actId="1076"/>
          <ac:picMkLst>
            <pc:docMk/>
            <pc:sldMk cId="0" sldId="260"/>
            <ac:picMk id="4" creationId="{BC374BF5-0EBB-452A-5B90-FBF078F81D97}"/>
          </ac:picMkLst>
        </pc:picChg>
        <pc:picChg chg="add mod">
          <ac:chgData name="Richard Chalk" userId="287f8aa4f4de1d19" providerId="LiveId" clId="{9176636B-F05A-4338-934F-3D993A100B84}" dt="2023-08-02T10:18:06.283" v="405" actId="1076"/>
          <ac:picMkLst>
            <pc:docMk/>
            <pc:sldMk cId="0" sldId="260"/>
            <ac:picMk id="6" creationId="{A955C413-9991-8051-2E79-3BFEA5939765}"/>
          </ac:picMkLst>
        </pc:picChg>
      </pc:sldChg>
      <pc:sldChg chg="modSp add del mod">
        <pc:chgData name="Richard Chalk" userId="287f8aa4f4de1d19" providerId="LiveId" clId="{9176636B-F05A-4338-934F-3D993A100B84}" dt="2023-08-02T10:06:58.058" v="160" actId="47"/>
        <pc:sldMkLst>
          <pc:docMk/>
          <pc:sldMk cId="0" sldId="261"/>
        </pc:sldMkLst>
        <pc:spChg chg="mod">
          <ac:chgData name="Richard Chalk" userId="287f8aa4f4de1d19" providerId="LiveId" clId="{9176636B-F05A-4338-934F-3D993A100B84}" dt="2023-08-02T10:02:40.465" v="99" actId="20577"/>
          <ac:spMkLst>
            <pc:docMk/>
            <pc:sldMk cId="0" sldId="261"/>
            <ac:spMk id="129" creationId="{00000000-0000-0000-0000-000000000000}"/>
          </ac:spMkLst>
        </pc:spChg>
      </pc:sldChg>
      <pc:sldChg chg="addSp delSp modSp add mod">
        <pc:chgData name="Richard Chalk" userId="287f8aa4f4de1d19" providerId="LiveId" clId="{9176636B-F05A-4338-934F-3D993A100B84}" dt="2023-08-02T11:18:05.782" v="1759" actId="113"/>
        <pc:sldMkLst>
          <pc:docMk/>
          <pc:sldMk cId="2058410739" sldId="262"/>
        </pc:sldMkLst>
        <pc:spChg chg="add mod">
          <ac:chgData name="Richard Chalk" userId="287f8aa4f4de1d19" providerId="LiveId" clId="{9176636B-F05A-4338-934F-3D993A100B84}" dt="2023-08-02T09:59:07.931" v="81"/>
          <ac:spMkLst>
            <pc:docMk/>
            <pc:sldMk cId="2058410739" sldId="262"/>
            <ac:spMk id="3" creationId="{10733B3E-8E2B-9D90-6D8B-D02900570045}"/>
          </ac:spMkLst>
        </pc:spChg>
        <pc:spChg chg="add mod">
          <ac:chgData name="Richard Chalk" userId="287f8aa4f4de1d19" providerId="LiveId" clId="{9176636B-F05A-4338-934F-3D993A100B84}" dt="2023-08-02T11:18:05.782" v="1759" actId="113"/>
          <ac:spMkLst>
            <pc:docMk/>
            <pc:sldMk cId="2058410739" sldId="262"/>
            <ac:spMk id="9" creationId="{F0BB46EB-125B-969C-1BCA-235057D84B5B}"/>
          </ac:spMkLst>
        </pc:spChg>
        <pc:spChg chg="add mod">
          <ac:chgData name="Richard Chalk" userId="287f8aa4f4de1d19" providerId="LiveId" clId="{9176636B-F05A-4338-934F-3D993A100B84}" dt="2023-08-02T11:17:47.491" v="1743" actId="571"/>
          <ac:spMkLst>
            <pc:docMk/>
            <pc:sldMk cId="2058410739" sldId="262"/>
            <ac:spMk id="11" creationId="{4F588603-FBF1-0BF9-228D-E2BC27852485}"/>
          </ac:spMkLst>
        </pc:spChg>
        <pc:spChg chg="add mod">
          <ac:chgData name="Richard Chalk" userId="287f8aa4f4de1d19" providerId="LiveId" clId="{9176636B-F05A-4338-934F-3D993A100B84}" dt="2023-08-02T11:18:01.976" v="1758" actId="1038"/>
          <ac:spMkLst>
            <pc:docMk/>
            <pc:sldMk cId="2058410739" sldId="262"/>
            <ac:spMk id="13" creationId="{C31DC548-6145-F20B-93D3-7C9030617601}"/>
          </ac:spMkLst>
        </pc:spChg>
        <pc:spChg chg="del">
          <ac:chgData name="Richard Chalk" userId="287f8aa4f4de1d19" providerId="LiveId" clId="{9176636B-F05A-4338-934F-3D993A100B84}" dt="2023-08-02T09:59:11.136" v="82" actId="478"/>
          <ac:spMkLst>
            <pc:docMk/>
            <pc:sldMk cId="2058410739" sldId="262"/>
            <ac:spMk id="119" creationId="{00000000-0000-0000-0000-000000000000}"/>
          </ac:spMkLst>
        </pc:spChg>
        <pc:spChg chg="mod">
          <ac:chgData name="Richard Chalk" userId="287f8aa4f4de1d19" providerId="LiveId" clId="{9176636B-F05A-4338-934F-3D993A100B84}" dt="2023-08-02T10:08:48.945" v="190" actId="14100"/>
          <ac:spMkLst>
            <pc:docMk/>
            <pc:sldMk cId="2058410739" sldId="262"/>
            <ac:spMk id="121" creationId="{00000000-0000-0000-0000-000000000000}"/>
          </ac:spMkLst>
        </pc:spChg>
        <pc:picChg chg="add mod">
          <ac:chgData name="Richard Chalk" userId="287f8aa4f4de1d19" providerId="LiveId" clId="{9176636B-F05A-4338-934F-3D993A100B84}" dt="2023-08-02T09:59:07.931" v="81"/>
          <ac:picMkLst>
            <pc:docMk/>
            <pc:sldMk cId="2058410739" sldId="262"/>
            <ac:picMk id="2" creationId="{FD7B8C51-FE0A-D99D-2333-B91DDCA567D4}"/>
          </ac:picMkLst>
        </pc:picChg>
        <pc:picChg chg="add mod">
          <ac:chgData name="Richard Chalk" userId="287f8aa4f4de1d19" providerId="LiveId" clId="{9176636B-F05A-4338-934F-3D993A100B84}" dt="2023-08-02T10:07:53.787" v="185" actId="1076"/>
          <ac:picMkLst>
            <pc:docMk/>
            <pc:sldMk cId="2058410739" sldId="262"/>
            <ac:picMk id="4" creationId="{4D2C90CB-4834-1C29-82AC-11A23C516286}"/>
          </ac:picMkLst>
        </pc:picChg>
        <pc:picChg chg="add mod">
          <ac:chgData name="Richard Chalk" userId="287f8aa4f4de1d19" providerId="LiveId" clId="{9176636B-F05A-4338-934F-3D993A100B84}" dt="2023-08-02T10:09:43.369" v="198" actId="1035"/>
          <ac:picMkLst>
            <pc:docMk/>
            <pc:sldMk cId="2058410739" sldId="262"/>
            <ac:picMk id="6" creationId="{F6610816-3732-A276-E59D-14D4EBF6B084}"/>
          </ac:picMkLst>
        </pc:picChg>
        <pc:picChg chg="add mod">
          <ac:chgData name="Richard Chalk" userId="287f8aa4f4de1d19" providerId="LiveId" clId="{9176636B-F05A-4338-934F-3D993A100B84}" dt="2023-08-02T10:09:37.725" v="193" actId="1076"/>
          <ac:picMkLst>
            <pc:docMk/>
            <pc:sldMk cId="2058410739" sldId="262"/>
            <ac:picMk id="8" creationId="{BA72B651-893C-9409-DF77-72023771C4EA}"/>
          </ac:picMkLst>
        </pc:picChg>
        <pc:picChg chg="add mod">
          <ac:chgData name="Richard Chalk" userId="287f8aa4f4de1d19" providerId="LiveId" clId="{9176636B-F05A-4338-934F-3D993A100B84}" dt="2023-08-02T11:17:51.496" v="1748" actId="1035"/>
          <ac:picMkLst>
            <pc:docMk/>
            <pc:sldMk cId="2058410739" sldId="262"/>
            <ac:picMk id="10" creationId="{4626A4AF-6ABD-3FA7-B3DC-9E4B38DB0490}"/>
          </ac:picMkLst>
        </pc:picChg>
        <pc:picChg chg="add mod">
          <ac:chgData name="Richard Chalk" userId="287f8aa4f4de1d19" providerId="LiveId" clId="{9176636B-F05A-4338-934F-3D993A100B84}" dt="2023-08-02T11:17:47.491" v="1743" actId="571"/>
          <ac:picMkLst>
            <pc:docMk/>
            <pc:sldMk cId="2058410739" sldId="262"/>
            <ac:picMk id="12" creationId="{877D4AF0-AD0A-169C-07B7-8F0E18C59026}"/>
          </ac:picMkLst>
        </pc:picChg>
      </pc:sldChg>
      <pc:sldChg chg="addSp delSp modSp add mod modNotesTx">
        <pc:chgData name="Richard Chalk" userId="287f8aa4f4de1d19" providerId="LiveId" clId="{9176636B-F05A-4338-934F-3D993A100B84}" dt="2023-08-02T10:59:16.947" v="1515" actId="207"/>
        <pc:sldMkLst>
          <pc:docMk/>
          <pc:sldMk cId="644395032" sldId="263"/>
        </pc:sldMkLst>
        <pc:spChg chg="mod">
          <ac:chgData name="Richard Chalk" userId="287f8aa4f4de1d19" providerId="LiveId" clId="{9176636B-F05A-4338-934F-3D993A100B84}" dt="2023-08-02T10:59:16.947" v="1515" actId="207"/>
          <ac:spMkLst>
            <pc:docMk/>
            <pc:sldMk cId="644395032" sldId="263"/>
            <ac:spMk id="2" creationId="{63E6A6E7-0AAA-D3D3-609D-991EF2AF111C}"/>
          </ac:spMkLst>
        </pc:spChg>
        <pc:spChg chg="add mod">
          <ac:chgData name="Richard Chalk" userId="287f8aa4f4de1d19" providerId="LiveId" clId="{9176636B-F05A-4338-934F-3D993A100B84}" dt="2023-08-02T09:59:14.741" v="84"/>
          <ac:spMkLst>
            <pc:docMk/>
            <pc:sldMk cId="644395032" sldId="263"/>
            <ac:spMk id="5" creationId="{0142E0E8-3697-C4E9-E0A1-C84CABA4D93E}"/>
          </ac:spMkLst>
        </pc:spChg>
        <pc:spChg chg="del">
          <ac:chgData name="Richard Chalk" userId="287f8aa4f4de1d19" providerId="LiveId" clId="{9176636B-F05A-4338-934F-3D993A100B84}" dt="2023-08-02T09:59:14.285" v="83" actId="478"/>
          <ac:spMkLst>
            <pc:docMk/>
            <pc:sldMk cId="644395032" sldId="263"/>
            <ac:spMk id="119" creationId="{00000000-0000-0000-0000-000000000000}"/>
          </ac:spMkLst>
        </pc:spChg>
        <pc:spChg chg="mod">
          <ac:chgData name="Richard Chalk" userId="287f8aa4f4de1d19" providerId="LiveId" clId="{9176636B-F05A-4338-934F-3D993A100B84}" dt="2023-08-02T10:55:45.030" v="1470" actId="20577"/>
          <ac:spMkLst>
            <pc:docMk/>
            <pc:sldMk cId="644395032" sldId="263"/>
            <ac:spMk id="121" creationId="{00000000-0000-0000-0000-000000000000}"/>
          </ac:spMkLst>
        </pc:spChg>
        <pc:picChg chg="add mod">
          <ac:chgData name="Richard Chalk" userId="287f8aa4f4de1d19" providerId="LiveId" clId="{9176636B-F05A-4338-934F-3D993A100B84}" dt="2023-08-02T09:59:14.741" v="84"/>
          <ac:picMkLst>
            <pc:docMk/>
            <pc:sldMk cId="644395032" sldId="263"/>
            <ac:picMk id="3" creationId="{1DE4E610-BA70-EB41-EE91-4AA249E4E405}"/>
          </ac:picMkLst>
        </pc:picChg>
        <pc:picChg chg="add mod">
          <ac:chgData name="Richard Chalk" userId="287f8aa4f4de1d19" providerId="LiveId" clId="{9176636B-F05A-4338-934F-3D993A100B84}" dt="2023-08-02T10:23:18.247" v="469" actId="1037"/>
          <ac:picMkLst>
            <pc:docMk/>
            <pc:sldMk cId="644395032" sldId="263"/>
            <ac:picMk id="1026" creationId="{87EDDF4E-2013-22CD-B582-BDC36C42A8DC}"/>
          </ac:picMkLst>
        </pc:picChg>
        <pc:picChg chg="add del">
          <ac:chgData name="Richard Chalk" userId="287f8aa4f4de1d19" providerId="LiveId" clId="{9176636B-F05A-4338-934F-3D993A100B84}" dt="2023-08-02T10:54:04.276" v="1448" actId="478"/>
          <ac:picMkLst>
            <pc:docMk/>
            <pc:sldMk cId="644395032" sldId="263"/>
            <ac:picMk id="1028" creationId="{9C5486A5-D3B8-B6A3-A876-27A3F89FE951}"/>
          </ac:picMkLst>
        </pc:picChg>
        <pc:picChg chg="add del">
          <ac:chgData name="Richard Chalk" userId="287f8aa4f4de1d19" providerId="LiveId" clId="{9176636B-F05A-4338-934F-3D993A100B84}" dt="2023-08-02T10:54:37.478" v="1450" actId="478"/>
          <ac:picMkLst>
            <pc:docMk/>
            <pc:sldMk cId="644395032" sldId="263"/>
            <ac:picMk id="1030" creationId="{FE300E88-8903-D668-7B71-A80AEFD39E84}"/>
          </ac:picMkLst>
        </pc:picChg>
        <pc:picChg chg="add del mod">
          <ac:chgData name="Richard Chalk" userId="287f8aa4f4de1d19" providerId="LiveId" clId="{9176636B-F05A-4338-934F-3D993A100B84}" dt="2023-08-02T10:54:55.775" v="1454" actId="478"/>
          <ac:picMkLst>
            <pc:docMk/>
            <pc:sldMk cId="644395032" sldId="263"/>
            <ac:picMk id="1032" creationId="{FA01F3CB-0E09-4BC4-FFE5-F6AAA09F7D92}"/>
          </ac:picMkLst>
        </pc:picChg>
        <pc:picChg chg="add mod">
          <ac:chgData name="Richard Chalk" userId="287f8aa4f4de1d19" providerId="LiveId" clId="{9176636B-F05A-4338-934F-3D993A100B84}" dt="2023-08-02T10:55:52.740" v="1477" actId="14100"/>
          <ac:picMkLst>
            <pc:docMk/>
            <pc:sldMk cId="644395032" sldId="263"/>
            <ac:picMk id="1034" creationId="{49F12BBD-EDE9-587A-0891-CFA9505353D9}"/>
          </ac:picMkLst>
        </pc:picChg>
      </pc:sldChg>
      <pc:sldChg chg="add del">
        <pc:chgData name="Richard Chalk" userId="287f8aa4f4de1d19" providerId="LiveId" clId="{9176636B-F05A-4338-934F-3D993A100B84}" dt="2023-08-02T10:02:01.823" v="85" actId="47"/>
        <pc:sldMkLst>
          <pc:docMk/>
          <pc:sldMk cId="1256632380" sldId="265"/>
        </pc:sldMkLst>
      </pc:sldChg>
      <pc:sldChg chg="add del">
        <pc:chgData name="Richard Chalk" userId="287f8aa4f4de1d19" providerId="LiveId" clId="{9176636B-F05A-4338-934F-3D993A100B84}" dt="2023-08-02T10:02:01.823" v="85" actId="47"/>
        <pc:sldMkLst>
          <pc:docMk/>
          <pc:sldMk cId="2521131524" sldId="266"/>
        </pc:sldMkLst>
      </pc:sldChg>
      <pc:sldChg chg="add del">
        <pc:chgData name="Richard Chalk" userId="287f8aa4f4de1d19" providerId="LiveId" clId="{9176636B-F05A-4338-934F-3D993A100B84}" dt="2023-08-02T10:02:01.823" v="85" actId="47"/>
        <pc:sldMkLst>
          <pc:docMk/>
          <pc:sldMk cId="2071777541" sldId="268"/>
        </pc:sldMkLst>
      </pc:sldChg>
      <pc:sldChg chg="add del">
        <pc:chgData name="Richard Chalk" userId="287f8aa4f4de1d19" providerId="LiveId" clId="{9176636B-F05A-4338-934F-3D993A100B84}" dt="2023-08-02T10:02:01.823" v="85" actId="47"/>
        <pc:sldMkLst>
          <pc:docMk/>
          <pc:sldMk cId="603092959" sldId="271"/>
        </pc:sldMkLst>
      </pc:sldChg>
      <pc:sldChg chg="add del">
        <pc:chgData name="Richard Chalk" userId="287f8aa4f4de1d19" providerId="LiveId" clId="{9176636B-F05A-4338-934F-3D993A100B84}" dt="2023-08-02T10:02:01.823" v="85" actId="47"/>
        <pc:sldMkLst>
          <pc:docMk/>
          <pc:sldMk cId="2472342495" sldId="272"/>
        </pc:sldMkLst>
      </pc:sldChg>
      <pc:sldChg chg="add del">
        <pc:chgData name="Richard Chalk" userId="287f8aa4f4de1d19" providerId="LiveId" clId="{9176636B-F05A-4338-934F-3D993A100B84}" dt="2023-08-02T10:02:01.823" v="85" actId="47"/>
        <pc:sldMkLst>
          <pc:docMk/>
          <pc:sldMk cId="4120446537" sldId="273"/>
        </pc:sldMkLst>
      </pc:sldChg>
      <pc:sldChg chg="add del">
        <pc:chgData name="Richard Chalk" userId="287f8aa4f4de1d19" providerId="LiveId" clId="{9176636B-F05A-4338-934F-3D993A100B84}" dt="2023-08-02T10:02:01.823" v="85" actId="47"/>
        <pc:sldMkLst>
          <pc:docMk/>
          <pc:sldMk cId="229805263" sldId="274"/>
        </pc:sldMkLst>
      </pc:sldChg>
      <pc:sldChg chg="addSp delSp modSp add mod">
        <pc:chgData name="Richard Chalk" userId="287f8aa4f4de1d19" providerId="LiveId" clId="{9176636B-F05A-4338-934F-3D993A100B84}" dt="2023-08-02T10:19:34.861" v="434" actId="113"/>
        <pc:sldMkLst>
          <pc:docMk/>
          <pc:sldMk cId="3739814327" sldId="275"/>
        </pc:sldMkLst>
        <pc:spChg chg="add mod">
          <ac:chgData name="Richard Chalk" userId="287f8aa4f4de1d19" providerId="LiveId" clId="{9176636B-F05A-4338-934F-3D993A100B84}" dt="2023-08-02T09:58:19.893" v="62"/>
          <ac:spMkLst>
            <pc:docMk/>
            <pc:sldMk cId="3739814327" sldId="275"/>
            <ac:spMk id="3" creationId="{0E8A0363-628C-215E-4C76-E2DF61C9C8CF}"/>
          </ac:spMkLst>
        </pc:spChg>
        <pc:spChg chg="del">
          <ac:chgData name="Richard Chalk" userId="287f8aa4f4de1d19" providerId="LiveId" clId="{9176636B-F05A-4338-934F-3D993A100B84}" dt="2023-08-02T09:58:23.004" v="63" actId="478"/>
          <ac:spMkLst>
            <pc:docMk/>
            <pc:sldMk cId="3739814327" sldId="275"/>
            <ac:spMk id="119" creationId="{00000000-0000-0000-0000-000000000000}"/>
          </ac:spMkLst>
        </pc:spChg>
        <pc:spChg chg="mod">
          <ac:chgData name="Richard Chalk" userId="287f8aa4f4de1d19" providerId="LiveId" clId="{9176636B-F05A-4338-934F-3D993A100B84}" dt="2023-08-02T10:19:34.861" v="434" actId="113"/>
          <ac:spMkLst>
            <pc:docMk/>
            <pc:sldMk cId="3739814327" sldId="275"/>
            <ac:spMk id="121" creationId="{00000000-0000-0000-0000-000000000000}"/>
          </ac:spMkLst>
        </pc:spChg>
        <pc:picChg chg="add mod">
          <ac:chgData name="Richard Chalk" userId="287f8aa4f4de1d19" providerId="LiveId" clId="{9176636B-F05A-4338-934F-3D993A100B84}" dt="2023-08-02T09:58:19.893" v="62"/>
          <ac:picMkLst>
            <pc:docMk/>
            <pc:sldMk cId="3739814327" sldId="275"/>
            <ac:picMk id="2" creationId="{4628697A-51ED-199B-5F50-789F25B9B8E8}"/>
          </ac:picMkLst>
        </pc:picChg>
      </pc:sldChg>
      <pc:sldChg chg="addSp delSp modSp add mod">
        <pc:chgData name="Richard Chalk" userId="287f8aa4f4de1d19" providerId="LiveId" clId="{9176636B-F05A-4338-934F-3D993A100B84}" dt="2023-08-02T09:58:27.047" v="65"/>
        <pc:sldMkLst>
          <pc:docMk/>
          <pc:sldMk cId="2575820018" sldId="276"/>
        </pc:sldMkLst>
        <pc:spChg chg="add mod">
          <ac:chgData name="Richard Chalk" userId="287f8aa4f4de1d19" providerId="LiveId" clId="{9176636B-F05A-4338-934F-3D993A100B84}" dt="2023-08-02T09:58:27.047" v="65"/>
          <ac:spMkLst>
            <pc:docMk/>
            <pc:sldMk cId="2575820018" sldId="276"/>
            <ac:spMk id="4" creationId="{9B0C6C13-948C-9AFE-FDEC-14C222B06428}"/>
          </ac:spMkLst>
        </pc:spChg>
        <pc:spChg chg="del">
          <ac:chgData name="Richard Chalk" userId="287f8aa4f4de1d19" providerId="LiveId" clId="{9176636B-F05A-4338-934F-3D993A100B84}" dt="2023-08-02T09:58:26.028" v="64" actId="478"/>
          <ac:spMkLst>
            <pc:docMk/>
            <pc:sldMk cId="2575820018" sldId="276"/>
            <ac:spMk id="119" creationId="{00000000-0000-0000-0000-000000000000}"/>
          </ac:spMkLst>
        </pc:spChg>
        <pc:picChg chg="add mod">
          <ac:chgData name="Richard Chalk" userId="287f8aa4f4de1d19" providerId="LiveId" clId="{9176636B-F05A-4338-934F-3D993A100B84}" dt="2023-08-02T09:58:27.047" v="65"/>
          <ac:picMkLst>
            <pc:docMk/>
            <pc:sldMk cId="2575820018" sldId="276"/>
            <ac:picMk id="2" creationId="{4D46BC0B-5D6D-14EC-4992-43EC0F422B54}"/>
          </ac:picMkLst>
        </pc:picChg>
      </pc:sldChg>
      <pc:sldChg chg="addSp delSp modSp add mod">
        <pc:chgData name="Richard Chalk" userId="287f8aa4f4de1d19" providerId="LiveId" clId="{9176636B-F05A-4338-934F-3D993A100B84}" dt="2023-08-02T09:58:31.242" v="67"/>
        <pc:sldMkLst>
          <pc:docMk/>
          <pc:sldMk cId="1952880672" sldId="277"/>
        </pc:sldMkLst>
        <pc:spChg chg="add mod">
          <ac:chgData name="Richard Chalk" userId="287f8aa4f4de1d19" providerId="LiveId" clId="{9176636B-F05A-4338-934F-3D993A100B84}" dt="2023-08-02T09:58:31.242" v="67"/>
          <ac:spMkLst>
            <pc:docMk/>
            <pc:sldMk cId="1952880672" sldId="277"/>
            <ac:spMk id="3" creationId="{6074694D-D8FB-A54F-2D12-4850A43DA2B5}"/>
          </ac:spMkLst>
        </pc:spChg>
        <pc:spChg chg="del">
          <ac:chgData name="Richard Chalk" userId="287f8aa4f4de1d19" providerId="LiveId" clId="{9176636B-F05A-4338-934F-3D993A100B84}" dt="2023-08-02T09:58:30.544" v="66" actId="478"/>
          <ac:spMkLst>
            <pc:docMk/>
            <pc:sldMk cId="1952880672" sldId="277"/>
            <ac:spMk id="119" creationId="{00000000-0000-0000-0000-000000000000}"/>
          </ac:spMkLst>
        </pc:spChg>
        <pc:picChg chg="add mod">
          <ac:chgData name="Richard Chalk" userId="287f8aa4f4de1d19" providerId="LiveId" clId="{9176636B-F05A-4338-934F-3D993A100B84}" dt="2023-08-02T09:58:31.242" v="67"/>
          <ac:picMkLst>
            <pc:docMk/>
            <pc:sldMk cId="1952880672" sldId="277"/>
            <ac:picMk id="2" creationId="{92FE2B57-4582-9F9C-9781-BDCC2ACF0C5B}"/>
          </ac:picMkLst>
        </pc:picChg>
      </pc:sldChg>
      <pc:sldChg chg="addSp delSp modSp add mod">
        <pc:chgData name="Richard Chalk" userId="287f8aa4f4de1d19" providerId="LiveId" clId="{9176636B-F05A-4338-934F-3D993A100B84}" dt="2023-08-02T10:20:17.396" v="441" actId="1038"/>
        <pc:sldMkLst>
          <pc:docMk/>
          <pc:sldMk cId="2600618811" sldId="278"/>
        </pc:sldMkLst>
        <pc:spChg chg="add mod">
          <ac:chgData name="Richard Chalk" userId="287f8aa4f4de1d19" providerId="LiveId" clId="{9176636B-F05A-4338-934F-3D993A100B84}" dt="2023-08-02T09:58:42.827" v="69"/>
          <ac:spMkLst>
            <pc:docMk/>
            <pc:sldMk cId="2600618811" sldId="278"/>
            <ac:spMk id="4" creationId="{820551F9-D3B3-568D-FAF5-8436010E7E85}"/>
          </ac:spMkLst>
        </pc:spChg>
        <pc:spChg chg="mod">
          <ac:chgData name="Richard Chalk" userId="287f8aa4f4de1d19" providerId="LiveId" clId="{9176636B-F05A-4338-934F-3D993A100B84}" dt="2023-08-02T10:20:11.665" v="440" actId="207"/>
          <ac:spMkLst>
            <pc:docMk/>
            <pc:sldMk cId="2600618811" sldId="278"/>
            <ac:spMk id="6" creationId="{44E67F07-D653-AF5C-BF27-EABFC4489965}"/>
          </ac:spMkLst>
        </pc:spChg>
        <pc:spChg chg="mod">
          <ac:chgData name="Richard Chalk" userId="287f8aa4f4de1d19" providerId="LiveId" clId="{9176636B-F05A-4338-934F-3D993A100B84}" dt="2023-08-02T10:19:56.951" v="436" actId="20577"/>
          <ac:spMkLst>
            <pc:docMk/>
            <pc:sldMk cId="2600618811" sldId="278"/>
            <ac:spMk id="7" creationId="{EFE6D4E1-2C15-B975-85C4-C28D6F5F70EB}"/>
          </ac:spMkLst>
        </pc:spChg>
        <pc:spChg chg="del">
          <ac:chgData name="Richard Chalk" userId="287f8aa4f4de1d19" providerId="LiveId" clId="{9176636B-F05A-4338-934F-3D993A100B84}" dt="2023-08-02T09:58:42.306" v="68" actId="478"/>
          <ac:spMkLst>
            <pc:docMk/>
            <pc:sldMk cId="2600618811" sldId="278"/>
            <ac:spMk id="119" creationId="{00000000-0000-0000-0000-000000000000}"/>
          </ac:spMkLst>
        </pc:spChg>
        <pc:picChg chg="add mod">
          <ac:chgData name="Richard Chalk" userId="287f8aa4f4de1d19" providerId="LiveId" clId="{9176636B-F05A-4338-934F-3D993A100B84}" dt="2023-08-02T09:58:42.827" v="69"/>
          <ac:picMkLst>
            <pc:docMk/>
            <pc:sldMk cId="2600618811" sldId="278"/>
            <ac:picMk id="2" creationId="{9B619784-1357-0D7B-5D62-B1684ABDA195}"/>
          </ac:picMkLst>
        </pc:picChg>
        <pc:picChg chg="mod">
          <ac:chgData name="Richard Chalk" userId="287f8aa4f4de1d19" providerId="LiveId" clId="{9176636B-F05A-4338-934F-3D993A100B84}" dt="2023-08-02T10:20:17.396" v="441" actId="1038"/>
          <ac:picMkLst>
            <pc:docMk/>
            <pc:sldMk cId="2600618811" sldId="278"/>
            <ac:picMk id="5" creationId="{8C511302-D2D7-18E4-1C94-C2053D9DE5EE}"/>
          </ac:picMkLst>
        </pc:picChg>
      </pc:sldChg>
      <pc:sldChg chg="addSp delSp modSp add mod">
        <pc:chgData name="Richard Chalk" userId="287f8aa4f4de1d19" providerId="LiveId" clId="{9176636B-F05A-4338-934F-3D993A100B84}" dt="2023-08-02T09:58:45.947" v="71"/>
        <pc:sldMkLst>
          <pc:docMk/>
          <pc:sldMk cId="3756490369" sldId="279"/>
        </pc:sldMkLst>
        <pc:spChg chg="add mod">
          <ac:chgData name="Richard Chalk" userId="287f8aa4f4de1d19" providerId="LiveId" clId="{9176636B-F05A-4338-934F-3D993A100B84}" dt="2023-08-02T09:58:45.947" v="71"/>
          <ac:spMkLst>
            <pc:docMk/>
            <pc:sldMk cId="3756490369" sldId="279"/>
            <ac:spMk id="3" creationId="{CA0A1D91-02EC-DAC4-9807-DD00EDF4CBF6}"/>
          </ac:spMkLst>
        </pc:spChg>
        <pc:spChg chg="del">
          <ac:chgData name="Richard Chalk" userId="287f8aa4f4de1d19" providerId="LiveId" clId="{9176636B-F05A-4338-934F-3D993A100B84}" dt="2023-08-02T09:58:45.354" v="70" actId="478"/>
          <ac:spMkLst>
            <pc:docMk/>
            <pc:sldMk cId="3756490369" sldId="279"/>
            <ac:spMk id="119" creationId="{00000000-0000-0000-0000-000000000000}"/>
          </ac:spMkLst>
        </pc:spChg>
        <pc:picChg chg="add mod">
          <ac:chgData name="Richard Chalk" userId="287f8aa4f4de1d19" providerId="LiveId" clId="{9176636B-F05A-4338-934F-3D993A100B84}" dt="2023-08-02T09:58:45.947" v="71"/>
          <ac:picMkLst>
            <pc:docMk/>
            <pc:sldMk cId="3756490369" sldId="279"/>
            <ac:picMk id="2" creationId="{D5CF3B49-D063-6703-4C29-6471336ADD4F}"/>
          </ac:picMkLst>
        </pc:picChg>
      </pc:sldChg>
      <pc:sldChg chg="addSp delSp modSp add mod">
        <pc:chgData name="Richard Chalk" userId="287f8aa4f4de1d19" providerId="LiveId" clId="{9176636B-F05A-4338-934F-3D993A100B84}" dt="2023-08-02T09:58:48.674" v="73"/>
        <pc:sldMkLst>
          <pc:docMk/>
          <pc:sldMk cId="3431538655" sldId="280"/>
        </pc:sldMkLst>
        <pc:spChg chg="add mod">
          <ac:chgData name="Richard Chalk" userId="287f8aa4f4de1d19" providerId="LiveId" clId="{9176636B-F05A-4338-934F-3D993A100B84}" dt="2023-08-02T09:58:48.674" v="73"/>
          <ac:spMkLst>
            <pc:docMk/>
            <pc:sldMk cId="3431538655" sldId="280"/>
            <ac:spMk id="4" creationId="{A9E33436-4574-3F78-B56A-86EFE103E5FB}"/>
          </ac:spMkLst>
        </pc:spChg>
        <pc:spChg chg="del">
          <ac:chgData name="Richard Chalk" userId="287f8aa4f4de1d19" providerId="LiveId" clId="{9176636B-F05A-4338-934F-3D993A100B84}" dt="2023-08-02T09:58:48.235" v="72" actId="478"/>
          <ac:spMkLst>
            <pc:docMk/>
            <pc:sldMk cId="3431538655" sldId="280"/>
            <ac:spMk id="119" creationId="{00000000-0000-0000-0000-000000000000}"/>
          </ac:spMkLst>
        </pc:spChg>
        <pc:picChg chg="add mod">
          <ac:chgData name="Richard Chalk" userId="287f8aa4f4de1d19" providerId="LiveId" clId="{9176636B-F05A-4338-934F-3D993A100B84}" dt="2023-08-02T09:58:48.674" v="73"/>
          <ac:picMkLst>
            <pc:docMk/>
            <pc:sldMk cId="3431538655" sldId="280"/>
            <ac:picMk id="2" creationId="{336354BA-EC30-71D3-9F8F-7DFA8BFBA356}"/>
          </ac:picMkLst>
        </pc:picChg>
      </pc:sldChg>
      <pc:sldChg chg="addSp modSp add mod">
        <pc:chgData name="Richard Chalk" userId="287f8aa4f4de1d19" providerId="LiveId" clId="{9176636B-F05A-4338-934F-3D993A100B84}" dt="2023-08-02T10:21:22.880" v="443" actId="207"/>
        <pc:sldMkLst>
          <pc:docMk/>
          <pc:sldMk cId="4231629150" sldId="281"/>
        </pc:sldMkLst>
        <pc:spChg chg="add mod">
          <ac:chgData name="Richard Chalk" userId="287f8aa4f4de1d19" providerId="LiveId" clId="{9176636B-F05A-4338-934F-3D993A100B84}" dt="2023-08-02T09:58:50.923" v="74"/>
          <ac:spMkLst>
            <pc:docMk/>
            <pc:sldMk cId="4231629150" sldId="281"/>
            <ac:spMk id="3" creationId="{6DF91470-054B-D8E4-17B9-D20365AD8F6D}"/>
          </ac:spMkLst>
        </pc:spChg>
        <pc:spChg chg="mod">
          <ac:chgData name="Richard Chalk" userId="287f8aa4f4de1d19" providerId="LiveId" clId="{9176636B-F05A-4338-934F-3D993A100B84}" dt="2023-08-02T10:21:22.880" v="443" actId="207"/>
          <ac:spMkLst>
            <pc:docMk/>
            <pc:sldMk cId="4231629150" sldId="281"/>
            <ac:spMk id="6" creationId="{44E67F07-D653-AF5C-BF27-EABFC4489965}"/>
          </ac:spMkLst>
        </pc:spChg>
        <pc:picChg chg="add mod">
          <ac:chgData name="Richard Chalk" userId="287f8aa4f4de1d19" providerId="LiveId" clId="{9176636B-F05A-4338-934F-3D993A100B84}" dt="2023-08-02T09:58:50.923" v="74"/>
          <ac:picMkLst>
            <pc:docMk/>
            <pc:sldMk cId="4231629150" sldId="281"/>
            <ac:picMk id="2" creationId="{3BCCB485-5478-5670-39C4-DDB3D4B7C955}"/>
          </ac:picMkLst>
        </pc:picChg>
      </pc:sldChg>
      <pc:sldChg chg="addSp delSp modSp add mod">
        <pc:chgData name="Richard Chalk" userId="287f8aa4f4de1d19" providerId="LiveId" clId="{9176636B-F05A-4338-934F-3D993A100B84}" dt="2023-08-02T10:22:19.615" v="449" actId="20577"/>
        <pc:sldMkLst>
          <pc:docMk/>
          <pc:sldMk cId="1058317726" sldId="282"/>
        </pc:sldMkLst>
        <pc:spChg chg="mod">
          <ac:chgData name="Richard Chalk" userId="287f8aa4f4de1d19" providerId="LiveId" clId="{9176636B-F05A-4338-934F-3D993A100B84}" dt="2023-08-02T10:22:19.615" v="449" actId="20577"/>
          <ac:spMkLst>
            <pc:docMk/>
            <pc:sldMk cId="1058317726" sldId="282"/>
            <ac:spMk id="4" creationId="{0DA74C44-3AED-0F19-B8A7-6B406DD93DEB}"/>
          </ac:spMkLst>
        </pc:spChg>
        <pc:spChg chg="add mod">
          <ac:chgData name="Richard Chalk" userId="287f8aa4f4de1d19" providerId="LiveId" clId="{9176636B-F05A-4338-934F-3D993A100B84}" dt="2023-08-02T09:58:53.128" v="75"/>
          <ac:spMkLst>
            <pc:docMk/>
            <pc:sldMk cId="1058317726" sldId="282"/>
            <ac:spMk id="7" creationId="{92BA6410-3899-B3DC-4B5F-310C2D6E4211}"/>
          </ac:spMkLst>
        </pc:spChg>
        <pc:spChg chg="del">
          <ac:chgData name="Richard Chalk" userId="287f8aa4f4de1d19" providerId="LiveId" clId="{9176636B-F05A-4338-934F-3D993A100B84}" dt="2023-08-02T09:58:56.044" v="76" actId="478"/>
          <ac:spMkLst>
            <pc:docMk/>
            <pc:sldMk cId="1058317726" sldId="282"/>
            <ac:spMk id="119" creationId="{00000000-0000-0000-0000-000000000000}"/>
          </ac:spMkLst>
        </pc:spChg>
        <pc:picChg chg="add mod">
          <ac:chgData name="Richard Chalk" userId="287f8aa4f4de1d19" providerId="LiveId" clId="{9176636B-F05A-4338-934F-3D993A100B84}" dt="2023-08-02T09:58:53.128" v="75"/>
          <ac:picMkLst>
            <pc:docMk/>
            <pc:sldMk cId="1058317726" sldId="282"/>
            <ac:picMk id="2" creationId="{493BC7DC-7155-D0EF-2428-3E6C258EB8C1}"/>
          </ac:picMkLst>
        </pc:picChg>
      </pc:sldChg>
      <pc:sldChg chg="addSp delSp modSp add mod">
        <pc:chgData name="Richard Chalk" userId="287f8aa4f4de1d19" providerId="LiveId" clId="{9176636B-F05A-4338-934F-3D993A100B84}" dt="2023-08-02T10:14:46.453" v="358" actId="113"/>
        <pc:sldMkLst>
          <pc:docMk/>
          <pc:sldMk cId="1180630592" sldId="283"/>
        </pc:sldMkLst>
        <pc:spChg chg="add mod">
          <ac:chgData name="Richard Chalk" userId="287f8aa4f4de1d19" providerId="LiveId" clId="{9176636B-F05A-4338-934F-3D993A100B84}" dt="2023-08-02T09:58:57.405" v="77"/>
          <ac:spMkLst>
            <pc:docMk/>
            <pc:sldMk cId="1180630592" sldId="283"/>
            <ac:spMk id="3" creationId="{C707595D-6C56-D1C4-28F4-8238AB04F595}"/>
          </ac:spMkLst>
        </pc:spChg>
        <pc:spChg chg="mod">
          <ac:chgData name="Richard Chalk" userId="287f8aa4f4de1d19" providerId="LiveId" clId="{9176636B-F05A-4338-934F-3D993A100B84}" dt="2023-08-02T10:14:46.453" v="358" actId="113"/>
          <ac:spMkLst>
            <pc:docMk/>
            <pc:sldMk cId="1180630592" sldId="283"/>
            <ac:spMk id="6" creationId="{44E67F07-D653-AF5C-BF27-EABFC4489965}"/>
          </ac:spMkLst>
        </pc:spChg>
        <pc:spChg chg="del">
          <ac:chgData name="Richard Chalk" userId="287f8aa4f4de1d19" providerId="LiveId" clId="{9176636B-F05A-4338-934F-3D993A100B84}" dt="2023-08-02T09:58:59.144" v="78" actId="478"/>
          <ac:spMkLst>
            <pc:docMk/>
            <pc:sldMk cId="1180630592" sldId="283"/>
            <ac:spMk id="119" creationId="{00000000-0000-0000-0000-000000000000}"/>
          </ac:spMkLst>
        </pc:spChg>
        <pc:picChg chg="add mod">
          <ac:chgData name="Richard Chalk" userId="287f8aa4f4de1d19" providerId="LiveId" clId="{9176636B-F05A-4338-934F-3D993A100B84}" dt="2023-08-02T09:58:57.405" v="77"/>
          <ac:picMkLst>
            <pc:docMk/>
            <pc:sldMk cId="1180630592" sldId="283"/>
            <ac:picMk id="2" creationId="{3EFF9867-4D1D-BB6A-FB38-1C1EDE0F7F94}"/>
          </ac:picMkLst>
        </pc:picChg>
        <pc:picChg chg="add mod">
          <ac:chgData name="Richard Chalk" userId="287f8aa4f4de1d19" providerId="LiveId" clId="{9176636B-F05A-4338-934F-3D993A100B84}" dt="2023-08-02T10:14:03.701" v="312" actId="1076"/>
          <ac:picMkLst>
            <pc:docMk/>
            <pc:sldMk cId="1180630592" sldId="283"/>
            <ac:picMk id="4" creationId="{5F76CF24-CF60-6BB1-F32E-1C18533F2CBB}"/>
          </ac:picMkLst>
        </pc:picChg>
      </pc:sldChg>
      <pc:sldChg chg="addSp delSp modSp add mod">
        <pc:chgData name="Richard Chalk" userId="287f8aa4f4de1d19" providerId="LiveId" clId="{9176636B-F05A-4338-934F-3D993A100B84}" dt="2023-08-02T09:59:06.580" v="80" actId="478"/>
        <pc:sldMkLst>
          <pc:docMk/>
          <pc:sldMk cId="848757853" sldId="284"/>
        </pc:sldMkLst>
        <pc:spChg chg="add mod">
          <ac:chgData name="Richard Chalk" userId="287f8aa4f4de1d19" providerId="LiveId" clId="{9176636B-F05A-4338-934F-3D993A100B84}" dt="2023-08-02T09:59:00.409" v="79"/>
          <ac:spMkLst>
            <pc:docMk/>
            <pc:sldMk cId="848757853" sldId="284"/>
            <ac:spMk id="4" creationId="{E5974867-7F2C-5A9E-43D8-65B26AAAE8DA}"/>
          </ac:spMkLst>
        </pc:spChg>
        <pc:spChg chg="del">
          <ac:chgData name="Richard Chalk" userId="287f8aa4f4de1d19" providerId="LiveId" clId="{9176636B-F05A-4338-934F-3D993A100B84}" dt="2023-08-02T09:59:06.580" v="80" actId="478"/>
          <ac:spMkLst>
            <pc:docMk/>
            <pc:sldMk cId="848757853" sldId="284"/>
            <ac:spMk id="119" creationId="{00000000-0000-0000-0000-000000000000}"/>
          </ac:spMkLst>
        </pc:spChg>
        <pc:picChg chg="add mod">
          <ac:chgData name="Richard Chalk" userId="287f8aa4f4de1d19" providerId="LiveId" clId="{9176636B-F05A-4338-934F-3D993A100B84}" dt="2023-08-02T09:59:00.409" v="79"/>
          <ac:picMkLst>
            <pc:docMk/>
            <pc:sldMk cId="848757853" sldId="284"/>
            <ac:picMk id="2" creationId="{8A2AAC45-CA05-AF50-ADC3-7AF32CDDAA53}"/>
          </ac:picMkLst>
        </pc:picChg>
      </pc:sldChg>
      <pc:sldChg chg="modSp mod">
        <pc:chgData name="Richard Chalk" userId="287f8aa4f4de1d19" providerId="LiveId" clId="{9176636B-F05A-4338-934F-3D993A100B84}" dt="2023-08-02T05:33:20.913" v="0"/>
        <pc:sldMkLst>
          <pc:docMk/>
          <pc:sldMk cId="3213385662" sldId="309"/>
        </pc:sldMkLst>
        <pc:spChg chg="mod">
          <ac:chgData name="Richard Chalk" userId="287f8aa4f4de1d19" providerId="LiveId" clId="{9176636B-F05A-4338-934F-3D993A100B84}" dt="2023-08-02T05:33:20.913" v="0"/>
          <ac:spMkLst>
            <pc:docMk/>
            <pc:sldMk cId="3213385662" sldId="309"/>
            <ac:spMk id="118" creationId="{00000000-0000-0000-0000-000000000000}"/>
          </ac:spMkLst>
        </pc:spChg>
      </pc:sldChg>
      <pc:sldChg chg="delSp modSp mod">
        <pc:chgData name="Richard Chalk" userId="287f8aa4f4de1d19" providerId="LiveId" clId="{9176636B-F05A-4338-934F-3D993A100B84}" dt="2023-08-02T10:14:58.427" v="359" actId="478"/>
        <pc:sldMkLst>
          <pc:docMk/>
          <pc:sldMk cId="2331944968" sldId="530"/>
        </pc:sldMkLst>
        <pc:spChg chg="del">
          <ac:chgData name="Richard Chalk" userId="287f8aa4f4de1d19" providerId="LiveId" clId="{9176636B-F05A-4338-934F-3D993A100B84}" dt="2023-08-02T10:14:58.427" v="359" actId="478"/>
          <ac:spMkLst>
            <pc:docMk/>
            <pc:sldMk cId="2331944968" sldId="530"/>
            <ac:spMk id="8" creationId="{9977F281-A947-A97F-F970-14C3D7FFAE2B}"/>
          </ac:spMkLst>
        </pc:spChg>
        <pc:spChg chg="mod">
          <ac:chgData name="Richard Chalk" userId="287f8aa4f4de1d19" providerId="LiveId" clId="{9176636B-F05A-4338-934F-3D993A100B84}" dt="2023-08-02T09:57:35.712" v="54" actId="6549"/>
          <ac:spMkLst>
            <pc:docMk/>
            <pc:sldMk cId="2331944968" sldId="530"/>
            <ac:spMk id="18" creationId="{CBF4E8CD-055F-8FAC-58DB-DB42DE1E6C1D}"/>
          </ac:spMkLst>
        </pc:spChg>
        <pc:spChg chg="mod">
          <ac:chgData name="Richard Chalk" userId="287f8aa4f4de1d19" providerId="LiveId" clId="{9176636B-F05A-4338-934F-3D993A100B84}" dt="2023-08-02T09:57:51.774" v="55" actId="113"/>
          <ac:spMkLst>
            <pc:docMk/>
            <pc:sldMk cId="2331944968" sldId="530"/>
            <ac:spMk id="658" creationId="{00000000-0000-0000-0000-000000000000}"/>
          </ac:spMkLst>
        </pc:spChg>
        <pc:picChg chg="mod">
          <ac:chgData name="Richard Chalk" userId="287f8aa4f4de1d19" providerId="LiveId" clId="{9176636B-F05A-4338-934F-3D993A100B84}" dt="2023-08-02T05:44:35.251" v="26" actId="1038"/>
          <ac:picMkLst>
            <pc:docMk/>
            <pc:sldMk cId="2331944968" sldId="530"/>
            <ac:picMk id="3" creationId="{00F42DEA-93D1-0D04-0FB8-52092F46A3C0}"/>
          </ac:picMkLst>
        </pc:picChg>
        <pc:picChg chg="del">
          <ac:chgData name="Richard Chalk" userId="287f8aa4f4de1d19" providerId="LiveId" clId="{9176636B-F05A-4338-934F-3D993A100B84}" dt="2023-08-02T10:14:58.427" v="359" actId="478"/>
          <ac:picMkLst>
            <pc:docMk/>
            <pc:sldMk cId="2331944968" sldId="530"/>
            <ac:picMk id="1026" creationId="{4329E322-4836-B711-A004-CFF57ED07855}"/>
          </ac:picMkLst>
        </pc:picChg>
      </pc:sldChg>
      <pc:sldChg chg="del">
        <pc:chgData name="Richard Chalk" userId="287f8aa4f4de1d19" providerId="LiveId" clId="{9176636B-F05A-4338-934F-3D993A100B84}" dt="2023-08-02T05:35:36.141" v="2" actId="47"/>
        <pc:sldMkLst>
          <pc:docMk/>
          <pc:sldMk cId="387256291" sldId="531"/>
        </pc:sldMkLst>
      </pc:sldChg>
      <pc:sldChg chg="del">
        <pc:chgData name="Richard Chalk" userId="287f8aa4f4de1d19" providerId="LiveId" clId="{9176636B-F05A-4338-934F-3D993A100B84}" dt="2023-08-02T05:35:36.141" v="2" actId="47"/>
        <pc:sldMkLst>
          <pc:docMk/>
          <pc:sldMk cId="1930755218" sldId="532"/>
        </pc:sldMkLst>
      </pc:sldChg>
      <pc:sldChg chg="del">
        <pc:chgData name="Richard Chalk" userId="287f8aa4f4de1d19" providerId="LiveId" clId="{9176636B-F05A-4338-934F-3D993A100B84}" dt="2023-08-02T05:35:36.141" v="2" actId="47"/>
        <pc:sldMkLst>
          <pc:docMk/>
          <pc:sldMk cId="3020271443" sldId="561"/>
        </pc:sldMkLst>
      </pc:sldChg>
      <pc:sldChg chg="del">
        <pc:chgData name="Richard Chalk" userId="287f8aa4f4de1d19" providerId="LiveId" clId="{9176636B-F05A-4338-934F-3D993A100B84}" dt="2023-08-02T05:35:36.141" v="2" actId="47"/>
        <pc:sldMkLst>
          <pc:docMk/>
          <pc:sldMk cId="2580173663" sldId="572"/>
        </pc:sldMkLst>
      </pc:sldChg>
      <pc:sldChg chg="del">
        <pc:chgData name="Richard Chalk" userId="287f8aa4f4de1d19" providerId="LiveId" clId="{9176636B-F05A-4338-934F-3D993A100B84}" dt="2023-08-02T05:35:36.141" v="2" actId="47"/>
        <pc:sldMkLst>
          <pc:docMk/>
          <pc:sldMk cId="1649124498" sldId="573"/>
        </pc:sldMkLst>
      </pc:sldChg>
      <pc:sldChg chg="del">
        <pc:chgData name="Richard Chalk" userId="287f8aa4f4de1d19" providerId="LiveId" clId="{9176636B-F05A-4338-934F-3D993A100B84}" dt="2023-08-02T05:35:36.141" v="2" actId="47"/>
        <pc:sldMkLst>
          <pc:docMk/>
          <pc:sldMk cId="2142719970" sldId="574"/>
        </pc:sldMkLst>
      </pc:sldChg>
      <pc:sldChg chg="addSp delSp modSp mod modNotesTx">
        <pc:chgData name="Richard Chalk" userId="287f8aa4f4de1d19" providerId="LiveId" clId="{9176636B-F05A-4338-934F-3D993A100B84}" dt="2023-08-02T10:59:36.448" v="1516" actId="313"/>
        <pc:sldMkLst>
          <pc:docMk/>
          <pc:sldMk cId="3556123800" sldId="575"/>
        </pc:sldMkLst>
        <pc:spChg chg="mod">
          <ac:chgData name="Richard Chalk" userId="287f8aa4f4de1d19" providerId="LiveId" clId="{9176636B-F05A-4338-934F-3D993A100B84}" dt="2023-08-02T10:59:36.448" v="1516" actId="313"/>
          <ac:spMkLst>
            <pc:docMk/>
            <pc:sldMk cId="3556123800" sldId="575"/>
            <ac:spMk id="2" creationId="{2CED0939-2445-F1A3-21AE-0A535344DD5D}"/>
          </ac:spMkLst>
        </pc:spChg>
        <pc:spChg chg="del">
          <ac:chgData name="Richard Chalk" userId="287f8aa4f4de1d19" providerId="LiveId" clId="{9176636B-F05A-4338-934F-3D993A100B84}" dt="2023-08-02T10:33:41.127" v="810" actId="478"/>
          <ac:spMkLst>
            <pc:docMk/>
            <pc:sldMk cId="3556123800" sldId="575"/>
            <ac:spMk id="5" creationId="{B1D77AEC-0B1D-E82D-F8D7-9213ED55A6CB}"/>
          </ac:spMkLst>
        </pc:spChg>
        <pc:spChg chg="mod">
          <ac:chgData name="Richard Chalk" userId="287f8aa4f4de1d19" providerId="LiveId" clId="{9176636B-F05A-4338-934F-3D993A100B84}" dt="2023-08-02T10:33:35.977" v="808" actId="20577"/>
          <ac:spMkLst>
            <pc:docMk/>
            <pc:sldMk cId="3556123800" sldId="575"/>
            <ac:spMk id="7" creationId="{EBD62573-4B50-EAD6-8C7E-C3AE6A9F45B4}"/>
          </ac:spMkLst>
        </pc:spChg>
        <pc:spChg chg="add del mod">
          <ac:chgData name="Richard Chalk" userId="287f8aa4f4de1d19" providerId="LiveId" clId="{9176636B-F05A-4338-934F-3D993A100B84}" dt="2023-08-02T10:37:58.036" v="859" actId="478"/>
          <ac:spMkLst>
            <pc:docMk/>
            <pc:sldMk cId="3556123800" sldId="575"/>
            <ac:spMk id="13" creationId="{8ABC4D07-6722-26D4-0621-B198BEDADCBA}"/>
          </ac:spMkLst>
        </pc:spChg>
        <pc:spChg chg="mod">
          <ac:chgData name="Richard Chalk" userId="287f8aa4f4de1d19" providerId="LiveId" clId="{9176636B-F05A-4338-934F-3D993A100B84}" dt="2023-08-02T10:39:40.253" v="874" actId="14100"/>
          <ac:spMkLst>
            <pc:docMk/>
            <pc:sldMk cId="3556123800" sldId="575"/>
            <ac:spMk id="19" creationId="{A1CDD07D-4828-A3B6-DA91-EC37B83E0F59}"/>
          </ac:spMkLst>
        </pc:spChg>
        <pc:picChg chg="del">
          <ac:chgData name="Richard Chalk" userId="287f8aa4f4de1d19" providerId="LiveId" clId="{9176636B-F05A-4338-934F-3D993A100B84}" dt="2023-08-02T10:36:59.970" v="848" actId="478"/>
          <ac:picMkLst>
            <pc:docMk/>
            <pc:sldMk cId="3556123800" sldId="575"/>
            <ac:picMk id="3" creationId="{041E353C-C536-73B2-5503-9DD180669339}"/>
          </ac:picMkLst>
        </pc:picChg>
        <pc:picChg chg="del">
          <ac:chgData name="Richard Chalk" userId="287f8aa4f4de1d19" providerId="LiveId" clId="{9176636B-F05A-4338-934F-3D993A100B84}" dt="2023-08-02T10:07:16.085" v="183" actId="478"/>
          <ac:picMkLst>
            <pc:docMk/>
            <pc:sldMk cId="3556123800" sldId="575"/>
            <ac:picMk id="8" creationId="{BDAEFB3F-21F4-4BF5-90D1-3DDFA5C8DD97}"/>
          </ac:picMkLst>
        </pc:picChg>
        <pc:picChg chg="del">
          <ac:chgData name="Richard Chalk" userId="287f8aa4f4de1d19" providerId="LiveId" clId="{9176636B-F05A-4338-934F-3D993A100B84}" dt="2023-08-02T10:33:39.462" v="809" actId="478"/>
          <ac:picMkLst>
            <pc:docMk/>
            <pc:sldMk cId="3556123800" sldId="575"/>
            <ac:picMk id="9" creationId="{81EC56C8-F25A-52E6-ADFF-B350D0D11301}"/>
          </ac:picMkLst>
        </pc:picChg>
        <pc:picChg chg="del">
          <ac:chgData name="Richard Chalk" userId="287f8aa4f4de1d19" providerId="LiveId" clId="{9176636B-F05A-4338-934F-3D993A100B84}" dt="2023-08-02T10:36:58.471" v="847" actId="478"/>
          <ac:picMkLst>
            <pc:docMk/>
            <pc:sldMk cId="3556123800" sldId="575"/>
            <ac:picMk id="11" creationId="{029F1EBB-9F2F-7469-6F61-320FF4993B17}"/>
          </ac:picMkLst>
        </pc:picChg>
        <pc:picChg chg="add mod">
          <ac:chgData name="Richard Chalk" userId="287f8aa4f4de1d19" providerId="LiveId" clId="{9176636B-F05A-4338-934F-3D993A100B84}" dt="2023-08-02T10:39:27.457" v="868"/>
          <ac:picMkLst>
            <pc:docMk/>
            <pc:sldMk cId="3556123800" sldId="575"/>
            <ac:picMk id="14" creationId="{EA973258-836C-C24E-E650-19952D3177A0}"/>
          </ac:picMkLst>
        </pc:picChg>
        <pc:picChg chg="del">
          <ac:chgData name="Richard Chalk" userId="287f8aa4f4de1d19" providerId="LiveId" clId="{9176636B-F05A-4338-934F-3D993A100B84}" dt="2023-08-02T10:36:50.335" v="842" actId="478"/>
          <ac:picMkLst>
            <pc:docMk/>
            <pc:sldMk cId="3556123800" sldId="575"/>
            <ac:picMk id="1026" creationId="{DB03CC17-E7D2-20B5-CBE8-0C2E4AA9D810}"/>
          </ac:picMkLst>
        </pc:picChg>
        <pc:picChg chg="add mod">
          <ac:chgData name="Richard Chalk" userId="287f8aa4f4de1d19" providerId="LiveId" clId="{9176636B-F05A-4338-934F-3D993A100B84}" dt="2023-08-02T10:35:43.085" v="834" actId="1038"/>
          <ac:picMkLst>
            <pc:docMk/>
            <pc:sldMk cId="3556123800" sldId="575"/>
            <ac:picMk id="2050" creationId="{471084D8-6689-9D63-56F5-5F1D85B2DC57}"/>
          </ac:picMkLst>
        </pc:picChg>
        <pc:picChg chg="add mod">
          <ac:chgData name="Richard Chalk" userId="287f8aa4f4de1d19" providerId="LiveId" clId="{9176636B-F05A-4338-934F-3D993A100B84}" dt="2023-08-02T10:38:32.396" v="864" actId="167"/>
          <ac:picMkLst>
            <pc:docMk/>
            <pc:sldMk cId="3556123800" sldId="575"/>
            <ac:picMk id="2052" creationId="{5888C21D-6308-B0D6-47ED-73E1E4F1D924}"/>
          </ac:picMkLst>
        </pc:picChg>
        <pc:picChg chg="add mod">
          <ac:chgData name="Richard Chalk" userId="287f8aa4f4de1d19" providerId="LiveId" clId="{9176636B-F05A-4338-934F-3D993A100B84}" dt="2023-08-02T10:39:23.305" v="867" actId="1076"/>
          <ac:picMkLst>
            <pc:docMk/>
            <pc:sldMk cId="3556123800" sldId="575"/>
            <ac:picMk id="2054" creationId="{338711CB-4C82-DF4D-38DA-E5CFC880CE45}"/>
          </ac:picMkLst>
        </pc:picChg>
        <pc:cxnChg chg="del mod">
          <ac:chgData name="Richard Chalk" userId="287f8aa4f4de1d19" providerId="LiveId" clId="{9176636B-F05A-4338-934F-3D993A100B84}" dt="2023-08-02T10:43:04.688" v="900" actId="478"/>
          <ac:cxnSpMkLst>
            <pc:docMk/>
            <pc:sldMk cId="3556123800" sldId="575"/>
            <ac:cxnSpMk id="4" creationId="{8E10E644-46F5-F891-B4EC-377F5D56B5D8}"/>
          </ac:cxnSpMkLst>
        </pc:cxnChg>
        <pc:cxnChg chg="add mod">
          <ac:chgData name="Richard Chalk" userId="287f8aa4f4de1d19" providerId="LiveId" clId="{9176636B-F05A-4338-934F-3D993A100B84}" dt="2023-08-02T10:43:05.082" v="901"/>
          <ac:cxnSpMkLst>
            <pc:docMk/>
            <pc:sldMk cId="3556123800" sldId="575"/>
            <ac:cxnSpMk id="15" creationId="{FD1535C8-D1F8-1263-C7AA-61B737FCC755}"/>
          </ac:cxnSpMkLst>
        </pc:cxnChg>
      </pc:sldChg>
      <pc:sldChg chg="new del">
        <pc:chgData name="Richard Chalk" userId="287f8aa4f4de1d19" providerId="LiveId" clId="{9176636B-F05A-4338-934F-3D993A100B84}" dt="2023-08-02T10:02:01.823" v="85" actId="47"/>
        <pc:sldMkLst>
          <pc:docMk/>
          <pc:sldMk cId="1842423742" sldId="576"/>
        </pc:sldMkLst>
      </pc:sldChg>
      <pc:sldChg chg="delSp modSp add mod modNotesTx">
        <pc:chgData name="Richard Chalk" userId="287f8aa4f4de1d19" providerId="LiveId" clId="{9176636B-F05A-4338-934F-3D993A100B84}" dt="2023-08-02T11:09:21.819" v="1722" actId="20577"/>
        <pc:sldMkLst>
          <pc:docMk/>
          <pc:sldMk cId="1865664197" sldId="576"/>
        </pc:sldMkLst>
        <pc:spChg chg="mod">
          <ac:chgData name="Richard Chalk" userId="287f8aa4f4de1d19" providerId="LiveId" clId="{9176636B-F05A-4338-934F-3D993A100B84}" dt="2023-08-02T11:08:09.154" v="1705" actId="6549"/>
          <ac:spMkLst>
            <pc:docMk/>
            <pc:sldMk cId="1865664197" sldId="576"/>
            <ac:spMk id="2" creationId="{2CED0939-2445-F1A3-21AE-0A535344DD5D}"/>
          </ac:spMkLst>
        </pc:spChg>
        <pc:spChg chg="del">
          <ac:chgData name="Richard Chalk" userId="287f8aa4f4de1d19" providerId="LiveId" clId="{9176636B-F05A-4338-934F-3D993A100B84}" dt="2023-08-02T11:02:53.645" v="1518" actId="478"/>
          <ac:spMkLst>
            <pc:docMk/>
            <pc:sldMk cId="1865664197" sldId="576"/>
            <ac:spMk id="5" creationId="{B1D77AEC-0B1D-E82D-F8D7-9213ED55A6CB}"/>
          </ac:spMkLst>
        </pc:spChg>
        <pc:spChg chg="mod">
          <ac:chgData name="Richard Chalk" userId="287f8aa4f4de1d19" providerId="LiveId" clId="{9176636B-F05A-4338-934F-3D993A100B84}" dt="2023-08-02T11:05:34.623" v="1577" actId="6549"/>
          <ac:spMkLst>
            <pc:docMk/>
            <pc:sldMk cId="1865664197" sldId="576"/>
            <ac:spMk id="19" creationId="{A1CDD07D-4828-A3B6-DA91-EC37B83E0F59}"/>
          </ac:spMkLst>
        </pc:spChg>
        <pc:picChg chg="mod">
          <ac:chgData name="Richard Chalk" userId="287f8aa4f4de1d19" providerId="LiveId" clId="{9176636B-F05A-4338-934F-3D993A100B84}" dt="2023-08-02T11:05:14.101" v="1574" actId="1036"/>
          <ac:picMkLst>
            <pc:docMk/>
            <pc:sldMk cId="1865664197" sldId="576"/>
            <ac:picMk id="3" creationId="{041E353C-C536-73B2-5503-9DD180669339}"/>
          </ac:picMkLst>
        </pc:picChg>
        <pc:picChg chg="del">
          <ac:chgData name="Richard Chalk" userId="287f8aa4f4de1d19" providerId="LiveId" clId="{9176636B-F05A-4338-934F-3D993A100B84}" dt="2023-08-02T11:02:53.645" v="1518" actId="478"/>
          <ac:picMkLst>
            <pc:docMk/>
            <pc:sldMk cId="1865664197" sldId="576"/>
            <ac:picMk id="9" creationId="{81EC56C8-F25A-52E6-ADFF-B350D0D11301}"/>
          </ac:picMkLst>
        </pc:picChg>
        <pc:picChg chg="mod">
          <ac:chgData name="Richard Chalk" userId="287f8aa4f4de1d19" providerId="LiveId" clId="{9176636B-F05A-4338-934F-3D993A100B84}" dt="2023-08-02T11:05:08.470" v="1563" actId="167"/>
          <ac:picMkLst>
            <pc:docMk/>
            <pc:sldMk cId="1865664197" sldId="576"/>
            <ac:picMk id="11" creationId="{029F1EBB-9F2F-7469-6F61-320FF4993B17}"/>
          </ac:picMkLst>
        </pc:picChg>
        <pc:picChg chg="del">
          <ac:chgData name="Richard Chalk" userId="287f8aa4f4de1d19" providerId="LiveId" clId="{9176636B-F05A-4338-934F-3D993A100B84}" dt="2023-08-02T11:03:03.838" v="1519" actId="478"/>
          <ac:picMkLst>
            <pc:docMk/>
            <pc:sldMk cId="1865664197" sldId="576"/>
            <ac:picMk id="1026" creationId="{DB03CC17-E7D2-20B5-CBE8-0C2E4AA9D810}"/>
          </ac:picMkLst>
        </pc:picChg>
        <pc:cxnChg chg="mod">
          <ac:chgData name="Richard Chalk" userId="287f8aa4f4de1d19" providerId="LiveId" clId="{9176636B-F05A-4338-934F-3D993A100B84}" dt="2023-08-02T11:05:38.728" v="1596" actId="1038"/>
          <ac:cxnSpMkLst>
            <pc:docMk/>
            <pc:sldMk cId="1865664197" sldId="576"/>
            <ac:cxnSpMk id="4" creationId="{8E10E644-46F5-F891-B4EC-377F5D56B5D8}"/>
          </ac:cxnSpMkLst>
        </pc:cxnChg>
      </pc:sldChg>
      <pc:sldChg chg="addSp delSp modSp add mod modNotesTx">
        <pc:chgData name="Richard Chalk" userId="287f8aa4f4de1d19" providerId="LiveId" clId="{9176636B-F05A-4338-934F-3D993A100B84}" dt="2023-08-02T11:18:44.826" v="1766" actId="6549"/>
        <pc:sldMkLst>
          <pc:docMk/>
          <pc:sldMk cId="1894105440" sldId="577"/>
        </pc:sldMkLst>
        <pc:spChg chg="mod">
          <ac:chgData name="Richard Chalk" userId="287f8aa4f4de1d19" providerId="LiveId" clId="{9176636B-F05A-4338-934F-3D993A100B84}" dt="2023-08-02T11:18:44.826" v="1766" actId="6549"/>
          <ac:spMkLst>
            <pc:docMk/>
            <pc:sldMk cId="1894105440" sldId="577"/>
            <ac:spMk id="2" creationId="{2CED0939-2445-F1A3-21AE-0A535344DD5D}"/>
          </ac:spMkLst>
        </pc:spChg>
        <pc:spChg chg="del">
          <ac:chgData name="Richard Chalk" userId="287f8aa4f4de1d19" providerId="LiveId" clId="{9176636B-F05A-4338-934F-3D993A100B84}" dt="2023-08-02T10:42:52.998" v="898" actId="478"/>
          <ac:spMkLst>
            <pc:docMk/>
            <pc:sldMk cId="1894105440" sldId="577"/>
            <ac:spMk id="19" creationId="{A1CDD07D-4828-A3B6-DA91-EC37B83E0F59}"/>
          </ac:spMkLst>
        </pc:spChg>
        <pc:picChg chg="add del">
          <ac:chgData name="Richard Chalk" userId="287f8aa4f4de1d19" providerId="LiveId" clId="{9176636B-F05A-4338-934F-3D993A100B84}" dt="2023-08-02T10:42:39.810" v="895" actId="478"/>
          <ac:picMkLst>
            <pc:docMk/>
            <pc:sldMk cId="1894105440" sldId="577"/>
            <ac:picMk id="5" creationId="{A96BED23-BF6E-B938-7604-79A21C7DC683}"/>
          </ac:picMkLst>
        </pc:picChg>
        <pc:picChg chg="add mod">
          <ac:chgData name="Richard Chalk" userId="287f8aa4f4de1d19" providerId="LiveId" clId="{9176636B-F05A-4338-934F-3D993A100B84}" dt="2023-08-02T10:42:44.443" v="897" actId="1076"/>
          <ac:picMkLst>
            <pc:docMk/>
            <pc:sldMk cId="1894105440" sldId="577"/>
            <ac:picMk id="9" creationId="{F5AE727E-2D81-E803-2316-F101577CFAA5}"/>
          </ac:picMkLst>
        </pc:picChg>
        <pc:picChg chg="del">
          <ac:chgData name="Richard Chalk" userId="287f8aa4f4de1d19" providerId="LiveId" clId="{9176636B-F05A-4338-934F-3D993A100B84}" dt="2023-08-02T10:39:57.644" v="877" actId="478"/>
          <ac:picMkLst>
            <pc:docMk/>
            <pc:sldMk cId="1894105440" sldId="577"/>
            <ac:picMk id="2052" creationId="{5888C21D-6308-B0D6-47ED-73E1E4F1D924}"/>
          </ac:picMkLst>
        </pc:picChg>
        <pc:picChg chg="del">
          <ac:chgData name="Richard Chalk" userId="287f8aa4f4de1d19" providerId="LiveId" clId="{9176636B-F05A-4338-934F-3D993A100B84}" dt="2023-08-02T10:42:38.115" v="893" actId="478"/>
          <ac:picMkLst>
            <pc:docMk/>
            <pc:sldMk cId="1894105440" sldId="577"/>
            <ac:picMk id="2054" creationId="{338711CB-4C82-DF4D-38DA-E5CFC880CE45}"/>
          </ac:picMkLst>
        </pc:picChg>
        <pc:cxnChg chg="mod">
          <ac:chgData name="Richard Chalk" userId="287f8aa4f4de1d19" providerId="LiveId" clId="{9176636B-F05A-4338-934F-3D993A100B84}" dt="2023-08-02T10:42:57.042" v="899" actId="14100"/>
          <ac:cxnSpMkLst>
            <pc:docMk/>
            <pc:sldMk cId="1894105440" sldId="577"/>
            <ac:cxnSpMk id="4" creationId="{8E10E644-46F5-F891-B4EC-377F5D56B5D8}"/>
          </ac:cxnSpMkLst>
        </pc:cxnChg>
      </pc:sldChg>
      <pc:sldChg chg="addSp modSp new del mod">
        <pc:chgData name="Richard Chalk" userId="287f8aa4f4de1d19" providerId="LiveId" clId="{9176636B-F05A-4338-934F-3D993A100B84}" dt="2023-08-02T10:15:23.733" v="361" actId="47"/>
        <pc:sldMkLst>
          <pc:docMk/>
          <pc:sldMk cId="3607475721" sldId="577"/>
        </pc:sldMkLst>
        <pc:spChg chg="add">
          <ac:chgData name="Richard Chalk" userId="287f8aa4f4de1d19" providerId="LiveId" clId="{9176636B-F05A-4338-934F-3D993A100B84}" dt="2023-08-02T06:25:40.858" v="53" actId="22"/>
          <ac:spMkLst>
            <pc:docMk/>
            <pc:sldMk cId="3607475721" sldId="577"/>
            <ac:spMk id="5" creationId="{5245DC45-B4D9-98BF-6AFE-144504E93C86}"/>
          </ac:spMkLst>
        </pc:spChg>
        <pc:spChg chg="add mod">
          <ac:chgData name="Richard Chalk" userId="287f8aa4f4de1d19" providerId="LiveId" clId="{9176636B-F05A-4338-934F-3D993A100B84}" dt="2023-08-02T09:58:14.877" v="58"/>
          <ac:spMkLst>
            <pc:docMk/>
            <pc:sldMk cId="3607475721" sldId="577"/>
            <ac:spMk id="7" creationId="{C788BC5C-91CD-51A6-28DA-E9AA2149173C}"/>
          </ac:spMkLst>
        </pc:spChg>
        <pc:picChg chg="add mod">
          <ac:chgData name="Richard Chalk" userId="287f8aa4f4de1d19" providerId="LiveId" clId="{9176636B-F05A-4338-934F-3D993A100B84}" dt="2023-08-02T09:58:14.877" v="58"/>
          <ac:picMkLst>
            <pc:docMk/>
            <pc:sldMk cId="3607475721" sldId="577"/>
            <ac:picMk id="6" creationId="{0AD34551-0594-0FC9-C77F-EF9656A695A1}"/>
          </ac:picMkLst>
        </pc:picChg>
      </pc:sldChg>
      <pc:sldChg chg="addSp delSp modSp add mod modNotesTx">
        <pc:chgData name="Richard Chalk" userId="287f8aa4f4de1d19" providerId="LiveId" clId="{9176636B-F05A-4338-934F-3D993A100B84}" dt="2023-08-02T10:47:09.485" v="1028" actId="6549"/>
        <pc:sldMkLst>
          <pc:docMk/>
          <pc:sldMk cId="3099075531" sldId="578"/>
        </pc:sldMkLst>
        <pc:spChg chg="mod">
          <ac:chgData name="Richard Chalk" userId="287f8aa4f4de1d19" providerId="LiveId" clId="{9176636B-F05A-4338-934F-3D993A100B84}" dt="2023-08-02T10:44:01.772" v="915" actId="20577"/>
          <ac:spMkLst>
            <pc:docMk/>
            <pc:sldMk cId="3099075531" sldId="578"/>
            <ac:spMk id="2" creationId="{2CED0939-2445-F1A3-21AE-0A535344DD5D}"/>
          </ac:spMkLst>
        </pc:spChg>
        <pc:spChg chg="add mod">
          <ac:chgData name="Richard Chalk" userId="287f8aa4f4de1d19" providerId="LiveId" clId="{9176636B-F05A-4338-934F-3D993A100B84}" dt="2023-08-02T10:46:34.489" v="1026" actId="6549"/>
          <ac:spMkLst>
            <pc:docMk/>
            <pc:sldMk cId="3099075531" sldId="578"/>
            <ac:spMk id="3" creationId="{E3744374-92D3-B3F2-3F1A-3448858F47B5}"/>
          </ac:spMkLst>
        </pc:spChg>
        <pc:picChg chg="del">
          <ac:chgData name="Richard Chalk" userId="287f8aa4f4de1d19" providerId="LiveId" clId="{9176636B-F05A-4338-934F-3D993A100B84}" dt="2023-08-02T10:43:29.846" v="905" actId="478"/>
          <ac:picMkLst>
            <pc:docMk/>
            <pc:sldMk cId="3099075531" sldId="578"/>
            <ac:picMk id="9" creationId="{F5AE727E-2D81-E803-2316-F101577CFAA5}"/>
          </ac:picMkLst>
        </pc:picChg>
        <pc:picChg chg="add mod">
          <ac:chgData name="Richard Chalk" userId="287f8aa4f4de1d19" providerId="LiveId" clId="{9176636B-F05A-4338-934F-3D993A100B84}" dt="2023-08-02T10:45:00.089" v="931" actId="1076"/>
          <ac:picMkLst>
            <pc:docMk/>
            <pc:sldMk cId="3099075531" sldId="578"/>
            <ac:picMk id="3074" creationId="{08715762-4935-6C9E-2E6D-7F259A75E8DE}"/>
          </ac:picMkLst>
        </pc:picChg>
        <pc:picChg chg="add mod">
          <ac:chgData name="Richard Chalk" userId="287f8aa4f4de1d19" providerId="LiveId" clId="{9176636B-F05A-4338-934F-3D993A100B84}" dt="2023-08-02T10:45:28.072" v="937" actId="1036"/>
          <ac:picMkLst>
            <pc:docMk/>
            <pc:sldMk cId="3099075531" sldId="578"/>
            <ac:picMk id="3076" creationId="{5F2D8A4E-B0F6-1B73-3DE3-18EE4D87C870}"/>
          </ac:picMkLst>
        </pc:picChg>
        <pc:picChg chg="add mod">
          <ac:chgData name="Richard Chalk" userId="287f8aa4f4de1d19" providerId="LiveId" clId="{9176636B-F05A-4338-934F-3D993A100B84}" dt="2023-08-02T10:46:25.986" v="1022" actId="1038"/>
          <ac:picMkLst>
            <pc:docMk/>
            <pc:sldMk cId="3099075531" sldId="578"/>
            <ac:picMk id="3078" creationId="{2B2A2B22-0C96-EDB3-583A-BC22E673B7D9}"/>
          </ac:picMkLst>
        </pc:picChg>
      </pc:sldChg>
      <pc:sldChg chg="addSp delSp modSp add mod modNotesTx">
        <pc:chgData name="Richard Chalk" userId="287f8aa4f4de1d19" providerId="LiveId" clId="{9176636B-F05A-4338-934F-3D993A100B84}" dt="2023-08-02T10:57:58.531" v="1508" actId="20577"/>
        <pc:sldMkLst>
          <pc:docMk/>
          <pc:sldMk cId="602442502" sldId="579"/>
        </pc:sldMkLst>
        <pc:spChg chg="mod">
          <ac:chgData name="Richard Chalk" userId="287f8aa4f4de1d19" providerId="LiveId" clId="{9176636B-F05A-4338-934F-3D993A100B84}" dt="2023-08-02T10:56:31.595" v="1487" actId="5793"/>
          <ac:spMkLst>
            <pc:docMk/>
            <pc:sldMk cId="602442502" sldId="579"/>
            <ac:spMk id="2" creationId="{2CED0939-2445-F1A3-21AE-0A535344DD5D}"/>
          </ac:spMkLst>
        </pc:spChg>
        <pc:spChg chg="mod">
          <ac:chgData name="Richard Chalk" userId="287f8aa4f4de1d19" providerId="LiveId" clId="{9176636B-F05A-4338-934F-3D993A100B84}" dt="2023-08-02T10:56:42.260" v="1504" actId="20577"/>
          <ac:spMkLst>
            <pc:docMk/>
            <pc:sldMk cId="602442502" sldId="579"/>
            <ac:spMk id="3" creationId="{E3744374-92D3-B3F2-3F1A-3448858F47B5}"/>
          </ac:spMkLst>
        </pc:spChg>
        <pc:picChg chg="add del mod">
          <ac:chgData name="Richard Chalk" userId="287f8aa4f4de1d19" providerId="LiveId" clId="{9176636B-F05A-4338-934F-3D993A100B84}" dt="2023-08-02T10:47:38.678" v="1033" actId="478"/>
          <ac:picMkLst>
            <pc:docMk/>
            <pc:sldMk cId="602442502" sldId="579"/>
            <ac:picMk id="5" creationId="{8202F242-EFB9-EBFB-8642-9D5DB662208C}"/>
          </ac:picMkLst>
        </pc:picChg>
        <pc:picChg chg="add mod">
          <ac:chgData name="Richard Chalk" userId="287f8aa4f4de1d19" providerId="LiveId" clId="{9176636B-F05A-4338-934F-3D993A100B84}" dt="2023-08-02T10:47:41.354" v="1035" actId="1076"/>
          <ac:picMkLst>
            <pc:docMk/>
            <pc:sldMk cId="602442502" sldId="579"/>
            <ac:picMk id="8" creationId="{A1E0736F-957D-74A6-898A-85AB8AA8270C}"/>
          </ac:picMkLst>
        </pc:picChg>
        <pc:picChg chg="add mod">
          <ac:chgData name="Richard Chalk" userId="287f8aa4f4de1d19" providerId="LiveId" clId="{9176636B-F05A-4338-934F-3D993A100B84}" dt="2023-08-02T10:51:01.668" v="1338" actId="1076"/>
          <ac:picMkLst>
            <pc:docMk/>
            <pc:sldMk cId="602442502" sldId="579"/>
            <ac:picMk id="9" creationId="{CC71B85C-86A9-C3C0-2437-0A52C791D22E}"/>
          </ac:picMkLst>
        </pc:picChg>
        <pc:picChg chg="add mod">
          <ac:chgData name="Richard Chalk" userId="287f8aa4f4de1d19" providerId="LiveId" clId="{9176636B-F05A-4338-934F-3D993A100B84}" dt="2023-08-02T10:56:34.897" v="1500" actId="1036"/>
          <ac:picMkLst>
            <pc:docMk/>
            <pc:sldMk cId="602442502" sldId="579"/>
            <ac:picMk id="10" creationId="{BC3F180F-E65B-E95D-AD85-A6FACD7AF9EB}"/>
          </ac:picMkLst>
        </pc:picChg>
        <pc:picChg chg="add mod">
          <ac:chgData name="Richard Chalk" userId="287f8aa4f4de1d19" providerId="LiveId" clId="{9176636B-F05A-4338-934F-3D993A100B84}" dt="2023-08-02T10:52:53.010" v="1397" actId="1037"/>
          <ac:picMkLst>
            <pc:docMk/>
            <pc:sldMk cId="602442502" sldId="579"/>
            <ac:picMk id="11" creationId="{417EAFE0-7F47-5F7C-58E4-5BA421D9E512}"/>
          </ac:picMkLst>
        </pc:picChg>
        <pc:picChg chg="del">
          <ac:chgData name="Richard Chalk" userId="287f8aa4f4de1d19" providerId="LiveId" clId="{9176636B-F05A-4338-934F-3D993A100B84}" dt="2023-08-02T10:47:18.812" v="1031" actId="478"/>
          <ac:picMkLst>
            <pc:docMk/>
            <pc:sldMk cId="602442502" sldId="579"/>
            <ac:picMk id="3074" creationId="{08715762-4935-6C9E-2E6D-7F259A75E8DE}"/>
          </ac:picMkLst>
        </pc:picChg>
        <pc:picChg chg="del">
          <ac:chgData name="Richard Chalk" userId="287f8aa4f4de1d19" providerId="LiveId" clId="{9176636B-F05A-4338-934F-3D993A100B84}" dt="2023-08-02T10:47:20.179" v="1032" actId="478"/>
          <ac:picMkLst>
            <pc:docMk/>
            <pc:sldMk cId="602442502" sldId="579"/>
            <ac:picMk id="3076" creationId="{5F2D8A4E-B0F6-1B73-3DE3-18EE4D87C870}"/>
          </ac:picMkLst>
        </pc:picChg>
        <pc:picChg chg="del">
          <ac:chgData name="Richard Chalk" userId="287f8aa4f4de1d19" providerId="LiveId" clId="{9176636B-F05A-4338-934F-3D993A100B84}" dt="2023-08-02T10:47:16.586" v="1029" actId="478"/>
          <ac:picMkLst>
            <pc:docMk/>
            <pc:sldMk cId="602442502" sldId="579"/>
            <ac:picMk id="3078" creationId="{2B2A2B22-0C96-EDB3-583A-BC22E673B7D9}"/>
          </ac:picMkLst>
        </pc:picChg>
      </pc:sldChg>
    </pc:docChg>
  </pc:docChgLst>
  <pc:docChgLst>
    <pc:chgData name="Richard Chalk" userId="287f8aa4f4de1d19" providerId="LiveId" clId="{E3FC098F-8FE9-43D8-87C8-4C8D41B0EE8C}"/>
    <pc:docChg chg="undo custSel addSld delSld modSld sldOrd">
      <pc:chgData name="Richard Chalk" userId="287f8aa4f4de1d19" providerId="LiveId" clId="{E3FC098F-8FE9-43D8-87C8-4C8D41B0EE8C}" dt="2023-07-20T10:33:18.789" v="7440" actId="14100"/>
      <pc:docMkLst>
        <pc:docMk/>
      </pc:docMkLst>
      <pc:sldChg chg="addSp modSp add mod">
        <pc:chgData name="Richard Chalk" userId="287f8aa4f4de1d19" providerId="LiveId" clId="{E3FC098F-8FE9-43D8-87C8-4C8D41B0EE8C}" dt="2023-07-19T14:31:29.030" v="2347" actId="6549"/>
        <pc:sldMkLst>
          <pc:docMk/>
          <pc:sldMk cId="61398895" sldId="257"/>
        </pc:sldMkLst>
        <pc:spChg chg="add del">
          <ac:chgData name="Richard Chalk" userId="287f8aa4f4de1d19" providerId="LiveId" clId="{E3FC098F-8FE9-43D8-87C8-4C8D41B0EE8C}" dt="2023-07-19T10:09:12.923" v="1241" actId="478"/>
          <ac:spMkLst>
            <pc:docMk/>
            <pc:sldMk cId="61398895" sldId="257"/>
            <ac:spMk id="2" creationId="{32B64F62-AAB5-70A4-AF84-E7B88890E4BA}"/>
          </ac:spMkLst>
        </pc:spChg>
        <pc:spChg chg="add mod">
          <ac:chgData name="Richard Chalk" userId="287f8aa4f4de1d19" providerId="LiveId" clId="{E3FC098F-8FE9-43D8-87C8-4C8D41B0EE8C}" dt="2023-07-19T14:30:42.053" v="2337" actId="1076"/>
          <ac:spMkLst>
            <pc:docMk/>
            <pc:sldMk cId="61398895" sldId="257"/>
            <ac:spMk id="5" creationId="{F11C3377-AB81-0155-B274-E2037E5267F5}"/>
          </ac:spMkLst>
        </pc:spChg>
        <pc:spChg chg="add mod">
          <ac:chgData name="Richard Chalk" userId="287f8aa4f4de1d19" providerId="LiveId" clId="{E3FC098F-8FE9-43D8-87C8-4C8D41B0EE8C}" dt="2023-07-19T14:30:59.795" v="2344" actId="403"/>
          <ac:spMkLst>
            <pc:docMk/>
            <pc:sldMk cId="61398895" sldId="257"/>
            <ac:spMk id="7" creationId="{C1038C48-D18B-3E73-66C7-67FC3A07D9EF}"/>
          </ac:spMkLst>
        </pc:spChg>
        <pc:spChg chg="del">
          <ac:chgData name="Richard Chalk" userId="287f8aa4f4de1d19" providerId="LiveId" clId="{E3FC098F-8FE9-43D8-87C8-4C8D41B0EE8C}" dt="2023-07-19T10:09:10.850" v="1240" actId="478"/>
          <ac:spMkLst>
            <pc:docMk/>
            <pc:sldMk cId="61398895" sldId="257"/>
            <ac:spMk id="92" creationId="{00000000-0000-0000-0000-000000000000}"/>
          </ac:spMkLst>
        </pc:spChg>
        <pc:spChg chg="mod">
          <ac:chgData name="Richard Chalk" userId="287f8aa4f4de1d19" providerId="LiveId" clId="{E3FC098F-8FE9-43D8-87C8-4C8D41B0EE8C}" dt="2023-07-19T14:31:29.030" v="2347" actId="6549"/>
          <ac:spMkLst>
            <pc:docMk/>
            <pc:sldMk cId="61398895" sldId="257"/>
            <ac:spMk id="93" creationId="{00000000-0000-0000-0000-000000000000}"/>
          </ac:spMkLst>
        </pc:spChg>
        <pc:picChg chg="mod">
          <ac:chgData name="Richard Chalk" userId="287f8aa4f4de1d19" providerId="LiveId" clId="{E3FC098F-8FE9-43D8-87C8-4C8D41B0EE8C}" dt="2023-07-19T14:29:35.698" v="2193" actId="1038"/>
          <ac:picMkLst>
            <pc:docMk/>
            <pc:sldMk cId="61398895" sldId="257"/>
            <ac:picMk id="3" creationId="{24769B14-4AEA-3221-8328-F74E33097E85}"/>
          </ac:picMkLst>
        </pc:picChg>
        <pc:picChg chg="mod">
          <ac:chgData name="Richard Chalk" userId="287f8aa4f4de1d19" providerId="LiveId" clId="{E3FC098F-8FE9-43D8-87C8-4C8D41B0EE8C}" dt="2023-07-19T14:29:40.613" v="2240" actId="1038"/>
          <ac:picMkLst>
            <pc:docMk/>
            <pc:sldMk cId="61398895" sldId="257"/>
            <ac:picMk id="4" creationId="{F9BC04FA-63DF-C3FF-EA6A-06CE7FA2BA26}"/>
          </ac:picMkLst>
        </pc:picChg>
        <pc:picChg chg="mod">
          <ac:chgData name="Richard Chalk" userId="287f8aa4f4de1d19" providerId="LiveId" clId="{E3FC098F-8FE9-43D8-87C8-4C8D41B0EE8C}" dt="2023-07-19T14:30:18.098" v="2328" actId="1038"/>
          <ac:picMkLst>
            <pc:docMk/>
            <pc:sldMk cId="61398895" sldId="257"/>
            <ac:picMk id="6146" creationId="{DD809D80-EA02-1D6F-F2D5-1F7488F8506C}"/>
          </ac:picMkLst>
        </pc:picChg>
        <pc:picChg chg="mod">
          <ac:chgData name="Richard Chalk" userId="287f8aa4f4de1d19" providerId="LiveId" clId="{E3FC098F-8FE9-43D8-87C8-4C8D41B0EE8C}" dt="2023-07-19T14:30:18.098" v="2328" actId="1038"/>
          <ac:picMkLst>
            <pc:docMk/>
            <pc:sldMk cId="61398895" sldId="257"/>
            <ac:picMk id="6148" creationId="{0BD566C3-F662-D4D2-B6C4-32EAF119228B}"/>
          </ac:picMkLst>
        </pc:picChg>
        <pc:picChg chg="add mod">
          <ac:chgData name="Richard Chalk" userId="287f8aa4f4de1d19" providerId="LiveId" clId="{E3FC098F-8FE9-43D8-87C8-4C8D41B0EE8C}" dt="2023-07-19T14:30:11.428" v="2300" actId="1038"/>
          <ac:picMkLst>
            <pc:docMk/>
            <pc:sldMk cId="61398895" sldId="257"/>
            <ac:picMk id="10242" creationId="{9C95ABA9-F1F2-8EEA-D913-6E108C13C2EA}"/>
          </ac:picMkLst>
        </pc:picChg>
      </pc:sldChg>
      <pc:sldChg chg="addSp delSp modSp add mod modNotes">
        <pc:chgData name="Richard Chalk" userId="287f8aa4f4de1d19" providerId="LiveId" clId="{E3FC098F-8FE9-43D8-87C8-4C8D41B0EE8C}" dt="2023-07-19T06:43:54.656" v="948"/>
        <pc:sldMkLst>
          <pc:docMk/>
          <pc:sldMk cId="0" sldId="258"/>
        </pc:sldMkLst>
        <pc:spChg chg="add mod">
          <ac:chgData name="Richard Chalk" userId="287f8aa4f4de1d19" providerId="LiveId" clId="{E3FC098F-8FE9-43D8-87C8-4C8D41B0EE8C}" dt="2023-07-19T06:43:54.656" v="948"/>
          <ac:spMkLst>
            <pc:docMk/>
            <pc:sldMk cId="0" sldId="258"/>
            <ac:spMk id="10" creationId="{F3113A22-FE28-1F0E-A189-0D71D397165B}"/>
          </ac:spMkLst>
        </pc:spChg>
        <pc:spChg chg="del">
          <ac:chgData name="Richard Chalk" userId="287f8aa4f4de1d19" providerId="LiveId" clId="{E3FC098F-8FE9-43D8-87C8-4C8D41B0EE8C}" dt="2023-07-19T06:43:47.311" v="947" actId="478"/>
          <ac:spMkLst>
            <pc:docMk/>
            <pc:sldMk cId="0" sldId="258"/>
            <ac:spMk id="100" creationId="{00000000-0000-0000-0000-000000000000}"/>
          </ac:spMkLst>
        </pc:spChg>
        <pc:spChg chg="mod">
          <ac:chgData name="Richard Chalk" userId="287f8aa4f4de1d19" providerId="LiveId" clId="{E3FC098F-8FE9-43D8-87C8-4C8D41B0EE8C}" dt="2023-07-19T06:43:17.533" v="935" actId="20577"/>
          <ac:spMkLst>
            <pc:docMk/>
            <pc:sldMk cId="0" sldId="258"/>
            <ac:spMk id="101" creationId="{00000000-0000-0000-0000-000000000000}"/>
          </ac:spMkLst>
        </pc:spChg>
        <pc:picChg chg="add mod">
          <ac:chgData name="Richard Chalk" userId="287f8aa4f4de1d19" providerId="LiveId" clId="{E3FC098F-8FE9-43D8-87C8-4C8D41B0EE8C}" dt="2023-07-19T06:41:44.905" v="918" actId="1076"/>
          <ac:picMkLst>
            <pc:docMk/>
            <pc:sldMk cId="0" sldId="258"/>
            <ac:picMk id="2" creationId="{EA038B4A-329F-ABEA-1F4A-41D31B09153A}"/>
          </ac:picMkLst>
        </pc:picChg>
        <pc:picChg chg="add mod">
          <ac:chgData name="Richard Chalk" userId="287f8aa4f4de1d19" providerId="LiveId" clId="{E3FC098F-8FE9-43D8-87C8-4C8D41B0EE8C}" dt="2023-07-19T06:43:01.575" v="926" actId="1076"/>
          <ac:picMkLst>
            <pc:docMk/>
            <pc:sldMk cId="0" sldId="258"/>
            <ac:picMk id="3" creationId="{B02E0B79-ACAD-11D3-7A82-587A26DC510C}"/>
          </ac:picMkLst>
        </pc:picChg>
        <pc:picChg chg="add mod">
          <ac:chgData name="Richard Chalk" userId="287f8aa4f4de1d19" providerId="LiveId" clId="{E3FC098F-8FE9-43D8-87C8-4C8D41B0EE8C}" dt="2023-07-19T06:43:11.355" v="929" actId="1076"/>
          <ac:picMkLst>
            <pc:docMk/>
            <pc:sldMk cId="0" sldId="258"/>
            <ac:picMk id="4" creationId="{94197D0C-BE3C-EBC6-61A0-6565E69FE882}"/>
          </ac:picMkLst>
        </pc:picChg>
        <pc:picChg chg="add mod">
          <ac:chgData name="Richard Chalk" userId="287f8aa4f4de1d19" providerId="LiveId" clId="{E3FC098F-8FE9-43D8-87C8-4C8D41B0EE8C}" dt="2023-07-19T06:43:24.671" v="937" actId="1076"/>
          <ac:picMkLst>
            <pc:docMk/>
            <pc:sldMk cId="0" sldId="258"/>
            <ac:picMk id="5" creationId="{57BD39F9-382C-0E1A-12FB-AB86DDCD7C1E}"/>
          </ac:picMkLst>
        </pc:picChg>
        <pc:picChg chg="add mod">
          <ac:chgData name="Richard Chalk" userId="287f8aa4f4de1d19" providerId="LiveId" clId="{E3FC098F-8FE9-43D8-87C8-4C8D41B0EE8C}" dt="2023-07-19T06:43:30.554" v="941" actId="1035"/>
          <ac:picMkLst>
            <pc:docMk/>
            <pc:sldMk cId="0" sldId="258"/>
            <ac:picMk id="6" creationId="{B52C4762-B172-FA81-2E73-A52C75855054}"/>
          </ac:picMkLst>
        </pc:picChg>
        <pc:picChg chg="add mod">
          <ac:chgData name="Richard Chalk" userId="287f8aa4f4de1d19" providerId="LiveId" clId="{E3FC098F-8FE9-43D8-87C8-4C8D41B0EE8C}" dt="2023-07-19T06:43:34.739" v="943" actId="1076"/>
          <ac:picMkLst>
            <pc:docMk/>
            <pc:sldMk cId="0" sldId="258"/>
            <ac:picMk id="7" creationId="{D7E46D0C-8F69-188E-365C-C4C62B324D34}"/>
          </ac:picMkLst>
        </pc:picChg>
        <pc:picChg chg="add mod">
          <ac:chgData name="Richard Chalk" userId="287f8aa4f4de1d19" providerId="LiveId" clId="{E3FC098F-8FE9-43D8-87C8-4C8D41B0EE8C}" dt="2023-07-19T06:43:39.988" v="946" actId="1035"/>
          <ac:picMkLst>
            <pc:docMk/>
            <pc:sldMk cId="0" sldId="258"/>
            <ac:picMk id="8" creationId="{937582CF-6567-8515-9B2B-BF32965B8887}"/>
          </ac:picMkLst>
        </pc:picChg>
        <pc:picChg chg="add mod">
          <ac:chgData name="Richard Chalk" userId="287f8aa4f4de1d19" providerId="LiveId" clId="{E3FC098F-8FE9-43D8-87C8-4C8D41B0EE8C}" dt="2023-07-19T06:43:54.656" v="948"/>
          <ac:picMkLst>
            <pc:docMk/>
            <pc:sldMk cId="0" sldId="258"/>
            <ac:picMk id="9" creationId="{CB16133C-0C80-26D8-AD52-16F13486B76E}"/>
          </ac:picMkLst>
        </pc:picChg>
      </pc:sldChg>
      <pc:sldChg chg="addSp delSp modSp add del mod modNotesTx">
        <pc:chgData name="Richard Chalk" userId="287f8aa4f4de1d19" providerId="LiveId" clId="{E3FC098F-8FE9-43D8-87C8-4C8D41B0EE8C}" dt="2023-07-19T14:28:27.058" v="2135" actId="2696"/>
        <pc:sldMkLst>
          <pc:docMk/>
          <pc:sldMk cId="3977349605" sldId="260"/>
        </pc:sldMkLst>
        <pc:spChg chg="add mod">
          <ac:chgData name="Richard Chalk" userId="287f8aa4f4de1d19" providerId="LiveId" clId="{E3FC098F-8FE9-43D8-87C8-4C8D41B0EE8C}" dt="2023-07-19T14:33:59.452" v="2393" actId="14100"/>
          <ac:spMkLst>
            <pc:docMk/>
            <pc:sldMk cId="3977349605" sldId="260"/>
            <ac:spMk id="2" creationId="{9A5C79DE-0266-4089-E659-04F593CDF1C1}"/>
          </ac:spMkLst>
        </pc:spChg>
        <pc:spChg chg="add mod">
          <ac:chgData name="Richard Chalk" userId="287f8aa4f4de1d19" providerId="LiveId" clId="{E3FC098F-8FE9-43D8-87C8-4C8D41B0EE8C}" dt="2023-07-19T06:40:14.243" v="876"/>
          <ac:spMkLst>
            <pc:docMk/>
            <pc:sldMk cId="3977349605" sldId="260"/>
            <ac:spMk id="9" creationId="{C8DEF37D-6CCD-495F-3967-34CCCC862970}"/>
          </ac:spMkLst>
        </pc:spChg>
        <pc:spChg chg="add mod">
          <ac:chgData name="Richard Chalk" userId="287f8aa4f4de1d19" providerId="LiveId" clId="{E3FC098F-8FE9-43D8-87C8-4C8D41B0EE8C}" dt="2023-07-19T10:08:17.942" v="1234" actId="207"/>
          <ac:spMkLst>
            <pc:docMk/>
            <pc:sldMk cId="3977349605" sldId="260"/>
            <ac:spMk id="10" creationId="{6FD2461A-1F2B-CBDC-09ED-44D3489D2A0C}"/>
          </ac:spMkLst>
        </pc:spChg>
        <pc:spChg chg="add mod">
          <ac:chgData name="Richard Chalk" userId="287f8aa4f4de1d19" providerId="LiveId" clId="{E3FC098F-8FE9-43D8-87C8-4C8D41B0EE8C}" dt="2023-07-19T10:08:41.925" v="1239" actId="14100"/>
          <ac:spMkLst>
            <pc:docMk/>
            <pc:sldMk cId="3977349605" sldId="260"/>
            <ac:spMk id="11" creationId="{DE41B27A-B565-0A78-F9D0-554A730D47F9}"/>
          </ac:spMkLst>
        </pc:spChg>
        <pc:spChg chg="del">
          <ac:chgData name="Richard Chalk" userId="287f8aa4f4de1d19" providerId="LiveId" clId="{E3FC098F-8FE9-43D8-87C8-4C8D41B0EE8C}" dt="2023-07-19T06:40:08.229" v="875" actId="478"/>
          <ac:spMkLst>
            <pc:docMk/>
            <pc:sldMk cId="3977349605" sldId="260"/>
            <ac:spMk id="117" creationId="{00000000-0000-0000-0000-000000000000}"/>
          </ac:spMkLst>
        </pc:spChg>
        <pc:spChg chg="mod">
          <ac:chgData name="Richard Chalk" userId="287f8aa4f4de1d19" providerId="LiveId" clId="{E3FC098F-8FE9-43D8-87C8-4C8D41B0EE8C}" dt="2023-07-19T10:10:17.777" v="1242" actId="14100"/>
          <ac:spMkLst>
            <pc:docMk/>
            <pc:sldMk cId="3977349605" sldId="260"/>
            <ac:spMk id="118" creationId="{00000000-0000-0000-0000-000000000000}"/>
          </ac:spMkLst>
        </pc:spChg>
        <pc:picChg chg="add del">
          <ac:chgData name="Richard Chalk" userId="287f8aa4f4de1d19" providerId="LiveId" clId="{E3FC098F-8FE9-43D8-87C8-4C8D41B0EE8C}" dt="2023-07-19T06:38:24.686" v="825" actId="478"/>
          <ac:picMkLst>
            <pc:docMk/>
            <pc:sldMk cId="3977349605" sldId="260"/>
            <ac:picMk id="3" creationId="{37E3D70B-F05D-FB69-DA73-0B3F9F33E96E}"/>
          </ac:picMkLst>
        </pc:picChg>
        <pc:picChg chg="add del">
          <ac:chgData name="Richard Chalk" userId="287f8aa4f4de1d19" providerId="LiveId" clId="{E3FC098F-8FE9-43D8-87C8-4C8D41B0EE8C}" dt="2023-07-19T06:38:26.319" v="827" actId="478"/>
          <ac:picMkLst>
            <pc:docMk/>
            <pc:sldMk cId="3977349605" sldId="260"/>
            <ac:picMk id="5" creationId="{3ECEF1D2-C14A-B90D-6172-F97EBFB46705}"/>
          </ac:picMkLst>
        </pc:picChg>
        <pc:picChg chg="add mod">
          <ac:chgData name="Richard Chalk" userId="287f8aa4f4de1d19" providerId="LiveId" clId="{E3FC098F-8FE9-43D8-87C8-4C8D41B0EE8C}" dt="2023-07-19T06:40:20.447" v="889" actId="1038"/>
          <ac:picMkLst>
            <pc:docMk/>
            <pc:sldMk cId="3977349605" sldId="260"/>
            <ac:picMk id="7" creationId="{ADDA2969-5338-0D06-BE66-84CEAAE9B606}"/>
          </ac:picMkLst>
        </pc:picChg>
        <pc:picChg chg="add mod">
          <ac:chgData name="Richard Chalk" userId="287f8aa4f4de1d19" providerId="LiveId" clId="{E3FC098F-8FE9-43D8-87C8-4C8D41B0EE8C}" dt="2023-07-19T06:40:14.243" v="876"/>
          <ac:picMkLst>
            <pc:docMk/>
            <pc:sldMk cId="3977349605" sldId="260"/>
            <ac:picMk id="8" creationId="{12C4D61D-5667-D945-E865-D6F6F938BC69}"/>
          </ac:picMkLst>
        </pc:picChg>
        <pc:picChg chg="add mod">
          <ac:chgData name="Richard Chalk" userId="287f8aa4f4de1d19" providerId="LiveId" clId="{E3FC098F-8FE9-43D8-87C8-4C8D41B0EE8C}" dt="2023-07-19T14:33:25.107" v="2363" actId="1036"/>
          <ac:picMkLst>
            <pc:docMk/>
            <pc:sldMk cId="3977349605" sldId="260"/>
            <ac:picMk id="13314" creationId="{25C0AEB9-8310-D132-C95F-DC30C4F07498}"/>
          </ac:picMkLst>
        </pc:picChg>
      </pc:sldChg>
      <pc:sldChg chg="addSp delSp modSp add mod">
        <pc:chgData name="Richard Chalk" userId="287f8aa4f4de1d19" providerId="LiveId" clId="{E3FC098F-8FE9-43D8-87C8-4C8D41B0EE8C}" dt="2023-07-20T10:28:34.142" v="7323" actId="1035"/>
        <pc:sldMkLst>
          <pc:docMk/>
          <pc:sldMk cId="1256632380" sldId="265"/>
        </pc:sldMkLst>
        <pc:spChg chg="mod">
          <ac:chgData name="Richard Chalk" userId="287f8aa4f4de1d19" providerId="LiveId" clId="{E3FC098F-8FE9-43D8-87C8-4C8D41B0EE8C}" dt="2023-07-20T04:52:39.764" v="5042" actId="1036"/>
          <ac:spMkLst>
            <pc:docMk/>
            <pc:sldMk cId="1256632380" sldId="265"/>
            <ac:spMk id="4" creationId="{75948FFF-B784-C755-8048-E2E08EFB95E9}"/>
          </ac:spMkLst>
        </pc:spChg>
        <pc:spChg chg="mod">
          <ac:chgData name="Richard Chalk" userId="287f8aa4f4de1d19" providerId="LiveId" clId="{E3FC098F-8FE9-43D8-87C8-4C8D41B0EE8C}" dt="2023-07-20T10:28:34.142" v="7323" actId="1035"/>
          <ac:spMkLst>
            <pc:docMk/>
            <pc:sldMk cId="1256632380" sldId="265"/>
            <ac:spMk id="5" creationId="{78189A0B-73DF-369F-10EC-E352A9C67257}"/>
          </ac:spMkLst>
        </pc:spChg>
        <pc:spChg chg="add del mod">
          <ac:chgData name="Richard Chalk" userId="287f8aa4f4de1d19" providerId="LiveId" clId="{E3FC098F-8FE9-43D8-87C8-4C8D41B0EE8C}" dt="2023-07-20T04:50:37.742" v="4748" actId="478"/>
          <ac:spMkLst>
            <pc:docMk/>
            <pc:sldMk cId="1256632380" sldId="265"/>
            <ac:spMk id="6" creationId="{947F3174-28FA-5FD9-67C5-CFC088A1713D}"/>
          </ac:spMkLst>
        </pc:spChg>
        <pc:spChg chg="add mod">
          <ac:chgData name="Richard Chalk" userId="287f8aa4f4de1d19" providerId="LiveId" clId="{E3FC098F-8FE9-43D8-87C8-4C8D41B0EE8C}" dt="2023-07-19T18:52:37.509" v="3535"/>
          <ac:spMkLst>
            <pc:docMk/>
            <pc:sldMk cId="1256632380" sldId="265"/>
            <ac:spMk id="8" creationId="{D8134D81-0982-86DD-F543-2DB431EE2D77}"/>
          </ac:spMkLst>
        </pc:spChg>
        <pc:spChg chg="add mod">
          <ac:chgData name="Richard Chalk" userId="287f8aa4f4de1d19" providerId="LiveId" clId="{E3FC098F-8FE9-43D8-87C8-4C8D41B0EE8C}" dt="2023-07-20T09:30:52.263" v="6118" actId="313"/>
          <ac:spMkLst>
            <pc:docMk/>
            <pc:sldMk cId="1256632380" sldId="265"/>
            <ac:spMk id="9" creationId="{60813D8B-A2B2-D98F-13DC-E9D76CBA8DD6}"/>
          </ac:spMkLst>
        </pc:spChg>
        <pc:spChg chg="add del mod">
          <ac:chgData name="Richard Chalk" userId="287f8aa4f4de1d19" providerId="LiveId" clId="{E3FC098F-8FE9-43D8-87C8-4C8D41B0EE8C}" dt="2023-07-20T09:37:01.884" v="6476" actId="478"/>
          <ac:spMkLst>
            <pc:docMk/>
            <pc:sldMk cId="1256632380" sldId="265"/>
            <ac:spMk id="15" creationId="{F5182C14-FD1C-6ABA-70B7-404A328C2F3F}"/>
          </ac:spMkLst>
        </pc:spChg>
        <pc:spChg chg="mod">
          <ac:chgData name="Richard Chalk" userId="287f8aa4f4de1d19" providerId="LiveId" clId="{E3FC098F-8FE9-43D8-87C8-4C8D41B0EE8C}" dt="2023-07-20T04:55:26.191" v="5119" actId="1076"/>
          <ac:spMkLst>
            <pc:docMk/>
            <pc:sldMk cId="1256632380" sldId="265"/>
            <ac:spMk id="19" creationId="{197ABB99-8BD6-9B62-C760-7309039E25E3}"/>
          </ac:spMkLst>
        </pc:spChg>
        <pc:spChg chg="add mod">
          <ac:chgData name="Richard Chalk" userId="287f8aa4f4de1d19" providerId="LiveId" clId="{E3FC098F-8FE9-43D8-87C8-4C8D41B0EE8C}" dt="2023-07-20T09:37:02.257" v="6477"/>
          <ac:spMkLst>
            <pc:docMk/>
            <pc:sldMk cId="1256632380" sldId="265"/>
            <ac:spMk id="26" creationId="{7C9788FE-57F7-DBF9-3EA7-4D9DE7D5D6A9}"/>
          </ac:spMkLst>
        </pc:spChg>
        <pc:spChg chg="add mod">
          <ac:chgData name="Richard Chalk" userId="287f8aa4f4de1d19" providerId="LiveId" clId="{E3FC098F-8FE9-43D8-87C8-4C8D41B0EE8C}" dt="2023-07-20T09:37:02.257" v="6477"/>
          <ac:spMkLst>
            <pc:docMk/>
            <pc:sldMk cId="1256632380" sldId="265"/>
            <ac:spMk id="27" creationId="{2A5A094E-1C54-5B65-D7C3-B9A4B7155172}"/>
          </ac:spMkLst>
        </pc:spChg>
        <pc:spChg chg="add mod">
          <ac:chgData name="Richard Chalk" userId="287f8aa4f4de1d19" providerId="LiveId" clId="{E3FC098F-8FE9-43D8-87C8-4C8D41B0EE8C}" dt="2023-07-20T10:28:21.920" v="7315" actId="1076"/>
          <ac:spMkLst>
            <pc:docMk/>
            <pc:sldMk cId="1256632380" sldId="265"/>
            <ac:spMk id="29" creationId="{B4ADC7EA-8C70-27A6-5660-19BA142F5053}"/>
          </ac:spMkLst>
        </pc:spChg>
        <pc:spChg chg="del">
          <ac:chgData name="Richard Chalk" userId="287f8aa4f4de1d19" providerId="LiveId" clId="{E3FC098F-8FE9-43D8-87C8-4C8D41B0EE8C}" dt="2023-07-19T18:52:57.289" v="3542" actId="478"/>
          <ac:spMkLst>
            <pc:docMk/>
            <pc:sldMk cId="1256632380" sldId="265"/>
            <ac:spMk id="127" creationId="{00000000-0000-0000-0000-000000000000}"/>
          </ac:spMkLst>
        </pc:spChg>
        <pc:spChg chg="mod">
          <ac:chgData name="Richard Chalk" userId="287f8aa4f4de1d19" providerId="LiveId" clId="{E3FC098F-8FE9-43D8-87C8-4C8D41B0EE8C}" dt="2023-07-20T04:59:08.541" v="5183" actId="20577"/>
          <ac:spMkLst>
            <pc:docMk/>
            <pc:sldMk cId="1256632380" sldId="265"/>
            <ac:spMk id="128" creationId="{00000000-0000-0000-0000-000000000000}"/>
          </ac:spMkLst>
        </pc:spChg>
        <pc:spChg chg="mod">
          <ac:chgData name="Richard Chalk" userId="287f8aa4f4de1d19" providerId="LiveId" clId="{E3FC098F-8FE9-43D8-87C8-4C8D41B0EE8C}" dt="2023-07-20T04:51:06.131" v="4834" actId="1035"/>
          <ac:spMkLst>
            <pc:docMk/>
            <pc:sldMk cId="1256632380" sldId="265"/>
            <ac:spMk id="129" creationId="{00000000-0000-0000-0000-000000000000}"/>
          </ac:spMkLst>
        </pc:spChg>
        <pc:grpChg chg="add mod">
          <ac:chgData name="Richard Chalk" userId="287f8aa4f4de1d19" providerId="LiveId" clId="{E3FC098F-8FE9-43D8-87C8-4C8D41B0EE8C}" dt="2023-07-20T04:55:26.191" v="5119" actId="1076"/>
          <ac:grpSpMkLst>
            <pc:docMk/>
            <pc:sldMk cId="1256632380" sldId="265"/>
            <ac:grpSpMk id="17" creationId="{85F6308E-C0D3-559C-F6D9-8019436F9F4E}"/>
          </ac:grpSpMkLst>
        </pc:grpChg>
        <pc:picChg chg="mod">
          <ac:chgData name="Richard Chalk" userId="287f8aa4f4de1d19" providerId="LiveId" clId="{E3FC098F-8FE9-43D8-87C8-4C8D41B0EE8C}" dt="2023-07-20T04:52:39.764" v="5042" actId="1036"/>
          <ac:picMkLst>
            <pc:docMk/>
            <pc:sldMk cId="1256632380" sldId="265"/>
            <ac:picMk id="3" creationId="{3F624846-5D20-BE49-6316-D9434ABF1DDF}"/>
          </ac:picMkLst>
        </pc:picChg>
        <pc:picChg chg="add mod">
          <ac:chgData name="Richard Chalk" userId="287f8aa4f4de1d19" providerId="LiveId" clId="{E3FC098F-8FE9-43D8-87C8-4C8D41B0EE8C}" dt="2023-07-19T18:52:37.509" v="3535"/>
          <ac:picMkLst>
            <pc:docMk/>
            <pc:sldMk cId="1256632380" sldId="265"/>
            <ac:picMk id="7" creationId="{DA279FB3-34AE-1E31-056D-5AA66691D1A3}"/>
          </ac:picMkLst>
        </pc:picChg>
        <pc:picChg chg="add del mod">
          <ac:chgData name="Richard Chalk" userId="287f8aa4f4de1d19" providerId="LiveId" clId="{E3FC098F-8FE9-43D8-87C8-4C8D41B0EE8C}" dt="2023-07-20T09:37:01.884" v="6476" actId="478"/>
          <ac:picMkLst>
            <pc:docMk/>
            <pc:sldMk cId="1256632380" sldId="265"/>
            <ac:picMk id="11" creationId="{4B5818DB-F9BA-F1C3-61A5-B84E5A3063FF}"/>
          </ac:picMkLst>
        </pc:picChg>
        <pc:picChg chg="add del mod">
          <ac:chgData name="Richard Chalk" userId="287f8aa4f4de1d19" providerId="LiveId" clId="{E3FC098F-8FE9-43D8-87C8-4C8D41B0EE8C}" dt="2023-07-20T09:37:01.884" v="6476" actId="478"/>
          <ac:picMkLst>
            <pc:docMk/>
            <pc:sldMk cId="1256632380" sldId="265"/>
            <ac:picMk id="12" creationId="{9E793F61-E3B5-B27A-1D72-4FCF72843E95}"/>
          </ac:picMkLst>
        </pc:picChg>
        <pc:picChg chg="add del mod">
          <ac:chgData name="Richard Chalk" userId="287f8aa4f4de1d19" providerId="LiveId" clId="{E3FC098F-8FE9-43D8-87C8-4C8D41B0EE8C}" dt="2023-07-20T09:37:01.884" v="6476" actId="478"/>
          <ac:picMkLst>
            <pc:docMk/>
            <pc:sldMk cId="1256632380" sldId="265"/>
            <ac:picMk id="13" creationId="{837D4D6D-168C-C3A5-811D-7E1923C549E5}"/>
          </ac:picMkLst>
        </pc:picChg>
        <pc:picChg chg="add del mod">
          <ac:chgData name="Richard Chalk" userId="287f8aa4f4de1d19" providerId="LiveId" clId="{E3FC098F-8FE9-43D8-87C8-4C8D41B0EE8C}" dt="2023-07-20T09:37:01.884" v="6476" actId="478"/>
          <ac:picMkLst>
            <pc:docMk/>
            <pc:sldMk cId="1256632380" sldId="265"/>
            <ac:picMk id="14" creationId="{5767360F-EDDA-C19C-A46B-1B0D9682C644}"/>
          </ac:picMkLst>
        </pc:picChg>
        <pc:picChg chg="add mod">
          <ac:chgData name="Richard Chalk" userId="287f8aa4f4de1d19" providerId="LiveId" clId="{E3FC098F-8FE9-43D8-87C8-4C8D41B0EE8C}" dt="2023-07-20T04:55:03.871" v="5116" actId="1076"/>
          <ac:picMkLst>
            <pc:docMk/>
            <pc:sldMk cId="1256632380" sldId="265"/>
            <ac:picMk id="16" creationId="{CE8FAD91-CDC1-A6B8-6CFE-1FEFB345C8AE}"/>
          </ac:picMkLst>
        </pc:picChg>
        <pc:picChg chg="mod">
          <ac:chgData name="Richard Chalk" userId="287f8aa4f4de1d19" providerId="LiveId" clId="{E3FC098F-8FE9-43D8-87C8-4C8D41B0EE8C}" dt="2023-07-20T04:55:26.191" v="5119" actId="1076"/>
          <ac:picMkLst>
            <pc:docMk/>
            <pc:sldMk cId="1256632380" sldId="265"/>
            <ac:picMk id="18" creationId="{D6B8E5C8-3BAE-9F80-5CB9-8109BCD87AB1}"/>
          </ac:picMkLst>
        </pc:picChg>
        <pc:picChg chg="mod">
          <ac:chgData name="Richard Chalk" userId="287f8aa4f4de1d19" providerId="LiveId" clId="{E3FC098F-8FE9-43D8-87C8-4C8D41B0EE8C}" dt="2023-07-20T04:55:26.191" v="5119" actId="1076"/>
          <ac:picMkLst>
            <pc:docMk/>
            <pc:sldMk cId="1256632380" sldId="265"/>
            <ac:picMk id="20" creationId="{E5C4F235-A2EA-DAE3-90E4-7A79184B2303}"/>
          </ac:picMkLst>
        </pc:picChg>
        <pc:picChg chg="mod">
          <ac:chgData name="Richard Chalk" userId="287f8aa4f4de1d19" providerId="LiveId" clId="{E3FC098F-8FE9-43D8-87C8-4C8D41B0EE8C}" dt="2023-07-20T04:55:26.191" v="5119" actId="1076"/>
          <ac:picMkLst>
            <pc:docMk/>
            <pc:sldMk cId="1256632380" sldId="265"/>
            <ac:picMk id="21" creationId="{10908D2B-DAA3-9468-4DB0-BDDE57AEEBDC}"/>
          </ac:picMkLst>
        </pc:picChg>
        <pc:picChg chg="add mod">
          <ac:chgData name="Richard Chalk" userId="287f8aa4f4de1d19" providerId="LiveId" clId="{E3FC098F-8FE9-43D8-87C8-4C8D41B0EE8C}" dt="2023-07-20T09:37:02.257" v="6477"/>
          <ac:picMkLst>
            <pc:docMk/>
            <pc:sldMk cId="1256632380" sldId="265"/>
            <ac:picMk id="22" creationId="{288E4BA6-C525-0B53-AA4A-12348B7C5F1C}"/>
          </ac:picMkLst>
        </pc:picChg>
        <pc:picChg chg="add mod">
          <ac:chgData name="Richard Chalk" userId="287f8aa4f4de1d19" providerId="LiveId" clId="{E3FC098F-8FE9-43D8-87C8-4C8D41B0EE8C}" dt="2023-07-20T09:37:02.257" v="6477"/>
          <ac:picMkLst>
            <pc:docMk/>
            <pc:sldMk cId="1256632380" sldId="265"/>
            <ac:picMk id="23" creationId="{87016E77-24C3-1FA1-2B58-84D5DF70514C}"/>
          </ac:picMkLst>
        </pc:picChg>
        <pc:picChg chg="add mod">
          <ac:chgData name="Richard Chalk" userId="287f8aa4f4de1d19" providerId="LiveId" clId="{E3FC098F-8FE9-43D8-87C8-4C8D41B0EE8C}" dt="2023-07-20T09:37:02.257" v="6477"/>
          <ac:picMkLst>
            <pc:docMk/>
            <pc:sldMk cId="1256632380" sldId="265"/>
            <ac:picMk id="24" creationId="{C6BE6C66-C81B-7279-0870-02FAFB2CD31D}"/>
          </ac:picMkLst>
        </pc:picChg>
        <pc:picChg chg="add mod">
          <ac:chgData name="Richard Chalk" userId="287f8aa4f4de1d19" providerId="LiveId" clId="{E3FC098F-8FE9-43D8-87C8-4C8D41B0EE8C}" dt="2023-07-20T09:37:02.257" v="6477"/>
          <ac:picMkLst>
            <pc:docMk/>
            <pc:sldMk cId="1256632380" sldId="265"/>
            <ac:picMk id="25" creationId="{1AF8E93B-ED20-0179-EB3A-851679EBB6B0}"/>
          </ac:picMkLst>
        </pc:picChg>
        <pc:picChg chg="add mod">
          <ac:chgData name="Richard Chalk" userId="287f8aa4f4de1d19" providerId="LiveId" clId="{E3FC098F-8FE9-43D8-87C8-4C8D41B0EE8C}" dt="2023-07-20T10:28:21.920" v="7315" actId="1076"/>
          <ac:picMkLst>
            <pc:docMk/>
            <pc:sldMk cId="1256632380" sldId="265"/>
            <ac:picMk id="28" creationId="{9B3570BA-FD4C-444D-0FD9-694BF60C4844}"/>
          </ac:picMkLst>
        </pc:picChg>
        <pc:cxnChg chg="add mod">
          <ac:chgData name="Richard Chalk" userId="287f8aa4f4de1d19" providerId="LiveId" clId="{E3FC098F-8FE9-43D8-87C8-4C8D41B0EE8C}" dt="2023-07-20T04:53:05.730" v="5051" actId="1036"/>
          <ac:cxnSpMkLst>
            <pc:docMk/>
            <pc:sldMk cId="1256632380" sldId="265"/>
            <ac:cxnSpMk id="10" creationId="{431FB60E-6802-2313-67DF-77CB3AB11C36}"/>
          </ac:cxnSpMkLst>
        </pc:cxnChg>
      </pc:sldChg>
      <pc:sldChg chg="addSp delSp modSp add del mod">
        <pc:chgData name="Richard Chalk" userId="287f8aa4f4de1d19" providerId="LiveId" clId="{E3FC098F-8FE9-43D8-87C8-4C8D41B0EE8C}" dt="2023-07-19T06:48:46.612" v="1086" actId="2696"/>
        <pc:sldMkLst>
          <pc:docMk/>
          <pc:sldMk cId="541595812" sldId="266"/>
        </pc:sldMkLst>
        <pc:spChg chg="add del mod">
          <ac:chgData name="Richard Chalk" userId="287f8aa4f4de1d19" providerId="LiveId" clId="{E3FC098F-8FE9-43D8-87C8-4C8D41B0EE8C}" dt="2023-07-19T06:46:49.630" v="958" actId="478"/>
          <ac:spMkLst>
            <pc:docMk/>
            <pc:sldMk cId="541595812" sldId="266"/>
            <ac:spMk id="2" creationId="{FC2BA37E-D899-3AB9-069A-EA7616BB24CA}"/>
          </ac:spMkLst>
        </pc:spChg>
        <pc:spChg chg="add mod">
          <ac:chgData name="Richard Chalk" userId="287f8aa4f4de1d19" providerId="LiveId" clId="{E3FC098F-8FE9-43D8-87C8-4C8D41B0EE8C}" dt="2023-07-19T06:48:01.655" v="965"/>
          <ac:spMkLst>
            <pc:docMk/>
            <pc:sldMk cId="541595812" sldId="266"/>
            <ac:spMk id="4" creationId="{6BD36A82-48C0-9F5F-D3FB-7C79C5900B66}"/>
          </ac:spMkLst>
        </pc:spChg>
        <pc:spChg chg="mod">
          <ac:chgData name="Richard Chalk" userId="287f8aa4f4de1d19" providerId="LiveId" clId="{E3FC098F-8FE9-43D8-87C8-4C8D41B0EE8C}" dt="2023-07-19T06:48:42.434" v="1085" actId="20577"/>
          <ac:spMkLst>
            <pc:docMk/>
            <pc:sldMk cId="541595812" sldId="266"/>
            <ac:spMk id="159" creationId="{00000000-0000-0000-0000-000000000000}"/>
          </ac:spMkLst>
        </pc:spChg>
        <pc:picChg chg="add mod">
          <ac:chgData name="Richard Chalk" userId="287f8aa4f4de1d19" providerId="LiveId" clId="{E3FC098F-8FE9-43D8-87C8-4C8D41B0EE8C}" dt="2023-07-19T06:46:55.985" v="960" actId="167"/>
          <ac:picMkLst>
            <pc:docMk/>
            <pc:sldMk cId="541595812" sldId="266"/>
            <ac:picMk id="3" creationId="{568AE11D-750F-3F14-DB96-006110CA43EA}"/>
          </ac:picMkLst>
        </pc:picChg>
      </pc:sldChg>
      <pc:sldChg chg="addSp modSp add mod">
        <pc:chgData name="Richard Chalk" userId="287f8aa4f4de1d19" providerId="LiveId" clId="{E3FC098F-8FE9-43D8-87C8-4C8D41B0EE8C}" dt="2023-07-19T13:43:08.925" v="1437" actId="207"/>
        <pc:sldMkLst>
          <pc:docMk/>
          <pc:sldMk cId="2307424035" sldId="266"/>
        </pc:sldMkLst>
        <pc:spChg chg="mod">
          <ac:chgData name="Richard Chalk" userId="287f8aa4f4de1d19" providerId="LiveId" clId="{E3FC098F-8FE9-43D8-87C8-4C8D41B0EE8C}" dt="2023-07-19T06:54:35.870" v="1176"/>
          <ac:spMkLst>
            <pc:docMk/>
            <pc:sldMk cId="2307424035" sldId="266"/>
            <ac:spMk id="8" creationId="{96C79849-7789-5EA9-14D5-DCA1EB538C02}"/>
          </ac:spMkLst>
        </pc:spChg>
        <pc:spChg chg="mod">
          <ac:chgData name="Richard Chalk" userId="287f8aa4f4de1d19" providerId="LiveId" clId="{E3FC098F-8FE9-43D8-87C8-4C8D41B0EE8C}" dt="2023-07-19T13:43:08.925" v="1437" actId="207"/>
          <ac:spMkLst>
            <pc:docMk/>
            <pc:sldMk cId="2307424035" sldId="266"/>
            <ac:spMk id="159" creationId="{00000000-0000-0000-0000-000000000000}"/>
          </ac:spMkLst>
        </pc:spChg>
        <pc:grpChg chg="add mod">
          <ac:chgData name="Richard Chalk" userId="287f8aa4f4de1d19" providerId="LiveId" clId="{E3FC098F-8FE9-43D8-87C8-4C8D41B0EE8C}" dt="2023-07-19T06:55:02.007" v="1201" actId="1037"/>
          <ac:grpSpMkLst>
            <pc:docMk/>
            <pc:sldMk cId="2307424035" sldId="266"/>
            <ac:grpSpMk id="6" creationId="{7308CB4A-F4E5-69D5-DEB8-062FCE06CE10}"/>
          </ac:grpSpMkLst>
        </pc:grpChg>
        <pc:picChg chg="add mod">
          <ac:chgData name="Richard Chalk" userId="287f8aa4f4de1d19" providerId="LiveId" clId="{E3FC098F-8FE9-43D8-87C8-4C8D41B0EE8C}" dt="2023-07-19T06:54:50.642" v="1180" actId="1076"/>
          <ac:picMkLst>
            <pc:docMk/>
            <pc:sldMk cId="2307424035" sldId="266"/>
            <ac:picMk id="2" creationId="{C91A7F54-BEB5-7C16-669C-4848CEA05DCF}"/>
          </ac:picMkLst>
        </pc:picChg>
        <pc:picChg chg="mod">
          <ac:chgData name="Richard Chalk" userId="287f8aa4f4de1d19" providerId="LiveId" clId="{E3FC098F-8FE9-43D8-87C8-4C8D41B0EE8C}" dt="2023-07-19T06:53:52.006" v="1171" actId="167"/>
          <ac:picMkLst>
            <pc:docMk/>
            <pc:sldMk cId="2307424035" sldId="266"/>
            <ac:picMk id="3" creationId="{568AE11D-750F-3F14-DB96-006110CA43EA}"/>
          </ac:picMkLst>
        </pc:picChg>
        <pc:picChg chg="add mod">
          <ac:chgData name="Richard Chalk" userId="287f8aa4f4de1d19" providerId="LiveId" clId="{E3FC098F-8FE9-43D8-87C8-4C8D41B0EE8C}" dt="2023-07-19T06:54:57.330" v="1182" actId="1076"/>
          <ac:picMkLst>
            <pc:docMk/>
            <pc:sldMk cId="2307424035" sldId="266"/>
            <ac:picMk id="5" creationId="{CDEC0F47-627B-CBCC-7804-83056BC102FD}"/>
          </ac:picMkLst>
        </pc:picChg>
        <pc:picChg chg="mod">
          <ac:chgData name="Richard Chalk" userId="287f8aa4f4de1d19" providerId="LiveId" clId="{E3FC098F-8FE9-43D8-87C8-4C8D41B0EE8C}" dt="2023-07-19T06:54:35.870" v="1176"/>
          <ac:picMkLst>
            <pc:docMk/>
            <pc:sldMk cId="2307424035" sldId="266"/>
            <ac:picMk id="7" creationId="{8CA7DE26-E07F-C518-88CC-53D4E58544A3}"/>
          </ac:picMkLst>
        </pc:picChg>
      </pc:sldChg>
      <pc:sldChg chg="addSp delSp modSp add mod modNotes">
        <pc:chgData name="Richard Chalk" userId="287f8aa4f4de1d19" providerId="LiveId" clId="{E3FC098F-8FE9-43D8-87C8-4C8D41B0EE8C}" dt="2023-07-20T09:40:36.182" v="6549" actId="1076"/>
        <pc:sldMkLst>
          <pc:docMk/>
          <pc:sldMk cId="2071777541" sldId="268"/>
        </pc:sldMkLst>
        <pc:spChg chg="add del mod">
          <ac:chgData name="Richard Chalk" userId="287f8aa4f4de1d19" providerId="LiveId" clId="{E3FC098F-8FE9-43D8-87C8-4C8D41B0EE8C}" dt="2023-07-20T04:56:20.183" v="5129" actId="478"/>
          <ac:spMkLst>
            <pc:docMk/>
            <pc:sldMk cId="2071777541" sldId="268"/>
            <ac:spMk id="3" creationId="{D7491314-7579-C887-A791-D4EEB5CCB179}"/>
          </ac:spMkLst>
        </pc:spChg>
        <pc:spChg chg="mod">
          <ac:chgData name="Richard Chalk" userId="287f8aa4f4de1d19" providerId="LiveId" clId="{E3FC098F-8FE9-43D8-87C8-4C8D41B0EE8C}" dt="2023-07-20T09:40:36.182" v="6549" actId="1076"/>
          <ac:spMkLst>
            <pc:docMk/>
            <pc:sldMk cId="2071777541" sldId="268"/>
            <ac:spMk id="5" creationId="{78189A0B-73DF-369F-10EC-E352A9C67257}"/>
          </ac:spMkLst>
        </pc:spChg>
        <pc:spChg chg="add mod">
          <ac:chgData name="Richard Chalk" userId="287f8aa4f4de1d19" providerId="LiveId" clId="{E3FC098F-8FE9-43D8-87C8-4C8D41B0EE8C}" dt="2023-07-19T18:52:39.944" v="3537"/>
          <ac:spMkLst>
            <pc:docMk/>
            <pc:sldMk cId="2071777541" sldId="268"/>
            <ac:spMk id="7" creationId="{C8AFFF6F-D6DB-6D07-7304-11225E29371D}"/>
          </ac:spMkLst>
        </pc:spChg>
        <pc:spChg chg="add del mod">
          <ac:chgData name="Richard Chalk" userId="287f8aa4f4de1d19" providerId="LiveId" clId="{E3FC098F-8FE9-43D8-87C8-4C8D41B0EE8C}" dt="2023-07-20T09:37:08.142" v="6480" actId="478"/>
          <ac:spMkLst>
            <pc:docMk/>
            <pc:sldMk cId="2071777541" sldId="268"/>
            <ac:spMk id="14" creationId="{4758414E-27D5-8406-17B7-B795900C1F2D}"/>
          </ac:spMkLst>
        </pc:spChg>
        <pc:spChg chg="add mod">
          <ac:chgData name="Richard Chalk" userId="287f8aa4f4de1d19" providerId="LiveId" clId="{E3FC098F-8FE9-43D8-87C8-4C8D41B0EE8C}" dt="2023-07-20T09:37:08.549" v="6481"/>
          <ac:spMkLst>
            <pc:docMk/>
            <pc:sldMk cId="2071777541" sldId="268"/>
            <ac:spMk id="19" creationId="{D608EA20-941F-BA94-BB64-E5CFFA76A2BC}"/>
          </ac:spMkLst>
        </pc:spChg>
        <pc:spChg chg="add mod">
          <ac:chgData name="Richard Chalk" userId="287f8aa4f4de1d19" providerId="LiveId" clId="{E3FC098F-8FE9-43D8-87C8-4C8D41B0EE8C}" dt="2023-07-20T09:37:08.549" v="6481"/>
          <ac:spMkLst>
            <pc:docMk/>
            <pc:sldMk cId="2071777541" sldId="268"/>
            <ac:spMk id="20" creationId="{0F6D67D1-CA8E-DD99-64CD-285CEEAE9592}"/>
          </ac:spMkLst>
        </pc:spChg>
        <pc:spChg chg="add mod">
          <ac:chgData name="Richard Chalk" userId="287f8aa4f4de1d19" providerId="LiveId" clId="{E3FC098F-8FE9-43D8-87C8-4C8D41B0EE8C}" dt="2023-07-20T09:40:29.614" v="6547" actId="1037"/>
          <ac:spMkLst>
            <pc:docMk/>
            <pc:sldMk cId="2071777541" sldId="268"/>
            <ac:spMk id="23" creationId="{075C7213-5435-2FE9-4F25-DC4B63C4E19C}"/>
          </ac:spMkLst>
        </pc:spChg>
        <pc:spChg chg="del">
          <ac:chgData name="Richard Chalk" userId="287f8aa4f4de1d19" providerId="LiveId" clId="{E3FC098F-8FE9-43D8-87C8-4C8D41B0EE8C}" dt="2023-07-19T18:52:50.126" v="3540" actId="478"/>
          <ac:spMkLst>
            <pc:docMk/>
            <pc:sldMk cId="2071777541" sldId="268"/>
            <ac:spMk id="127" creationId="{00000000-0000-0000-0000-000000000000}"/>
          </ac:spMkLst>
        </pc:spChg>
        <pc:spChg chg="mod">
          <ac:chgData name="Richard Chalk" userId="287f8aa4f4de1d19" providerId="LiveId" clId="{E3FC098F-8FE9-43D8-87C8-4C8D41B0EE8C}" dt="2023-07-20T04:59:19.817" v="5189" actId="20577"/>
          <ac:spMkLst>
            <pc:docMk/>
            <pc:sldMk cId="2071777541" sldId="268"/>
            <ac:spMk id="128" creationId="{00000000-0000-0000-0000-000000000000}"/>
          </ac:spMkLst>
        </pc:spChg>
        <pc:picChg chg="add mod">
          <ac:chgData name="Richard Chalk" userId="287f8aa4f4de1d19" providerId="LiveId" clId="{E3FC098F-8FE9-43D8-87C8-4C8D41B0EE8C}" dt="2023-07-19T18:52:39.944" v="3537"/>
          <ac:picMkLst>
            <pc:docMk/>
            <pc:sldMk cId="2071777541" sldId="268"/>
            <ac:picMk id="6" creationId="{420650B3-31A1-B8B6-FED5-B59ADE792777}"/>
          </ac:picMkLst>
        </pc:picChg>
        <pc:picChg chg="add del mod">
          <ac:chgData name="Richard Chalk" userId="287f8aa4f4de1d19" providerId="LiveId" clId="{E3FC098F-8FE9-43D8-87C8-4C8D41B0EE8C}" dt="2023-07-20T09:37:08.142" v="6480" actId="478"/>
          <ac:picMkLst>
            <pc:docMk/>
            <pc:sldMk cId="2071777541" sldId="268"/>
            <ac:picMk id="8" creationId="{C8635751-ABF4-80B9-0E87-9038EC909C6E}"/>
          </ac:picMkLst>
        </pc:picChg>
        <pc:picChg chg="add del mod">
          <ac:chgData name="Richard Chalk" userId="287f8aa4f4de1d19" providerId="LiveId" clId="{E3FC098F-8FE9-43D8-87C8-4C8D41B0EE8C}" dt="2023-07-20T09:37:08.142" v="6480" actId="478"/>
          <ac:picMkLst>
            <pc:docMk/>
            <pc:sldMk cId="2071777541" sldId="268"/>
            <ac:picMk id="11" creationId="{03A5E5AA-6E1C-CA7B-AF25-555F01C9C8F7}"/>
          </ac:picMkLst>
        </pc:picChg>
        <pc:picChg chg="add del mod">
          <ac:chgData name="Richard Chalk" userId="287f8aa4f4de1d19" providerId="LiveId" clId="{E3FC098F-8FE9-43D8-87C8-4C8D41B0EE8C}" dt="2023-07-20T09:37:08.142" v="6480" actId="478"/>
          <ac:picMkLst>
            <pc:docMk/>
            <pc:sldMk cId="2071777541" sldId="268"/>
            <ac:picMk id="12" creationId="{075DCCF5-C4AB-E231-0897-DB50E22F842A}"/>
          </ac:picMkLst>
        </pc:picChg>
        <pc:picChg chg="add del mod">
          <ac:chgData name="Richard Chalk" userId="287f8aa4f4de1d19" providerId="LiveId" clId="{E3FC098F-8FE9-43D8-87C8-4C8D41B0EE8C}" dt="2023-07-20T09:37:08.142" v="6480" actId="478"/>
          <ac:picMkLst>
            <pc:docMk/>
            <pc:sldMk cId="2071777541" sldId="268"/>
            <ac:picMk id="13" creationId="{B7430182-24EC-644C-8B5B-F1CBC1436B68}"/>
          </ac:picMkLst>
        </pc:picChg>
        <pc:picChg chg="add mod">
          <ac:chgData name="Richard Chalk" userId="287f8aa4f4de1d19" providerId="LiveId" clId="{E3FC098F-8FE9-43D8-87C8-4C8D41B0EE8C}" dt="2023-07-20T09:37:08.549" v="6481"/>
          <ac:picMkLst>
            <pc:docMk/>
            <pc:sldMk cId="2071777541" sldId="268"/>
            <ac:picMk id="15" creationId="{D82BD1BA-C18B-B40A-B7FF-81C6D18E362B}"/>
          </ac:picMkLst>
        </pc:picChg>
        <pc:picChg chg="add mod">
          <ac:chgData name="Richard Chalk" userId="287f8aa4f4de1d19" providerId="LiveId" clId="{E3FC098F-8FE9-43D8-87C8-4C8D41B0EE8C}" dt="2023-07-20T09:37:08.549" v="6481"/>
          <ac:picMkLst>
            <pc:docMk/>
            <pc:sldMk cId="2071777541" sldId="268"/>
            <ac:picMk id="16" creationId="{FA0DD1CF-4F50-36D4-288A-68810A981511}"/>
          </ac:picMkLst>
        </pc:picChg>
        <pc:picChg chg="add mod">
          <ac:chgData name="Richard Chalk" userId="287f8aa4f4de1d19" providerId="LiveId" clId="{E3FC098F-8FE9-43D8-87C8-4C8D41B0EE8C}" dt="2023-07-20T09:37:08.549" v="6481"/>
          <ac:picMkLst>
            <pc:docMk/>
            <pc:sldMk cId="2071777541" sldId="268"/>
            <ac:picMk id="17" creationId="{E565DE3E-B3CB-B4B0-AA48-C9C9A9E6F60F}"/>
          </ac:picMkLst>
        </pc:picChg>
        <pc:picChg chg="add mod">
          <ac:chgData name="Richard Chalk" userId="287f8aa4f4de1d19" providerId="LiveId" clId="{E3FC098F-8FE9-43D8-87C8-4C8D41B0EE8C}" dt="2023-07-20T09:37:08.549" v="6481"/>
          <ac:picMkLst>
            <pc:docMk/>
            <pc:sldMk cId="2071777541" sldId="268"/>
            <ac:picMk id="18" creationId="{ACADCF04-444F-2C69-C441-1C96244D389B}"/>
          </ac:picMkLst>
        </pc:picChg>
        <pc:picChg chg="add del mod">
          <ac:chgData name="Richard Chalk" userId="287f8aa4f4de1d19" providerId="LiveId" clId="{E3FC098F-8FE9-43D8-87C8-4C8D41B0EE8C}" dt="2023-07-20T09:39:17.792" v="6488" actId="478"/>
          <ac:picMkLst>
            <pc:docMk/>
            <pc:sldMk cId="2071777541" sldId="268"/>
            <ac:picMk id="21" creationId="{91F805BE-BA54-1CA3-D8CF-D40500CEC51B}"/>
          </ac:picMkLst>
        </pc:picChg>
        <pc:picChg chg="add mod">
          <ac:chgData name="Richard Chalk" userId="287f8aa4f4de1d19" providerId="LiveId" clId="{E3FC098F-8FE9-43D8-87C8-4C8D41B0EE8C}" dt="2023-07-20T09:40:29.614" v="6547" actId="1037"/>
          <ac:picMkLst>
            <pc:docMk/>
            <pc:sldMk cId="2071777541" sldId="268"/>
            <ac:picMk id="22" creationId="{A4088500-CE4D-F885-F22D-2A86E494C5AC}"/>
          </ac:picMkLst>
        </pc:picChg>
      </pc:sldChg>
      <pc:sldChg chg="addSp delSp modSp add mod modNotes">
        <pc:chgData name="Richard Chalk" userId="287f8aa4f4de1d19" providerId="LiveId" clId="{E3FC098F-8FE9-43D8-87C8-4C8D41B0EE8C}" dt="2023-07-20T09:41:09.306" v="6556" actId="14100"/>
        <pc:sldMkLst>
          <pc:docMk/>
          <pc:sldMk cId="603092959" sldId="271"/>
        </pc:sldMkLst>
        <pc:spChg chg="add del mod">
          <ac:chgData name="Richard Chalk" userId="287f8aa4f4de1d19" providerId="LiveId" clId="{E3FC098F-8FE9-43D8-87C8-4C8D41B0EE8C}" dt="2023-07-20T04:56:40.581" v="5135" actId="478"/>
          <ac:spMkLst>
            <pc:docMk/>
            <pc:sldMk cId="603092959" sldId="271"/>
            <ac:spMk id="3" creationId="{F1CAC4B5-4B1F-F00D-A201-471D9319F2D0}"/>
          </ac:spMkLst>
        </pc:spChg>
        <pc:spChg chg="mod">
          <ac:chgData name="Richard Chalk" userId="287f8aa4f4de1d19" providerId="LiveId" clId="{E3FC098F-8FE9-43D8-87C8-4C8D41B0EE8C}" dt="2023-07-20T09:40:56.470" v="6553" actId="14100"/>
          <ac:spMkLst>
            <pc:docMk/>
            <pc:sldMk cId="603092959" sldId="271"/>
            <ac:spMk id="5" creationId="{78189A0B-73DF-369F-10EC-E352A9C67257}"/>
          </ac:spMkLst>
        </pc:spChg>
        <pc:spChg chg="add mod">
          <ac:chgData name="Richard Chalk" userId="287f8aa4f4de1d19" providerId="LiveId" clId="{E3FC098F-8FE9-43D8-87C8-4C8D41B0EE8C}" dt="2023-07-19T18:52:42.272" v="3538"/>
          <ac:spMkLst>
            <pc:docMk/>
            <pc:sldMk cId="603092959" sldId="271"/>
            <ac:spMk id="8" creationId="{0601A2DB-C982-B5FE-AD16-0D82674295C6}"/>
          </ac:spMkLst>
        </pc:spChg>
        <pc:spChg chg="add del mod">
          <ac:chgData name="Richard Chalk" userId="287f8aa4f4de1d19" providerId="LiveId" clId="{E3FC098F-8FE9-43D8-87C8-4C8D41B0EE8C}" dt="2023-07-20T09:37:11.387" v="6482" actId="478"/>
          <ac:spMkLst>
            <pc:docMk/>
            <pc:sldMk cId="603092959" sldId="271"/>
            <ac:spMk id="13" creationId="{B1F537D8-AB64-0ED2-BB8B-A1ACF5FAEA5B}"/>
          </ac:spMkLst>
        </pc:spChg>
        <pc:spChg chg="add mod">
          <ac:chgData name="Richard Chalk" userId="287f8aa4f4de1d19" providerId="LiveId" clId="{E3FC098F-8FE9-43D8-87C8-4C8D41B0EE8C}" dt="2023-07-20T09:37:11.998" v="6483"/>
          <ac:spMkLst>
            <pc:docMk/>
            <pc:sldMk cId="603092959" sldId="271"/>
            <ac:spMk id="18" creationId="{B7FBC46B-22BF-2E7E-0624-D1A77A6A039A}"/>
          </ac:spMkLst>
        </pc:spChg>
        <pc:spChg chg="add mod">
          <ac:chgData name="Richard Chalk" userId="287f8aa4f4de1d19" providerId="LiveId" clId="{E3FC098F-8FE9-43D8-87C8-4C8D41B0EE8C}" dt="2023-07-20T09:37:11.998" v="6483"/>
          <ac:spMkLst>
            <pc:docMk/>
            <pc:sldMk cId="603092959" sldId="271"/>
            <ac:spMk id="19" creationId="{E23E7EEA-B642-777A-15BC-01BB05A18A74}"/>
          </ac:spMkLst>
        </pc:spChg>
        <pc:spChg chg="add mod">
          <ac:chgData name="Richard Chalk" userId="287f8aa4f4de1d19" providerId="LiveId" clId="{E3FC098F-8FE9-43D8-87C8-4C8D41B0EE8C}" dt="2023-07-20T09:41:09.306" v="6556" actId="14100"/>
          <ac:spMkLst>
            <pc:docMk/>
            <pc:sldMk cId="603092959" sldId="271"/>
            <ac:spMk id="21" creationId="{125C2F85-B51A-BF64-953A-1021FB3D6114}"/>
          </ac:spMkLst>
        </pc:spChg>
        <pc:spChg chg="del">
          <ac:chgData name="Richard Chalk" userId="287f8aa4f4de1d19" providerId="LiveId" clId="{E3FC098F-8FE9-43D8-87C8-4C8D41B0EE8C}" dt="2023-07-19T18:52:46.501" v="3539" actId="478"/>
          <ac:spMkLst>
            <pc:docMk/>
            <pc:sldMk cId="603092959" sldId="271"/>
            <ac:spMk id="127" creationId="{00000000-0000-0000-0000-000000000000}"/>
          </ac:spMkLst>
        </pc:spChg>
        <pc:spChg chg="mod">
          <ac:chgData name="Richard Chalk" userId="287f8aa4f4de1d19" providerId="LiveId" clId="{E3FC098F-8FE9-43D8-87C8-4C8D41B0EE8C}" dt="2023-07-20T04:59:25.349" v="5194" actId="20577"/>
          <ac:spMkLst>
            <pc:docMk/>
            <pc:sldMk cId="603092959" sldId="271"/>
            <ac:spMk id="128" creationId="{00000000-0000-0000-0000-000000000000}"/>
          </ac:spMkLst>
        </pc:spChg>
        <pc:picChg chg="add mod">
          <ac:chgData name="Richard Chalk" userId="287f8aa4f4de1d19" providerId="LiveId" clId="{E3FC098F-8FE9-43D8-87C8-4C8D41B0EE8C}" dt="2023-07-19T18:52:42.272" v="3538"/>
          <ac:picMkLst>
            <pc:docMk/>
            <pc:sldMk cId="603092959" sldId="271"/>
            <ac:picMk id="4" creationId="{3081F834-487C-4B2C-2DF2-ACD22E2FDA6B}"/>
          </ac:picMkLst>
        </pc:picChg>
        <pc:picChg chg="add del mod">
          <ac:chgData name="Richard Chalk" userId="287f8aa4f4de1d19" providerId="LiveId" clId="{E3FC098F-8FE9-43D8-87C8-4C8D41B0EE8C}" dt="2023-07-20T09:37:11.387" v="6482" actId="478"/>
          <ac:picMkLst>
            <pc:docMk/>
            <pc:sldMk cId="603092959" sldId="271"/>
            <ac:picMk id="9" creationId="{EAB4BA6D-36CF-8DCF-62FD-CC53837F2B28}"/>
          </ac:picMkLst>
        </pc:picChg>
        <pc:picChg chg="add del mod">
          <ac:chgData name="Richard Chalk" userId="287f8aa4f4de1d19" providerId="LiveId" clId="{E3FC098F-8FE9-43D8-87C8-4C8D41B0EE8C}" dt="2023-07-20T09:37:11.387" v="6482" actId="478"/>
          <ac:picMkLst>
            <pc:docMk/>
            <pc:sldMk cId="603092959" sldId="271"/>
            <ac:picMk id="10" creationId="{0B1DEDFD-D8DD-900A-8423-CFAC456C2271}"/>
          </ac:picMkLst>
        </pc:picChg>
        <pc:picChg chg="add del mod">
          <ac:chgData name="Richard Chalk" userId="287f8aa4f4de1d19" providerId="LiveId" clId="{E3FC098F-8FE9-43D8-87C8-4C8D41B0EE8C}" dt="2023-07-20T09:37:11.387" v="6482" actId="478"/>
          <ac:picMkLst>
            <pc:docMk/>
            <pc:sldMk cId="603092959" sldId="271"/>
            <ac:picMk id="11" creationId="{0F4A9216-6962-80BD-5668-5213A1FBDDCF}"/>
          </ac:picMkLst>
        </pc:picChg>
        <pc:picChg chg="add del mod">
          <ac:chgData name="Richard Chalk" userId="287f8aa4f4de1d19" providerId="LiveId" clId="{E3FC098F-8FE9-43D8-87C8-4C8D41B0EE8C}" dt="2023-07-20T09:37:11.387" v="6482" actId="478"/>
          <ac:picMkLst>
            <pc:docMk/>
            <pc:sldMk cId="603092959" sldId="271"/>
            <ac:picMk id="12" creationId="{C2D1AEA0-2336-D8F8-DF78-211B8937CC9B}"/>
          </ac:picMkLst>
        </pc:picChg>
        <pc:picChg chg="add mod">
          <ac:chgData name="Richard Chalk" userId="287f8aa4f4de1d19" providerId="LiveId" clId="{E3FC098F-8FE9-43D8-87C8-4C8D41B0EE8C}" dt="2023-07-20T09:37:11.998" v="6483"/>
          <ac:picMkLst>
            <pc:docMk/>
            <pc:sldMk cId="603092959" sldId="271"/>
            <ac:picMk id="14" creationId="{522C3B12-5E8D-E742-57E3-2481A0849A8A}"/>
          </ac:picMkLst>
        </pc:picChg>
        <pc:picChg chg="add mod">
          <ac:chgData name="Richard Chalk" userId="287f8aa4f4de1d19" providerId="LiveId" clId="{E3FC098F-8FE9-43D8-87C8-4C8D41B0EE8C}" dt="2023-07-20T09:37:11.998" v="6483"/>
          <ac:picMkLst>
            <pc:docMk/>
            <pc:sldMk cId="603092959" sldId="271"/>
            <ac:picMk id="15" creationId="{CC77080A-8987-70E1-5F2E-41C1FA3AE542}"/>
          </ac:picMkLst>
        </pc:picChg>
        <pc:picChg chg="add mod">
          <ac:chgData name="Richard Chalk" userId="287f8aa4f4de1d19" providerId="LiveId" clId="{E3FC098F-8FE9-43D8-87C8-4C8D41B0EE8C}" dt="2023-07-20T09:37:11.998" v="6483"/>
          <ac:picMkLst>
            <pc:docMk/>
            <pc:sldMk cId="603092959" sldId="271"/>
            <ac:picMk id="16" creationId="{64A10592-0301-78EB-6C77-AF5E3F45148B}"/>
          </ac:picMkLst>
        </pc:picChg>
        <pc:picChg chg="add mod">
          <ac:chgData name="Richard Chalk" userId="287f8aa4f4de1d19" providerId="LiveId" clId="{E3FC098F-8FE9-43D8-87C8-4C8D41B0EE8C}" dt="2023-07-20T09:37:11.998" v="6483"/>
          <ac:picMkLst>
            <pc:docMk/>
            <pc:sldMk cId="603092959" sldId="271"/>
            <ac:picMk id="17" creationId="{A60C20EE-5269-8C9E-65FF-AA93F928F988}"/>
          </ac:picMkLst>
        </pc:picChg>
        <pc:picChg chg="add mod">
          <ac:chgData name="Richard Chalk" userId="287f8aa4f4de1d19" providerId="LiveId" clId="{E3FC098F-8FE9-43D8-87C8-4C8D41B0EE8C}" dt="2023-07-20T09:40:49.906" v="6551" actId="1076"/>
          <ac:picMkLst>
            <pc:docMk/>
            <pc:sldMk cId="603092959" sldId="271"/>
            <ac:picMk id="20" creationId="{E1B5A3E7-D2EF-8961-8507-DDA01F7948FA}"/>
          </ac:picMkLst>
        </pc:picChg>
      </pc:sldChg>
      <pc:sldChg chg="addSp delSp modSp mod modNotesTx">
        <pc:chgData name="Richard Chalk" userId="287f8aa4f4de1d19" providerId="LiveId" clId="{E3FC098F-8FE9-43D8-87C8-4C8D41B0EE8C}" dt="2023-07-20T10:10:42.078" v="7153" actId="20577"/>
        <pc:sldMkLst>
          <pc:docMk/>
          <pc:sldMk cId="0" sldId="299"/>
        </pc:sldMkLst>
        <pc:spChg chg="add del">
          <ac:chgData name="Richard Chalk" userId="287f8aa4f4de1d19" providerId="LiveId" clId="{E3FC098F-8FE9-43D8-87C8-4C8D41B0EE8C}" dt="2023-07-20T10:01:51.959" v="6981" actId="478"/>
          <ac:spMkLst>
            <pc:docMk/>
            <pc:sldMk cId="0" sldId="299"/>
            <ac:spMk id="4" creationId="{9D40A7ED-1090-FCBE-0A66-7BB5780463B1}"/>
          </ac:spMkLst>
        </pc:spChg>
        <pc:spChg chg="mod">
          <ac:chgData name="Richard Chalk" userId="287f8aa4f4de1d19" providerId="LiveId" clId="{E3FC098F-8FE9-43D8-87C8-4C8D41B0EE8C}" dt="2023-07-20T10:06:27.008" v="7014" actId="1076"/>
          <ac:spMkLst>
            <pc:docMk/>
            <pc:sldMk cId="0" sldId="299"/>
            <ac:spMk id="8" creationId="{9977F281-A947-A97F-F970-14C3D7FFAE2B}"/>
          </ac:spMkLst>
        </pc:spChg>
        <pc:spChg chg="mod">
          <ac:chgData name="Richard Chalk" userId="287f8aa4f4de1d19" providerId="LiveId" clId="{E3FC098F-8FE9-43D8-87C8-4C8D41B0EE8C}" dt="2023-07-20T10:03:01.115" v="7011" actId="113"/>
          <ac:spMkLst>
            <pc:docMk/>
            <pc:sldMk cId="0" sldId="299"/>
            <ac:spMk id="18" creationId="{CBF4E8CD-055F-8FAC-58DB-DB42DE1E6C1D}"/>
          </ac:spMkLst>
        </pc:spChg>
        <pc:spChg chg="mod">
          <ac:chgData name="Richard Chalk" userId="287f8aa4f4de1d19" providerId="LiveId" clId="{E3FC098F-8FE9-43D8-87C8-4C8D41B0EE8C}" dt="2023-07-20T10:10:42.078" v="7153" actId="20577"/>
          <ac:spMkLst>
            <pc:docMk/>
            <pc:sldMk cId="0" sldId="299"/>
            <ac:spMk id="658" creationId="{00000000-0000-0000-0000-000000000000}"/>
          </ac:spMkLst>
        </pc:spChg>
        <pc:picChg chg="del">
          <ac:chgData name="Richard Chalk" userId="287f8aa4f4de1d19" providerId="LiveId" clId="{E3FC098F-8FE9-43D8-87C8-4C8D41B0EE8C}" dt="2023-07-20T10:02:16.571" v="6982" actId="478"/>
          <ac:picMkLst>
            <pc:docMk/>
            <pc:sldMk cId="0" sldId="299"/>
            <ac:picMk id="2050" creationId="{39D47829-75A0-558A-0986-D1819D3C5FF5}"/>
          </ac:picMkLst>
        </pc:picChg>
      </pc:sldChg>
      <pc:sldChg chg="modSp mod">
        <pc:chgData name="Richard Chalk" userId="287f8aa4f4de1d19" providerId="LiveId" clId="{E3FC098F-8FE9-43D8-87C8-4C8D41B0EE8C}" dt="2023-07-19T05:37:14.768" v="21" actId="20577"/>
        <pc:sldMkLst>
          <pc:docMk/>
          <pc:sldMk cId="3213385662" sldId="309"/>
        </pc:sldMkLst>
        <pc:spChg chg="mod">
          <ac:chgData name="Richard Chalk" userId="287f8aa4f4de1d19" providerId="LiveId" clId="{E3FC098F-8FE9-43D8-87C8-4C8D41B0EE8C}" dt="2023-07-19T05:37:14.768" v="21" actId="20577"/>
          <ac:spMkLst>
            <pc:docMk/>
            <pc:sldMk cId="3213385662" sldId="309"/>
            <ac:spMk id="118" creationId="{00000000-0000-0000-0000-000000000000}"/>
          </ac:spMkLst>
        </pc:spChg>
      </pc:sldChg>
      <pc:sldChg chg="addSp modSp del">
        <pc:chgData name="Richard Chalk" userId="287f8aa4f4de1d19" providerId="LiveId" clId="{E3FC098F-8FE9-43D8-87C8-4C8D41B0EE8C}" dt="2023-07-20T10:01:49.632" v="6980" actId="47"/>
        <pc:sldMkLst>
          <pc:docMk/>
          <pc:sldMk cId="1717922590" sldId="382"/>
        </pc:sldMkLst>
        <pc:spChg chg="add mod">
          <ac:chgData name="Richard Chalk" userId="287f8aa4f4de1d19" providerId="LiveId" clId="{E3FC098F-8FE9-43D8-87C8-4C8D41B0EE8C}" dt="2023-07-19T14:45:27.569" v="2921"/>
          <ac:spMkLst>
            <pc:docMk/>
            <pc:sldMk cId="1717922590" sldId="382"/>
            <ac:spMk id="2" creationId="{68D7EE88-A624-69AA-8356-7641299F17A4}"/>
          </ac:spMkLst>
        </pc:spChg>
      </pc:sldChg>
      <pc:sldChg chg="addSp modSp del">
        <pc:chgData name="Richard Chalk" userId="287f8aa4f4de1d19" providerId="LiveId" clId="{E3FC098F-8FE9-43D8-87C8-4C8D41B0EE8C}" dt="2023-07-20T10:01:49.632" v="6980" actId="47"/>
        <pc:sldMkLst>
          <pc:docMk/>
          <pc:sldMk cId="4193271027" sldId="512"/>
        </pc:sldMkLst>
        <pc:spChg chg="add mod">
          <ac:chgData name="Richard Chalk" userId="287f8aa4f4de1d19" providerId="LiveId" clId="{E3FC098F-8FE9-43D8-87C8-4C8D41B0EE8C}" dt="2023-07-19T14:45:26.342" v="2920"/>
          <ac:spMkLst>
            <pc:docMk/>
            <pc:sldMk cId="4193271027" sldId="512"/>
            <ac:spMk id="8" creationId="{091C5BF0-058F-2A7A-E50F-C1FAA3C3BF78}"/>
          </ac:spMkLst>
        </pc:spChg>
      </pc:sldChg>
      <pc:sldChg chg="del">
        <pc:chgData name="Richard Chalk" userId="287f8aa4f4de1d19" providerId="LiveId" clId="{E3FC098F-8FE9-43D8-87C8-4C8D41B0EE8C}" dt="2023-07-19T14:45:05.689" v="2915" actId="47"/>
        <pc:sldMkLst>
          <pc:docMk/>
          <pc:sldMk cId="1745136062" sldId="513"/>
        </pc:sldMkLst>
      </pc:sldChg>
      <pc:sldChg chg="del">
        <pc:chgData name="Richard Chalk" userId="287f8aa4f4de1d19" providerId="LiveId" clId="{E3FC098F-8FE9-43D8-87C8-4C8D41B0EE8C}" dt="2023-07-19T14:45:08.554" v="2916" actId="47"/>
        <pc:sldMkLst>
          <pc:docMk/>
          <pc:sldMk cId="3290590145" sldId="514"/>
        </pc:sldMkLst>
      </pc:sldChg>
      <pc:sldChg chg="del">
        <pc:chgData name="Richard Chalk" userId="287f8aa4f4de1d19" providerId="LiveId" clId="{E3FC098F-8FE9-43D8-87C8-4C8D41B0EE8C}" dt="2023-07-19T14:45:16.634" v="2918" actId="47"/>
        <pc:sldMkLst>
          <pc:docMk/>
          <pc:sldMk cId="1536526050" sldId="515"/>
        </pc:sldMkLst>
      </pc:sldChg>
      <pc:sldChg chg="addSp modSp del">
        <pc:chgData name="Richard Chalk" userId="287f8aa4f4de1d19" providerId="LiveId" clId="{E3FC098F-8FE9-43D8-87C8-4C8D41B0EE8C}" dt="2023-07-20T10:01:49.632" v="6980" actId="47"/>
        <pc:sldMkLst>
          <pc:docMk/>
          <pc:sldMk cId="3727036933" sldId="516"/>
        </pc:sldMkLst>
        <pc:spChg chg="add mod">
          <ac:chgData name="Richard Chalk" userId="287f8aa4f4de1d19" providerId="LiveId" clId="{E3FC098F-8FE9-43D8-87C8-4C8D41B0EE8C}" dt="2023-07-19T14:45:28.972" v="2922"/>
          <ac:spMkLst>
            <pc:docMk/>
            <pc:sldMk cId="3727036933" sldId="516"/>
            <ac:spMk id="8" creationId="{B8D39B89-8255-9704-36FA-A4485C8B14BB}"/>
          </ac:spMkLst>
        </pc:spChg>
      </pc:sldChg>
      <pc:sldChg chg="del">
        <pc:chgData name="Richard Chalk" userId="287f8aa4f4de1d19" providerId="LiveId" clId="{E3FC098F-8FE9-43D8-87C8-4C8D41B0EE8C}" dt="2023-07-19T14:45:11.520" v="2917" actId="47"/>
        <pc:sldMkLst>
          <pc:docMk/>
          <pc:sldMk cId="1188041564" sldId="517"/>
        </pc:sldMkLst>
      </pc:sldChg>
      <pc:sldChg chg="del">
        <pc:chgData name="Richard Chalk" userId="287f8aa4f4de1d19" providerId="LiveId" clId="{E3FC098F-8FE9-43D8-87C8-4C8D41B0EE8C}" dt="2023-07-19T14:44:54.075" v="2914" actId="47"/>
        <pc:sldMkLst>
          <pc:docMk/>
          <pc:sldMk cId="1905608281" sldId="518"/>
        </pc:sldMkLst>
      </pc:sldChg>
      <pc:sldChg chg="modSp add del mod ord">
        <pc:chgData name="Richard Chalk" userId="287f8aa4f4de1d19" providerId="LiveId" clId="{E3FC098F-8FE9-43D8-87C8-4C8D41B0EE8C}" dt="2023-07-19T06:48:46.612" v="1086" actId="2696"/>
        <pc:sldMkLst>
          <pc:docMk/>
          <pc:sldMk cId="1373456415" sldId="519"/>
        </pc:sldMkLst>
        <pc:spChg chg="mod">
          <ac:chgData name="Richard Chalk" userId="287f8aa4f4de1d19" providerId="LiveId" clId="{E3FC098F-8FE9-43D8-87C8-4C8D41B0EE8C}" dt="2023-07-19T05:41:44.301" v="224" actId="5793"/>
          <ac:spMkLst>
            <pc:docMk/>
            <pc:sldMk cId="1373456415" sldId="519"/>
            <ac:spMk id="118" creationId="{00000000-0000-0000-0000-000000000000}"/>
          </ac:spMkLst>
        </pc:spChg>
      </pc:sldChg>
      <pc:sldChg chg="addSp delSp modSp add mod">
        <pc:chgData name="Richard Chalk" userId="287f8aa4f4de1d19" providerId="LiveId" clId="{E3FC098F-8FE9-43D8-87C8-4C8D41B0EE8C}" dt="2023-07-20T10:14:20.657" v="7155" actId="1035"/>
        <pc:sldMkLst>
          <pc:docMk/>
          <pc:sldMk cId="3673019826" sldId="519"/>
        </pc:sldMkLst>
        <pc:spChg chg="add del">
          <ac:chgData name="Richard Chalk" userId="287f8aa4f4de1d19" providerId="LiveId" clId="{E3FC098F-8FE9-43D8-87C8-4C8D41B0EE8C}" dt="2023-07-19T06:56:04.171" v="1203" actId="478"/>
          <ac:spMkLst>
            <pc:docMk/>
            <pc:sldMk cId="3673019826" sldId="519"/>
            <ac:spMk id="2" creationId="{B87E2596-84A7-3F70-DA7E-7F98F4E1DE1A}"/>
          </ac:spMkLst>
        </pc:spChg>
        <pc:spChg chg="add del">
          <ac:chgData name="Richard Chalk" userId="287f8aa4f4de1d19" providerId="LiveId" clId="{E3FC098F-8FE9-43D8-87C8-4C8D41B0EE8C}" dt="2023-07-19T06:56:05.677" v="1205" actId="478"/>
          <ac:spMkLst>
            <pc:docMk/>
            <pc:sldMk cId="3673019826" sldId="519"/>
            <ac:spMk id="3" creationId="{2FC7C5AD-D92C-8BA4-C354-F496CD437270}"/>
          </ac:spMkLst>
        </pc:spChg>
        <pc:spChg chg="add del">
          <ac:chgData name="Richard Chalk" userId="287f8aa4f4de1d19" providerId="LiveId" clId="{E3FC098F-8FE9-43D8-87C8-4C8D41B0EE8C}" dt="2023-07-19T06:56:11.918" v="1207" actId="478"/>
          <ac:spMkLst>
            <pc:docMk/>
            <pc:sldMk cId="3673019826" sldId="519"/>
            <ac:spMk id="4" creationId="{94270115-A76C-2C21-B303-9CCBCE30071E}"/>
          </ac:spMkLst>
        </pc:spChg>
        <pc:spChg chg="add del">
          <ac:chgData name="Richard Chalk" userId="287f8aa4f4de1d19" providerId="LiveId" clId="{E3FC098F-8FE9-43D8-87C8-4C8D41B0EE8C}" dt="2023-07-19T06:56:13.327" v="1209" actId="478"/>
          <ac:spMkLst>
            <pc:docMk/>
            <pc:sldMk cId="3673019826" sldId="519"/>
            <ac:spMk id="5" creationId="{277B6F00-57B9-0CFA-865F-04020DF68323}"/>
          </ac:spMkLst>
        </pc:spChg>
        <pc:spChg chg="add del">
          <ac:chgData name="Richard Chalk" userId="287f8aa4f4de1d19" providerId="LiveId" clId="{E3FC098F-8FE9-43D8-87C8-4C8D41B0EE8C}" dt="2023-07-19T06:56:41.827" v="1215" actId="478"/>
          <ac:spMkLst>
            <pc:docMk/>
            <pc:sldMk cId="3673019826" sldId="519"/>
            <ac:spMk id="6" creationId="{31BE9AC3-9D79-A7CC-6506-C87F8DB8A2DD}"/>
          </ac:spMkLst>
        </pc:spChg>
        <pc:spChg chg="add del">
          <ac:chgData name="Richard Chalk" userId="287f8aa4f4de1d19" providerId="LiveId" clId="{E3FC098F-8FE9-43D8-87C8-4C8D41B0EE8C}" dt="2023-07-19T06:56:43.279" v="1217" actId="478"/>
          <ac:spMkLst>
            <pc:docMk/>
            <pc:sldMk cId="3673019826" sldId="519"/>
            <ac:spMk id="7" creationId="{54CBADC6-4D91-74BD-EB6E-0D4C4D48435C}"/>
          </ac:spMkLst>
        </pc:spChg>
        <pc:spChg chg="mod">
          <ac:chgData name="Richard Chalk" userId="287f8aa4f4de1d19" providerId="LiveId" clId="{E3FC098F-8FE9-43D8-87C8-4C8D41B0EE8C}" dt="2023-07-19T06:57:40.658" v="1230" actId="1036"/>
          <ac:spMkLst>
            <pc:docMk/>
            <pc:sldMk cId="3673019826" sldId="519"/>
            <ac:spMk id="117" creationId="{00000000-0000-0000-0000-000000000000}"/>
          </ac:spMkLst>
        </pc:spChg>
        <pc:picChg chg="add del mod">
          <ac:chgData name="Richard Chalk" userId="287f8aa4f4de1d19" providerId="LiveId" clId="{E3FC098F-8FE9-43D8-87C8-4C8D41B0EE8C}" dt="2023-07-19T06:56:28.085" v="1213" actId="478"/>
          <ac:picMkLst>
            <pc:docMk/>
            <pc:sldMk cId="3673019826" sldId="519"/>
            <ac:picMk id="3082" creationId="{C10FFE9A-53C0-A235-F00C-7554E8AC3C02}"/>
          </ac:picMkLst>
        </pc:picChg>
        <pc:picChg chg="add del">
          <ac:chgData name="Richard Chalk" userId="287f8aa4f4de1d19" providerId="LiveId" clId="{E3FC098F-8FE9-43D8-87C8-4C8D41B0EE8C}" dt="2023-07-19T06:57:04.638" v="1219" actId="478"/>
          <ac:picMkLst>
            <pc:docMk/>
            <pc:sldMk cId="3673019826" sldId="519"/>
            <ac:picMk id="3088" creationId="{2102A031-44AE-E319-7687-1C2D88A68335}"/>
          </ac:picMkLst>
        </pc:picChg>
        <pc:picChg chg="add mod">
          <ac:chgData name="Richard Chalk" userId="287f8aa4f4de1d19" providerId="LiveId" clId="{E3FC098F-8FE9-43D8-87C8-4C8D41B0EE8C}" dt="2023-07-19T10:15:24.344" v="1417" actId="14100"/>
          <ac:picMkLst>
            <pc:docMk/>
            <pc:sldMk cId="3673019826" sldId="519"/>
            <ac:picMk id="3090" creationId="{E84C8B1E-142C-53AC-5DCE-B545D2101203}"/>
          </ac:picMkLst>
        </pc:picChg>
        <pc:picChg chg="add mod">
          <ac:chgData name="Richard Chalk" userId="287f8aa4f4de1d19" providerId="LiveId" clId="{E3FC098F-8FE9-43D8-87C8-4C8D41B0EE8C}" dt="2023-07-20T10:14:20.657" v="7155" actId="1035"/>
          <ac:picMkLst>
            <pc:docMk/>
            <pc:sldMk cId="3673019826" sldId="519"/>
            <ac:picMk id="3092" creationId="{E0350921-933B-009C-D549-2620752C7733}"/>
          </ac:picMkLst>
        </pc:picChg>
      </pc:sldChg>
      <pc:sldChg chg="add">
        <pc:chgData name="Richard Chalk" userId="287f8aa4f4de1d19" providerId="LiveId" clId="{E3FC098F-8FE9-43D8-87C8-4C8D41B0EE8C}" dt="2023-07-19T14:08:12.255" v="1699"/>
        <pc:sldMkLst>
          <pc:docMk/>
          <pc:sldMk cId="430383919" sldId="520"/>
        </pc:sldMkLst>
      </pc:sldChg>
      <pc:sldChg chg="modSp add del mod">
        <pc:chgData name="Richard Chalk" userId="287f8aa4f4de1d19" providerId="LiveId" clId="{E3FC098F-8FE9-43D8-87C8-4C8D41B0EE8C}" dt="2023-07-19T14:08:09.799" v="1698" actId="2696"/>
        <pc:sldMkLst>
          <pc:docMk/>
          <pc:sldMk cId="1293024098" sldId="520"/>
        </pc:sldMkLst>
        <pc:spChg chg="mod">
          <ac:chgData name="Richard Chalk" userId="287f8aa4f4de1d19" providerId="LiveId" clId="{E3FC098F-8FE9-43D8-87C8-4C8D41B0EE8C}" dt="2023-07-19T06:45:27.746" v="953" actId="20577"/>
          <ac:spMkLst>
            <pc:docMk/>
            <pc:sldMk cId="1293024098" sldId="520"/>
            <ac:spMk id="118" creationId="{00000000-0000-0000-0000-000000000000}"/>
          </ac:spMkLst>
        </pc:spChg>
      </pc:sldChg>
      <pc:sldChg chg="modSp add mod ord">
        <pc:chgData name="Richard Chalk" userId="287f8aa4f4de1d19" providerId="LiveId" clId="{E3FC098F-8FE9-43D8-87C8-4C8D41B0EE8C}" dt="2023-07-19T05:37:59.826" v="62" actId="20577"/>
        <pc:sldMkLst>
          <pc:docMk/>
          <pc:sldMk cId="610650027" sldId="521"/>
        </pc:sldMkLst>
        <pc:spChg chg="mod">
          <ac:chgData name="Richard Chalk" userId="287f8aa4f4de1d19" providerId="LiveId" clId="{E3FC098F-8FE9-43D8-87C8-4C8D41B0EE8C}" dt="2023-07-19T05:37:59.826" v="62" actId="20577"/>
          <ac:spMkLst>
            <pc:docMk/>
            <pc:sldMk cId="610650027" sldId="521"/>
            <ac:spMk id="118" creationId="{00000000-0000-0000-0000-000000000000}"/>
          </ac:spMkLst>
        </pc:spChg>
      </pc:sldChg>
      <pc:sldChg chg="modSp add mod ord">
        <pc:chgData name="Richard Chalk" userId="287f8aa4f4de1d19" providerId="LiveId" clId="{E3FC098F-8FE9-43D8-87C8-4C8D41B0EE8C}" dt="2023-07-19T14:08:54.295" v="1703"/>
        <pc:sldMkLst>
          <pc:docMk/>
          <pc:sldMk cId="1058803931" sldId="522"/>
        </pc:sldMkLst>
        <pc:spChg chg="mod">
          <ac:chgData name="Richard Chalk" userId="287f8aa4f4de1d19" providerId="LiveId" clId="{E3FC098F-8FE9-43D8-87C8-4C8D41B0EE8C}" dt="2023-07-19T05:38:08.322" v="72" actId="20577"/>
          <ac:spMkLst>
            <pc:docMk/>
            <pc:sldMk cId="1058803931" sldId="522"/>
            <ac:spMk id="118" creationId="{00000000-0000-0000-0000-000000000000}"/>
          </ac:spMkLst>
        </pc:spChg>
      </pc:sldChg>
      <pc:sldChg chg="modSp add mod">
        <pc:chgData name="Richard Chalk" userId="287f8aa4f4de1d19" providerId="LiveId" clId="{E3FC098F-8FE9-43D8-87C8-4C8D41B0EE8C}" dt="2023-07-19T05:38:45.678" v="125" actId="1036"/>
        <pc:sldMkLst>
          <pc:docMk/>
          <pc:sldMk cId="2774553520" sldId="523"/>
        </pc:sldMkLst>
        <pc:spChg chg="mod">
          <ac:chgData name="Richard Chalk" userId="287f8aa4f4de1d19" providerId="LiveId" clId="{E3FC098F-8FE9-43D8-87C8-4C8D41B0EE8C}" dt="2023-07-19T05:38:45.678" v="125" actId="1036"/>
          <ac:spMkLst>
            <pc:docMk/>
            <pc:sldMk cId="2774553520" sldId="523"/>
            <ac:spMk id="118" creationId="{00000000-0000-0000-0000-000000000000}"/>
          </ac:spMkLst>
        </pc:spChg>
      </pc:sldChg>
      <pc:sldChg chg="modSp add mod ord">
        <pc:chgData name="Richard Chalk" userId="287f8aa4f4de1d19" providerId="LiveId" clId="{E3FC098F-8FE9-43D8-87C8-4C8D41B0EE8C}" dt="2023-07-19T05:38:54.246" v="131" actId="20577"/>
        <pc:sldMkLst>
          <pc:docMk/>
          <pc:sldMk cId="3938680033" sldId="524"/>
        </pc:sldMkLst>
        <pc:spChg chg="mod">
          <ac:chgData name="Richard Chalk" userId="287f8aa4f4de1d19" providerId="LiveId" clId="{E3FC098F-8FE9-43D8-87C8-4C8D41B0EE8C}" dt="2023-07-19T05:38:54.246" v="131" actId="20577"/>
          <ac:spMkLst>
            <pc:docMk/>
            <pc:sldMk cId="3938680033" sldId="524"/>
            <ac:spMk id="118" creationId="{00000000-0000-0000-0000-000000000000}"/>
          </ac:spMkLst>
        </pc:spChg>
      </pc:sldChg>
      <pc:sldChg chg="modSp add del mod">
        <pc:chgData name="Richard Chalk" userId="287f8aa4f4de1d19" providerId="LiveId" clId="{E3FC098F-8FE9-43D8-87C8-4C8D41B0EE8C}" dt="2023-07-20T09:48:19.670" v="6622" actId="47"/>
        <pc:sldMkLst>
          <pc:docMk/>
          <pc:sldMk cId="2506401006" sldId="525"/>
        </pc:sldMkLst>
        <pc:spChg chg="mod">
          <ac:chgData name="Richard Chalk" userId="287f8aa4f4de1d19" providerId="LiveId" clId="{E3FC098F-8FE9-43D8-87C8-4C8D41B0EE8C}" dt="2023-07-19T05:39:08.456" v="152" actId="20577"/>
          <ac:spMkLst>
            <pc:docMk/>
            <pc:sldMk cId="2506401006" sldId="525"/>
            <ac:spMk id="118" creationId="{00000000-0000-0000-0000-000000000000}"/>
          </ac:spMkLst>
        </pc:spChg>
      </pc:sldChg>
      <pc:sldChg chg="add">
        <pc:chgData name="Richard Chalk" userId="287f8aa4f4de1d19" providerId="LiveId" clId="{E3FC098F-8FE9-43D8-87C8-4C8D41B0EE8C}" dt="2023-07-19T14:07:16.919" v="1691"/>
        <pc:sldMkLst>
          <pc:docMk/>
          <pc:sldMk cId="733208413" sldId="526"/>
        </pc:sldMkLst>
      </pc:sldChg>
      <pc:sldChg chg="modSp add del mod">
        <pc:chgData name="Richard Chalk" userId="287f8aa4f4de1d19" providerId="LiveId" clId="{E3FC098F-8FE9-43D8-87C8-4C8D41B0EE8C}" dt="2023-07-19T14:07:09.521" v="1690" actId="2696"/>
        <pc:sldMkLst>
          <pc:docMk/>
          <pc:sldMk cId="2699012265" sldId="526"/>
        </pc:sldMkLst>
        <pc:spChg chg="mod">
          <ac:chgData name="Richard Chalk" userId="287f8aa4f4de1d19" providerId="LiveId" clId="{E3FC098F-8FE9-43D8-87C8-4C8D41B0EE8C}" dt="2023-07-19T05:39:19.942" v="166" actId="20577"/>
          <ac:spMkLst>
            <pc:docMk/>
            <pc:sldMk cId="2699012265" sldId="526"/>
            <ac:spMk id="118" creationId="{00000000-0000-0000-0000-000000000000}"/>
          </ac:spMkLst>
        </pc:spChg>
      </pc:sldChg>
      <pc:sldChg chg="modSp add mod ord">
        <pc:chgData name="Richard Chalk" userId="287f8aa4f4de1d19" providerId="LiveId" clId="{E3FC098F-8FE9-43D8-87C8-4C8D41B0EE8C}" dt="2023-07-20T04:59:56.876" v="5196"/>
        <pc:sldMkLst>
          <pc:docMk/>
          <pc:sldMk cId="460914246" sldId="527"/>
        </pc:sldMkLst>
        <pc:spChg chg="mod">
          <ac:chgData name="Richard Chalk" userId="287f8aa4f4de1d19" providerId="LiveId" clId="{E3FC098F-8FE9-43D8-87C8-4C8D41B0EE8C}" dt="2023-07-19T05:39:29.818" v="176" actId="20577"/>
          <ac:spMkLst>
            <pc:docMk/>
            <pc:sldMk cId="460914246" sldId="527"/>
            <ac:spMk id="118" creationId="{00000000-0000-0000-0000-000000000000}"/>
          </ac:spMkLst>
        </pc:spChg>
      </pc:sldChg>
      <pc:sldChg chg="modSp add del mod">
        <pc:chgData name="Richard Chalk" userId="287f8aa4f4de1d19" providerId="LiveId" clId="{E3FC098F-8FE9-43D8-87C8-4C8D41B0EE8C}" dt="2023-07-20T09:26:08.458" v="6012" actId="2696"/>
        <pc:sldMkLst>
          <pc:docMk/>
          <pc:sldMk cId="1099308944" sldId="528"/>
        </pc:sldMkLst>
        <pc:spChg chg="mod">
          <ac:chgData name="Richard Chalk" userId="287f8aa4f4de1d19" providerId="LiveId" clId="{E3FC098F-8FE9-43D8-87C8-4C8D41B0EE8C}" dt="2023-07-19T05:39:40.208" v="187" actId="20577"/>
          <ac:spMkLst>
            <pc:docMk/>
            <pc:sldMk cId="1099308944" sldId="528"/>
            <ac:spMk id="118" creationId="{00000000-0000-0000-0000-000000000000}"/>
          </ac:spMkLst>
        </pc:spChg>
      </pc:sldChg>
      <pc:sldChg chg="add">
        <pc:chgData name="Richard Chalk" userId="287f8aa4f4de1d19" providerId="LiveId" clId="{E3FC098F-8FE9-43D8-87C8-4C8D41B0EE8C}" dt="2023-07-20T09:26:18.832" v="6013"/>
        <pc:sldMkLst>
          <pc:docMk/>
          <pc:sldMk cId="3335650728" sldId="528"/>
        </pc:sldMkLst>
      </pc:sldChg>
      <pc:sldChg chg="modSp add mod">
        <pc:chgData name="Richard Chalk" userId="287f8aa4f4de1d19" providerId="LiveId" clId="{E3FC098F-8FE9-43D8-87C8-4C8D41B0EE8C}" dt="2023-07-19T05:39:48.649" v="202" actId="20577"/>
        <pc:sldMkLst>
          <pc:docMk/>
          <pc:sldMk cId="3621538142" sldId="529"/>
        </pc:sldMkLst>
        <pc:spChg chg="mod">
          <ac:chgData name="Richard Chalk" userId="287f8aa4f4de1d19" providerId="LiveId" clId="{E3FC098F-8FE9-43D8-87C8-4C8D41B0EE8C}" dt="2023-07-19T05:39:48.649" v="202" actId="20577"/>
          <ac:spMkLst>
            <pc:docMk/>
            <pc:sldMk cId="3621538142" sldId="529"/>
            <ac:spMk id="118" creationId="{00000000-0000-0000-0000-000000000000}"/>
          </ac:spMkLst>
        </pc:spChg>
      </pc:sldChg>
      <pc:sldChg chg="delSp modSp add mod">
        <pc:chgData name="Richard Chalk" userId="287f8aa4f4de1d19" providerId="LiveId" clId="{E3FC098F-8FE9-43D8-87C8-4C8D41B0EE8C}" dt="2023-07-19T13:43:19.537" v="1457" actId="1035"/>
        <pc:sldMkLst>
          <pc:docMk/>
          <pc:sldMk cId="2331944968" sldId="530"/>
        </pc:sldMkLst>
        <pc:spChg chg="mod">
          <ac:chgData name="Richard Chalk" userId="287f8aa4f4de1d19" providerId="LiveId" clId="{E3FC098F-8FE9-43D8-87C8-4C8D41B0EE8C}" dt="2023-07-19T05:44:44.168" v="320" actId="20577"/>
          <ac:spMkLst>
            <pc:docMk/>
            <pc:sldMk cId="2331944968" sldId="530"/>
            <ac:spMk id="18" creationId="{CBF4E8CD-055F-8FAC-58DB-DB42DE1E6C1D}"/>
          </ac:spMkLst>
        </pc:spChg>
        <pc:spChg chg="mod">
          <ac:chgData name="Richard Chalk" userId="287f8aa4f4de1d19" providerId="LiveId" clId="{E3FC098F-8FE9-43D8-87C8-4C8D41B0EE8C}" dt="2023-07-19T13:43:19.537" v="1457" actId="1035"/>
          <ac:spMkLst>
            <pc:docMk/>
            <pc:sldMk cId="2331944968" sldId="530"/>
            <ac:spMk id="658" creationId="{00000000-0000-0000-0000-000000000000}"/>
          </ac:spMkLst>
        </pc:spChg>
        <pc:picChg chg="mod">
          <ac:chgData name="Richard Chalk" userId="287f8aa4f4de1d19" providerId="LiveId" clId="{E3FC098F-8FE9-43D8-87C8-4C8D41B0EE8C}" dt="2023-07-19T06:06:32.867" v="387" actId="1037"/>
          <ac:picMkLst>
            <pc:docMk/>
            <pc:sldMk cId="2331944968" sldId="530"/>
            <ac:picMk id="2" creationId="{1798266B-4E23-1125-CABF-2421F7B57CB6}"/>
          </ac:picMkLst>
        </pc:picChg>
        <pc:picChg chg="mod">
          <ac:chgData name="Richard Chalk" userId="287f8aa4f4de1d19" providerId="LiveId" clId="{E3FC098F-8FE9-43D8-87C8-4C8D41B0EE8C}" dt="2023-07-19T05:43:40.891" v="306" actId="1035"/>
          <ac:picMkLst>
            <pc:docMk/>
            <pc:sldMk cId="2331944968" sldId="530"/>
            <ac:picMk id="3" creationId="{00F42DEA-93D1-0D04-0FB8-52092F46A3C0}"/>
          </ac:picMkLst>
        </pc:picChg>
        <pc:picChg chg="del">
          <ac:chgData name="Richard Chalk" userId="287f8aa4f4de1d19" providerId="LiveId" clId="{E3FC098F-8FE9-43D8-87C8-4C8D41B0EE8C}" dt="2023-07-19T05:43:25.140" v="259" actId="478"/>
          <ac:picMkLst>
            <pc:docMk/>
            <pc:sldMk cId="2331944968" sldId="530"/>
            <ac:picMk id="2050" creationId="{39D47829-75A0-558A-0986-D1819D3C5FF5}"/>
          </ac:picMkLst>
        </pc:picChg>
        <pc:cxnChg chg="mod">
          <ac:chgData name="Richard Chalk" userId="287f8aa4f4de1d19" providerId="LiveId" clId="{E3FC098F-8FE9-43D8-87C8-4C8D41B0EE8C}" dt="2023-07-19T13:43:19.537" v="1457" actId="1035"/>
          <ac:cxnSpMkLst>
            <pc:docMk/>
            <pc:sldMk cId="2331944968" sldId="530"/>
            <ac:cxnSpMk id="9" creationId="{A50E3248-F1C9-60C4-B00D-907E554C43F3}"/>
          </ac:cxnSpMkLst>
        </pc:cxnChg>
      </pc:sldChg>
      <pc:sldChg chg="add ord">
        <pc:chgData name="Richard Chalk" userId="287f8aa4f4de1d19" providerId="LiveId" clId="{E3FC098F-8FE9-43D8-87C8-4C8D41B0EE8C}" dt="2023-07-19T05:42:01.943" v="226"/>
        <pc:sldMkLst>
          <pc:docMk/>
          <pc:sldMk cId="387256291" sldId="531"/>
        </pc:sldMkLst>
      </pc:sldChg>
      <pc:sldChg chg="addSp delSp modSp add mod modNotesTx">
        <pc:chgData name="Richard Chalk" userId="287f8aa4f4de1d19" providerId="LiveId" clId="{E3FC098F-8FE9-43D8-87C8-4C8D41B0EE8C}" dt="2023-07-19T13:43:47.889" v="1478" actId="20577"/>
        <pc:sldMkLst>
          <pc:docMk/>
          <pc:sldMk cId="1930755218" sldId="532"/>
        </pc:sldMkLst>
        <pc:spChg chg="mod ord">
          <ac:chgData name="Richard Chalk" userId="287f8aa4f4de1d19" providerId="LiveId" clId="{E3FC098F-8FE9-43D8-87C8-4C8D41B0EE8C}" dt="2023-07-19T10:18:15.341" v="1422" actId="20577"/>
          <ac:spMkLst>
            <pc:docMk/>
            <pc:sldMk cId="1930755218" sldId="532"/>
            <ac:spMk id="2" creationId="{2CED0939-2445-F1A3-21AE-0A535344DD5D}"/>
          </ac:spMkLst>
        </pc:spChg>
        <pc:spChg chg="mod">
          <ac:chgData name="Richard Chalk" userId="287f8aa4f4de1d19" providerId="LiveId" clId="{E3FC098F-8FE9-43D8-87C8-4C8D41B0EE8C}" dt="2023-07-19T06:15:33.147" v="528" actId="113"/>
          <ac:spMkLst>
            <pc:docMk/>
            <pc:sldMk cId="1930755218" sldId="532"/>
            <ac:spMk id="3" creationId="{173D56EC-57A4-FE19-1901-5242223ADD72}"/>
          </ac:spMkLst>
        </pc:spChg>
        <pc:spChg chg="mod">
          <ac:chgData name="Richard Chalk" userId="287f8aa4f4de1d19" providerId="LiveId" clId="{E3FC098F-8FE9-43D8-87C8-4C8D41B0EE8C}" dt="2023-07-19T13:43:47.889" v="1478" actId="20577"/>
          <ac:spMkLst>
            <pc:docMk/>
            <pc:sldMk cId="1930755218" sldId="532"/>
            <ac:spMk id="7" creationId="{EBD62573-4B50-EAD6-8C7E-C3AE6A9F45B4}"/>
          </ac:spMkLst>
        </pc:spChg>
        <pc:picChg chg="add mod">
          <ac:chgData name="Richard Chalk" userId="287f8aa4f4de1d19" providerId="LiveId" clId="{E3FC098F-8FE9-43D8-87C8-4C8D41B0EE8C}" dt="2023-07-19T06:14:44.950" v="520" actId="1036"/>
          <ac:picMkLst>
            <pc:docMk/>
            <pc:sldMk cId="1930755218" sldId="532"/>
            <ac:picMk id="9" creationId="{E5F9555E-7FC9-837A-2E76-F0E33F3CBCFD}"/>
          </ac:picMkLst>
        </pc:picChg>
        <pc:picChg chg="add del">
          <ac:chgData name="Richard Chalk" userId="287f8aa4f4de1d19" providerId="LiveId" clId="{E3FC098F-8FE9-43D8-87C8-4C8D41B0EE8C}" dt="2023-07-19T06:11:06.982" v="427" actId="478"/>
          <ac:picMkLst>
            <pc:docMk/>
            <pc:sldMk cId="1930755218" sldId="532"/>
            <ac:picMk id="11" creationId="{6BB2D916-5202-5F78-8D2D-D9B3B140009D}"/>
          </ac:picMkLst>
        </pc:picChg>
        <pc:picChg chg="add mod">
          <ac:chgData name="Richard Chalk" userId="287f8aa4f4de1d19" providerId="LiveId" clId="{E3FC098F-8FE9-43D8-87C8-4C8D41B0EE8C}" dt="2023-07-19T06:13:34.630" v="472" actId="1076"/>
          <ac:picMkLst>
            <pc:docMk/>
            <pc:sldMk cId="1930755218" sldId="532"/>
            <ac:picMk id="13" creationId="{D3ADA694-3183-0623-44AB-46E9C90DC3C1}"/>
          </ac:picMkLst>
        </pc:picChg>
        <pc:picChg chg="add mod">
          <ac:chgData name="Richard Chalk" userId="287f8aa4f4de1d19" providerId="LiveId" clId="{E3FC098F-8FE9-43D8-87C8-4C8D41B0EE8C}" dt="2023-07-19T06:13:41.032" v="480" actId="1038"/>
          <ac:picMkLst>
            <pc:docMk/>
            <pc:sldMk cId="1930755218" sldId="532"/>
            <ac:picMk id="15" creationId="{C0329374-9849-DC49-E427-D054B0C640C7}"/>
          </ac:picMkLst>
        </pc:picChg>
        <pc:picChg chg="del">
          <ac:chgData name="Richard Chalk" userId="287f8aa4f4de1d19" providerId="LiveId" clId="{E3FC098F-8FE9-43D8-87C8-4C8D41B0EE8C}" dt="2023-07-19T06:08:01.163" v="399" actId="478"/>
          <ac:picMkLst>
            <pc:docMk/>
            <pc:sldMk cId="1930755218" sldId="532"/>
            <ac:picMk id="1026" creationId="{2A8C079E-E67A-AA02-F467-278EC680069E}"/>
          </ac:picMkLst>
        </pc:picChg>
        <pc:picChg chg="del">
          <ac:chgData name="Richard Chalk" userId="287f8aa4f4de1d19" providerId="LiveId" clId="{E3FC098F-8FE9-43D8-87C8-4C8D41B0EE8C}" dt="2023-07-19T06:07:06.787" v="389" actId="478"/>
          <ac:picMkLst>
            <pc:docMk/>
            <pc:sldMk cId="1930755218" sldId="532"/>
            <ac:picMk id="1028" creationId="{9840ADB3-1BB6-A137-1D21-C7517A4C5D93}"/>
          </ac:picMkLst>
        </pc:picChg>
      </pc:sldChg>
      <pc:sldChg chg="addSp delSp modSp add mod modNotesTx">
        <pc:chgData name="Richard Chalk" userId="287f8aa4f4de1d19" providerId="LiveId" clId="{E3FC098F-8FE9-43D8-87C8-4C8D41B0EE8C}" dt="2023-07-19T13:44:52.278" v="1481" actId="20577"/>
        <pc:sldMkLst>
          <pc:docMk/>
          <pc:sldMk cId="502136373" sldId="533"/>
        </pc:sldMkLst>
        <pc:spChg chg="mod">
          <ac:chgData name="Richard Chalk" userId="287f8aa4f4de1d19" providerId="LiveId" clId="{E3FC098F-8FE9-43D8-87C8-4C8D41B0EE8C}" dt="2023-07-19T13:44:52.278" v="1481" actId="20577"/>
          <ac:spMkLst>
            <pc:docMk/>
            <pc:sldMk cId="502136373" sldId="533"/>
            <ac:spMk id="2" creationId="{2CED0939-2445-F1A3-21AE-0A535344DD5D}"/>
          </ac:spMkLst>
        </pc:spChg>
        <pc:spChg chg="mod">
          <ac:chgData name="Richard Chalk" userId="287f8aa4f4de1d19" providerId="LiveId" clId="{E3FC098F-8FE9-43D8-87C8-4C8D41B0EE8C}" dt="2023-07-19T13:44:42.745" v="1480" actId="207"/>
          <ac:spMkLst>
            <pc:docMk/>
            <pc:sldMk cId="502136373" sldId="533"/>
            <ac:spMk id="3" creationId="{173D56EC-57A4-FE19-1901-5242223ADD72}"/>
          </ac:spMkLst>
        </pc:spChg>
        <pc:spChg chg="add del">
          <ac:chgData name="Richard Chalk" userId="287f8aa4f4de1d19" providerId="LiveId" clId="{E3FC098F-8FE9-43D8-87C8-4C8D41B0EE8C}" dt="2023-07-19T06:21:20.762" v="625" actId="478"/>
          <ac:spMkLst>
            <pc:docMk/>
            <pc:sldMk cId="502136373" sldId="533"/>
            <ac:spMk id="8" creationId="{67BD86E0-FDD5-0D7F-FF03-432D28C1619C}"/>
          </ac:spMkLst>
        </pc:spChg>
        <pc:spChg chg="add del">
          <ac:chgData name="Richard Chalk" userId="287f8aa4f4de1d19" providerId="LiveId" clId="{E3FC098F-8FE9-43D8-87C8-4C8D41B0EE8C}" dt="2023-07-19T06:21:22.328" v="627" actId="478"/>
          <ac:spMkLst>
            <pc:docMk/>
            <pc:sldMk cId="502136373" sldId="533"/>
            <ac:spMk id="9" creationId="{1FBD2AA6-8614-BA24-F5CB-C078A3830A71}"/>
          </ac:spMkLst>
        </pc:spChg>
        <pc:spChg chg="add del">
          <ac:chgData name="Richard Chalk" userId="287f8aa4f4de1d19" providerId="LiveId" clId="{E3FC098F-8FE9-43D8-87C8-4C8D41B0EE8C}" dt="2023-07-19T06:27:26.044" v="748" actId="22"/>
          <ac:spMkLst>
            <pc:docMk/>
            <pc:sldMk cId="502136373" sldId="533"/>
            <ac:spMk id="11" creationId="{2E25119E-545D-9D4D-95ED-9FBA70AF1A51}"/>
          </ac:spMkLst>
        </pc:spChg>
        <pc:picChg chg="add del">
          <ac:chgData name="Richard Chalk" userId="287f8aa4f4de1d19" providerId="LiveId" clId="{E3FC098F-8FE9-43D8-87C8-4C8D41B0EE8C}" dt="2023-07-19T06:20:01.032" v="611" actId="478"/>
          <ac:picMkLst>
            <pc:docMk/>
            <pc:sldMk cId="502136373" sldId="533"/>
            <ac:picMk id="1026" creationId="{9D874E4A-E6D1-E8F9-659F-2318F4622A48}"/>
          </ac:picMkLst>
        </pc:picChg>
        <pc:picChg chg="add mod">
          <ac:chgData name="Richard Chalk" userId="287f8aa4f4de1d19" providerId="LiveId" clId="{E3FC098F-8FE9-43D8-87C8-4C8D41B0EE8C}" dt="2023-07-19T06:20:12.695" v="615" actId="1076"/>
          <ac:picMkLst>
            <pc:docMk/>
            <pc:sldMk cId="502136373" sldId="533"/>
            <ac:picMk id="1028" creationId="{12C38E92-9383-7C55-A4B4-544CBCC2C4D6}"/>
          </ac:picMkLst>
        </pc:picChg>
        <pc:picChg chg="add mod">
          <ac:chgData name="Richard Chalk" userId="287f8aa4f4de1d19" providerId="LiveId" clId="{E3FC098F-8FE9-43D8-87C8-4C8D41B0EE8C}" dt="2023-07-19T06:21:59.470" v="639" actId="1076"/>
          <ac:picMkLst>
            <pc:docMk/>
            <pc:sldMk cId="502136373" sldId="533"/>
            <ac:picMk id="1030" creationId="{A169DE91-561F-D90D-3895-CB6D865217F7}"/>
          </ac:picMkLst>
        </pc:picChg>
        <pc:picChg chg="add mod">
          <ac:chgData name="Richard Chalk" userId="287f8aa4f4de1d19" providerId="LiveId" clId="{E3FC098F-8FE9-43D8-87C8-4C8D41B0EE8C}" dt="2023-07-19T06:21:52.140" v="637" actId="1076"/>
          <ac:picMkLst>
            <pc:docMk/>
            <pc:sldMk cId="502136373" sldId="533"/>
            <ac:picMk id="1032" creationId="{D6F11D25-9146-D25D-6181-5D4CCF4482A0}"/>
          </ac:picMkLst>
        </pc:picChg>
        <pc:picChg chg="add mod">
          <ac:chgData name="Richard Chalk" userId="287f8aa4f4de1d19" providerId="LiveId" clId="{E3FC098F-8FE9-43D8-87C8-4C8D41B0EE8C}" dt="2023-07-19T06:21:54.326" v="638" actId="1076"/>
          <ac:picMkLst>
            <pc:docMk/>
            <pc:sldMk cId="502136373" sldId="533"/>
            <ac:picMk id="1038" creationId="{42D7F0EF-9E19-8598-D84F-870147CC938D}"/>
          </ac:picMkLst>
        </pc:picChg>
      </pc:sldChg>
      <pc:sldChg chg="delSp modSp add del mod">
        <pc:chgData name="Richard Chalk" userId="287f8aa4f4de1d19" providerId="LiveId" clId="{E3FC098F-8FE9-43D8-87C8-4C8D41B0EE8C}" dt="2023-07-19T06:17:07.733" v="537" actId="2696"/>
        <pc:sldMkLst>
          <pc:docMk/>
          <pc:sldMk cId="3645877052" sldId="533"/>
        </pc:sldMkLst>
        <pc:spChg chg="mod">
          <ac:chgData name="Richard Chalk" userId="287f8aa4f4de1d19" providerId="LiveId" clId="{E3FC098F-8FE9-43D8-87C8-4C8D41B0EE8C}" dt="2023-07-19T06:16:15.208" v="536" actId="20577"/>
          <ac:spMkLst>
            <pc:docMk/>
            <pc:sldMk cId="3645877052" sldId="533"/>
            <ac:spMk id="7" creationId="{EBD62573-4B50-EAD6-8C7E-C3AE6A9F45B4}"/>
          </ac:spMkLst>
        </pc:spChg>
        <pc:picChg chg="del">
          <ac:chgData name="Richard Chalk" userId="287f8aa4f4de1d19" providerId="LiveId" clId="{E3FC098F-8FE9-43D8-87C8-4C8D41B0EE8C}" dt="2023-07-19T06:16:00.118" v="530" actId="478"/>
          <ac:picMkLst>
            <pc:docMk/>
            <pc:sldMk cId="3645877052" sldId="533"/>
            <ac:picMk id="9" creationId="{E5F9555E-7FC9-837A-2E76-F0E33F3CBCFD}"/>
          </ac:picMkLst>
        </pc:picChg>
        <pc:picChg chg="del">
          <ac:chgData name="Richard Chalk" userId="287f8aa4f4de1d19" providerId="LiveId" clId="{E3FC098F-8FE9-43D8-87C8-4C8D41B0EE8C}" dt="2023-07-19T06:16:00.857" v="531" actId="478"/>
          <ac:picMkLst>
            <pc:docMk/>
            <pc:sldMk cId="3645877052" sldId="533"/>
            <ac:picMk id="13" creationId="{D3ADA694-3183-0623-44AB-46E9C90DC3C1}"/>
          </ac:picMkLst>
        </pc:picChg>
        <pc:picChg chg="del">
          <ac:chgData name="Richard Chalk" userId="287f8aa4f4de1d19" providerId="LiveId" clId="{E3FC098F-8FE9-43D8-87C8-4C8D41B0EE8C}" dt="2023-07-19T06:16:01.619" v="532" actId="478"/>
          <ac:picMkLst>
            <pc:docMk/>
            <pc:sldMk cId="3645877052" sldId="533"/>
            <ac:picMk id="15" creationId="{C0329374-9849-DC49-E427-D054B0C640C7}"/>
          </ac:picMkLst>
        </pc:picChg>
      </pc:sldChg>
      <pc:sldChg chg="addSp delSp modSp add mod modNotesTx">
        <pc:chgData name="Richard Chalk" userId="287f8aa4f4de1d19" providerId="LiveId" clId="{E3FC098F-8FE9-43D8-87C8-4C8D41B0EE8C}" dt="2023-07-20T10:17:31.510" v="7157" actId="20577"/>
        <pc:sldMkLst>
          <pc:docMk/>
          <pc:sldMk cId="1235889856" sldId="534"/>
        </pc:sldMkLst>
        <pc:spChg chg="mod">
          <ac:chgData name="Richard Chalk" userId="287f8aa4f4de1d19" providerId="LiveId" clId="{E3FC098F-8FE9-43D8-87C8-4C8D41B0EE8C}" dt="2023-07-19T13:58:53.405" v="1635" actId="207"/>
          <ac:spMkLst>
            <pc:docMk/>
            <pc:sldMk cId="1235889856" sldId="534"/>
            <ac:spMk id="2" creationId="{2CED0939-2445-F1A3-21AE-0A535344DD5D}"/>
          </ac:spMkLst>
        </pc:spChg>
        <pc:spChg chg="add del mod">
          <ac:chgData name="Richard Chalk" userId="287f8aa4f4de1d19" providerId="LiveId" clId="{E3FC098F-8FE9-43D8-87C8-4C8D41B0EE8C}" dt="2023-07-19T13:51:54.342" v="1540" actId="478"/>
          <ac:spMkLst>
            <pc:docMk/>
            <pc:sldMk cId="1235889856" sldId="534"/>
            <ac:spMk id="3" creationId="{173D56EC-57A4-FE19-1901-5242223ADD72}"/>
          </ac:spMkLst>
        </pc:spChg>
        <pc:spChg chg="mod">
          <ac:chgData name="Richard Chalk" userId="287f8aa4f4de1d19" providerId="LiveId" clId="{E3FC098F-8FE9-43D8-87C8-4C8D41B0EE8C}" dt="2023-07-20T10:17:31.510" v="7157" actId="20577"/>
          <ac:spMkLst>
            <pc:docMk/>
            <pc:sldMk cId="1235889856" sldId="534"/>
            <ac:spMk id="7" creationId="{EBD62573-4B50-EAD6-8C7E-C3AE6A9F45B4}"/>
          </ac:spMkLst>
        </pc:spChg>
        <pc:spChg chg="add del">
          <ac:chgData name="Richard Chalk" userId="287f8aa4f4de1d19" providerId="LiveId" clId="{E3FC098F-8FE9-43D8-87C8-4C8D41B0EE8C}" dt="2023-07-19T13:45:45.803" v="1484" actId="478"/>
          <ac:spMkLst>
            <pc:docMk/>
            <pc:sldMk cId="1235889856" sldId="534"/>
            <ac:spMk id="8" creationId="{C52819AC-67A7-8BDB-0E7E-F2D3C78ABC40}"/>
          </ac:spMkLst>
        </pc:spChg>
        <pc:spChg chg="add mod">
          <ac:chgData name="Richard Chalk" userId="287f8aa4f4de1d19" providerId="LiveId" clId="{E3FC098F-8FE9-43D8-87C8-4C8D41B0EE8C}" dt="2023-07-19T13:52:37.233" v="1554" actId="14100"/>
          <ac:spMkLst>
            <pc:docMk/>
            <pc:sldMk cId="1235889856" sldId="534"/>
            <ac:spMk id="10" creationId="{EBC4538A-04DD-7030-B0B1-7CF79376EA5F}"/>
          </ac:spMkLst>
        </pc:spChg>
        <pc:spChg chg="add mod">
          <ac:chgData name="Richard Chalk" userId="287f8aa4f4de1d19" providerId="LiveId" clId="{E3FC098F-8FE9-43D8-87C8-4C8D41B0EE8C}" dt="2023-07-19T13:54:47.683" v="1593" actId="20577"/>
          <ac:spMkLst>
            <pc:docMk/>
            <pc:sldMk cId="1235889856" sldId="534"/>
            <ac:spMk id="11" creationId="{15066BB9-5584-B434-6E99-A135E9FCB81A}"/>
          </ac:spMkLst>
        </pc:spChg>
        <pc:spChg chg="add mod">
          <ac:chgData name="Richard Chalk" userId="287f8aa4f4de1d19" providerId="LiveId" clId="{E3FC098F-8FE9-43D8-87C8-4C8D41B0EE8C}" dt="2023-07-19T13:55:11.478" v="1602" actId="14100"/>
          <ac:spMkLst>
            <pc:docMk/>
            <pc:sldMk cId="1235889856" sldId="534"/>
            <ac:spMk id="12" creationId="{794EB189-43E6-4E51-DFAA-165C1697C240}"/>
          </ac:spMkLst>
        </pc:spChg>
        <pc:spChg chg="add mod">
          <ac:chgData name="Richard Chalk" userId="287f8aa4f4de1d19" providerId="LiveId" clId="{E3FC098F-8FE9-43D8-87C8-4C8D41B0EE8C}" dt="2023-07-19T13:55:33.852" v="1623" actId="1037"/>
          <ac:spMkLst>
            <pc:docMk/>
            <pc:sldMk cId="1235889856" sldId="534"/>
            <ac:spMk id="14" creationId="{72A64BBA-856D-E953-4F92-1EC6A9B7FA1D}"/>
          </ac:spMkLst>
        </pc:spChg>
        <pc:spChg chg="add mod">
          <ac:chgData name="Richard Chalk" userId="287f8aa4f4de1d19" providerId="LiveId" clId="{E3FC098F-8FE9-43D8-87C8-4C8D41B0EE8C}" dt="2023-07-19T13:58:02.710" v="1628" actId="14100"/>
          <ac:spMkLst>
            <pc:docMk/>
            <pc:sldMk cId="1235889856" sldId="534"/>
            <ac:spMk id="16" creationId="{448C6EA9-A892-5122-748F-CC798E3162A1}"/>
          </ac:spMkLst>
        </pc:spChg>
        <pc:spChg chg="add mod">
          <ac:chgData name="Richard Chalk" userId="287f8aa4f4de1d19" providerId="LiveId" clId="{E3FC098F-8FE9-43D8-87C8-4C8D41B0EE8C}" dt="2023-07-19T14:00:19.191" v="1675" actId="20577"/>
          <ac:spMkLst>
            <pc:docMk/>
            <pc:sldMk cId="1235889856" sldId="534"/>
            <ac:spMk id="17" creationId="{0178DFCF-7DD8-D79B-949F-950655479FCD}"/>
          </ac:spMkLst>
        </pc:spChg>
        <pc:spChg chg="add mod">
          <ac:chgData name="Richard Chalk" userId="287f8aa4f4de1d19" providerId="LiveId" clId="{E3FC098F-8FE9-43D8-87C8-4C8D41B0EE8C}" dt="2023-07-19T14:00:00.012" v="1670" actId="1036"/>
          <ac:spMkLst>
            <pc:docMk/>
            <pc:sldMk cId="1235889856" sldId="534"/>
            <ac:spMk id="18" creationId="{7345FFAD-AA36-4DF1-2CF6-406F5678296D}"/>
          </ac:spMkLst>
        </pc:spChg>
        <pc:spChg chg="add mod">
          <ac:chgData name="Richard Chalk" userId="287f8aa4f4de1d19" providerId="LiveId" clId="{E3FC098F-8FE9-43D8-87C8-4C8D41B0EE8C}" dt="2023-07-19T14:00:50.913" v="1682" actId="1038"/>
          <ac:spMkLst>
            <pc:docMk/>
            <pc:sldMk cId="1235889856" sldId="534"/>
            <ac:spMk id="21" creationId="{4B04AD9A-388F-971A-1DD9-EF317BF59DF4}"/>
          </ac:spMkLst>
        </pc:spChg>
        <pc:picChg chg="del">
          <ac:chgData name="Richard Chalk" userId="287f8aa4f4de1d19" providerId="LiveId" clId="{E3FC098F-8FE9-43D8-87C8-4C8D41B0EE8C}" dt="2023-07-19T13:46:21.830" v="1487" actId="478"/>
          <ac:picMkLst>
            <pc:docMk/>
            <pc:sldMk cId="1235889856" sldId="534"/>
            <ac:picMk id="9" creationId="{E5F9555E-7FC9-837A-2E76-F0E33F3CBCFD}"/>
          </ac:picMkLst>
        </pc:picChg>
        <pc:picChg chg="del">
          <ac:chgData name="Richard Chalk" userId="287f8aa4f4de1d19" providerId="LiveId" clId="{E3FC098F-8FE9-43D8-87C8-4C8D41B0EE8C}" dt="2023-07-19T13:46:20.485" v="1485" actId="478"/>
          <ac:picMkLst>
            <pc:docMk/>
            <pc:sldMk cId="1235889856" sldId="534"/>
            <ac:picMk id="13" creationId="{D3ADA694-3183-0623-44AB-46E9C90DC3C1}"/>
          </ac:picMkLst>
        </pc:picChg>
        <pc:picChg chg="del">
          <ac:chgData name="Richard Chalk" userId="287f8aa4f4de1d19" providerId="LiveId" clId="{E3FC098F-8FE9-43D8-87C8-4C8D41B0EE8C}" dt="2023-07-19T13:46:21.123" v="1486" actId="478"/>
          <ac:picMkLst>
            <pc:docMk/>
            <pc:sldMk cId="1235889856" sldId="534"/>
            <ac:picMk id="15" creationId="{C0329374-9849-DC49-E427-D054B0C640C7}"/>
          </ac:picMkLst>
        </pc:picChg>
        <pc:picChg chg="add del mod">
          <ac:chgData name="Richard Chalk" userId="287f8aa4f4de1d19" providerId="LiveId" clId="{E3FC098F-8FE9-43D8-87C8-4C8D41B0EE8C}" dt="2023-07-19T13:51:33.590" v="1536" actId="478"/>
          <ac:picMkLst>
            <pc:docMk/>
            <pc:sldMk cId="1235889856" sldId="534"/>
            <ac:picMk id="7170" creationId="{70B2EFF4-4F08-88AA-BAB4-C816731A8136}"/>
          </ac:picMkLst>
        </pc:picChg>
        <pc:picChg chg="add mod">
          <ac:chgData name="Richard Chalk" userId="287f8aa4f4de1d19" providerId="LiveId" clId="{E3FC098F-8FE9-43D8-87C8-4C8D41B0EE8C}" dt="2023-07-19T13:52:02.745" v="1542" actId="1076"/>
          <ac:picMkLst>
            <pc:docMk/>
            <pc:sldMk cId="1235889856" sldId="534"/>
            <ac:picMk id="7172" creationId="{8237C417-7DA7-3D97-388D-320D46FE3648}"/>
          </ac:picMkLst>
        </pc:picChg>
        <pc:picChg chg="add mod">
          <ac:chgData name="Richard Chalk" userId="287f8aa4f4de1d19" providerId="LiveId" clId="{E3FC098F-8FE9-43D8-87C8-4C8D41B0EE8C}" dt="2023-07-19T14:11:52.340" v="1770" actId="1037"/>
          <ac:picMkLst>
            <pc:docMk/>
            <pc:sldMk cId="1235889856" sldId="534"/>
            <ac:picMk id="7174" creationId="{ABF73E3A-9AF4-28BC-7662-71841739C4CE}"/>
          </ac:picMkLst>
        </pc:picChg>
        <pc:cxnChg chg="add mod">
          <ac:chgData name="Richard Chalk" userId="287f8aa4f4de1d19" providerId="LiveId" clId="{E3FC098F-8FE9-43D8-87C8-4C8D41B0EE8C}" dt="2023-07-19T14:00:14.081" v="1673" actId="1582"/>
          <ac:cxnSpMkLst>
            <pc:docMk/>
            <pc:sldMk cId="1235889856" sldId="534"/>
            <ac:cxnSpMk id="20" creationId="{967E3EC8-78A0-B3DE-CC00-7E6C3CDDBFE6}"/>
          </ac:cxnSpMkLst>
        </pc:cxnChg>
        <pc:cxnChg chg="add mod">
          <ac:chgData name="Richard Chalk" userId="287f8aa4f4de1d19" providerId="LiveId" clId="{E3FC098F-8FE9-43D8-87C8-4C8D41B0EE8C}" dt="2023-07-19T14:01:03.901" v="1684" actId="14100"/>
          <ac:cxnSpMkLst>
            <pc:docMk/>
            <pc:sldMk cId="1235889856" sldId="534"/>
            <ac:cxnSpMk id="22" creationId="{80C0C1C4-CFEB-4F81-854E-2778031073F5}"/>
          </ac:cxnSpMkLst>
        </pc:cxnChg>
      </pc:sldChg>
      <pc:sldChg chg="addSp delSp modSp add mod modNotesTx">
        <pc:chgData name="Richard Chalk" userId="287f8aa4f4de1d19" providerId="LiveId" clId="{E3FC098F-8FE9-43D8-87C8-4C8D41B0EE8C}" dt="2023-07-19T13:45:20.484" v="1483" actId="12"/>
        <pc:sldMkLst>
          <pc:docMk/>
          <pc:sldMk cId="2914032141" sldId="535"/>
        </pc:sldMkLst>
        <pc:spChg chg="mod">
          <ac:chgData name="Richard Chalk" userId="287f8aa4f4de1d19" providerId="LiveId" clId="{E3FC098F-8FE9-43D8-87C8-4C8D41B0EE8C}" dt="2023-07-19T06:30:42.315" v="792" actId="113"/>
          <ac:spMkLst>
            <pc:docMk/>
            <pc:sldMk cId="2914032141" sldId="535"/>
            <ac:spMk id="2" creationId="{2CED0939-2445-F1A3-21AE-0A535344DD5D}"/>
          </ac:spMkLst>
        </pc:spChg>
        <pc:spChg chg="mod">
          <ac:chgData name="Richard Chalk" userId="287f8aa4f4de1d19" providerId="LiveId" clId="{E3FC098F-8FE9-43D8-87C8-4C8D41B0EE8C}" dt="2023-07-19T06:31:29.452" v="806" actId="20577"/>
          <ac:spMkLst>
            <pc:docMk/>
            <pc:sldMk cId="2914032141" sldId="535"/>
            <ac:spMk id="3" creationId="{173D56EC-57A4-FE19-1901-5242223ADD72}"/>
          </ac:spMkLst>
        </pc:spChg>
        <pc:picChg chg="del">
          <ac:chgData name="Richard Chalk" userId="287f8aa4f4de1d19" providerId="LiveId" clId="{E3FC098F-8FE9-43D8-87C8-4C8D41B0EE8C}" dt="2023-07-19T06:31:35.096" v="807" actId="478"/>
          <ac:picMkLst>
            <pc:docMk/>
            <pc:sldMk cId="2914032141" sldId="535"/>
            <ac:picMk id="5" creationId="{6325E9FD-CB31-18CC-9788-1DF96F31E1FE}"/>
          </ac:picMkLst>
        </pc:picChg>
        <pc:picChg chg="del">
          <ac:chgData name="Richard Chalk" userId="287f8aa4f4de1d19" providerId="LiveId" clId="{E3FC098F-8FE9-43D8-87C8-4C8D41B0EE8C}" dt="2023-07-19T06:29:09.014" v="771" actId="478"/>
          <ac:picMkLst>
            <pc:docMk/>
            <pc:sldMk cId="2914032141" sldId="535"/>
            <ac:picMk id="1028" creationId="{12C38E92-9383-7C55-A4B4-544CBCC2C4D6}"/>
          </ac:picMkLst>
        </pc:picChg>
        <pc:picChg chg="del">
          <ac:chgData name="Richard Chalk" userId="287f8aa4f4de1d19" providerId="LiveId" clId="{E3FC098F-8FE9-43D8-87C8-4C8D41B0EE8C}" dt="2023-07-19T06:29:08.443" v="770" actId="478"/>
          <ac:picMkLst>
            <pc:docMk/>
            <pc:sldMk cId="2914032141" sldId="535"/>
            <ac:picMk id="1030" creationId="{A169DE91-561F-D90D-3895-CB6D865217F7}"/>
          </ac:picMkLst>
        </pc:picChg>
        <pc:picChg chg="del">
          <ac:chgData name="Richard Chalk" userId="287f8aa4f4de1d19" providerId="LiveId" clId="{E3FC098F-8FE9-43D8-87C8-4C8D41B0EE8C}" dt="2023-07-19T06:29:06.704" v="768" actId="478"/>
          <ac:picMkLst>
            <pc:docMk/>
            <pc:sldMk cId="2914032141" sldId="535"/>
            <ac:picMk id="1032" creationId="{D6F11D25-9146-D25D-6181-5D4CCF4482A0}"/>
          </ac:picMkLst>
        </pc:picChg>
        <pc:picChg chg="del">
          <ac:chgData name="Richard Chalk" userId="287f8aa4f4de1d19" providerId="LiveId" clId="{E3FC098F-8FE9-43D8-87C8-4C8D41B0EE8C}" dt="2023-07-19T06:29:07.794" v="769" actId="478"/>
          <ac:picMkLst>
            <pc:docMk/>
            <pc:sldMk cId="2914032141" sldId="535"/>
            <ac:picMk id="1038" creationId="{42D7F0EF-9E19-8598-D84F-870147CC938D}"/>
          </ac:picMkLst>
        </pc:picChg>
        <pc:picChg chg="add mod">
          <ac:chgData name="Richard Chalk" userId="287f8aa4f4de1d19" providerId="LiveId" clId="{E3FC098F-8FE9-43D8-87C8-4C8D41B0EE8C}" dt="2023-07-19T06:31:40.164" v="808" actId="14100"/>
          <ac:picMkLst>
            <pc:docMk/>
            <pc:sldMk cId="2914032141" sldId="535"/>
            <ac:picMk id="2050" creationId="{0EEC7EEB-4C10-02C4-717F-998183114408}"/>
          </ac:picMkLst>
        </pc:picChg>
      </pc:sldChg>
      <pc:sldChg chg="add ord">
        <pc:chgData name="Richard Chalk" userId="287f8aa4f4de1d19" providerId="LiveId" clId="{E3FC098F-8FE9-43D8-87C8-4C8D41B0EE8C}" dt="2023-07-19T14:08:43.469" v="1701"/>
        <pc:sldMkLst>
          <pc:docMk/>
          <pc:sldMk cId="1964049909" sldId="536"/>
        </pc:sldMkLst>
      </pc:sldChg>
      <pc:sldChg chg="addSp delSp modSp add mod">
        <pc:chgData name="Richard Chalk" userId="287f8aa4f4de1d19" providerId="LiveId" clId="{E3FC098F-8FE9-43D8-87C8-4C8D41B0EE8C}" dt="2023-07-19T18:54:52.108" v="3548" actId="207"/>
        <pc:sldMkLst>
          <pc:docMk/>
          <pc:sldMk cId="490169108" sldId="537"/>
        </pc:sldMkLst>
        <pc:spChg chg="mod">
          <ac:chgData name="Richard Chalk" userId="287f8aa4f4de1d19" providerId="LiveId" clId="{E3FC098F-8FE9-43D8-87C8-4C8D41B0EE8C}" dt="2023-07-19T14:18:57.657" v="1907" actId="113"/>
          <ac:spMkLst>
            <pc:docMk/>
            <pc:sldMk cId="490169108" sldId="537"/>
            <ac:spMk id="2" creationId="{2CED0939-2445-F1A3-21AE-0A535344DD5D}"/>
          </ac:spMkLst>
        </pc:spChg>
        <pc:spChg chg="mod">
          <ac:chgData name="Richard Chalk" userId="287f8aa4f4de1d19" providerId="LiveId" clId="{E3FC098F-8FE9-43D8-87C8-4C8D41B0EE8C}" dt="2023-07-19T14:18:22.587" v="1900" actId="14100"/>
          <ac:spMkLst>
            <pc:docMk/>
            <pc:sldMk cId="490169108" sldId="537"/>
            <ac:spMk id="3" creationId="{173D56EC-57A4-FE19-1901-5242223ADD72}"/>
          </ac:spMkLst>
        </pc:spChg>
        <pc:spChg chg="mod">
          <ac:chgData name="Richard Chalk" userId="287f8aa4f4de1d19" providerId="LiveId" clId="{E3FC098F-8FE9-43D8-87C8-4C8D41B0EE8C}" dt="2023-07-19T14:09:14.522" v="1713" actId="20577"/>
          <ac:spMkLst>
            <pc:docMk/>
            <pc:sldMk cId="490169108" sldId="537"/>
            <ac:spMk id="7" creationId="{EBD62573-4B50-EAD6-8C7E-C3AE6A9F45B4}"/>
          </ac:spMkLst>
        </pc:spChg>
        <pc:spChg chg="add del">
          <ac:chgData name="Richard Chalk" userId="287f8aa4f4de1d19" providerId="LiveId" clId="{E3FC098F-8FE9-43D8-87C8-4C8D41B0EE8C}" dt="2023-07-19T14:09:44.115" v="1714" actId="478"/>
          <ac:spMkLst>
            <pc:docMk/>
            <pc:sldMk cId="490169108" sldId="537"/>
            <ac:spMk id="8" creationId="{ED2F839E-2257-E66C-DF04-23DA30640E8D}"/>
          </ac:spMkLst>
        </pc:spChg>
        <pc:spChg chg="add mod">
          <ac:chgData name="Richard Chalk" userId="287f8aa4f4de1d19" providerId="LiveId" clId="{E3FC098F-8FE9-43D8-87C8-4C8D41B0EE8C}" dt="2023-07-19T18:54:52.108" v="3548" actId="207"/>
          <ac:spMkLst>
            <pc:docMk/>
            <pc:sldMk cId="490169108" sldId="537"/>
            <ac:spMk id="11" creationId="{289240D9-2B35-5205-24FE-A65573DEA281}"/>
          </ac:spMkLst>
        </pc:spChg>
        <pc:picChg chg="add mod">
          <ac:chgData name="Richard Chalk" userId="287f8aa4f4de1d19" providerId="LiveId" clId="{E3FC098F-8FE9-43D8-87C8-4C8D41B0EE8C}" dt="2023-07-19T14:13:39.053" v="1825"/>
          <ac:picMkLst>
            <pc:docMk/>
            <pc:sldMk cId="490169108" sldId="537"/>
            <ac:picMk id="9" creationId="{3FD9DE2C-01D6-9D6D-26E4-DA2F4D182203}"/>
          </ac:picMkLst>
        </pc:picChg>
        <pc:picChg chg="add mod">
          <ac:chgData name="Richard Chalk" userId="287f8aa4f4de1d19" providerId="LiveId" clId="{E3FC098F-8FE9-43D8-87C8-4C8D41B0EE8C}" dt="2023-07-19T14:13:45.742" v="1827" actId="167"/>
          <ac:picMkLst>
            <pc:docMk/>
            <pc:sldMk cId="490169108" sldId="537"/>
            <ac:picMk id="10" creationId="{432DAA5A-3895-79F7-7F4A-288A8280420A}"/>
          </ac:picMkLst>
        </pc:picChg>
        <pc:picChg chg="add mod">
          <ac:chgData name="Richard Chalk" userId="287f8aa4f4de1d19" providerId="LiveId" clId="{E3FC098F-8FE9-43D8-87C8-4C8D41B0EE8C}" dt="2023-07-19T14:23:28.614" v="2008" actId="1076"/>
          <ac:picMkLst>
            <pc:docMk/>
            <pc:sldMk cId="490169108" sldId="537"/>
            <ac:picMk id="12" creationId="{50999DFC-D2F1-6677-CFF7-1B436CB93C24}"/>
          </ac:picMkLst>
        </pc:picChg>
      </pc:sldChg>
      <pc:sldChg chg="add del">
        <pc:chgData name="Richard Chalk" userId="287f8aa4f4de1d19" providerId="LiveId" clId="{E3FC098F-8FE9-43D8-87C8-4C8D41B0EE8C}" dt="2023-07-19T10:08:22.572" v="1236"/>
        <pc:sldMkLst>
          <pc:docMk/>
          <pc:sldMk cId="2701936146" sldId="537"/>
        </pc:sldMkLst>
      </pc:sldChg>
      <pc:sldChg chg="addSp delSp modSp add mod">
        <pc:chgData name="Richard Chalk" userId="287f8aa4f4de1d19" providerId="LiveId" clId="{E3FC098F-8FE9-43D8-87C8-4C8D41B0EE8C}" dt="2023-07-19T14:18:14.777" v="1897" actId="20577"/>
        <pc:sldMkLst>
          <pc:docMk/>
          <pc:sldMk cId="1201188176" sldId="538"/>
        </pc:sldMkLst>
        <pc:spChg chg="mod">
          <ac:chgData name="Richard Chalk" userId="287f8aa4f4de1d19" providerId="LiveId" clId="{E3FC098F-8FE9-43D8-87C8-4C8D41B0EE8C}" dt="2023-07-19T14:18:14.777" v="1897" actId="20577"/>
          <ac:spMkLst>
            <pc:docMk/>
            <pc:sldMk cId="1201188176" sldId="538"/>
            <ac:spMk id="2" creationId="{2CED0939-2445-F1A3-21AE-0A535344DD5D}"/>
          </ac:spMkLst>
        </pc:spChg>
        <pc:spChg chg="del mod">
          <ac:chgData name="Richard Chalk" userId="287f8aa4f4de1d19" providerId="LiveId" clId="{E3FC098F-8FE9-43D8-87C8-4C8D41B0EE8C}" dt="2023-07-19T14:15:05.530" v="1847" actId="478"/>
          <ac:spMkLst>
            <pc:docMk/>
            <pc:sldMk cId="1201188176" sldId="538"/>
            <ac:spMk id="7" creationId="{EBD62573-4B50-EAD6-8C7E-C3AE6A9F45B4}"/>
          </ac:spMkLst>
        </pc:spChg>
        <pc:spChg chg="add mod">
          <ac:chgData name="Richard Chalk" userId="287f8aa4f4de1d19" providerId="LiveId" clId="{E3FC098F-8FE9-43D8-87C8-4C8D41B0EE8C}" dt="2023-07-19T14:15:05.904" v="1848"/>
          <ac:spMkLst>
            <pc:docMk/>
            <pc:sldMk cId="1201188176" sldId="538"/>
            <ac:spMk id="8" creationId="{8DD6A744-4822-08AD-BB65-7C0936FAF55D}"/>
          </ac:spMkLst>
        </pc:spChg>
        <pc:picChg chg="add mod">
          <ac:chgData name="Richard Chalk" userId="287f8aa4f4de1d19" providerId="LiveId" clId="{E3FC098F-8FE9-43D8-87C8-4C8D41B0EE8C}" dt="2023-07-19T14:11:54.073" v="1771"/>
          <ac:picMkLst>
            <pc:docMk/>
            <pc:sldMk cId="1201188176" sldId="538"/>
            <ac:picMk id="3" creationId="{6B621D9A-AEF7-8EC3-AA70-9382F8A25510}"/>
          </ac:picMkLst>
        </pc:picChg>
        <pc:picChg chg="add mod">
          <ac:chgData name="Richard Chalk" userId="287f8aa4f4de1d19" providerId="LiveId" clId="{E3FC098F-8FE9-43D8-87C8-4C8D41B0EE8C}" dt="2023-07-19T14:15:05.904" v="1848"/>
          <ac:picMkLst>
            <pc:docMk/>
            <pc:sldMk cId="1201188176" sldId="538"/>
            <ac:picMk id="9" creationId="{82AFE7AB-B851-C07D-B873-3D1174805B55}"/>
          </ac:picMkLst>
        </pc:picChg>
      </pc:sldChg>
      <pc:sldChg chg="modSp add del mod">
        <pc:chgData name="Richard Chalk" userId="287f8aa4f4de1d19" providerId="LiveId" clId="{E3FC098F-8FE9-43D8-87C8-4C8D41B0EE8C}" dt="2023-07-19T14:01:31.773" v="1687" actId="47"/>
        <pc:sldMkLst>
          <pc:docMk/>
          <pc:sldMk cId="1276910916" sldId="538"/>
        </pc:sldMkLst>
        <pc:spChg chg="mod">
          <ac:chgData name="Richard Chalk" userId="287f8aa4f4de1d19" providerId="LiveId" clId="{E3FC098F-8FE9-43D8-87C8-4C8D41B0EE8C}" dt="2023-07-19T14:01:23.863" v="1685" actId="21"/>
          <ac:spMkLst>
            <pc:docMk/>
            <pc:sldMk cId="1276910916" sldId="538"/>
            <ac:spMk id="3" creationId="{173D56EC-57A4-FE19-1901-5242223ADD72}"/>
          </ac:spMkLst>
        </pc:spChg>
      </pc:sldChg>
      <pc:sldChg chg="addSp delSp modSp add mod modNotesTx">
        <pc:chgData name="Richard Chalk" userId="287f8aa4f4de1d19" providerId="LiveId" clId="{E3FC098F-8FE9-43D8-87C8-4C8D41B0EE8C}" dt="2023-07-19T14:26:24.572" v="2087" actId="20577"/>
        <pc:sldMkLst>
          <pc:docMk/>
          <pc:sldMk cId="1798859915" sldId="539"/>
        </pc:sldMkLst>
        <pc:spChg chg="mod">
          <ac:chgData name="Richard Chalk" userId="287f8aa4f4de1d19" providerId="LiveId" clId="{E3FC098F-8FE9-43D8-87C8-4C8D41B0EE8C}" dt="2023-07-19T14:26:24.572" v="2087" actId="20577"/>
          <ac:spMkLst>
            <pc:docMk/>
            <pc:sldMk cId="1798859915" sldId="539"/>
            <ac:spMk id="2" creationId="{2CED0939-2445-F1A3-21AE-0A535344DD5D}"/>
          </ac:spMkLst>
        </pc:spChg>
        <pc:spChg chg="mod">
          <ac:chgData name="Richard Chalk" userId="287f8aa4f4de1d19" providerId="LiveId" clId="{E3FC098F-8FE9-43D8-87C8-4C8D41B0EE8C}" dt="2023-07-19T14:14:56.669" v="1846" actId="20577"/>
          <ac:spMkLst>
            <pc:docMk/>
            <pc:sldMk cId="1798859915" sldId="539"/>
            <ac:spMk id="7" creationId="{EBD62573-4B50-EAD6-8C7E-C3AE6A9F45B4}"/>
          </ac:spMkLst>
        </pc:spChg>
        <pc:spChg chg="del">
          <ac:chgData name="Richard Chalk" userId="287f8aa4f4de1d19" providerId="LiveId" clId="{E3FC098F-8FE9-43D8-87C8-4C8D41B0EE8C}" dt="2023-07-19T14:23:02.801" v="1998" actId="478"/>
          <ac:spMkLst>
            <pc:docMk/>
            <pc:sldMk cId="1798859915" sldId="539"/>
            <ac:spMk id="10" creationId="{EBC4538A-04DD-7030-B0B1-7CF79376EA5F}"/>
          </ac:spMkLst>
        </pc:spChg>
        <pc:spChg chg="del mod">
          <ac:chgData name="Richard Chalk" userId="287f8aa4f4de1d19" providerId="LiveId" clId="{E3FC098F-8FE9-43D8-87C8-4C8D41B0EE8C}" dt="2023-07-19T14:23:03.738" v="1999" actId="478"/>
          <ac:spMkLst>
            <pc:docMk/>
            <pc:sldMk cId="1798859915" sldId="539"/>
            <ac:spMk id="11" creationId="{15066BB9-5584-B434-6E99-A135E9FCB81A}"/>
          </ac:spMkLst>
        </pc:spChg>
        <pc:spChg chg="del">
          <ac:chgData name="Richard Chalk" userId="287f8aa4f4de1d19" providerId="LiveId" clId="{E3FC098F-8FE9-43D8-87C8-4C8D41B0EE8C}" dt="2023-07-19T14:23:05.949" v="2001" actId="478"/>
          <ac:spMkLst>
            <pc:docMk/>
            <pc:sldMk cId="1798859915" sldId="539"/>
            <ac:spMk id="12" creationId="{794EB189-43E6-4E51-DFAA-165C1697C240}"/>
          </ac:spMkLst>
        </pc:spChg>
        <pc:spChg chg="del">
          <ac:chgData name="Richard Chalk" userId="287f8aa4f4de1d19" providerId="LiveId" clId="{E3FC098F-8FE9-43D8-87C8-4C8D41B0EE8C}" dt="2023-07-19T14:23:05.115" v="2000" actId="478"/>
          <ac:spMkLst>
            <pc:docMk/>
            <pc:sldMk cId="1798859915" sldId="539"/>
            <ac:spMk id="14" creationId="{72A64BBA-856D-E953-4F92-1EC6A9B7FA1D}"/>
          </ac:spMkLst>
        </pc:spChg>
        <pc:spChg chg="del">
          <ac:chgData name="Richard Chalk" userId="287f8aa4f4de1d19" providerId="LiveId" clId="{E3FC098F-8FE9-43D8-87C8-4C8D41B0EE8C}" dt="2023-07-19T14:22:59.997" v="1995" actId="478"/>
          <ac:spMkLst>
            <pc:docMk/>
            <pc:sldMk cId="1798859915" sldId="539"/>
            <ac:spMk id="16" creationId="{448C6EA9-A892-5122-748F-CC798E3162A1}"/>
          </ac:spMkLst>
        </pc:spChg>
        <pc:spChg chg="del">
          <ac:chgData name="Richard Chalk" userId="287f8aa4f4de1d19" providerId="LiveId" clId="{E3FC098F-8FE9-43D8-87C8-4C8D41B0EE8C}" dt="2023-07-19T14:23:07.514" v="2003" actId="478"/>
          <ac:spMkLst>
            <pc:docMk/>
            <pc:sldMk cId="1798859915" sldId="539"/>
            <ac:spMk id="17" creationId="{0178DFCF-7DD8-D79B-949F-950655479FCD}"/>
          </ac:spMkLst>
        </pc:spChg>
        <pc:spChg chg="del">
          <ac:chgData name="Richard Chalk" userId="287f8aa4f4de1d19" providerId="LiveId" clId="{E3FC098F-8FE9-43D8-87C8-4C8D41B0EE8C}" dt="2023-07-19T14:23:06.810" v="2002" actId="478"/>
          <ac:spMkLst>
            <pc:docMk/>
            <pc:sldMk cId="1798859915" sldId="539"/>
            <ac:spMk id="18" creationId="{7345FFAD-AA36-4DF1-2CF6-406F5678296D}"/>
          </ac:spMkLst>
        </pc:spChg>
        <pc:spChg chg="del">
          <ac:chgData name="Richard Chalk" userId="287f8aa4f4de1d19" providerId="LiveId" clId="{E3FC098F-8FE9-43D8-87C8-4C8D41B0EE8C}" dt="2023-07-19T14:23:10.016" v="2006" actId="478"/>
          <ac:spMkLst>
            <pc:docMk/>
            <pc:sldMk cId="1798859915" sldId="539"/>
            <ac:spMk id="21" creationId="{4B04AD9A-388F-971A-1DD9-EF317BF59DF4}"/>
          </ac:spMkLst>
        </pc:spChg>
        <pc:spChg chg="add del">
          <ac:chgData name="Richard Chalk" userId="287f8aa4f4de1d19" providerId="LiveId" clId="{E3FC098F-8FE9-43D8-87C8-4C8D41B0EE8C}" dt="2023-07-19T14:19:06.146" v="1908" actId="478"/>
          <ac:spMkLst>
            <pc:docMk/>
            <pc:sldMk cId="1798859915" sldId="539"/>
            <ac:spMk id="23" creationId="{2709F928-81EA-8174-9444-FA782EDEDE6E}"/>
          </ac:spMkLst>
        </pc:spChg>
        <pc:picChg chg="add mod">
          <ac:chgData name="Richard Chalk" userId="287f8aa4f4de1d19" providerId="LiveId" clId="{E3FC098F-8FE9-43D8-87C8-4C8D41B0EE8C}" dt="2023-07-19T14:13:29.322" v="1824" actId="1076"/>
          <ac:picMkLst>
            <pc:docMk/>
            <pc:sldMk cId="1798859915" sldId="539"/>
            <ac:picMk id="8" creationId="{03DDC474-BF92-A4F9-AADB-DDE806192008}"/>
          </ac:picMkLst>
        </pc:picChg>
        <pc:picChg chg="add del">
          <ac:chgData name="Richard Chalk" userId="287f8aa4f4de1d19" providerId="LiveId" clId="{E3FC098F-8FE9-43D8-87C8-4C8D41B0EE8C}" dt="2023-07-19T14:14:43.418" v="1833" actId="478"/>
          <ac:picMkLst>
            <pc:docMk/>
            <pc:sldMk cId="1798859915" sldId="539"/>
            <ac:picMk id="13" creationId="{5F9B6BF1-4993-1D27-ADE3-5F255D67BBFD}"/>
          </ac:picMkLst>
        </pc:picChg>
        <pc:picChg chg="add mod">
          <ac:chgData name="Richard Chalk" userId="287f8aa4f4de1d19" providerId="LiveId" clId="{E3FC098F-8FE9-43D8-87C8-4C8D41B0EE8C}" dt="2023-07-19T14:14:52.150" v="1836" actId="1076"/>
          <ac:picMkLst>
            <pc:docMk/>
            <pc:sldMk cId="1798859915" sldId="539"/>
            <ac:picMk id="19" creationId="{2CC49AFA-7B92-90BD-E364-E4B211B4E76F}"/>
          </ac:picMkLst>
        </pc:picChg>
        <pc:picChg chg="add mod">
          <ac:chgData name="Richard Chalk" userId="287f8aa4f4de1d19" providerId="LiveId" clId="{E3FC098F-8FE9-43D8-87C8-4C8D41B0EE8C}" dt="2023-07-19T14:25:02.430" v="2063" actId="1076"/>
          <ac:picMkLst>
            <pc:docMk/>
            <pc:sldMk cId="1798859915" sldId="539"/>
            <ac:picMk id="25" creationId="{39CC15BC-6688-190C-F5C2-E518BA451059}"/>
          </ac:picMkLst>
        </pc:picChg>
        <pc:picChg chg="del">
          <ac:chgData name="Richard Chalk" userId="287f8aa4f4de1d19" providerId="LiveId" clId="{E3FC098F-8FE9-43D8-87C8-4C8D41B0EE8C}" dt="2023-07-19T14:23:00.837" v="1996" actId="478"/>
          <ac:picMkLst>
            <pc:docMk/>
            <pc:sldMk cId="1798859915" sldId="539"/>
            <ac:picMk id="7172" creationId="{8237C417-7DA7-3D97-388D-320D46FE3648}"/>
          </ac:picMkLst>
        </pc:picChg>
        <pc:picChg chg="add del">
          <ac:chgData name="Richard Chalk" userId="287f8aa4f4de1d19" providerId="LiveId" clId="{E3FC098F-8FE9-43D8-87C8-4C8D41B0EE8C}" dt="2023-07-19T14:14:25.704" v="1830" actId="21"/>
          <ac:picMkLst>
            <pc:docMk/>
            <pc:sldMk cId="1798859915" sldId="539"/>
            <ac:picMk id="12290" creationId="{4BB62A13-C07E-FBD0-C24E-779E4B105CEE}"/>
          </ac:picMkLst>
        </pc:picChg>
        <pc:picChg chg="add del mod">
          <ac:chgData name="Richard Chalk" userId="287f8aa4f4de1d19" providerId="LiveId" clId="{E3FC098F-8FE9-43D8-87C8-4C8D41B0EE8C}" dt="2023-07-19T14:25:00.205" v="2062" actId="478"/>
          <ac:picMkLst>
            <pc:docMk/>
            <pc:sldMk cId="1798859915" sldId="539"/>
            <ac:picMk id="12292" creationId="{D4A3BD51-EB7F-1AFB-0BDD-10387970CC80}"/>
          </ac:picMkLst>
        </pc:picChg>
        <pc:picChg chg="add mod">
          <ac:chgData name="Richard Chalk" userId="287f8aa4f4de1d19" providerId="LiveId" clId="{E3FC098F-8FE9-43D8-87C8-4C8D41B0EE8C}" dt="2023-07-19T14:26:08.108" v="2072" actId="166"/>
          <ac:picMkLst>
            <pc:docMk/>
            <pc:sldMk cId="1798859915" sldId="539"/>
            <ac:picMk id="12294" creationId="{6FD88DAD-C095-2982-C101-C80B8C503F05}"/>
          </ac:picMkLst>
        </pc:picChg>
        <pc:picChg chg="add mod">
          <ac:chgData name="Richard Chalk" userId="287f8aa4f4de1d19" providerId="LiveId" clId="{E3FC098F-8FE9-43D8-87C8-4C8D41B0EE8C}" dt="2023-07-19T14:26:02.162" v="2071" actId="1076"/>
          <ac:picMkLst>
            <pc:docMk/>
            <pc:sldMk cId="1798859915" sldId="539"/>
            <ac:picMk id="12296" creationId="{F791B8F7-C277-F3F2-1A83-DCF776ADEAF3}"/>
          </ac:picMkLst>
        </pc:picChg>
        <pc:cxnChg chg="del mod">
          <ac:chgData name="Richard Chalk" userId="287f8aa4f4de1d19" providerId="LiveId" clId="{E3FC098F-8FE9-43D8-87C8-4C8D41B0EE8C}" dt="2023-07-19T14:23:08.219" v="2004" actId="478"/>
          <ac:cxnSpMkLst>
            <pc:docMk/>
            <pc:sldMk cId="1798859915" sldId="539"/>
            <ac:cxnSpMk id="20" creationId="{967E3EC8-78A0-B3DE-CC00-7E6C3CDDBFE6}"/>
          </ac:cxnSpMkLst>
        </pc:cxnChg>
        <pc:cxnChg chg="del mod">
          <ac:chgData name="Richard Chalk" userId="287f8aa4f4de1d19" providerId="LiveId" clId="{E3FC098F-8FE9-43D8-87C8-4C8D41B0EE8C}" dt="2023-07-19T14:23:08.892" v="2005" actId="478"/>
          <ac:cxnSpMkLst>
            <pc:docMk/>
            <pc:sldMk cId="1798859915" sldId="539"/>
            <ac:cxnSpMk id="22" creationId="{80C0C1C4-CFEB-4F81-854E-2778031073F5}"/>
          </ac:cxnSpMkLst>
        </pc:cxnChg>
      </pc:sldChg>
      <pc:sldChg chg="addSp modSp new del">
        <pc:chgData name="Richard Chalk" userId="287f8aa4f4de1d19" providerId="LiveId" clId="{E3FC098F-8FE9-43D8-87C8-4C8D41B0EE8C}" dt="2023-07-19T14:15:11.645" v="1849" actId="47"/>
        <pc:sldMkLst>
          <pc:docMk/>
          <pc:sldMk cId="314842490" sldId="540"/>
        </pc:sldMkLst>
        <pc:picChg chg="add mod">
          <ac:chgData name="Richard Chalk" userId="287f8aa4f4de1d19" providerId="LiveId" clId="{E3FC098F-8FE9-43D8-87C8-4C8D41B0EE8C}" dt="2023-07-19T14:14:27.710" v="1831"/>
          <ac:picMkLst>
            <pc:docMk/>
            <pc:sldMk cId="314842490" sldId="540"/>
            <ac:picMk id="4" creationId="{4B3E72DE-110E-DF18-77D4-9CC88ABDC1DF}"/>
          </ac:picMkLst>
        </pc:picChg>
      </pc:sldChg>
      <pc:sldChg chg="addSp delSp modSp add mod modNotesTx">
        <pc:chgData name="Richard Chalk" userId="287f8aa4f4de1d19" providerId="LiveId" clId="{E3FC098F-8FE9-43D8-87C8-4C8D41B0EE8C}" dt="2023-07-20T05:16:47.060" v="5571" actId="20577"/>
        <pc:sldMkLst>
          <pc:docMk/>
          <pc:sldMk cId="3436339194" sldId="540"/>
        </pc:sldMkLst>
        <pc:spChg chg="add mod">
          <ac:chgData name="Richard Chalk" userId="287f8aa4f4de1d19" providerId="LiveId" clId="{E3FC098F-8FE9-43D8-87C8-4C8D41B0EE8C}" dt="2023-07-19T14:40:07.526" v="2502" actId="1036"/>
          <ac:spMkLst>
            <pc:docMk/>
            <pc:sldMk cId="3436339194" sldId="540"/>
            <ac:spMk id="10" creationId="{367EFB2F-54AA-64E3-C068-D1A632C3E512}"/>
          </ac:spMkLst>
        </pc:spChg>
        <pc:spChg chg="mod">
          <ac:chgData name="Richard Chalk" userId="287f8aa4f4de1d19" providerId="LiveId" clId="{E3FC098F-8FE9-43D8-87C8-4C8D41B0EE8C}" dt="2023-07-19T14:35:42.625" v="2398" actId="20577"/>
          <ac:spMkLst>
            <pc:docMk/>
            <pc:sldMk cId="3436339194" sldId="540"/>
            <ac:spMk id="152" creationId="{00000000-0000-0000-0000-000000000000}"/>
          </ac:spMkLst>
        </pc:spChg>
        <pc:spChg chg="mod">
          <ac:chgData name="Richard Chalk" userId="287f8aa4f4de1d19" providerId="LiveId" clId="{E3FC098F-8FE9-43D8-87C8-4C8D41B0EE8C}" dt="2023-07-19T14:40:47.840" v="2514" actId="113"/>
          <ac:spMkLst>
            <pc:docMk/>
            <pc:sldMk cId="3436339194" sldId="540"/>
            <ac:spMk id="159" creationId="{00000000-0000-0000-0000-000000000000}"/>
          </ac:spMkLst>
        </pc:spChg>
        <pc:grpChg chg="mod">
          <ac:chgData name="Richard Chalk" userId="287f8aa4f4de1d19" providerId="LiveId" clId="{E3FC098F-8FE9-43D8-87C8-4C8D41B0EE8C}" dt="2023-07-19T14:35:51.520" v="2413" actId="1035"/>
          <ac:grpSpMkLst>
            <pc:docMk/>
            <pc:sldMk cId="3436339194" sldId="540"/>
            <ac:grpSpMk id="6" creationId="{7308CB4A-F4E5-69D5-DEB8-062FCE06CE10}"/>
          </ac:grpSpMkLst>
        </pc:grpChg>
        <pc:picChg chg="del">
          <ac:chgData name="Richard Chalk" userId="287f8aa4f4de1d19" providerId="LiveId" clId="{E3FC098F-8FE9-43D8-87C8-4C8D41B0EE8C}" dt="2023-07-19T14:35:45.143" v="2399" actId="478"/>
          <ac:picMkLst>
            <pc:docMk/>
            <pc:sldMk cId="3436339194" sldId="540"/>
            <ac:picMk id="2" creationId="{C91A7F54-BEB5-7C16-669C-4848CEA05DCF}"/>
          </ac:picMkLst>
        </pc:picChg>
        <pc:picChg chg="del">
          <ac:chgData name="Richard Chalk" userId="287f8aa4f4de1d19" providerId="LiveId" clId="{E3FC098F-8FE9-43D8-87C8-4C8D41B0EE8C}" dt="2023-07-19T14:35:45.843" v="2400" actId="478"/>
          <ac:picMkLst>
            <pc:docMk/>
            <pc:sldMk cId="3436339194" sldId="540"/>
            <ac:picMk id="5" creationId="{CDEC0F47-627B-CBCC-7804-83056BC102FD}"/>
          </ac:picMkLst>
        </pc:picChg>
      </pc:sldChg>
      <pc:sldChg chg="addSp delSp modSp add mod modNotesTx">
        <pc:chgData name="Richard Chalk" userId="287f8aa4f4de1d19" providerId="LiveId" clId="{E3FC098F-8FE9-43D8-87C8-4C8D41B0EE8C}" dt="2023-07-20T04:43:34.889" v="4325" actId="20577"/>
        <pc:sldMkLst>
          <pc:docMk/>
          <pc:sldMk cId="3465289972" sldId="541"/>
        </pc:sldMkLst>
        <pc:spChg chg="mod">
          <ac:chgData name="Richard Chalk" userId="287f8aa4f4de1d19" providerId="LiveId" clId="{E3FC098F-8FE9-43D8-87C8-4C8D41B0EE8C}" dt="2023-07-20T04:42:49.728" v="4231" actId="113"/>
          <ac:spMkLst>
            <pc:docMk/>
            <pc:sldMk cId="3465289972" sldId="541"/>
            <ac:spMk id="2" creationId="{2CED0939-2445-F1A3-21AE-0A535344DD5D}"/>
          </ac:spMkLst>
        </pc:spChg>
        <pc:spChg chg="del mod">
          <ac:chgData name="Richard Chalk" userId="287f8aa4f4de1d19" providerId="LiveId" clId="{E3FC098F-8FE9-43D8-87C8-4C8D41B0EE8C}" dt="2023-07-19T14:50:06.305" v="3081" actId="478"/>
          <ac:spMkLst>
            <pc:docMk/>
            <pc:sldMk cId="3465289972" sldId="541"/>
            <ac:spMk id="8" creationId="{B8D39B89-8255-9704-36FA-A4485C8B14BB}"/>
          </ac:spMkLst>
        </pc:spChg>
        <pc:picChg chg="add del">
          <ac:chgData name="Richard Chalk" userId="287f8aa4f4de1d19" providerId="LiveId" clId="{E3FC098F-8FE9-43D8-87C8-4C8D41B0EE8C}" dt="2023-07-20T04:39:33.683" v="3992" actId="22"/>
          <ac:picMkLst>
            <pc:docMk/>
            <pc:sldMk cId="3465289972" sldId="541"/>
            <ac:picMk id="13" creationId="{3D5AAAD6-A9F2-008F-9FBB-FBC9EA48F9D9}"/>
          </ac:picMkLst>
        </pc:picChg>
      </pc:sldChg>
      <pc:sldChg chg="addSp delSp modSp add mod ord modNotesTx">
        <pc:chgData name="Richard Chalk" userId="287f8aa4f4de1d19" providerId="LiveId" clId="{E3FC098F-8FE9-43D8-87C8-4C8D41B0EE8C}" dt="2023-07-20T10:25:00.108" v="7313" actId="1037"/>
        <pc:sldMkLst>
          <pc:docMk/>
          <pc:sldMk cId="2410027342" sldId="542"/>
        </pc:sldMkLst>
        <pc:spChg chg="mod">
          <ac:chgData name="Richard Chalk" userId="287f8aa4f4de1d19" providerId="LiveId" clId="{E3FC098F-8FE9-43D8-87C8-4C8D41B0EE8C}" dt="2023-07-20T04:22:22.693" v="3573" actId="113"/>
          <ac:spMkLst>
            <pc:docMk/>
            <pc:sldMk cId="2410027342" sldId="542"/>
            <ac:spMk id="2" creationId="{2CED0939-2445-F1A3-21AE-0A535344DD5D}"/>
          </ac:spMkLst>
        </pc:spChg>
        <pc:spChg chg="mod">
          <ac:chgData name="Richard Chalk" userId="287f8aa4f4de1d19" providerId="LiveId" clId="{E3FC098F-8FE9-43D8-87C8-4C8D41B0EE8C}" dt="2023-07-20T10:24:27.238" v="7256" actId="14100"/>
          <ac:spMkLst>
            <pc:docMk/>
            <pc:sldMk cId="2410027342" sldId="542"/>
            <ac:spMk id="3" creationId="{173D56EC-57A4-FE19-1901-5242223ADD72}"/>
          </ac:spMkLst>
        </pc:spChg>
        <pc:spChg chg="mod">
          <ac:chgData name="Richard Chalk" userId="287f8aa4f4de1d19" providerId="LiveId" clId="{E3FC098F-8FE9-43D8-87C8-4C8D41B0EE8C}" dt="2023-07-20T10:24:40.943" v="7259" actId="1076"/>
          <ac:spMkLst>
            <pc:docMk/>
            <pc:sldMk cId="2410027342" sldId="542"/>
            <ac:spMk id="7" creationId="{EBD62573-4B50-EAD6-8C7E-C3AE6A9F45B4}"/>
          </ac:spMkLst>
        </pc:spChg>
        <pc:spChg chg="add del">
          <ac:chgData name="Richard Chalk" userId="287f8aa4f4de1d19" providerId="LiveId" clId="{E3FC098F-8FE9-43D8-87C8-4C8D41B0EE8C}" dt="2023-07-20T04:21:18.085" v="3549" actId="478"/>
          <ac:spMkLst>
            <pc:docMk/>
            <pc:sldMk cId="2410027342" sldId="542"/>
            <ac:spMk id="8" creationId="{28B2DD38-12E6-DC30-C11F-37D66A286DF5}"/>
          </ac:spMkLst>
        </pc:spChg>
        <pc:spChg chg="add mod">
          <ac:chgData name="Richard Chalk" userId="287f8aa4f4de1d19" providerId="LiveId" clId="{E3FC098F-8FE9-43D8-87C8-4C8D41B0EE8C}" dt="2023-07-20T10:25:00.108" v="7313" actId="1037"/>
          <ac:spMkLst>
            <pc:docMk/>
            <pc:sldMk cId="2410027342" sldId="542"/>
            <ac:spMk id="9" creationId="{654E1433-9448-BC7C-D085-CDE9355CC0FC}"/>
          </ac:spMkLst>
        </pc:spChg>
        <pc:picChg chg="del">
          <ac:chgData name="Richard Chalk" userId="287f8aa4f4de1d19" providerId="LiveId" clId="{E3FC098F-8FE9-43D8-87C8-4C8D41B0EE8C}" dt="2023-07-19T15:11:11.728" v="3273" actId="478"/>
          <ac:picMkLst>
            <pc:docMk/>
            <pc:sldMk cId="2410027342" sldId="542"/>
            <ac:picMk id="1028" creationId="{12C38E92-9383-7C55-A4B4-544CBCC2C4D6}"/>
          </ac:picMkLst>
        </pc:picChg>
        <pc:picChg chg="del">
          <ac:chgData name="Richard Chalk" userId="287f8aa4f4de1d19" providerId="LiveId" clId="{E3FC098F-8FE9-43D8-87C8-4C8D41B0EE8C}" dt="2023-07-19T15:11:13.402" v="3276" actId="478"/>
          <ac:picMkLst>
            <pc:docMk/>
            <pc:sldMk cId="2410027342" sldId="542"/>
            <ac:picMk id="1030" creationId="{A169DE91-561F-D90D-3895-CB6D865217F7}"/>
          </ac:picMkLst>
        </pc:picChg>
        <pc:picChg chg="del">
          <ac:chgData name="Richard Chalk" userId="287f8aa4f4de1d19" providerId="LiveId" clId="{E3FC098F-8FE9-43D8-87C8-4C8D41B0EE8C}" dt="2023-07-19T15:11:12.332" v="3274" actId="478"/>
          <ac:picMkLst>
            <pc:docMk/>
            <pc:sldMk cId="2410027342" sldId="542"/>
            <ac:picMk id="1032" creationId="{D6F11D25-9146-D25D-6181-5D4CCF4482A0}"/>
          </ac:picMkLst>
        </pc:picChg>
        <pc:picChg chg="del">
          <ac:chgData name="Richard Chalk" userId="287f8aa4f4de1d19" providerId="LiveId" clId="{E3FC098F-8FE9-43D8-87C8-4C8D41B0EE8C}" dt="2023-07-19T15:11:12.832" v="3275" actId="478"/>
          <ac:picMkLst>
            <pc:docMk/>
            <pc:sldMk cId="2410027342" sldId="542"/>
            <ac:picMk id="1038" creationId="{42D7F0EF-9E19-8598-D84F-870147CC938D}"/>
          </ac:picMkLst>
        </pc:picChg>
        <pc:picChg chg="add del mod">
          <ac:chgData name="Richard Chalk" userId="287f8aa4f4de1d19" providerId="LiveId" clId="{E3FC098F-8FE9-43D8-87C8-4C8D41B0EE8C}" dt="2023-07-20T04:22:57.705" v="3576" actId="478"/>
          <ac:picMkLst>
            <pc:docMk/>
            <pc:sldMk cId="2410027342" sldId="542"/>
            <ac:picMk id="14338" creationId="{FF66E1D2-E918-E3A4-075E-C8B8D181B24E}"/>
          </ac:picMkLst>
        </pc:picChg>
        <pc:picChg chg="add del">
          <ac:chgData name="Richard Chalk" userId="287f8aa4f4de1d19" providerId="LiveId" clId="{E3FC098F-8FE9-43D8-87C8-4C8D41B0EE8C}" dt="2023-07-20T04:23:09.397" v="3578" actId="478"/>
          <ac:picMkLst>
            <pc:docMk/>
            <pc:sldMk cId="2410027342" sldId="542"/>
            <ac:picMk id="14340" creationId="{058FB26F-FEA0-CBA3-92AE-93D51B112BBC}"/>
          </ac:picMkLst>
        </pc:picChg>
        <pc:picChg chg="add mod">
          <ac:chgData name="Richard Chalk" userId="287f8aa4f4de1d19" providerId="LiveId" clId="{E3FC098F-8FE9-43D8-87C8-4C8D41B0EE8C}" dt="2023-07-20T10:24:48.841" v="7301" actId="1038"/>
          <ac:picMkLst>
            <pc:docMk/>
            <pc:sldMk cId="2410027342" sldId="542"/>
            <ac:picMk id="14342" creationId="{D0C1A8A2-86F1-D3C1-A20B-F552467BFDB9}"/>
          </ac:picMkLst>
        </pc:picChg>
        <pc:picChg chg="add mod">
          <ac:chgData name="Richard Chalk" userId="287f8aa4f4de1d19" providerId="LiveId" clId="{E3FC098F-8FE9-43D8-87C8-4C8D41B0EE8C}" dt="2023-07-20T10:23:54.103" v="7172" actId="1038"/>
          <ac:picMkLst>
            <pc:docMk/>
            <pc:sldMk cId="2410027342" sldId="542"/>
            <ac:picMk id="14344" creationId="{E9C0AFA3-CDD9-FABC-D6F4-9657906CC85B}"/>
          </ac:picMkLst>
        </pc:picChg>
      </pc:sldChg>
      <pc:sldChg chg="addSp delSp modSp add mod modNotes">
        <pc:chgData name="Richard Chalk" userId="287f8aa4f4de1d19" providerId="LiveId" clId="{E3FC098F-8FE9-43D8-87C8-4C8D41B0EE8C}" dt="2023-07-20T09:40:21.910" v="6507" actId="1076"/>
        <pc:sldMkLst>
          <pc:docMk/>
          <pc:sldMk cId="2521131524" sldId="543"/>
        </pc:sldMkLst>
        <pc:spChg chg="add del mod">
          <ac:chgData name="Richard Chalk" userId="287f8aa4f4de1d19" providerId="LiveId" clId="{E3FC098F-8FE9-43D8-87C8-4C8D41B0EE8C}" dt="2023-07-20T04:55:41.931" v="5122" actId="478"/>
          <ac:spMkLst>
            <pc:docMk/>
            <pc:sldMk cId="2521131524" sldId="543"/>
            <ac:spMk id="3" creationId="{CB1B68E5-070C-8227-2BFB-89E8633C3851}"/>
          </ac:spMkLst>
        </pc:spChg>
        <pc:spChg chg="mod">
          <ac:chgData name="Richard Chalk" userId="287f8aa4f4de1d19" providerId="LiveId" clId="{E3FC098F-8FE9-43D8-87C8-4C8D41B0EE8C}" dt="2023-07-20T09:40:17.707" v="6506" actId="1037"/>
          <ac:spMkLst>
            <pc:docMk/>
            <pc:sldMk cId="2521131524" sldId="543"/>
            <ac:spMk id="5" creationId="{78189A0B-73DF-369F-10EC-E352A9C67257}"/>
          </ac:spMkLst>
        </pc:spChg>
        <pc:spChg chg="add mod">
          <ac:chgData name="Richard Chalk" userId="287f8aa4f4de1d19" providerId="LiveId" clId="{E3FC098F-8FE9-43D8-87C8-4C8D41B0EE8C}" dt="2023-07-19T18:52:38.983" v="3536"/>
          <ac:spMkLst>
            <pc:docMk/>
            <pc:sldMk cId="2521131524" sldId="543"/>
            <ac:spMk id="8" creationId="{9E2982C1-7751-A998-BB34-61B837E4071C}"/>
          </ac:spMkLst>
        </pc:spChg>
        <pc:spChg chg="add del mod">
          <ac:chgData name="Richard Chalk" userId="287f8aa4f4de1d19" providerId="LiveId" clId="{E3FC098F-8FE9-43D8-87C8-4C8D41B0EE8C}" dt="2023-07-20T09:37:05.073" v="6478" actId="478"/>
          <ac:spMkLst>
            <pc:docMk/>
            <pc:sldMk cId="2521131524" sldId="543"/>
            <ac:spMk id="13" creationId="{4D0F5332-0542-1259-E004-3433ED048897}"/>
          </ac:spMkLst>
        </pc:spChg>
        <pc:spChg chg="add mod">
          <ac:chgData name="Richard Chalk" userId="287f8aa4f4de1d19" providerId="LiveId" clId="{E3FC098F-8FE9-43D8-87C8-4C8D41B0EE8C}" dt="2023-07-20T09:37:05.454" v="6479"/>
          <ac:spMkLst>
            <pc:docMk/>
            <pc:sldMk cId="2521131524" sldId="543"/>
            <ac:spMk id="18" creationId="{50AE9165-137F-AD18-B17D-508AFCA19DB3}"/>
          </ac:spMkLst>
        </pc:spChg>
        <pc:spChg chg="add mod">
          <ac:chgData name="Richard Chalk" userId="287f8aa4f4de1d19" providerId="LiveId" clId="{E3FC098F-8FE9-43D8-87C8-4C8D41B0EE8C}" dt="2023-07-20T09:37:05.454" v="6479"/>
          <ac:spMkLst>
            <pc:docMk/>
            <pc:sldMk cId="2521131524" sldId="543"/>
            <ac:spMk id="19" creationId="{20A6D758-CB2E-C3F0-CF1C-774E31726EA0}"/>
          </ac:spMkLst>
        </pc:spChg>
        <pc:spChg chg="add mod">
          <ac:chgData name="Richard Chalk" userId="287f8aa4f4de1d19" providerId="LiveId" clId="{E3FC098F-8FE9-43D8-87C8-4C8D41B0EE8C}" dt="2023-07-20T09:40:09.618" v="6496" actId="1076"/>
          <ac:spMkLst>
            <pc:docMk/>
            <pc:sldMk cId="2521131524" sldId="543"/>
            <ac:spMk id="21" creationId="{2B819B9C-31BB-ABD5-AF4C-3C0D69CC4273}"/>
          </ac:spMkLst>
        </pc:spChg>
        <pc:spChg chg="del">
          <ac:chgData name="Richard Chalk" userId="287f8aa4f4de1d19" providerId="LiveId" clId="{E3FC098F-8FE9-43D8-87C8-4C8D41B0EE8C}" dt="2023-07-19T18:52:53.722" v="3541" actId="478"/>
          <ac:spMkLst>
            <pc:docMk/>
            <pc:sldMk cId="2521131524" sldId="543"/>
            <ac:spMk id="127" creationId="{00000000-0000-0000-0000-000000000000}"/>
          </ac:spMkLst>
        </pc:spChg>
        <pc:spChg chg="mod">
          <ac:chgData name="Richard Chalk" userId="287f8aa4f4de1d19" providerId="LiveId" clId="{E3FC098F-8FE9-43D8-87C8-4C8D41B0EE8C}" dt="2023-07-20T04:59:15.143" v="5186" actId="20577"/>
          <ac:spMkLst>
            <pc:docMk/>
            <pc:sldMk cId="2521131524" sldId="543"/>
            <ac:spMk id="128" creationId="{00000000-0000-0000-0000-000000000000}"/>
          </ac:spMkLst>
        </pc:spChg>
        <pc:picChg chg="add mod">
          <ac:chgData name="Richard Chalk" userId="287f8aa4f4de1d19" providerId="LiveId" clId="{E3FC098F-8FE9-43D8-87C8-4C8D41B0EE8C}" dt="2023-07-19T18:52:38.983" v="3536"/>
          <ac:picMkLst>
            <pc:docMk/>
            <pc:sldMk cId="2521131524" sldId="543"/>
            <ac:picMk id="7" creationId="{262754F6-346F-781D-F69E-0AE736F36167}"/>
          </ac:picMkLst>
        </pc:picChg>
        <pc:picChg chg="add del mod">
          <ac:chgData name="Richard Chalk" userId="287f8aa4f4de1d19" providerId="LiveId" clId="{E3FC098F-8FE9-43D8-87C8-4C8D41B0EE8C}" dt="2023-07-20T09:37:05.073" v="6478" actId="478"/>
          <ac:picMkLst>
            <pc:docMk/>
            <pc:sldMk cId="2521131524" sldId="543"/>
            <ac:picMk id="9" creationId="{32056C59-5EB1-BC8C-F3B1-06B607694287}"/>
          </ac:picMkLst>
        </pc:picChg>
        <pc:picChg chg="add del mod">
          <ac:chgData name="Richard Chalk" userId="287f8aa4f4de1d19" providerId="LiveId" clId="{E3FC098F-8FE9-43D8-87C8-4C8D41B0EE8C}" dt="2023-07-20T09:37:05.073" v="6478" actId="478"/>
          <ac:picMkLst>
            <pc:docMk/>
            <pc:sldMk cId="2521131524" sldId="543"/>
            <ac:picMk id="10" creationId="{E6E607BC-9228-898F-CCEC-BF6547F30E36}"/>
          </ac:picMkLst>
        </pc:picChg>
        <pc:picChg chg="add del mod">
          <ac:chgData name="Richard Chalk" userId="287f8aa4f4de1d19" providerId="LiveId" clId="{E3FC098F-8FE9-43D8-87C8-4C8D41B0EE8C}" dt="2023-07-20T09:37:05.073" v="6478" actId="478"/>
          <ac:picMkLst>
            <pc:docMk/>
            <pc:sldMk cId="2521131524" sldId="543"/>
            <ac:picMk id="11" creationId="{42DB20FC-1E27-8A93-1B5D-4ADB492235BA}"/>
          </ac:picMkLst>
        </pc:picChg>
        <pc:picChg chg="add del mod">
          <ac:chgData name="Richard Chalk" userId="287f8aa4f4de1d19" providerId="LiveId" clId="{E3FC098F-8FE9-43D8-87C8-4C8D41B0EE8C}" dt="2023-07-20T09:37:05.073" v="6478" actId="478"/>
          <ac:picMkLst>
            <pc:docMk/>
            <pc:sldMk cId="2521131524" sldId="543"/>
            <ac:picMk id="12" creationId="{A9506205-496A-D0E3-054E-595FE02D23CF}"/>
          </ac:picMkLst>
        </pc:picChg>
        <pc:picChg chg="add mod">
          <ac:chgData name="Richard Chalk" userId="287f8aa4f4de1d19" providerId="LiveId" clId="{E3FC098F-8FE9-43D8-87C8-4C8D41B0EE8C}" dt="2023-07-20T09:37:05.454" v="6479"/>
          <ac:picMkLst>
            <pc:docMk/>
            <pc:sldMk cId="2521131524" sldId="543"/>
            <ac:picMk id="14" creationId="{A27BE39B-F043-23E2-E0DB-98FC0D3E2076}"/>
          </ac:picMkLst>
        </pc:picChg>
        <pc:picChg chg="add mod">
          <ac:chgData name="Richard Chalk" userId="287f8aa4f4de1d19" providerId="LiveId" clId="{E3FC098F-8FE9-43D8-87C8-4C8D41B0EE8C}" dt="2023-07-20T09:37:05.454" v="6479"/>
          <ac:picMkLst>
            <pc:docMk/>
            <pc:sldMk cId="2521131524" sldId="543"/>
            <ac:picMk id="15" creationId="{D7A5AD59-3FA4-DE06-6F10-CF57324B8E30}"/>
          </ac:picMkLst>
        </pc:picChg>
        <pc:picChg chg="add mod">
          <ac:chgData name="Richard Chalk" userId="287f8aa4f4de1d19" providerId="LiveId" clId="{E3FC098F-8FE9-43D8-87C8-4C8D41B0EE8C}" dt="2023-07-20T09:37:05.454" v="6479"/>
          <ac:picMkLst>
            <pc:docMk/>
            <pc:sldMk cId="2521131524" sldId="543"/>
            <ac:picMk id="16" creationId="{5D713C6F-1B0E-3EC9-A0F0-E74DAA1173C3}"/>
          </ac:picMkLst>
        </pc:picChg>
        <pc:picChg chg="add mod">
          <ac:chgData name="Richard Chalk" userId="287f8aa4f4de1d19" providerId="LiveId" clId="{E3FC098F-8FE9-43D8-87C8-4C8D41B0EE8C}" dt="2023-07-20T09:37:05.454" v="6479"/>
          <ac:picMkLst>
            <pc:docMk/>
            <pc:sldMk cId="2521131524" sldId="543"/>
            <ac:picMk id="17" creationId="{F1A7B2AD-2CB6-8B45-EFEC-E5C39BD0A814}"/>
          </ac:picMkLst>
        </pc:picChg>
        <pc:picChg chg="add mod">
          <ac:chgData name="Richard Chalk" userId="287f8aa4f4de1d19" providerId="LiveId" clId="{E3FC098F-8FE9-43D8-87C8-4C8D41B0EE8C}" dt="2023-07-20T09:40:21.910" v="6507" actId="1076"/>
          <ac:picMkLst>
            <pc:docMk/>
            <pc:sldMk cId="2521131524" sldId="543"/>
            <ac:picMk id="20" creationId="{F752884A-E887-B427-5C4F-4DD8A101B488}"/>
          </ac:picMkLst>
        </pc:picChg>
      </pc:sldChg>
      <pc:sldChg chg="addSp delSp modSp add mod modNotesTx">
        <pc:chgData name="Richard Chalk" userId="287f8aa4f4de1d19" providerId="LiveId" clId="{E3FC098F-8FE9-43D8-87C8-4C8D41B0EE8C}" dt="2023-07-20T04:31:25.648" v="3933" actId="1035"/>
        <pc:sldMkLst>
          <pc:docMk/>
          <pc:sldMk cId="3219555501" sldId="544"/>
        </pc:sldMkLst>
        <pc:spChg chg="mod">
          <ac:chgData name="Richard Chalk" userId="287f8aa4f4de1d19" providerId="LiveId" clId="{E3FC098F-8FE9-43D8-87C8-4C8D41B0EE8C}" dt="2023-07-20T04:27:30.802" v="3767" actId="113"/>
          <ac:spMkLst>
            <pc:docMk/>
            <pc:sldMk cId="3219555501" sldId="544"/>
            <ac:spMk id="2" creationId="{2CED0939-2445-F1A3-21AE-0A535344DD5D}"/>
          </ac:spMkLst>
        </pc:spChg>
        <pc:spChg chg="mod">
          <ac:chgData name="Richard Chalk" userId="287f8aa4f4de1d19" providerId="LiveId" clId="{E3FC098F-8FE9-43D8-87C8-4C8D41B0EE8C}" dt="2023-07-20T04:31:25.648" v="3933" actId="1035"/>
          <ac:spMkLst>
            <pc:docMk/>
            <pc:sldMk cId="3219555501" sldId="544"/>
            <ac:spMk id="3" creationId="{173D56EC-57A4-FE19-1901-5242223ADD72}"/>
          </ac:spMkLst>
        </pc:spChg>
        <pc:spChg chg="add mod">
          <ac:chgData name="Richard Chalk" userId="287f8aa4f4de1d19" providerId="LiveId" clId="{E3FC098F-8FE9-43D8-87C8-4C8D41B0EE8C}" dt="2023-07-20T04:31:13.152" v="3921" actId="207"/>
          <ac:spMkLst>
            <pc:docMk/>
            <pc:sldMk cId="3219555501" sldId="544"/>
            <ac:spMk id="8" creationId="{0DEF9B41-6D8A-DB4A-8319-F82DB876C425}"/>
          </ac:spMkLst>
        </pc:spChg>
        <pc:picChg chg="add mod">
          <ac:chgData name="Richard Chalk" userId="287f8aa4f4de1d19" providerId="LiveId" clId="{E3FC098F-8FE9-43D8-87C8-4C8D41B0EE8C}" dt="2023-07-20T04:30:16.251" v="3874" actId="1076"/>
          <ac:picMkLst>
            <pc:docMk/>
            <pc:sldMk cId="3219555501" sldId="544"/>
            <ac:picMk id="9" creationId="{B3C5FBFE-F676-D0E0-4EF8-4B4EF18CAE7C}"/>
          </ac:picMkLst>
        </pc:picChg>
        <pc:picChg chg="del">
          <ac:chgData name="Richard Chalk" userId="287f8aa4f4de1d19" providerId="LiveId" clId="{E3FC098F-8FE9-43D8-87C8-4C8D41B0EE8C}" dt="2023-07-20T04:28:20.215" v="3770" actId="478"/>
          <ac:picMkLst>
            <pc:docMk/>
            <pc:sldMk cId="3219555501" sldId="544"/>
            <ac:picMk id="14342" creationId="{D0C1A8A2-86F1-D3C1-A20B-F552467BFDB9}"/>
          </ac:picMkLst>
        </pc:picChg>
        <pc:picChg chg="add mod">
          <ac:chgData name="Richard Chalk" userId="287f8aa4f4de1d19" providerId="LiveId" clId="{E3FC098F-8FE9-43D8-87C8-4C8D41B0EE8C}" dt="2023-07-20T04:30:12.114" v="3873" actId="1035"/>
          <ac:picMkLst>
            <pc:docMk/>
            <pc:sldMk cId="3219555501" sldId="544"/>
            <ac:picMk id="16386" creationId="{055945E1-14EC-EAD6-D8C2-7D703E2822AD}"/>
          </ac:picMkLst>
        </pc:picChg>
      </pc:sldChg>
      <pc:sldChg chg="addSp delSp modSp add mod">
        <pc:chgData name="Richard Chalk" userId="287f8aa4f4de1d19" providerId="LiveId" clId="{E3FC098F-8FE9-43D8-87C8-4C8D41B0EE8C}" dt="2023-07-20T09:49:33.200" v="6650" actId="207"/>
        <pc:sldMkLst>
          <pc:docMk/>
          <pc:sldMk cId="2863898324" sldId="545"/>
        </pc:sldMkLst>
        <pc:spChg chg="mod">
          <ac:chgData name="Richard Chalk" userId="287f8aa4f4de1d19" providerId="LiveId" clId="{E3FC098F-8FE9-43D8-87C8-4C8D41B0EE8C}" dt="2023-07-20T09:48:08.248" v="6621" actId="113"/>
          <ac:spMkLst>
            <pc:docMk/>
            <pc:sldMk cId="2863898324" sldId="545"/>
            <ac:spMk id="2" creationId="{2CED0939-2445-F1A3-21AE-0A535344DD5D}"/>
          </ac:spMkLst>
        </pc:spChg>
        <pc:spChg chg="del">
          <ac:chgData name="Richard Chalk" userId="287f8aa4f4de1d19" providerId="LiveId" clId="{E3FC098F-8FE9-43D8-87C8-4C8D41B0EE8C}" dt="2023-07-20T04:33:50.672" v="3978" actId="478"/>
          <ac:spMkLst>
            <pc:docMk/>
            <pc:sldMk cId="2863898324" sldId="545"/>
            <ac:spMk id="3" creationId="{173D56EC-57A4-FE19-1901-5242223ADD72}"/>
          </ac:spMkLst>
        </pc:spChg>
        <pc:spChg chg="mod">
          <ac:chgData name="Richard Chalk" userId="287f8aa4f4de1d19" providerId="LiveId" clId="{E3FC098F-8FE9-43D8-87C8-4C8D41B0EE8C}" dt="2023-07-20T09:49:33.200" v="6650" actId="207"/>
          <ac:spMkLst>
            <pc:docMk/>
            <pc:sldMk cId="2863898324" sldId="545"/>
            <ac:spMk id="7" creationId="{EBD62573-4B50-EAD6-8C7E-C3AE6A9F45B4}"/>
          </ac:spMkLst>
        </pc:spChg>
        <pc:spChg chg="del">
          <ac:chgData name="Richard Chalk" userId="287f8aa4f4de1d19" providerId="LiveId" clId="{E3FC098F-8FE9-43D8-87C8-4C8D41B0EE8C}" dt="2023-07-20T04:33:57.761" v="3982" actId="478"/>
          <ac:spMkLst>
            <pc:docMk/>
            <pc:sldMk cId="2863898324" sldId="545"/>
            <ac:spMk id="8" creationId="{0DEF9B41-6D8A-DB4A-8319-F82DB876C425}"/>
          </ac:spMkLst>
        </pc:spChg>
        <pc:spChg chg="add del mod">
          <ac:chgData name="Richard Chalk" userId="287f8aa4f4de1d19" providerId="LiveId" clId="{E3FC098F-8FE9-43D8-87C8-4C8D41B0EE8C}" dt="2023-07-20T04:33:55.299" v="3980"/>
          <ac:spMkLst>
            <pc:docMk/>
            <pc:sldMk cId="2863898324" sldId="545"/>
            <ac:spMk id="12" creationId="{7038112D-BA82-9DB6-3D99-2999C61C112B}"/>
          </ac:spMkLst>
        </pc:spChg>
        <pc:spChg chg="add del mod">
          <ac:chgData name="Richard Chalk" userId="287f8aa4f4de1d19" providerId="LiveId" clId="{E3FC098F-8FE9-43D8-87C8-4C8D41B0EE8C}" dt="2023-07-20T04:33:55.299" v="3980"/>
          <ac:spMkLst>
            <pc:docMk/>
            <pc:sldMk cId="2863898324" sldId="545"/>
            <ac:spMk id="13" creationId="{5F690DBD-45F1-4A2B-8D07-B6E4E1A000C8}"/>
          </ac:spMkLst>
        </pc:spChg>
        <pc:spChg chg="add del mod">
          <ac:chgData name="Richard Chalk" userId="287f8aa4f4de1d19" providerId="LiveId" clId="{E3FC098F-8FE9-43D8-87C8-4C8D41B0EE8C}" dt="2023-07-20T04:33:55.299" v="3980"/>
          <ac:spMkLst>
            <pc:docMk/>
            <pc:sldMk cId="2863898324" sldId="545"/>
            <ac:spMk id="14" creationId="{B05CF5CE-3125-26F0-298A-C75B393177F4}"/>
          </ac:spMkLst>
        </pc:spChg>
        <pc:spChg chg="add del mod">
          <ac:chgData name="Richard Chalk" userId="287f8aa4f4de1d19" providerId="LiveId" clId="{E3FC098F-8FE9-43D8-87C8-4C8D41B0EE8C}" dt="2023-07-20T04:33:55.299" v="3980"/>
          <ac:spMkLst>
            <pc:docMk/>
            <pc:sldMk cId="2863898324" sldId="545"/>
            <ac:spMk id="15" creationId="{F702EEB6-18FB-AADA-36BF-9E6CF61C7CBD}"/>
          </ac:spMkLst>
        </pc:spChg>
        <pc:spChg chg="add del mod">
          <ac:chgData name="Richard Chalk" userId="287f8aa4f4de1d19" providerId="LiveId" clId="{E3FC098F-8FE9-43D8-87C8-4C8D41B0EE8C}" dt="2023-07-20T04:33:55.299" v="3980"/>
          <ac:spMkLst>
            <pc:docMk/>
            <pc:sldMk cId="2863898324" sldId="545"/>
            <ac:spMk id="16" creationId="{ABD2FB35-3A97-B55A-AFED-73AFF64B19CC}"/>
          </ac:spMkLst>
        </pc:spChg>
        <pc:spChg chg="add del mod">
          <ac:chgData name="Richard Chalk" userId="287f8aa4f4de1d19" providerId="LiveId" clId="{E3FC098F-8FE9-43D8-87C8-4C8D41B0EE8C}" dt="2023-07-20T04:33:55.299" v="3980"/>
          <ac:spMkLst>
            <pc:docMk/>
            <pc:sldMk cId="2863898324" sldId="545"/>
            <ac:spMk id="17" creationId="{DA98F42C-B84B-756F-08B2-4B2526D38C05}"/>
          </ac:spMkLst>
        </pc:spChg>
        <pc:spChg chg="add del mod">
          <ac:chgData name="Richard Chalk" userId="287f8aa4f4de1d19" providerId="LiveId" clId="{E3FC098F-8FE9-43D8-87C8-4C8D41B0EE8C}" dt="2023-07-20T04:33:55.299" v="3980"/>
          <ac:spMkLst>
            <pc:docMk/>
            <pc:sldMk cId="2863898324" sldId="545"/>
            <ac:spMk id="18" creationId="{24087B0C-E1C6-925A-A304-43E62B56A163}"/>
          </ac:spMkLst>
        </pc:spChg>
        <pc:spChg chg="add del mod">
          <ac:chgData name="Richard Chalk" userId="287f8aa4f4de1d19" providerId="LiveId" clId="{E3FC098F-8FE9-43D8-87C8-4C8D41B0EE8C}" dt="2023-07-20T04:33:55.299" v="3980"/>
          <ac:spMkLst>
            <pc:docMk/>
            <pc:sldMk cId="2863898324" sldId="545"/>
            <ac:spMk id="20" creationId="{BA2C769B-6ACD-A80A-7F66-023FFAB9CDDE}"/>
          </ac:spMkLst>
        </pc:spChg>
        <pc:spChg chg="add del mod">
          <ac:chgData name="Richard Chalk" userId="287f8aa4f4de1d19" providerId="LiveId" clId="{E3FC098F-8FE9-43D8-87C8-4C8D41B0EE8C}" dt="2023-07-20T09:49:17.558" v="6639" actId="478"/>
          <ac:spMkLst>
            <pc:docMk/>
            <pc:sldMk cId="2863898324" sldId="545"/>
            <ac:spMk id="24" creationId="{88B9EB27-C940-56A4-982E-37C9FCDC511A}"/>
          </ac:spMkLst>
        </pc:spChg>
        <pc:spChg chg="add del mod">
          <ac:chgData name="Richard Chalk" userId="287f8aa4f4de1d19" providerId="LiveId" clId="{E3FC098F-8FE9-43D8-87C8-4C8D41B0EE8C}" dt="2023-07-20T09:49:16.943" v="6637" actId="478"/>
          <ac:spMkLst>
            <pc:docMk/>
            <pc:sldMk cId="2863898324" sldId="545"/>
            <ac:spMk id="25" creationId="{C5CC4839-2ED4-A992-F16F-D11B75DFB902}"/>
          </ac:spMkLst>
        </pc:spChg>
        <pc:spChg chg="add del mod">
          <ac:chgData name="Richard Chalk" userId="287f8aa4f4de1d19" providerId="LiveId" clId="{E3FC098F-8FE9-43D8-87C8-4C8D41B0EE8C}" dt="2023-07-20T09:49:17.847" v="6640" actId="478"/>
          <ac:spMkLst>
            <pc:docMk/>
            <pc:sldMk cId="2863898324" sldId="545"/>
            <ac:spMk id="26" creationId="{DFD7101C-E4FF-9C16-0FD9-7D53FC89F574}"/>
          </ac:spMkLst>
        </pc:spChg>
        <pc:spChg chg="add del mod">
          <ac:chgData name="Richard Chalk" userId="287f8aa4f4de1d19" providerId="LiveId" clId="{E3FC098F-8FE9-43D8-87C8-4C8D41B0EE8C}" dt="2023-07-20T09:49:18.408" v="6642" actId="478"/>
          <ac:spMkLst>
            <pc:docMk/>
            <pc:sldMk cId="2863898324" sldId="545"/>
            <ac:spMk id="27" creationId="{AE5683A7-12BD-B815-77A7-CE81D78664F6}"/>
          </ac:spMkLst>
        </pc:spChg>
        <pc:spChg chg="add del mod">
          <ac:chgData name="Richard Chalk" userId="287f8aa4f4de1d19" providerId="LiveId" clId="{E3FC098F-8FE9-43D8-87C8-4C8D41B0EE8C}" dt="2023-07-20T09:49:18.139" v="6641" actId="478"/>
          <ac:spMkLst>
            <pc:docMk/>
            <pc:sldMk cId="2863898324" sldId="545"/>
            <ac:spMk id="28" creationId="{F024061A-DFA5-6A5C-710E-9215E703EFD7}"/>
          </ac:spMkLst>
        </pc:spChg>
        <pc:spChg chg="add del mod">
          <ac:chgData name="Richard Chalk" userId="287f8aa4f4de1d19" providerId="LiveId" clId="{E3FC098F-8FE9-43D8-87C8-4C8D41B0EE8C}" dt="2023-07-20T09:49:17.261" v="6638" actId="478"/>
          <ac:spMkLst>
            <pc:docMk/>
            <pc:sldMk cId="2863898324" sldId="545"/>
            <ac:spMk id="29" creationId="{63015434-CB05-D7A0-6831-BCE1A2B44E3F}"/>
          </ac:spMkLst>
        </pc:spChg>
        <pc:spChg chg="add del mod">
          <ac:chgData name="Richard Chalk" userId="287f8aa4f4de1d19" providerId="LiveId" clId="{E3FC098F-8FE9-43D8-87C8-4C8D41B0EE8C}" dt="2023-07-20T09:49:17.261" v="6638" actId="478"/>
          <ac:spMkLst>
            <pc:docMk/>
            <pc:sldMk cId="2863898324" sldId="545"/>
            <ac:spMk id="30" creationId="{A336DF03-10A6-DEB3-3DDD-B91BF6F371E1}"/>
          </ac:spMkLst>
        </pc:spChg>
        <pc:spChg chg="add del mod">
          <ac:chgData name="Richard Chalk" userId="287f8aa4f4de1d19" providerId="LiveId" clId="{E3FC098F-8FE9-43D8-87C8-4C8D41B0EE8C}" dt="2023-07-20T09:49:17.261" v="6638" actId="478"/>
          <ac:spMkLst>
            <pc:docMk/>
            <pc:sldMk cId="2863898324" sldId="545"/>
            <ac:spMk id="32" creationId="{C2002BE2-01D8-1BED-B4B4-D63CE366C3A3}"/>
          </ac:spMkLst>
        </pc:spChg>
        <pc:picChg chg="del">
          <ac:chgData name="Richard Chalk" userId="287f8aa4f4de1d19" providerId="LiveId" clId="{E3FC098F-8FE9-43D8-87C8-4C8D41B0EE8C}" dt="2023-07-20T04:33:56.655" v="3981" actId="478"/>
          <ac:picMkLst>
            <pc:docMk/>
            <pc:sldMk cId="2863898324" sldId="545"/>
            <ac:picMk id="9" creationId="{B3C5FBFE-F676-D0E0-4EF8-4B4EF18CAE7C}"/>
          </ac:picMkLst>
        </pc:picChg>
        <pc:picChg chg="add del mod">
          <ac:chgData name="Richard Chalk" userId="287f8aa4f4de1d19" providerId="LiveId" clId="{E3FC098F-8FE9-43D8-87C8-4C8D41B0EE8C}" dt="2023-07-20T04:33:55.299" v="3980"/>
          <ac:picMkLst>
            <pc:docMk/>
            <pc:sldMk cId="2863898324" sldId="545"/>
            <ac:picMk id="11" creationId="{C92DE039-51E9-E42C-04C3-65CB66292D2F}"/>
          </ac:picMkLst>
        </pc:picChg>
        <pc:picChg chg="add del mod">
          <ac:chgData name="Richard Chalk" userId="287f8aa4f4de1d19" providerId="LiveId" clId="{E3FC098F-8FE9-43D8-87C8-4C8D41B0EE8C}" dt="2023-07-20T09:49:18.649" v="6643" actId="478"/>
          <ac:picMkLst>
            <pc:docMk/>
            <pc:sldMk cId="2863898324" sldId="545"/>
            <ac:picMk id="23" creationId="{BC72405F-C3DC-0ECA-5B54-F568DA8AED1E}"/>
          </ac:picMkLst>
        </pc:picChg>
        <pc:picChg chg="del">
          <ac:chgData name="Richard Chalk" userId="287f8aa4f4de1d19" providerId="LiveId" clId="{E3FC098F-8FE9-43D8-87C8-4C8D41B0EE8C}" dt="2023-07-20T04:33:48.944" v="3977" actId="478"/>
          <ac:picMkLst>
            <pc:docMk/>
            <pc:sldMk cId="2863898324" sldId="545"/>
            <ac:picMk id="16386" creationId="{055945E1-14EC-EAD6-D8C2-7D703E2822AD}"/>
          </ac:picMkLst>
        </pc:picChg>
        <pc:cxnChg chg="add del mod">
          <ac:chgData name="Richard Chalk" userId="287f8aa4f4de1d19" providerId="LiveId" clId="{E3FC098F-8FE9-43D8-87C8-4C8D41B0EE8C}" dt="2023-07-20T04:33:55.299" v="3980"/>
          <ac:cxnSpMkLst>
            <pc:docMk/>
            <pc:sldMk cId="2863898324" sldId="545"/>
            <ac:cxnSpMk id="10" creationId="{8453EBE3-BF71-13E3-B729-8A17F66D574A}"/>
          </ac:cxnSpMkLst>
        </pc:cxnChg>
        <pc:cxnChg chg="add del mod">
          <ac:chgData name="Richard Chalk" userId="287f8aa4f4de1d19" providerId="LiveId" clId="{E3FC098F-8FE9-43D8-87C8-4C8D41B0EE8C}" dt="2023-07-20T04:33:55.299" v="3980"/>
          <ac:cxnSpMkLst>
            <pc:docMk/>
            <pc:sldMk cId="2863898324" sldId="545"/>
            <ac:cxnSpMk id="19" creationId="{F10C3CA6-BF10-E53D-CF4D-319587357BAE}"/>
          </ac:cxnSpMkLst>
        </pc:cxnChg>
        <pc:cxnChg chg="add del mod">
          <ac:chgData name="Richard Chalk" userId="287f8aa4f4de1d19" providerId="LiveId" clId="{E3FC098F-8FE9-43D8-87C8-4C8D41B0EE8C}" dt="2023-07-20T04:33:55.299" v="3980"/>
          <ac:cxnSpMkLst>
            <pc:docMk/>
            <pc:sldMk cId="2863898324" sldId="545"/>
            <ac:cxnSpMk id="21" creationId="{BA8F1703-5495-1A11-BFCD-616386511808}"/>
          </ac:cxnSpMkLst>
        </pc:cxnChg>
        <pc:cxnChg chg="add mod">
          <ac:chgData name="Richard Chalk" userId="287f8aa4f4de1d19" providerId="LiveId" clId="{E3FC098F-8FE9-43D8-87C8-4C8D41B0EE8C}" dt="2023-07-20T04:33:58.647" v="3983"/>
          <ac:cxnSpMkLst>
            <pc:docMk/>
            <pc:sldMk cId="2863898324" sldId="545"/>
            <ac:cxnSpMk id="22" creationId="{6580676A-BED3-E8DD-082C-A853AFB3DB16}"/>
          </ac:cxnSpMkLst>
        </pc:cxnChg>
        <pc:cxnChg chg="add del mod">
          <ac:chgData name="Richard Chalk" userId="287f8aa4f4de1d19" providerId="LiveId" clId="{E3FC098F-8FE9-43D8-87C8-4C8D41B0EE8C}" dt="2023-07-20T09:49:17.261" v="6638" actId="478"/>
          <ac:cxnSpMkLst>
            <pc:docMk/>
            <pc:sldMk cId="2863898324" sldId="545"/>
            <ac:cxnSpMk id="31" creationId="{41BCD2D8-A3AD-2093-519A-1D2C265B60DE}"/>
          </ac:cxnSpMkLst>
        </pc:cxnChg>
        <pc:cxnChg chg="add del mod">
          <ac:chgData name="Richard Chalk" userId="287f8aa4f4de1d19" providerId="LiveId" clId="{E3FC098F-8FE9-43D8-87C8-4C8D41B0EE8C}" dt="2023-07-20T09:49:17.261" v="6638" actId="478"/>
          <ac:cxnSpMkLst>
            <pc:docMk/>
            <pc:sldMk cId="2863898324" sldId="545"/>
            <ac:cxnSpMk id="33" creationId="{E3B8C71E-11A4-1CA6-7AAA-CE13B785209A}"/>
          </ac:cxnSpMkLst>
        </pc:cxnChg>
      </pc:sldChg>
      <pc:sldChg chg="addSp delSp modSp add mod modNotesTx">
        <pc:chgData name="Richard Chalk" userId="287f8aa4f4de1d19" providerId="LiveId" clId="{E3FC098F-8FE9-43D8-87C8-4C8D41B0EE8C}" dt="2023-07-20T09:59:44.957" v="6979" actId="20577"/>
        <pc:sldMkLst>
          <pc:docMk/>
          <pc:sldMk cId="174902601" sldId="546"/>
        </pc:sldMkLst>
        <pc:spChg chg="mod">
          <ac:chgData name="Richard Chalk" userId="287f8aa4f4de1d19" providerId="LiveId" clId="{E3FC098F-8FE9-43D8-87C8-4C8D41B0EE8C}" dt="2023-07-20T09:31:02.184" v="6122" actId="6549"/>
          <ac:spMkLst>
            <pc:docMk/>
            <pc:sldMk cId="174902601" sldId="546"/>
            <ac:spMk id="2" creationId="{2CED0939-2445-F1A3-21AE-0A535344DD5D}"/>
          </ac:spMkLst>
        </pc:spChg>
        <pc:spChg chg="mod">
          <ac:chgData name="Richard Chalk" userId="287f8aa4f4de1d19" providerId="LiveId" clId="{E3FC098F-8FE9-43D8-87C8-4C8D41B0EE8C}" dt="2023-07-20T09:59:44.957" v="6979" actId="20577"/>
          <ac:spMkLst>
            <pc:docMk/>
            <pc:sldMk cId="174902601" sldId="546"/>
            <ac:spMk id="7" creationId="{EBD62573-4B50-EAD6-8C7E-C3AE6A9F45B4}"/>
          </ac:spMkLst>
        </pc:spChg>
        <pc:spChg chg="add mod">
          <ac:chgData name="Richard Chalk" userId="287f8aa4f4de1d19" providerId="LiveId" clId="{E3FC098F-8FE9-43D8-87C8-4C8D41B0EE8C}" dt="2023-07-20T04:46:31.492" v="4539" actId="14100"/>
          <ac:spMkLst>
            <pc:docMk/>
            <pc:sldMk cId="174902601" sldId="546"/>
            <ac:spMk id="8" creationId="{87C0919D-96E3-02C8-D76D-8A18BB147098}"/>
          </ac:spMkLst>
        </pc:spChg>
        <pc:spChg chg="add mod">
          <ac:chgData name="Richard Chalk" userId="287f8aa4f4de1d19" providerId="LiveId" clId="{E3FC098F-8FE9-43D8-87C8-4C8D41B0EE8C}" dt="2023-07-20T04:49:01.448" v="4716" actId="1035"/>
          <ac:spMkLst>
            <pc:docMk/>
            <pc:sldMk cId="174902601" sldId="546"/>
            <ac:spMk id="9" creationId="{33825813-75DD-BEC9-5EEE-243A700DEDF9}"/>
          </ac:spMkLst>
        </pc:spChg>
        <pc:spChg chg="mod">
          <ac:chgData name="Richard Chalk" userId="287f8aa4f4de1d19" providerId="LiveId" clId="{E3FC098F-8FE9-43D8-87C8-4C8D41B0EE8C}" dt="2023-07-20T04:48:23.897" v="4599" actId="1036"/>
          <ac:spMkLst>
            <pc:docMk/>
            <pc:sldMk cId="174902601" sldId="546"/>
            <ac:spMk id="10" creationId="{20F146F1-1B27-9D07-DCD0-2A2DFC9885D3}"/>
          </ac:spMkLst>
        </pc:spChg>
        <pc:spChg chg="del mod">
          <ac:chgData name="Richard Chalk" userId="287f8aa4f4de1d19" providerId="LiveId" clId="{E3FC098F-8FE9-43D8-87C8-4C8D41B0EE8C}" dt="2023-07-20T04:49:17.861" v="4744" actId="478"/>
          <ac:spMkLst>
            <pc:docMk/>
            <pc:sldMk cId="174902601" sldId="546"/>
            <ac:spMk id="12" creationId="{0F47BC57-5C51-0D45-F0AF-DF977E1D8B04}"/>
          </ac:spMkLst>
        </pc:spChg>
        <pc:spChg chg="add mod">
          <ac:chgData name="Richard Chalk" userId="287f8aa4f4de1d19" providerId="LiveId" clId="{E3FC098F-8FE9-43D8-87C8-4C8D41B0EE8C}" dt="2023-07-20T04:49:06.973" v="4731" actId="1035"/>
          <ac:spMkLst>
            <pc:docMk/>
            <pc:sldMk cId="174902601" sldId="546"/>
            <ac:spMk id="13" creationId="{CAC765ED-9D3E-6718-9D62-72C317A9D459}"/>
          </ac:spMkLst>
        </pc:spChg>
        <pc:spChg chg="add mod">
          <ac:chgData name="Richard Chalk" userId="287f8aa4f4de1d19" providerId="LiveId" clId="{E3FC098F-8FE9-43D8-87C8-4C8D41B0EE8C}" dt="2023-07-20T04:48:55.982" v="4693" actId="208"/>
          <ac:spMkLst>
            <pc:docMk/>
            <pc:sldMk cId="174902601" sldId="546"/>
            <ac:spMk id="14" creationId="{C932C863-6C32-EC61-30ED-C83656BB1A5B}"/>
          </ac:spMkLst>
        </pc:spChg>
        <pc:picChg chg="del">
          <ac:chgData name="Richard Chalk" userId="287f8aa4f4de1d19" providerId="LiveId" clId="{E3FC098F-8FE9-43D8-87C8-4C8D41B0EE8C}" dt="2023-07-20T04:45:12.545" v="4434" actId="478"/>
          <ac:picMkLst>
            <pc:docMk/>
            <pc:sldMk cId="174902601" sldId="546"/>
            <ac:picMk id="3" creationId="{A78A0620-E6F9-BC1A-F1E5-E0D0E7E2B772}"/>
          </ac:picMkLst>
        </pc:picChg>
        <pc:picChg chg="del">
          <ac:chgData name="Richard Chalk" userId="287f8aa4f4de1d19" providerId="LiveId" clId="{E3FC098F-8FE9-43D8-87C8-4C8D41B0EE8C}" dt="2023-07-20T04:45:13.421" v="4435" actId="478"/>
          <ac:picMkLst>
            <pc:docMk/>
            <pc:sldMk cId="174902601" sldId="546"/>
            <ac:picMk id="11" creationId="{21790CD6-316D-D2A2-3645-51BE3E024507}"/>
          </ac:picMkLst>
        </pc:picChg>
        <pc:picChg chg="mod">
          <ac:chgData name="Richard Chalk" userId="287f8aa4f4de1d19" providerId="LiveId" clId="{E3FC098F-8FE9-43D8-87C8-4C8D41B0EE8C}" dt="2023-07-20T04:48:23.897" v="4599" actId="1036"/>
          <ac:picMkLst>
            <pc:docMk/>
            <pc:sldMk cId="174902601" sldId="546"/>
            <ac:picMk id="6146" creationId="{E8467F65-5A75-AC94-9752-587D7A7F4816}"/>
          </ac:picMkLst>
        </pc:picChg>
        <pc:picChg chg="mod">
          <ac:chgData name="Richard Chalk" userId="287f8aa4f4de1d19" providerId="LiveId" clId="{E3FC098F-8FE9-43D8-87C8-4C8D41B0EE8C}" dt="2023-07-20T04:47:15.363" v="4558" actId="1038"/>
          <ac:picMkLst>
            <pc:docMk/>
            <pc:sldMk cId="174902601" sldId="546"/>
            <ac:picMk id="6148" creationId="{58864DC8-EDBB-83FB-5E13-28DFFCED493D}"/>
          </ac:picMkLst>
        </pc:picChg>
        <pc:picChg chg="mod">
          <ac:chgData name="Richard Chalk" userId="287f8aa4f4de1d19" providerId="LiveId" clId="{E3FC098F-8FE9-43D8-87C8-4C8D41B0EE8C}" dt="2023-07-20T04:49:10.075" v="4743" actId="1038"/>
          <ac:picMkLst>
            <pc:docMk/>
            <pc:sldMk cId="174902601" sldId="546"/>
            <ac:picMk id="6152" creationId="{6FD94AB1-8DA1-A380-8181-F7892E15942F}"/>
          </ac:picMkLst>
        </pc:picChg>
        <pc:picChg chg="mod">
          <ac:chgData name="Richard Chalk" userId="287f8aa4f4de1d19" providerId="LiveId" clId="{E3FC098F-8FE9-43D8-87C8-4C8D41B0EE8C}" dt="2023-07-20T04:46:56.333" v="4544" actId="167"/>
          <ac:picMkLst>
            <pc:docMk/>
            <pc:sldMk cId="174902601" sldId="546"/>
            <ac:picMk id="6158" creationId="{D0D0F5D9-E089-6829-6E34-488DAB23E6A0}"/>
          </ac:picMkLst>
        </pc:picChg>
      </pc:sldChg>
      <pc:sldChg chg="addSp delSp modSp add mod modNotesTx">
        <pc:chgData name="Richard Chalk" userId="287f8aa4f4de1d19" providerId="LiveId" clId="{E3FC098F-8FE9-43D8-87C8-4C8D41B0EE8C}" dt="2023-07-20T10:32:21.314" v="7360" actId="20577"/>
        <pc:sldMkLst>
          <pc:docMk/>
          <pc:sldMk cId="2231557522" sldId="547"/>
        </pc:sldMkLst>
        <pc:spChg chg="mod">
          <ac:chgData name="Richard Chalk" userId="287f8aa4f4de1d19" providerId="LiveId" clId="{E3FC098F-8FE9-43D8-87C8-4C8D41B0EE8C}" dt="2023-07-20T05:03:36.809" v="5227" actId="6549"/>
          <ac:spMkLst>
            <pc:docMk/>
            <pc:sldMk cId="2231557522" sldId="547"/>
            <ac:spMk id="2" creationId="{2CED0939-2445-F1A3-21AE-0A535344DD5D}"/>
          </ac:spMkLst>
        </pc:spChg>
        <pc:spChg chg="mod">
          <ac:chgData name="Richard Chalk" userId="287f8aa4f4de1d19" providerId="LiveId" clId="{E3FC098F-8FE9-43D8-87C8-4C8D41B0EE8C}" dt="2023-07-20T10:32:21.314" v="7360" actId="20577"/>
          <ac:spMkLst>
            <pc:docMk/>
            <pc:sldMk cId="2231557522" sldId="547"/>
            <ac:spMk id="3" creationId="{173D56EC-57A4-FE19-1901-5242223ADD72}"/>
          </ac:spMkLst>
        </pc:spChg>
        <pc:spChg chg="mod">
          <ac:chgData name="Richard Chalk" userId="287f8aa4f4de1d19" providerId="LiveId" clId="{E3FC098F-8FE9-43D8-87C8-4C8D41B0EE8C}" dt="2023-07-20T05:00:18.544" v="5208" actId="6549"/>
          <ac:spMkLst>
            <pc:docMk/>
            <pc:sldMk cId="2231557522" sldId="547"/>
            <ac:spMk id="7" creationId="{EBD62573-4B50-EAD6-8C7E-C3AE6A9F45B4}"/>
          </ac:spMkLst>
        </pc:spChg>
        <pc:picChg chg="add del mod">
          <ac:chgData name="Richard Chalk" userId="287f8aa4f4de1d19" providerId="LiveId" clId="{E3FC098F-8FE9-43D8-87C8-4C8D41B0EE8C}" dt="2023-07-20T10:30:25.575" v="7330" actId="478"/>
          <ac:picMkLst>
            <pc:docMk/>
            <pc:sldMk cId="2231557522" sldId="547"/>
            <ac:picMk id="11" creationId="{B3163DA3-BEC3-1DE5-5606-D175E7C43E46}"/>
          </ac:picMkLst>
        </pc:picChg>
        <pc:picChg chg="add mod">
          <ac:chgData name="Richard Chalk" userId="287f8aa4f4de1d19" providerId="LiveId" clId="{E3FC098F-8FE9-43D8-87C8-4C8D41B0EE8C}" dt="2023-07-20T10:31:05.142" v="7337" actId="1076"/>
          <ac:picMkLst>
            <pc:docMk/>
            <pc:sldMk cId="2231557522" sldId="547"/>
            <ac:picMk id="13" creationId="{AAA5506D-1CC6-18B0-B9BE-AB37DAD641CF}"/>
          </ac:picMkLst>
        </pc:picChg>
        <pc:picChg chg="del">
          <ac:chgData name="Richard Chalk" userId="287f8aa4f4de1d19" providerId="LiveId" clId="{E3FC098F-8FE9-43D8-87C8-4C8D41B0EE8C}" dt="2023-07-20T05:00:14.126" v="5198" actId="478"/>
          <ac:picMkLst>
            <pc:docMk/>
            <pc:sldMk cId="2231557522" sldId="547"/>
            <ac:picMk id="14342" creationId="{D0C1A8A2-86F1-D3C1-A20B-F552467BFDB9}"/>
          </ac:picMkLst>
        </pc:picChg>
        <pc:picChg chg="add del mod">
          <ac:chgData name="Richard Chalk" userId="287f8aa4f4de1d19" providerId="LiveId" clId="{E3FC098F-8FE9-43D8-87C8-4C8D41B0EE8C}" dt="2023-07-20T10:31:16.285" v="7340" actId="478"/>
          <ac:picMkLst>
            <pc:docMk/>
            <pc:sldMk cId="2231557522" sldId="547"/>
            <ac:picMk id="21506" creationId="{9FF5C8B4-D147-0FAA-9DC9-7727721FC64F}"/>
          </ac:picMkLst>
        </pc:picChg>
        <pc:picChg chg="add mod">
          <ac:chgData name="Richard Chalk" userId="287f8aa4f4de1d19" providerId="LiveId" clId="{E3FC098F-8FE9-43D8-87C8-4C8D41B0EE8C}" dt="2023-07-20T10:31:23.310" v="7343" actId="1076"/>
          <ac:picMkLst>
            <pc:docMk/>
            <pc:sldMk cId="2231557522" sldId="547"/>
            <ac:picMk id="21508" creationId="{0C4471CB-30E3-301F-01A1-43F36716289A}"/>
          </ac:picMkLst>
        </pc:picChg>
        <pc:cxnChg chg="mod">
          <ac:chgData name="Richard Chalk" userId="287f8aa4f4de1d19" providerId="LiveId" clId="{E3FC098F-8FE9-43D8-87C8-4C8D41B0EE8C}" dt="2023-07-20T05:02:19.944" v="5215" actId="14100"/>
          <ac:cxnSpMkLst>
            <pc:docMk/>
            <pc:sldMk cId="2231557522" sldId="547"/>
            <ac:cxnSpMk id="4" creationId="{8E10E644-46F5-F891-B4EC-377F5D56B5D8}"/>
          </ac:cxnSpMkLst>
        </pc:cxnChg>
      </pc:sldChg>
      <pc:sldChg chg="addSp modSp add mod">
        <pc:chgData name="Richard Chalk" userId="287f8aa4f4de1d19" providerId="LiveId" clId="{E3FC098F-8FE9-43D8-87C8-4C8D41B0EE8C}" dt="2023-07-20T10:32:47.207" v="7396" actId="14100"/>
        <pc:sldMkLst>
          <pc:docMk/>
          <pc:sldMk cId="1060264255" sldId="548"/>
        </pc:sldMkLst>
        <pc:spChg chg="mod">
          <ac:chgData name="Richard Chalk" userId="287f8aa4f4de1d19" providerId="LiveId" clId="{E3FC098F-8FE9-43D8-87C8-4C8D41B0EE8C}" dt="2023-07-20T10:32:35.263" v="7376" actId="20577"/>
          <ac:spMkLst>
            <pc:docMk/>
            <pc:sldMk cId="1060264255" sldId="548"/>
            <ac:spMk id="2" creationId="{2CED0939-2445-F1A3-21AE-0A535344DD5D}"/>
          </ac:spMkLst>
        </pc:spChg>
        <pc:spChg chg="mod">
          <ac:chgData name="Richard Chalk" userId="287f8aa4f4de1d19" providerId="LiveId" clId="{E3FC098F-8FE9-43D8-87C8-4C8D41B0EE8C}" dt="2023-07-20T10:32:47.207" v="7396" actId="14100"/>
          <ac:spMkLst>
            <pc:docMk/>
            <pc:sldMk cId="1060264255" sldId="548"/>
            <ac:spMk id="3" creationId="{173D56EC-57A4-FE19-1901-5242223ADD72}"/>
          </ac:spMkLst>
        </pc:spChg>
        <pc:picChg chg="add mod">
          <ac:chgData name="Richard Chalk" userId="287f8aa4f4de1d19" providerId="LiveId" clId="{E3FC098F-8FE9-43D8-87C8-4C8D41B0EE8C}" dt="2023-07-20T10:31:29.140" v="7344"/>
          <ac:picMkLst>
            <pc:docMk/>
            <pc:sldMk cId="1060264255" sldId="548"/>
            <ac:picMk id="8" creationId="{B55E3434-6BD1-A357-EB84-7290239622DD}"/>
          </ac:picMkLst>
        </pc:picChg>
        <pc:picChg chg="add mod">
          <ac:chgData name="Richard Chalk" userId="287f8aa4f4de1d19" providerId="LiveId" clId="{E3FC098F-8FE9-43D8-87C8-4C8D41B0EE8C}" dt="2023-07-20T10:31:29.140" v="7344"/>
          <ac:picMkLst>
            <pc:docMk/>
            <pc:sldMk cId="1060264255" sldId="548"/>
            <ac:picMk id="9" creationId="{0496D27F-8654-3517-756C-F192930E111F}"/>
          </ac:picMkLst>
        </pc:picChg>
      </pc:sldChg>
      <pc:sldChg chg="addSp modSp add mod">
        <pc:chgData name="Richard Chalk" userId="287f8aa4f4de1d19" providerId="LiveId" clId="{E3FC098F-8FE9-43D8-87C8-4C8D41B0EE8C}" dt="2023-07-20T10:33:18.789" v="7440" actId="14100"/>
        <pc:sldMkLst>
          <pc:docMk/>
          <pc:sldMk cId="265777693" sldId="549"/>
        </pc:sldMkLst>
        <pc:spChg chg="mod">
          <ac:chgData name="Richard Chalk" userId="287f8aa4f4de1d19" providerId="LiveId" clId="{E3FC098F-8FE9-43D8-87C8-4C8D41B0EE8C}" dt="2023-07-20T10:32:55.729" v="7411" actId="20577"/>
          <ac:spMkLst>
            <pc:docMk/>
            <pc:sldMk cId="265777693" sldId="549"/>
            <ac:spMk id="2" creationId="{2CED0939-2445-F1A3-21AE-0A535344DD5D}"/>
          </ac:spMkLst>
        </pc:spChg>
        <pc:spChg chg="mod">
          <ac:chgData name="Richard Chalk" userId="287f8aa4f4de1d19" providerId="LiveId" clId="{E3FC098F-8FE9-43D8-87C8-4C8D41B0EE8C}" dt="2023-07-20T10:33:18.789" v="7440" actId="14100"/>
          <ac:spMkLst>
            <pc:docMk/>
            <pc:sldMk cId="265777693" sldId="549"/>
            <ac:spMk id="3" creationId="{173D56EC-57A4-FE19-1901-5242223ADD72}"/>
          </ac:spMkLst>
        </pc:spChg>
        <pc:picChg chg="add mod">
          <ac:chgData name="Richard Chalk" userId="287f8aa4f4de1d19" providerId="LiveId" clId="{E3FC098F-8FE9-43D8-87C8-4C8D41B0EE8C}" dt="2023-07-20T10:31:30.682" v="7345"/>
          <ac:picMkLst>
            <pc:docMk/>
            <pc:sldMk cId="265777693" sldId="549"/>
            <ac:picMk id="8" creationId="{BBB423FD-5172-8DC3-336C-E43D2CFF3C90}"/>
          </ac:picMkLst>
        </pc:picChg>
        <pc:picChg chg="add mod">
          <ac:chgData name="Richard Chalk" userId="287f8aa4f4de1d19" providerId="LiveId" clId="{E3FC098F-8FE9-43D8-87C8-4C8D41B0EE8C}" dt="2023-07-20T10:31:30.682" v="7345"/>
          <ac:picMkLst>
            <pc:docMk/>
            <pc:sldMk cId="265777693" sldId="549"/>
            <ac:picMk id="9" creationId="{92071A58-8882-C2D7-42E6-1D60AE7A5237}"/>
          </ac:picMkLst>
        </pc:picChg>
      </pc:sldChg>
      <pc:sldChg chg="addSp delSp modSp add mod">
        <pc:chgData name="Richard Chalk" userId="287f8aa4f4de1d19" providerId="LiveId" clId="{E3FC098F-8FE9-43D8-87C8-4C8D41B0EE8C}" dt="2023-07-20T10:31:31.813" v="7346"/>
        <pc:sldMkLst>
          <pc:docMk/>
          <pc:sldMk cId="2286993142" sldId="550"/>
        </pc:sldMkLst>
        <pc:spChg chg="mod">
          <ac:chgData name="Richard Chalk" userId="287f8aa4f4de1d19" providerId="LiveId" clId="{E3FC098F-8FE9-43D8-87C8-4C8D41B0EE8C}" dt="2023-07-20T05:11:06.517" v="5451" actId="20577"/>
          <ac:spMkLst>
            <pc:docMk/>
            <pc:sldMk cId="2286993142" sldId="550"/>
            <ac:spMk id="2" creationId="{2CED0939-2445-F1A3-21AE-0A535344DD5D}"/>
          </ac:spMkLst>
        </pc:spChg>
        <pc:spChg chg="del">
          <ac:chgData name="Richard Chalk" userId="287f8aa4f4de1d19" providerId="LiveId" clId="{E3FC098F-8FE9-43D8-87C8-4C8D41B0EE8C}" dt="2023-07-20T05:08:56.704" v="5285" actId="478"/>
          <ac:spMkLst>
            <pc:docMk/>
            <pc:sldMk cId="2286993142" sldId="550"/>
            <ac:spMk id="3" creationId="{173D56EC-57A4-FE19-1901-5242223ADD72}"/>
          </ac:spMkLst>
        </pc:spChg>
        <pc:picChg chg="add mod">
          <ac:chgData name="Richard Chalk" userId="287f8aa4f4de1d19" providerId="LiveId" clId="{E3FC098F-8FE9-43D8-87C8-4C8D41B0EE8C}" dt="2023-07-20T05:10:32.928" v="5345" actId="1035"/>
          <ac:picMkLst>
            <pc:docMk/>
            <pc:sldMk cId="2286993142" sldId="550"/>
            <ac:picMk id="8" creationId="{93CC6903-E21C-BA37-3D24-1C43724D9B78}"/>
          </ac:picMkLst>
        </pc:picChg>
        <pc:picChg chg="add mod">
          <ac:chgData name="Richard Chalk" userId="287f8aa4f4de1d19" providerId="LiveId" clId="{E3FC098F-8FE9-43D8-87C8-4C8D41B0EE8C}" dt="2023-07-20T05:10:38.174" v="5360" actId="1038"/>
          <ac:picMkLst>
            <pc:docMk/>
            <pc:sldMk cId="2286993142" sldId="550"/>
            <ac:picMk id="9" creationId="{14082695-3F26-CB77-7189-BC891D73D2BB}"/>
          </ac:picMkLst>
        </pc:picChg>
        <pc:picChg chg="add mod">
          <ac:chgData name="Richard Chalk" userId="287f8aa4f4de1d19" providerId="LiveId" clId="{E3FC098F-8FE9-43D8-87C8-4C8D41B0EE8C}" dt="2023-07-20T05:10:53.136" v="5411" actId="1036"/>
          <ac:picMkLst>
            <pc:docMk/>
            <pc:sldMk cId="2286993142" sldId="550"/>
            <ac:picMk id="10" creationId="{E6E04D25-5D2F-2A8F-9F1F-FF785D4D9F60}"/>
          </ac:picMkLst>
        </pc:picChg>
        <pc:picChg chg="add mod">
          <ac:chgData name="Richard Chalk" userId="287f8aa4f4de1d19" providerId="LiveId" clId="{E3FC098F-8FE9-43D8-87C8-4C8D41B0EE8C}" dt="2023-07-20T05:10:53.136" v="5411" actId="1036"/>
          <ac:picMkLst>
            <pc:docMk/>
            <pc:sldMk cId="2286993142" sldId="550"/>
            <ac:picMk id="11" creationId="{80553130-1E78-6BC5-8A53-7E856CE83324}"/>
          </ac:picMkLst>
        </pc:picChg>
        <pc:picChg chg="add mod">
          <ac:chgData name="Richard Chalk" userId="287f8aa4f4de1d19" providerId="LiveId" clId="{E3FC098F-8FE9-43D8-87C8-4C8D41B0EE8C}" dt="2023-07-20T05:11:03.036" v="5450" actId="1036"/>
          <ac:picMkLst>
            <pc:docMk/>
            <pc:sldMk cId="2286993142" sldId="550"/>
            <ac:picMk id="12" creationId="{94449DCF-1B8F-C139-6ED2-533959B1DEFF}"/>
          </ac:picMkLst>
        </pc:picChg>
        <pc:picChg chg="add mod">
          <ac:chgData name="Richard Chalk" userId="287f8aa4f4de1d19" providerId="LiveId" clId="{E3FC098F-8FE9-43D8-87C8-4C8D41B0EE8C}" dt="2023-07-20T05:11:03.036" v="5450" actId="1036"/>
          <ac:picMkLst>
            <pc:docMk/>
            <pc:sldMk cId="2286993142" sldId="550"/>
            <ac:picMk id="13" creationId="{121DD612-0C84-09C6-EBD3-67F3AC90DA94}"/>
          </ac:picMkLst>
        </pc:picChg>
        <pc:picChg chg="add mod">
          <ac:chgData name="Richard Chalk" userId="287f8aa4f4de1d19" providerId="LiveId" clId="{E3FC098F-8FE9-43D8-87C8-4C8D41B0EE8C}" dt="2023-07-20T10:31:31.813" v="7346"/>
          <ac:picMkLst>
            <pc:docMk/>
            <pc:sldMk cId="2286993142" sldId="550"/>
            <ac:picMk id="14" creationId="{72341CDD-4863-BB53-41EA-D645298F4E74}"/>
          </ac:picMkLst>
        </pc:picChg>
        <pc:picChg chg="add mod">
          <ac:chgData name="Richard Chalk" userId="287f8aa4f4de1d19" providerId="LiveId" clId="{E3FC098F-8FE9-43D8-87C8-4C8D41B0EE8C}" dt="2023-07-20T10:31:31.813" v="7346"/>
          <ac:picMkLst>
            <pc:docMk/>
            <pc:sldMk cId="2286993142" sldId="550"/>
            <ac:picMk id="15" creationId="{1368C3A8-AF42-A70E-09A3-6A8C6A9A1D1B}"/>
          </ac:picMkLst>
        </pc:picChg>
        <pc:cxnChg chg="del">
          <ac:chgData name="Richard Chalk" userId="287f8aa4f4de1d19" providerId="LiveId" clId="{E3FC098F-8FE9-43D8-87C8-4C8D41B0EE8C}" dt="2023-07-20T05:08:58.812" v="5286" actId="478"/>
          <ac:cxnSpMkLst>
            <pc:docMk/>
            <pc:sldMk cId="2286993142" sldId="550"/>
            <ac:cxnSpMk id="4" creationId="{8E10E644-46F5-F891-B4EC-377F5D56B5D8}"/>
          </ac:cxnSpMkLst>
        </pc:cxnChg>
      </pc:sldChg>
      <pc:sldChg chg="addSp delSp modSp add mod modNotesTx">
        <pc:chgData name="Richard Chalk" userId="287f8aa4f4de1d19" providerId="LiveId" clId="{E3FC098F-8FE9-43D8-87C8-4C8D41B0EE8C}" dt="2023-07-20T10:31:33.684" v="7347"/>
        <pc:sldMkLst>
          <pc:docMk/>
          <pc:sldMk cId="3987867057" sldId="551"/>
        </pc:sldMkLst>
        <pc:spChg chg="mod">
          <ac:chgData name="Richard Chalk" userId="287f8aa4f4de1d19" providerId="LiveId" clId="{E3FC098F-8FE9-43D8-87C8-4C8D41B0EE8C}" dt="2023-07-20T05:15:19.067" v="5513" actId="113"/>
          <ac:spMkLst>
            <pc:docMk/>
            <pc:sldMk cId="3987867057" sldId="551"/>
            <ac:spMk id="2" creationId="{2CED0939-2445-F1A3-21AE-0A535344DD5D}"/>
          </ac:spMkLst>
        </pc:spChg>
        <pc:spChg chg="mod">
          <ac:chgData name="Richard Chalk" userId="287f8aa4f4de1d19" providerId="LiveId" clId="{E3FC098F-8FE9-43D8-87C8-4C8D41B0EE8C}" dt="2023-07-20T05:16:12.845" v="5529" actId="113"/>
          <ac:spMkLst>
            <pc:docMk/>
            <pc:sldMk cId="3987867057" sldId="551"/>
            <ac:spMk id="3" creationId="{173D56EC-57A4-FE19-1901-5242223ADD72}"/>
          </ac:spMkLst>
        </pc:spChg>
        <pc:spChg chg="mod">
          <ac:chgData name="Richard Chalk" userId="287f8aa4f4de1d19" providerId="LiveId" clId="{E3FC098F-8FE9-43D8-87C8-4C8D41B0EE8C}" dt="2023-07-20T05:12:12.522" v="5481" actId="6549"/>
          <ac:spMkLst>
            <pc:docMk/>
            <pc:sldMk cId="3987867057" sldId="551"/>
            <ac:spMk id="7" creationId="{EBD62573-4B50-EAD6-8C7E-C3AE6A9F45B4}"/>
          </ac:spMkLst>
        </pc:spChg>
        <pc:spChg chg="add del">
          <ac:chgData name="Richard Chalk" userId="287f8aa4f4de1d19" providerId="LiveId" clId="{E3FC098F-8FE9-43D8-87C8-4C8D41B0EE8C}" dt="2023-07-20T05:12:56.362" v="5490"/>
          <ac:spMkLst>
            <pc:docMk/>
            <pc:sldMk cId="3987867057" sldId="551"/>
            <ac:spMk id="8" creationId="{42E2F9BF-92C8-9377-7BF1-01FE73A3122E}"/>
          </ac:spMkLst>
        </pc:spChg>
        <pc:picChg chg="add mod">
          <ac:chgData name="Richard Chalk" userId="287f8aa4f4de1d19" providerId="LiveId" clId="{E3FC098F-8FE9-43D8-87C8-4C8D41B0EE8C}" dt="2023-07-20T10:31:33.684" v="7347"/>
          <ac:picMkLst>
            <pc:docMk/>
            <pc:sldMk cId="3987867057" sldId="551"/>
            <ac:picMk id="9" creationId="{2FA08893-096B-C6B3-803A-33DD0C1A01FC}"/>
          </ac:picMkLst>
        </pc:picChg>
        <pc:picChg chg="add mod">
          <ac:chgData name="Richard Chalk" userId="287f8aa4f4de1d19" providerId="LiveId" clId="{E3FC098F-8FE9-43D8-87C8-4C8D41B0EE8C}" dt="2023-07-20T10:31:33.684" v="7347"/>
          <ac:picMkLst>
            <pc:docMk/>
            <pc:sldMk cId="3987867057" sldId="551"/>
            <ac:picMk id="10" creationId="{7519D134-DCE1-49DA-C73E-FBC598545C81}"/>
          </ac:picMkLst>
        </pc:picChg>
        <pc:picChg chg="del">
          <ac:chgData name="Richard Chalk" userId="287f8aa4f4de1d19" providerId="LiveId" clId="{E3FC098F-8FE9-43D8-87C8-4C8D41B0EE8C}" dt="2023-07-20T05:12:04.430" v="5454" actId="478"/>
          <ac:picMkLst>
            <pc:docMk/>
            <pc:sldMk cId="3987867057" sldId="551"/>
            <ac:picMk id="14342" creationId="{D0C1A8A2-86F1-D3C1-A20B-F552467BFDB9}"/>
          </ac:picMkLst>
        </pc:picChg>
      </pc:sldChg>
      <pc:sldChg chg="addSp delSp modSp add mod">
        <pc:chgData name="Richard Chalk" userId="287f8aa4f4de1d19" providerId="LiveId" clId="{E3FC098F-8FE9-43D8-87C8-4C8D41B0EE8C}" dt="2023-07-20T09:43:25.372" v="6580" actId="113"/>
        <pc:sldMkLst>
          <pc:docMk/>
          <pc:sldMk cId="1386524637" sldId="552"/>
        </pc:sldMkLst>
        <pc:spChg chg="mod">
          <ac:chgData name="Richard Chalk" userId="287f8aa4f4de1d19" providerId="LiveId" clId="{E3FC098F-8FE9-43D8-87C8-4C8D41B0EE8C}" dt="2023-07-20T09:43:25.372" v="6580" actId="113"/>
          <ac:spMkLst>
            <pc:docMk/>
            <pc:sldMk cId="1386524637" sldId="552"/>
            <ac:spMk id="2" creationId="{2CED0939-2445-F1A3-21AE-0A535344DD5D}"/>
          </ac:spMkLst>
        </pc:spChg>
        <pc:spChg chg="del">
          <ac:chgData name="Richard Chalk" userId="287f8aa4f4de1d19" providerId="LiveId" clId="{E3FC098F-8FE9-43D8-87C8-4C8D41B0EE8C}" dt="2023-07-20T05:23:32.842" v="5646" actId="478"/>
          <ac:spMkLst>
            <pc:docMk/>
            <pc:sldMk cId="1386524637" sldId="552"/>
            <ac:spMk id="3" creationId="{173D56EC-57A4-FE19-1901-5242223ADD72}"/>
          </ac:spMkLst>
        </pc:spChg>
        <pc:spChg chg="mod">
          <ac:chgData name="Richard Chalk" userId="287f8aa4f4de1d19" providerId="LiveId" clId="{E3FC098F-8FE9-43D8-87C8-4C8D41B0EE8C}" dt="2023-07-20T05:21:50.002" v="5588" actId="20577"/>
          <ac:spMkLst>
            <pc:docMk/>
            <pc:sldMk cId="1386524637" sldId="552"/>
            <ac:spMk id="7" creationId="{EBD62573-4B50-EAD6-8C7E-C3AE6A9F45B4}"/>
          </ac:spMkLst>
        </pc:spChg>
        <pc:picChg chg="add del mod">
          <ac:chgData name="Richard Chalk" userId="287f8aa4f4de1d19" providerId="LiveId" clId="{E3FC098F-8FE9-43D8-87C8-4C8D41B0EE8C}" dt="2023-07-20T05:25:32.119" v="5676" actId="478"/>
          <ac:picMkLst>
            <pc:docMk/>
            <pc:sldMk cId="1386524637" sldId="552"/>
            <ac:picMk id="8" creationId="{D69A1523-8804-BAF7-D132-3E118CAFBF57}"/>
          </ac:picMkLst>
        </pc:picChg>
        <pc:picChg chg="add mod">
          <ac:chgData name="Richard Chalk" userId="287f8aa4f4de1d19" providerId="LiveId" clId="{E3FC098F-8FE9-43D8-87C8-4C8D41B0EE8C}" dt="2023-07-20T05:25:04.624" v="5670" actId="1035"/>
          <ac:picMkLst>
            <pc:docMk/>
            <pc:sldMk cId="1386524637" sldId="552"/>
            <ac:picMk id="23554" creationId="{51740EAF-3AFE-7872-9FF2-E80FE7350BDA}"/>
          </ac:picMkLst>
        </pc:picChg>
        <pc:cxnChg chg="del">
          <ac:chgData name="Richard Chalk" userId="287f8aa4f4de1d19" providerId="LiveId" clId="{E3FC098F-8FE9-43D8-87C8-4C8D41B0EE8C}" dt="2023-07-20T05:24:38.142" v="5650" actId="478"/>
          <ac:cxnSpMkLst>
            <pc:docMk/>
            <pc:sldMk cId="1386524637" sldId="552"/>
            <ac:cxnSpMk id="4" creationId="{8E10E644-46F5-F891-B4EC-377F5D56B5D8}"/>
          </ac:cxnSpMkLst>
        </pc:cxnChg>
      </pc:sldChg>
      <pc:sldChg chg="addSp delSp modSp add mod">
        <pc:chgData name="Richard Chalk" userId="287f8aa4f4de1d19" providerId="LiveId" clId="{E3FC098F-8FE9-43D8-87C8-4C8D41B0EE8C}" dt="2023-07-20T05:36:39.094" v="5818" actId="1076"/>
        <pc:sldMkLst>
          <pc:docMk/>
          <pc:sldMk cId="3409899895" sldId="553"/>
        </pc:sldMkLst>
        <pc:spChg chg="mod">
          <ac:chgData name="Richard Chalk" userId="287f8aa4f4de1d19" providerId="LiveId" clId="{E3FC098F-8FE9-43D8-87C8-4C8D41B0EE8C}" dt="2023-07-20T05:28:51.635" v="5718" actId="207"/>
          <ac:spMkLst>
            <pc:docMk/>
            <pc:sldMk cId="3409899895" sldId="553"/>
            <ac:spMk id="2" creationId="{2CED0939-2445-F1A3-21AE-0A535344DD5D}"/>
          </ac:spMkLst>
        </pc:spChg>
        <pc:spChg chg="add mod">
          <ac:chgData name="Richard Chalk" userId="287f8aa4f4de1d19" providerId="LiveId" clId="{E3FC098F-8FE9-43D8-87C8-4C8D41B0EE8C}" dt="2023-07-20T05:36:39.094" v="5818" actId="1076"/>
          <ac:spMkLst>
            <pc:docMk/>
            <pc:sldMk cId="3409899895" sldId="553"/>
            <ac:spMk id="4" creationId="{485B9E5C-C461-027A-E86F-A66B50150FE3}"/>
          </ac:spMkLst>
        </pc:spChg>
        <pc:spChg chg="mod">
          <ac:chgData name="Richard Chalk" userId="287f8aa4f4de1d19" providerId="LiveId" clId="{E3FC098F-8FE9-43D8-87C8-4C8D41B0EE8C}" dt="2023-07-20T05:26:25.340" v="5680" actId="20577"/>
          <ac:spMkLst>
            <pc:docMk/>
            <pc:sldMk cId="3409899895" sldId="553"/>
            <ac:spMk id="7" creationId="{EBD62573-4B50-EAD6-8C7E-C3AE6A9F45B4}"/>
          </ac:spMkLst>
        </pc:spChg>
        <pc:picChg chg="add mod">
          <ac:chgData name="Richard Chalk" userId="287f8aa4f4de1d19" providerId="LiveId" clId="{E3FC098F-8FE9-43D8-87C8-4C8D41B0EE8C}" dt="2023-07-20T05:36:34.107" v="5816" actId="1076"/>
          <ac:picMkLst>
            <pc:docMk/>
            <pc:sldMk cId="3409899895" sldId="553"/>
            <ac:picMk id="9" creationId="{0079D84B-8EAC-840C-99B8-9A8ACC7E2248}"/>
          </ac:picMkLst>
        </pc:picChg>
        <pc:picChg chg="del">
          <ac:chgData name="Richard Chalk" userId="287f8aa4f4de1d19" providerId="LiveId" clId="{E3FC098F-8FE9-43D8-87C8-4C8D41B0EE8C}" dt="2023-07-20T05:26:11.440" v="5677" actId="478"/>
          <ac:picMkLst>
            <pc:docMk/>
            <pc:sldMk cId="3409899895" sldId="553"/>
            <ac:picMk id="23554" creationId="{51740EAF-3AFE-7872-9FF2-E80FE7350BDA}"/>
          </ac:picMkLst>
        </pc:picChg>
      </pc:sldChg>
      <pc:sldChg chg="addSp delSp modSp add mod">
        <pc:chgData name="Richard Chalk" userId="287f8aa4f4de1d19" providerId="LiveId" clId="{E3FC098F-8FE9-43D8-87C8-4C8D41B0EE8C}" dt="2023-07-20T05:37:06.640" v="5826" actId="20577"/>
        <pc:sldMkLst>
          <pc:docMk/>
          <pc:sldMk cId="1061833812" sldId="554"/>
        </pc:sldMkLst>
        <pc:spChg chg="mod">
          <ac:chgData name="Richard Chalk" userId="287f8aa4f4de1d19" providerId="LiveId" clId="{E3FC098F-8FE9-43D8-87C8-4C8D41B0EE8C}" dt="2023-07-20T05:37:06.640" v="5826" actId="20577"/>
          <ac:spMkLst>
            <pc:docMk/>
            <pc:sldMk cId="1061833812" sldId="554"/>
            <ac:spMk id="2" creationId="{2CED0939-2445-F1A3-21AE-0A535344DD5D}"/>
          </ac:spMkLst>
        </pc:spChg>
        <pc:spChg chg="add mod">
          <ac:chgData name="Richard Chalk" userId="287f8aa4f4de1d19" providerId="LiveId" clId="{E3FC098F-8FE9-43D8-87C8-4C8D41B0EE8C}" dt="2023-07-20T05:36:58.367" v="5822" actId="1076"/>
          <ac:spMkLst>
            <pc:docMk/>
            <pc:sldMk cId="1061833812" sldId="554"/>
            <ac:spMk id="3" creationId="{F085C77A-EB08-36CB-87D8-B19B249A533A}"/>
          </ac:spMkLst>
        </pc:spChg>
        <pc:spChg chg="mod">
          <ac:chgData name="Richard Chalk" userId="287f8aa4f4de1d19" providerId="LiveId" clId="{E3FC098F-8FE9-43D8-87C8-4C8D41B0EE8C}" dt="2023-07-20T05:29:16.883" v="5732" actId="6549"/>
          <ac:spMkLst>
            <pc:docMk/>
            <pc:sldMk cId="1061833812" sldId="554"/>
            <ac:spMk id="7" creationId="{EBD62573-4B50-EAD6-8C7E-C3AE6A9F45B4}"/>
          </ac:spMkLst>
        </pc:spChg>
        <pc:picChg chg="add mod">
          <ac:chgData name="Richard Chalk" userId="287f8aa4f4de1d19" providerId="LiveId" clId="{E3FC098F-8FE9-43D8-87C8-4C8D41B0EE8C}" dt="2023-07-20T05:36:58.367" v="5822" actId="1076"/>
          <ac:picMkLst>
            <pc:docMk/>
            <pc:sldMk cId="1061833812" sldId="554"/>
            <ac:picMk id="4" creationId="{113AB7C4-3855-3C0A-55B0-D866A22F7934}"/>
          </ac:picMkLst>
        </pc:picChg>
        <pc:picChg chg="del">
          <ac:chgData name="Richard Chalk" userId="287f8aa4f4de1d19" providerId="LiveId" clId="{E3FC098F-8FE9-43D8-87C8-4C8D41B0EE8C}" dt="2023-07-20T05:29:46.840" v="5746" actId="478"/>
          <ac:picMkLst>
            <pc:docMk/>
            <pc:sldMk cId="1061833812" sldId="554"/>
            <ac:picMk id="8" creationId="{D69A1523-8804-BAF7-D132-3E118CAFBF57}"/>
          </ac:picMkLst>
        </pc:picChg>
        <pc:picChg chg="add mod">
          <ac:chgData name="Richard Chalk" userId="287f8aa4f4de1d19" providerId="LiveId" clId="{E3FC098F-8FE9-43D8-87C8-4C8D41B0EE8C}" dt="2023-07-20T05:31:03.347" v="5757" actId="1076"/>
          <ac:picMkLst>
            <pc:docMk/>
            <pc:sldMk cId="1061833812" sldId="554"/>
            <ac:picMk id="24578" creationId="{30CAC504-7783-6876-8CE1-A9B8D2FE2FBD}"/>
          </ac:picMkLst>
        </pc:picChg>
      </pc:sldChg>
      <pc:sldChg chg="addSp delSp modSp add mod modNotesTx">
        <pc:chgData name="Richard Chalk" userId="287f8aa4f4de1d19" providerId="LiveId" clId="{E3FC098F-8FE9-43D8-87C8-4C8D41B0EE8C}" dt="2023-07-20T05:38:11.241" v="5833" actId="20577"/>
        <pc:sldMkLst>
          <pc:docMk/>
          <pc:sldMk cId="3641276947" sldId="555"/>
        </pc:sldMkLst>
        <pc:spChg chg="mod">
          <ac:chgData name="Richard Chalk" userId="287f8aa4f4de1d19" providerId="LiveId" clId="{E3FC098F-8FE9-43D8-87C8-4C8D41B0EE8C}" dt="2023-07-20T05:38:11.241" v="5833" actId="20577"/>
          <ac:spMkLst>
            <pc:docMk/>
            <pc:sldMk cId="3641276947" sldId="555"/>
            <ac:spMk id="2" creationId="{2CED0939-2445-F1A3-21AE-0A535344DD5D}"/>
          </ac:spMkLst>
        </pc:spChg>
        <pc:spChg chg="add mod">
          <ac:chgData name="Richard Chalk" userId="287f8aa4f4de1d19" providerId="LiveId" clId="{E3FC098F-8FE9-43D8-87C8-4C8D41B0EE8C}" dt="2023-07-20T05:37:53.112" v="5827"/>
          <ac:spMkLst>
            <pc:docMk/>
            <pc:sldMk cId="3641276947" sldId="555"/>
            <ac:spMk id="3" creationId="{FE26D2BD-5152-C52E-6A6C-E3B5032ECB57}"/>
          </ac:spMkLst>
        </pc:spChg>
        <pc:spChg chg="mod">
          <ac:chgData name="Richard Chalk" userId="287f8aa4f4de1d19" providerId="LiveId" clId="{E3FC098F-8FE9-43D8-87C8-4C8D41B0EE8C}" dt="2023-07-20T05:32:00.168" v="5776" actId="20577"/>
          <ac:spMkLst>
            <pc:docMk/>
            <pc:sldMk cId="3641276947" sldId="555"/>
            <ac:spMk id="7" creationId="{EBD62573-4B50-EAD6-8C7E-C3AE6A9F45B4}"/>
          </ac:spMkLst>
        </pc:spChg>
        <pc:picChg chg="add mod">
          <ac:chgData name="Richard Chalk" userId="287f8aa4f4de1d19" providerId="LiveId" clId="{E3FC098F-8FE9-43D8-87C8-4C8D41B0EE8C}" dt="2023-07-20T05:37:53.112" v="5827"/>
          <ac:picMkLst>
            <pc:docMk/>
            <pc:sldMk cId="3641276947" sldId="555"/>
            <ac:picMk id="4" creationId="{7E4AB79D-1B59-09E7-BAC7-64CF5020741B}"/>
          </ac:picMkLst>
        </pc:picChg>
        <pc:picChg chg="del">
          <ac:chgData name="Richard Chalk" userId="287f8aa4f4de1d19" providerId="LiveId" clId="{E3FC098F-8FE9-43D8-87C8-4C8D41B0EE8C}" dt="2023-07-20T05:32:54.594" v="5782" actId="478"/>
          <ac:picMkLst>
            <pc:docMk/>
            <pc:sldMk cId="3641276947" sldId="555"/>
            <ac:picMk id="24578" creationId="{30CAC504-7783-6876-8CE1-A9B8D2FE2FBD}"/>
          </ac:picMkLst>
        </pc:picChg>
        <pc:picChg chg="add mod">
          <ac:chgData name="Richard Chalk" userId="287f8aa4f4de1d19" providerId="LiveId" clId="{E3FC098F-8FE9-43D8-87C8-4C8D41B0EE8C}" dt="2023-07-20T05:33:00.385" v="5785" actId="1076"/>
          <ac:picMkLst>
            <pc:docMk/>
            <pc:sldMk cId="3641276947" sldId="555"/>
            <ac:picMk id="26626" creationId="{C27851BF-E68F-0E45-8CD1-CBDBC1BBA2B6}"/>
          </ac:picMkLst>
        </pc:picChg>
      </pc:sldChg>
      <pc:sldChg chg="modSp add mod">
        <pc:chgData name="Richard Chalk" userId="287f8aa4f4de1d19" providerId="LiveId" clId="{E3FC098F-8FE9-43D8-87C8-4C8D41B0EE8C}" dt="2023-07-20T09:29:14.050" v="6049" actId="6549"/>
        <pc:sldMkLst>
          <pc:docMk/>
          <pc:sldMk cId="2906989772" sldId="556"/>
        </pc:sldMkLst>
        <pc:spChg chg="mod">
          <ac:chgData name="Richard Chalk" userId="287f8aa4f4de1d19" providerId="LiveId" clId="{E3FC098F-8FE9-43D8-87C8-4C8D41B0EE8C}" dt="2023-07-20T09:29:14.050" v="6049" actId="6549"/>
          <ac:spMkLst>
            <pc:docMk/>
            <pc:sldMk cId="2906989772" sldId="556"/>
            <ac:spMk id="2" creationId="{2CED0939-2445-F1A3-21AE-0A535344DD5D}"/>
          </ac:spMkLst>
        </pc:spChg>
        <pc:spChg chg="mod">
          <ac:chgData name="Richard Chalk" userId="287f8aa4f4de1d19" providerId="LiveId" clId="{E3FC098F-8FE9-43D8-87C8-4C8D41B0EE8C}" dt="2023-07-20T05:47:23.022" v="6011" actId="20577"/>
          <ac:spMkLst>
            <pc:docMk/>
            <pc:sldMk cId="2906989772" sldId="556"/>
            <ac:spMk id="3" creationId="{173D56EC-57A4-FE19-1901-5242223ADD72}"/>
          </ac:spMkLst>
        </pc:spChg>
        <pc:spChg chg="mod">
          <ac:chgData name="Richard Chalk" userId="287f8aa4f4de1d19" providerId="LiveId" clId="{E3FC098F-8FE9-43D8-87C8-4C8D41B0EE8C}" dt="2023-07-20T05:41:03.667" v="5845" actId="20577"/>
          <ac:spMkLst>
            <pc:docMk/>
            <pc:sldMk cId="2906989772" sldId="556"/>
            <ac:spMk id="7" creationId="{EBD62573-4B50-EAD6-8C7E-C3AE6A9F45B4}"/>
          </ac:spMkLst>
        </pc:spChg>
      </pc:sldChg>
      <pc:sldChg chg="addSp delSp modSp add mod modNotesTx">
        <pc:chgData name="Richard Chalk" userId="287f8aa4f4de1d19" providerId="LiveId" clId="{E3FC098F-8FE9-43D8-87C8-4C8D41B0EE8C}" dt="2023-07-20T09:42:20.768" v="6576" actId="20577"/>
        <pc:sldMkLst>
          <pc:docMk/>
          <pc:sldMk cId="2649149061" sldId="557"/>
        </pc:sldMkLst>
        <pc:spChg chg="del">
          <ac:chgData name="Richard Chalk" userId="287f8aa4f4de1d19" providerId="LiveId" clId="{E3FC098F-8FE9-43D8-87C8-4C8D41B0EE8C}" dt="2023-07-20T09:31:38.128" v="6124" actId="478"/>
          <ac:spMkLst>
            <pc:docMk/>
            <pc:sldMk cId="2649149061" sldId="557"/>
            <ac:spMk id="4" creationId="{75948FFF-B784-C755-8048-E2E08EFB95E9}"/>
          </ac:spMkLst>
        </pc:spChg>
        <pc:spChg chg="del">
          <ac:chgData name="Richard Chalk" userId="287f8aa4f4de1d19" providerId="LiveId" clId="{E3FC098F-8FE9-43D8-87C8-4C8D41B0EE8C}" dt="2023-07-20T09:31:40.097" v="6125" actId="478"/>
          <ac:spMkLst>
            <pc:docMk/>
            <pc:sldMk cId="2649149061" sldId="557"/>
            <ac:spMk id="5" creationId="{78189A0B-73DF-369F-10EC-E352A9C67257}"/>
          </ac:spMkLst>
        </pc:spChg>
        <pc:spChg chg="mod">
          <ac:chgData name="Richard Chalk" userId="287f8aa4f4de1d19" providerId="LiveId" clId="{E3FC098F-8FE9-43D8-87C8-4C8D41B0EE8C}" dt="2023-07-20T09:29:31.191" v="6051" actId="20577"/>
          <ac:spMkLst>
            <pc:docMk/>
            <pc:sldMk cId="2649149061" sldId="557"/>
            <ac:spMk id="9" creationId="{60813D8B-A2B2-D98F-13DC-E9D76CBA8DD6}"/>
          </ac:spMkLst>
        </pc:spChg>
        <pc:spChg chg="mod">
          <ac:chgData name="Richard Chalk" userId="287f8aa4f4de1d19" providerId="LiveId" clId="{E3FC098F-8FE9-43D8-87C8-4C8D41B0EE8C}" dt="2023-07-20T09:36:30.457" v="6412" actId="14100"/>
          <ac:spMkLst>
            <pc:docMk/>
            <pc:sldMk cId="2649149061" sldId="557"/>
            <ac:spMk id="15" creationId="{F5182C14-FD1C-6ABA-70B7-404A328C2F3F}"/>
          </ac:spMkLst>
        </pc:spChg>
        <pc:spChg chg="add mod">
          <ac:chgData name="Richard Chalk" userId="287f8aa4f4de1d19" providerId="LiveId" clId="{E3FC098F-8FE9-43D8-87C8-4C8D41B0EE8C}" dt="2023-07-20T09:42:20.768" v="6576" actId="20577"/>
          <ac:spMkLst>
            <pc:docMk/>
            <pc:sldMk cId="2649149061" sldId="557"/>
            <ac:spMk id="22" creationId="{A56CC262-A3E1-C670-CE80-E1A6BCB1DD2D}"/>
          </ac:spMkLst>
        </pc:spChg>
        <pc:spChg chg="add mod">
          <ac:chgData name="Richard Chalk" userId="287f8aa4f4de1d19" providerId="LiveId" clId="{E3FC098F-8FE9-43D8-87C8-4C8D41B0EE8C}" dt="2023-07-20T09:36:45.704" v="6475" actId="208"/>
          <ac:spMkLst>
            <pc:docMk/>
            <pc:sldMk cId="2649149061" sldId="557"/>
            <ac:spMk id="23" creationId="{D86715EF-77E1-7D42-930C-5A1C32A381A3}"/>
          </ac:spMkLst>
        </pc:spChg>
        <pc:spChg chg="mod">
          <ac:chgData name="Richard Chalk" userId="287f8aa4f4de1d19" providerId="LiveId" clId="{E3FC098F-8FE9-43D8-87C8-4C8D41B0EE8C}" dt="2023-07-20T09:30:01.636" v="6084" actId="20577"/>
          <ac:spMkLst>
            <pc:docMk/>
            <pc:sldMk cId="2649149061" sldId="557"/>
            <ac:spMk id="128" creationId="{00000000-0000-0000-0000-000000000000}"/>
          </ac:spMkLst>
        </pc:spChg>
        <pc:spChg chg="mod">
          <ac:chgData name="Richard Chalk" userId="287f8aa4f4de1d19" providerId="LiveId" clId="{E3FC098F-8FE9-43D8-87C8-4C8D41B0EE8C}" dt="2023-07-20T09:41:52.657" v="6560" actId="207"/>
          <ac:spMkLst>
            <pc:docMk/>
            <pc:sldMk cId="2649149061" sldId="557"/>
            <ac:spMk id="129" creationId="{00000000-0000-0000-0000-000000000000}"/>
          </ac:spMkLst>
        </pc:spChg>
        <pc:grpChg chg="del">
          <ac:chgData name="Richard Chalk" userId="287f8aa4f4de1d19" providerId="LiveId" clId="{E3FC098F-8FE9-43D8-87C8-4C8D41B0EE8C}" dt="2023-07-20T09:31:41.380" v="6127" actId="478"/>
          <ac:grpSpMkLst>
            <pc:docMk/>
            <pc:sldMk cId="2649149061" sldId="557"/>
            <ac:grpSpMk id="17" creationId="{85F6308E-C0D3-559C-F6D9-8019436F9F4E}"/>
          </ac:grpSpMkLst>
        </pc:grpChg>
        <pc:picChg chg="add mod">
          <ac:chgData name="Richard Chalk" userId="287f8aa4f4de1d19" providerId="LiveId" clId="{E3FC098F-8FE9-43D8-87C8-4C8D41B0EE8C}" dt="2023-07-20T09:29:38.235" v="6080" actId="1038"/>
          <ac:picMkLst>
            <pc:docMk/>
            <pc:sldMk cId="2649149061" sldId="557"/>
            <ac:picMk id="2" creationId="{EEEF77F7-760B-5296-23DC-AC6162D38ECC}"/>
          </ac:picMkLst>
        </pc:picChg>
        <pc:picChg chg="del">
          <ac:chgData name="Richard Chalk" userId="287f8aa4f4de1d19" providerId="LiveId" clId="{E3FC098F-8FE9-43D8-87C8-4C8D41B0EE8C}" dt="2023-07-20T09:31:37.234" v="6123" actId="478"/>
          <ac:picMkLst>
            <pc:docMk/>
            <pc:sldMk cId="2649149061" sldId="557"/>
            <ac:picMk id="3" creationId="{3F624846-5D20-BE49-6316-D9434ABF1DDF}"/>
          </ac:picMkLst>
        </pc:picChg>
        <pc:picChg chg="add mod">
          <ac:chgData name="Richard Chalk" userId="287f8aa4f4de1d19" providerId="LiveId" clId="{E3FC098F-8FE9-43D8-87C8-4C8D41B0EE8C}" dt="2023-07-20T09:29:38.235" v="6080" actId="1038"/>
          <ac:picMkLst>
            <pc:docMk/>
            <pc:sldMk cId="2649149061" sldId="557"/>
            <ac:picMk id="6" creationId="{FE72F317-FED6-1139-86C9-A0D2E746559B}"/>
          </ac:picMkLst>
        </pc:picChg>
        <pc:picChg chg="mod">
          <ac:chgData name="Richard Chalk" userId="287f8aa4f4de1d19" providerId="LiveId" clId="{E3FC098F-8FE9-43D8-87C8-4C8D41B0EE8C}" dt="2023-07-20T09:36:34.304" v="6423" actId="1037"/>
          <ac:picMkLst>
            <pc:docMk/>
            <pc:sldMk cId="2649149061" sldId="557"/>
            <ac:picMk id="11" creationId="{4B5818DB-F9BA-F1C3-61A5-B84E5A3063FF}"/>
          </ac:picMkLst>
        </pc:picChg>
        <pc:picChg chg="mod">
          <ac:chgData name="Richard Chalk" userId="287f8aa4f4de1d19" providerId="LiveId" clId="{E3FC098F-8FE9-43D8-87C8-4C8D41B0EE8C}" dt="2023-07-20T09:36:34.304" v="6423" actId="1037"/>
          <ac:picMkLst>
            <pc:docMk/>
            <pc:sldMk cId="2649149061" sldId="557"/>
            <ac:picMk id="13" creationId="{837D4D6D-168C-C3A5-811D-7E1923C549E5}"/>
          </ac:picMkLst>
        </pc:picChg>
        <pc:picChg chg="del">
          <ac:chgData name="Richard Chalk" userId="287f8aa4f4de1d19" providerId="LiveId" clId="{E3FC098F-8FE9-43D8-87C8-4C8D41B0EE8C}" dt="2023-07-20T09:31:40.823" v="6126" actId="478"/>
          <ac:picMkLst>
            <pc:docMk/>
            <pc:sldMk cId="2649149061" sldId="557"/>
            <ac:picMk id="16" creationId="{CE8FAD91-CDC1-A6B8-6CFE-1FEFB345C8AE}"/>
          </ac:picMkLst>
        </pc:picChg>
        <pc:picChg chg="add mod">
          <ac:chgData name="Richard Chalk" userId="287f8aa4f4de1d19" providerId="LiveId" clId="{E3FC098F-8FE9-43D8-87C8-4C8D41B0EE8C}" dt="2023-07-20T09:42:14.915" v="6569" actId="1037"/>
          <ac:picMkLst>
            <pc:docMk/>
            <pc:sldMk cId="2649149061" sldId="557"/>
            <ac:picMk id="24" creationId="{95DA078A-2DEA-564A-897E-F1941B7953C9}"/>
          </ac:picMkLst>
        </pc:picChg>
        <pc:cxnChg chg="mod">
          <ac:chgData name="Richard Chalk" userId="287f8aa4f4de1d19" providerId="LiveId" clId="{E3FC098F-8FE9-43D8-87C8-4C8D41B0EE8C}" dt="2023-07-20T09:31:57.497" v="6143" actId="1035"/>
          <ac:cxnSpMkLst>
            <pc:docMk/>
            <pc:sldMk cId="2649149061" sldId="557"/>
            <ac:cxnSpMk id="10" creationId="{431FB60E-6802-2313-67DF-77CB3AB11C36}"/>
          </ac:cxnSpMkLst>
        </pc:cxnChg>
      </pc:sldChg>
      <pc:sldChg chg="addSp delSp modSp add mod modNotesTx">
        <pc:chgData name="Richard Chalk" userId="287f8aa4f4de1d19" providerId="LiveId" clId="{E3FC098F-8FE9-43D8-87C8-4C8D41B0EE8C}" dt="2023-07-20T09:59:24.776" v="6969" actId="1076"/>
        <pc:sldMkLst>
          <pc:docMk/>
          <pc:sldMk cId="3405349838" sldId="558"/>
        </pc:sldMkLst>
        <pc:spChg chg="mod">
          <ac:chgData name="Richard Chalk" userId="287f8aa4f4de1d19" providerId="LiveId" clId="{E3FC098F-8FE9-43D8-87C8-4C8D41B0EE8C}" dt="2023-07-20T09:52:54.662" v="6718" actId="207"/>
          <ac:spMkLst>
            <pc:docMk/>
            <pc:sldMk cId="3405349838" sldId="558"/>
            <ac:spMk id="2" creationId="{2CED0939-2445-F1A3-21AE-0A535344DD5D}"/>
          </ac:spMkLst>
        </pc:spChg>
        <pc:spChg chg="mod">
          <ac:chgData name="Richard Chalk" userId="287f8aa4f4de1d19" providerId="LiveId" clId="{E3FC098F-8FE9-43D8-87C8-4C8D41B0EE8C}" dt="2023-07-20T09:57:21.923" v="6909" actId="113"/>
          <ac:spMkLst>
            <pc:docMk/>
            <pc:sldMk cId="3405349838" sldId="558"/>
            <ac:spMk id="3" creationId="{173D56EC-57A4-FE19-1901-5242223ADD72}"/>
          </ac:spMkLst>
        </pc:spChg>
        <pc:spChg chg="mod">
          <ac:chgData name="Richard Chalk" userId="287f8aa4f4de1d19" providerId="LiveId" clId="{E3FC098F-8FE9-43D8-87C8-4C8D41B0EE8C}" dt="2023-07-20T09:47:42.445" v="6600" actId="6549"/>
          <ac:spMkLst>
            <pc:docMk/>
            <pc:sldMk cId="3405349838" sldId="558"/>
            <ac:spMk id="7" creationId="{EBD62573-4B50-EAD6-8C7E-C3AE6A9F45B4}"/>
          </ac:spMkLst>
        </pc:spChg>
        <pc:spChg chg="add del">
          <ac:chgData name="Richard Chalk" userId="287f8aa4f4de1d19" providerId="LiveId" clId="{E3FC098F-8FE9-43D8-87C8-4C8D41B0EE8C}" dt="2023-07-20T09:49:37.189" v="6651" actId="478"/>
          <ac:spMkLst>
            <pc:docMk/>
            <pc:sldMk cId="3405349838" sldId="558"/>
            <ac:spMk id="8" creationId="{01E6FF90-BD09-C675-654D-73460227E258}"/>
          </ac:spMkLst>
        </pc:spChg>
        <pc:spChg chg="add mod">
          <ac:chgData name="Richard Chalk" userId="287f8aa4f4de1d19" providerId="LiveId" clId="{E3FC098F-8FE9-43D8-87C8-4C8D41B0EE8C}" dt="2023-07-20T09:58:24.517" v="6956" actId="1076"/>
          <ac:spMkLst>
            <pc:docMk/>
            <pc:sldMk cId="3405349838" sldId="558"/>
            <ac:spMk id="13" creationId="{3B58B2A3-763D-B022-BAE7-A282E0052915}"/>
          </ac:spMkLst>
        </pc:spChg>
        <pc:picChg chg="add mod">
          <ac:chgData name="Richard Chalk" userId="287f8aa4f4de1d19" providerId="LiveId" clId="{E3FC098F-8FE9-43D8-87C8-4C8D41B0EE8C}" dt="2023-07-20T09:50:41.933" v="6654" actId="1076"/>
          <ac:picMkLst>
            <pc:docMk/>
            <pc:sldMk cId="3405349838" sldId="558"/>
            <ac:picMk id="9" creationId="{A3E8D789-5E29-5DC4-0A23-A38820FC2BEB}"/>
          </ac:picMkLst>
        </pc:picChg>
        <pc:picChg chg="add mod">
          <ac:chgData name="Richard Chalk" userId="287f8aa4f4de1d19" providerId="LiveId" clId="{E3FC098F-8FE9-43D8-87C8-4C8D41B0EE8C}" dt="2023-07-20T09:50:44.943" v="6656" actId="1076"/>
          <ac:picMkLst>
            <pc:docMk/>
            <pc:sldMk cId="3405349838" sldId="558"/>
            <ac:picMk id="10" creationId="{8EB8FA68-6D5A-85BB-0B08-4BDCAC6DF4F5}"/>
          </ac:picMkLst>
        </pc:picChg>
        <pc:picChg chg="add mod">
          <ac:chgData name="Richard Chalk" userId="287f8aa4f4de1d19" providerId="LiveId" clId="{E3FC098F-8FE9-43D8-87C8-4C8D41B0EE8C}" dt="2023-07-20T09:50:51.180" v="6660" actId="1037"/>
          <ac:picMkLst>
            <pc:docMk/>
            <pc:sldMk cId="3405349838" sldId="558"/>
            <ac:picMk id="11" creationId="{EEA2AEF8-69F8-2443-2B34-0CFBBD040FF4}"/>
          </ac:picMkLst>
        </pc:picChg>
        <pc:picChg chg="add mod">
          <ac:chgData name="Richard Chalk" userId="287f8aa4f4de1d19" providerId="LiveId" clId="{E3FC098F-8FE9-43D8-87C8-4C8D41B0EE8C}" dt="2023-07-20T09:52:47.723" v="6716" actId="1036"/>
          <ac:picMkLst>
            <pc:docMk/>
            <pc:sldMk cId="3405349838" sldId="558"/>
            <ac:picMk id="12" creationId="{DA43D2CF-5DF4-7D19-A924-0A161976CE22}"/>
          </ac:picMkLst>
        </pc:picChg>
        <pc:picChg chg="add del mod">
          <ac:chgData name="Richard Chalk" userId="287f8aa4f4de1d19" providerId="LiveId" clId="{E3FC098F-8FE9-43D8-87C8-4C8D41B0EE8C}" dt="2023-07-20T09:59:21.694" v="6968" actId="478"/>
          <ac:picMkLst>
            <pc:docMk/>
            <pc:sldMk cId="3405349838" sldId="558"/>
            <ac:picMk id="14" creationId="{ED4D3A21-6D90-BD35-6F2A-A3847292E511}"/>
          </ac:picMkLst>
        </pc:picChg>
        <pc:picChg chg="add mod">
          <ac:chgData name="Richard Chalk" userId="287f8aa4f4de1d19" providerId="LiveId" clId="{E3FC098F-8FE9-43D8-87C8-4C8D41B0EE8C}" dt="2023-07-20T09:59:24.776" v="6969" actId="1076"/>
          <ac:picMkLst>
            <pc:docMk/>
            <pc:sldMk cId="3405349838" sldId="558"/>
            <ac:picMk id="20" creationId="{70E8A05B-BD5B-BB49-060A-85FF70CD7CCE}"/>
          </ac:picMkLst>
        </pc:picChg>
        <pc:picChg chg="del">
          <ac:chgData name="Richard Chalk" userId="287f8aa4f4de1d19" providerId="LiveId" clId="{E3FC098F-8FE9-43D8-87C8-4C8D41B0EE8C}" dt="2023-07-20T09:47:46.474" v="6601" actId="478"/>
          <ac:picMkLst>
            <pc:docMk/>
            <pc:sldMk cId="3405349838" sldId="558"/>
            <ac:picMk id="14342" creationId="{D0C1A8A2-86F1-D3C1-A20B-F552467BFDB9}"/>
          </ac:picMkLst>
        </pc:picChg>
        <pc:cxnChg chg="add mod ord">
          <ac:chgData name="Richard Chalk" userId="287f8aa4f4de1d19" providerId="LiveId" clId="{E3FC098F-8FE9-43D8-87C8-4C8D41B0EE8C}" dt="2023-07-20T09:59:00.932" v="6966" actId="167"/>
          <ac:cxnSpMkLst>
            <pc:docMk/>
            <pc:sldMk cId="3405349838" sldId="558"/>
            <ac:cxnSpMk id="16" creationId="{72C8F5C3-7A84-9239-CAF0-C9304FECCFEA}"/>
          </ac:cxnSpMkLst>
        </pc:cxnChg>
        <pc:cxnChg chg="add mod ord">
          <ac:chgData name="Richard Chalk" userId="287f8aa4f4de1d19" providerId="LiveId" clId="{E3FC098F-8FE9-43D8-87C8-4C8D41B0EE8C}" dt="2023-07-20T09:58:52.858" v="6963" actId="167"/>
          <ac:cxnSpMkLst>
            <pc:docMk/>
            <pc:sldMk cId="3405349838" sldId="558"/>
            <ac:cxnSpMk id="17" creationId="{B47E308F-E926-2336-8970-39BFCE97C53D}"/>
          </ac:cxnSpMkLst>
        </pc:cxnChg>
      </pc:sldChg>
      <pc:sldChg chg="addSp modSp new del">
        <pc:chgData name="Richard Chalk" userId="287f8aa4f4de1d19" providerId="LiveId" clId="{E3FC098F-8FE9-43D8-87C8-4C8D41B0EE8C}" dt="2023-07-20T10:31:40.073" v="7348" actId="47"/>
        <pc:sldMkLst>
          <pc:docMk/>
          <pc:sldMk cId="239635150" sldId="559"/>
        </pc:sldMkLst>
        <pc:picChg chg="add mod">
          <ac:chgData name="Richard Chalk" userId="287f8aa4f4de1d19" providerId="LiveId" clId="{E3FC098F-8FE9-43D8-87C8-4C8D41B0EE8C}" dt="2023-07-20T10:29:44.574" v="7327" actId="1076"/>
          <ac:picMkLst>
            <pc:docMk/>
            <pc:sldMk cId="239635150" sldId="559"/>
            <ac:picMk id="29698" creationId="{7F7E6995-B317-FCF9-1A3A-0C11AC8883E5}"/>
          </ac:picMkLst>
        </pc:pic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61398895"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2575820018"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96BFCBC6-0D84-424B-9AB4-C0B623DCF415}"/>
    <pc:docChg chg="undo custSel addSld delSld modSld">
      <pc:chgData name="Richard Chalk" userId="287f8aa4f4de1d19" providerId="LiveId" clId="{96BFCBC6-0D84-424B-9AB4-C0B623DCF415}" dt="2024-03-20T06:58:54.835" v="815" actId="20577"/>
      <pc:docMkLst>
        <pc:docMk/>
      </pc:docMkLst>
      <pc:sldChg chg="delSp modSp mod">
        <pc:chgData name="Richard Chalk" userId="287f8aa4f4de1d19" providerId="LiveId" clId="{96BFCBC6-0D84-424B-9AB4-C0B623DCF415}" dt="2024-03-20T06:58:54.835" v="815" actId="20577"/>
        <pc:sldMkLst>
          <pc:docMk/>
          <pc:sldMk cId="4098029754" sldId="587"/>
        </pc:sldMkLst>
        <pc:spChg chg="mod">
          <ac:chgData name="Richard Chalk" userId="287f8aa4f4de1d19" providerId="LiveId" clId="{96BFCBC6-0D84-424B-9AB4-C0B623DCF415}" dt="2024-03-20T06:58:54.835" v="815" actId="20577"/>
          <ac:spMkLst>
            <pc:docMk/>
            <pc:sldMk cId="4098029754" sldId="587"/>
            <ac:spMk id="118" creationId="{00000000-0000-0000-0000-000000000000}"/>
          </ac:spMkLst>
        </pc:spChg>
        <pc:picChg chg="del">
          <ac:chgData name="Richard Chalk" userId="287f8aa4f4de1d19" providerId="LiveId" clId="{96BFCBC6-0D84-424B-9AB4-C0B623DCF415}" dt="2024-03-20T06:58:42.174" v="796" actId="478"/>
          <ac:picMkLst>
            <pc:docMk/>
            <pc:sldMk cId="4098029754" sldId="587"/>
            <ac:picMk id="2" creationId="{6F326383-D519-AF7B-0ABE-315D048B1A7C}"/>
          </ac:picMkLst>
        </pc:picChg>
      </pc:sldChg>
      <pc:sldChg chg="add">
        <pc:chgData name="Richard Chalk" userId="287f8aa4f4de1d19" providerId="LiveId" clId="{96BFCBC6-0D84-424B-9AB4-C0B623DCF415}" dt="2024-03-20T05:05:42.751" v="1"/>
        <pc:sldMkLst>
          <pc:docMk/>
          <pc:sldMk cId="490959477" sldId="589"/>
        </pc:sldMkLst>
      </pc:sldChg>
      <pc:sldChg chg="del">
        <pc:chgData name="Richard Chalk" userId="287f8aa4f4de1d19" providerId="LiveId" clId="{96BFCBC6-0D84-424B-9AB4-C0B623DCF415}" dt="2024-03-20T05:05:37.652" v="0" actId="2696"/>
        <pc:sldMkLst>
          <pc:docMk/>
          <pc:sldMk cId="1424244626" sldId="589"/>
        </pc:sldMkLst>
      </pc:sldChg>
      <pc:sldChg chg="add">
        <pc:chgData name="Richard Chalk" userId="287f8aa4f4de1d19" providerId="LiveId" clId="{96BFCBC6-0D84-424B-9AB4-C0B623DCF415}" dt="2024-03-20T05:05:42.751" v="1"/>
        <pc:sldMkLst>
          <pc:docMk/>
          <pc:sldMk cId="810820435" sldId="590"/>
        </pc:sldMkLst>
      </pc:sldChg>
      <pc:sldChg chg="del">
        <pc:chgData name="Richard Chalk" userId="287f8aa4f4de1d19" providerId="LiveId" clId="{96BFCBC6-0D84-424B-9AB4-C0B623DCF415}" dt="2024-03-20T05:05:37.652" v="0" actId="2696"/>
        <pc:sldMkLst>
          <pc:docMk/>
          <pc:sldMk cId="3520058754" sldId="590"/>
        </pc:sldMkLst>
      </pc:sldChg>
      <pc:sldChg chg="add">
        <pc:chgData name="Richard Chalk" userId="287f8aa4f4de1d19" providerId="LiveId" clId="{96BFCBC6-0D84-424B-9AB4-C0B623DCF415}" dt="2024-03-20T05:05:42.751" v="1"/>
        <pc:sldMkLst>
          <pc:docMk/>
          <pc:sldMk cId="2133152795" sldId="591"/>
        </pc:sldMkLst>
      </pc:sldChg>
      <pc:sldChg chg="del">
        <pc:chgData name="Richard Chalk" userId="287f8aa4f4de1d19" providerId="LiveId" clId="{96BFCBC6-0D84-424B-9AB4-C0B623DCF415}" dt="2024-03-20T05:05:37.652" v="0" actId="2696"/>
        <pc:sldMkLst>
          <pc:docMk/>
          <pc:sldMk cId="2355879100" sldId="591"/>
        </pc:sldMkLst>
      </pc:sldChg>
      <pc:sldChg chg="addSp delSp modSp mod">
        <pc:chgData name="Richard Chalk" userId="287f8aa4f4de1d19" providerId="LiveId" clId="{96BFCBC6-0D84-424B-9AB4-C0B623DCF415}" dt="2024-03-20T06:58:05.388" v="794" actId="554"/>
        <pc:sldMkLst>
          <pc:docMk/>
          <pc:sldMk cId="3619735569" sldId="593"/>
        </pc:sldMkLst>
        <pc:spChg chg="mod">
          <ac:chgData name="Richard Chalk" userId="287f8aa4f4de1d19" providerId="LiveId" clId="{96BFCBC6-0D84-424B-9AB4-C0B623DCF415}" dt="2024-03-20T06:57:31.777" v="755" actId="207"/>
          <ac:spMkLst>
            <pc:docMk/>
            <pc:sldMk cId="3619735569" sldId="593"/>
            <ac:spMk id="19" creationId="{A1CDD07D-4828-A3B6-DA91-EC37B83E0F59}"/>
          </ac:spMkLst>
        </pc:spChg>
        <pc:picChg chg="mod">
          <ac:chgData name="Richard Chalk" userId="287f8aa4f4de1d19" providerId="LiveId" clId="{96BFCBC6-0D84-424B-9AB4-C0B623DCF415}" dt="2024-03-20T06:57:41.178" v="758" actId="1076"/>
          <ac:picMkLst>
            <pc:docMk/>
            <pc:sldMk cId="3619735569" sldId="593"/>
            <ac:picMk id="5" creationId="{F058C5B2-95BF-BDB2-1210-8D466767C4BC}"/>
          </ac:picMkLst>
        </pc:picChg>
        <pc:picChg chg="mod">
          <ac:chgData name="Richard Chalk" userId="287f8aa4f4de1d19" providerId="LiveId" clId="{96BFCBC6-0D84-424B-9AB4-C0B623DCF415}" dt="2024-03-20T06:57:52.988" v="777" actId="1035"/>
          <ac:picMkLst>
            <pc:docMk/>
            <pc:sldMk cId="3619735569" sldId="593"/>
            <ac:picMk id="8" creationId="{E4F5834D-AA67-90F4-F60C-15521F9A8A2A}"/>
          </ac:picMkLst>
        </pc:picChg>
        <pc:picChg chg="add mod">
          <ac:chgData name="Richard Chalk" userId="287f8aa4f4de1d19" providerId="LiveId" clId="{96BFCBC6-0D84-424B-9AB4-C0B623DCF415}" dt="2024-03-20T06:58:05.388" v="794" actId="554"/>
          <ac:picMkLst>
            <pc:docMk/>
            <pc:sldMk cId="3619735569" sldId="593"/>
            <ac:picMk id="9" creationId="{1BEE2337-C061-5264-4622-498A508FD85C}"/>
          </ac:picMkLst>
        </pc:picChg>
        <pc:picChg chg="mod">
          <ac:chgData name="Richard Chalk" userId="287f8aa4f4de1d19" providerId="LiveId" clId="{96BFCBC6-0D84-424B-9AB4-C0B623DCF415}" dt="2024-03-20T06:58:05.388" v="794" actId="554"/>
          <ac:picMkLst>
            <pc:docMk/>
            <pc:sldMk cId="3619735569" sldId="593"/>
            <ac:picMk id="10" creationId="{FBE8598B-5889-607B-A26B-BD5CB1C8A772}"/>
          </ac:picMkLst>
        </pc:picChg>
        <pc:picChg chg="add mod">
          <ac:chgData name="Richard Chalk" userId="287f8aa4f4de1d19" providerId="LiveId" clId="{96BFCBC6-0D84-424B-9AB4-C0B623DCF415}" dt="2024-03-20T06:57:56.944" v="793" actId="1038"/>
          <ac:picMkLst>
            <pc:docMk/>
            <pc:sldMk cId="3619735569" sldId="593"/>
            <ac:picMk id="11" creationId="{78AF7B77-6A47-D3D4-51E1-CC006E85DDEB}"/>
          </ac:picMkLst>
        </pc:picChg>
        <pc:picChg chg="del">
          <ac:chgData name="Richard Chalk" userId="287f8aa4f4de1d19" providerId="LiveId" clId="{96BFCBC6-0D84-424B-9AB4-C0B623DCF415}" dt="2024-03-20T06:56:41.526" v="668" actId="478"/>
          <ac:picMkLst>
            <pc:docMk/>
            <pc:sldMk cId="3619735569" sldId="593"/>
            <ac:picMk id="12" creationId="{6F763FEA-DA1F-A17E-AEB6-51AFD1A62167}"/>
          </ac:picMkLst>
        </pc:picChg>
      </pc:sldChg>
      <pc:sldChg chg="addSp delSp modSp add mod">
        <pc:chgData name="Richard Chalk" userId="287f8aa4f4de1d19" providerId="LiveId" clId="{96BFCBC6-0D84-424B-9AB4-C0B623DCF415}" dt="2024-03-20T06:56:30.580" v="667" actId="20577"/>
        <pc:sldMkLst>
          <pc:docMk/>
          <pc:sldMk cId="2212460596" sldId="600"/>
        </pc:sldMkLst>
        <pc:spChg chg="mod">
          <ac:chgData name="Richard Chalk" userId="287f8aa4f4de1d19" providerId="LiveId" clId="{96BFCBC6-0D84-424B-9AB4-C0B623DCF415}" dt="2024-03-20T06:54:36.888" v="578" actId="207"/>
          <ac:spMkLst>
            <pc:docMk/>
            <pc:sldMk cId="2212460596" sldId="600"/>
            <ac:spMk id="2" creationId="{2CED0939-2445-F1A3-21AE-0A535344DD5D}"/>
          </ac:spMkLst>
        </pc:spChg>
        <pc:spChg chg="mod">
          <ac:chgData name="Richard Chalk" userId="287f8aa4f4de1d19" providerId="LiveId" clId="{96BFCBC6-0D84-424B-9AB4-C0B623DCF415}" dt="2024-03-20T06:48:58.471" v="11" actId="20577"/>
          <ac:spMkLst>
            <pc:docMk/>
            <pc:sldMk cId="2212460596" sldId="600"/>
            <ac:spMk id="7" creationId="{EBD62573-4B50-EAD6-8C7E-C3AE6A9F45B4}"/>
          </ac:spMkLst>
        </pc:spChg>
        <pc:spChg chg="mod">
          <ac:chgData name="Richard Chalk" userId="287f8aa4f4de1d19" providerId="LiveId" clId="{96BFCBC6-0D84-424B-9AB4-C0B623DCF415}" dt="2024-03-20T06:56:30.580" v="667" actId="20577"/>
          <ac:spMkLst>
            <pc:docMk/>
            <pc:sldMk cId="2212460596" sldId="600"/>
            <ac:spMk id="19" creationId="{A1CDD07D-4828-A3B6-DA91-EC37B83E0F59}"/>
          </ac:spMkLst>
        </pc:spChg>
        <pc:picChg chg="add mod">
          <ac:chgData name="Richard Chalk" userId="287f8aa4f4de1d19" providerId="LiveId" clId="{96BFCBC6-0D84-424B-9AB4-C0B623DCF415}" dt="2024-03-20T06:49:23.128" v="21" actId="1038"/>
          <ac:picMkLst>
            <pc:docMk/>
            <pc:sldMk cId="2212460596" sldId="600"/>
            <ac:picMk id="3" creationId="{334799BE-1913-72F3-047E-720F7180357E}"/>
          </ac:picMkLst>
        </pc:picChg>
        <pc:picChg chg="del">
          <ac:chgData name="Richard Chalk" userId="287f8aa4f4de1d19" providerId="LiveId" clId="{96BFCBC6-0D84-424B-9AB4-C0B623DCF415}" dt="2024-03-20T06:50:13.804" v="177" actId="478"/>
          <ac:picMkLst>
            <pc:docMk/>
            <pc:sldMk cId="2212460596" sldId="600"/>
            <ac:picMk id="9" creationId="{CA1F5F5C-61B9-CE28-64F9-F1F76912458D}"/>
          </ac:picMkLst>
        </pc:picChg>
        <pc:picChg chg="del">
          <ac:chgData name="Richard Chalk" userId="287f8aa4f4de1d19" providerId="LiveId" clId="{96BFCBC6-0D84-424B-9AB4-C0B623DCF415}" dt="2024-03-20T06:50:17.474" v="178" actId="478"/>
          <ac:picMkLst>
            <pc:docMk/>
            <pc:sldMk cId="2212460596" sldId="600"/>
            <ac:picMk id="11" creationId="{F6038A62-EA8C-0D0C-11BC-DD7CC5474A82}"/>
          </ac:picMkLst>
        </pc:picChg>
        <pc:picChg chg="add mod">
          <ac:chgData name="Richard Chalk" userId="287f8aa4f4de1d19" providerId="LiveId" clId="{96BFCBC6-0D84-424B-9AB4-C0B623DCF415}" dt="2024-03-20T06:56:26.072" v="657" actId="1076"/>
          <ac:picMkLst>
            <pc:docMk/>
            <pc:sldMk cId="2212460596" sldId="600"/>
            <ac:picMk id="1026" creationId="{5C0CC325-4182-9BC6-D6F7-BB593BB49176}"/>
          </ac:picMkLst>
        </pc:picChg>
        <pc:picChg chg="del">
          <ac:chgData name="Richard Chalk" userId="287f8aa4f4de1d19" providerId="LiveId" clId="{96BFCBC6-0D84-424B-9AB4-C0B623DCF415}" dt="2024-03-20T06:49:02.976" v="12" actId="478"/>
          <ac:picMkLst>
            <pc:docMk/>
            <pc:sldMk cId="2212460596" sldId="600"/>
            <ac:picMk id="4098" creationId="{6A68C435-EC69-182B-0486-09B43B03F1F1}"/>
          </ac:picMkLst>
        </pc:picChg>
      </pc:sldChg>
      <pc:sldChg chg="add">
        <pc:chgData name="Richard Chalk" userId="287f8aa4f4de1d19" providerId="LiveId" clId="{96BFCBC6-0D84-424B-9AB4-C0B623DCF415}" dt="2024-03-20T06:58:38.643" v="795"/>
        <pc:sldMkLst>
          <pc:docMk/>
          <pc:sldMk cId="3493399607" sldId="601"/>
        </pc:sldMkLst>
      </pc:sldChg>
    </pc:docChg>
  </pc:docChgLst>
  <pc:docChgLst>
    <pc:chgData name="Richard Chalk" userId="287f8aa4f4de1d19" providerId="LiveId" clId="{44660144-D5A9-4EE2-827E-A68D5AE2FA1B}"/>
    <pc:docChg chg="undo custSel addSld modSld">
      <pc:chgData name="Richard Chalk" userId="287f8aa4f4de1d19" providerId="LiveId" clId="{44660144-D5A9-4EE2-827E-A68D5AE2FA1B}" dt="2023-09-25T06:37:08.866" v="1253" actId="113"/>
      <pc:docMkLst>
        <pc:docMk/>
      </pc:docMkLst>
      <pc:sldChg chg="addSp delSp modSp mod modNotesTx">
        <pc:chgData name="Richard Chalk" userId="287f8aa4f4de1d19" providerId="LiveId" clId="{44660144-D5A9-4EE2-827E-A68D5AE2FA1B}" dt="2023-09-25T06:37:08.866" v="1253" actId="113"/>
        <pc:sldMkLst>
          <pc:docMk/>
          <pc:sldMk cId="0" sldId="583"/>
        </pc:sldMkLst>
        <pc:spChg chg="add mod">
          <ac:chgData name="Richard Chalk" userId="287f8aa4f4de1d19" providerId="LiveId" clId="{44660144-D5A9-4EE2-827E-A68D5AE2FA1B}" dt="2023-09-19T04:49:27.990" v="12" actId="113"/>
          <ac:spMkLst>
            <pc:docMk/>
            <pc:sldMk cId="0" sldId="583"/>
            <ac:spMk id="13" creationId="{F384D887-0BB1-FF42-3B13-894B82883C9C}"/>
          </ac:spMkLst>
        </pc:spChg>
        <pc:spChg chg="add">
          <ac:chgData name="Richard Chalk" userId="287f8aa4f4de1d19" providerId="LiveId" clId="{44660144-D5A9-4EE2-827E-A68D5AE2FA1B}" dt="2023-09-19T04:49:48.337" v="13"/>
          <ac:spMkLst>
            <pc:docMk/>
            <pc:sldMk cId="0" sldId="583"/>
            <ac:spMk id="14" creationId="{2CA421DD-951E-53EF-38C6-93CC965613B3}"/>
          </ac:spMkLst>
        </pc:spChg>
        <pc:spChg chg="add del mod">
          <ac:chgData name="Richard Chalk" userId="287f8aa4f4de1d19" providerId="LiveId" clId="{44660144-D5A9-4EE2-827E-A68D5AE2FA1B}" dt="2023-09-19T04:49:52.285" v="15" actId="478"/>
          <ac:spMkLst>
            <pc:docMk/>
            <pc:sldMk cId="0" sldId="583"/>
            <ac:spMk id="15" creationId="{6C3D424E-F9D6-91BC-582A-4E9EE7F947B0}"/>
          </ac:spMkLst>
        </pc:spChg>
        <pc:spChg chg="add del mod">
          <ac:chgData name="Richard Chalk" userId="287f8aa4f4de1d19" providerId="LiveId" clId="{44660144-D5A9-4EE2-827E-A68D5AE2FA1B}" dt="2023-09-19T04:49:53.046" v="17" actId="478"/>
          <ac:spMkLst>
            <pc:docMk/>
            <pc:sldMk cId="0" sldId="583"/>
            <ac:spMk id="16" creationId="{D8DF8E78-ED96-1BB3-4A27-A876CCCA0375}"/>
          </ac:spMkLst>
        </pc:spChg>
        <pc:picChg chg="add mod">
          <ac:chgData name="Richard Chalk" userId="287f8aa4f4de1d19" providerId="LiveId" clId="{44660144-D5A9-4EE2-827E-A68D5AE2FA1B}" dt="2023-09-19T04:50:06.521" v="20" actId="1076"/>
          <ac:picMkLst>
            <pc:docMk/>
            <pc:sldMk cId="0" sldId="583"/>
            <ac:picMk id="1032" creationId="{C1FC4EAB-C9B5-C087-9978-1EBAE73BF7C9}"/>
          </ac:picMkLst>
        </pc:picChg>
      </pc:sldChg>
      <pc:sldChg chg="addSp modSp mod">
        <pc:chgData name="Richard Chalk" userId="287f8aa4f4de1d19" providerId="LiveId" clId="{44660144-D5A9-4EE2-827E-A68D5AE2FA1B}" dt="2023-09-24T10:48:49.422" v="157" actId="1582"/>
        <pc:sldMkLst>
          <pc:docMk/>
          <pc:sldMk cId="461900503" sldId="594"/>
        </pc:sldMkLst>
        <pc:spChg chg="add mod">
          <ac:chgData name="Richard Chalk" userId="287f8aa4f4de1d19" providerId="LiveId" clId="{44660144-D5A9-4EE2-827E-A68D5AE2FA1B}" dt="2023-09-24T10:48:49.422" v="157" actId="1582"/>
          <ac:spMkLst>
            <pc:docMk/>
            <pc:sldMk cId="461900503" sldId="594"/>
            <ac:spMk id="5" creationId="{57E4C6AD-3052-8447-6033-805494544669}"/>
          </ac:spMkLst>
        </pc:spChg>
        <pc:spChg chg="mod">
          <ac:chgData name="Richard Chalk" userId="287f8aa4f4de1d19" providerId="LiveId" clId="{44660144-D5A9-4EE2-827E-A68D5AE2FA1B}" dt="2023-09-24T10:48:03.782" v="80" actId="14100"/>
          <ac:spMkLst>
            <pc:docMk/>
            <pc:sldMk cId="461900503" sldId="594"/>
            <ac:spMk id="19" creationId="{A1CDD07D-4828-A3B6-DA91-EC37B83E0F59}"/>
          </ac:spMkLst>
        </pc:spChg>
        <pc:picChg chg="mod">
          <ac:chgData name="Richard Chalk" userId="287f8aa4f4de1d19" providerId="LiveId" clId="{44660144-D5A9-4EE2-827E-A68D5AE2FA1B}" dt="2023-09-24T10:47:51.716" v="74" actId="1036"/>
          <ac:picMkLst>
            <pc:docMk/>
            <pc:sldMk cId="461900503" sldId="594"/>
            <ac:picMk id="3" creationId="{016EA027-9958-48CD-97F2-9900BCD0EF72}"/>
          </ac:picMkLst>
        </pc:picChg>
        <pc:picChg chg="ord">
          <ac:chgData name="Richard Chalk" userId="287f8aa4f4de1d19" providerId="LiveId" clId="{44660144-D5A9-4EE2-827E-A68D5AE2FA1B}" dt="2023-09-24T10:47:35.417" v="25" actId="167"/>
          <ac:picMkLst>
            <pc:docMk/>
            <pc:sldMk cId="461900503" sldId="594"/>
            <ac:picMk id="10" creationId="{78663D23-8257-B734-2A50-E998BB3B478D}"/>
          </ac:picMkLst>
        </pc:picChg>
        <pc:picChg chg="mod">
          <ac:chgData name="Richard Chalk" userId="287f8aa4f4de1d19" providerId="LiveId" clId="{44660144-D5A9-4EE2-827E-A68D5AE2FA1B}" dt="2023-09-24T10:47:51.716" v="74" actId="1036"/>
          <ac:picMkLst>
            <pc:docMk/>
            <pc:sldMk cId="461900503" sldId="594"/>
            <ac:picMk id="13" creationId="{98429065-00D9-C3F7-625B-3514695EDD7E}"/>
          </ac:picMkLst>
        </pc:picChg>
      </pc:sldChg>
      <pc:sldChg chg="addSp modSp mod">
        <pc:chgData name="Richard Chalk" userId="287f8aa4f4de1d19" providerId="LiveId" clId="{44660144-D5A9-4EE2-827E-A68D5AE2FA1B}" dt="2023-09-24T10:48:51.341" v="158"/>
        <pc:sldMkLst>
          <pc:docMk/>
          <pc:sldMk cId="867652257" sldId="596"/>
        </pc:sldMkLst>
        <pc:spChg chg="mod">
          <ac:chgData name="Richard Chalk" userId="287f8aa4f4de1d19" providerId="LiveId" clId="{44660144-D5A9-4EE2-827E-A68D5AE2FA1B}" dt="2023-09-24T10:48:17.964" v="104" actId="207"/>
          <ac:spMkLst>
            <pc:docMk/>
            <pc:sldMk cId="867652257" sldId="596"/>
            <ac:spMk id="3" creationId="{00F83F43-38E3-30EF-154E-8599F0BA626D}"/>
          </ac:spMkLst>
        </pc:spChg>
        <pc:spChg chg="add mod">
          <ac:chgData name="Richard Chalk" userId="287f8aa4f4de1d19" providerId="LiveId" clId="{44660144-D5A9-4EE2-827E-A68D5AE2FA1B}" dt="2023-09-24T10:48:51.341" v="158"/>
          <ac:spMkLst>
            <pc:docMk/>
            <pc:sldMk cId="867652257" sldId="596"/>
            <ac:spMk id="5" creationId="{1D09B5C5-1A5E-57EF-8A84-A1926C8FB453}"/>
          </ac:spMkLst>
        </pc:spChg>
        <pc:picChg chg="mod">
          <ac:chgData name="Richard Chalk" userId="287f8aa4f4de1d19" providerId="LiveId" clId="{44660144-D5A9-4EE2-827E-A68D5AE2FA1B}" dt="2023-09-24T10:48:24.348" v="136" actId="1035"/>
          <ac:picMkLst>
            <pc:docMk/>
            <pc:sldMk cId="867652257" sldId="596"/>
            <ac:picMk id="4" creationId="{B59A0CC8-3E80-D752-8084-0B23DC6E6F90}"/>
          </ac:picMkLst>
        </pc:picChg>
        <pc:picChg chg="mod">
          <ac:chgData name="Richard Chalk" userId="287f8aa4f4de1d19" providerId="LiveId" clId="{44660144-D5A9-4EE2-827E-A68D5AE2FA1B}" dt="2023-09-24T10:48:20.742" v="118" actId="1036"/>
          <ac:picMkLst>
            <pc:docMk/>
            <pc:sldMk cId="867652257" sldId="596"/>
            <ac:picMk id="11" creationId="{38B55161-AD4F-CA7D-18F1-E9CA68D2E216}"/>
          </ac:picMkLst>
        </pc:picChg>
      </pc:sldChg>
      <pc:sldChg chg="delSp modSp add mod">
        <pc:chgData name="Richard Chalk" userId="287f8aa4f4de1d19" providerId="LiveId" clId="{44660144-D5A9-4EE2-827E-A68D5AE2FA1B}" dt="2023-09-24T19:27:18.730" v="166" actId="478"/>
        <pc:sldMkLst>
          <pc:docMk/>
          <pc:sldMk cId="2142575432" sldId="597"/>
        </pc:sldMkLst>
        <pc:spChg chg="mod">
          <ac:chgData name="Richard Chalk" userId="287f8aa4f4de1d19" providerId="LiveId" clId="{44660144-D5A9-4EE2-827E-A68D5AE2FA1B}" dt="2023-09-24T19:27:16.929" v="165" actId="20577"/>
          <ac:spMkLst>
            <pc:docMk/>
            <pc:sldMk cId="2142575432" sldId="597"/>
            <ac:spMk id="118" creationId="{00000000-0000-0000-0000-000000000000}"/>
          </ac:spMkLst>
        </pc:spChg>
        <pc:picChg chg="del">
          <ac:chgData name="Richard Chalk" userId="287f8aa4f4de1d19" providerId="LiveId" clId="{44660144-D5A9-4EE2-827E-A68D5AE2FA1B}" dt="2023-09-24T19:27:18.730" v="166" actId="478"/>
          <ac:picMkLst>
            <pc:docMk/>
            <pc:sldMk cId="2142575432" sldId="597"/>
            <ac:picMk id="2" creationId="{6F326383-D519-AF7B-0ABE-315D048B1A7C}"/>
          </ac:picMkLst>
        </pc:picChg>
      </pc:sldChg>
      <pc:sldChg chg="addSp delSp modSp add mod modNotesTx">
        <pc:chgData name="Richard Chalk" userId="287f8aa4f4de1d19" providerId="LiveId" clId="{44660144-D5A9-4EE2-827E-A68D5AE2FA1B}" dt="2023-09-24T19:53:10.786" v="1036" actId="14100"/>
        <pc:sldMkLst>
          <pc:docMk/>
          <pc:sldMk cId="2838625564" sldId="598"/>
        </pc:sldMkLst>
        <pc:spChg chg="mod">
          <ac:chgData name="Richard Chalk" userId="287f8aa4f4de1d19" providerId="LiveId" clId="{44660144-D5A9-4EE2-827E-A68D5AE2FA1B}" dt="2023-09-24T19:53:10.786" v="1036" actId="14100"/>
          <ac:spMkLst>
            <pc:docMk/>
            <pc:sldMk cId="2838625564" sldId="598"/>
            <ac:spMk id="2" creationId="{2CED0939-2445-F1A3-21AE-0A535344DD5D}"/>
          </ac:spMkLst>
        </pc:spChg>
        <pc:spChg chg="del">
          <ac:chgData name="Richard Chalk" userId="287f8aa4f4de1d19" providerId="LiveId" clId="{44660144-D5A9-4EE2-827E-A68D5AE2FA1B}" dt="2023-09-24T19:32:01.977" v="275" actId="478"/>
          <ac:spMkLst>
            <pc:docMk/>
            <pc:sldMk cId="2838625564" sldId="598"/>
            <ac:spMk id="3" creationId="{173D56EC-57A4-FE19-1901-5242223ADD72}"/>
          </ac:spMkLst>
        </pc:spChg>
        <pc:spChg chg="mod">
          <ac:chgData name="Richard Chalk" userId="287f8aa4f4de1d19" providerId="LiveId" clId="{44660144-D5A9-4EE2-827E-A68D5AE2FA1B}" dt="2023-09-24T19:34:57.138" v="312" actId="20577"/>
          <ac:spMkLst>
            <pc:docMk/>
            <pc:sldMk cId="2838625564" sldId="598"/>
            <ac:spMk id="7" creationId="{EBD62573-4B50-EAD6-8C7E-C3AE6A9F45B4}"/>
          </ac:spMkLst>
        </pc:spChg>
        <pc:spChg chg="add mod">
          <ac:chgData name="Richard Chalk" userId="287f8aa4f4de1d19" providerId="LiveId" clId="{44660144-D5A9-4EE2-827E-A68D5AE2FA1B}" dt="2023-09-24T19:35:51.641" v="355" actId="1037"/>
          <ac:spMkLst>
            <pc:docMk/>
            <pc:sldMk cId="2838625564" sldId="598"/>
            <ac:spMk id="12" creationId="{2F6C8BFD-D6EB-7DCC-6856-752B286A617A}"/>
          </ac:spMkLst>
        </pc:spChg>
        <pc:spChg chg="add mod">
          <ac:chgData name="Richard Chalk" userId="287f8aa4f4de1d19" providerId="LiveId" clId="{44660144-D5A9-4EE2-827E-A68D5AE2FA1B}" dt="2023-09-24T19:36:04.094" v="371" actId="1038"/>
          <ac:spMkLst>
            <pc:docMk/>
            <pc:sldMk cId="2838625564" sldId="598"/>
            <ac:spMk id="13" creationId="{70CFA22A-6C2D-6936-10E9-7FF3AF3A2AB4}"/>
          </ac:spMkLst>
        </pc:spChg>
        <pc:spChg chg="add mod">
          <ac:chgData name="Richard Chalk" userId="287f8aa4f4de1d19" providerId="LiveId" clId="{44660144-D5A9-4EE2-827E-A68D5AE2FA1B}" dt="2023-09-24T19:36:28.745" v="385" actId="1076"/>
          <ac:spMkLst>
            <pc:docMk/>
            <pc:sldMk cId="2838625564" sldId="598"/>
            <ac:spMk id="14" creationId="{589D0E08-A23B-9EED-9293-86B536A032A0}"/>
          </ac:spMkLst>
        </pc:spChg>
        <pc:spChg chg="add mod">
          <ac:chgData name="Richard Chalk" userId="287f8aa4f4de1d19" providerId="LiveId" clId="{44660144-D5A9-4EE2-827E-A68D5AE2FA1B}" dt="2023-09-24T19:36:35.792" v="393" actId="20577"/>
          <ac:spMkLst>
            <pc:docMk/>
            <pc:sldMk cId="2838625564" sldId="598"/>
            <ac:spMk id="15" creationId="{2142F6D2-8BCD-09AC-B782-9A735BF77A84}"/>
          </ac:spMkLst>
        </pc:spChg>
        <pc:picChg chg="del">
          <ac:chgData name="Richard Chalk" userId="287f8aa4f4de1d19" providerId="LiveId" clId="{44660144-D5A9-4EE2-827E-A68D5AE2FA1B}" dt="2023-09-24T19:28:45.654" v="174" actId="478"/>
          <ac:picMkLst>
            <pc:docMk/>
            <pc:sldMk cId="2838625564" sldId="598"/>
            <ac:picMk id="5" creationId="{23F8413F-FCCB-EF53-441B-6000DC0345D1}"/>
          </ac:picMkLst>
        </pc:picChg>
        <pc:picChg chg="add del mod">
          <ac:chgData name="Richard Chalk" userId="287f8aa4f4de1d19" providerId="LiveId" clId="{44660144-D5A9-4EE2-827E-A68D5AE2FA1B}" dt="2023-09-24T19:34:22.605" v="280" actId="478"/>
          <ac:picMkLst>
            <pc:docMk/>
            <pc:sldMk cId="2838625564" sldId="598"/>
            <ac:picMk id="9" creationId="{44BEB5C3-BE50-7AF2-49CB-ACADA397A8E2}"/>
          </ac:picMkLst>
        </pc:picChg>
        <pc:picChg chg="add mod">
          <ac:chgData name="Richard Chalk" userId="287f8aa4f4de1d19" providerId="LiveId" clId="{44660144-D5A9-4EE2-827E-A68D5AE2FA1B}" dt="2023-09-24T19:34:29.889" v="288" actId="1035"/>
          <ac:picMkLst>
            <pc:docMk/>
            <pc:sldMk cId="2838625564" sldId="598"/>
            <ac:picMk id="11" creationId="{2A6C4D37-BC0A-6767-B3C7-6A8747627B96}"/>
          </ac:picMkLst>
        </pc:picChg>
        <pc:picChg chg="add mod">
          <ac:chgData name="Richard Chalk" userId="287f8aa4f4de1d19" providerId="LiveId" clId="{44660144-D5A9-4EE2-827E-A68D5AE2FA1B}" dt="2023-09-24T19:38:57.104" v="500" actId="1036"/>
          <ac:picMkLst>
            <pc:docMk/>
            <pc:sldMk cId="2838625564" sldId="598"/>
            <ac:picMk id="16" creationId="{83778625-0814-373C-72E5-92CA57D9D8EE}"/>
          </ac:picMkLst>
        </pc:picChg>
        <pc:picChg chg="add mod">
          <ac:chgData name="Richard Chalk" userId="287f8aa4f4de1d19" providerId="LiveId" clId="{44660144-D5A9-4EE2-827E-A68D5AE2FA1B}" dt="2023-09-24T19:38:39.915" v="469" actId="1076"/>
          <ac:picMkLst>
            <pc:docMk/>
            <pc:sldMk cId="2838625564" sldId="598"/>
            <ac:picMk id="17" creationId="{248C11A2-AF25-6666-EAD5-018F986BA629}"/>
          </ac:picMkLst>
        </pc:picChg>
        <pc:picChg chg="add mod">
          <ac:chgData name="Richard Chalk" userId="287f8aa4f4de1d19" providerId="LiveId" clId="{44660144-D5A9-4EE2-827E-A68D5AE2FA1B}" dt="2023-09-24T19:39:27.727" v="514" actId="1037"/>
          <ac:picMkLst>
            <pc:docMk/>
            <pc:sldMk cId="2838625564" sldId="598"/>
            <ac:picMk id="1026" creationId="{97695FA4-9DDF-F16F-C2F0-BE2E6E3CD0CA}"/>
          </ac:picMkLst>
        </pc:picChg>
        <pc:picChg chg="del">
          <ac:chgData name="Richard Chalk" userId="287f8aa4f4de1d19" providerId="LiveId" clId="{44660144-D5A9-4EE2-827E-A68D5AE2FA1B}" dt="2023-09-24T19:32:06.894" v="279" actId="478"/>
          <ac:picMkLst>
            <pc:docMk/>
            <pc:sldMk cId="2838625564" sldId="598"/>
            <ac:picMk id="2050" creationId="{0EEC7EEB-4C10-02C4-717F-998183114408}"/>
          </ac:picMkLst>
        </pc:picChg>
      </pc:sldChg>
      <pc:sldChg chg="addSp delSp modSp add mod">
        <pc:chgData name="Richard Chalk" userId="287f8aa4f4de1d19" providerId="LiveId" clId="{44660144-D5A9-4EE2-827E-A68D5AE2FA1B}" dt="2023-09-24T19:53:44.304" v="1057" actId="20577"/>
        <pc:sldMkLst>
          <pc:docMk/>
          <pc:sldMk cId="1769177724" sldId="599"/>
        </pc:sldMkLst>
        <pc:spChg chg="mod">
          <ac:chgData name="Richard Chalk" userId="287f8aa4f4de1d19" providerId="LiveId" clId="{44660144-D5A9-4EE2-827E-A68D5AE2FA1B}" dt="2023-09-24T19:44:30.937" v="737" actId="14100"/>
          <ac:spMkLst>
            <pc:docMk/>
            <pc:sldMk cId="1769177724" sldId="599"/>
            <ac:spMk id="2" creationId="{2CED0939-2445-F1A3-21AE-0A535344DD5D}"/>
          </ac:spMkLst>
        </pc:spChg>
        <pc:spChg chg="add mod">
          <ac:chgData name="Richard Chalk" userId="287f8aa4f4de1d19" providerId="LiveId" clId="{44660144-D5A9-4EE2-827E-A68D5AE2FA1B}" dt="2023-09-24T19:50:46.513" v="988" actId="207"/>
          <ac:spMkLst>
            <pc:docMk/>
            <pc:sldMk cId="1769177724" sldId="599"/>
            <ac:spMk id="3" creationId="{B250CAFD-82F1-6637-C06D-D87C4630FABF}"/>
          </ac:spMkLst>
        </pc:spChg>
        <pc:spChg chg="mod">
          <ac:chgData name="Richard Chalk" userId="287f8aa4f4de1d19" providerId="LiveId" clId="{44660144-D5A9-4EE2-827E-A68D5AE2FA1B}" dt="2023-09-24T19:53:44.304" v="1057" actId="20577"/>
          <ac:spMkLst>
            <pc:docMk/>
            <pc:sldMk cId="1769177724" sldId="599"/>
            <ac:spMk id="7" creationId="{EBD62573-4B50-EAD6-8C7E-C3AE6A9F45B4}"/>
          </ac:spMkLst>
        </pc:spChg>
        <pc:spChg chg="add mod">
          <ac:chgData name="Richard Chalk" userId="287f8aa4f4de1d19" providerId="LiveId" clId="{44660144-D5A9-4EE2-827E-A68D5AE2FA1B}" dt="2023-09-24T19:48:37.156" v="936" actId="14100"/>
          <ac:spMkLst>
            <pc:docMk/>
            <pc:sldMk cId="1769177724" sldId="599"/>
            <ac:spMk id="9" creationId="{646146A8-E313-278F-6D43-F7330F86F81A}"/>
          </ac:spMkLst>
        </pc:spChg>
        <pc:spChg chg="add mod">
          <ac:chgData name="Richard Chalk" userId="287f8aa4f4de1d19" providerId="LiveId" clId="{44660144-D5A9-4EE2-827E-A68D5AE2FA1B}" dt="2023-09-24T19:48:31.253" v="927" actId="1035"/>
          <ac:spMkLst>
            <pc:docMk/>
            <pc:sldMk cId="1769177724" sldId="599"/>
            <ac:spMk id="10" creationId="{392D0C74-3A80-2FAE-E294-708B6B4CDE90}"/>
          </ac:spMkLst>
        </pc:spChg>
        <pc:spChg chg="del">
          <ac:chgData name="Richard Chalk" userId="287f8aa4f4de1d19" providerId="LiveId" clId="{44660144-D5A9-4EE2-827E-A68D5AE2FA1B}" dt="2023-09-24T19:44:20.685" v="733" actId="478"/>
          <ac:spMkLst>
            <pc:docMk/>
            <pc:sldMk cId="1769177724" sldId="599"/>
            <ac:spMk id="12" creationId="{2F6C8BFD-D6EB-7DCC-6856-752B286A617A}"/>
          </ac:spMkLst>
        </pc:spChg>
        <pc:spChg chg="del">
          <ac:chgData name="Richard Chalk" userId="287f8aa4f4de1d19" providerId="LiveId" clId="{44660144-D5A9-4EE2-827E-A68D5AE2FA1B}" dt="2023-09-24T19:44:23.335" v="735" actId="478"/>
          <ac:spMkLst>
            <pc:docMk/>
            <pc:sldMk cId="1769177724" sldId="599"/>
            <ac:spMk id="13" creationId="{70CFA22A-6C2D-6936-10E9-7FF3AF3A2AB4}"/>
          </ac:spMkLst>
        </pc:spChg>
        <pc:spChg chg="del">
          <ac:chgData name="Richard Chalk" userId="287f8aa4f4de1d19" providerId="LiveId" clId="{44660144-D5A9-4EE2-827E-A68D5AE2FA1B}" dt="2023-09-24T19:44:22.385" v="734" actId="478"/>
          <ac:spMkLst>
            <pc:docMk/>
            <pc:sldMk cId="1769177724" sldId="599"/>
            <ac:spMk id="14" creationId="{589D0E08-A23B-9EED-9293-86B536A032A0}"/>
          </ac:spMkLst>
        </pc:spChg>
        <pc:spChg chg="del">
          <ac:chgData name="Richard Chalk" userId="287f8aa4f4de1d19" providerId="LiveId" clId="{44660144-D5A9-4EE2-827E-A68D5AE2FA1B}" dt="2023-09-24T19:44:24.773" v="736" actId="478"/>
          <ac:spMkLst>
            <pc:docMk/>
            <pc:sldMk cId="1769177724" sldId="599"/>
            <ac:spMk id="15" creationId="{2142F6D2-8BCD-09AC-B782-9A735BF77A84}"/>
          </ac:spMkLst>
        </pc:spChg>
        <pc:spChg chg="add mod">
          <ac:chgData name="Richard Chalk" userId="287f8aa4f4de1d19" providerId="LiveId" clId="{44660144-D5A9-4EE2-827E-A68D5AE2FA1B}" dt="2023-09-24T19:48:49.397" v="942" actId="1035"/>
          <ac:spMkLst>
            <pc:docMk/>
            <pc:sldMk cId="1769177724" sldId="599"/>
            <ac:spMk id="18" creationId="{0EBE552B-08C7-7285-7CFE-936BF694049D}"/>
          </ac:spMkLst>
        </pc:spChg>
        <pc:spChg chg="add mod">
          <ac:chgData name="Richard Chalk" userId="287f8aa4f4de1d19" providerId="LiveId" clId="{44660144-D5A9-4EE2-827E-A68D5AE2FA1B}" dt="2023-09-24T19:48:58.210" v="950" actId="20577"/>
          <ac:spMkLst>
            <pc:docMk/>
            <pc:sldMk cId="1769177724" sldId="599"/>
            <ac:spMk id="19" creationId="{37F87183-791E-A80A-6B1C-167CC3AA3DE3}"/>
          </ac:spMkLst>
        </pc:spChg>
        <pc:spChg chg="add mod">
          <ac:chgData name="Richard Chalk" userId="287f8aa4f4de1d19" providerId="LiveId" clId="{44660144-D5A9-4EE2-827E-A68D5AE2FA1B}" dt="2023-09-24T19:52:17.358" v="1026" actId="1037"/>
          <ac:spMkLst>
            <pc:docMk/>
            <pc:sldMk cId="1769177724" sldId="599"/>
            <ac:spMk id="23" creationId="{345F3303-58D5-632A-3649-32DBEFCA98D9}"/>
          </ac:spMkLst>
        </pc:spChg>
        <pc:picChg chg="add mod">
          <ac:chgData name="Richard Chalk" userId="287f8aa4f4de1d19" providerId="LiveId" clId="{44660144-D5A9-4EE2-827E-A68D5AE2FA1B}" dt="2023-09-24T19:47:30.023" v="911" actId="1076"/>
          <ac:picMkLst>
            <pc:docMk/>
            <pc:sldMk cId="1769177724" sldId="599"/>
            <ac:picMk id="8" creationId="{230CF706-EEE2-BF47-AF0F-CDF793803760}"/>
          </ac:picMkLst>
        </pc:picChg>
        <pc:picChg chg="del">
          <ac:chgData name="Richard Chalk" userId="287f8aa4f4de1d19" providerId="LiveId" clId="{44660144-D5A9-4EE2-827E-A68D5AE2FA1B}" dt="2023-09-24T19:44:18.183" v="732" actId="478"/>
          <ac:picMkLst>
            <pc:docMk/>
            <pc:sldMk cId="1769177724" sldId="599"/>
            <ac:picMk id="11" creationId="{2A6C4D37-BC0A-6767-B3C7-6A8747627B96}"/>
          </ac:picMkLst>
        </pc:picChg>
        <pc:picChg chg="del">
          <ac:chgData name="Richard Chalk" userId="287f8aa4f4de1d19" providerId="LiveId" clId="{44660144-D5A9-4EE2-827E-A68D5AE2FA1B}" dt="2023-09-24T19:43:41.906" v="704" actId="478"/>
          <ac:picMkLst>
            <pc:docMk/>
            <pc:sldMk cId="1769177724" sldId="599"/>
            <ac:picMk id="16" creationId="{83778625-0814-373C-72E5-92CA57D9D8EE}"/>
          </ac:picMkLst>
        </pc:picChg>
        <pc:picChg chg="mod">
          <ac:chgData name="Richard Chalk" userId="287f8aa4f4de1d19" providerId="LiveId" clId="{44660144-D5A9-4EE2-827E-A68D5AE2FA1B}" dt="2023-09-24T19:40:20.826" v="591" actId="1076"/>
          <ac:picMkLst>
            <pc:docMk/>
            <pc:sldMk cId="1769177724" sldId="599"/>
            <ac:picMk id="17" creationId="{248C11A2-AF25-6666-EAD5-018F986BA629}"/>
          </ac:picMkLst>
        </pc:picChg>
        <pc:picChg chg="add mod">
          <ac:chgData name="Richard Chalk" userId="287f8aa4f4de1d19" providerId="LiveId" clId="{44660144-D5A9-4EE2-827E-A68D5AE2FA1B}" dt="2023-09-24T19:49:16.171" v="952" actId="1076"/>
          <ac:picMkLst>
            <pc:docMk/>
            <pc:sldMk cId="1769177724" sldId="599"/>
            <ac:picMk id="20" creationId="{86FD2022-9B79-DF00-CB68-31D44A4BC82A}"/>
          </ac:picMkLst>
        </pc:picChg>
        <pc:picChg chg="add mod">
          <ac:chgData name="Richard Chalk" userId="287f8aa4f4de1d19" providerId="LiveId" clId="{44660144-D5A9-4EE2-827E-A68D5AE2FA1B}" dt="2023-09-24T19:49:26.091" v="954" actId="1076"/>
          <ac:picMkLst>
            <pc:docMk/>
            <pc:sldMk cId="1769177724" sldId="599"/>
            <ac:picMk id="21" creationId="{B9BFF93A-7140-56B8-FC0E-507B7CF63498}"/>
          </ac:picMkLst>
        </pc:picChg>
        <pc:picChg chg="add del mod">
          <ac:chgData name="Richard Chalk" userId="287f8aa4f4de1d19" providerId="LiveId" clId="{44660144-D5A9-4EE2-827E-A68D5AE2FA1B}" dt="2023-09-24T19:50:55.167" v="990" actId="478"/>
          <ac:picMkLst>
            <pc:docMk/>
            <pc:sldMk cId="1769177724" sldId="599"/>
            <ac:picMk id="22" creationId="{FE3F7887-F882-23E1-AFC0-770152B0D9C7}"/>
          </ac:picMkLst>
        </pc:picChg>
        <pc:picChg chg="add mod">
          <ac:chgData name="Richard Chalk" userId="287f8aa4f4de1d19" providerId="LiveId" clId="{44660144-D5A9-4EE2-827E-A68D5AE2FA1B}" dt="2023-09-24T19:44:02.429" v="710" actId="1037"/>
          <ac:picMkLst>
            <pc:docMk/>
            <pc:sldMk cId="1769177724" sldId="599"/>
            <ac:picMk id="2050" creationId="{CBC57EF6-0878-B49C-D1CA-3DA0E8E4C5AF}"/>
          </ac:picMkLst>
        </pc:picChg>
        <pc:picChg chg="add mod">
          <ac:chgData name="Richard Chalk" userId="287f8aa4f4de1d19" providerId="LiveId" clId="{44660144-D5A9-4EE2-827E-A68D5AE2FA1B}" dt="2023-09-24T19:51:58.763" v="1012" actId="14100"/>
          <ac:picMkLst>
            <pc:docMk/>
            <pc:sldMk cId="1769177724" sldId="599"/>
            <ac:picMk id="2052" creationId="{CF3B949E-F676-8AF1-BD9A-549BA2597B54}"/>
          </ac:picMkLst>
        </pc:pic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159FAAF1-993D-4A8D-B1C6-E5F183BF781D}"/>
    <pc:docChg chg="modSld">
      <pc:chgData name="Richard Chalk" userId="287f8aa4f4de1d19" providerId="LiveId" clId="{159FAAF1-993D-4A8D-B1C6-E5F183BF781D}" dt="2023-08-07T06:14:07.666" v="20" actId="20577"/>
      <pc:docMkLst>
        <pc:docMk/>
      </pc:docMkLst>
      <pc:sldChg chg="modNotesTx">
        <pc:chgData name="Richard Chalk" userId="287f8aa4f4de1d19" providerId="LiveId" clId="{159FAAF1-993D-4A8D-B1C6-E5F183BF781D}" dt="2023-08-07T06:14:07.666" v="20" actId="20577"/>
        <pc:sldMkLst>
          <pc:docMk/>
          <pc:sldMk cId="0" sldId="583"/>
        </pc:sldMkLst>
      </pc:sldChg>
    </pc:docChg>
  </pc:docChgLst>
  <pc:docChgLst>
    <pc:chgData name="Richard Chalk" userId="287f8aa4f4de1d19" providerId="LiveId" clId="{D5B27153-5FCC-43CA-804C-617E03C4335D}"/>
    <pc:docChg chg="modSld">
      <pc:chgData name="Richard Chalk" userId="287f8aa4f4de1d19" providerId="LiveId" clId="{D5B27153-5FCC-43CA-804C-617E03C4335D}" dt="2023-06-30T05:28:07.863" v="23" actId="14100"/>
      <pc:docMkLst>
        <pc:docMk/>
      </pc:docMkLst>
      <pc:sldChg chg="modSp mod">
        <pc:chgData name="Richard Chalk" userId="287f8aa4f4de1d19" providerId="LiveId" clId="{D5B27153-5FCC-43CA-804C-617E03C4335D}" dt="2023-06-30T05:27:46.412" v="10" actId="20577"/>
        <pc:sldMkLst>
          <pc:docMk/>
          <pc:sldMk cId="3213385662" sldId="309"/>
        </pc:sldMkLst>
        <pc:spChg chg="mod">
          <ac:chgData name="Richard Chalk" userId="287f8aa4f4de1d19" providerId="LiveId" clId="{D5B27153-5FCC-43CA-804C-617E03C4335D}" dt="2023-06-30T05:27:46.412" v="10" actId="20577"/>
          <ac:spMkLst>
            <pc:docMk/>
            <pc:sldMk cId="3213385662" sldId="309"/>
            <ac:spMk id="118" creationId="{00000000-0000-0000-0000-000000000000}"/>
          </ac:spMkLst>
        </pc:spChg>
      </pc:sldChg>
      <pc:sldChg chg="addSp modSp mod">
        <pc:chgData name="Richard Chalk" userId="287f8aa4f4de1d19" providerId="LiveId" clId="{D5B27153-5FCC-43CA-804C-617E03C4335D}" dt="2023-06-30T05:28:07.863" v="23" actId="14100"/>
        <pc:sldMkLst>
          <pc:docMk/>
          <pc:sldMk cId="563439124" sldId="475"/>
        </pc:sldMkLst>
        <pc:spChg chg="mod">
          <ac:chgData name="Richard Chalk" userId="287f8aa4f4de1d19" providerId="LiveId" clId="{D5B27153-5FCC-43CA-804C-617E03C4335D}" dt="2023-06-30T05:27:57.277" v="11" actId="14100"/>
          <ac:spMkLst>
            <pc:docMk/>
            <pc:sldMk cId="563439124" sldId="475"/>
            <ac:spMk id="2" creationId="{D38A2874-AB16-9AD3-BABF-E7CFCE36C4F2}"/>
          </ac:spMkLst>
        </pc:spChg>
        <pc:spChg chg="add mod">
          <ac:chgData name="Richard Chalk" userId="287f8aa4f4de1d19" providerId="LiveId" clId="{D5B27153-5FCC-43CA-804C-617E03C4335D}" dt="2023-06-30T05:28:07.863" v="23" actId="14100"/>
          <ac:spMkLst>
            <pc:docMk/>
            <pc:sldMk cId="563439124" sldId="475"/>
            <ac:spMk id="3" creationId="{28F9DB9B-5745-B466-F509-D5EA20A5FE64}"/>
          </ac:spMkLst>
        </pc:sp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2058410739" sldId="262"/>
        </pc:sldMkLst>
        <pc:spChg chg="add mod">
          <ac:chgData name="Richard Chalk" userId="287f8aa4f4de1d19" providerId="LiveId" clId="{FB819162-6B93-4C6E-ACAE-4A0DC07A57A3}" dt="2023-06-12T05:06:37.012" v="5336" actId="1076"/>
          <ac:spMkLst>
            <pc:docMk/>
            <pc:sldMk cId="2058410739" sldId="262"/>
            <ac:spMk id="3" creationId="{483ED9D3-C686-C9C7-6216-2CED5E3B5E4E}"/>
          </ac:spMkLst>
        </pc:spChg>
        <pc:picChg chg="add del mod">
          <ac:chgData name="Richard Chalk" userId="287f8aa4f4de1d19" providerId="LiveId" clId="{FB819162-6B93-4C6E-ACAE-4A0DC07A57A3}" dt="2023-06-09T13:08:48.507" v="3298" actId="478"/>
          <ac:picMkLst>
            <pc:docMk/>
            <pc:sldMk cId="2058410739"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2575820018"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docChgLst>
    <pc:chgData name="Richard Chalk" userId="287f8aa4f4de1d19" providerId="LiveId" clId="{7FC26B21-892F-4AA9-998A-FC0DD10DA560}"/>
    <pc:docChg chg="undo custSel addSld delSld modSld sldOrd">
      <pc:chgData name="Richard Chalk" userId="287f8aa4f4de1d19" providerId="LiveId" clId="{7FC26B21-892F-4AA9-998A-FC0DD10DA560}" dt="2023-08-01T16:59:51.276" v="3719" actId="6549"/>
      <pc:docMkLst>
        <pc:docMk/>
      </pc:docMkLst>
      <pc:sldChg chg="modSp mod">
        <pc:chgData name="Richard Chalk" userId="287f8aa4f4de1d19" providerId="LiveId" clId="{7FC26B21-892F-4AA9-998A-FC0DD10DA560}" dt="2023-08-01T04:43:50.401" v="11" actId="20577"/>
        <pc:sldMkLst>
          <pc:docMk/>
          <pc:sldMk cId="3213385662" sldId="309"/>
        </pc:sldMkLst>
        <pc:spChg chg="mod">
          <ac:chgData name="Richard Chalk" userId="287f8aa4f4de1d19" providerId="LiveId" clId="{7FC26B21-892F-4AA9-998A-FC0DD10DA560}" dt="2023-08-01T04:43:50.401" v="11" actId="20577"/>
          <ac:spMkLst>
            <pc:docMk/>
            <pc:sldMk cId="3213385662" sldId="309"/>
            <ac:spMk id="118" creationId="{00000000-0000-0000-0000-000000000000}"/>
          </ac:spMkLst>
        </pc:spChg>
      </pc:sldChg>
      <pc:sldChg chg="modSp mod">
        <pc:chgData name="Richard Chalk" userId="287f8aa4f4de1d19" providerId="LiveId" clId="{7FC26B21-892F-4AA9-998A-FC0DD10DA560}" dt="2023-08-01T16:59:51.276" v="3719" actId="6549"/>
        <pc:sldMkLst>
          <pc:docMk/>
          <pc:sldMk cId="2331944968" sldId="530"/>
        </pc:sldMkLst>
        <pc:spChg chg="mod">
          <ac:chgData name="Richard Chalk" userId="287f8aa4f4de1d19" providerId="LiveId" clId="{7FC26B21-892F-4AA9-998A-FC0DD10DA560}" dt="2023-08-01T04:47:30.159" v="23" actId="1036"/>
          <ac:spMkLst>
            <pc:docMk/>
            <pc:sldMk cId="2331944968" sldId="530"/>
            <ac:spMk id="8" creationId="{9977F281-A947-A97F-F970-14C3D7FFAE2B}"/>
          </ac:spMkLst>
        </pc:spChg>
        <pc:spChg chg="mod">
          <ac:chgData name="Richard Chalk" userId="287f8aa4f4de1d19" providerId="LiveId" clId="{7FC26B21-892F-4AA9-998A-FC0DD10DA560}" dt="2023-08-01T06:35:04.027" v="3015" actId="14100"/>
          <ac:spMkLst>
            <pc:docMk/>
            <pc:sldMk cId="2331944968" sldId="530"/>
            <ac:spMk id="18" creationId="{CBF4E8CD-055F-8FAC-58DB-DB42DE1E6C1D}"/>
          </ac:spMkLst>
        </pc:spChg>
        <pc:spChg chg="mod">
          <ac:chgData name="Richard Chalk" userId="287f8aa4f4de1d19" providerId="LiveId" clId="{7FC26B21-892F-4AA9-998A-FC0DD10DA560}" dt="2023-08-01T16:59:51.276" v="3719" actId="6549"/>
          <ac:spMkLst>
            <pc:docMk/>
            <pc:sldMk cId="2331944968" sldId="530"/>
            <ac:spMk id="658" creationId="{00000000-0000-0000-0000-000000000000}"/>
          </ac:spMkLst>
        </pc:spChg>
        <pc:picChg chg="mod">
          <ac:chgData name="Richard Chalk" userId="287f8aa4f4de1d19" providerId="LiveId" clId="{7FC26B21-892F-4AA9-998A-FC0DD10DA560}" dt="2023-08-01T06:35:08.615" v="3026" actId="1036"/>
          <ac:picMkLst>
            <pc:docMk/>
            <pc:sldMk cId="2331944968" sldId="530"/>
            <ac:picMk id="2" creationId="{1798266B-4E23-1125-CABF-2421F7B57CB6}"/>
          </ac:picMkLst>
        </pc:picChg>
        <pc:picChg chg="mod">
          <ac:chgData name="Richard Chalk" userId="287f8aa4f4de1d19" providerId="LiveId" clId="{7FC26B21-892F-4AA9-998A-FC0DD10DA560}" dt="2023-08-01T06:34:55.639" v="3013" actId="1036"/>
          <ac:picMkLst>
            <pc:docMk/>
            <pc:sldMk cId="2331944968" sldId="530"/>
            <ac:picMk id="3" creationId="{00F42DEA-93D1-0D04-0FB8-52092F46A3C0}"/>
          </ac:picMkLst>
        </pc:picChg>
      </pc:sldChg>
      <pc:sldChg chg="modSp mod">
        <pc:chgData name="Richard Chalk" userId="287f8aa4f4de1d19" providerId="LiveId" clId="{7FC26B21-892F-4AA9-998A-FC0DD10DA560}" dt="2023-08-01T04:52:49.623" v="653" actId="20577"/>
        <pc:sldMkLst>
          <pc:docMk/>
          <pc:sldMk cId="387256291" sldId="531"/>
        </pc:sldMkLst>
        <pc:spChg chg="mod">
          <ac:chgData name="Richard Chalk" userId="287f8aa4f4de1d19" providerId="LiveId" clId="{7FC26B21-892F-4AA9-998A-FC0DD10DA560}" dt="2023-08-01T04:52:49.623" v="653" actId="20577"/>
          <ac:spMkLst>
            <pc:docMk/>
            <pc:sldMk cId="387256291" sldId="531"/>
            <ac:spMk id="118" creationId="{00000000-0000-0000-0000-000000000000}"/>
          </ac:spMkLst>
        </pc:spChg>
      </pc:sldChg>
      <pc:sldChg chg="modSp mod">
        <pc:chgData name="Richard Chalk" userId="287f8aa4f4de1d19" providerId="LiveId" clId="{7FC26B21-892F-4AA9-998A-FC0DD10DA560}" dt="2023-08-01T06:34:38.318" v="2974" actId="20577"/>
        <pc:sldMkLst>
          <pc:docMk/>
          <pc:sldMk cId="1930755218" sldId="532"/>
        </pc:sldMkLst>
        <pc:spChg chg="mod">
          <ac:chgData name="Richard Chalk" userId="287f8aa4f4de1d19" providerId="LiveId" clId="{7FC26B21-892F-4AA9-998A-FC0DD10DA560}" dt="2023-08-01T06:34:38.318" v="2974" actId="20577"/>
          <ac:spMkLst>
            <pc:docMk/>
            <pc:sldMk cId="1930755218" sldId="532"/>
            <ac:spMk id="2" creationId="{2CED0939-2445-F1A3-21AE-0A535344DD5D}"/>
          </ac:spMkLst>
        </pc:spChg>
      </pc:sldChg>
      <pc:sldChg chg="del">
        <pc:chgData name="Richard Chalk" userId="287f8aa4f4de1d19" providerId="LiveId" clId="{7FC26B21-892F-4AA9-998A-FC0DD10DA560}" dt="2023-08-01T04:53:56.620" v="670" actId="47"/>
        <pc:sldMkLst>
          <pc:docMk/>
          <pc:sldMk cId="3682337083" sldId="560"/>
        </pc:sldMkLst>
      </pc:sldChg>
      <pc:sldChg chg="addSp delSp modSp mod ord">
        <pc:chgData name="Richard Chalk" userId="287f8aa4f4de1d19" providerId="LiveId" clId="{7FC26B21-892F-4AA9-998A-FC0DD10DA560}" dt="2023-08-01T06:36:54.336" v="3046" actId="207"/>
        <pc:sldMkLst>
          <pc:docMk/>
          <pc:sldMk cId="3020271443" sldId="561"/>
        </pc:sldMkLst>
        <pc:spChg chg="mod">
          <ac:chgData name="Richard Chalk" userId="287f8aa4f4de1d19" providerId="LiveId" clId="{7FC26B21-892F-4AA9-998A-FC0DD10DA560}" dt="2023-08-01T06:36:54.336" v="3046" actId="207"/>
          <ac:spMkLst>
            <pc:docMk/>
            <pc:sldMk cId="3020271443" sldId="561"/>
            <ac:spMk id="2" creationId="{2CED0939-2445-F1A3-21AE-0A535344DD5D}"/>
          </ac:spMkLst>
        </pc:spChg>
        <pc:spChg chg="mod">
          <ac:chgData name="Richard Chalk" userId="287f8aa4f4de1d19" providerId="LiveId" clId="{7FC26B21-892F-4AA9-998A-FC0DD10DA560}" dt="2023-08-01T06:09:21.831" v="1919" actId="6549"/>
          <ac:spMkLst>
            <pc:docMk/>
            <pc:sldMk cId="3020271443" sldId="561"/>
            <ac:spMk id="7" creationId="{EBD62573-4B50-EAD6-8C7E-C3AE6A9F45B4}"/>
          </ac:spMkLst>
        </pc:spChg>
        <pc:spChg chg="add mod">
          <ac:chgData name="Richard Chalk" userId="287f8aa4f4de1d19" providerId="LiveId" clId="{7FC26B21-892F-4AA9-998A-FC0DD10DA560}" dt="2023-08-01T06:22:07.287" v="2500" actId="113"/>
          <ac:spMkLst>
            <pc:docMk/>
            <pc:sldMk cId="3020271443" sldId="561"/>
            <ac:spMk id="9" creationId="{0846D98D-4EAD-CA18-EE9A-8A0DAF9CB59D}"/>
          </ac:spMkLst>
        </pc:spChg>
        <pc:spChg chg="add mod">
          <ac:chgData name="Richard Chalk" userId="287f8aa4f4de1d19" providerId="LiveId" clId="{7FC26B21-892F-4AA9-998A-FC0DD10DA560}" dt="2023-08-01T06:21:12.898" v="2471"/>
          <ac:spMkLst>
            <pc:docMk/>
            <pc:sldMk cId="3020271443" sldId="561"/>
            <ac:spMk id="11" creationId="{F9EDBF73-8E38-C280-71B3-EF0B81AC6C9C}"/>
          </ac:spMkLst>
        </pc:spChg>
        <pc:spChg chg="add mod">
          <ac:chgData name="Richard Chalk" userId="287f8aa4f4de1d19" providerId="LiveId" clId="{7FC26B21-892F-4AA9-998A-FC0DD10DA560}" dt="2023-08-01T06:21:21.329" v="2475" actId="20577"/>
          <ac:spMkLst>
            <pc:docMk/>
            <pc:sldMk cId="3020271443" sldId="561"/>
            <ac:spMk id="12" creationId="{66A66300-7710-2B44-594A-6ED65C769916}"/>
          </ac:spMkLst>
        </pc:spChg>
        <pc:spChg chg="del">
          <ac:chgData name="Richard Chalk" userId="287f8aa4f4de1d19" providerId="LiveId" clId="{7FC26B21-892F-4AA9-998A-FC0DD10DA560}" dt="2023-08-01T06:14:51.281" v="1954" actId="478"/>
          <ac:spMkLst>
            <pc:docMk/>
            <pc:sldMk cId="3020271443" sldId="561"/>
            <ac:spMk id="14" creationId="{A61C879A-5C17-8F16-5841-C0C091DEEA9A}"/>
          </ac:spMkLst>
        </pc:spChg>
        <pc:spChg chg="del">
          <ac:chgData name="Richard Chalk" userId="287f8aa4f4de1d19" providerId="LiveId" clId="{7FC26B21-892F-4AA9-998A-FC0DD10DA560}" dt="2023-08-01T06:14:55.400" v="1958" actId="478"/>
          <ac:spMkLst>
            <pc:docMk/>
            <pc:sldMk cId="3020271443" sldId="561"/>
            <ac:spMk id="16" creationId="{E742C138-2EC9-BE7D-641C-D16C6DDE81FF}"/>
          </ac:spMkLst>
        </pc:spChg>
        <pc:spChg chg="add mod">
          <ac:chgData name="Richard Chalk" userId="287f8aa4f4de1d19" providerId="LiveId" clId="{7FC26B21-892F-4AA9-998A-FC0DD10DA560}" dt="2023-08-01T06:21:27.025" v="2479" actId="20577"/>
          <ac:spMkLst>
            <pc:docMk/>
            <pc:sldMk cId="3020271443" sldId="561"/>
            <ac:spMk id="17" creationId="{BA054FA1-D1B1-0C2B-4FBF-34962CBD6016}"/>
          </ac:spMkLst>
        </pc:spChg>
        <pc:spChg chg="del">
          <ac:chgData name="Richard Chalk" userId="287f8aa4f4de1d19" providerId="LiveId" clId="{7FC26B21-892F-4AA9-998A-FC0DD10DA560}" dt="2023-08-01T06:14:52.625" v="1955" actId="478"/>
          <ac:spMkLst>
            <pc:docMk/>
            <pc:sldMk cId="3020271443" sldId="561"/>
            <ac:spMk id="18" creationId="{3C853017-9F91-13DF-64F9-C1E1B0A81C6E}"/>
          </ac:spMkLst>
        </pc:spChg>
        <pc:spChg chg="del">
          <ac:chgData name="Richard Chalk" userId="287f8aa4f4de1d19" providerId="LiveId" clId="{7FC26B21-892F-4AA9-998A-FC0DD10DA560}" dt="2023-08-01T06:14:54.273" v="1957" actId="478"/>
          <ac:spMkLst>
            <pc:docMk/>
            <pc:sldMk cId="3020271443" sldId="561"/>
            <ac:spMk id="20" creationId="{960415AC-68C5-DC90-4A1C-4A888F538D04}"/>
          </ac:spMkLst>
        </pc:spChg>
        <pc:picChg chg="add mod">
          <ac:chgData name="Richard Chalk" userId="287f8aa4f4de1d19" providerId="LiveId" clId="{7FC26B21-892F-4AA9-998A-FC0DD10DA560}" dt="2023-08-01T06:19:24.392" v="2399" actId="1037"/>
          <ac:picMkLst>
            <pc:docMk/>
            <pc:sldMk cId="3020271443" sldId="561"/>
            <ac:picMk id="8" creationId="{231A65E7-5386-0B9A-0908-CF6E5379876C}"/>
          </ac:picMkLst>
        </pc:picChg>
        <pc:picChg chg="add mod">
          <ac:chgData name="Richard Chalk" userId="287f8aa4f4de1d19" providerId="LiveId" clId="{7FC26B21-892F-4AA9-998A-FC0DD10DA560}" dt="2023-08-01T06:21:47.740" v="2497" actId="1036"/>
          <ac:picMkLst>
            <pc:docMk/>
            <pc:sldMk cId="3020271443" sldId="561"/>
            <ac:picMk id="10" creationId="{1ADC9E3E-C1EF-B373-9E1B-AA3173533AD2}"/>
          </ac:picMkLst>
        </pc:picChg>
        <pc:picChg chg="del">
          <ac:chgData name="Richard Chalk" userId="287f8aa4f4de1d19" providerId="LiveId" clId="{7FC26B21-892F-4AA9-998A-FC0DD10DA560}" dt="2023-08-01T06:14:50.119" v="1953" actId="478"/>
          <ac:picMkLst>
            <pc:docMk/>
            <pc:sldMk cId="3020271443" sldId="561"/>
            <ac:picMk id="13" creationId="{C6723D87-403F-4989-A442-5213AD1EB2E2}"/>
          </ac:picMkLst>
        </pc:picChg>
        <pc:picChg chg="del">
          <ac:chgData name="Richard Chalk" userId="287f8aa4f4de1d19" providerId="LiveId" clId="{7FC26B21-892F-4AA9-998A-FC0DD10DA560}" dt="2023-08-01T06:13:47.076" v="1952" actId="478"/>
          <ac:picMkLst>
            <pc:docMk/>
            <pc:sldMk cId="3020271443" sldId="561"/>
            <ac:picMk id="15" creationId="{EF19F1E7-7B7C-6D71-7222-DAABC73FCA07}"/>
          </ac:picMkLst>
        </pc:picChg>
        <pc:picChg chg="del">
          <ac:chgData name="Richard Chalk" userId="287f8aa4f4de1d19" providerId="LiveId" clId="{7FC26B21-892F-4AA9-998A-FC0DD10DA560}" dt="2023-08-01T06:14:53.484" v="1956" actId="478"/>
          <ac:picMkLst>
            <pc:docMk/>
            <pc:sldMk cId="3020271443" sldId="561"/>
            <ac:picMk id="21" creationId="{231AF39A-4DBD-56FA-4129-013C883257F5}"/>
          </ac:picMkLst>
        </pc:picChg>
        <pc:cxnChg chg="del">
          <ac:chgData name="Richard Chalk" userId="287f8aa4f4de1d19" providerId="LiveId" clId="{7FC26B21-892F-4AA9-998A-FC0DD10DA560}" dt="2023-08-01T06:14:56.120" v="1959" actId="478"/>
          <ac:cxnSpMkLst>
            <pc:docMk/>
            <pc:sldMk cId="3020271443" sldId="561"/>
            <ac:cxnSpMk id="4" creationId="{8E10E644-46F5-F891-B4EC-377F5D56B5D8}"/>
          </ac:cxnSpMkLst>
        </pc:cxnChg>
      </pc:sldChg>
      <pc:sldChg chg="del">
        <pc:chgData name="Richard Chalk" userId="287f8aa4f4de1d19" providerId="LiveId" clId="{7FC26B21-892F-4AA9-998A-FC0DD10DA560}" dt="2023-08-01T06:34:03.125" v="2969" actId="47"/>
        <pc:sldMkLst>
          <pc:docMk/>
          <pc:sldMk cId="2916370764" sldId="562"/>
        </pc:sldMkLst>
      </pc:sldChg>
      <pc:sldChg chg="del">
        <pc:chgData name="Richard Chalk" userId="287f8aa4f4de1d19" providerId="LiveId" clId="{7FC26B21-892F-4AA9-998A-FC0DD10DA560}" dt="2023-08-01T06:34:03.125" v="2969" actId="47"/>
        <pc:sldMkLst>
          <pc:docMk/>
          <pc:sldMk cId="1162364707" sldId="563"/>
        </pc:sldMkLst>
      </pc:sldChg>
      <pc:sldChg chg="del">
        <pc:chgData name="Richard Chalk" userId="287f8aa4f4de1d19" providerId="LiveId" clId="{7FC26B21-892F-4AA9-998A-FC0DD10DA560}" dt="2023-08-01T06:34:03.125" v="2969" actId="47"/>
        <pc:sldMkLst>
          <pc:docMk/>
          <pc:sldMk cId="627415354" sldId="564"/>
        </pc:sldMkLst>
      </pc:sldChg>
      <pc:sldChg chg="del">
        <pc:chgData name="Richard Chalk" userId="287f8aa4f4de1d19" providerId="LiveId" clId="{7FC26B21-892F-4AA9-998A-FC0DD10DA560}" dt="2023-08-01T06:34:03.125" v="2969" actId="47"/>
        <pc:sldMkLst>
          <pc:docMk/>
          <pc:sldMk cId="4133302125" sldId="565"/>
        </pc:sldMkLst>
      </pc:sldChg>
      <pc:sldChg chg="add del">
        <pc:chgData name="Richard Chalk" userId="287f8aa4f4de1d19" providerId="LiveId" clId="{7FC26B21-892F-4AA9-998A-FC0DD10DA560}" dt="2023-08-01T06:34:03.125" v="2969" actId="47"/>
        <pc:sldMkLst>
          <pc:docMk/>
          <pc:sldMk cId="2633768781" sldId="566"/>
        </pc:sldMkLst>
      </pc:sldChg>
      <pc:sldChg chg="del">
        <pc:chgData name="Richard Chalk" userId="287f8aa4f4de1d19" providerId="LiveId" clId="{7FC26B21-892F-4AA9-998A-FC0DD10DA560}" dt="2023-08-01T06:34:03.125" v="2969" actId="47"/>
        <pc:sldMkLst>
          <pc:docMk/>
          <pc:sldMk cId="452920350" sldId="567"/>
        </pc:sldMkLst>
      </pc:sldChg>
      <pc:sldChg chg="del">
        <pc:chgData name="Richard Chalk" userId="287f8aa4f4de1d19" providerId="LiveId" clId="{7FC26B21-892F-4AA9-998A-FC0DD10DA560}" dt="2023-08-01T06:34:03.125" v="2969" actId="47"/>
        <pc:sldMkLst>
          <pc:docMk/>
          <pc:sldMk cId="2912791925" sldId="568"/>
        </pc:sldMkLst>
      </pc:sldChg>
      <pc:sldChg chg="del">
        <pc:chgData name="Richard Chalk" userId="287f8aa4f4de1d19" providerId="LiveId" clId="{7FC26B21-892F-4AA9-998A-FC0DD10DA560}" dt="2023-08-01T06:34:03.125" v="2969" actId="47"/>
        <pc:sldMkLst>
          <pc:docMk/>
          <pc:sldMk cId="1408651202" sldId="569"/>
        </pc:sldMkLst>
      </pc:sldChg>
      <pc:sldChg chg="new add del">
        <pc:chgData name="Richard Chalk" userId="287f8aa4f4de1d19" providerId="LiveId" clId="{7FC26B21-892F-4AA9-998A-FC0DD10DA560}" dt="2023-08-01T06:34:03.125" v="2969" actId="47"/>
        <pc:sldMkLst>
          <pc:docMk/>
          <pc:sldMk cId="1424672335" sldId="570"/>
        </pc:sldMkLst>
      </pc:sldChg>
      <pc:sldChg chg="modSp add del mod">
        <pc:chgData name="Richard Chalk" userId="287f8aa4f4de1d19" providerId="LiveId" clId="{7FC26B21-892F-4AA9-998A-FC0DD10DA560}" dt="2023-08-01T04:54:27.497" v="680" actId="47"/>
        <pc:sldMkLst>
          <pc:docMk/>
          <pc:sldMk cId="220981946" sldId="571"/>
        </pc:sldMkLst>
        <pc:spChg chg="mod">
          <ac:chgData name="Richard Chalk" userId="287f8aa4f4de1d19" providerId="LiveId" clId="{7FC26B21-892F-4AA9-998A-FC0DD10DA560}" dt="2023-08-01T04:54:14.331" v="678" actId="20577"/>
          <ac:spMkLst>
            <pc:docMk/>
            <pc:sldMk cId="220981946" sldId="571"/>
            <ac:spMk id="7" creationId="{EBD62573-4B50-EAD6-8C7E-C3AE6A9F45B4}"/>
          </ac:spMkLst>
        </pc:spChg>
      </pc:sldChg>
      <pc:sldChg chg="addSp delSp modSp add mod modNotesTx">
        <pc:chgData name="Richard Chalk" userId="287f8aa4f4de1d19" providerId="LiveId" clId="{7FC26B21-892F-4AA9-998A-FC0DD10DA560}" dt="2023-08-01T06:36:12.660" v="3040" actId="113"/>
        <pc:sldMkLst>
          <pc:docMk/>
          <pc:sldMk cId="2580173663" sldId="572"/>
        </pc:sldMkLst>
        <pc:spChg chg="mod">
          <ac:chgData name="Richard Chalk" userId="287f8aa4f4de1d19" providerId="LiveId" clId="{7FC26B21-892F-4AA9-998A-FC0DD10DA560}" dt="2023-08-01T06:12:55.420" v="1932" actId="207"/>
          <ac:spMkLst>
            <pc:docMk/>
            <pc:sldMk cId="2580173663" sldId="572"/>
            <ac:spMk id="2" creationId="{2CED0939-2445-F1A3-21AE-0A535344DD5D}"/>
          </ac:spMkLst>
        </pc:spChg>
        <pc:spChg chg="mod">
          <ac:chgData name="Richard Chalk" userId="287f8aa4f4de1d19" providerId="LiveId" clId="{7FC26B21-892F-4AA9-998A-FC0DD10DA560}" dt="2023-08-01T04:56:51.519" v="955" actId="20577"/>
          <ac:spMkLst>
            <pc:docMk/>
            <pc:sldMk cId="2580173663" sldId="572"/>
            <ac:spMk id="7" creationId="{EBD62573-4B50-EAD6-8C7E-C3AE6A9F45B4}"/>
          </ac:spMkLst>
        </pc:spChg>
        <pc:spChg chg="mod">
          <ac:chgData name="Richard Chalk" userId="287f8aa4f4de1d19" providerId="LiveId" clId="{7FC26B21-892F-4AA9-998A-FC0DD10DA560}" dt="2023-08-01T04:57:45.029" v="1001" actId="1076"/>
          <ac:spMkLst>
            <pc:docMk/>
            <pc:sldMk cId="2580173663" sldId="572"/>
            <ac:spMk id="12" creationId="{75B0D40A-C886-81C4-C02F-6031CF4B5833}"/>
          </ac:spMkLst>
        </pc:spChg>
        <pc:spChg chg="mod">
          <ac:chgData name="Richard Chalk" userId="287f8aa4f4de1d19" providerId="LiveId" clId="{7FC26B21-892F-4AA9-998A-FC0DD10DA560}" dt="2023-08-01T06:36:12.660" v="3040" actId="113"/>
          <ac:spMkLst>
            <pc:docMk/>
            <pc:sldMk cId="2580173663" sldId="572"/>
            <ac:spMk id="19" creationId="{A1CDD07D-4828-A3B6-DA91-EC37B83E0F59}"/>
          </ac:spMkLst>
        </pc:spChg>
        <pc:grpChg chg="add del mod">
          <ac:chgData name="Richard Chalk" userId="287f8aa4f4de1d19" providerId="LiveId" clId="{7FC26B21-892F-4AA9-998A-FC0DD10DA560}" dt="2023-08-01T05:21:53.316" v="1468" actId="478"/>
          <ac:grpSpMkLst>
            <pc:docMk/>
            <pc:sldMk cId="2580173663" sldId="572"/>
            <ac:grpSpMk id="6" creationId="{CB850DEE-DB64-9DED-397C-1BB145746623}"/>
          </ac:grpSpMkLst>
        </pc:grpChg>
        <pc:picChg chg="del">
          <ac:chgData name="Richard Chalk" userId="287f8aa4f4de1d19" providerId="LiveId" clId="{7FC26B21-892F-4AA9-998A-FC0DD10DA560}" dt="2023-08-01T05:06:42.004" v="1333" actId="478"/>
          <ac:picMkLst>
            <pc:docMk/>
            <pc:sldMk cId="2580173663" sldId="572"/>
            <ac:picMk id="3" creationId="{D401FE35-884E-B48D-AA34-B659C99341D9}"/>
          </ac:picMkLst>
        </pc:picChg>
        <pc:picChg chg="del">
          <ac:chgData name="Richard Chalk" userId="287f8aa4f4de1d19" providerId="LiveId" clId="{7FC26B21-892F-4AA9-998A-FC0DD10DA560}" dt="2023-08-01T04:57:40.595" v="999" actId="478"/>
          <ac:picMkLst>
            <pc:docMk/>
            <pc:sldMk cId="2580173663" sldId="572"/>
            <ac:picMk id="9" creationId="{454A3841-68A2-2667-61E8-BC4167574FBF}"/>
          </ac:picMkLst>
        </pc:picChg>
        <pc:picChg chg="mod">
          <ac:chgData name="Richard Chalk" userId="287f8aa4f4de1d19" providerId="LiveId" clId="{7FC26B21-892F-4AA9-998A-FC0DD10DA560}" dt="2023-08-01T04:57:45.029" v="1001" actId="1076"/>
          <ac:picMkLst>
            <pc:docMk/>
            <pc:sldMk cId="2580173663" sldId="572"/>
            <ac:picMk id="11" creationId="{0DD7A46F-EA31-98A4-00EE-4091F10A52A2}"/>
          </ac:picMkLst>
        </pc:picChg>
        <pc:picChg chg="mod">
          <ac:chgData name="Richard Chalk" userId="287f8aa4f4de1d19" providerId="LiveId" clId="{7FC26B21-892F-4AA9-998A-FC0DD10DA560}" dt="2023-08-01T04:57:45.029" v="1001" actId="1076"/>
          <ac:picMkLst>
            <pc:docMk/>
            <pc:sldMk cId="2580173663" sldId="572"/>
            <ac:picMk id="13" creationId="{9A52A21D-1084-E908-56F7-E0190C0CEF6A}"/>
          </ac:picMkLst>
        </pc:picChg>
        <pc:picChg chg="mod">
          <ac:chgData name="Richard Chalk" userId="287f8aa4f4de1d19" providerId="LiveId" clId="{7FC26B21-892F-4AA9-998A-FC0DD10DA560}" dt="2023-08-01T04:57:45.029" v="1001" actId="1076"/>
          <ac:picMkLst>
            <pc:docMk/>
            <pc:sldMk cId="2580173663" sldId="572"/>
            <ac:picMk id="14" creationId="{D5DDED90-FAAB-9AC2-905B-2CDF50A05EEB}"/>
          </ac:picMkLst>
        </pc:picChg>
        <pc:picChg chg="add mod">
          <ac:chgData name="Richard Chalk" userId="287f8aa4f4de1d19" providerId="LiveId" clId="{7FC26B21-892F-4AA9-998A-FC0DD10DA560}" dt="2023-08-01T05:21:56.855" v="1470" actId="1076"/>
          <ac:picMkLst>
            <pc:docMk/>
            <pc:sldMk cId="2580173663" sldId="572"/>
            <ac:picMk id="15" creationId="{7BAFFFB8-FAD1-A709-EA37-699CB7F2290C}"/>
          </ac:picMkLst>
        </pc:picChg>
        <pc:picChg chg="add mod">
          <ac:chgData name="Richard Chalk" userId="287f8aa4f4de1d19" providerId="LiveId" clId="{7FC26B21-892F-4AA9-998A-FC0DD10DA560}" dt="2023-08-01T06:13:15" v="1950" actId="1035"/>
          <ac:picMkLst>
            <pc:docMk/>
            <pc:sldMk cId="2580173663" sldId="572"/>
            <ac:picMk id="16" creationId="{EBA5AE89-349D-6063-2FA5-F4855B22C803}"/>
          </ac:picMkLst>
        </pc:picChg>
      </pc:sldChg>
      <pc:sldChg chg="modSp add mod">
        <pc:chgData name="Richard Chalk" userId="287f8aa4f4de1d19" providerId="LiveId" clId="{7FC26B21-892F-4AA9-998A-FC0DD10DA560}" dt="2023-08-01T05:27:32.849" v="1595" actId="20577"/>
        <pc:sldMkLst>
          <pc:docMk/>
          <pc:sldMk cId="1649124498" sldId="573"/>
        </pc:sldMkLst>
        <pc:spChg chg="mod">
          <ac:chgData name="Richard Chalk" userId="287f8aa4f4de1d19" providerId="LiveId" clId="{7FC26B21-892F-4AA9-998A-FC0DD10DA560}" dt="2023-08-01T05:27:32.849" v="1595" actId="20577"/>
          <ac:spMkLst>
            <pc:docMk/>
            <pc:sldMk cId="1649124498" sldId="573"/>
            <ac:spMk id="118" creationId="{00000000-0000-0000-0000-000000000000}"/>
          </ac:spMkLst>
        </pc:spChg>
      </pc:sldChg>
      <pc:sldChg chg="addSp delSp modSp add mod modNotesTx">
        <pc:chgData name="Richard Chalk" userId="287f8aa4f4de1d19" providerId="LiveId" clId="{7FC26B21-892F-4AA9-998A-FC0DD10DA560}" dt="2023-08-01T16:28:39.015" v="3171" actId="14100"/>
        <pc:sldMkLst>
          <pc:docMk/>
          <pc:sldMk cId="2142719970" sldId="574"/>
        </pc:sldMkLst>
        <pc:spChg chg="mod">
          <ac:chgData name="Richard Chalk" userId="287f8aa4f4de1d19" providerId="LiveId" clId="{7FC26B21-892F-4AA9-998A-FC0DD10DA560}" dt="2023-08-01T16:28:39.015" v="3171" actId="14100"/>
          <ac:spMkLst>
            <pc:docMk/>
            <pc:sldMk cId="2142719970" sldId="574"/>
            <ac:spMk id="2" creationId="{2CED0939-2445-F1A3-21AE-0A535344DD5D}"/>
          </ac:spMkLst>
        </pc:spChg>
        <pc:spChg chg="add mod">
          <ac:chgData name="Richard Chalk" userId="287f8aa4f4de1d19" providerId="LiveId" clId="{7FC26B21-892F-4AA9-998A-FC0DD10DA560}" dt="2023-08-01T06:38:27.080" v="3052"/>
          <ac:spMkLst>
            <pc:docMk/>
            <pc:sldMk cId="2142719970" sldId="574"/>
            <ac:spMk id="6" creationId="{0F3B7C12-F5B5-1CAF-AEA8-BDA9A3DD646D}"/>
          </ac:spMkLst>
        </pc:spChg>
        <pc:spChg chg="mod">
          <ac:chgData name="Richard Chalk" userId="287f8aa4f4de1d19" providerId="LiveId" clId="{7FC26B21-892F-4AA9-998A-FC0DD10DA560}" dt="2023-08-01T06:31:02.019" v="2833" actId="20577"/>
          <ac:spMkLst>
            <pc:docMk/>
            <pc:sldMk cId="2142719970" sldId="574"/>
            <ac:spMk id="7" creationId="{EBD62573-4B50-EAD6-8C7E-C3AE6A9F45B4}"/>
          </ac:spMkLst>
        </pc:spChg>
        <pc:spChg chg="mod">
          <ac:chgData name="Richard Chalk" userId="287f8aa4f4de1d19" providerId="LiveId" clId="{7FC26B21-892F-4AA9-998A-FC0DD10DA560}" dt="2023-08-01T06:37:45.825" v="3048" actId="207"/>
          <ac:spMkLst>
            <pc:docMk/>
            <pc:sldMk cId="2142719970" sldId="574"/>
            <ac:spMk id="19" creationId="{A1CDD07D-4828-A3B6-DA91-EC37B83E0F59}"/>
          </ac:spMkLst>
        </pc:spChg>
        <pc:picChg chg="add mod">
          <ac:chgData name="Richard Chalk" userId="287f8aa4f4de1d19" providerId="LiveId" clId="{7FC26B21-892F-4AA9-998A-FC0DD10DA560}" dt="2023-08-01T06:39:54.604" v="3150" actId="1076"/>
          <ac:picMkLst>
            <pc:docMk/>
            <pc:sldMk cId="2142719970" sldId="574"/>
            <ac:picMk id="3" creationId="{041E353C-C536-73B2-5503-9DD180669339}"/>
          </ac:picMkLst>
        </pc:picChg>
        <pc:picChg chg="del">
          <ac:chgData name="Richard Chalk" userId="287f8aa4f4de1d19" providerId="LiveId" clId="{7FC26B21-892F-4AA9-998A-FC0DD10DA560}" dt="2023-08-01T06:39:00.888" v="3126" actId="478"/>
          <ac:picMkLst>
            <pc:docMk/>
            <pc:sldMk cId="2142719970" sldId="574"/>
            <ac:picMk id="5" creationId="{C1240022-787B-B3DB-9D8B-B6452E1CA702}"/>
          </ac:picMkLst>
        </pc:picChg>
        <pc:picChg chg="mod">
          <ac:chgData name="Richard Chalk" userId="287f8aa4f4de1d19" providerId="LiveId" clId="{7FC26B21-892F-4AA9-998A-FC0DD10DA560}" dt="2023-08-01T06:39:56.960" v="3151" actId="1076"/>
          <ac:picMkLst>
            <pc:docMk/>
            <pc:sldMk cId="2142719970" sldId="574"/>
            <ac:picMk id="10" creationId="{F2176DEE-FC6D-32AB-8E3F-FA9CB8AC91E1}"/>
          </ac:picMkLst>
        </pc:picChg>
        <pc:picChg chg="del">
          <ac:chgData name="Richard Chalk" userId="287f8aa4f4de1d19" providerId="LiveId" clId="{7FC26B21-892F-4AA9-998A-FC0DD10DA560}" dt="2023-08-01T06:26:20.219" v="2566" actId="478"/>
          <ac:picMkLst>
            <pc:docMk/>
            <pc:sldMk cId="2142719970" sldId="574"/>
            <ac:picMk id="15" creationId="{7BAFFFB8-FAD1-A709-EA37-699CB7F2290C}"/>
          </ac:picMkLst>
        </pc:picChg>
        <pc:picChg chg="del">
          <ac:chgData name="Richard Chalk" userId="287f8aa4f4de1d19" providerId="LiveId" clId="{7FC26B21-892F-4AA9-998A-FC0DD10DA560}" dt="2023-08-01T06:27:55.204" v="2624" actId="478"/>
          <ac:picMkLst>
            <pc:docMk/>
            <pc:sldMk cId="2142719970" sldId="574"/>
            <ac:picMk id="16" creationId="{EBA5AE89-349D-6063-2FA5-F4855B22C803}"/>
          </ac:picMkLst>
        </pc:picChg>
        <pc:picChg chg="add mod">
          <ac:chgData name="Richard Chalk" userId="287f8aa4f4de1d19" providerId="LiveId" clId="{7FC26B21-892F-4AA9-998A-FC0DD10DA560}" dt="2023-08-01T06:30:54.580" v="2821" actId="1076"/>
          <ac:picMkLst>
            <pc:docMk/>
            <pc:sldMk cId="2142719970" sldId="574"/>
            <ac:picMk id="1026" creationId="{DB03CC17-E7D2-20B5-CBE8-0C2E4AA9D810}"/>
          </ac:picMkLst>
        </pc:picChg>
        <pc:picChg chg="add mod">
          <ac:chgData name="Richard Chalk" userId="287f8aa4f4de1d19" providerId="LiveId" clId="{7FC26B21-892F-4AA9-998A-FC0DD10DA560}" dt="2023-08-01T06:39:07.699" v="3133" actId="1038"/>
          <ac:picMkLst>
            <pc:docMk/>
            <pc:sldMk cId="2142719970" sldId="574"/>
            <ac:picMk id="1028" creationId="{65D5D2B3-E441-D729-0811-62E15389F922}"/>
          </ac:picMkLst>
        </pc:picChg>
      </pc:sldChg>
      <pc:sldChg chg="addSp delSp modSp add mod modNotesTx">
        <pc:chgData name="Richard Chalk" userId="287f8aa4f4de1d19" providerId="LiveId" clId="{7FC26B21-892F-4AA9-998A-FC0DD10DA560}" dt="2023-08-01T16:58:11.246" v="3630" actId="1035"/>
        <pc:sldMkLst>
          <pc:docMk/>
          <pc:sldMk cId="3556123800" sldId="575"/>
        </pc:sldMkLst>
        <pc:spChg chg="mod">
          <ac:chgData name="Richard Chalk" userId="287f8aa4f4de1d19" providerId="LiveId" clId="{7FC26B21-892F-4AA9-998A-FC0DD10DA560}" dt="2023-08-01T16:57:58.232" v="3612" actId="207"/>
          <ac:spMkLst>
            <pc:docMk/>
            <pc:sldMk cId="3556123800" sldId="575"/>
            <ac:spMk id="2" creationId="{2CED0939-2445-F1A3-21AE-0A535344DD5D}"/>
          </ac:spMkLst>
        </pc:spChg>
        <pc:spChg chg="add mod">
          <ac:chgData name="Richard Chalk" userId="287f8aa4f4de1d19" providerId="LiveId" clId="{7FC26B21-892F-4AA9-998A-FC0DD10DA560}" dt="2023-08-01T16:39:52.989" v="3578" actId="207"/>
          <ac:spMkLst>
            <pc:docMk/>
            <pc:sldMk cId="3556123800" sldId="575"/>
            <ac:spMk id="5" creationId="{B1D77AEC-0B1D-E82D-F8D7-9213ED55A6CB}"/>
          </ac:spMkLst>
        </pc:spChg>
        <pc:spChg chg="mod">
          <ac:chgData name="Richard Chalk" userId="287f8aa4f4de1d19" providerId="LiveId" clId="{7FC26B21-892F-4AA9-998A-FC0DD10DA560}" dt="2023-08-01T16:28:10.964" v="3155" actId="20577"/>
          <ac:spMkLst>
            <pc:docMk/>
            <pc:sldMk cId="3556123800" sldId="575"/>
            <ac:spMk id="7" creationId="{EBD62573-4B50-EAD6-8C7E-C3AE6A9F45B4}"/>
          </ac:spMkLst>
        </pc:spChg>
        <pc:spChg chg="mod">
          <ac:chgData name="Richard Chalk" userId="287f8aa4f4de1d19" providerId="LiveId" clId="{7FC26B21-892F-4AA9-998A-FC0DD10DA560}" dt="2023-08-01T16:58:06.217" v="3614" actId="207"/>
          <ac:spMkLst>
            <pc:docMk/>
            <pc:sldMk cId="3556123800" sldId="575"/>
            <ac:spMk id="19" creationId="{A1CDD07D-4828-A3B6-DA91-EC37B83E0F59}"/>
          </ac:spMkLst>
        </pc:spChg>
        <pc:picChg chg="mod">
          <ac:chgData name="Richard Chalk" userId="287f8aa4f4de1d19" providerId="LiveId" clId="{7FC26B21-892F-4AA9-998A-FC0DD10DA560}" dt="2023-08-01T16:41:08.136" v="3591" actId="1076"/>
          <ac:picMkLst>
            <pc:docMk/>
            <pc:sldMk cId="3556123800" sldId="575"/>
            <ac:picMk id="3" creationId="{041E353C-C536-73B2-5503-9DD180669339}"/>
          </ac:picMkLst>
        </pc:picChg>
        <pc:picChg chg="add mod">
          <ac:chgData name="Richard Chalk" userId="287f8aa4f4de1d19" providerId="LiveId" clId="{7FC26B21-892F-4AA9-998A-FC0DD10DA560}" dt="2023-08-01T16:39:22.421" v="3531" actId="1076"/>
          <ac:picMkLst>
            <pc:docMk/>
            <pc:sldMk cId="3556123800" sldId="575"/>
            <ac:picMk id="9" creationId="{81EC56C8-F25A-52E6-ADFF-B350D0D11301}"/>
          </ac:picMkLst>
        </pc:picChg>
        <pc:picChg chg="del mod">
          <ac:chgData name="Richard Chalk" userId="287f8aa4f4de1d19" providerId="LiveId" clId="{7FC26B21-892F-4AA9-998A-FC0DD10DA560}" dt="2023-08-01T16:41:01.661" v="3589" actId="478"/>
          <ac:picMkLst>
            <pc:docMk/>
            <pc:sldMk cId="3556123800" sldId="575"/>
            <ac:picMk id="10" creationId="{F2176DEE-FC6D-32AB-8E3F-FA9CB8AC91E1}"/>
          </ac:picMkLst>
        </pc:picChg>
        <pc:picChg chg="add mod">
          <ac:chgData name="Richard Chalk" userId="287f8aa4f4de1d19" providerId="LiveId" clId="{7FC26B21-892F-4AA9-998A-FC0DD10DA560}" dt="2023-08-01T16:40:50.360" v="3587" actId="1035"/>
          <ac:picMkLst>
            <pc:docMk/>
            <pc:sldMk cId="3556123800" sldId="575"/>
            <ac:picMk id="11" creationId="{029F1EBB-9F2F-7469-6F61-320FF4993B17}"/>
          </ac:picMkLst>
        </pc:picChg>
        <pc:picChg chg="mod">
          <ac:chgData name="Richard Chalk" userId="287f8aa4f4de1d19" providerId="LiveId" clId="{7FC26B21-892F-4AA9-998A-FC0DD10DA560}" dt="2023-08-01T16:58:11.246" v="3630" actId="1035"/>
          <ac:picMkLst>
            <pc:docMk/>
            <pc:sldMk cId="3556123800" sldId="575"/>
            <ac:picMk id="1026" creationId="{DB03CC17-E7D2-20B5-CBE8-0C2E4AA9D810}"/>
          </ac:picMkLst>
        </pc:picChg>
        <pc:picChg chg="del">
          <ac:chgData name="Richard Chalk" userId="287f8aa4f4de1d19" providerId="LiveId" clId="{7FC26B21-892F-4AA9-998A-FC0DD10DA560}" dt="2023-08-01T16:40:36.014" v="3579" actId="478"/>
          <ac:picMkLst>
            <pc:docMk/>
            <pc:sldMk cId="3556123800" sldId="575"/>
            <ac:picMk id="1028" creationId="{65D5D2B3-E441-D729-0811-62E15389F922}"/>
          </ac:picMkLst>
        </pc:picChg>
      </pc:sldChg>
    </pc:docChg>
  </pc:docChgLst>
  <pc:docChgLst>
    <pc:chgData name="Richard Chalk" userId="287f8aa4f4de1d19" providerId="LiveId" clId="{0092D160-E96F-4E7A-85EE-0570A35094B3}"/>
    <pc:docChg chg="undo redo custSel addSld delSld modSld">
      <pc:chgData name="Richard Chalk" userId="287f8aa4f4de1d19" providerId="LiveId" clId="{0092D160-E96F-4E7A-85EE-0570A35094B3}" dt="2023-07-05T12:27:52.915" v="3356" actId="20577"/>
      <pc:docMkLst>
        <pc:docMk/>
      </pc:docMkLst>
      <pc:sldChg chg="addSp delSp modSp mod">
        <pc:chgData name="Richard Chalk" userId="287f8aa4f4de1d19" providerId="LiveId" clId="{0092D160-E96F-4E7A-85EE-0570A35094B3}" dt="2023-07-05T12:25:24.410" v="3224" actId="1035"/>
        <pc:sldMkLst>
          <pc:docMk/>
          <pc:sldMk cId="0" sldId="299"/>
        </pc:sldMkLst>
        <pc:spChg chg="add mod">
          <ac:chgData name="Richard Chalk" userId="287f8aa4f4de1d19" providerId="LiveId" clId="{0092D160-E96F-4E7A-85EE-0570A35094B3}" dt="2023-07-05T06:01:19.260" v="205" actId="1035"/>
          <ac:spMkLst>
            <pc:docMk/>
            <pc:sldMk cId="0" sldId="299"/>
            <ac:spMk id="8" creationId="{9977F281-A947-A97F-F970-14C3D7FFAE2B}"/>
          </ac:spMkLst>
        </pc:spChg>
        <pc:spChg chg="del">
          <ac:chgData name="Richard Chalk" userId="287f8aa4f4de1d19" providerId="LiveId" clId="{0092D160-E96F-4E7A-85EE-0570A35094B3}" dt="2023-07-05T06:01:04.604" v="200" actId="478"/>
          <ac:spMkLst>
            <pc:docMk/>
            <pc:sldMk cId="0" sldId="299"/>
            <ac:spMk id="16" creationId="{96566620-CF4E-3E72-DF17-BDE7523AD6EA}"/>
          </ac:spMkLst>
        </pc:spChg>
        <pc:spChg chg="mod">
          <ac:chgData name="Richard Chalk" userId="287f8aa4f4de1d19" providerId="LiveId" clId="{0092D160-E96F-4E7A-85EE-0570A35094B3}" dt="2023-07-05T12:01:58.174" v="2691" actId="20577"/>
          <ac:spMkLst>
            <pc:docMk/>
            <pc:sldMk cId="0" sldId="299"/>
            <ac:spMk id="18" creationId="{CBF4E8CD-055F-8FAC-58DB-DB42DE1E6C1D}"/>
          </ac:spMkLst>
        </pc:spChg>
        <pc:spChg chg="mod">
          <ac:chgData name="Richard Chalk" userId="287f8aa4f4de1d19" providerId="LiveId" clId="{0092D160-E96F-4E7A-85EE-0570A35094B3}" dt="2023-07-05T12:24:53.801" v="3198" actId="1036"/>
          <ac:spMkLst>
            <pc:docMk/>
            <pc:sldMk cId="0" sldId="299"/>
            <ac:spMk id="658" creationId="{00000000-0000-0000-0000-000000000000}"/>
          </ac:spMkLst>
        </pc:spChg>
        <pc:picChg chg="mod">
          <ac:chgData name="Richard Chalk" userId="287f8aa4f4de1d19" providerId="LiveId" clId="{0092D160-E96F-4E7A-85EE-0570A35094B3}" dt="2023-07-05T12:25:01.373" v="3212" actId="1036"/>
          <ac:picMkLst>
            <pc:docMk/>
            <pc:sldMk cId="0" sldId="299"/>
            <ac:picMk id="2" creationId="{1798266B-4E23-1125-CABF-2421F7B57CB6}"/>
          </ac:picMkLst>
        </pc:picChg>
        <pc:picChg chg="mod">
          <ac:chgData name="Richard Chalk" userId="287f8aa4f4de1d19" providerId="LiveId" clId="{0092D160-E96F-4E7A-85EE-0570A35094B3}" dt="2023-07-05T12:25:01.373" v="3212" actId="1036"/>
          <ac:picMkLst>
            <pc:docMk/>
            <pc:sldMk cId="0" sldId="299"/>
            <ac:picMk id="3" creationId="{00F42DEA-93D1-0D04-0FB8-52092F46A3C0}"/>
          </ac:picMkLst>
        </pc:picChg>
        <pc:picChg chg="add mod">
          <ac:chgData name="Richard Chalk" userId="287f8aa4f4de1d19" providerId="LiveId" clId="{0092D160-E96F-4E7A-85EE-0570A35094B3}" dt="2023-07-05T06:15:33.454" v="441" actId="1037"/>
          <ac:picMkLst>
            <pc:docMk/>
            <pc:sldMk cId="0" sldId="299"/>
            <ac:picMk id="2050" creationId="{39D47829-75A0-558A-0986-D1819D3C5FF5}"/>
          </ac:picMkLst>
        </pc:picChg>
        <pc:cxnChg chg="add mod">
          <ac:chgData name="Richard Chalk" userId="287f8aa4f4de1d19" providerId="LiveId" clId="{0092D160-E96F-4E7A-85EE-0570A35094B3}" dt="2023-07-05T12:25:24.410" v="3224" actId="1035"/>
          <ac:cxnSpMkLst>
            <pc:docMk/>
            <pc:sldMk cId="0" sldId="299"/>
            <ac:cxnSpMk id="9" creationId="{A50E3248-F1C9-60C4-B00D-907E554C43F3}"/>
          </ac:cxnSpMkLst>
        </pc:cxnChg>
      </pc:sldChg>
      <pc:sldChg chg="modSp mod">
        <pc:chgData name="Richard Chalk" userId="287f8aa4f4de1d19" providerId="LiveId" clId="{0092D160-E96F-4E7A-85EE-0570A35094B3}" dt="2023-07-05T05:51:24.088" v="9" actId="20577"/>
        <pc:sldMkLst>
          <pc:docMk/>
          <pc:sldMk cId="3213385662" sldId="309"/>
        </pc:sldMkLst>
        <pc:spChg chg="mod">
          <ac:chgData name="Richard Chalk" userId="287f8aa4f4de1d19" providerId="LiveId" clId="{0092D160-E96F-4E7A-85EE-0570A35094B3}" dt="2023-07-05T05:51:24.088" v="9" actId="20577"/>
          <ac:spMkLst>
            <pc:docMk/>
            <pc:sldMk cId="3213385662" sldId="309"/>
            <ac:spMk id="118" creationId="{00000000-0000-0000-0000-000000000000}"/>
          </ac:spMkLst>
        </pc:spChg>
      </pc:sldChg>
      <pc:sldChg chg="delSp modSp add mod modNotesTx">
        <pc:chgData name="Richard Chalk" userId="287f8aa4f4de1d19" providerId="LiveId" clId="{0092D160-E96F-4E7A-85EE-0570A35094B3}" dt="2023-07-05T06:06:52.375" v="271"/>
        <pc:sldMkLst>
          <pc:docMk/>
          <pc:sldMk cId="1717922590" sldId="382"/>
        </pc:sldMkLst>
        <pc:spChg chg="mod">
          <ac:chgData name="Richard Chalk" userId="287f8aa4f4de1d19" providerId="LiveId" clId="{0092D160-E96F-4E7A-85EE-0570A35094B3}" dt="2023-07-05T06:05:41.604" v="270" actId="207"/>
          <ac:spMkLst>
            <pc:docMk/>
            <pc:sldMk cId="1717922590" sldId="382"/>
            <ac:spMk id="658" creationId="{00000000-0000-0000-0000-000000000000}"/>
          </ac:spMkLst>
        </pc:spChg>
        <pc:picChg chg="del">
          <ac:chgData name="Richard Chalk" userId="287f8aa4f4de1d19" providerId="LiveId" clId="{0092D160-E96F-4E7A-85EE-0570A35094B3}" dt="2023-07-05T06:04:38.271" v="254" actId="478"/>
          <ac:picMkLst>
            <pc:docMk/>
            <pc:sldMk cId="1717922590" sldId="382"/>
            <ac:picMk id="2" creationId="{872B7D5D-034A-6D3F-DEE5-D009E02DE11E}"/>
          </ac:picMkLst>
        </pc:picChg>
        <pc:picChg chg="del">
          <ac:chgData name="Richard Chalk" userId="287f8aa4f4de1d19" providerId="LiveId" clId="{0092D160-E96F-4E7A-85EE-0570A35094B3}" dt="2023-07-05T06:04:38.271" v="254" actId="478"/>
          <ac:picMkLst>
            <pc:docMk/>
            <pc:sldMk cId="1717922590" sldId="382"/>
            <ac:picMk id="3" creationId="{805843AD-EF21-8F84-01CF-A99AD8AFA134}"/>
          </ac:picMkLst>
        </pc:picChg>
      </pc:sldChg>
      <pc:sldChg chg="del">
        <pc:chgData name="Richard Chalk" userId="287f8aa4f4de1d19" providerId="LiveId" clId="{0092D160-E96F-4E7A-85EE-0570A35094B3}" dt="2023-07-05T06:02:07.217" v="211" actId="2696"/>
        <pc:sldMkLst>
          <pc:docMk/>
          <pc:sldMk cId="2114022562" sldId="382"/>
        </pc:sldMkLst>
      </pc:sldChg>
      <pc:sldChg chg="del">
        <pc:chgData name="Richard Chalk" userId="287f8aa4f4de1d19" providerId="LiveId" clId="{0092D160-E96F-4E7A-85EE-0570A35094B3}" dt="2023-07-05T05:51:29.077" v="10" actId="47"/>
        <pc:sldMkLst>
          <pc:docMk/>
          <pc:sldMk cId="563439124" sldId="475"/>
        </pc:sldMkLst>
      </pc:sldChg>
      <pc:sldChg chg="add del">
        <pc:chgData name="Richard Chalk" userId="287f8aa4f4de1d19" providerId="LiveId" clId="{0092D160-E96F-4E7A-85EE-0570A35094B3}" dt="2023-07-05T12:13:58.540" v="2803" actId="47"/>
        <pc:sldMkLst>
          <pc:docMk/>
          <pc:sldMk cId="1632552418" sldId="497"/>
        </pc:sldMkLst>
      </pc:sldChg>
      <pc:sldChg chg="add del">
        <pc:chgData name="Richard Chalk" userId="287f8aa4f4de1d19" providerId="LiveId" clId="{0092D160-E96F-4E7A-85EE-0570A35094B3}" dt="2023-07-05T12:13:58.540" v="2803" actId="47"/>
        <pc:sldMkLst>
          <pc:docMk/>
          <pc:sldMk cId="529699284" sldId="503"/>
        </pc:sldMkLst>
      </pc:sldChg>
      <pc:sldChg chg="add del">
        <pc:chgData name="Richard Chalk" userId="287f8aa4f4de1d19" providerId="LiveId" clId="{0092D160-E96F-4E7A-85EE-0570A35094B3}" dt="2023-07-05T12:13:58.540" v="2803" actId="47"/>
        <pc:sldMkLst>
          <pc:docMk/>
          <pc:sldMk cId="2985784809" sldId="504"/>
        </pc:sldMkLst>
      </pc:sldChg>
      <pc:sldChg chg="add del">
        <pc:chgData name="Richard Chalk" userId="287f8aa4f4de1d19" providerId="LiveId" clId="{0092D160-E96F-4E7A-85EE-0570A35094B3}" dt="2023-07-05T12:13:58.540" v="2803" actId="47"/>
        <pc:sldMkLst>
          <pc:docMk/>
          <pc:sldMk cId="3857005702" sldId="505"/>
        </pc:sldMkLst>
      </pc:sldChg>
      <pc:sldChg chg="add del">
        <pc:chgData name="Richard Chalk" userId="287f8aa4f4de1d19" providerId="LiveId" clId="{0092D160-E96F-4E7A-85EE-0570A35094B3}" dt="2023-07-05T12:13:58.540" v="2803" actId="47"/>
        <pc:sldMkLst>
          <pc:docMk/>
          <pc:sldMk cId="658545090" sldId="506"/>
        </pc:sldMkLst>
      </pc:sldChg>
      <pc:sldChg chg="add del">
        <pc:chgData name="Richard Chalk" userId="287f8aa4f4de1d19" providerId="LiveId" clId="{0092D160-E96F-4E7A-85EE-0570A35094B3}" dt="2023-07-05T12:13:58.540" v="2803" actId="47"/>
        <pc:sldMkLst>
          <pc:docMk/>
          <pc:sldMk cId="4185528542" sldId="507"/>
        </pc:sldMkLst>
      </pc:sldChg>
      <pc:sldChg chg="add del">
        <pc:chgData name="Richard Chalk" userId="287f8aa4f4de1d19" providerId="LiveId" clId="{0092D160-E96F-4E7A-85EE-0570A35094B3}" dt="2023-07-05T12:13:58.540" v="2803" actId="47"/>
        <pc:sldMkLst>
          <pc:docMk/>
          <pc:sldMk cId="1895652186" sldId="508"/>
        </pc:sldMkLst>
      </pc:sldChg>
      <pc:sldChg chg="add del">
        <pc:chgData name="Richard Chalk" userId="287f8aa4f4de1d19" providerId="LiveId" clId="{0092D160-E96F-4E7A-85EE-0570A35094B3}" dt="2023-07-05T12:13:58.540" v="2803" actId="47"/>
        <pc:sldMkLst>
          <pc:docMk/>
          <pc:sldMk cId="2496683731" sldId="509"/>
        </pc:sldMkLst>
      </pc:sldChg>
      <pc:sldChg chg="add del">
        <pc:chgData name="Richard Chalk" userId="287f8aa4f4de1d19" providerId="LiveId" clId="{0092D160-E96F-4E7A-85EE-0570A35094B3}" dt="2023-07-05T12:13:58.540" v="2803" actId="47"/>
        <pc:sldMkLst>
          <pc:docMk/>
          <pc:sldMk cId="108713598" sldId="510"/>
        </pc:sldMkLst>
      </pc:sldChg>
      <pc:sldChg chg="new add del">
        <pc:chgData name="Richard Chalk" userId="287f8aa4f4de1d19" providerId="LiveId" clId="{0092D160-E96F-4E7A-85EE-0570A35094B3}" dt="2023-07-05T12:13:58.540" v="2803" actId="47"/>
        <pc:sldMkLst>
          <pc:docMk/>
          <pc:sldMk cId="385153387" sldId="511"/>
        </pc:sldMkLst>
      </pc:sldChg>
      <pc:sldChg chg="addSp delSp modSp add mod modNotesTx">
        <pc:chgData name="Richard Chalk" userId="287f8aa4f4de1d19" providerId="LiveId" clId="{0092D160-E96F-4E7A-85EE-0570A35094B3}" dt="2023-07-05T12:25:49.156" v="3240" actId="167"/>
        <pc:sldMkLst>
          <pc:docMk/>
          <pc:sldMk cId="4193271027" sldId="512"/>
        </pc:sldMkLst>
        <pc:spChg chg="mod ord">
          <ac:chgData name="Richard Chalk" userId="287f8aa4f4de1d19" providerId="LiveId" clId="{0092D160-E96F-4E7A-85EE-0570A35094B3}" dt="2023-07-05T12:25:41.859" v="3225" actId="167"/>
          <ac:spMkLst>
            <pc:docMk/>
            <pc:sldMk cId="4193271027" sldId="512"/>
            <ac:spMk id="2" creationId="{2CED0939-2445-F1A3-21AE-0A535344DD5D}"/>
          </ac:spMkLst>
        </pc:spChg>
        <pc:spChg chg="mod">
          <ac:chgData name="Richard Chalk" userId="287f8aa4f4de1d19" providerId="LiveId" clId="{0092D160-E96F-4E7A-85EE-0570A35094B3}" dt="2023-07-05T06:14:43.334" v="411" actId="14100"/>
          <ac:spMkLst>
            <pc:docMk/>
            <pc:sldMk cId="4193271027" sldId="512"/>
            <ac:spMk id="3" creationId="{173D56EC-57A4-FE19-1901-5242223ADD72}"/>
          </ac:spMkLst>
        </pc:spChg>
        <pc:spChg chg="del">
          <ac:chgData name="Richard Chalk" userId="287f8aa4f4de1d19" providerId="LiveId" clId="{0092D160-E96F-4E7A-85EE-0570A35094B3}" dt="2023-07-05T06:08:02.243" v="277" actId="478"/>
          <ac:spMkLst>
            <pc:docMk/>
            <pc:sldMk cId="4193271027" sldId="512"/>
            <ac:spMk id="8" creationId="{0DCB333C-9118-BE43-4330-5DC6BA418837}"/>
          </ac:spMkLst>
        </pc:spChg>
        <pc:picChg chg="del">
          <ac:chgData name="Richard Chalk" userId="287f8aa4f4de1d19" providerId="LiveId" clId="{0092D160-E96F-4E7A-85EE-0570A35094B3}" dt="2023-07-05T06:08:00.137" v="276" actId="478"/>
          <ac:picMkLst>
            <pc:docMk/>
            <pc:sldMk cId="4193271027" sldId="512"/>
            <ac:picMk id="9" creationId="{48260509-C1E0-6A22-E893-A68FCD3B62F6}"/>
          </ac:picMkLst>
        </pc:picChg>
        <pc:picChg chg="add mod">
          <ac:chgData name="Richard Chalk" userId="287f8aa4f4de1d19" providerId="LiveId" clId="{0092D160-E96F-4E7A-85EE-0570A35094B3}" dt="2023-07-05T12:25:49.156" v="3240" actId="167"/>
          <ac:picMkLst>
            <pc:docMk/>
            <pc:sldMk cId="4193271027" sldId="512"/>
            <ac:picMk id="1026" creationId="{2A8C079E-E67A-AA02-F467-278EC680069E}"/>
          </ac:picMkLst>
        </pc:picChg>
        <pc:picChg chg="add mod">
          <ac:chgData name="Richard Chalk" userId="287f8aa4f4de1d19" providerId="LiveId" clId="{0092D160-E96F-4E7A-85EE-0570A35094B3}" dt="2023-07-05T06:14:37.479" v="409" actId="14100"/>
          <ac:picMkLst>
            <pc:docMk/>
            <pc:sldMk cId="4193271027" sldId="512"/>
            <ac:picMk id="1028" creationId="{9840ADB3-1BB6-A137-1D21-C7517A4C5D93}"/>
          </ac:picMkLst>
        </pc:picChg>
        <pc:picChg chg="del">
          <ac:chgData name="Richard Chalk" userId="287f8aa4f4de1d19" providerId="LiveId" clId="{0092D160-E96F-4E7A-85EE-0570A35094B3}" dt="2023-07-05T06:07:56.040" v="274" actId="478"/>
          <ac:picMkLst>
            <pc:docMk/>
            <pc:sldMk cId="4193271027" sldId="512"/>
            <ac:picMk id="2050" creationId="{EB5CF953-A6BF-12E0-8A2B-6C4A4B67000A}"/>
          </ac:picMkLst>
        </pc:picChg>
        <pc:picChg chg="del">
          <ac:chgData name="Richard Chalk" userId="287f8aa4f4de1d19" providerId="LiveId" clId="{0092D160-E96F-4E7A-85EE-0570A35094B3}" dt="2023-07-05T06:07:57.802" v="275" actId="478"/>
          <ac:picMkLst>
            <pc:docMk/>
            <pc:sldMk cId="4193271027" sldId="512"/>
            <ac:picMk id="2052" creationId="{AFA108FA-442B-4BB2-6B7C-E2A4ADD542C1}"/>
          </ac:picMkLst>
        </pc:picChg>
        <pc:picChg chg="del">
          <ac:chgData name="Richard Chalk" userId="287f8aa4f4de1d19" providerId="LiveId" clId="{0092D160-E96F-4E7A-85EE-0570A35094B3}" dt="2023-07-05T06:08:26.786" v="295" actId="478"/>
          <ac:picMkLst>
            <pc:docMk/>
            <pc:sldMk cId="4193271027" sldId="512"/>
            <ac:picMk id="2054" creationId="{1568B61B-AA90-4481-DC0C-72CC297C1710}"/>
          </ac:picMkLst>
        </pc:picChg>
      </pc:sldChg>
      <pc:sldChg chg="addSp delSp modSp add mod modNotesTx">
        <pc:chgData name="Richard Chalk" userId="287f8aa4f4de1d19" providerId="LiveId" clId="{0092D160-E96F-4E7A-85EE-0570A35094B3}" dt="2023-07-05T12:04:32.367" v="2709" actId="20577"/>
        <pc:sldMkLst>
          <pc:docMk/>
          <pc:sldMk cId="1745136062" sldId="513"/>
        </pc:sldMkLst>
        <pc:spChg chg="mod">
          <ac:chgData name="Richard Chalk" userId="287f8aa4f4de1d19" providerId="LiveId" clId="{0092D160-E96F-4E7A-85EE-0570A35094B3}" dt="2023-07-05T12:04:32.367" v="2709" actId="20577"/>
          <ac:spMkLst>
            <pc:docMk/>
            <pc:sldMk cId="1745136062" sldId="513"/>
            <ac:spMk id="2" creationId="{2CED0939-2445-F1A3-21AE-0A535344DD5D}"/>
          </ac:spMkLst>
        </pc:spChg>
        <pc:spChg chg="mod">
          <ac:chgData name="Richard Chalk" userId="287f8aa4f4de1d19" providerId="LiveId" clId="{0092D160-E96F-4E7A-85EE-0570A35094B3}" dt="2023-07-05T09:26:26.894" v="581" actId="6549"/>
          <ac:spMkLst>
            <pc:docMk/>
            <pc:sldMk cId="1745136062" sldId="513"/>
            <ac:spMk id="3" creationId="{173D56EC-57A4-FE19-1901-5242223ADD72}"/>
          </ac:spMkLst>
        </pc:spChg>
        <pc:spChg chg="mod">
          <ac:chgData name="Richard Chalk" userId="287f8aa4f4de1d19" providerId="LiveId" clId="{0092D160-E96F-4E7A-85EE-0570A35094B3}" dt="2023-07-05T06:19:14.310" v="567" actId="20577"/>
          <ac:spMkLst>
            <pc:docMk/>
            <pc:sldMk cId="1745136062" sldId="513"/>
            <ac:spMk id="7" creationId="{EBD62573-4B50-EAD6-8C7E-C3AE6A9F45B4}"/>
          </ac:spMkLst>
        </pc:spChg>
        <pc:spChg chg="add del">
          <ac:chgData name="Richard Chalk" userId="287f8aa4f4de1d19" providerId="LiveId" clId="{0092D160-E96F-4E7A-85EE-0570A35094B3}" dt="2023-07-05T09:25:23.984" v="569" actId="478"/>
          <ac:spMkLst>
            <pc:docMk/>
            <pc:sldMk cId="1745136062" sldId="513"/>
            <ac:spMk id="8" creationId="{F7F77956-AC30-53F5-6394-054805A51204}"/>
          </ac:spMkLst>
        </pc:spChg>
        <pc:spChg chg="add mod">
          <ac:chgData name="Richard Chalk" userId="287f8aa4f4de1d19" providerId="LiveId" clId="{0092D160-E96F-4E7A-85EE-0570A35094B3}" dt="2023-07-05T09:33:29.170" v="773" actId="1035"/>
          <ac:spMkLst>
            <pc:docMk/>
            <pc:sldMk cId="1745136062" sldId="513"/>
            <ac:spMk id="10" creationId="{05E82448-F5E6-97F1-E1BF-5A2E2DCE32B9}"/>
          </ac:spMkLst>
        </pc:spChg>
        <pc:spChg chg="add mod">
          <ac:chgData name="Richard Chalk" userId="287f8aa4f4de1d19" providerId="LiveId" clId="{0092D160-E96F-4E7A-85EE-0570A35094B3}" dt="2023-07-05T09:35:25.427" v="929" actId="113"/>
          <ac:spMkLst>
            <pc:docMk/>
            <pc:sldMk cId="1745136062" sldId="513"/>
            <ac:spMk id="12" creationId="{70A40354-8A15-A933-049A-6BB48CA60710}"/>
          </ac:spMkLst>
        </pc:spChg>
        <pc:spChg chg="add mod">
          <ac:chgData name="Richard Chalk" userId="287f8aa4f4de1d19" providerId="LiveId" clId="{0092D160-E96F-4E7A-85EE-0570A35094B3}" dt="2023-07-05T09:38:55.975" v="1046" actId="207"/>
          <ac:spMkLst>
            <pc:docMk/>
            <pc:sldMk cId="1745136062" sldId="513"/>
            <ac:spMk id="14" creationId="{F200BD78-7FD4-D2F1-2F14-91F07F17DD97}"/>
          </ac:spMkLst>
        </pc:spChg>
        <pc:spChg chg="mod">
          <ac:chgData name="Richard Chalk" userId="287f8aa4f4de1d19" providerId="LiveId" clId="{0092D160-E96F-4E7A-85EE-0570A35094B3}" dt="2023-07-05T09:31:45.473" v="727" actId="21"/>
          <ac:spMkLst>
            <pc:docMk/>
            <pc:sldMk cId="1745136062" sldId="513"/>
            <ac:spMk id="17" creationId="{CAF0701B-C5F3-3E2A-5BD5-1777621810A6}"/>
          </ac:spMkLst>
        </pc:spChg>
        <pc:spChg chg="del">
          <ac:chgData name="Richard Chalk" userId="287f8aa4f4de1d19" providerId="LiveId" clId="{0092D160-E96F-4E7A-85EE-0570A35094B3}" dt="2023-07-05T06:19:01.335" v="562" actId="478"/>
          <ac:spMkLst>
            <pc:docMk/>
            <pc:sldMk cId="1745136062" sldId="513"/>
            <ac:spMk id="20" creationId="{0535DB8F-D00B-3F96-6ADB-6A2AF9850DCD}"/>
          </ac:spMkLst>
        </pc:spChg>
        <pc:spChg chg="mod">
          <ac:chgData name="Richard Chalk" userId="287f8aa4f4de1d19" providerId="LiveId" clId="{0092D160-E96F-4E7A-85EE-0570A35094B3}" dt="2023-07-05T09:26:33.319" v="582" actId="14100"/>
          <ac:spMkLst>
            <pc:docMk/>
            <pc:sldMk cId="1745136062" sldId="513"/>
            <ac:spMk id="22" creationId="{120FCFC2-BC5F-C545-94C8-8BBCA627CCDA}"/>
          </ac:spMkLst>
        </pc:spChg>
        <pc:picChg chg="del">
          <ac:chgData name="Richard Chalk" userId="287f8aa4f4de1d19" providerId="LiveId" clId="{0092D160-E96F-4E7A-85EE-0570A35094B3}" dt="2023-07-05T09:34:50.194" v="921" actId="478"/>
          <ac:picMkLst>
            <pc:docMk/>
            <pc:sldMk cId="1745136062" sldId="513"/>
            <ac:picMk id="5" creationId="{6325E9FD-CB31-18CC-9788-1DF96F31E1FE}"/>
          </ac:picMkLst>
        </pc:picChg>
        <pc:picChg chg="add mod">
          <ac:chgData name="Richard Chalk" userId="287f8aa4f4de1d19" providerId="LiveId" clId="{0092D160-E96F-4E7A-85EE-0570A35094B3}" dt="2023-07-05T09:30:12.577" v="651" actId="1038"/>
          <ac:picMkLst>
            <pc:docMk/>
            <pc:sldMk cId="1745136062" sldId="513"/>
            <ac:picMk id="9" creationId="{C8C75786-F119-9743-32E7-124C96C5CDD2}"/>
          </ac:picMkLst>
        </pc:picChg>
        <pc:picChg chg="add mod">
          <ac:chgData name="Richard Chalk" userId="287f8aa4f4de1d19" providerId="LiveId" clId="{0092D160-E96F-4E7A-85EE-0570A35094B3}" dt="2023-07-05T09:33:29.170" v="773" actId="1035"/>
          <ac:picMkLst>
            <pc:docMk/>
            <pc:sldMk cId="1745136062" sldId="513"/>
            <ac:picMk id="11" creationId="{D84C0BE0-E11C-3CDC-ECD8-A7B7566BD0C3}"/>
          </ac:picMkLst>
        </pc:picChg>
        <pc:picChg chg="add mod">
          <ac:chgData name="Richard Chalk" userId="287f8aa4f4de1d19" providerId="LiveId" clId="{0092D160-E96F-4E7A-85EE-0570A35094B3}" dt="2023-07-05T09:34:48.296" v="920" actId="1035"/>
          <ac:picMkLst>
            <pc:docMk/>
            <pc:sldMk cId="1745136062" sldId="513"/>
            <ac:picMk id="13" creationId="{3FCA96A1-2AA2-7EAF-A6FE-5CDCE911F0DE}"/>
          </ac:picMkLst>
        </pc:picChg>
        <pc:picChg chg="add mod">
          <ac:chgData name="Richard Chalk" userId="287f8aa4f4de1d19" providerId="LiveId" clId="{0092D160-E96F-4E7A-85EE-0570A35094B3}" dt="2023-07-05T09:37:58.744" v="1015" actId="1076"/>
          <ac:picMkLst>
            <pc:docMk/>
            <pc:sldMk cId="1745136062" sldId="513"/>
            <ac:picMk id="15" creationId="{06606F22-8026-ACE6-3BC5-C0358C2F3CE8}"/>
          </ac:picMkLst>
        </pc:picChg>
        <pc:picChg chg="del">
          <ac:chgData name="Richard Chalk" userId="287f8aa4f4de1d19" providerId="LiveId" clId="{0092D160-E96F-4E7A-85EE-0570A35094B3}" dt="2023-07-05T06:19:04.475" v="566" actId="478"/>
          <ac:picMkLst>
            <pc:docMk/>
            <pc:sldMk cId="1745136062" sldId="513"/>
            <ac:picMk id="16" creationId="{3D7D0F8C-A2A3-49E8-9BC6-4E599CE624E2}"/>
          </ac:picMkLst>
        </pc:picChg>
        <pc:picChg chg="del">
          <ac:chgData name="Richard Chalk" userId="287f8aa4f4de1d19" providerId="LiveId" clId="{0092D160-E96F-4E7A-85EE-0570A35094B3}" dt="2023-07-05T06:19:02.871" v="564" actId="478"/>
          <ac:picMkLst>
            <pc:docMk/>
            <pc:sldMk cId="1745136062" sldId="513"/>
            <ac:picMk id="18" creationId="{1610344C-9D06-D798-AAC6-2ABA063D4617}"/>
          </ac:picMkLst>
        </pc:picChg>
        <pc:picChg chg="del">
          <ac:chgData name="Richard Chalk" userId="287f8aa4f4de1d19" providerId="LiveId" clId="{0092D160-E96F-4E7A-85EE-0570A35094B3}" dt="2023-07-05T06:19:02.079" v="563" actId="478"/>
          <ac:picMkLst>
            <pc:docMk/>
            <pc:sldMk cId="1745136062" sldId="513"/>
            <ac:picMk id="19" creationId="{89984E91-BBFE-1CEC-88ED-1FCB3C8743F1}"/>
          </ac:picMkLst>
        </pc:picChg>
        <pc:picChg chg="del">
          <ac:chgData name="Richard Chalk" userId="287f8aa4f4de1d19" providerId="LiveId" clId="{0092D160-E96F-4E7A-85EE-0570A35094B3}" dt="2023-07-05T06:19:00.128" v="561" actId="478"/>
          <ac:picMkLst>
            <pc:docMk/>
            <pc:sldMk cId="1745136062" sldId="513"/>
            <ac:picMk id="21" creationId="{A51A4BE9-C55E-85C5-A278-4F3D7379C6FF}"/>
          </ac:picMkLst>
        </pc:picChg>
        <pc:picChg chg="add mod">
          <ac:chgData name="Richard Chalk" userId="287f8aa4f4de1d19" providerId="LiveId" clId="{0092D160-E96F-4E7A-85EE-0570A35094B3}" dt="2023-07-05T09:33:58.812" v="782" actId="1035"/>
          <ac:picMkLst>
            <pc:docMk/>
            <pc:sldMk cId="1745136062" sldId="513"/>
            <ac:picMk id="3074" creationId="{C0AD9ED9-AC27-9344-0B1A-4D1FEE39BC72}"/>
          </ac:picMkLst>
        </pc:picChg>
        <pc:picChg chg="del">
          <ac:chgData name="Richard Chalk" userId="287f8aa4f4de1d19" providerId="LiveId" clId="{0092D160-E96F-4E7A-85EE-0570A35094B3}" dt="2023-07-05T06:19:03.708" v="565" actId="478"/>
          <ac:picMkLst>
            <pc:docMk/>
            <pc:sldMk cId="1745136062" sldId="513"/>
            <ac:picMk id="4098" creationId="{185D879C-02B9-E813-8915-E59D2F12AF17}"/>
          </ac:picMkLst>
        </pc:picChg>
      </pc:sldChg>
      <pc:sldChg chg="addSp delSp modSp add mod">
        <pc:chgData name="Richard Chalk" userId="287f8aa4f4de1d19" providerId="LiveId" clId="{0092D160-E96F-4E7A-85EE-0570A35094B3}" dt="2023-07-05T12:06:44.616" v="2729" actId="6549"/>
        <pc:sldMkLst>
          <pc:docMk/>
          <pc:sldMk cId="3290590145" sldId="514"/>
        </pc:sldMkLst>
        <pc:spChg chg="mod ord">
          <ac:chgData name="Richard Chalk" userId="287f8aa4f4de1d19" providerId="LiveId" clId="{0092D160-E96F-4E7A-85EE-0570A35094B3}" dt="2023-07-05T09:47:36.699" v="1222" actId="20577"/>
          <ac:spMkLst>
            <pc:docMk/>
            <pc:sldMk cId="3290590145" sldId="514"/>
            <ac:spMk id="2" creationId="{2CED0939-2445-F1A3-21AE-0A535344DD5D}"/>
          </ac:spMkLst>
        </pc:spChg>
        <pc:spChg chg="mod">
          <ac:chgData name="Richard Chalk" userId="287f8aa4f4de1d19" providerId="LiveId" clId="{0092D160-E96F-4E7A-85EE-0570A35094B3}" dt="2023-07-05T09:44:49.522" v="1181" actId="14100"/>
          <ac:spMkLst>
            <pc:docMk/>
            <pc:sldMk cId="3290590145" sldId="514"/>
            <ac:spMk id="3" creationId="{173D56EC-57A4-FE19-1901-5242223ADD72}"/>
          </ac:spMkLst>
        </pc:spChg>
        <pc:spChg chg="mod ord">
          <ac:chgData name="Richard Chalk" userId="287f8aa4f4de1d19" providerId="LiveId" clId="{0092D160-E96F-4E7A-85EE-0570A35094B3}" dt="2023-07-05T09:50:16.787" v="1290" actId="20577"/>
          <ac:spMkLst>
            <pc:docMk/>
            <pc:sldMk cId="3290590145" sldId="514"/>
            <ac:spMk id="7" creationId="{EBD62573-4B50-EAD6-8C7E-C3AE6A9F45B4}"/>
          </ac:spMkLst>
        </pc:spChg>
        <pc:spChg chg="del">
          <ac:chgData name="Richard Chalk" userId="287f8aa4f4de1d19" providerId="LiveId" clId="{0092D160-E96F-4E7A-85EE-0570A35094B3}" dt="2023-07-05T09:39:49.340" v="1067" actId="478"/>
          <ac:spMkLst>
            <pc:docMk/>
            <pc:sldMk cId="3290590145" sldId="514"/>
            <ac:spMk id="8" creationId="{0DCB333C-9118-BE43-4330-5DC6BA418837}"/>
          </ac:spMkLst>
        </pc:spChg>
        <pc:spChg chg="add mod">
          <ac:chgData name="Richard Chalk" userId="287f8aa4f4de1d19" providerId="LiveId" clId="{0092D160-E96F-4E7A-85EE-0570A35094B3}" dt="2023-07-05T09:44:58.689" v="1184" actId="14100"/>
          <ac:spMkLst>
            <pc:docMk/>
            <pc:sldMk cId="3290590145" sldId="514"/>
            <ac:spMk id="10" creationId="{6D059208-8E72-7A46-9223-04F7DF55B846}"/>
          </ac:spMkLst>
        </pc:spChg>
        <pc:spChg chg="add mod">
          <ac:chgData name="Richard Chalk" userId="287f8aa4f4de1d19" providerId="LiveId" clId="{0092D160-E96F-4E7A-85EE-0570A35094B3}" dt="2023-07-05T09:45:48.977" v="1205" actId="1076"/>
          <ac:spMkLst>
            <pc:docMk/>
            <pc:sldMk cId="3290590145" sldId="514"/>
            <ac:spMk id="11" creationId="{39FD93DF-6A32-EB52-E8AB-6F9D42BBFDD9}"/>
          </ac:spMkLst>
        </pc:spChg>
        <pc:spChg chg="add del mod">
          <ac:chgData name="Richard Chalk" userId="287f8aa4f4de1d19" providerId="LiveId" clId="{0092D160-E96F-4E7A-85EE-0570A35094B3}" dt="2023-07-05T09:48:15.940" v="1226" actId="478"/>
          <ac:spMkLst>
            <pc:docMk/>
            <pc:sldMk cId="3290590145" sldId="514"/>
            <ac:spMk id="12" creationId="{B796F42D-2699-EEEE-A75E-0E4D2A959D2C}"/>
          </ac:spMkLst>
        </pc:spChg>
        <pc:spChg chg="add mod">
          <ac:chgData name="Richard Chalk" userId="287f8aa4f4de1d19" providerId="LiveId" clId="{0092D160-E96F-4E7A-85EE-0570A35094B3}" dt="2023-07-05T12:06:44.616" v="2729" actId="6549"/>
          <ac:spMkLst>
            <pc:docMk/>
            <pc:sldMk cId="3290590145" sldId="514"/>
            <ac:spMk id="14" creationId="{75193581-11C5-8E44-1B35-4267536E34DE}"/>
          </ac:spMkLst>
        </pc:spChg>
        <pc:picChg chg="del">
          <ac:chgData name="Richard Chalk" userId="287f8aa4f4de1d19" providerId="LiveId" clId="{0092D160-E96F-4E7A-85EE-0570A35094B3}" dt="2023-07-05T09:39:47.995" v="1066" actId="478"/>
          <ac:picMkLst>
            <pc:docMk/>
            <pc:sldMk cId="3290590145" sldId="514"/>
            <ac:picMk id="9" creationId="{48260509-C1E0-6A22-E893-A68FCD3B62F6}"/>
          </ac:picMkLst>
        </pc:picChg>
        <pc:picChg chg="add mod">
          <ac:chgData name="Richard Chalk" userId="287f8aa4f4de1d19" providerId="LiveId" clId="{0092D160-E96F-4E7A-85EE-0570A35094B3}" dt="2023-07-05T09:47:49.110" v="1224" actId="1076"/>
          <ac:picMkLst>
            <pc:docMk/>
            <pc:sldMk cId="3290590145" sldId="514"/>
            <ac:picMk id="13" creationId="{1D09971C-01B0-812D-8573-AB06B8E6397A}"/>
          </ac:picMkLst>
        </pc:picChg>
        <pc:picChg chg="add mod">
          <ac:chgData name="Richard Chalk" userId="287f8aa4f4de1d19" providerId="LiveId" clId="{0092D160-E96F-4E7A-85EE-0570A35094B3}" dt="2023-07-05T09:49:14.535" v="1257" actId="1036"/>
          <ac:picMkLst>
            <pc:docMk/>
            <pc:sldMk cId="3290590145" sldId="514"/>
            <ac:picMk id="15" creationId="{2E5F5AE9-15F0-45A2-EE1A-1AFCBDC6555B}"/>
          </ac:picMkLst>
        </pc:picChg>
        <pc:picChg chg="del">
          <ac:chgData name="Richard Chalk" userId="287f8aa4f4de1d19" providerId="LiveId" clId="{0092D160-E96F-4E7A-85EE-0570A35094B3}" dt="2023-07-05T09:39:56.541" v="1069" actId="478"/>
          <ac:picMkLst>
            <pc:docMk/>
            <pc:sldMk cId="3290590145" sldId="514"/>
            <ac:picMk id="2050" creationId="{EB5CF953-A6BF-12E0-8A2B-6C4A4B67000A}"/>
          </ac:picMkLst>
        </pc:picChg>
        <pc:picChg chg="del">
          <ac:chgData name="Richard Chalk" userId="287f8aa4f4de1d19" providerId="LiveId" clId="{0092D160-E96F-4E7A-85EE-0570A35094B3}" dt="2023-07-05T09:39:58.257" v="1070" actId="478"/>
          <ac:picMkLst>
            <pc:docMk/>
            <pc:sldMk cId="3290590145" sldId="514"/>
            <ac:picMk id="2052" creationId="{AFA108FA-442B-4BB2-6B7C-E2A4ADD542C1}"/>
          </ac:picMkLst>
        </pc:picChg>
        <pc:picChg chg="del">
          <ac:chgData name="Richard Chalk" userId="287f8aa4f4de1d19" providerId="LiveId" clId="{0092D160-E96F-4E7A-85EE-0570A35094B3}" dt="2023-07-05T09:40:03.520" v="1072" actId="478"/>
          <ac:picMkLst>
            <pc:docMk/>
            <pc:sldMk cId="3290590145" sldId="514"/>
            <ac:picMk id="2054" creationId="{1568B61B-AA90-4481-DC0C-72CC297C1710}"/>
          </ac:picMkLst>
        </pc:picChg>
      </pc:sldChg>
      <pc:sldChg chg="addSp delSp modSp add mod">
        <pc:chgData name="Richard Chalk" userId="287f8aa4f4de1d19" providerId="LiveId" clId="{0092D160-E96F-4E7A-85EE-0570A35094B3}" dt="2023-07-05T12:12:34.771" v="2755" actId="1076"/>
        <pc:sldMkLst>
          <pc:docMk/>
          <pc:sldMk cId="1536526050" sldId="515"/>
        </pc:sldMkLst>
        <pc:spChg chg="mod">
          <ac:chgData name="Richard Chalk" userId="287f8aa4f4de1d19" providerId="LiveId" clId="{0092D160-E96F-4E7A-85EE-0570A35094B3}" dt="2023-07-05T12:07:01.556" v="2731" actId="20577"/>
          <ac:spMkLst>
            <pc:docMk/>
            <pc:sldMk cId="1536526050" sldId="515"/>
            <ac:spMk id="2" creationId="{2CED0939-2445-F1A3-21AE-0A535344DD5D}"/>
          </ac:spMkLst>
        </pc:spChg>
        <pc:spChg chg="mod">
          <ac:chgData name="Richard Chalk" userId="287f8aa4f4de1d19" providerId="LiveId" clId="{0092D160-E96F-4E7A-85EE-0570A35094B3}" dt="2023-07-05T09:57:01.345" v="1372" actId="14100"/>
          <ac:spMkLst>
            <pc:docMk/>
            <pc:sldMk cId="1536526050" sldId="515"/>
            <ac:spMk id="3" creationId="{173D56EC-57A4-FE19-1901-5242223ADD72}"/>
          </ac:spMkLst>
        </pc:spChg>
        <pc:spChg chg="mod">
          <ac:chgData name="Richard Chalk" userId="287f8aa4f4de1d19" providerId="LiveId" clId="{0092D160-E96F-4E7A-85EE-0570A35094B3}" dt="2023-07-05T09:50:36.921" v="1303" actId="20577"/>
          <ac:spMkLst>
            <pc:docMk/>
            <pc:sldMk cId="1536526050" sldId="515"/>
            <ac:spMk id="7" creationId="{EBD62573-4B50-EAD6-8C7E-C3AE6A9F45B4}"/>
          </ac:spMkLst>
        </pc:spChg>
        <pc:spChg chg="add mod">
          <ac:chgData name="Richard Chalk" userId="287f8aa4f4de1d19" providerId="LiveId" clId="{0092D160-E96F-4E7A-85EE-0570A35094B3}" dt="2023-07-05T09:58:43.815" v="1477" actId="1035"/>
          <ac:spMkLst>
            <pc:docMk/>
            <pc:sldMk cId="1536526050" sldId="515"/>
            <ac:spMk id="8" creationId="{6E2D9433-9431-74E8-33C8-D8BB7B3E0B92}"/>
          </ac:spMkLst>
        </pc:spChg>
        <pc:spChg chg="del">
          <ac:chgData name="Richard Chalk" userId="287f8aa4f4de1d19" providerId="LiveId" clId="{0092D160-E96F-4E7A-85EE-0570A35094B3}" dt="2023-07-05T09:55:28.381" v="1352" actId="478"/>
          <ac:spMkLst>
            <pc:docMk/>
            <pc:sldMk cId="1536526050" sldId="515"/>
            <ac:spMk id="10" creationId="{6D059208-8E72-7A46-9223-04F7DF55B846}"/>
          </ac:spMkLst>
        </pc:spChg>
        <pc:spChg chg="del">
          <ac:chgData name="Richard Chalk" userId="287f8aa4f4de1d19" providerId="LiveId" clId="{0092D160-E96F-4E7A-85EE-0570A35094B3}" dt="2023-07-05T09:55:28.381" v="1352" actId="478"/>
          <ac:spMkLst>
            <pc:docMk/>
            <pc:sldMk cId="1536526050" sldId="515"/>
            <ac:spMk id="11" creationId="{39FD93DF-6A32-EB52-E8AB-6F9D42BBFDD9}"/>
          </ac:spMkLst>
        </pc:spChg>
        <pc:spChg chg="add mod">
          <ac:chgData name="Richard Chalk" userId="287f8aa4f4de1d19" providerId="LiveId" clId="{0092D160-E96F-4E7A-85EE-0570A35094B3}" dt="2023-07-05T09:58:07.796" v="1409" actId="1035"/>
          <ac:spMkLst>
            <pc:docMk/>
            <pc:sldMk cId="1536526050" sldId="515"/>
            <ac:spMk id="12" creationId="{B8966ED9-7EDC-5176-5A09-5D401632278A}"/>
          </ac:spMkLst>
        </pc:spChg>
        <pc:spChg chg="del">
          <ac:chgData name="Richard Chalk" userId="287f8aa4f4de1d19" providerId="LiveId" clId="{0092D160-E96F-4E7A-85EE-0570A35094B3}" dt="2023-07-05T09:55:28.381" v="1352" actId="478"/>
          <ac:spMkLst>
            <pc:docMk/>
            <pc:sldMk cId="1536526050" sldId="515"/>
            <ac:spMk id="14" creationId="{75193581-11C5-8E44-1B35-4267536E34DE}"/>
          </ac:spMkLst>
        </pc:spChg>
        <pc:spChg chg="add mod">
          <ac:chgData name="Richard Chalk" userId="287f8aa4f4de1d19" providerId="LiveId" clId="{0092D160-E96F-4E7A-85EE-0570A35094B3}" dt="2023-07-05T12:12:32.975" v="2754" actId="1076"/>
          <ac:spMkLst>
            <pc:docMk/>
            <pc:sldMk cId="1536526050" sldId="515"/>
            <ac:spMk id="17" creationId="{59111A69-C7EA-52AB-B7D0-CBAE6E5FFF69}"/>
          </ac:spMkLst>
        </pc:spChg>
        <pc:picChg chg="add mod">
          <ac:chgData name="Richard Chalk" userId="287f8aa4f4de1d19" providerId="LiveId" clId="{0092D160-E96F-4E7A-85EE-0570A35094B3}" dt="2023-07-05T09:58:43.815" v="1477" actId="1035"/>
          <ac:picMkLst>
            <pc:docMk/>
            <pc:sldMk cId="1536526050" sldId="515"/>
            <ac:picMk id="9" creationId="{BB195F59-930A-8ADE-88B8-FD91653BDAC8}"/>
          </ac:picMkLst>
        </pc:picChg>
        <pc:picChg chg="del">
          <ac:chgData name="Richard Chalk" userId="287f8aa4f4de1d19" providerId="LiveId" clId="{0092D160-E96F-4E7A-85EE-0570A35094B3}" dt="2023-07-05T09:56:12.586" v="1371" actId="478"/>
          <ac:picMkLst>
            <pc:docMk/>
            <pc:sldMk cId="1536526050" sldId="515"/>
            <ac:picMk id="13" creationId="{1D09971C-01B0-812D-8573-AB06B8E6397A}"/>
          </ac:picMkLst>
        </pc:picChg>
        <pc:picChg chg="del">
          <ac:chgData name="Richard Chalk" userId="287f8aa4f4de1d19" providerId="LiveId" clId="{0092D160-E96F-4E7A-85EE-0570A35094B3}" dt="2023-07-05T09:55:28.381" v="1352" actId="478"/>
          <ac:picMkLst>
            <pc:docMk/>
            <pc:sldMk cId="1536526050" sldId="515"/>
            <ac:picMk id="15" creationId="{2E5F5AE9-15F0-45A2-EE1A-1AFCBDC6555B}"/>
          </ac:picMkLst>
        </pc:picChg>
        <pc:picChg chg="add mod">
          <ac:chgData name="Richard Chalk" userId="287f8aa4f4de1d19" providerId="LiveId" clId="{0092D160-E96F-4E7A-85EE-0570A35094B3}" dt="2023-07-05T09:59:14.797" v="1480" actId="1076"/>
          <ac:picMkLst>
            <pc:docMk/>
            <pc:sldMk cId="1536526050" sldId="515"/>
            <ac:picMk id="4098" creationId="{A8738526-4011-2AAC-D5FF-E1F6B78193B8}"/>
          </ac:picMkLst>
        </pc:picChg>
        <pc:picChg chg="add mod">
          <ac:chgData name="Richard Chalk" userId="287f8aa4f4de1d19" providerId="LiveId" clId="{0092D160-E96F-4E7A-85EE-0570A35094B3}" dt="2023-07-05T09:59:40.902" v="1520" actId="1038"/>
          <ac:picMkLst>
            <pc:docMk/>
            <pc:sldMk cId="1536526050" sldId="515"/>
            <ac:picMk id="4100" creationId="{78C332F3-5C0A-724C-D834-34E5C9C4701F}"/>
          </ac:picMkLst>
        </pc:picChg>
        <pc:picChg chg="add mod">
          <ac:chgData name="Richard Chalk" userId="287f8aa4f4de1d19" providerId="LiveId" clId="{0092D160-E96F-4E7A-85EE-0570A35094B3}" dt="2023-07-05T12:12:34.771" v="2755" actId="1076"/>
          <ac:picMkLst>
            <pc:docMk/>
            <pc:sldMk cId="1536526050" sldId="515"/>
            <ac:picMk id="4102" creationId="{9F0C2B60-3FD3-0F23-209C-1224A2A93D90}"/>
          </ac:picMkLst>
        </pc:picChg>
        <pc:cxnChg chg="del">
          <ac:chgData name="Richard Chalk" userId="287f8aa4f4de1d19" providerId="LiveId" clId="{0092D160-E96F-4E7A-85EE-0570A35094B3}" dt="2023-07-05T09:55:19.886" v="1350" actId="478"/>
          <ac:cxnSpMkLst>
            <pc:docMk/>
            <pc:sldMk cId="1536526050" sldId="515"/>
            <ac:cxnSpMk id="4" creationId="{8E10E644-46F5-F891-B4EC-377F5D56B5D8}"/>
          </ac:cxnSpMkLst>
        </pc:cxnChg>
      </pc:sldChg>
      <pc:sldChg chg="addSp delSp modSp add mod modNotesTx">
        <pc:chgData name="Richard Chalk" userId="287f8aa4f4de1d19" providerId="LiveId" clId="{0092D160-E96F-4E7A-85EE-0570A35094B3}" dt="2023-07-05T11:50:08.500" v="2139"/>
        <pc:sldMkLst>
          <pc:docMk/>
          <pc:sldMk cId="3727036933" sldId="516"/>
        </pc:sldMkLst>
        <pc:spChg chg="mod">
          <ac:chgData name="Richard Chalk" userId="287f8aa4f4de1d19" providerId="LiveId" clId="{0092D160-E96F-4E7A-85EE-0570A35094B3}" dt="2023-07-05T11:48:56.617" v="2138" actId="207"/>
          <ac:spMkLst>
            <pc:docMk/>
            <pc:sldMk cId="3727036933" sldId="516"/>
            <ac:spMk id="2" creationId="{2CED0939-2445-F1A3-21AE-0A535344DD5D}"/>
          </ac:spMkLst>
        </pc:spChg>
        <pc:spChg chg="mod">
          <ac:chgData name="Richard Chalk" userId="287f8aa4f4de1d19" providerId="LiveId" clId="{0092D160-E96F-4E7A-85EE-0570A35094B3}" dt="2023-07-05T10:00:06.625" v="1527" actId="20577"/>
          <ac:spMkLst>
            <pc:docMk/>
            <pc:sldMk cId="3727036933" sldId="516"/>
            <ac:spMk id="7" creationId="{EBD62573-4B50-EAD6-8C7E-C3AE6A9F45B4}"/>
          </ac:spMkLst>
        </pc:spChg>
        <pc:spChg chg="add del mod">
          <ac:chgData name="Richard Chalk" userId="287f8aa4f4de1d19" providerId="LiveId" clId="{0092D160-E96F-4E7A-85EE-0570A35094B3}" dt="2023-07-05T11:18:30.859" v="1612" actId="478"/>
          <ac:spMkLst>
            <pc:docMk/>
            <pc:sldMk cId="3727036933" sldId="516"/>
            <ac:spMk id="9" creationId="{61B831A1-04BC-84DF-D010-D724DD9D2463}"/>
          </ac:spMkLst>
        </pc:spChg>
        <pc:spChg chg="mod">
          <ac:chgData name="Richard Chalk" userId="287f8aa4f4de1d19" providerId="LiveId" clId="{0092D160-E96F-4E7A-85EE-0570A35094B3}" dt="2023-07-05T10:00:13.333" v="1534" actId="20577"/>
          <ac:spMkLst>
            <pc:docMk/>
            <pc:sldMk cId="3727036933" sldId="516"/>
            <ac:spMk id="12" creationId="{0F47BC57-5C51-0D45-F0AF-DF977E1D8B04}"/>
          </ac:spMkLst>
        </pc:spChg>
        <pc:picChg chg="add mod">
          <ac:chgData name="Richard Chalk" userId="287f8aa4f4de1d19" providerId="LiveId" clId="{0092D160-E96F-4E7A-85EE-0570A35094B3}" dt="2023-07-05T10:04:57.860" v="1610" actId="1076"/>
          <ac:picMkLst>
            <pc:docMk/>
            <pc:sldMk cId="3727036933" sldId="516"/>
            <ac:picMk id="3" creationId="{A78A0620-E6F9-BC1A-F1E5-E0D0E7E2B772}"/>
          </ac:picMkLst>
        </pc:picChg>
        <pc:picChg chg="del">
          <ac:chgData name="Richard Chalk" userId="287f8aa4f4de1d19" providerId="LiveId" clId="{0092D160-E96F-4E7A-85EE-0570A35094B3}" dt="2023-07-05T10:04:55.232" v="1608" actId="478"/>
          <ac:picMkLst>
            <pc:docMk/>
            <pc:sldMk cId="3727036933" sldId="516"/>
            <ac:picMk id="8" creationId="{4C17E691-7C63-24E6-2CBB-C50627E896F8}"/>
          </ac:picMkLst>
        </pc:picChg>
        <pc:picChg chg="del">
          <ac:chgData name="Richard Chalk" userId="287f8aa4f4de1d19" providerId="LiveId" clId="{0092D160-E96F-4E7A-85EE-0570A35094B3}" dt="2023-07-05T10:01:16.689" v="1561" actId="478"/>
          <ac:picMkLst>
            <pc:docMk/>
            <pc:sldMk cId="3727036933" sldId="516"/>
            <ac:picMk id="1026" creationId="{85228D4D-FFB3-1B61-67A3-8FAD4DCEB53B}"/>
          </ac:picMkLst>
        </pc:picChg>
        <pc:picChg chg="del">
          <ac:chgData name="Richard Chalk" userId="287f8aa4f4de1d19" providerId="LiveId" clId="{0092D160-E96F-4E7A-85EE-0570A35094B3}" dt="2023-07-05T10:01:37.633" v="1569" actId="478"/>
          <ac:picMkLst>
            <pc:docMk/>
            <pc:sldMk cId="3727036933" sldId="516"/>
            <ac:picMk id="1028" creationId="{B431607D-F466-05F5-D5FB-CA7C48071A3E}"/>
          </ac:picMkLst>
        </pc:picChg>
        <pc:picChg chg="del">
          <ac:chgData name="Richard Chalk" userId="287f8aa4f4de1d19" providerId="LiveId" clId="{0092D160-E96F-4E7A-85EE-0570A35094B3}" dt="2023-07-05T10:01:54.447" v="1573" actId="478"/>
          <ac:picMkLst>
            <pc:docMk/>
            <pc:sldMk cId="3727036933" sldId="516"/>
            <ac:picMk id="1030" creationId="{394CA845-8C43-5BBC-8F00-9EFC94614EBB}"/>
          </ac:picMkLst>
        </pc:picChg>
        <pc:picChg chg="add mod">
          <ac:chgData name="Richard Chalk" userId="287f8aa4f4de1d19" providerId="LiveId" clId="{0092D160-E96F-4E7A-85EE-0570A35094B3}" dt="2023-07-05T10:03:25.976" v="1591" actId="167"/>
          <ac:picMkLst>
            <pc:docMk/>
            <pc:sldMk cId="3727036933" sldId="516"/>
            <ac:picMk id="6146" creationId="{E8467F65-5A75-AC94-9752-587D7A7F4816}"/>
          </ac:picMkLst>
        </pc:picChg>
        <pc:picChg chg="add mod">
          <ac:chgData name="Richard Chalk" userId="287f8aa4f4de1d19" providerId="LiveId" clId="{0092D160-E96F-4E7A-85EE-0570A35094B3}" dt="2023-07-05T10:04:38.723" v="1606" actId="1076"/>
          <ac:picMkLst>
            <pc:docMk/>
            <pc:sldMk cId="3727036933" sldId="516"/>
            <ac:picMk id="6148" creationId="{58864DC8-EDBB-83FB-5E13-28DFFCED493D}"/>
          </ac:picMkLst>
        </pc:picChg>
        <pc:picChg chg="add del mod">
          <ac:chgData name="Richard Chalk" userId="287f8aa4f4de1d19" providerId="LiveId" clId="{0092D160-E96F-4E7A-85EE-0570A35094B3}" dt="2023-07-05T10:02:11.061" v="1580" actId="478"/>
          <ac:picMkLst>
            <pc:docMk/>
            <pc:sldMk cId="3727036933" sldId="516"/>
            <ac:picMk id="6150" creationId="{EA980BAB-F3B1-2B07-4728-C5B752770105}"/>
          </ac:picMkLst>
        </pc:picChg>
        <pc:picChg chg="add mod">
          <ac:chgData name="Richard Chalk" userId="287f8aa4f4de1d19" providerId="LiveId" clId="{0092D160-E96F-4E7A-85EE-0570A35094B3}" dt="2023-07-05T10:04:41.421" v="1607" actId="167"/>
          <ac:picMkLst>
            <pc:docMk/>
            <pc:sldMk cId="3727036933" sldId="516"/>
            <ac:picMk id="6152" creationId="{6FD94AB1-8DA1-A380-8181-F7892E15942F}"/>
          </ac:picMkLst>
        </pc:picChg>
        <pc:picChg chg="add del">
          <ac:chgData name="Richard Chalk" userId="287f8aa4f4de1d19" providerId="LiveId" clId="{0092D160-E96F-4E7A-85EE-0570A35094B3}" dt="2023-07-05T10:02:30.274" v="1582" actId="478"/>
          <ac:picMkLst>
            <pc:docMk/>
            <pc:sldMk cId="3727036933" sldId="516"/>
            <ac:picMk id="6154" creationId="{82267C79-0841-7DBA-924F-FDBB755CCAA5}"/>
          </ac:picMkLst>
        </pc:picChg>
        <pc:picChg chg="add del mod">
          <ac:chgData name="Richard Chalk" userId="287f8aa4f4de1d19" providerId="LiveId" clId="{0092D160-E96F-4E7A-85EE-0570A35094B3}" dt="2023-07-05T10:03:13.222" v="1586" actId="478"/>
          <ac:picMkLst>
            <pc:docMk/>
            <pc:sldMk cId="3727036933" sldId="516"/>
            <ac:picMk id="6156" creationId="{1ECBECD5-C71F-D3ED-18F9-117D3BFF2B8B}"/>
          </ac:picMkLst>
        </pc:picChg>
        <pc:picChg chg="add mod">
          <ac:chgData name="Richard Chalk" userId="287f8aa4f4de1d19" providerId="LiveId" clId="{0092D160-E96F-4E7A-85EE-0570A35094B3}" dt="2023-07-05T10:03:57.819" v="1597" actId="1076"/>
          <ac:picMkLst>
            <pc:docMk/>
            <pc:sldMk cId="3727036933" sldId="516"/>
            <ac:picMk id="6158" creationId="{D0D0F5D9-E089-6829-6E34-488DAB23E6A0}"/>
          </ac:picMkLst>
        </pc:picChg>
      </pc:sldChg>
      <pc:sldChg chg="addSp delSp modSp add mod">
        <pc:chgData name="Richard Chalk" userId="287f8aa4f4de1d19" providerId="LiveId" clId="{0092D160-E96F-4E7A-85EE-0570A35094B3}" dt="2023-07-05T12:26:41.941" v="3252" actId="1035"/>
        <pc:sldMkLst>
          <pc:docMk/>
          <pc:sldMk cId="1188041564" sldId="517"/>
        </pc:sldMkLst>
        <pc:spChg chg="mod">
          <ac:chgData name="Richard Chalk" userId="287f8aa4f4de1d19" providerId="LiveId" clId="{0092D160-E96F-4E7A-85EE-0570A35094B3}" dt="2023-07-05T12:26:31.108" v="3243" actId="20577"/>
          <ac:spMkLst>
            <pc:docMk/>
            <pc:sldMk cId="1188041564" sldId="517"/>
            <ac:spMk id="2" creationId="{2CED0939-2445-F1A3-21AE-0A535344DD5D}"/>
          </ac:spMkLst>
        </pc:spChg>
        <pc:spChg chg="mod">
          <ac:chgData name="Richard Chalk" userId="287f8aa4f4de1d19" providerId="LiveId" clId="{0092D160-E96F-4E7A-85EE-0570A35094B3}" dt="2023-07-05T12:13:14.956" v="2758" actId="1076"/>
          <ac:spMkLst>
            <pc:docMk/>
            <pc:sldMk cId="1188041564" sldId="517"/>
            <ac:spMk id="3" creationId="{173D56EC-57A4-FE19-1901-5242223ADD72}"/>
          </ac:spMkLst>
        </pc:spChg>
        <pc:spChg chg="mod">
          <ac:chgData name="Richard Chalk" userId="287f8aa4f4de1d19" providerId="LiveId" clId="{0092D160-E96F-4E7A-85EE-0570A35094B3}" dt="2023-07-05T10:00:55.484" v="1560" actId="20577"/>
          <ac:spMkLst>
            <pc:docMk/>
            <pc:sldMk cId="1188041564" sldId="517"/>
            <ac:spMk id="7" creationId="{EBD62573-4B50-EAD6-8C7E-C3AE6A9F45B4}"/>
          </ac:spMkLst>
        </pc:spChg>
        <pc:spChg chg="add del">
          <ac:chgData name="Richard Chalk" userId="287f8aa4f4de1d19" providerId="LiveId" clId="{0092D160-E96F-4E7A-85EE-0570A35094B3}" dt="2023-07-05T11:50:21.925" v="2140" actId="478"/>
          <ac:spMkLst>
            <pc:docMk/>
            <pc:sldMk cId="1188041564" sldId="517"/>
            <ac:spMk id="8" creationId="{825E9CAD-9A96-9D74-2954-CBDE94B16FEE}"/>
          </ac:spMkLst>
        </pc:spChg>
        <pc:spChg chg="mod">
          <ac:chgData name="Richard Chalk" userId="287f8aa4f4de1d19" providerId="LiveId" clId="{0092D160-E96F-4E7A-85EE-0570A35094B3}" dt="2023-07-05T12:13:22.594" v="2785" actId="14100"/>
          <ac:spMkLst>
            <pc:docMk/>
            <pc:sldMk cId="1188041564" sldId="517"/>
            <ac:spMk id="10" creationId="{6D059208-8E72-7A46-9223-04F7DF55B846}"/>
          </ac:spMkLst>
        </pc:spChg>
        <pc:spChg chg="del">
          <ac:chgData name="Richard Chalk" userId="287f8aa4f4de1d19" providerId="LiveId" clId="{0092D160-E96F-4E7A-85EE-0570A35094B3}" dt="2023-07-05T11:59:36.504" v="2431" actId="478"/>
          <ac:spMkLst>
            <pc:docMk/>
            <pc:sldMk cId="1188041564" sldId="517"/>
            <ac:spMk id="11" creationId="{39FD93DF-6A32-EB52-E8AB-6F9D42BBFDD9}"/>
          </ac:spMkLst>
        </pc:spChg>
        <pc:spChg chg="add mod">
          <ac:chgData name="Richard Chalk" userId="287f8aa4f4de1d19" providerId="LiveId" clId="{0092D160-E96F-4E7A-85EE-0570A35094B3}" dt="2023-07-05T12:08:00.433" v="2733" actId="207"/>
          <ac:spMkLst>
            <pc:docMk/>
            <pc:sldMk cId="1188041564" sldId="517"/>
            <ac:spMk id="12" creationId="{A54E1BB9-FCE4-1041-DDB4-BFDACF39104D}"/>
          </ac:spMkLst>
        </pc:spChg>
        <pc:spChg chg="mod">
          <ac:chgData name="Richard Chalk" userId="287f8aa4f4de1d19" providerId="LiveId" clId="{0092D160-E96F-4E7A-85EE-0570A35094B3}" dt="2023-07-05T12:00:59.252" v="2659" actId="1036"/>
          <ac:spMkLst>
            <pc:docMk/>
            <pc:sldMk cId="1188041564" sldId="517"/>
            <ac:spMk id="14" creationId="{75193581-11C5-8E44-1B35-4267536E34DE}"/>
          </ac:spMkLst>
        </pc:spChg>
        <pc:picChg chg="add mod">
          <ac:chgData name="Richard Chalk" userId="287f8aa4f4de1d19" providerId="LiveId" clId="{0092D160-E96F-4E7A-85EE-0570A35094B3}" dt="2023-07-05T12:00:01.050" v="2443" actId="1036"/>
          <ac:picMkLst>
            <pc:docMk/>
            <pc:sldMk cId="1188041564" sldId="517"/>
            <ac:picMk id="9" creationId="{F7BF4C22-CC3D-51B4-3113-09B94234DE54}"/>
          </ac:picMkLst>
        </pc:picChg>
        <pc:picChg chg="mod">
          <ac:chgData name="Richard Chalk" userId="287f8aa4f4de1d19" providerId="LiveId" clId="{0092D160-E96F-4E7A-85EE-0570A35094B3}" dt="2023-07-05T11:59:50.575" v="2434" actId="1076"/>
          <ac:picMkLst>
            <pc:docMk/>
            <pc:sldMk cId="1188041564" sldId="517"/>
            <ac:picMk id="13" creationId="{1D09971C-01B0-812D-8573-AB06B8E6397A}"/>
          </ac:picMkLst>
        </pc:picChg>
        <pc:picChg chg="mod">
          <ac:chgData name="Richard Chalk" userId="287f8aa4f4de1d19" providerId="LiveId" clId="{0092D160-E96F-4E7A-85EE-0570A35094B3}" dt="2023-07-05T12:00:59.252" v="2659" actId="1036"/>
          <ac:picMkLst>
            <pc:docMk/>
            <pc:sldMk cId="1188041564" sldId="517"/>
            <ac:picMk id="15" creationId="{2E5F5AE9-15F0-45A2-EE1A-1AFCBDC6555B}"/>
          </ac:picMkLst>
        </pc:picChg>
        <pc:picChg chg="add mod">
          <ac:chgData name="Richard Chalk" userId="287f8aa4f4de1d19" providerId="LiveId" clId="{0092D160-E96F-4E7A-85EE-0570A35094B3}" dt="2023-07-05T12:26:41.941" v="3252" actId="1035"/>
          <ac:picMkLst>
            <pc:docMk/>
            <pc:sldMk cId="1188041564" sldId="517"/>
            <ac:picMk id="18" creationId="{A3EAD3D5-E715-F0FF-1B17-DB3ABC8ACC6E}"/>
          </ac:picMkLst>
        </pc:picChg>
        <pc:cxnChg chg="del">
          <ac:chgData name="Richard Chalk" userId="287f8aa4f4de1d19" providerId="LiveId" clId="{0092D160-E96F-4E7A-85EE-0570A35094B3}" dt="2023-07-05T11:58:13.968" v="2263" actId="478"/>
          <ac:cxnSpMkLst>
            <pc:docMk/>
            <pc:sldMk cId="1188041564" sldId="517"/>
            <ac:cxnSpMk id="4" creationId="{8E10E644-46F5-F891-B4EC-377F5D56B5D8}"/>
          </ac:cxnSpMkLst>
        </pc:cxnChg>
        <pc:cxnChg chg="add mod">
          <ac:chgData name="Richard Chalk" userId="287f8aa4f4de1d19" providerId="LiveId" clId="{0092D160-E96F-4E7A-85EE-0570A35094B3}" dt="2023-07-05T12:01:12.905" v="2686" actId="1036"/>
          <ac:cxnSpMkLst>
            <pc:docMk/>
            <pc:sldMk cId="1188041564" sldId="517"/>
            <ac:cxnSpMk id="16" creationId="{DBE9179F-4ED7-0485-EB49-E7F7EA4B1529}"/>
          </ac:cxnSpMkLst>
        </pc:cxnChg>
      </pc:sldChg>
      <pc:sldChg chg="addSp delSp modSp add mod modNotesTx">
        <pc:chgData name="Richard Chalk" userId="287f8aa4f4de1d19" providerId="LiveId" clId="{0092D160-E96F-4E7A-85EE-0570A35094B3}" dt="2023-07-05T12:27:52.915" v="3356" actId="20577"/>
        <pc:sldMkLst>
          <pc:docMk/>
          <pc:sldMk cId="1905608281" sldId="518"/>
        </pc:sldMkLst>
        <pc:spChg chg="mod ord">
          <ac:chgData name="Richard Chalk" userId="287f8aa4f4de1d19" providerId="LiveId" clId="{0092D160-E96F-4E7A-85EE-0570A35094B3}" dt="2023-07-05T12:24:34.523" v="3185" actId="20577"/>
          <ac:spMkLst>
            <pc:docMk/>
            <pc:sldMk cId="1905608281" sldId="518"/>
            <ac:spMk id="2" creationId="{2CED0939-2445-F1A3-21AE-0A535344DD5D}"/>
          </ac:spMkLst>
        </pc:spChg>
        <pc:spChg chg="del">
          <ac:chgData name="Richard Chalk" userId="287f8aa4f4de1d19" providerId="LiveId" clId="{0092D160-E96F-4E7A-85EE-0570A35094B3}" dt="2023-07-05T12:15:26.331" v="2804" actId="478"/>
          <ac:spMkLst>
            <pc:docMk/>
            <pc:sldMk cId="1905608281" sldId="518"/>
            <ac:spMk id="3" creationId="{173D56EC-57A4-FE19-1901-5242223ADD72}"/>
          </ac:spMkLst>
        </pc:spChg>
        <pc:spChg chg="mod">
          <ac:chgData name="Richard Chalk" userId="287f8aa4f4de1d19" providerId="LiveId" clId="{0092D160-E96F-4E7A-85EE-0570A35094B3}" dt="2023-07-05T12:13:47.306" v="2801" actId="20577"/>
          <ac:spMkLst>
            <pc:docMk/>
            <pc:sldMk cId="1905608281" sldId="518"/>
            <ac:spMk id="7" creationId="{EBD62573-4B50-EAD6-8C7E-C3AE6A9F45B4}"/>
          </ac:spMkLst>
        </pc:spChg>
        <pc:picChg chg="add mod">
          <ac:chgData name="Richard Chalk" userId="287f8aa4f4de1d19" providerId="LiveId" clId="{0092D160-E96F-4E7A-85EE-0570A35094B3}" dt="2023-07-05T12:21:10.442" v="2933" actId="1076"/>
          <ac:picMkLst>
            <pc:docMk/>
            <pc:sldMk cId="1905608281" sldId="518"/>
            <ac:picMk id="8" creationId="{D70BA4B3-9483-EBE5-EE6B-A2D1D808BA3F}"/>
          </ac:picMkLst>
        </pc:picChg>
        <pc:picChg chg="add mod">
          <ac:chgData name="Richard Chalk" userId="287f8aa4f4de1d19" providerId="LiveId" clId="{0092D160-E96F-4E7A-85EE-0570A35094B3}" dt="2023-07-05T12:21:18.680" v="3062" actId="1037"/>
          <ac:picMkLst>
            <pc:docMk/>
            <pc:sldMk cId="1905608281" sldId="518"/>
            <ac:picMk id="9" creationId="{1BF9A6AA-83B3-3FA0-AE0D-67C12170726F}"/>
          </ac:picMkLst>
        </pc:picChg>
        <pc:picChg chg="add mod">
          <ac:chgData name="Richard Chalk" userId="287f8aa4f4de1d19" providerId="LiveId" clId="{0092D160-E96F-4E7A-85EE-0570A35094B3}" dt="2023-07-05T12:23:59.988" v="3130" actId="1036"/>
          <ac:picMkLst>
            <pc:docMk/>
            <pc:sldMk cId="1905608281" sldId="518"/>
            <ac:picMk id="10" creationId="{8F6FF5DC-AB42-FC2A-6ADF-17D43DBF19AD}"/>
          </ac:picMkLst>
        </pc:picChg>
        <pc:picChg chg="add mod">
          <ac:chgData name="Richard Chalk" userId="287f8aa4f4de1d19" providerId="LiveId" clId="{0092D160-E96F-4E7A-85EE-0570A35094B3}" dt="2023-07-05T12:27:19.125" v="3256" actId="1076"/>
          <ac:picMkLst>
            <pc:docMk/>
            <pc:sldMk cId="1905608281" sldId="518"/>
            <ac:picMk id="11" creationId="{0FC5F0CB-C675-8B69-1E7D-BB9FE67056CB}"/>
          </ac:picMkLst>
        </pc:picChg>
        <pc:picChg chg="add mod">
          <ac:chgData name="Richard Chalk" userId="287f8aa4f4de1d19" providerId="LiveId" clId="{0092D160-E96F-4E7A-85EE-0570A35094B3}" dt="2023-07-05T12:27:23.364" v="3258" actId="1076"/>
          <ac:picMkLst>
            <pc:docMk/>
            <pc:sldMk cId="1905608281" sldId="518"/>
            <ac:picMk id="12" creationId="{95057E6F-2977-8A17-5930-6E369C34C08F}"/>
          </ac:picMkLst>
        </pc:picChg>
        <pc:picChg chg="del">
          <ac:chgData name="Richard Chalk" userId="287f8aa4f4de1d19" providerId="LiveId" clId="{0092D160-E96F-4E7A-85EE-0570A35094B3}" dt="2023-07-05T12:15:37.070" v="2808" actId="478"/>
          <ac:picMkLst>
            <pc:docMk/>
            <pc:sldMk cId="1905608281" sldId="518"/>
            <ac:picMk id="1026" creationId="{2A8C079E-E67A-AA02-F467-278EC680069E}"/>
          </ac:picMkLst>
        </pc:picChg>
        <pc:cxnChg chg="del">
          <ac:chgData name="Richard Chalk" userId="287f8aa4f4de1d19" providerId="LiveId" clId="{0092D160-E96F-4E7A-85EE-0570A35094B3}" dt="2023-07-05T12:15:28.274" v="2805" actId="478"/>
          <ac:cxnSpMkLst>
            <pc:docMk/>
            <pc:sldMk cId="1905608281" sldId="518"/>
            <ac:cxnSpMk id="4" creationId="{8E10E644-46F5-F891-B4EC-377F5D56B5D8}"/>
          </ac:cxnSpMkLst>
        </pc:cxn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61398895" sldId="257"/>
        </pc:sldMkLst>
        <pc:spChg chg="mod">
          <ac:chgData name="Richard Chalk" userId="287f8aa4f4de1d19" providerId="LiveId" clId="{D95C05BF-833D-49BE-9C47-05788DF5D36D}" dt="2022-11-09T05:41:59.036" v="495" actId="20577"/>
          <ac:spMkLst>
            <pc:docMk/>
            <pc:sldMk cId="61398895" sldId="257"/>
            <ac:spMk id="127" creationId="{00000000-0000-0000-0000-000000000000}"/>
          </ac:spMkLst>
        </pc:spChg>
        <pc:picChg chg="add mod">
          <ac:chgData name="Richard Chalk" userId="287f8aa4f4de1d19" providerId="LiveId" clId="{D95C05BF-833D-49BE-9C47-05788DF5D36D}" dt="2022-11-09T05:36:19.966" v="381" actId="1035"/>
          <ac:picMkLst>
            <pc:docMk/>
            <pc:sldMk cId="61398895" sldId="257"/>
            <ac:picMk id="3" creationId="{143BD36C-96AA-1372-4D44-554B3007C308}"/>
          </ac:picMkLst>
        </pc:picChg>
        <pc:picChg chg="del mod">
          <ac:chgData name="Richard Chalk" userId="287f8aa4f4de1d19" providerId="LiveId" clId="{D95C05BF-833D-49BE-9C47-05788DF5D36D}" dt="2022-11-09T05:36:15.154" v="374" actId="478"/>
          <ac:picMkLst>
            <pc:docMk/>
            <pc:sldMk cId="61398895"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4DF91DCC-CDFF-47CD-A274-72C00926AA9D}"/>
    <pc:docChg chg="undo custSel modSld">
      <pc:chgData name="Richard Chalk" userId="287f8aa4f4de1d19" providerId="LiveId" clId="{4DF91DCC-CDFF-47CD-A274-72C00926AA9D}" dt="2023-07-31T09:09:39.661" v="52" actId="20577"/>
      <pc:docMkLst>
        <pc:docMk/>
      </pc:docMkLst>
      <pc:sldChg chg="modSp mod">
        <pc:chgData name="Richard Chalk" userId="287f8aa4f4de1d19" providerId="LiveId" clId="{4DF91DCC-CDFF-47CD-A274-72C00926AA9D}" dt="2023-07-31T09:09:39.661" v="52" actId="20577"/>
        <pc:sldMkLst>
          <pc:docMk/>
          <pc:sldMk cId="2331944968" sldId="530"/>
        </pc:sldMkLst>
        <pc:spChg chg="mod">
          <ac:chgData name="Richard Chalk" userId="287f8aa4f4de1d19" providerId="LiveId" clId="{4DF91DCC-CDFF-47CD-A274-72C00926AA9D}" dt="2023-07-31T09:09:20.322" v="11" actId="20577"/>
          <ac:spMkLst>
            <pc:docMk/>
            <pc:sldMk cId="2331944968" sldId="530"/>
            <ac:spMk id="18" creationId="{CBF4E8CD-055F-8FAC-58DB-DB42DE1E6C1D}"/>
          </ac:spMkLst>
        </pc:spChg>
        <pc:spChg chg="mod">
          <ac:chgData name="Richard Chalk" userId="287f8aa4f4de1d19" providerId="LiveId" clId="{4DF91DCC-CDFF-47CD-A274-72C00926AA9D}" dt="2023-07-31T09:09:39.661" v="52" actId="20577"/>
          <ac:spMkLst>
            <pc:docMk/>
            <pc:sldMk cId="2331944968" sldId="530"/>
            <ac:spMk id="658" creationId="{00000000-0000-0000-0000-000000000000}"/>
          </ac:spMkLst>
        </pc:spChg>
      </pc:sld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2575820018" sldId="276"/>
        </pc:sldMkLst>
        <pc:spChg chg="mod">
          <ac:chgData name="Richard Chalk" userId="287f8aa4f4de1d19" providerId="LiveId" clId="{58497F12-9F15-4AEF-9843-0D62383C9052}" dt="2023-06-05T10:53:01.211" v="1078" actId="207"/>
          <ac:spMkLst>
            <pc:docMk/>
            <pc:sldMk cId="2575820018" sldId="276"/>
            <ac:spMk id="2" creationId="{3A71E821-B9AB-AD65-7FBF-FDAD0E49BECC}"/>
          </ac:spMkLst>
        </pc:spChg>
        <pc:spChg chg="mod">
          <ac:chgData name="Richard Chalk" userId="287f8aa4f4de1d19" providerId="LiveId" clId="{58497F12-9F15-4AEF-9843-0D62383C9052}" dt="2023-06-05T13:33:23.344" v="1540" actId="1037"/>
          <ac:spMkLst>
            <pc:docMk/>
            <pc:sldMk cId="2575820018" sldId="276"/>
            <ac:spMk id="5" creationId="{47613644-6273-A98D-5607-2C79758DB957}"/>
          </ac:spMkLst>
        </pc:spChg>
        <pc:picChg chg="del">
          <ac:chgData name="Richard Chalk" userId="287f8aa4f4de1d19" providerId="LiveId" clId="{58497F12-9F15-4AEF-9843-0D62383C9052}" dt="2023-06-05T10:52:48.549" v="1069" actId="478"/>
          <ac:picMkLst>
            <pc:docMk/>
            <pc:sldMk cId="2575820018" sldId="276"/>
            <ac:picMk id="6" creationId="{CFEBA2BF-D585-A1B1-72A3-017842E315E5}"/>
          </ac:picMkLst>
        </pc:picChg>
        <pc:picChg chg="mod">
          <ac:chgData name="Richard Chalk" userId="287f8aa4f4de1d19" providerId="LiveId" clId="{58497F12-9F15-4AEF-9843-0D62383C9052}" dt="2023-06-05T11:39:44.628" v="1452" actId="14100"/>
          <ac:picMkLst>
            <pc:docMk/>
            <pc:sldMk cId="2575820018"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2B8EF38D-F199-4A46-BF3A-8383621CB477}"/>
    <pc:docChg chg="undo custSel addSld delSld modSld sldOrd">
      <pc:chgData name="Richard Chalk" userId="287f8aa4f4de1d19" providerId="LiveId" clId="{2B8EF38D-F199-4A46-BF3A-8383621CB477}" dt="2023-06-30T05:26:45.855" v="7539" actId="207"/>
      <pc:docMkLst>
        <pc:docMk/>
      </pc:docMkLst>
      <pc:sldChg chg="delSp modSp mod">
        <pc:chgData name="Richard Chalk" userId="287f8aa4f4de1d19" providerId="LiveId" clId="{2B8EF38D-F199-4A46-BF3A-8383621CB477}" dt="2023-06-27T19:46:12.742" v="6972" actId="113"/>
        <pc:sldMkLst>
          <pc:docMk/>
          <pc:sldMk cId="0" sldId="299"/>
        </pc:sldMkLst>
        <pc:spChg chg="del">
          <ac:chgData name="Richard Chalk" userId="287f8aa4f4de1d19" providerId="LiveId" clId="{2B8EF38D-F199-4A46-BF3A-8383621CB477}" dt="2023-06-27T05:24:47.360" v="151" actId="478"/>
          <ac:spMkLst>
            <pc:docMk/>
            <pc:sldMk cId="0" sldId="299"/>
            <ac:spMk id="8" creationId="{7A08CD1E-4C90-50E0-01D6-BAB4795911B6}"/>
          </ac:spMkLst>
        </pc:spChg>
        <pc:spChg chg="mod">
          <ac:chgData name="Richard Chalk" userId="287f8aa4f4de1d19" providerId="LiveId" clId="{2B8EF38D-F199-4A46-BF3A-8383621CB477}" dt="2023-06-27T05:24:30.924" v="150" actId="20577"/>
          <ac:spMkLst>
            <pc:docMk/>
            <pc:sldMk cId="0" sldId="299"/>
            <ac:spMk id="18" creationId="{CBF4E8CD-055F-8FAC-58DB-DB42DE1E6C1D}"/>
          </ac:spMkLst>
        </pc:spChg>
        <pc:spChg chg="mod">
          <ac:chgData name="Richard Chalk" userId="287f8aa4f4de1d19" providerId="LiveId" clId="{2B8EF38D-F199-4A46-BF3A-8383621CB477}" dt="2023-06-27T19:46:12.742" v="6972" actId="113"/>
          <ac:spMkLst>
            <pc:docMk/>
            <pc:sldMk cId="0" sldId="299"/>
            <ac:spMk id="658" creationId="{00000000-0000-0000-0000-000000000000}"/>
          </ac:spMkLst>
        </pc:spChg>
        <pc:picChg chg="del">
          <ac:chgData name="Richard Chalk" userId="287f8aa4f4de1d19" providerId="LiveId" clId="{2B8EF38D-F199-4A46-BF3A-8383621CB477}" dt="2023-06-27T05:25:50.907" v="202" actId="478"/>
          <ac:picMkLst>
            <pc:docMk/>
            <pc:sldMk cId="0" sldId="299"/>
            <ac:picMk id="21" creationId="{1B8AA42F-ACD4-7A8D-2D04-74F65ED2DCB1}"/>
          </ac:picMkLst>
        </pc:picChg>
        <pc:picChg chg="mod">
          <ac:chgData name="Richard Chalk" userId="287f8aa4f4de1d19" providerId="LiveId" clId="{2B8EF38D-F199-4A46-BF3A-8383621CB477}" dt="2023-06-27T05:24:26.915" v="148" actId="1037"/>
          <ac:picMkLst>
            <pc:docMk/>
            <pc:sldMk cId="0" sldId="299"/>
            <ac:picMk id="22" creationId="{53FCFF29-1F86-5077-300D-DF8167D1E2EF}"/>
          </ac:picMkLst>
        </pc:picChg>
      </pc:sldChg>
      <pc:sldChg chg="modSp mod">
        <pc:chgData name="Richard Chalk" userId="287f8aa4f4de1d19" providerId="LiveId" clId="{2B8EF38D-F199-4A46-BF3A-8383621CB477}" dt="2023-06-27T05:20:58.747" v="11" actId="20577"/>
        <pc:sldMkLst>
          <pc:docMk/>
          <pc:sldMk cId="3213385662" sldId="309"/>
        </pc:sldMkLst>
        <pc:spChg chg="mod">
          <ac:chgData name="Richard Chalk" userId="287f8aa4f4de1d19" providerId="LiveId" clId="{2B8EF38D-F199-4A46-BF3A-8383621CB477}" dt="2023-06-27T05:20:58.747" v="11" actId="20577"/>
          <ac:spMkLst>
            <pc:docMk/>
            <pc:sldMk cId="3213385662" sldId="309"/>
            <ac:spMk id="118" creationId="{00000000-0000-0000-0000-000000000000}"/>
          </ac:spMkLst>
        </pc:spChg>
      </pc:sldChg>
      <pc:sldChg chg="addSp delSp modSp add mod modNotesTx">
        <pc:chgData name="Richard Chalk" userId="287f8aa4f4de1d19" providerId="LiveId" clId="{2B8EF38D-F199-4A46-BF3A-8383621CB477}" dt="2023-06-27T14:34:11.076" v="6169"/>
        <pc:sldMkLst>
          <pc:docMk/>
          <pc:sldMk cId="2114022562" sldId="382"/>
        </pc:sldMkLst>
        <pc:spChg chg="add del mod">
          <ac:chgData name="Richard Chalk" userId="287f8aa4f4de1d19" providerId="LiveId" clId="{2B8EF38D-F199-4A46-BF3A-8383621CB477}" dt="2023-06-27T13:15:44.758" v="4129" actId="478"/>
          <ac:spMkLst>
            <pc:docMk/>
            <pc:sldMk cId="2114022562" sldId="382"/>
            <ac:spMk id="2" creationId="{5817A5A0-C241-207F-873E-601A2D270C2F}"/>
          </ac:spMkLst>
        </pc:spChg>
        <pc:spChg chg="del">
          <ac:chgData name="Richard Chalk" userId="287f8aa4f4de1d19" providerId="LiveId" clId="{2B8EF38D-F199-4A46-BF3A-8383621CB477}" dt="2023-06-27T13:23:49.944" v="4228" actId="478"/>
          <ac:spMkLst>
            <pc:docMk/>
            <pc:sldMk cId="2114022562" sldId="382"/>
            <ac:spMk id="26" creationId="{F638FA4B-661B-DB96-C35F-957F1D44DD79}"/>
          </ac:spMkLst>
        </pc:spChg>
        <pc:spChg chg="del">
          <ac:chgData name="Richard Chalk" userId="287f8aa4f4de1d19" providerId="LiveId" clId="{2B8EF38D-F199-4A46-BF3A-8383621CB477}" dt="2023-06-27T13:23:49.944" v="4228" actId="478"/>
          <ac:spMkLst>
            <pc:docMk/>
            <pc:sldMk cId="2114022562" sldId="382"/>
            <ac:spMk id="27" creationId="{42D76D80-E41E-5A19-BFA7-B691B009E6C2}"/>
          </ac:spMkLst>
        </pc:spChg>
        <pc:spChg chg="del">
          <ac:chgData name="Richard Chalk" userId="287f8aa4f4de1d19" providerId="LiveId" clId="{2B8EF38D-F199-4A46-BF3A-8383621CB477}" dt="2023-06-27T13:23:49.944" v="4228" actId="478"/>
          <ac:spMkLst>
            <pc:docMk/>
            <pc:sldMk cId="2114022562" sldId="382"/>
            <ac:spMk id="28" creationId="{F70A803B-DCC1-55F7-74F6-85D4DDF8679D}"/>
          </ac:spMkLst>
        </pc:spChg>
        <pc:spChg chg="del">
          <ac:chgData name="Richard Chalk" userId="287f8aa4f4de1d19" providerId="LiveId" clId="{2B8EF38D-F199-4A46-BF3A-8383621CB477}" dt="2023-06-27T13:23:49.944" v="4228" actId="478"/>
          <ac:spMkLst>
            <pc:docMk/>
            <pc:sldMk cId="2114022562" sldId="382"/>
            <ac:spMk id="29" creationId="{F0C8511C-D8D8-1032-A193-C4296DEDC4E5}"/>
          </ac:spMkLst>
        </pc:spChg>
        <pc:spChg chg="del">
          <ac:chgData name="Richard Chalk" userId="287f8aa4f4de1d19" providerId="LiveId" clId="{2B8EF38D-F199-4A46-BF3A-8383621CB477}" dt="2023-06-27T13:23:49.944" v="4228" actId="478"/>
          <ac:spMkLst>
            <pc:docMk/>
            <pc:sldMk cId="2114022562" sldId="382"/>
            <ac:spMk id="30" creationId="{05A48DB6-EA47-0587-77D5-ED41856D6EEA}"/>
          </ac:spMkLst>
        </pc:spChg>
        <pc:spChg chg="del">
          <ac:chgData name="Richard Chalk" userId="287f8aa4f4de1d19" providerId="LiveId" clId="{2B8EF38D-F199-4A46-BF3A-8383621CB477}" dt="2023-06-27T13:23:49.944" v="4228" actId="478"/>
          <ac:spMkLst>
            <pc:docMk/>
            <pc:sldMk cId="2114022562" sldId="382"/>
            <ac:spMk id="31" creationId="{1C4BA9F4-587C-2266-D0BD-8CDC5082CE1A}"/>
          </ac:spMkLst>
        </pc:spChg>
        <pc:spChg chg="del">
          <ac:chgData name="Richard Chalk" userId="287f8aa4f4de1d19" providerId="LiveId" clId="{2B8EF38D-F199-4A46-BF3A-8383621CB477}" dt="2023-06-27T13:23:49.944" v="4228" actId="478"/>
          <ac:spMkLst>
            <pc:docMk/>
            <pc:sldMk cId="2114022562" sldId="382"/>
            <ac:spMk id="32" creationId="{3DB36E48-4EF1-869D-FDC3-78F353DBE937}"/>
          </ac:spMkLst>
        </pc:spChg>
        <pc:spChg chg="del">
          <ac:chgData name="Richard Chalk" userId="287f8aa4f4de1d19" providerId="LiveId" clId="{2B8EF38D-F199-4A46-BF3A-8383621CB477}" dt="2023-06-27T13:23:49.944" v="4228" actId="478"/>
          <ac:spMkLst>
            <pc:docMk/>
            <pc:sldMk cId="2114022562" sldId="382"/>
            <ac:spMk id="33" creationId="{F61A159D-BAB7-C28F-73B3-327C5C08EBC8}"/>
          </ac:spMkLst>
        </pc:spChg>
        <pc:spChg chg="mod">
          <ac:chgData name="Richard Chalk" userId="287f8aa4f4de1d19" providerId="LiveId" clId="{2B8EF38D-F199-4A46-BF3A-8383621CB477}" dt="2023-06-27T14:34:11.076" v="6169"/>
          <ac:spMkLst>
            <pc:docMk/>
            <pc:sldMk cId="2114022562" sldId="382"/>
            <ac:spMk id="658" creationId="{00000000-0000-0000-0000-000000000000}"/>
          </ac:spMkLst>
        </pc:spChg>
        <pc:picChg chg="add del">
          <ac:chgData name="Richard Chalk" userId="287f8aa4f4de1d19" providerId="LiveId" clId="{2B8EF38D-F199-4A46-BF3A-8383621CB477}" dt="2023-06-27T13:30:25.235" v="4324" actId="478"/>
          <ac:picMkLst>
            <pc:docMk/>
            <pc:sldMk cId="2114022562" sldId="382"/>
            <ac:picMk id="3" creationId="{39D0F1A2-0780-E24F-19A1-712286291FB7}"/>
          </ac:picMkLst>
        </pc:picChg>
        <pc:picChg chg="add del mod">
          <ac:chgData name="Richard Chalk" userId="287f8aa4f4de1d19" providerId="LiveId" clId="{2B8EF38D-F199-4A46-BF3A-8383621CB477}" dt="2023-06-27T14:33:57.576" v="6168" actId="478"/>
          <ac:picMkLst>
            <pc:docMk/>
            <pc:sldMk cId="2114022562" sldId="382"/>
            <ac:picMk id="8" creationId="{E5607B56-ABC4-3CC2-B18D-157B93F6F12C}"/>
          </ac:picMkLst>
        </pc:picChg>
        <pc:picChg chg="del">
          <ac:chgData name="Richard Chalk" userId="287f8aa4f4de1d19" providerId="LiveId" clId="{2B8EF38D-F199-4A46-BF3A-8383621CB477}" dt="2023-06-27T13:23:49.944" v="4228" actId="478"/>
          <ac:picMkLst>
            <pc:docMk/>
            <pc:sldMk cId="2114022562" sldId="382"/>
            <ac:picMk id="12" creationId="{A81FE7F7-0A9A-CD08-7784-233453E23036}"/>
          </ac:picMkLst>
        </pc:picChg>
        <pc:picChg chg="del">
          <ac:chgData name="Richard Chalk" userId="287f8aa4f4de1d19" providerId="LiveId" clId="{2B8EF38D-F199-4A46-BF3A-8383621CB477}" dt="2023-06-27T13:23:49.944" v="4228" actId="478"/>
          <ac:picMkLst>
            <pc:docMk/>
            <pc:sldMk cId="2114022562" sldId="382"/>
            <ac:picMk id="13" creationId="{EDC39734-E8EA-00A9-A859-30B9B66F8837}"/>
          </ac:picMkLst>
        </pc:picChg>
        <pc:picChg chg="del">
          <ac:chgData name="Richard Chalk" userId="287f8aa4f4de1d19" providerId="LiveId" clId="{2B8EF38D-F199-4A46-BF3A-8383621CB477}" dt="2023-06-27T13:23:49.944" v="4228" actId="478"/>
          <ac:picMkLst>
            <pc:docMk/>
            <pc:sldMk cId="2114022562" sldId="382"/>
            <ac:picMk id="16" creationId="{ADC36088-711C-79F8-8748-AEE627C738AB}"/>
          </ac:picMkLst>
        </pc:picChg>
        <pc:picChg chg="del">
          <ac:chgData name="Richard Chalk" userId="287f8aa4f4de1d19" providerId="LiveId" clId="{2B8EF38D-F199-4A46-BF3A-8383621CB477}" dt="2023-06-27T13:23:49.944" v="4228" actId="478"/>
          <ac:picMkLst>
            <pc:docMk/>
            <pc:sldMk cId="2114022562" sldId="382"/>
            <ac:picMk id="17" creationId="{DF4D34D9-967E-2654-C619-76110BAD8E6C}"/>
          </ac:picMkLst>
        </pc:picChg>
        <pc:picChg chg="del">
          <ac:chgData name="Richard Chalk" userId="287f8aa4f4de1d19" providerId="LiveId" clId="{2B8EF38D-F199-4A46-BF3A-8383621CB477}" dt="2023-06-27T13:23:49.944" v="4228" actId="478"/>
          <ac:picMkLst>
            <pc:docMk/>
            <pc:sldMk cId="2114022562" sldId="382"/>
            <ac:picMk id="18" creationId="{5423F255-3008-E4D5-63D3-E1A709858FA7}"/>
          </ac:picMkLst>
        </pc:picChg>
        <pc:picChg chg="del">
          <ac:chgData name="Richard Chalk" userId="287f8aa4f4de1d19" providerId="LiveId" clId="{2B8EF38D-F199-4A46-BF3A-8383621CB477}" dt="2023-06-27T13:23:49.944" v="4228" actId="478"/>
          <ac:picMkLst>
            <pc:docMk/>
            <pc:sldMk cId="2114022562" sldId="382"/>
            <ac:picMk id="19" creationId="{F702EE85-FD2D-F24D-D336-539C1CED4375}"/>
          </ac:picMkLst>
        </pc:picChg>
        <pc:picChg chg="del">
          <ac:chgData name="Richard Chalk" userId="287f8aa4f4de1d19" providerId="LiveId" clId="{2B8EF38D-F199-4A46-BF3A-8383621CB477}" dt="2023-06-27T13:23:49.944" v="4228" actId="478"/>
          <ac:picMkLst>
            <pc:docMk/>
            <pc:sldMk cId="2114022562" sldId="382"/>
            <ac:picMk id="20" creationId="{6ABF20FB-1338-8009-784F-426CC3796880}"/>
          </ac:picMkLst>
        </pc:picChg>
        <pc:picChg chg="del">
          <ac:chgData name="Richard Chalk" userId="287f8aa4f4de1d19" providerId="LiveId" clId="{2B8EF38D-F199-4A46-BF3A-8383621CB477}" dt="2023-06-27T13:23:49.944" v="4228" actId="478"/>
          <ac:picMkLst>
            <pc:docMk/>
            <pc:sldMk cId="2114022562" sldId="382"/>
            <ac:picMk id="21" creationId="{87EDA3DF-2653-C9B7-656C-871C25C8BFB5}"/>
          </ac:picMkLst>
        </pc:picChg>
        <pc:picChg chg="del mod">
          <ac:chgData name="Richard Chalk" userId="287f8aa4f4de1d19" providerId="LiveId" clId="{2B8EF38D-F199-4A46-BF3A-8383621CB477}" dt="2023-06-27T13:22:53.178" v="4198" actId="478"/>
          <ac:picMkLst>
            <pc:docMk/>
            <pc:sldMk cId="2114022562" sldId="382"/>
            <ac:picMk id="24" creationId="{BD886426-51C3-1143-DD73-66063CC9B776}"/>
          </ac:picMkLst>
        </pc:picChg>
        <pc:picChg chg="del mod">
          <ac:chgData name="Richard Chalk" userId="287f8aa4f4de1d19" providerId="LiveId" clId="{2B8EF38D-F199-4A46-BF3A-8383621CB477}" dt="2023-06-27T13:22:54.545" v="4199" actId="478"/>
          <ac:picMkLst>
            <pc:docMk/>
            <pc:sldMk cId="2114022562" sldId="382"/>
            <ac:picMk id="25" creationId="{D6F011CB-AF44-EB06-19E4-4BF115CA687C}"/>
          </ac:picMkLst>
        </pc:picChg>
        <pc:picChg chg="add del mod">
          <ac:chgData name="Richard Chalk" userId="287f8aa4f4de1d19" providerId="LiveId" clId="{2B8EF38D-F199-4A46-BF3A-8383621CB477}" dt="2023-06-27T13:30:23.460" v="4322" actId="478"/>
          <ac:picMkLst>
            <pc:docMk/>
            <pc:sldMk cId="2114022562" sldId="382"/>
            <ac:picMk id="1026" creationId="{681B1308-480D-8AA3-0A26-CFC442D8187C}"/>
          </ac:picMkLst>
        </pc:picChg>
      </pc:sldChg>
      <pc:sldChg chg="del">
        <pc:chgData name="Richard Chalk" userId="287f8aa4f4de1d19" providerId="LiveId" clId="{2B8EF38D-F199-4A46-BF3A-8383621CB477}" dt="2023-06-27T12:35:31.931" v="3931" actId="47"/>
        <pc:sldMkLst>
          <pc:docMk/>
          <pc:sldMk cId="892267867" sldId="474"/>
        </pc:sldMkLst>
      </pc:sldChg>
      <pc:sldChg chg="addSp delSp modSp add del mod">
        <pc:chgData name="Richard Chalk" userId="287f8aa4f4de1d19" providerId="LiveId" clId="{2B8EF38D-F199-4A46-BF3A-8383621CB477}" dt="2023-06-30T05:26:45.855" v="7539" actId="207"/>
        <pc:sldMkLst>
          <pc:docMk/>
          <pc:sldMk cId="563439124" sldId="475"/>
        </pc:sldMkLst>
        <pc:spChg chg="add mod">
          <ac:chgData name="Richard Chalk" userId="287f8aa4f4de1d19" providerId="LiveId" clId="{2B8EF38D-F199-4A46-BF3A-8383621CB477}" dt="2023-06-30T05:26:45.855" v="7539" actId="207"/>
          <ac:spMkLst>
            <pc:docMk/>
            <pc:sldMk cId="563439124" sldId="475"/>
            <ac:spMk id="2" creationId="{D38A2874-AB16-9AD3-BABF-E7CFCE36C4F2}"/>
          </ac:spMkLst>
        </pc:spChg>
        <pc:spChg chg="del">
          <ac:chgData name="Richard Chalk" userId="287f8aa4f4de1d19" providerId="LiveId" clId="{2B8EF38D-F199-4A46-BF3A-8383621CB477}" dt="2023-06-30T05:25:38.059" v="7533" actId="478"/>
          <ac:spMkLst>
            <pc:docMk/>
            <pc:sldMk cId="563439124" sldId="475"/>
            <ac:spMk id="19" creationId="{69553549-72ED-2138-823F-AB6566B8077A}"/>
          </ac:spMkLst>
        </pc:spChg>
        <pc:picChg chg="del">
          <ac:chgData name="Richard Chalk" userId="287f8aa4f4de1d19" providerId="LiveId" clId="{2B8EF38D-F199-4A46-BF3A-8383621CB477}" dt="2023-06-30T05:25:36.655" v="7532" actId="478"/>
          <ac:picMkLst>
            <pc:docMk/>
            <pc:sldMk cId="563439124" sldId="475"/>
            <ac:picMk id="20" creationId="{0AB3BCD2-6FD1-72EC-C87D-3F00A078A0F3}"/>
          </ac:picMkLst>
        </pc:picChg>
      </pc:sldChg>
      <pc:sldChg chg="del">
        <pc:chgData name="Richard Chalk" userId="287f8aa4f4de1d19" providerId="LiveId" clId="{2B8EF38D-F199-4A46-BF3A-8383621CB477}" dt="2023-06-27T12:35:31.931" v="3931" actId="47"/>
        <pc:sldMkLst>
          <pc:docMk/>
          <pc:sldMk cId="4031707558" sldId="476"/>
        </pc:sldMkLst>
      </pc:sldChg>
      <pc:sldChg chg="del">
        <pc:chgData name="Richard Chalk" userId="287f8aa4f4de1d19" providerId="LiveId" clId="{2B8EF38D-F199-4A46-BF3A-8383621CB477}" dt="2023-06-27T12:35:31.931" v="3931" actId="47"/>
        <pc:sldMkLst>
          <pc:docMk/>
          <pc:sldMk cId="3854563775" sldId="477"/>
        </pc:sldMkLst>
      </pc:sldChg>
      <pc:sldChg chg="del">
        <pc:chgData name="Richard Chalk" userId="287f8aa4f4de1d19" providerId="LiveId" clId="{2B8EF38D-F199-4A46-BF3A-8383621CB477}" dt="2023-06-27T12:35:31.931" v="3931" actId="47"/>
        <pc:sldMkLst>
          <pc:docMk/>
          <pc:sldMk cId="3481574009" sldId="478"/>
        </pc:sldMkLst>
      </pc:sldChg>
      <pc:sldChg chg="del">
        <pc:chgData name="Richard Chalk" userId="287f8aa4f4de1d19" providerId="LiveId" clId="{2B8EF38D-F199-4A46-BF3A-8383621CB477}" dt="2023-06-27T12:35:31.931" v="3931" actId="47"/>
        <pc:sldMkLst>
          <pc:docMk/>
          <pc:sldMk cId="2744653544" sldId="479"/>
        </pc:sldMkLst>
      </pc:sldChg>
      <pc:sldChg chg="del">
        <pc:chgData name="Richard Chalk" userId="287f8aa4f4de1d19" providerId="LiveId" clId="{2B8EF38D-F199-4A46-BF3A-8383621CB477}" dt="2023-06-27T12:35:31.931" v="3931" actId="47"/>
        <pc:sldMkLst>
          <pc:docMk/>
          <pc:sldMk cId="2344539393" sldId="480"/>
        </pc:sldMkLst>
      </pc:sldChg>
      <pc:sldChg chg="addSp delSp modSp mod ord modNotesTx">
        <pc:chgData name="Richard Chalk" userId="287f8aa4f4de1d19" providerId="LiveId" clId="{2B8EF38D-F199-4A46-BF3A-8383621CB477}" dt="2023-06-27T20:09:00.054" v="7512" actId="20577"/>
        <pc:sldMkLst>
          <pc:docMk/>
          <pc:sldMk cId="2036756973" sldId="481"/>
        </pc:sldMkLst>
        <pc:spChg chg="mod">
          <ac:chgData name="Richard Chalk" userId="287f8aa4f4de1d19" providerId="LiveId" clId="{2B8EF38D-F199-4A46-BF3A-8383621CB477}" dt="2023-06-27T20:09:00.054" v="7512" actId="20577"/>
          <ac:spMkLst>
            <pc:docMk/>
            <pc:sldMk cId="2036756973" sldId="481"/>
            <ac:spMk id="2" creationId="{2CED0939-2445-F1A3-21AE-0A535344DD5D}"/>
          </ac:spMkLst>
        </pc:spChg>
        <pc:spChg chg="mod">
          <ac:chgData name="Richard Chalk" userId="287f8aa4f4de1d19" providerId="LiveId" clId="{2B8EF38D-F199-4A46-BF3A-8383621CB477}" dt="2023-06-27T16:40:54.638" v="6672" actId="113"/>
          <ac:spMkLst>
            <pc:docMk/>
            <pc:sldMk cId="2036756973" sldId="481"/>
            <ac:spMk id="3" creationId="{173D56EC-57A4-FE19-1901-5242223ADD72}"/>
          </ac:spMkLst>
        </pc:spChg>
        <pc:spChg chg="del">
          <ac:chgData name="Richard Chalk" userId="287f8aa4f4de1d19" providerId="LiveId" clId="{2B8EF38D-F199-4A46-BF3A-8383621CB477}" dt="2023-06-27T16:36:16.941" v="6653" actId="478"/>
          <ac:spMkLst>
            <pc:docMk/>
            <pc:sldMk cId="2036756973" sldId="481"/>
            <ac:spMk id="6" creationId="{AA3DBEFE-0B36-E64D-9BC8-6CAB98AE791F}"/>
          </ac:spMkLst>
        </pc:spChg>
        <pc:spChg chg="mod">
          <ac:chgData name="Richard Chalk" userId="287f8aa4f4de1d19" providerId="LiveId" clId="{2B8EF38D-F199-4A46-BF3A-8383621CB477}" dt="2023-06-27T12:46:27.444" v="4122" actId="20577"/>
          <ac:spMkLst>
            <pc:docMk/>
            <pc:sldMk cId="2036756973" sldId="481"/>
            <ac:spMk id="7" creationId="{EBD62573-4B50-EAD6-8C7E-C3AE6A9F45B4}"/>
          </ac:spMkLst>
        </pc:spChg>
        <pc:spChg chg="add del mod">
          <ac:chgData name="Richard Chalk" userId="287f8aa4f4de1d19" providerId="LiveId" clId="{2B8EF38D-F199-4A46-BF3A-8383621CB477}" dt="2023-06-27T15:22:13.730" v="6234" actId="478"/>
          <ac:spMkLst>
            <pc:docMk/>
            <pc:sldMk cId="2036756973" sldId="481"/>
            <ac:spMk id="8" creationId="{B95AA0FD-51A2-900C-DA46-96027AAFB65A}"/>
          </ac:spMkLst>
        </pc:spChg>
        <pc:spChg chg="del">
          <ac:chgData name="Richard Chalk" userId="287f8aa4f4de1d19" providerId="LiveId" clId="{2B8EF38D-F199-4A46-BF3A-8383621CB477}" dt="2023-06-27T15:22:16.986" v="6235" actId="478"/>
          <ac:spMkLst>
            <pc:docMk/>
            <pc:sldMk cId="2036756973" sldId="481"/>
            <ac:spMk id="15" creationId="{224494BA-550F-E31C-2124-83DDE4ED3720}"/>
          </ac:spMkLst>
        </pc:spChg>
        <pc:spChg chg="del">
          <ac:chgData name="Richard Chalk" userId="287f8aa4f4de1d19" providerId="LiveId" clId="{2B8EF38D-F199-4A46-BF3A-8383621CB477}" dt="2023-06-27T15:22:16.986" v="6235" actId="478"/>
          <ac:spMkLst>
            <pc:docMk/>
            <pc:sldMk cId="2036756973" sldId="481"/>
            <ac:spMk id="17" creationId="{B26AB41B-4B6F-4DD4-94E4-D10A41809965}"/>
          </ac:spMkLst>
        </pc:spChg>
        <pc:spChg chg="del">
          <ac:chgData name="Richard Chalk" userId="287f8aa4f4de1d19" providerId="LiveId" clId="{2B8EF38D-F199-4A46-BF3A-8383621CB477}" dt="2023-06-27T15:22:16.986" v="6235" actId="478"/>
          <ac:spMkLst>
            <pc:docMk/>
            <pc:sldMk cId="2036756973" sldId="481"/>
            <ac:spMk id="18" creationId="{2792C14D-24DC-AFA9-E3FF-6129920D5213}"/>
          </ac:spMkLst>
        </pc:spChg>
        <pc:spChg chg="del">
          <ac:chgData name="Richard Chalk" userId="287f8aa4f4de1d19" providerId="LiveId" clId="{2B8EF38D-F199-4A46-BF3A-8383621CB477}" dt="2023-06-27T15:22:16.986" v="6235" actId="478"/>
          <ac:spMkLst>
            <pc:docMk/>
            <pc:sldMk cId="2036756973" sldId="481"/>
            <ac:spMk id="19" creationId="{4912EBB0-76F4-9205-033F-A70FDEFC0A24}"/>
          </ac:spMkLst>
        </pc:spChg>
        <pc:spChg chg="del">
          <ac:chgData name="Richard Chalk" userId="287f8aa4f4de1d19" providerId="LiveId" clId="{2B8EF38D-F199-4A46-BF3A-8383621CB477}" dt="2023-06-27T15:22:16.986" v="6235" actId="478"/>
          <ac:spMkLst>
            <pc:docMk/>
            <pc:sldMk cId="2036756973" sldId="481"/>
            <ac:spMk id="20" creationId="{2A59015F-9B46-EFE3-3A35-A5D6592A6630}"/>
          </ac:spMkLst>
        </pc:spChg>
        <pc:picChg chg="add mod">
          <ac:chgData name="Richard Chalk" userId="287f8aa4f4de1d19" providerId="LiveId" clId="{2B8EF38D-F199-4A46-BF3A-8383621CB477}" dt="2023-06-27T15:27:06.848" v="6397" actId="1076"/>
          <ac:picMkLst>
            <pc:docMk/>
            <pc:sldMk cId="2036756973" sldId="481"/>
            <ac:picMk id="9" creationId="{32DF6D44-B182-EFD2-374E-4BBF4D070D38}"/>
          </ac:picMkLst>
        </pc:picChg>
        <pc:picChg chg="del">
          <ac:chgData name="Richard Chalk" userId="287f8aa4f4de1d19" providerId="LiveId" clId="{2B8EF38D-F199-4A46-BF3A-8383621CB477}" dt="2023-06-27T15:27:03.785" v="6395" actId="478"/>
          <ac:picMkLst>
            <pc:docMk/>
            <pc:sldMk cId="2036756973" sldId="481"/>
            <ac:picMk id="10" creationId="{62C8EA3D-8CA7-9E89-8F8D-33F2C192B73F}"/>
          </ac:picMkLst>
        </pc:picChg>
        <pc:picChg chg="del">
          <ac:chgData name="Richard Chalk" userId="287f8aa4f4de1d19" providerId="LiveId" clId="{2B8EF38D-F199-4A46-BF3A-8383621CB477}" dt="2023-06-27T15:22:16.986" v="6235" actId="478"/>
          <ac:picMkLst>
            <pc:docMk/>
            <pc:sldMk cId="2036756973" sldId="481"/>
            <ac:picMk id="12" creationId="{11805E21-785A-35E6-4E26-81D769067897}"/>
          </ac:picMkLst>
        </pc:picChg>
        <pc:picChg chg="add mod">
          <ac:chgData name="Richard Chalk" userId="287f8aa4f4de1d19" providerId="LiveId" clId="{2B8EF38D-F199-4A46-BF3A-8383621CB477}" dt="2023-06-27T15:27:24.009" v="6400" actId="1076"/>
          <ac:picMkLst>
            <pc:docMk/>
            <pc:sldMk cId="2036756973" sldId="481"/>
            <ac:picMk id="2050" creationId="{F9266B3F-397F-4713-459E-E52C5ACD1BD1}"/>
          </ac:picMkLst>
        </pc:picChg>
      </pc:sldChg>
      <pc:sldChg chg="addSp delSp modSp new del">
        <pc:chgData name="Richard Chalk" userId="287f8aa4f4de1d19" providerId="LiveId" clId="{2B8EF38D-F199-4A46-BF3A-8383621CB477}" dt="2023-06-27T12:35:31.931" v="3931" actId="47"/>
        <pc:sldMkLst>
          <pc:docMk/>
          <pc:sldMk cId="169907434" sldId="482"/>
        </pc:sldMkLst>
        <pc:picChg chg="add del mod">
          <ac:chgData name="Richard Chalk" userId="287f8aa4f4de1d19" providerId="LiveId" clId="{2B8EF38D-F199-4A46-BF3A-8383621CB477}" dt="2023-06-27T09:26:26.780" v="1813" actId="478"/>
          <ac:picMkLst>
            <pc:docMk/>
            <pc:sldMk cId="169907434" sldId="482"/>
            <ac:picMk id="4" creationId="{35E1A057-2579-A66A-EF19-AAF1FD2B17B5}"/>
          </ac:picMkLst>
        </pc:picChg>
        <pc:picChg chg="add mod">
          <ac:chgData name="Richard Chalk" userId="287f8aa4f4de1d19" providerId="LiveId" clId="{2B8EF38D-F199-4A46-BF3A-8383621CB477}" dt="2023-06-27T09:26:28.250" v="1815" actId="1076"/>
          <ac:picMkLst>
            <pc:docMk/>
            <pc:sldMk cId="169907434" sldId="482"/>
            <ac:picMk id="5" creationId="{B8905603-0717-B390-6B37-B9CCC9412CC7}"/>
          </ac:picMkLst>
        </pc:picChg>
      </pc:sldChg>
      <pc:sldChg chg="addSp delSp modSp add mod modNotesTx">
        <pc:chgData name="Richard Chalk" userId="287f8aa4f4de1d19" providerId="LiveId" clId="{2B8EF38D-F199-4A46-BF3A-8383621CB477}" dt="2023-06-27T12:37:03.111" v="3993" actId="20577"/>
        <pc:sldMkLst>
          <pc:docMk/>
          <pc:sldMk cId="1319024975" sldId="483"/>
        </pc:sldMkLst>
        <pc:spChg chg="add mod">
          <ac:chgData name="Richard Chalk" userId="287f8aa4f4de1d19" providerId="LiveId" clId="{2B8EF38D-F199-4A46-BF3A-8383621CB477}" dt="2023-06-27T09:19:31.038" v="1722" actId="1035"/>
          <ac:spMkLst>
            <pc:docMk/>
            <pc:sldMk cId="1319024975" sldId="483"/>
            <ac:spMk id="4" creationId="{C59B6E37-88CF-04BB-6312-3CAC0D7FDFFA}"/>
          </ac:spMkLst>
        </pc:spChg>
        <pc:spChg chg="mod">
          <ac:chgData name="Richard Chalk" userId="287f8aa4f4de1d19" providerId="LiveId" clId="{2B8EF38D-F199-4A46-BF3A-8383621CB477}" dt="2023-06-27T05:28:40.003" v="288" actId="5793"/>
          <ac:spMkLst>
            <pc:docMk/>
            <pc:sldMk cId="1319024975" sldId="483"/>
            <ac:spMk id="7" creationId="{EBD62573-4B50-EAD6-8C7E-C3AE6A9F45B4}"/>
          </ac:spMkLst>
        </pc:spChg>
        <pc:spChg chg="add mod">
          <ac:chgData name="Richard Chalk" userId="287f8aa4f4de1d19" providerId="LiveId" clId="{2B8EF38D-F199-4A46-BF3A-8383621CB477}" dt="2023-06-27T09:19:37.700" v="1735" actId="1035"/>
          <ac:spMkLst>
            <pc:docMk/>
            <pc:sldMk cId="1319024975" sldId="483"/>
            <ac:spMk id="8" creationId="{38EF6CD7-D08C-822A-968F-FF44094FA0C5}"/>
          </ac:spMkLst>
        </pc:spChg>
        <pc:spChg chg="add mod">
          <ac:chgData name="Richard Chalk" userId="287f8aa4f4de1d19" providerId="LiveId" clId="{2B8EF38D-F199-4A46-BF3A-8383621CB477}" dt="2023-06-27T12:36:56.530" v="3971" actId="207"/>
          <ac:spMkLst>
            <pc:docMk/>
            <pc:sldMk cId="1319024975" sldId="483"/>
            <ac:spMk id="9" creationId="{26D40B01-6AE6-77B1-256D-1EC3CAF09D19}"/>
          </ac:spMkLst>
        </pc:spChg>
        <pc:spChg chg="add del mod">
          <ac:chgData name="Richard Chalk" userId="287f8aa4f4de1d19" providerId="LiveId" clId="{2B8EF38D-F199-4A46-BF3A-8383621CB477}" dt="2023-06-27T05:40:58.095" v="629"/>
          <ac:spMkLst>
            <pc:docMk/>
            <pc:sldMk cId="1319024975" sldId="483"/>
            <ac:spMk id="10" creationId="{6FF00B54-E5BD-0391-FA81-0680B9B35AF7}"/>
          </ac:spMkLst>
        </pc:spChg>
        <pc:spChg chg="add del mod">
          <ac:chgData name="Richard Chalk" userId="287f8aa4f4de1d19" providerId="LiveId" clId="{2B8EF38D-F199-4A46-BF3A-8383621CB477}" dt="2023-06-27T05:47:35.010" v="652" actId="478"/>
          <ac:spMkLst>
            <pc:docMk/>
            <pc:sldMk cId="1319024975" sldId="483"/>
            <ac:spMk id="11" creationId="{F64519A8-8CE6-3C33-D55A-C7D380E229CA}"/>
          </ac:spMkLst>
        </pc:spChg>
        <pc:spChg chg="del">
          <ac:chgData name="Richard Chalk" userId="287f8aa4f4de1d19" providerId="LiveId" clId="{2B8EF38D-F199-4A46-BF3A-8383621CB477}" dt="2023-06-27T05:28:33.265" v="272" actId="478"/>
          <ac:spMkLst>
            <pc:docMk/>
            <pc:sldMk cId="1319024975" sldId="483"/>
            <ac:spMk id="16" creationId="{96566620-CF4E-3E72-DF17-BDE7523AD6EA}"/>
          </ac:spMkLst>
        </pc:spChg>
        <pc:spChg chg="del">
          <ac:chgData name="Richard Chalk" userId="287f8aa4f4de1d19" providerId="LiveId" clId="{2B8EF38D-F199-4A46-BF3A-8383621CB477}" dt="2023-06-27T05:28:43.832" v="289" actId="478"/>
          <ac:spMkLst>
            <pc:docMk/>
            <pc:sldMk cId="1319024975" sldId="483"/>
            <ac:spMk id="18" creationId="{CBF4E8CD-055F-8FAC-58DB-DB42DE1E6C1D}"/>
          </ac:spMkLst>
        </pc:spChg>
        <pc:spChg chg="del mod">
          <ac:chgData name="Richard Chalk" userId="287f8aa4f4de1d19" providerId="LiveId" clId="{2B8EF38D-F199-4A46-BF3A-8383621CB477}" dt="2023-06-27T05:29:04.612" v="330" actId="478"/>
          <ac:spMkLst>
            <pc:docMk/>
            <pc:sldMk cId="1319024975" sldId="483"/>
            <ac:spMk id="658" creationId="{00000000-0000-0000-0000-000000000000}"/>
          </ac:spMkLst>
        </pc:spChg>
        <pc:picChg chg="add mod">
          <ac:chgData name="Richard Chalk" userId="287f8aa4f4de1d19" providerId="LiveId" clId="{2B8EF38D-F199-4A46-BF3A-8383621CB477}" dt="2023-06-27T06:02:12.073" v="1204" actId="1036"/>
          <ac:picMkLst>
            <pc:docMk/>
            <pc:sldMk cId="1319024975" sldId="483"/>
            <ac:picMk id="3" creationId="{C2B4F5D3-86C4-375C-0EA0-93312FA8E23E}"/>
          </ac:picMkLst>
        </pc:picChg>
        <pc:picChg chg="add del mod">
          <ac:chgData name="Richard Chalk" userId="287f8aa4f4de1d19" providerId="LiveId" clId="{2B8EF38D-F199-4A46-BF3A-8383621CB477}" dt="2023-06-27T05:47:35.010" v="652" actId="478"/>
          <ac:picMkLst>
            <pc:docMk/>
            <pc:sldMk cId="1319024975" sldId="483"/>
            <ac:picMk id="12" creationId="{267354F5-3343-B16C-64E1-8B3BFB325C9D}"/>
          </ac:picMkLst>
        </pc:picChg>
        <pc:picChg chg="del">
          <ac:chgData name="Richard Chalk" userId="287f8aa4f4de1d19" providerId="LiveId" clId="{2B8EF38D-F199-4A46-BF3A-8383621CB477}" dt="2023-06-27T05:28:33.265" v="272" actId="478"/>
          <ac:picMkLst>
            <pc:docMk/>
            <pc:sldMk cId="1319024975" sldId="483"/>
            <ac:picMk id="17" creationId="{229C80BF-A635-6C84-B4E9-10BA8B4465FD}"/>
          </ac:picMkLst>
        </pc:picChg>
        <pc:picChg chg="del">
          <ac:chgData name="Richard Chalk" userId="287f8aa4f4de1d19" providerId="LiveId" clId="{2B8EF38D-F199-4A46-BF3A-8383621CB477}" dt="2023-06-27T05:28:50.289" v="318" actId="478"/>
          <ac:picMkLst>
            <pc:docMk/>
            <pc:sldMk cId="1319024975" sldId="483"/>
            <ac:picMk id="22" creationId="{53FCFF29-1F86-5077-300D-DF8167D1E2EF}"/>
          </ac:picMkLst>
        </pc:picChg>
      </pc:sldChg>
      <pc:sldChg chg="addSp delSp modSp add mod ord modNotesTx">
        <pc:chgData name="Richard Chalk" userId="287f8aa4f4de1d19" providerId="LiveId" clId="{2B8EF38D-F199-4A46-BF3A-8383621CB477}" dt="2023-06-27T19:47:01.228" v="6981" actId="20577"/>
        <pc:sldMkLst>
          <pc:docMk/>
          <pc:sldMk cId="4156328404" sldId="484"/>
        </pc:sldMkLst>
        <pc:spChg chg="mod">
          <ac:chgData name="Richard Chalk" userId="287f8aa4f4de1d19" providerId="LiveId" clId="{2B8EF38D-F199-4A46-BF3A-8383621CB477}" dt="2023-06-27T19:46:31.548" v="6976" actId="20577"/>
          <ac:spMkLst>
            <pc:docMk/>
            <pc:sldMk cId="4156328404" sldId="484"/>
            <ac:spMk id="2" creationId="{2CED0939-2445-F1A3-21AE-0A535344DD5D}"/>
          </ac:spMkLst>
        </pc:spChg>
        <pc:spChg chg="mod">
          <ac:chgData name="Richard Chalk" userId="287f8aa4f4de1d19" providerId="LiveId" clId="{2B8EF38D-F199-4A46-BF3A-8383621CB477}" dt="2023-06-27T19:47:01.228" v="6981" actId="20577"/>
          <ac:spMkLst>
            <pc:docMk/>
            <pc:sldMk cId="4156328404" sldId="484"/>
            <ac:spMk id="3" creationId="{173D56EC-57A4-FE19-1901-5242223ADD72}"/>
          </ac:spMkLst>
        </pc:spChg>
        <pc:spChg chg="mod">
          <ac:chgData name="Richard Chalk" userId="287f8aa4f4de1d19" providerId="LiveId" clId="{2B8EF38D-F199-4A46-BF3A-8383621CB477}" dt="2023-06-27T05:35:02.994" v="491" actId="20577"/>
          <ac:spMkLst>
            <pc:docMk/>
            <pc:sldMk cId="4156328404" sldId="484"/>
            <ac:spMk id="7" creationId="{EBD62573-4B50-EAD6-8C7E-C3AE6A9F45B4}"/>
          </ac:spMkLst>
        </pc:spChg>
        <pc:spChg chg="del">
          <ac:chgData name="Richard Chalk" userId="287f8aa4f4de1d19" providerId="LiveId" clId="{2B8EF38D-F199-4A46-BF3A-8383621CB477}" dt="2023-06-27T05:37:07.651" v="524" actId="478"/>
          <ac:spMkLst>
            <pc:docMk/>
            <pc:sldMk cId="4156328404" sldId="484"/>
            <ac:spMk id="13" creationId="{5CF27FB5-ED98-C38F-CDBF-D46947BB8F14}"/>
          </ac:spMkLst>
        </pc:spChg>
        <pc:picChg chg="add del mod">
          <ac:chgData name="Richard Chalk" userId="287f8aa4f4de1d19" providerId="LiveId" clId="{2B8EF38D-F199-4A46-BF3A-8383621CB477}" dt="2023-06-27T05:34:27.087" v="486" actId="478"/>
          <ac:picMkLst>
            <pc:docMk/>
            <pc:sldMk cId="4156328404" sldId="484"/>
            <ac:picMk id="8" creationId="{5C2FEE95-F1D5-47F2-20CD-2EDF37DFA0A9}"/>
          </ac:picMkLst>
        </pc:picChg>
        <pc:picChg chg="del">
          <ac:chgData name="Richard Chalk" userId="287f8aa4f4de1d19" providerId="LiveId" clId="{2B8EF38D-F199-4A46-BF3A-8383621CB477}" dt="2023-06-27T05:35:18.592" v="494" actId="478"/>
          <ac:picMkLst>
            <pc:docMk/>
            <pc:sldMk cId="4156328404" sldId="484"/>
            <ac:picMk id="9" creationId="{7004119C-2EEA-FFA0-C122-6888D8A1EB13}"/>
          </ac:picMkLst>
        </pc:picChg>
        <pc:picChg chg="del">
          <ac:chgData name="Richard Chalk" userId="287f8aa4f4de1d19" providerId="LiveId" clId="{2B8EF38D-F199-4A46-BF3A-8383621CB477}" dt="2023-06-27T05:37:28.003" v="526" actId="478"/>
          <ac:picMkLst>
            <pc:docMk/>
            <pc:sldMk cId="4156328404" sldId="484"/>
            <ac:picMk id="10" creationId="{8468BF85-5761-0A34-326E-206C9D75D00D}"/>
          </ac:picMkLst>
        </pc:picChg>
        <pc:picChg chg="del">
          <ac:chgData name="Richard Chalk" userId="287f8aa4f4de1d19" providerId="LiveId" clId="{2B8EF38D-F199-4A46-BF3A-8383621CB477}" dt="2023-06-27T05:37:09.888" v="525" actId="478"/>
          <ac:picMkLst>
            <pc:docMk/>
            <pc:sldMk cId="4156328404" sldId="484"/>
            <ac:picMk id="11" creationId="{FB8FC169-B893-869F-1AE2-8B680A6044DA}"/>
          </ac:picMkLst>
        </pc:picChg>
        <pc:picChg chg="add mod">
          <ac:chgData name="Richard Chalk" userId="287f8aa4f4de1d19" providerId="LiveId" clId="{2B8EF38D-F199-4A46-BF3A-8383621CB477}" dt="2023-06-27T05:36:00.937" v="512" actId="1038"/>
          <ac:picMkLst>
            <pc:docMk/>
            <pc:sldMk cId="4156328404" sldId="484"/>
            <ac:picMk id="12" creationId="{7A7D72AE-7E57-C71E-1753-E7C9F7ED3A93}"/>
          </ac:picMkLst>
        </pc:picChg>
        <pc:picChg chg="del">
          <ac:chgData name="Richard Chalk" userId="287f8aa4f4de1d19" providerId="LiveId" clId="{2B8EF38D-F199-4A46-BF3A-8383621CB477}" dt="2023-06-27T05:37:07.651" v="524" actId="478"/>
          <ac:picMkLst>
            <pc:docMk/>
            <pc:sldMk cId="4156328404" sldId="484"/>
            <ac:picMk id="14" creationId="{F3EEE21B-D3CD-1AE1-F19A-A094EFFCA046}"/>
          </ac:picMkLst>
        </pc:picChg>
      </pc:sldChg>
      <pc:sldChg chg="addSp delSp modSp add mod modNotesTx">
        <pc:chgData name="Richard Chalk" userId="287f8aa4f4de1d19" providerId="LiveId" clId="{2B8EF38D-F199-4A46-BF3A-8383621CB477}" dt="2023-06-27T19:51:26.762" v="7065" actId="6549"/>
        <pc:sldMkLst>
          <pc:docMk/>
          <pc:sldMk cId="1536480318" sldId="485"/>
        </pc:sldMkLst>
        <pc:spChg chg="mod">
          <ac:chgData name="Richard Chalk" userId="287f8aa4f4de1d19" providerId="LiveId" clId="{2B8EF38D-F199-4A46-BF3A-8383621CB477}" dt="2023-06-27T06:03:36.946" v="1245" actId="207"/>
          <ac:spMkLst>
            <pc:docMk/>
            <pc:sldMk cId="1536480318" sldId="485"/>
            <ac:spMk id="2" creationId="{2CED0939-2445-F1A3-21AE-0A535344DD5D}"/>
          </ac:spMkLst>
        </pc:spChg>
        <pc:spChg chg="del mod">
          <ac:chgData name="Richard Chalk" userId="287f8aa4f4de1d19" providerId="LiveId" clId="{2B8EF38D-F199-4A46-BF3A-8383621CB477}" dt="2023-06-27T05:59:52.414" v="1033" actId="478"/>
          <ac:spMkLst>
            <pc:docMk/>
            <pc:sldMk cId="1536480318" sldId="485"/>
            <ac:spMk id="3" creationId="{173D56EC-57A4-FE19-1901-5242223ADD72}"/>
          </ac:spMkLst>
        </pc:spChg>
        <pc:spChg chg="mod">
          <ac:chgData name="Richard Chalk" userId="287f8aa4f4de1d19" providerId="LiveId" clId="{2B8EF38D-F199-4A46-BF3A-8383621CB477}" dt="2023-06-27T05:48:02.688" v="663" actId="20577"/>
          <ac:spMkLst>
            <pc:docMk/>
            <pc:sldMk cId="1536480318" sldId="485"/>
            <ac:spMk id="7" creationId="{EBD62573-4B50-EAD6-8C7E-C3AE6A9F45B4}"/>
          </ac:spMkLst>
        </pc:spChg>
        <pc:spChg chg="add mod">
          <ac:chgData name="Richard Chalk" userId="287f8aa4f4de1d19" providerId="LiveId" clId="{2B8EF38D-F199-4A46-BF3A-8383621CB477}" dt="2023-06-27T06:01:06.996" v="1135" actId="207"/>
          <ac:spMkLst>
            <pc:docMk/>
            <pc:sldMk cId="1536480318" sldId="485"/>
            <ac:spMk id="13" creationId="{D1B501A1-7D15-98FC-7701-F46C48B64ECD}"/>
          </ac:spMkLst>
        </pc:spChg>
        <pc:spChg chg="add mod">
          <ac:chgData name="Richard Chalk" userId="287f8aa4f4de1d19" providerId="LiveId" clId="{2B8EF38D-F199-4A46-BF3A-8383621CB477}" dt="2023-06-27T06:02:40.513" v="1207" actId="14100"/>
          <ac:spMkLst>
            <pc:docMk/>
            <pc:sldMk cId="1536480318" sldId="485"/>
            <ac:spMk id="15" creationId="{5A51FC35-4B34-9E2E-6FA8-CFBCBD08248F}"/>
          </ac:spMkLst>
        </pc:spChg>
        <pc:spChg chg="add mod">
          <ac:chgData name="Richard Chalk" userId="287f8aa4f4de1d19" providerId="LiveId" clId="{2B8EF38D-F199-4A46-BF3A-8383621CB477}" dt="2023-06-27T06:03:10.922" v="1230" actId="1037"/>
          <ac:spMkLst>
            <pc:docMk/>
            <pc:sldMk cId="1536480318" sldId="485"/>
            <ac:spMk id="16" creationId="{45A03B51-2AB7-D345-91A6-9FC2F529E564}"/>
          </ac:spMkLst>
        </pc:spChg>
        <pc:spChg chg="add mod">
          <ac:chgData name="Richard Chalk" userId="287f8aa4f4de1d19" providerId="LiveId" clId="{2B8EF38D-F199-4A46-BF3A-8383621CB477}" dt="2023-06-27T06:03:17.282" v="1241" actId="1037"/>
          <ac:spMkLst>
            <pc:docMk/>
            <pc:sldMk cId="1536480318" sldId="485"/>
            <ac:spMk id="17" creationId="{79A053A8-5885-A64C-38B3-B8105D6BD749}"/>
          </ac:spMkLst>
        </pc:spChg>
        <pc:picChg chg="add mod">
          <ac:chgData name="Richard Chalk" userId="287f8aa4f4de1d19" providerId="LiveId" clId="{2B8EF38D-F199-4A46-BF3A-8383621CB477}" dt="2023-06-27T06:00:32.738" v="1127" actId="1035"/>
          <ac:picMkLst>
            <pc:docMk/>
            <pc:sldMk cId="1536480318" sldId="485"/>
            <ac:picMk id="8" creationId="{15AD79BB-BA7D-05B6-ED13-FC8EAD47FF44}"/>
          </ac:picMkLst>
        </pc:picChg>
        <pc:picChg chg="add mod">
          <ac:chgData name="Richard Chalk" userId="287f8aa4f4de1d19" providerId="LiveId" clId="{2B8EF38D-F199-4A46-BF3A-8383621CB477}" dt="2023-06-27T06:00:42.336" v="1129" actId="1076"/>
          <ac:picMkLst>
            <pc:docMk/>
            <pc:sldMk cId="1536480318" sldId="485"/>
            <ac:picMk id="10" creationId="{F9C6E67F-F14D-B4E7-94FD-0FF6B208B99A}"/>
          </ac:picMkLst>
        </pc:picChg>
        <pc:picChg chg="add mod">
          <ac:chgData name="Richard Chalk" userId="287f8aa4f4de1d19" providerId="LiveId" clId="{2B8EF38D-F199-4A46-BF3A-8383621CB477}" dt="2023-06-27T12:36:23.262" v="3962" actId="1037"/>
          <ac:picMkLst>
            <pc:docMk/>
            <pc:sldMk cId="1536480318" sldId="485"/>
            <ac:picMk id="11" creationId="{7591CF3C-0E81-C0E3-3DC7-5B10D545F525}"/>
          </ac:picMkLst>
        </pc:picChg>
        <pc:picChg chg="del">
          <ac:chgData name="Richard Chalk" userId="287f8aa4f4de1d19" providerId="LiveId" clId="{2B8EF38D-F199-4A46-BF3A-8383621CB477}" dt="2023-06-27T05:48:05.867" v="664" actId="478"/>
          <ac:picMkLst>
            <pc:docMk/>
            <pc:sldMk cId="1536480318" sldId="485"/>
            <ac:picMk id="12" creationId="{7A7D72AE-7E57-C71E-1753-E7C9F7ED3A93}"/>
          </ac:picMkLst>
        </pc:picChg>
        <pc:picChg chg="add mod">
          <ac:chgData name="Richard Chalk" userId="287f8aa4f4de1d19" providerId="LiveId" clId="{2B8EF38D-F199-4A46-BF3A-8383621CB477}" dt="2023-06-27T06:00:45.696" v="1130" actId="1076"/>
          <ac:picMkLst>
            <pc:docMk/>
            <pc:sldMk cId="1536480318" sldId="485"/>
            <ac:picMk id="14" creationId="{F74CA690-A90F-B27E-4793-4DD15AC37633}"/>
          </ac:picMkLst>
        </pc:picChg>
      </pc:sldChg>
      <pc:sldChg chg="addSp delSp modSp add mod modNotesTx">
        <pc:chgData name="Richard Chalk" userId="287f8aa4f4de1d19" providerId="LiveId" clId="{2B8EF38D-F199-4A46-BF3A-8383621CB477}" dt="2023-06-27T19:53:19.462" v="7071" actId="20577"/>
        <pc:sldMkLst>
          <pc:docMk/>
          <pc:sldMk cId="2382668309" sldId="486"/>
        </pc:sldMkLst>
        <pc:spChg chg="mod">
          <ac:chgData name="Richard Chalk" userId="287f8aa4f4de1d19" providerId="LiveId" clId="{2B8EF38D-F199-4A46-BF3A-8383621CB477}" dt="2023-06-27T19:53:10.169" v="7067" actId="113"/>
          <ac:spMkLst>
            <pc:docMk/>
            <pc:sldMk cId="2382668309" sldId="486"/>
            <ac:spMk id="2" creationId="{2CED0939-2445-F1A3-21AE-0A535344DD5D}"/>
          </ac:spMkLst>
        </pc:spChg>
        <pc:spChg chg="mod">
          <ac:chgData name="Richard Chalk" userId="287f8aa4f4de1d19" providerId="LiveId" clId="{2B8EF38D-F199-4A46-BF3A-8383621CB477}" dt="2023-06-27T19:53:19.462" v="7071" actId="20577"/>
          <ac:spMkLst>
            <pc:docMk/>
            <pc:sldMk cId="2382668309" sldId="486"/>
            <ac:spMk id="3" creationId="{173D56EC-57A4-FE19-1901-5242223ADD72}"/>
          </ac:spMkLst>
        </pc:spChg>
        <pc:spChg chg="mod">
          <ac:chgData name="Richard Chalk" userId="287f8aa4f4de1d19" providerId="LiveId" clId="{2B8EF38D-F199-4A46-BF3A-8383621CB477}" dt="2023-06-27T09:23:45.489" v="1786" actId="20577"/>
          <ac:spMkLst>
            <pc:docMk/>
            <pc:sldMk cId="2382668309" sldId="486"/>
            <ac:spMk id="7" creationId="{EBD62573-4B50-EAD6-8C7E-C3AE6A9F45B4}"/>
          </ac:spMkLst>
        </pc:spChg>
        <pc:spChg chg="add mod">
          <ac:chgData name="Richard Chalk" userId="287f8aa4f4de1d19" providerId="LiveId" clId="{2B8EF38D-F199-4A46-BF3A-8383621CB477}" dt="2023-06-27T12:38:04.479" v="4020" actId="1038"/>
          <ac:spMkLst>
            <pc:docMk/>
            <pc:sldMk cId="2382668309" sldId="486"/>
            <ac:spMk id="13" creationId="{7F22F0FE-05A8-5D55-F7D2-1DF2D42368A6}"/>
          </ac:spMkLst>
        </pc:spChg>
        <pc:spChg chg="add mod">
          <ac:chgData name="Richard Chalk" userId="287f8aa4f4de1d19" providerId="LiveId" clId="{2B8EF38D-F199-4A46-BF3A-8383621CB477}" dt="2023-06-27T19:52:52.805" v="7066" actId="688"/>
          <ac:spMkLst>
            <pc:docMk/>
            <pc:sldMk cId="2382668309" sldId="486"/>
            <ac:spMk id="14" creationId="{346433D7-D030-1DB5-5666-C47E6241165F}"/>
          </ac:spMkLst>
        </pc:spChg>
        <pc:spChg chg="add del">
          <ac:chgData name="Richard Chalk" userId="287f8aa4f4de1d19" providerId="LiveId" clId="{2B8EF38D-F199-4A46-BF3A-8383621CB477}" dt="2023-06-27T12:40:19.303" v="4034" actId="478"/>
          <ac:spMkLst>
            <pc:docMk/>
            <pc:sldMk cId="2382668309" sldId="486"/>
            <ac:spMk id="15" creationId="{E844CFDB-A07E-A2B7-4B0D-E609CE97A53C}"/>
          </ac:spMkLst>
        </pc:spChg>
        <pc:spChg chg="add del">
          <ac:chgData name="Richard Chalk" userId="287f8aa4f4de1d19" providerId="LiveId" clId="{2B8EF38D-F199-4A46-BF3A-8383621CB477}" dt="2023-06-27T12:40:28.480" v="4040"/>
          <ac:spMkLst>
            <pc:docMk/>
            <pc:sldMk cId="2382668309" sldId="486"/>
            <ac:spMk id="16" creationId="{AA1F3C33-8636-CE8D-D66C-D4248BED346F}"/>
          </ac:spMkLst>
        </pc:spChg>
        <pc:spChg chg="add del">
          <ac:chgData name="Richard Chalk" userId="287f8aa4f4de1d19" providerId="LiveId" clId="{2B8EF38D-F199-4A46-BF3A-8383621CB477}" dt="2023-06-27T12:40:26.944" v="4038"/>
          <ac:spMkLst>
            <pc:docMk/>
            <pc:sldMk cId="2382668309" sldId="486"/>
            <ac:spMk id="17" creationId="{878A035E-8A34-F90B-F653-F860A1DFC841}"/>
          </ac:spMkLst>
        </pc:spChg>
        <pc:spChg chg="add mod">
          <ac:chgData name="Richard Chalk" userId="287f8aa4f4de1d19" providerId="LiveId" clId="{2B8EF38D-F199-4A46-BF3A-8383621CB477}" dt="2023-06-27T12:41:17.590" v="4084" actId="1076"/>
          <ac:spMkLst>
            <pc:docMk/>
            <pc:sldMk cId="2382668309" sldId="486"/>
            <ac:spMk id="18" creationId="{17C74C20-291C-E3C0-5FBA-85C188C19E8D}"/>
          </ac:spMkLst>
        </pc:spChg>
        <pc:picChg chg="add mod">
          <ac:chgData name="Richard Chalk" userId="287f8aa4f4de1d19" providerId="LiveId" clId="{2B8EF38D-F199-4A46-BF3A-8383621CB477}" dt="2023-06-27T09:29:06.181" v="1894" actId="14100"/>
          <ac:picMkLst>
            <pc:docMk/>
            <pc:sldMk cId="2382668309" sldId="486"/>
            <ac:picMk id="9" creationId="{3823605B-9487-A129-E066-4BE5F495105C}"/>
          </ac:picMkLst>
        </pc:picChg>
        <pc:picChg chg="add mod">
          <ac:chgData name="Richard Chalk" userId="287f8aa4f4de1d19" providerId="LiveId" clId="{2B8EF38D-F199-4A46-BF3A-8383621CB477}" dt="2023-06-27T09:27:13.774" v="1841" actId="1038"/>
          <ac:picMkLst>
            <pc:docMk/>
            <pc:sldMk cId="2382668309" sldId="486"/>
            <ac:picMk id="11" creationId="{65CE08CB-641E-2FA1-A5CF-82F7A8DDF25E}"/>
          </ac:picMkLst>
        </pc:picChg>
        <pc:picChg chg="del">
          <ac:chgData name="Richard Chalk" userId="287f8aa4f4de1d19" providerId="LiveId" clId="{2B8EF38D-F199-4A46-BF3A-8383621CB477}" dt="2023-06-27T09:23:47.953" v="1787" actId="478"/>
          <ac:picMkLst>
            <pc:docMk/>
            <pc:sldMk cId="2382668309" sldId="486"/>
            <ac:picMk id="12" creationId="{7A7D72AE-7E57-C71E-1753-E7C9F7ED3A93}"/>
          </ac:picMkLst>
        </pc:picChg>
        <pc:picChg chg="add mod">
          <ac:chgData name="Richard Chalk" userId="287f8aa4f4de1d19" providerId="LiveId" clId="{2B8EF38D-F199-4A46-BF3A-8383621CB477}" dt="2023-06-27T12:41:17.590" v="4084" actId="1076"/>
          <ac:picMkLst>
            <pc:docMk/>
            <pc:sldMk cId="2382668309" sldId="486"/>
            <ac:picMk id="19" creationId="{82367BFE-F30F-77E5-6743-13F5AA7E7331}"/>
          </ac:picMkLst>
        </pc:picChg>
        <pc:picChg chg="add del mod">
          <ac:chgData name="Richard Chalk" userId="287f8aa4f4de1d19" providerId="LiveId" clId="{2B8EF38D-F199-4A46-BF3A-8383621CB477}" dt="2023-06-27T09:24:21.704" v="1795" actId="21"/>
          <ac:picMkLst>
            <pc:docMk/>
            <pc:sldMk cId="2382668309" sldId="486"/>
            <ac:picMk id="1026" creationId="{6F4FC876-27B1-5818-D26B-F548C7921AA5}"/>
          </ac:picMkLst>
        </pc:picChg>
        <pc:picChg chg="add del mod">
          <ac:chgData name="Richard Chalk" userId="287f8aa4f4de1d19" providerId="LiveId" clId="{2B8EF38D-F199-4A46-BF3A-8383621CB477}" dt="2023-06-27T09:26:24.104" v="1812" actId="21"/>
          <ac:picMkLst>
            <pc:docMk/>
            <pc:sldMk cId="2382668309" sldId="486"/>
            <ac:picMk id="1028" creationId="{B141EFF6-5C1E-4203-6F2E-F6AC06C09222}"/>
          </ac:picMkLst>
        </pc:picChg>
        <pc:picChg chg="add del mod">
          <ac:chgData name="Richard Chalk" userId="287f8aa4f4de1d19" providerId="LiveId" clId="{2B8EF38D-F199-4A46-BF3A-8383621CB477}" dt="2023-06-27T12:39:18.654" v="4024" actId="478"/>
          <ac:picMkLst>
            <pc:docMk/>
            <pc:sldMk cId="2382668309" sldId="486"/>
            <ac:picMk id="1030" creationId="{679510FD-EE18-DA3A-8A50-8BCE8B8D4645}"/>
          </ac:picMkLst>
        </pc:picChg>
        <pc:picChg chg="add del">
          <ac:chgData name="Richard Chalk" userId="287f8aa4f4de1d19" providerId="LiveId" clId="{2B8EF38D-F199-4A46-BF3A-8383621CB477}" dt="2023-06-27T12:39:24.875" v="4026" actId="478"/>
          <ac:picMkLst>
            <pc:docMk/>
            <pc:sldMk cId="2382668309" sldId="486"/>
            <ac:picMk id="1032" creationId="{91FA5DFC-5582-D59A-D7FF-058629E0955B}"/>
          </ac:picMkLst>
        </pc:picChg>
        <pc:picChg chg="add del mod">
          <ac:chgData name="Richard Chalk" userId="287f8aa4f4de1d19" providerId="LiveId" clId="{2B8EF38D-F199-4A46-BF3A-8383621CB477}" dt="2023-06-27T12:40:17.295" v="4032" actId="478"/>
          <ac:picMkLst>
            <pc:docMk/>
            <pc:sldMk cId="2382668309" sldId="486"/>
            <ac:picMk id="1034" creationId="{1B8C6F95-D062-124A-B9C6-BA7CBBD622F7}"/>
          </ac:picMkLst>
        </pc:picChg>
        <pc:picChg chg="add mod">
          <ac:chgData name="Richard Chalk" userId="287f8aa4f4de1d19" providerId="LiveId" clId="{2B8EF38D-F199-4A46-BF3A-8383621CB477}" dt="2023-06-27T12:40:49.480" v="4064" actId="1035"/>
          <ac:picMkLst>
            <pc:docMk/>
            <pc:sldMk cId="2382668309" sldId="486"/>
            <ac:picMk id="1042" creationId="{334E627C-9CC7-0ED6-647D-BF41653E786F}"/>
          </ac:picMkLst>
        </pc:picChg>
      </pc:sldChg>
      <pc:sldChg chg="addSp delSp modSp add mod modNotesTx">
        <pc:chgData name="Richard Chalk" userId="287f8aa4f4de1d19" providerId="LiveId" clId="{2B8EF38D-F199-4A46-BF3A-8383621CB477}" dt="2023-06-27T19:54:13.731" v="7090" actId="113"/>
        <pc:sldMkLst>
          <pc:docMk/>
          <pc:sldMk cId="2256032000" sldId="487"/>
        </pc:sldMkLst>
        <pc:spChg chg="mod">
          <ac:chgData name="Richard Chalk" userId="287f8aa4f4de1d19" providerId="LiveId" clId="{2B8EF38D-F199-4A46-BF3A-8383621CB477}" dt="2023-06-27T19:54:13.731" v="7090" actId="113"/>
          <ac:spMkLst>
            <pc:docMk/>
            <pc:sldMk cId="2256032000" sldId="487"/>
            <ac:spMk id="2" creationId="{2CED0939-2445-F1A3-21AE-0A535344DD5D}"/>
          </ac:spMkLst>
        </pc:spChg>
        <pc:spChg chg="mod">
          <ac:chgData name="Richard Chalk" userId="287f8aa4f4de1d19" providerId="LiveId" clId="{2B8EF38D-F199-4A46-BF3A-8383621CB477}" dt="2023-06-27T09:41:47.162" v="2250" actId="1036"/>
          <ac:spMkLst>
            <pc:docMk/>
            <pc:sldMk cId="2256032000" sldId="487"/>
            <ac:spMk id="3" creationId="{173D56EC-57A4-FE19-1901-5242223ADD72}"/>
          </ac:spMkLst>
        </pc:spChg>
        <pc:spChg chg="mod">
          <ac:chgData name="Richard Chalk" userId="287f8aa4f4de1d19" providerId="LiveId" clId="{2B8EF38D-F199-4A46-BF3A-8383621CB477}" dt="2023-06-27T09:32:58.432" v="2026" actId="20577"/>
          <ac:spMkLst>
            <pc:docMk/>
            <pc:sldMk cId="2256032000" sldId="487"/>
            <ac:spMk id="7" creationId="{EBD62573-4B50-EAD6-8C7E-C3AE6A9F45B4}"/>
          </ac:spMkLst>
        </pc:spChg>
        <pc:spChg chg="add del mod">
          <ac:chgData name="Richard Chalk" userId="287f8aa4f4de1d19" providerId="LiveId" clId="{2B8EF38D-F199-4A46-BF3A-8383621CB477}" dt="2023-06-27T09:32:13.609" v="1996" actId="478"/>
          <ac:spMkLst>
            <pc:docMk/>
            <pc:sldMk cId="2256032000" sldId="487"/>
            <ac:spMk id="8" creationId="{773403AA-2784-4010-A8B4-4F5944C3D820}"/>
          </ac:spMkLst>
        </pc:spChg>
        <pc:spChg chg="add mod">
          <ac:chgData name="Richard Chalk" userId="287f8aa4f4de1d19" providerId="LiveId" clId="{2B8EF38D-F199-4A46-BF3A-8383621CB477}" dt="2023-06-27T09:41:43.115" v="2238" actId="14100"/>
          <ac:spMkLst>
            <pc:docMk/>
            <pc:sldMk cId="2256032000" sldId="487"/>
            <ac:spMk id="10" creationId="{70678C4E-BAF0-E136-7086-FB1AE3B07438}"/>
          </ac:spMkLst>
        </pc:spChg>
        <pc:picChg chg="del">
          <ac:chgData name="Richard Chalk" userId="287f8aa4f4de1d19" providerId="LiveId" clId="{2B8EF38D-F199-4A46-BF3A-8383621CB477}" dt="2023-06-27T09:30:05.999" v="1922" actId="478"/>
          <ac:picMkLst>
            <pc:docMk/>
            <pc:sldMk cId="2256032000" sldId="487"/>
            <ac:picMk id="11" creationId="{65CE08CB-641E-2FA1-A5CF-82F7A8DDF25E}"/>
          </ac:picMkLst>
        </pc:picChg>
      </pc:sldChg>
      <pc:sldChg chg="add del">
        <pc:chgData name="Richard Chalk" userId="287f8aa4f4de1d19" providerId="LiveId" clId="{2B8EF38D-F199-4A46-BF3A-8383621CB477}" dt="2023-06-27T09:40:24.633" v="2174"/>
        <pc:sldMkLst>
          <pc:docMk/>
          <pc:sldMk cId="1259729985" sldId="488"/>
        </pc:sldMkLst>
      </pc:sldChg>
      <pc:sldChg chg="addSp delSp modSp add mod modNotesTx">
        <pc:chgData name="Richard Chalk" userId="287f8aa4f4de1d19" providerId="LiveId" clId="{2B8EF38D-F199-4A46-BF3A-8383621CB477}" dt="2023-06-27T20:03:25.958" v="7316" actId="14100"/>
        <pc:sldMkLst>
          <pc:docMk/>
          <pc:sldMk cId="4050212863" sldId="488"/>
        </pc:sldMkLst>
        <pc:spChg chg="mod">
          <ac:chgData name="Richard Chalk" userId="287f8aa4f4de1d19" providerId="LiveId" clId="{2B8EF38D-F199-4A46-BF3A-8383621CB477}" dt="2023-06-27T20:03:01.163" v="7304" actId="6549"/>
          <ac:spMkLst>
            <pc:docMk/>
            <pc:sldMk cId="4050212863" sldId="488"/>
            <ac:spMk id="2" creationId="{2CED0939-2445-F1A3-21AE-0A535344DD5D}"/>
          </ac:spMkLst>
        </pc:spChg>
        <pc:spChg chg="del">
          <ac:chgData name="Richard Chalk" userId="287f8aa4f4de1d19" providerId="LiveId" clId="{2B8EF38D-F199-4A46-BF3A-8383621CB477}" dt="2023-06-27T12:21:29.051" v="3627" actId="478"/>
          <ac:spMkLst>
            <pc:docMk/>
            <pc:sldMk cId="4050212863" sldId="488"/>
            <ac:spMk id="3" creationId="{173D56EC-57A4-FE19-1901-5242223ADD72}"/>
          </ac:spMkLst>
        </pc:spChg>
        <pc:spChg chg="mod">
          <ac:chgData name="Richard Chalk" userId="287f8aa4f4de1d19" providerId="LiveId" clId="{2B8EF38D-F199-4A46-BF3A-8383621CB477}" dt="2023-06-27T10:55:17.604" v="2515" actId="20577"/>
          <ac:spMkLst>
            <pc:docMk/>
            <pc:sldMk cId="4050212863" sldId="488"/>
            <ac:spMk id="7" creationId="{EBD62573-4B50-EAD6-8C7E-C3AE6A9F45B4}"/>
          </ac:spMkLst>
        </pc:spChg>
        <pc:spChg chg="add del">
          <ac:chgData name="Richard Chalk" userId="287f8aa4f4de1d19" providerId="LiveId" clId="{2B8EF38D-F199-4A46-BF3A-8383621CB477}" dt="2023-06-27T12:18:56.002" v="3600" actId="478"/>
          <ac:spMkLst>
            <pc:docMk/>
            <pc:sldMk cId="4050212863" sldId="488"/>
            <ac:spMk id="8" creationId="{527C59FE-9190-09A3-106A-2E9F923F44FC}"/>
          </ac:spMkLst>
        </pc:spChg>
        <pc:spChg chg="mod">
          <ac:chgData name="Richard Chalk" userId="287f8aa4f4de1d19" providerId="LiveId" clId="{2B8EF38D-F199-4A46-BF3A-8383621CB477}" dt="2023-06-27T20:03:25.958" v="7316" actId="14100"/>
          <ac:spMkLst>
            <pc:docMk/>
            <pc:sldMk cId="4050212863" sldId="488"/>
            <ac:spMk id="10" creationId="{70678C4E-BAF0-E136-7086-FB1AE3B07438}"/>
          </ac:spMkLst>
        </pc:spChg>
      </pc:sldChg>
      <pc:sldChg chg="delSp modSp add mod ord modNotesTx">
        <pc:chgData name="Richard Chalk" userId="287f8aa4f4de1d19" providerId="LiveId" clId="{2B8EF38D-F199-4A46-BF3A-8383621CB477}" dt="2023-06-27T19:58:27.720" v="7150" actId="20577"/>
        <pc:sldMkLst>
          <pc:docMk/>
          <pc:sldMk cId="628926321" sldId="489"/>
        </pc:sldMkLst>
        <pc:spChg chg="mod">
          <ac:chgData name="Richard Chalk" userId="287f8aa4f4de1d19" providerId="LiveId" clId="{2B8EF38D-F199-4A46-BF3A-8383621CB477}" dt="2023-06-27T10:58:53.597" v="2569" actId="14100"/>
          <ac:spMkLst>
            <pc:docMk/>
            <pc:sldMk cId="628926321" sldId="489"/>
            <ac:spMk id="2" creationId="{2CED0939-2445-F1A3-21AE-0A535344DD5D}"/>
          </ac:spMkLst>
        </pc:spChg>
        <pc:spChg chg="mod">
          <ac:chgData name="Richard Chalk" userId="287f8aa4f4de1d19" providerId="LiveId" clId="{2B8EF38D-F199-4A46-BF3A-8383621CB477}" dt="2023-06-27T11:00:04.973" v="2610" actId="1036"/>
          <ac:spMkLst>
            <pc:docMk/>
            <pc:sldMk cId="628926321" sldId="489"/>
            <ac:spMk id="3" creationId="{173D56EC-57A4-FE19-1901-5242223ADD72}"/>
          </ac:spMkLst>
        </pc:spChg>
        <pc:spChg chg="mod">
          <ac:chgData name="Richard Chalk" userId="287f8aa4f4de1d19" providerId="LiveId" clId="{2B8EF38D-F199-4A46-BF3A-8383621CB477}" dt="2023-06-27T10:55:14.633" v="2513" actId="20577"/>
          <ac:spMkLst>
            <pc:docMk/>
            <pc:sldMk cId="628926321" sldId="489"/>
            <ac:spMk id="7" creationId="{EBD62573-4B50-EAD6-8C7E-C3AE6A9F45B4}"/>
          </ac:spMkLst>
        </pc:spChg>
        <pc:spChg chg="del">
          <ac:chgData name="Richard Chalk" userId="287f8aa4f4de1d19" providerId="LiveId" clId="{2B8EF38D-F199-4A46-BF3A-8383621CB477}" dt="2023-06-27T10:55:34.109" v="2516" actId="478"/>
          <ac:spMkLst>
            <pc:docMk/>
            <pc:sldMk cId="628926321" sldId="489"/>
            <ac:spMk id="8" creationId="{527C59FE-9190-09A3-106A-2E9F923F44FC}"/>
          </ac:spMkLst>
        </pc:spChg>
        <pc:spChg chg="mod">
          <ac:chgData name="Richard Chalk" userId="287f8aa4f4de1d19" providerId="LiveId" clId="{2B8EF38D-F199-4A46-BF3A-8383621CB477}" dt="2023-06-27T11:01:54.695" v="2676" actId="20577"/>
          <ac:spMkLst>
            <pc:docMk/>
            <pc:sldMk cId="628926321" sldId="489"/>
            <ac:spMk id="10" creationId="{70678C4E-BAF0-E136-7086-FB1AE3B07438}"/>
          </ac:spMkLst>
        </pc:spChg>
      </pc:sldChg>
      <pc:sldChg chg="addSp delSp modSp add mod modNotesTx">
        <pc:chgData name="Richard Chalk" userId="287f8aa4f4de1d19" providerId="LiveId" clId="{2B8EF38D-F199-4A46-BF3A-8383621CB477}" dt="2023-06-27T20:04:37.575" v="7338" actId="6549"/>
        <pc:sldMkLst>
          <pc:docMk/>
          <pc:sldMk cId="255559091" sldId="490"/>
        </pc:sldMkLst>
        <pc:spChg chg="del mod">
          <ac:chgData name="Richard Chalk" userId="287f8aa4f4de1d19" providerId="LiveId" clId="{2B8EF38D-F199-4A46-BF3A-8383621CB477}" dt="2023-06-27T11:20:28.286" v="3075" actId="478"/>
          <ac:spMkLst>
            <pc:docMk/>
            <pc:sldMk cId="255559091" sldId="490"/>
            <ac:spMk id="2" creationId="{2CED0939-2445-F1A3-21AE-0A535344DD5D}"/>
          </ac:spMkLst>
        </pc:spChg>
        <pc:spChg chg="del mod">
          <ac:chgData name="Richard Chalk" userId="287f8aa4f4de1d19" providerId="LiveId" clId="{2B8EF38D-F199-4A46-BF3A-8383621CB477}" dt="2023-06-27T11:20:14.841" v="3072" actId="478"/>
          <ac:spMkLst>
            <pc:docMk/>
            <pc:sldMk cId="255559091" sldId="490"/>
            <ac:spMk id="3" creationId="{173D56EC-57A4-FE19-1901-5242223ADD72}"/>
          </ac:spMkLst>
        </pc:spChg>
        <pc:spChg chg="mod">
          <ac:chgData name="Richard Chalk" userId="287f8aa4f4de1d19" providerId="LiveId" clId="{2B8EF38D-F199-4A46-BF3A-8383621CB477}" dt="2023-06-27T11:13:01.782" v="2994" actId="20577"/>
          <ac:spMkLst>
            <pc:docMk/>
            <pc:sldMk cId="255559091" sldId="490"/>
            <ac:spMk id="7" creationId="{EBD62573-4B50-EAD6-8C7E-C3AE6A9F45B4}"/>
          </ac:spMkLst>
        </pc:spChg>
        <pc:spChg chg="add del mod">
          <ac:chgData name="Richard Chalk" userId="287f8aa4f4de1d19" providerId="LiveId" clId="{2B8EF38D-F199-4A46-BF3A-8383621CB477}" dt="2023-06-27T09:43:07.677" v="2270" actId="478"/>
          <ac:spMkLst>
            <pc:docMk/>
            <pc:sldMk cId="255559091" sldId="490"/>
            <ac:spMk id="8" creationId="{34B94215-E08C-B6E3-6573-6E88FB92C0B9}"/>
          </ac:spMkLst>
        </pc:spChg>
        <pc:spChg chg="del mod">
          <ac:chgData name="Richard Chalk" userId="287f8aa4f4de1d19" providerId="LiveId" clId="{2B8EF38D-F199-4A46-BF3A-8383621CB477}" dt="2023-06-27T11:17:01.169" v="3035" actId="478"/>
          <ac:spMkLst>
            <pc:docMk/>
            <pc:sldMk cId="255559091" sldId="490"/>
            <ac:spMk id="10" creationId="{70678C4E-BAF0-E136-7086-FB1AE3B07438}"/>
          </ac:spMkLst>
        </pc:spChg>
        <pc:spChg chg="add mod">
          <ac:chgData name="Richard Chalk" userId="287f8aa4f4de1d19" providerId="LiveId" clId="{2B8EF38D-F199-4A46-BF3A-8383621CB477}" dt="2023-06-27T11:20:22.658" v="3074" actId="14100"/>
          <ac:spMkLst>
            <pc:docMk/>
            <pc:sldMk cId="255559091" sldId="490"/>
            <ac:spMk id="11" creationId="{34D08F20-1074-DBCC-BF90-B576C54E8BFD}"/>
          </ac:spMkLst>
        </pc:spChg>
        <pc:spChg chg="add del mod">
          <ac:chgData name="Richard Chalk" userId="287f8aa4f4de1d19" providerId="LiveId" clId="{2B8EF38D-F199-4A46-BF3A-8383621CB477}" dt="2023-06-27T11:17:03.927" v="3037" actId="478"/>
          <ac:spMkLst>
            <pc:docMk/>
            <pc:sldMk cId="255559091" sldId="490"/>
            <ac:spMk id="12" creationId="{D77069C5-6D8B-A5A2-0A2C-95C0235406C5}"/>
          </ac:spMkLst>
        </pc:spChg>
        <pc:spChg chg="add mod ord">
          <ac:chgData name="Richard Chalk" userId="287f8aa4f4de1d19" providerId="LiveId" clId="{2B8EF38D-F199-4A46-BF3A-8383621CB477}" dt="2023-06-27T13:51:27.343" v="4859" actId="167"/>
          <ac:spMkLst>
            <pc:docMk/>
            <pc:sldMk cId="255559091" sldId="490"/>
            <ac:spMk id="15" creationId="{1FA934E4-F09D-A434-225B-0A01DB2E1161}"/>
          </ac:spMkLst>
        </pc:spChg>
        <pc:spChg chg="add mod">
          <ac:chgData name="Richard Chalk" userId="287f8aa4f4de1d19" providerId="LiveId" clId="{2B8EF38D-F199-4A46-BF3A-8383621CB477}" dt="2023-06-27T20:04:37.575" v="7338" actId="6549"/>
          <ac:spMkLst>
            <pc:docMk/>
            <pc:sldMk cId="255559091" sldId="490"/>
            <ac:spMk id="16" creationId="{4EF0A85C-D886-A44B-95BD-661462D7E04F}"/>
          </ac:spMkLst>
        </pc:spChg>
        <pc:spChg chg="add mod">
          <ac:chgData name="Richard Chalk" userId="287f8aa4f4de1d19" providerId="LiveId" clId="{2B8EF38D-F199-4A46-BF3A-8383621CB477}" dt="2023-06-27T11:23:46.923" v="3149" actId="207"/>
          <ac:spMkLst>
            <pc:docMk/>
            <pc:sldMk cId="255559091" sldId="490"/>
            <ac:spMk id="17" creationId="{37BA4E78-FAF2-81F6-F0DE-FADD7CF9FD45}"/>
          </ac:spMkLst>
        </pc:spChg>
        <pc:picChg chg="del">
          <ac:chgData name="Richard Chalk" userId="287f8aa4f4de1d19" providerId="LiveId" clId="{2B8EF38D-F199-4A46-BF3A-8383621CB477}" dt="2023-06-27T11:13:14.783" v="2996" actId="478"/>
          <ac:picMkLst>
            <pc:docMk/>
            <pc:sldMk cId="255559091" sldId="490"/>
            <ac:picMk id="9" creationId="{3823605B-9487-A129-E066-4BE5F495105C}"/>
          </ac:picMkLst>
        </pc:picChg>
        <pc:picChg chg="add del mod">
          <ac:chgData name="Richard Chalk" userId="287f8aa4f4de1d19" providerId="LiveId" clId="{2B8EF38D-F199-4A46-BF3A-8383621CB477}" dt="2023-06-27T11:17:02.813" v="3036" actId="478"/>
          <ac:picMkLst>
            <pc:docMk/>
            <pc:sldMk cId="255559091" sldId="490"/>
            <ac:picMk id="13" creationId="{84B1B04A-EB95-C207-060F-D8A15823FAA3}"/>
          </ac:picMkLst>
        </pc:picChg>
        <pc:picChg chg="add mod">
          <ac:chgData name="Richard Chalk" userId="287f8aa4f4de1d19" providerId="LiveId" clId="{2B8EF38D-F199-4A46-BF3A-8383621CB477}" dt="2023-06-27T11:23:37.262" v="3147" actId="1038"/>
          <ac:picMkLst>
            <pc:docMk/>
            <pc:sldMk cId="255559091" sldId="490"/>
            <ac:picMk id="18" creationId="{04E8523B-2D3A-5106-90D9-D228D396E8DD}"/>
          </ac:picMkLst>
        </pc:picChg>
        <pc:picChg chg="add mod">
          <ac:chgData name="Richard Chalk" userId="287f8aa4f4de1d19" providerId="LiveId" clId="{2B8EF38D-F199-4A46-BF3A-8383621CB477}" dt="2023-06-27T12:44:34.755" v="4112" actId="1076"/>
          <ac:picMkLst>
            <pc:docMk/>
            <pc:sldMk cId="255559091" sldId="490"/>
            <ac:picMk id="19" creationId="{F1DFF061-5D21-29D1-832D-A70CD532744E}"/>
          </ac:picMkLst>
        </pc:picChg>
        <pc:picChg chg="add mod">
          <ac:chgData name="Richard Chalk" userId="287f8aa4f4de1d19" providerId="LiveId" clId="{2B8EF38D-F199-4A46-BF3A-8383621CB477}" dt="2023-06-27T11:14:59.467" v="3033" actId="1076"/>
          <ac:picMkLst>
            <pc:docMk/>
            <pc:sldMk cId="255559091" sldId="490"/>
            <ac:picMk id="5122" creationId="{90D0A473-D405-919F-9E9B-C6193D90BA9D}"/>
          </ac:picMkLst>
        </pc:picChg>
      </pc:sldChg>
      <pc:sldChg chg="addSp modSp add mod modNotesTx">
        <pc:chgData name="Richard Chalk" userId="287f8aa4f4de1d19" providerId="LiveId" clId="{2B8EF38D-F199-4A46-BF3A-8383621CB477}" dt="2023-06-27T19:58:44.116" v="7154" actId="6549"/>
        <pc:sldMkLst>
          <pc:docMk/>
          <pc:sldMk cId="3352906070" sldId="491"/>
        </pc:sldMkLst>
        <pc:spChg chg="mod">
          <ac:chgData name="Richard Chalk" userId="287f8aa4f4de1d19" providerId="LiveId" clId="{2B8EF38D-F199-4A46-BF3A-8383621CB477}" dt="2023-06-27T11:05:45.902" v="2809" actId="21"/>
          <ac:spMkLst>
            <pc:docMk/>
            <pc:sldMk cId="3352906070" sldId="491"/>
            <ac:spMk id="2" creationId="{2CED0939-2445-F1A3-21AE-0A535344DD5D}"/>
          </ac:spMkLst>
        </pc:spChg>
        <pc:spChg chg="mod">
          <ac:chgData name="Richard Chalk" userId="287f8aa4f4de1d19" providerId="LiveId" clId="{2B8EF38D-F199-4A46-BF3A-8383621CB477}" dt="2023-06-27T11:03:04.908" v="2736" actId="1076"/>
          <ac:spMkLst>
            <pc:docMk/>
            <pc:sldMk cId="3352906070" sldId="491"/>
            <ac:spMk id="3" creationId="{173D56EC-57A4-FE19-1901-5242223ADD72}"/>
          </ac:spMkLst>
        </pc:spChg>
        <pc:spChg chg="mod">
          <ac:chgData name="Richard Chalk" userId="287f8aa4f4de1d19" providerId="LiveId" clId="{2B8EF38D-F199-4A46-BF3A-8383621CB477}" dt="2023-06-27T11:02:46.239" v="2686" actId="20577"/>
          <ac:spMkLst>
            <pc:docMk/>
            <pc:sldMk cId="3352906070" sldId="491"/>
            <ac:spMk id="7" creationId="{EBD62573-4B50-EAD6-8C7E-C3AE6A9F45B4}"/>
          </ac:spMkLst>
        </pc:spChg>
        <pc:spChg chg="add mod">
          <ac:chgData name="Richard Chalk" userId="287f8aa4f4de1d19" providerId="LiveId" clId="{2B8EF38D-F199-4A46-BF3A-8383621CB477}" dt="2023-06-27T11:03:30.258" v="2742" actId="1036"/>
          <ac:spMkLst>
            <pc:docMk/>
            <pc:sldMk cId="3352906070" sldId="491"/>
            <ac:spMk id="8" creationId="{E876B843-BF2C-1B5A-5F38-B413E5D7E333}"/>
          </ac:spMkLst>
        </pc:spChg>
        <pc:spChg chg="mod">
          <ac:chgData name="Richard Chalk" userId="287f8aa4f4de1d19" providerId="LiveId" clId="{2B8EF38D-F199-4A46-BF3A-8383621CB477}" dt="2023-06-27T11:12:14.746" v="2988" actId="207"/>
          <ac:spMkLst>
            <pc:docMk/>
            <pc:sldMk cId="3352906070" sldId="491"/>
            <ac:spMk id="10" creationId="{70678C4E-BAF0-E136-7086-FB1AE3B07438}"/>
          </ac:spMkLst>
        </pc:spChg>
        <pc:spChg chg="add mod">
          <ac:chgData name="Richard Chalk" userId="287f8aa4f4de1d19" providerId="LiveId" clId="{2B8EF38D-F199-4A46-BF3A-8383621CB477}" dt="2023-06-27T11:03:43.413" v="2754" actId="14100"/>
          <ac:spMkLst>
            <pc:docMk/>
            <pc:sldMk cId="3352906070" sldId="491"/>
            <ac:spMk id="11" creationId="{02396AB6-21FA-B98A-9F8E-308091E73037}"/>
          </ac:spMkLst>
        </pc:spChg>
        <pc:spChg chg="add mod">
          <ac:chgData name="Richard Chalk" userId="287f8aa4f4de1d19" providerId="LiveId" clId="{2B8EF38D-F199-4A46-BF3A-8383621CB477}" dt="2023-06-27T19:57:36.465" v="7139" actId="207"/>
          <ac:spMkLst>
            <pc:docMk/>
            <pc:sldMk cId="3352906070" sldId="491"/>
            <ac:spMk id="12" creationId="{C75D2F0D-0F66-F215-F2D1-98DC0E79E735}"/>
          </ac:spMkLst>
        </pc:spChg>
        <pc:spChg chg="add mod">
          <ac:chgData name="Richard Chalk" userId="287f8aa4f4de1d19" providerId="LiveId" clId="{2B8EF38D-F199-4A46-BF3A-8383621CB477}" dt="2023-06-27T11:06:14.075" v="2838" actId="571"/>
          <ac:spMkLst>
            <pc:docMk/>
            <pc:sldMk cId="3352906070" sldId="491"/>
            <ac:spMk id="14" creationId="{613EA306-1946-B22B-EC68-46C1E6E4DB6E}"/>
          </ac:spMkLst>
        </pc:spChg>
        <pc:picChg chg="add mod">
          <ac:chgData name="Richard Chalk" userId="287f8aa4f4de1d19" providerId="LiveId" clId="{2B8EF38D-F199-4A46-BF3A-8383621CB477}" dt="2023-06-27T11:06:16.127" v="2839" actId="1076"/>
          <ac:picMkLst>
            <pc:docMk/>
            <pc:sldMk cId="3352906070" sldId="491"/>
            <ac:picMk id="13" creationId="{5751411A-3D5E-D4D0-F767-3744B28A760A}"/>
          </ac:picMkLst>
        </pc:picChg>
        <pc:picChg chg="add mod">
          <ac:chgData name="Richard Chalk" userId="287f8aa4f4de1d19" providerId="LiveId" clId="{2B8EF38D-F199-4A46-BF3A-8383621CB477}" dt="2023-06-27T11:06:14.075" v="2838" actId="571"/>
          <ac:picMkLst>
            <pc:docMk/>
            <pc:sldMk cId="3352906070" sldId="491"/>
            <ac:picMk id="15" creationId="{96A1DA4E-8DA1-1887-BB50-FB8D1B08224E}"/>
          </ac:picMkLst>
        </pc:picChg>
      </pc:sldChg>
      <pc:sldChg chg="addSp delSp modSp add mod modNotesTx">
        <pc:chgData name="Richard Chalk" userId="287f8aa4f4de1d19" providerId="LiveId" clId="{2B8EF38D-F199-4A46-BF3A-8383621CB477}" dt="2023-06-27T11:31:50.851" v="3449" actId="20577"/>
        <pc:sldMkLst>
          <pc:docMk/>
          <pc:sldMk cId="1117678555" sldId="492"/>
        </pc:sldMkLst>
        <pc:spChg chg="mod">
          <ac:chgData name="Richard Chalk" userId="287f8aa4f4de1d19" providerId="LiveId" clId="{2B8EF38D-F199-4A46-BF3A-8383621CB477}" dt="2023-06-27T11:14:28.393" v="3015" actId="14100"/>
          <ac:spMkLst>
            <pc:docMk/>
            <pc:sldMk cId="1117678555" sldId="492"/>
            <ac:spMk id="10" creationId="{70678C4E-BAF0-E136-7086-FB1AE3B07438}"/>
          </ac:spMkLst>
        </pc:spChg>
        <pc:spChg chg="mod">
          <ac:chgData name="Richard Chalk" userId="287f8aa4f4de1d19" providerId="LiveId" clId="{2B8EF38D-F199-4A46-BF3A-8383621CB477}" dt="2023-06-27T11:14:31.814" v="3030" actId="1036"/>
          <ac:spMkLst>
            <pc:docMk/>
            <pc:sldMk cId="1117678555" sldId="492"/>
            <ac:spMk id="12" creationId="{D77069C5-6D8B-A5A2-0A2C-95C0235406C5}"/>
          </ac:spMkLst>
        </pc:spChg>
        <pc:picChg chg="del">
          <ac:chgData name="Richard Chalk" userId="287f8aa4f4de1d19" providerId="LiveId" clId="{2B8EF38D-F199-4A46-BF3A-8383621CB477}" dt="2023-06-27T11:13:12.011" v="2995" actId="478"/>
          <ac:picMkLst>
            <pc:docMk/>
            <pc:sldMk cId="1117678555" sldId="492"/>
            <ac:picMk id="9" creationId="{3823605B-9487-A129-E066-4BE5F495105C}"/>
          </ac:picMkLst>
        </pc:picChg>
        <pc:picChg chg="mod">
          <ac:chgData name="Richard Chalk" userId="287f8aa4f4de1d19" providerId="LiveId" clId="{2B8EF38D-F199-4A46-BF3A-8383621CB477}" dt="2023-06-27T11:14:31.814" v="3030" actId="1036"/>
          <ac:picMkLst>
            <pc:docMk/>
            <pc:sldMk cId="1117678555" sldId="492"/>
            <ac:picMk id="13" creationId="{84B1B04A-EB95-C207-060F-D8A15823FAA3}"/>
          </ac:picMkLst>
        </pc:picChg>
        <pc:picChg chg="add mod">
          <ac:chgData name="Richard Chalk" userId="287f8aa4f4de1d19" providerId="LiveId" clId="{2B8EF38D-F199-4A46-BF3A-8383621CB477}" dt="2023-06-27T11:14:21.864" v="3013" actId="1037"/>
          <ac:picMkLst>
            <pc:docMk/>
            <pc:sldMk cId="1117678555" sldId="492"/>
            <ac:picMk id="3074" creationId="{DE7F0387-66D6-7936-EFD1-ACEB2C57AD62}"/>
          </ac:picMkLst>
        </pc:picChg>
      </pc:sldChg>
      <pc:sldChg chg="addSp delSp modSp add mod modNotesTx">
        <pc:chgData name="Richard Chalk" userId="287f8aa4f4de1d19" providerId="LiveId" clId="{2B8EF38D-F199-4A46-BF3A-8383621CB477}" dt="2023-06-27T20:02:13.222" v="7301" actId="20577"/>
        <pc:sldMkLst>
          <pc:docMk/>
          <pc:sldMk cId="2769621280" sldId="493"/>
        </pc:sldMkLst>
        <pc:spChg chg="del">
          <ac:chgData name="Richard Chalk" userId="287f8aa4f4de1d19" providerId="LiveId" clId="{2B8EF38D-F199-4A46-BF3A-8383621CB477}" dt="2023-06-27T12:12:24.631" v="3470" actId="478"/>
          <ac:spMkLst>
            <pc:docMk/>
            <pc:sldMk cId="2769621280" sldId="493"/>
            <ac:spMk id="2" creationId="{2CED0939-2445-F1A3-21AE-0A535344DD5D}"/>
          </ac:spMkLst>
        </pc:spChg>
        <pc:spChg chg="del">
          <ac:chgData name="Richard Chalk" userId="287f8aa4f4de1d19" providerId="LiveId" clId="{2B8EF38D-F199-4A46-BF3A-8383621CB477}" dt="2023-06-27T12:12:03.383" v="3465" actId="478"/>
          <ac:spMkLst>
            <pc:docMk/>
            <pc:sldMk cId="2769621280" sldId="493"/>
            <ac:spMk id="3" creationId="{173D56EC-57A4-FE19-1901-5242223ADD72}"/>
          </ac:spMkLst>
        </pc:spChg>
        <pc:spChg chg="mod">
          <ac:chgData name="Richard Chalk" userId="287f8aa4f4de1d19" providerId="LiveId" clId="{2B8EF38D-F199-4A46-BF3A-8383621CB477}" dt="2023-06-27T11:32:06.628" v="3457" actId="6549"/>
          <ac:spMkLst>
            <pc:docMk/>
            <pc:sldMk cId="2769621280" sldId="493"/>
            <ac:spMk id="7" creationId="{EBD62573-4B50-EAD6-8C7E-C3AE6A9F45B4}"/>
          </ac:spMkLst>
        </pc:spChg>
        <pc:spChg chg="del">
          <ac:chgData name="Richard Chalk" userId="287f8aa4f4de1d19" providerId="LiveId" clId="{2B8EF38D-F199-4A46-BF3A-8383621CB477}" dt="2023-06-27T12:12:30.193" v="3474" actId="478"/>
          <ac:spMkLst>
            <pc:docMk/>
            <pc:sldMk cId="2769621280" sldId="493"/>
            <ac:spMk id="8" creationId="{E876B843-BF2C-1B5A-5F38-B413E5D7E333}"/>
          </ac:spMkLst>
        </pc:spChg>
        <pc:spChg chg="mod">
          <ac:chgData name="Richard Chalk" userId="287f8aa4f4de1d19" providerId="LiveId" clId="{2B8EF38D-F199-4A46-BF3A-8383621CB477}" dt="2023-06-27T20:00:59.916" v="7201" actId="20577"/>
          <ac:spMkLst>
            <pc:docMk/>
            <pc:sldMk cId="2769621280" sldId="493"/>
            <ac:spMk id="10" creationId="{70678C4E-BAF0-E136-7086-FB1AE3B07438}"/>
          </ac:spMkLst>
        </pc:spChg>
        <pc:spChg chg="del">
          <ac:chgData name="Richard Chalk" userId="287f8aa4f4de1d19" providerId="LiveId" clId="{2B8EF38D-F199-4A46-BF3A-8383621CB477}" dt="2023-06-27T12:12:29.078" v="3473" actId="478"/>
          <ac:spMkLst>
            <pc:docMk/>
            <pc:sldMk cId="2769621280" sldId="493"/>
            <ac:spMk id="11" creationId="{02396AB6-21FA-B98A-9F8E-308091E73037}"/>
          </ac:spMkLst>
        </pc:spChg>
        <pc:spChg chg="del">
          <ac:chgData name="Richard Chalk" userId="287f8aa4f4de1d19" providerId="LiveId" clId="{2B8EF38D-F199-4A46-BF3A-8383621CB477}" dt="2023-06-27T12:12:27.058" v="3471" actId="478"/>
          <ac:spMkLst>
            <pc:docMk/>
            <pc:sldMk cId="2769621280" sldId="493"/>
            <ac:spMk id="12" creationId="{C75D2F0D-0F66-F215-F2D1-98DC0E79E735}"/>
          </ac:spMkLst>
        </pc:spChg>
        <pc:spChg chg="add del mod">
          <ac:chgData name="Richard Chalk" userId="287f8aa4f4de1d19" providerId="LiveId" clId="{2B8EF38D-F199-4A46-BF3A-8383621CB477}" dt="2023-06-27T12:10:36.951" v="3458" actId="478"/>
          <ac:spMkLst>
            <pc:docMk/>
            <pc:sldMk cId="2769621280" sldId="493"/>
            <ac:spMk id="14" creationId="{FE62AD75-00C1-3E03-7AB0-4BDCFE8E573B}"/>
          </ac:spMkLst>
        </pc:spChg>
        <pc:spChg chg="add mod">
          <ac:chgData name="Richard Chalk" userId="287f8aa4f4de1d19" providerId="LiveId" clId="{2B8EF38D-F199-4A46-BF3A-8383621CB477}" dt="2023-06-27T20:00:22.417" v="7199" actId="113"/>
          <ac:spMkLst>
            <pc:docMk/>
            <pc:sldMk cId="2769621280" sldId="493"/>
            <ac:spMk id="15" creationId="{7181E606-72EF-DADD-BE9B-A6EFBDB7D8E5}"/>
          </ac:spMkLst>
        </pc:spChg>
        <pc:spChg chg="add mod">
          <ac:chgData name="Richard Chalk" userId="287f8aa4f4de1d19" providerId="LiveId" clId="{2B8EF38D-F199-4A46-BF3A-8383621CB477}" dt="2023-06-27T12:16:32.419" v="3577" actId="1582"/>
          <ac:spMkLst>
            <pc:docMk/>
            <pc:sldMk cId="2769621280" sldId="493"/>
            <ac:spMk id="17" creationId="{A096FBC8-5924-C302-4C29-C26B59B2FA09}"/>
          </ac:spMkLst>
        </pc:spChg>
        <pc:spChg chg="add mod">
          <ac:chgData name="Richard Chalk" userId="287f8aa4f4de1d19" providerId="LiveId" clId="{2B8EF38D-F199-4A46-BF3A-8383621CB477}" dt="2023-06-27T12:17:28.892" v="3599" actId="1076"/>
          <ac:spMkLst>
            <pc:docMk/>
            <pc:sldMk cId="2769621280" sldId="493"/>
            <ac:spMk id="18" creationId="{45136A56-B2D2-F0E0-6339-39CABD299D40}"/>
          </ac:spMkLst>
        </pc:spChg>
        <pc:picChg chg="del">
          <ac:chgData name="Richard Chalk" userId="287f8aa4f4de1d19" providerId="LiveId" clId="{2B8EF38D-F199-4A46-BF3A-8383621CB477}" dt="2023-06-27T12:12:27.734" v="3472" actId="478"/>
          <ac:picMkLst>
            <pc:docMk/>
            <pc:sldMk cId="2769621280" sldId="493"/>
            <ac:picMk id="13" creationId="{5751411A-3D5E-D4D0-F767-3744B28A760A}"/>
          </ac:picMkLst>
        </pc:picChg>
        <pc:picChg chg="add mod">
          <ac:chgData name="Richard Chalk" userId="287f8aa4f4de1d19" providerId="LiveId" clId="{2B8EF38D-F199-4A46-BF3A-8383621CB477}" dt="2023-06-27T19:59:58.969" v="7175" actId="1035"/>
          <ac:picMkLst>
            <pc:docMk/>
            <pc:sldMk cId="2769621280" sldId="493"/>
            <ac:picMk id="16" creationId="{2ECBF2CC-DF50-2BF9-8AF2-D5F0A2995D81}"/>
          </ac:picMkLst>
        </pc:picChg>
        <pc:picChg chg="add mod">
          <ac:chgData name="Richard Chalk" userId="287f8aa4f4de1d19" providerId="LiveId" clId="{2B8EF38D-F199-4A46-BF3A-8383621CB477}" dt="2023-06-27T12:17:28.892" v="3599" actId="1076"/>
          <ac:picMkLst>
            <pc:docMk/>
            <pc:sldMk cId="2769621280" sldId="493"/>
            <ac:picMk id="19" creationId="{27AF10DB-776B-B210-AA77-B130AE40596E}"/>
          </ac:picMkLst>
        </pc:picChg>
        <pc:cxnChg chg="del">
          <ac:chgData name="Richard Chalk" userId="287f8aa4f4de1d19" providerId="LiveId" clId="{2B8EF38D-F199-4A46-BF3A-8383621CB477}" dt="2023-06-27T12:11:52.252" v="3461" actId="478"/>
          <ac:cxnSpMkLst>
            <pc:docMk/>
            <pc:sldMk cId="2769621280" sldId="493"/>
            <ac:cxnSpMk id="4" creationId="{8E10E644-46F5-F891-B4EC-377F5D56B5D8}"/>
          </ac:cxnSpMkLst>
        </pc:cxnChg>
      </pc:sldChg>
      <pc:sldChg chg="addSp modSp add mod modNotesTx">
        <pc:chgData name="Richard Chalk" userId="287f8aa4f4de1d19" providerId="LiveId" clId="{2B8EF38D-F199-4A46-BF3A-8383621CB477}" dt="2023-06-27T20:03:51.002" v="7317" actId="14100"/>
        <pc:sldMkLst>
          <pc:docMk/>
          <pc:sldMk cId="549357373" sldId="494"/>
        </pc:sldMkLst>
        <pc:spChg chg="mod">
          <ac:chgData name="Richard Chalk" userId="287f8aa4f4de1d19" providerId="LiveId" clId="{2B8EF38D-F199-4A46-BF3A-8383621CB477}" dt="2023-06-27T12:29:15.611" v="3795" actId="14100"/>
          <ac:spMkLst>
            <pc:docMk/>
            <pc:sldMk cId="549357373" sldId="494"/>
            <ac:spMk id="2" creationId="{2CED0939-2445-F1A3-21AE-0A535344DD5D}"/>
          </ac:spMkLst>
        </pc:spChg>
        <pc:spChg chg="add mod">
          <ac:chgData name="Richard Chalk" userId="287f8aa4f4de1d19" providerId="LiveId" clId="{2B8EF38D-F199-4A46-BF3A-8383621CB477}" dt="2023-06-27T12:34:03.075" v="3911" actId="1035"/>
          <ac:spMkLst>
            <pc:docMk/>
            <pc:sldMk cId="549357373" sldId="494"/>
            <ac:spMk id="3" creationId="{33E834B0-BB8C-989F-58A5-7325A4DBF555}"/>
          </ac:spMkLst>
        </pc:spChg>
        <pc:spChg chg="mod">
          <ac:chgData name="Richard Chalk" userId="287f8aa4f4de1d19" providerId="LiveId" clId="{2B8EF38D-F199-4A46-BF3A-8383621CB477}" dt="2023-06-27T12:24:26.125" v="3687" actId="20577"/>
          <ac:spMkLst>
            <pc:docMk/>
            <pc:sldMk cId="549357373" sldId="494"/>
            <ac:spMk id="7" creationId="{EBD62573-4B50-EAD6-8C7E-C3AE6A9F45B4}"/>
          </ac:spMkLst>
        </pc:spChg>
        <pc:spChg chg="add mod">
          <ac:chgData name="Richard Chalk" userId="287f8aa4f4de1d19" providerId="LiveId" clId="{2B8EF38D-F199-4A46-BF3A-8383621CB477}" dt="2023-06-27T12:34:03.075" v="3911" actId="1035"/>
          <ac:spMkLst>
            <pc:docMk/>
            <pc:sldMk cId="549357373" sldId="494"/>
            <ac:spMk id="8" creationId="{B7A899BA-29AA-8F0C-03AA-32904715A0E3}"/>
          </ac:spMkLst>
        </pc:spChg>
        <pc:spChg chg="mod">
          <ac:chgData name="Richard Chalk" userId="287f8aa4f4de1d19" providerId="LiveId" clId="{2B8EF38D-F199-4A46-BF3A-8383621CB477}" dt="2023-06-27T20:03:51.002" v="7317" actId="14100"/>
          <ac:spMkLst>
            <pc:docMk/>
            <pc:sldMk cId="549357373" sldId="494"/>
            <ac:spMk id="10" creationId="{70678C4E-BAF0-E136-7086-FB1AE3B07438}"/>
          </ac:spMkLst>
        </pc:spChg>
        <pc:spChg chg="add mod">
          <ac:chgData name="Richard Chalk" userId="287f8aa4f4de1d19" providerId="LiveId" clId="{2B8EF38D-F199-4A46-BF3A-8383621CB477}" dt="2023-06-27T12:34:03.075" v="3911" actId="1035"/>
          <ac:spMkLst>
            <pc:docMk/>
            <pc:sldMk cId="549357373" sldId="494"/>
            <ac:spMk id="11" creationId="{86692164-53F2-A035-C997-F89EFF421E92}"/>
          </ac:spMkLst>
        </pc:spChg>
      </pc:sldChg>
      <pc:sldChg chg="addSp delSp modSp add mod modNotesTx">
        <pc:chgData name="Richard Chalk" userId="287f8aa4f4de1d19" providerId="LiveId" clId="{2B8EF38D-F199-4A46-BF3A-8383621CB477}" dt="2023-06-27T20:12:07.705" v="7513" actId="207"/>
        <pc:sldMkLst>
          <pc:docMk/>
          <pc:sldMk cId="2968679684" sldId="495"/>
        </pc:sldMkLst>
        <pc:spChg chg="add del">
          <ac:chgData name="Richard Chalk" userId="287f8aa4f4de1d19" providerId="LiveId" clId="{2B8EF38D-F199-4A46-BF3A-8383621CB477}" dt="2023-06-27T13:31:39.215" v="4329" actId="478"/>
          <ac:spMkLst>
            <pc:docMk/>
            <pc:sldMk cId="2968679684" sldId="495"/>
            <ac:spMk id="2" creationId="{A03A268F-3CAF-F939-1630-AAA7657DEBF5}"/>
          </ac:spMkLst>
        </pc:spChg>
        <pc:spChg chg="add mod">
          <ac:chgData name="Richard Chalk" userId="287f8aa4f4de1d19" providerId="LiveId" clId="{2B8EF38D-F199-4A46-BF3A-8383621CB477}" dt="2023-06-27T13:57:24.221" v="5079" actId="20577"/>
          <ac:spMkLst>
            <pc:docMk/>
            <pc:sldMk cId="2968679684" sldId="495"/>
            <ac:spMk id="3" creationId="{0F3DC12D-A7E8-4173-06F7-0BA27942EE37}"/>
          </ac:spMkLst>
        </pc:spChg>
        <pc:spChg chg="mod">
          <ac:chgData name="Richard Chalk" userId="287f8aa4f4de1d19" providerId="LiveId" clId="{2B8EF38D-F199-4A46-BF3A-8383621CB477}" dt="2023-06-27T13:36:48.149" v="4388" actId="20577"/>
          <ac:spMkLst>
            <pc:docMk/>
            <pc:sldMk cId="2968679684" sldId="495"/>
            <ac:spMk id="7" creationId="{EBD62573-4B50-EAD6-8C7E-C3AE6A9F45B4}"/>
          </ac:spMkLst>
        </pc:spChg>
        <pc:spChg chg="del">
          <ac:chgData name="Richard Chalk" userId="287f8aa4f4de1d19" providerId="LiveId" clId="{2B8EF38D-F199-4A46-BF3A-8383621CB477}" dt="2023-06-27T13:35:39.211" v="4370" actId="478"/>
          <ac:spMkLst>
            <pc:docMk/>
            <pc:sldMk cId="2968679684" sldId="495"/>
            <ac:spMk id="11" creationId="{34D08F20-1074-DBCC-BF90-B576C54E8BFD}"/>
          </ac:spMkLst>
        </pc:spChg>
        <pc:spChg chg="del">
          <ac:chgData name="Richard Chalk" userId="287f8aa4f4de1d19" providerId="LiveId" clId="{2B8EF38D-F199-4A46-BF3A-8383621CB477}" dt="2023-06-27T13:35:39.211" v="4370" actId="478"/>
          <ac:spMkLst>
            <pc:docMk/>
            <pc:sldMk cId="2968679684" sldId="495"/>
            <ac:spMk id="15" creationId="{1FA934E4-F09D-A434-225B-0A01DB2E1161}"/>
          </ac:spMkLst>
        </pc:spChg>
        <pc:spChg chg="mod">
          <ac:chgData name="Richard Chalk" userId="287f8aa4f4de1d19" providerId="LiveId" clId="{2B8EF38D-F199-4A46-BF3A-8383621CB477}" dt="2023-06-27T20:12:07.705" v="7513" actId="207"/>
          <ac:spMkLst>
            <pc:docMk/>
            <pc:sldMk cId="2968679684" sldId="495"/>
            <ac:spMk id="16" creationId="{4EF0A85C-D886-A44B-95BD-661462D7E04F}"/>
          </ac:spMkLst>
        </pc:spChg>
        <pc:spChg chg="del">
          <ac:chgData name="Richard Chalk" userId="287f8aa4f4de1d19" providerId="LiveId" clId="{2B8EF38D-F199-4A46-BF3A-8383621CB477}" dt="2023-06-27T13:35:39.211" v="4370" actId="478"/>
          <ac:spMkLst>
            <pc:docMk/>
            <pc:sldMk cId="2968679684" sldId="495"/>
            <ac:spMk id="17" creationId="{37BA4E78-FAF2-81F6-F0DE-FADD7CF9FD45}"/>
          </ac:spMkLst>
        </pc:spChg>
        <pc:picChg chg="del">
          <ac:chgData name="Richard Chalk" userId="287f8aa4f4de1d19" providerId="LiveId" clId="{2B8EF38D-F199-4A46-BF3A-8383621CB477}" dt="2023-06-27T13:35:33.712" v="4369" actId="478"/>
          <ac:picMkLst>
            <pc:docMk/>
            <pc:sldMk cId="2968679684" sldId="495"/>
            <ac:picMk id="18" creationId="{04E8523B-2D3A-5106-90D9-D228D396E8DD}"/>
          </ac:picMkLst>
        </pc:picChg>
        <pc:picChg chg="del">
          <ac:chgData name="Richard Chalk" userId="287f8aa4f4de1d19" providerId="LiveId" clId="{2B8EF38D-F199-4A46-BF3A-8383621CB477}" dt="2023-06-27T13:35:40.832" v="4371" actId="478"/>
          <ac:picMkLst>
            <pc:docMk/>
            <pc:sldMk cId="2968679684" sldId="495"/>
            <ac:picMk id="5122" creationId="{90D0A473-D405-919F-9E9B-C6193D90BA9D}"/>
          </ac:picMkLst>
        </pc:picChg>
      </pc:sldChg>
      <pc:sldChg chg="addSp delSp modSp add mod ord modNotesTx">
        <pc:chgData name="Richard Chalk" userId="287f8aa4f4de1d19" providerId="LiveId" clId="{2B8EF38D-F199-4A46-BF3A-8383621CB477}" dt="2023-06-27T20:15:53.626" v="7518" actId="6549"/>
        <pc:sldMkLst>
          <pc:docMk/>
          <pc:sldMk cId="2368880565" sldId="496"/>
        </pc:sldMkLst>
        <pc:spChg chg="add del">
          <ac:chgData name="Richard Chalk" userId="287f8aa4f4de1d19" providerId="LiveId" clId="{2B8EF38D-F199-4A46-BF3A-8383621CB477}" dt="2023-06-27T14:23:41.743" v="5700" actId="478"/>
          <ac:spMkLst>
            <pc:docMk/>
            <pc:sldMk cId="2368880565" sldId="496"/>
            <ac:spMk id="2" creationId="{A03A268F-3CAF-F939-1630-AAA7657DEBF5}"/>
          </ac:spMkLst>
        </pc:spChg>
        <pc:spChg chg="mod">
          <ac:chgData name="Richard Chalk" userId="287f8aa4f4de1d19" providerId="LiveId" clId="{2B8EF38D-F199-4A46-BF3A-8383621CB477}" dt="2023-06-27T12:36:01.197" v="3948" actId="20577"/>
          <ac:spMkLst>
            <pc:docMk/>
            <pc:sldMk cId="2368880565" sldId="496"/>
            <ac:spMk id="7" creationId="{EBD62573-4B50-EAD6-8C7E-C3AE6A9F45B4}"/>
          </ac:spMkLst>
        </pc:spChg>
        <pc:spChg chg="add mod">
          <ac:chgData name="Richard Chalk" userId="287f8aa4f4de1d19" providerId="LiveId" clId="{2B8EF38D-F199-4A46-BF3A-8383621CB477}" dt="2023-06-27T20:06:22.789" v="7340" actId="6549"/>
          <ac:spMkLst>
            <pc:docMk/>
            <pc:sldMk cId="2368880565" sldId="496"/>
            <ac:spMk id="8" creationId="{00A6E542-CFBE-5F57-A400-F74E7AD5A080}"/>
          </ac:spMkLst>
        </pc:spChg>
        <pc:spChg chg="del">
          <ac:chgData name="Richard Chalk" userId="287f8aa4f4de1d19" providerId="LiveId" clId="{2B8EF38D-F199-4A46-BF3A-8383621CB477}" dt="2023-06-27T14:25:37.824" v="5751" actId="478"/>
          <ac:spMkLst>
            <pc:docMk/>
            <pc:sldMk cId="2368880565" sldId="496"/>
            <ac:spMk id="11" creationId="{34D08F20-1074-DBCC-BF90-B576C54E8BFD}"/>
          </ac:spMkLst>
        </pc:spChg>
        <pc:spChg chg="del">
          <ac:chgData name="Richard Chalk" userId="287f8aa4f4de1d19" providerId="LiveId" clId="{2B8EF38D-F199-4A46-BF3A-8383621CB477}" dt="2023-06-27T14:25:35.973" v="5750" actId="478"/>
          <ac:spMkLst>
            <pc:docMk/>
            <pc:sldMk cId="2368880565" sldId="496"/>
            <ac:spMk id="15" creationId="{1FA934E4-F09D-A434-225B-0A01DB2E1161}"/>
          </ac:spMkLst>
        </pc:spChg>
        <pc:spChg chg="mod">
          <ac:chgData name="Richard Chalk" userId="287f8aa4f4de1d19" providerId="LiveId" clId="{2B8EF38D-F199-4A46-BF3A-8383621CB477}" dt="2023-06-27T14:28:58.915" v="5909" actId="113"/>
          <ac:spMkLst>
            <pc:docMk/>
            <pc:sldMk cId="2368880565" sldId="496"/>
            <ac:spMk id="16" creationId="{4EF0A85C-D886-A44B-95BD-661462D7E04F}"/>
          </ac:spMkLst>
        </pc:spChg>
        <pc:spChg chg="del">
          <ac:chgData name="Richard Chalk" userId="287f8aa4f4de1d19" providerId="LiveId" clId="{2B8EF38D-F199-4A46-BF3A-8383621CB477}" dt="2023-06-27T14:24:24.766" v="5704" actId="478"/>
          <ac:spMkLst>
            <pc:docMk/>
            <pc:sldMk cId="2368880565" sldId="496"/>
            <ac:spMk id="17" creationId="{37BA4E78-FAF2-81F6-F0DE-FADD7CF9FD45}"/>
          </ac:spMkLst>
        </pc:spChg>
        <pc:picChg chg="add mod">
          <ac:chgData name="Richard Chalk" userId="287f8aa4f4de1d19" providerId="LiveId" clId="{2B8EF38D-F199-4A46-BF3A-8383621CB477}" dt="2023-06-27T14:23:52.326" v="5702"/>
          <ac:picMkLst>
            <pc:docMk/>
            <pc:sldMk cId="2368880565" sldId="496"/>
            <ac:picMk id="3" creationId="{E6F120F5-354C-B2EB-3EB2-2BFD6A2024C7}"/>
          </ac:picMkLst>
        </pc:picChg>
        <pc:picChg chg="del">
          <ac:chgData name="Richard Chalk" userId="287f8aa4f4de1d19" providerId="LiveId" clId="{2B8EF38D-F199-4A46-BF3A-8383621CB477}" dt="2023-06-27T14:24:23.492" v="5703" actId="478"/>
          <ac:picMkLst>
            <pc:docMk/>
            <pc:sldMk cId="2368880565" sldId="496"/>
            <ac:picMk id="18" creationId="{04E8523B-2D3A-5106-90D9-D228D396E8DD}"/>
          </ac:picMkLst>
        </pc:picChg>
        <pc:picChg chg="del">
          <ac:chgData name="Richard Chalk" userId="287f8aa4f4de1d19" providerId="LiveId" clId="{2B8EF38D-F199-4A46-BF3A-8383621CB477}" dt="2023-06-27T14:23:43.502" v="5701" actId="478"/>
          <ac:picMkLst>
            <pc:docMk/>
            <pc:sldMk cId="2368880565" sldId="496"/>
            <ac:picMk id="5122" creationId="{90D0A473-D405-919F-9E9B-C6193D90BA9D}"/>
          </ac:picMkLst>
        </pc:picChg>
        <pc:cxnChg chg="del">
          <ac:chgData name="Richard Chalk" userId="287f8aa4f4de1d19" providerId="LiveId" clId="{2B8EF38D-F199-4A46-BF3A-8383621CB477}" dt="2023-06-27T14:26:38.566" v="5764" actId="478"/>
          <ac:cxnSpMkLst>
            <pc:docMk/>
            <pc:sldMk cId="2368880565" sldId="496"/>
            <ac:cxnSpMk id="4" creationId="{8E10E644-46F5-F891-B4EC-377F5D56B5D8}"/>
          </ac:cxnSpMkLst>
        </pc:cxnChg>
        <pc:cxnChg chg="add mod">
          <ac:chgData name="Richard Chalk" userId="287f8aa4f4de1d19" providerId="LiveId" clId="{2B8EF38D-F199-4A46-BF3A-8383621CB477}" dt="2023-06-27T14:28:49.598" v="5908" actId="1037"/>
          <ac:cxnSpMkLst>
            <pc:docMk/>
            <pc:sldMk cId="2368880565" sldId="496"/>
            <ac:cxnSpMk id="9" creationId="{5E950C6B-A52F-CD33-B327-A6DC18D6427E}"/>
          </ac:cxnSpMkLst>
        </pc:cxnChg>
      </pc:sldChg>
      <pc:sldChg chg="addSp delSp modSp add mod modNotesTx">
        <pc:chgData name="Richard Chalk" userId="287f8aa4f4de1d19" providerId="LiveId" clId="{2B8EF38D-F199-4A46-BF3A-8383621CB477}" dt="2023-06-27T17:06:41.355" v="6969"/>
        <pc:sldMkLst>
          <pc:docMk/>
          <pc:sldMk cId="759386070" sldId="497"/>
        </pc:sldMkLst>
        <pc:spChg chg="mod">
          <ac:chgData name="Richard Chalk" userId="287f8aa4f4de1d19" providerId="LiveId" clId="{2B8EF38D-F199-4A46-BF3A-8383621CB477}" dt="2023-06-27T16:55:37.292" v="6900" actId="113"/>
          <ac:spMkLst>
            <pc:docMk/>
            <pc:sldMk cId="759386070" sldId="497"/>
            <ac:spMk id="2" creationId="{2CED0939-2445-F1A3-21AE-0A535344DD5D}"/>
          </ac:spMkLst>
        </pc:spChg>
        <pc:spChg chg="mod">
          <ac:chgData name="Richard Chalk" userId="287f8aa4f4de1d19" providerId="LiveId" clId="{2B8EF38D-F199-4A46-BF3A-8383621CB477}" dt="2023-06-27T16:56:49.472" v="6945" actId="20577"/>
          <ac:spMkLst>
            <pc:docMk/>
            <pc:sldMk cId="759386070" sldId="497"/>
            <ac:spMk id="3" creationId="{173D56EC-57A4-FE19-1901-5242223ADD72}"/>
          </ac:spMkLst>
        </pc:spChg>
        <pc:spChg chg="mod">
          <ac:chgData name="Richard Chalk" userId="287f8aa4f4de1d19" providerId="LiveId" clId="{2B8EF38D-F199-4A46-BF3A-8383621CB477}" dt="2023-06-27T12:46:37.749" v="4127" actId="20577"/>
          <ac:spMkLst>
            <pc:docMk/>
            <pc:sldMk cId="759386070" sldId="497"/>
            <ac:spMk id="7" creationId="{EBD62573-4B50-EAD6-8C7E-C3AE6A9F45B4}"/>
          </ac:spMkLst>
        </pc:spChg>
        <pc:spChg chg="del">
          <ac:chgData name="Richard Chalk" userId="287f8aa4f4de1d19" providerId="LiveId" clId="{2B8EF38D-F199-4A46-BF3A-8383621CB477}" dt="2023-06-27T16:42:57.421" v="6674" actId="478"/>
          <ac:spMkLst>
            <pc:docMk/>
            <pc:sldMk cId="759386070" sldId="497"/>
            <ac:spMk id="8" creationId="{B95AA0FD-51A2-900C-DA46-96027AAFB65A}"/>
          </ac:spMkLst>
        </pc:spChg>
        <pc:spChg chg="del">
          <ac:chgData name="Richard Chalk" userId="287f8aa4f4de1d19" providerId="LiveId" clId="{2B8EF38D-F199-4A46-BF3A-8383621CB477}" dt="2023-06-27T16:46:15.917" v="6742" actId="478"/>
          <ac:spMkLst>
            <pc:docMk/>
            <pc:sldMk cId="759386070" sldId="497"/>
            <ac:spMk id="15" creationId="{224494BA-550F-E31C-2124-83DDE4ED3720}"/>
          </ac:spMkLst>
        </pc:spChg>
        <pc:spChg chg="del">
          <ac:chgData name="Richard Chalk" userId="287f8aa4f4de1d19" providerId="LiveId" clId="{2B8EF38D-F199-4A46-BF3A-8383621CB477}" dt="2023-06-27T16:46:15.917" v="6742" actId="478"/>
          <ac:spMkLst>
            <pc:docMk/>
            <pc:sldMk cId="759386070" sldId="497"/>
            <ac:spMk id="17" creationId="{B26AB41B-4B6F-4DD4-94E4-D10A41809965}"/>
          </ac:spMkLst>
        </pc:spChg>
        <pc:spChg chg="del">
          <ac:chgData name="Richard Chalk" userId="287f8aa4f4de1d19" providerId="LiveId" clId="{2B8EF38D-F199-4A46-BF3A-8383621CB477}" dt="2023-06-27T16:46:15.917" v="6742" actId="478"/>
          <ac:spMkLst>
            <pc:docMk/>
            <pc:sldMk cId="759386070" sldId="497"/>
            <ac:spMk id="18" creationId="{2792C14D-24DC-AFA9-E3FF-6129920D5213}"/>
          </ac:spMkLst>
        </pc:spChg>
        <pc:spChg chg="del">
          <ac:chgData name="Richard Chalk" userId="287f8aa4f4de1d19" providerId="LiveId" clId="{2B8EF38D-F199-4A46-BF3A-8383621CB477}" dt="2023-06-27T16:46:15.917" v="6742" actId="478"/>
          <ac:spMkLst>
            <pc:docMk/>
            <pc:sldMk cId="759386070" sldId="497"/>
            <ac:spMk id="19" creationId="{4912EBB0-76F4-9205-033F-A70FDEFC0A24}"/>
          </ac:spMkLst>
        </pc:spChg>
        <pc:spChg chg="del">
          <ac:chgData name="Richard Chalk" userId="287f8aa4f4de1d19" providerId="LiveId" clId="{2B8EF38D-F199-4A46-BF3A-8383621CB477}" dt="2023-06-27T16:46:15.917" v="6742" actId="478"/>
          <ac:spMkLst>
            <pc:docMk/>
            <pc:sldMk cId="759386070" sldId="497"/>
            <ac:spMk id="20" creationId="{2A59015F-9B46-EFE3-3A35-A5D6592A6630}"/>
          </ac:spMkLst>
        </pc:spChg>
        <pc:picChg chg="add mod">
          <ac:chgData name="Richard Chalk" userId="287f8aa4f4de1d19" providerId="LiveId" clId="{2B8EF38D-F199-4A46-BF3A-8383621CB477}" dt="2023-06-27T16:43:14.123" v="6676"/>
          <ac:picMkLst>
            <pc:docMk/>
            <pc:sldMk cId="759386070" sldId="497"/>
            <ac:picMk id="9" creationId="{D032BFC8-516D-46AF-5F51-086BB1BF8065}"/>
          </ac:picMkLst>
        </pc:picChg>
        <pc:picChg chg="del">
          <ac:chgData name="Richard Chalk" userId="287f8aa4f4de1d19" providerId="LiveId" clId="{2B8EF38D-F199-4A46-BF3A-8383621CB477}" dt="2023-06-27T16:43:13.793" v="6675" actId="478"/>
          <ac:picMkLst>
            <pc:docMk/>
            <pc:sldMk cId="759386070" sldId="497"/>
            <ac:picMk id="10" creationId="{62C8EA3D-8CA7-9E89-8F8D-33F2C192B73F}"/>
          </ac:picMkLst>
        </pc:picChg>
        <pc:picChg chg="add mod">
          <ac:chgData name="Richard Chalk" userId="287f8aa4f4de1d19" providerId="LiveId" clId="{2B8EF38D-F199-4A46-BF3A-8383621CB477}" dt="2023-06-27T16:57:01.105" v="6948" actId="1076"/>
          <ac:picMkLst>
            <pc:docMk/>
            <pc:sldMk cId="759386070" sldId="497"/>
            <ac:picMk id="11" creationId="{21790CD6-316D-D2A2-3645-51BE3E024507}"/>
          </ac:picMkLst>
        </pc:picChg>
        <pc:picChg chg="del">
          <ac:chgData name="Richard Chalk" userId="287f8aa4f4de1d19" providerId="LiveId" clId="{2B8EF38D-F199-4A46-BF3A-8383621CB477}" dt="2023-06-27T16:46:13.371" v="6741" actId="478"/>
          <ac:picMkLst>
            <pc:docMk/>
            <pc:sldMk cId="759386070" sldId="497"/>
            <ac:picMk id="12" creationId="{11805E21-785A-35E6-4E26-81D769067897}"/>
          </ac:picMkLst>
        </pc:picChg>
        <pc:picChg chg="add mod">
          <ac:chgData name="Richard Chalk" userId="287f8aa4f4de1d19" providerId="LiveId" clId="{2B8EF38D-F199-4A46-BF3A-8383621CB477}" dt="2023-06-27T16:46:22.791" v="6749" actId="1035"/>
          <ac:picMkLst>
            <pc:docMk/>
            <pc:sldMk cId="759386070" sldId="497"/>
            <ac:picMk id="4098" creationId="{BF4ACAB2-61C4-66A0-7692-149FC5B8E968}"/>
          </ac:picMkLst>
        </pc:picChg>
      </pc:sldChg>
      <pc:sldChg chg="addSp modSp add mod">
        <pc:chgData name="Richard Chalk" userId="287f8aa4f4de1d19" providerId="LiveId" clId="{2B8EF38D-F199-4A46-BF3A-8383621CB477}" dt="2023-06-27T14:14:04.599" v="5601" actId="1036"/>
        <pc:sldMkLst>
          <pc:docMk/>
          <pc:sldMk cId="1846627694" sldId="498"/>
        </pc:sldMkLst>
        <pc:spChg chg="add mod">
          <ac:chgData name="Richard Chalk" userId="287f8aa4f4de1d19" providerId="LiveId" clId="{2B8EF38D-F199-4A46-BF3A-8383621CB477}" dt="2023-06-27T14:01:27.770" v="5135" actId="1038"/>
          <ac:spMkLst>
            <pc:docMk/>
            <pc:sldMk cId="1846627694" sldId="498"/>
            <ac:spMk id="2" creationId="{B76DE59C-2EF6-C849-C5F2-883F28CB2D10}"/>
          </ac:spMkLst>
        </pc:spChg>
        <pc:spChg chg="mod">
          <ac:chgData name="Richard Chalk" userId="287f8aa4f4de1d19" providerId="LiveId" clId="{2B8EF38D-F199-4A46-BF3A-8383621CB477}" dt="2023-06-27T14:01:09.678" v="5116" actId="14100"/>
          <ac:spMkLst>
            <pc:docMk/>
            <pc:sldMk cId="1846627694" sldId="498"/>
            <ac:spMk id="3" creationId="{0F3DC12D-A7E8-4173-06F7-0BA27942EE37}"/>
          </ac:spMkLst>
        </pc:spChg>
        <pc:spChg chg="mod">
          <ac:chgData name="Richard Chalk" userId="287f8aa4f4de1d19" providerId="LiveId" clId="{2B8EF38D-F199-4A46-BF3A-8383621CB477}" dt="2023-06-27T13:47:27.520" v="4505" actId="20577"/>
          <ac:spMkLst>
            <pc:docMk/>
            <pc:sldMk cId="1846627694" sldId="498"/>
            <ac:spMk id="7" creationId="{EBD62573-4B50-EAD6-8C7E-C3AE6A9F45B4}"/>
          </ac:spMkLst>
        </pc:spChg>
        <pc:spChg chg="add mod">
          <ac:chgData name="Richard Chalk" userId="287f8aa4f4de1d19" providerId="LiveId" clId="{2B8EF38D-F199-4A46-BF3A-8383621CB477}" dt="2023-06-27T13:55:54.069" v="5051" actId="403"/>
          <ac:spMkLst>
            <pc:docMk/>
            <pc:sldMk cId="1846627694" sldId="498"/>
            <ac:spMk id="8" creationId="{DF004F94-F5FF-62C5-0749-151CDAA54777}"/>
          </ac:spMkLst>
        </pc:spChg>
        <pc:spChg chg="add mod">
          <ac:chgData name="Richard Chalk" userId="287f8aa4f4de1d19" providerId="LiveId" clId="{2B8EF38D-F199-4A46-BF3A-8383621CB477}" dt="2023-06-27T13:55:10.295" v="5048" actId="1036"/>
          <ac:spMkLst>
            <pc:docMk/>
            <pc:sldMk cId="1846627694" sldId="498"/>
            <ac:spMk id="9" creationId="{15470247-125F-2151-26B3-D100263E4FE4}"/>
          </ac:spMkLst>
        </pc:spChg>
        <pc:spChg chg="add mod">
          <ac:chgData name="Richard Chalk" userId="287f8aa4f4de1d19" providerId="LiveId" clId="{2B8EF38D-F199-4A46-BF3A-8383621CB477}" dt="2023-06-27T14:13:56.892" v="5594" actId="14100"/>
          <ac:spMkLst>
            <pc:docMk/>
            <pc:sldMk cId="1846627694" sldId="498"/>
            <ac:spMk id="10" creationId="{60EA2332-8EFC-302C-35D3-49C7644E708D}"/>
          </ac:spMkLst>
        </pc:spChg>
        <pc:spChg chg="add mod">
          <ac:chgData name="Richard Chalk" userId="287f8aa4f4de1d19" providerId="LiveId" clId="{2B8EF38D-F199-4A46-BF3A-8383621CB477}" dt="2023-06-27T14:14:04.599" v="5601" actId="1036"/>
          <ac:spMkLst>
            <pc:docMk/>
            <pc:sldMk cId="1846627694" sldId="498"/>
            <ac:spMk id="11" creationId="{74D6E478-BA18-556C-6829-86AB26FA0DDA}"/>
          </ac:spMkLst>
        </pc:spChg>
        <pc:spChg chg="mod">
          <ac:chgData name="Richard Chalk" userId="287f8aa4f4de1d19" providerId="LiveId" clId="{2B8EF38D-F199-4A46-BF3A-8383621CB477}" dt="2023-06-27T14:01:23.001" v="5123" actId="20577"/>
          <ac:spMkLst>
            <pc:docMk/>
            <pc:sldMk cId="1846627694" sldId="498"/>
            <ac:spMk id="16" creationId="{4EF0A85C-D886-A44B-95BD-661462D7E04F}"/>
          </ac:spMkLst>
        </pc:spChg>
      </pc:sldChg>
      <pc:sldChg chg="addSp delSp modSp add mod modNotesTx">
        <pc:chgData name="Richard Chalk" userId="287f8aa4f4de1d19" providerId="LiveId" clId="{2B8EF38D-F199-4A46-BF3A-8383621CB477}" dt="2023-06-27T20:16:19.481" v="7528" actId="20577"/>
        <pc:sldMkLst>
          <pc:docMk/>
          <pc:sldMk cId="3481731746" sldId="499"/>
        </pc:sldMkLst>
        <pc:spChg chg="del">
          <ac:chgData name="Richard Chalk" userId="287f8aa4f4de1d19" providerId="LiveId" clId="{2B8EF38D-F199-4A46-BF3A-8383621CB477}" dt="2023-06-27T14:03:31.273" v="5170" actId="478"/>
          <ac:spMkLst>
            <pc:docMk/>
            <pc:sldMk cId="3481731746" sldId="499"/>
            <ac:spMk id="2" creationId="{B76DE59C-2EF6-C849-C5F2-883F28CB2D10}"/>
          </ac:spMkLst>
        </pc:spChg>
        <pc:spChg chg="mod">
          <ac:chgData name="Richard Chalk" userId="287f8aa4f4de1d19" providerId="LiveId" clId="{2B8EF38D-F199-4A46-BF3A-8383621CB477}" dt="2023-06-27T20:14:06.860" v="7517" actId="207"/>
          <ac:spMkLst>
            <pc:docMk/>
            <pc:sldMk cId="3481731746" sldId="499"/>
            <ac:spMk id="3" creationId="{0F3DC12D-A7E8-4173-06F7-0BA27942EE37}"/>
          </ac:spMkLst>
        </pc:spChg>
        <pc:spChg chg="mod">
          <ac:chgData name="Richard Chalk" userId="287f8aa4f4de1d19" providerId="LiveId" clId="{2B8EF38D-F199-4A46-BF3A-8383621CB477}" dt="2023-06-27T14:02:15.200" v="5152" actId="6549"/>
          <ac:spMkLst>
            <pc:docMk/>
            <pc:sldMk cId="3481731746" sldId="499"/>
            <ac:spMk id="7" creationId="{EBD62573-4B50-EAD6-8C7E-C3AE6A9F45B4}"/>
          </ac:spMkLst>
        </pc:spChg>
        <pc:spChg chg="del">
          <ac:chgData name="Richard Chalk" userId="287f8aa4f4de1d19" providerId="LiveId" clId="{2B8EF38D-F199-4A46-BF3A-8383621CB477}" dt="2023-06-27T14:09:09.423" v="5391" actId="478"/>
          <ac:spMkLst>
            <pc:docMk/>
            <pc:sldMk cId="3481731746" sldId="499"/>
            <ac:spMk id="8" creationId="{DF004F94-F5FF-62C5-0749-151CDAA54777}"/>
          </ac:spMkLst>
        </pc:spChg>
        <pc:spChg chg="del">
          <ac:chgData name="Richard Chalk" userId="287f8aa4f4de1d19" providerId="LiveId" clId="{2B8EF38D-F199-4A46-BF3A-8383621CB477}" dt="2023-06-27T14:09:10.468" v="5392" actId="478"/>
          <ac:spMkLst>
            <pc:docMk/>
            <pc:sldMk cId="3481731746" sldId="499"/>
            <ac:spMk id="9" creationId="{15470247-125F-2151-26B3-D100263E4FE4}"/>
          </ac:spMkLst>
        </pc:spChg>
        <pc:spChg chg="add mod">
          <ac:chgData name="Richard Chalk" userId="287f8aa4f4de1d19" providerId="LiveId" clId="{2B8EF38D-F199-4A46-BF3A-8383621CB477}" dt="2023-06-27T14:07:43.588" v="5390" actId="1038"/>
          <ac:spMkLst>
            <pc:docMk/>
            <pc:sldMk cId="3481731746" sldId="499"/>
            <ac:spMk id="10" creationId="{B51B9175-6A56-4FC6-C362-D5112B47381B}"/>
          </ac:spMkLst>
        </pc:spChg>
        <pc:spChg chg="mod">
          <ac:chgData name="Richard Chalk" userId="287f8aa4f4de1d19" providerId="LiveId" clId="{2B8EF38D-F199-4A46-BF3A-8383621CB477}" dt="2023-06-27T14:07:31.955" v="5381" actId="14100"/>
          <ac:spMkLst>
            <pc:docMk/>
            <pc:sldMk cId="3481731746" sldId="499"/>
            <ac:spMk id="16" creationId="{4EF0A85C-D886-A44B-95BD-661462D7E04F}"/>
          </ac:spMkLst>
        </pc:spChg>
        <pc:picChg chg="add mod">
          <ac:chgData name="Richard Chalk" userId="287f8aa4f4de1d19" providerId="LiveId" clId="{2B8EF38D-F199-4A46-BF3A-8383621CB477}" dt="2023-06-27T14:07:43.588" v="5390" actId="1038"/>
          <ac:picMkLst>
            <pc:docMk/>
            <pc:sldMk cId="3481731746" sldId="499"/>
            <ac:picMk id="11" creationId="{F39E0618-58FB-3D74-EE72-E919BD231969}"/>
          </ac:picMkLst>
        </pc:picChg>
      </pc:sldChg>
      <pc:sldChg chg="addSp modSp add mod">
        <pc:chgData name="Richard Chalk" userId="287f8aa4f4de1d19" providerId="LiveId" clId="{2B8EF38D-F199-4A46-BF3A-8383621CB477}" dt="2023-06-27T20:17:34.998" v="7530" actId="207"/>
        <pc:sldMkLst>
          <pc:docMk/>
          <pc:sldMk cId="2590251995" sldId="500"/>
        </pc:sldMkLst>
        <pc:spChg chg="add mod">
          <ac:chgData name="Richard Chalk" userId="287f8aa4f4de1d19" providerId="LiveId" clId="{2B8EF38D-F199-4A46-BF3A-8383621CB477}" dt="2023-06-27T14:22:48.374" v="5693" actId="20577"/>
          <ac:spMkLst>
            <pc:docMk/>
            <pc:sldMk cId="2590251995" sldId="500"/>
            <ac:spMk id="2" creationId="{EDBBC4DA-7B1C-9230-C5E4-7C6403275FC7}"/>
          </ac:spMkLst>
        </pc:spChg>
        <pc:spChg chg="mod">
          <ac:chgData name="Richard Chalk" userId="287f8aa4f4de1d19" providerId="LiveId" clId="{2B8EF38D-F199-4A46-BF3A-8383621CB477}" dt="2023-06-27T14:23:17.300" v="5698" actId="20577"/>
          <ac:spMkLst>
            <pc:docMk/>
            <pc:sldMk cId="2590251995" sldId="500"/>
            <ac:spMk id="3" creationId="{0F3DC12D-A7E8-4173-06F7-0BA27942EE37}"/>
          </ac:spMkLst>
        </pc:spChg>
        <pc:spChg chg="mod">
          <ac:chgData name="Richard Chalk" userId="287f8aa4f4de1d19" providerId="LiveId" clId="{2B8EF38D-F199-4A46-BF3A-8383621CB477}" dt="2023-06-27T14:18:33.141" v="5622" actId="20577"/>
          <ac:spMkLst>
            <pc:docMk/>
            <pc:sldMk cId="2590251995" sldId="500"/>
            <ac:spMk id="7" creationId="{EBD62573-4B50-EAD6-8C7E-C3AE6A9F45B4}"/>
          </ac:spMkLst>
        </pc:spChg>
        <pc:spChg chg="mod">
          <ac:chgData name="Richard Chalk" userId="287f8aa4f4de1d19" providerId="LiveId" clId="{2B8EF38D-F199-4A46-BF3A-8383621CB477}" dt="2023-06-27T20:17:34.998" v="7530" actId="207"/>
          <ac:spMkLst>
            <pc:docMk/>
            <pc:sldMk cId="2590251995" sldId="500"/>
            <ac:spMk id="16" creationId="{4EF0A85C-D886-A44B-95BD-661462D7E04F}"/>
          </ac:spMkLst>
        </pc:spChg>
        <pc:picChg chg="add mod">
          <ac:chgData name="Richard Chalk" userId="287f8aa4f4de1d19" providerId="LiveId" clId="{2B8EF38D-F199-4A46-BF3A-8383621CB477}" dt="2023-06-27T14:22:36.734" v="5691" actId="1076"/>
          <ac:picMkLst>
            <pc:docMk/>
            <pc:sldMk cId="2590251995" sldId="500"/>
            <ac:picMk id="8" creationId="{C52DAC80-D2DD-BA97-785D-A97A5784707F}"/>
          </ac:picMkLst>
        </pc:picChg>
        <pc:picChg chg="add mod">
          <ac:chgData name="Richard Chalk" userId="287f8aa4f4de1d19" providerId="LiveId" clId="{2B8EF38D-F199-4A46-BF3A-8383621CB477}" dt="2023-06-27T14:23:19.604" v="5699" actId="1076"/>
          <ac:picMkLst>
            <pc:docMk/>
            <pc:sldMk cId="2590251995" sldId="500"/>
            <ac:picMk id="9" creationId="{56780568-7A6E-14F7-8F4E-45873FCF705A}"/>
          </ac:picMkLst>
        </pc:picChg>
      </pc:sldChg>
      <pc:sldChg chg="delSp modSp add mod modNotesTx">
        <pc:chgData name="Richard Chalk" userId="287f8aa4f4de1d19" providerId="LiveId" clId="{2B8EF38D-F199-4A46-BF3A-8383621CB477}" dt="2023-06-27T14:38:30.803" v="6233" actId="207"/>
        <pc:sldMkLst>
          <pc:docMk/>
          <pc:sldMk cId="672458676" sldId="501"/>
        </pc:sldMkLst>
        <pc:spChg chg="mod">
          <ac:chgData name="Richard Chalk" userId="287f8aa4f4de1d19" providerId="LiveId" clId="{2B8EF38D-F199-4A46-BF3A-8383621CB477}" dt="2023-06-27T14:31:32.777" v="6144"/>
          <ac:spMkLst>
            <pc:docMk/>
            <pc:sldMk cId="672458676" sldId="501"/>
            <ac:spMk id="4" creationId="{4771B46A-233B-C554-9461-6E930E187917}"/>
          </ac:spMkLst>
        </pc:spChg>
        <pc:spChg chg="mod">
          <ac:chgData name="Richard Chalk" userId="287f8aa4f4de1d19" providerId="LiveId" clId="{2B8EF38D-F199-4A46-BF3A-8383621CB477}" dt="2023-06-27T14:38:30.803" v="6233" actId="207"/>
          <ac:spMkLst>
            <pc:docMk/>
            <pc:sldMk cId="672458676" sldId="501"/>
            <ac:spMk id="658" creationId="{00000000-0000-0000-0000-000000000000}"/>
          </ac:spMkLst>
        </pc:spChg>
        <pc:picChg chg="del">
          <ac:chgData name="Richard Chalk" userId="287f8aa4f4de1d19" providerId="LiveId" clId="{2B8EF38D-F199-4A46-BF3A-8383621CB477}" dt="2023-06-27T14:34:24.201" v="6170" actId="478"/>
          <ac:picMkLst>
            <pc:docMk/>
            <pc:sldMk cId="672458676" sldId="501"/>
            <ac:picMk id="8" creationId="{E5607B56-ABC4-3CC2-B18D-157B93F6F12C}"/>
          </ac:picMkLst>
        </pc:picChg>
      </pc:sldChg>
    </pc:docChg>
  </pc:docChgLst>
  <pc:docChgLst>
    <pc:chgData name="Richard Chalk" userId="287f8aa4f4de1d19" providerId="LiveId" clId="{F228DAB7-1188-4E76-8647-3FB1857A038D}"/>
    <pc:docChg chg="undo custSel addSld delSld modSld sldOrd">
      <pc:chgData name="Richard Chalk" userId="287f8aa4f4de1d19" providerId="LiveId" clId="{F228DAB7-1188-4E76-8647-3FB1857A038D}" dt="2023-08-22T13:27:44.465" v="2513" actId="6549"/>
      <pc:docMkLst>
        <pc:docMk/>
      </pc:docMkLst>
      <pc:sldChg chg="del">
        <pc:chgData name="Richard Chalk" userId="287f8aa4f4de1d19" providerId="LiveId" clId="{F228DAB7-1188-4E76-8647-3FB1857A038D}" dt="2023-08-04T06:01:53.407" v="1953" actId="47"/>
        <pc:sldMkLst>
          <pc:docMk/>
          <pc:sldMk cId="0" sldId="257"/>
        </pc:sldMkLst>
      </pc:sldChg>
      <pc:sldChg chg="del">
        <pc:chgData name="Richard Chalk" userId="287f8aa4f4de1d19" providerId="LiveId" clId="{F228DAB7-1188-4E76-8647-3FB1857A038D}" dt="2023-08-04T06:01:53.407" v="1953" actId="47"/>
        <pc:sldMkLst>
          <pc:docMk/>
          <pc:sldMk cId="0" sldId="258"/>
        </pc:sldMkLst>
      </pc:sldChg>
      <pc:sldChg chg="del">
        <pc:chgData name="Richard Chalk" userId="287f8aa4f4de1d19" providerId="LiveId" clId="{F228DAB7-1188-4E76-8647-3FB1857A038D}" dt="2023-08-04T06:01:53.407" v="1953" actId="47"/>
        <pc:sldMkLst>
          <pc:docMk/>
          <pc:sldMk cId="0" sldId="259"/>
        </pc:sldMkLst>
      </pc:sldChg>
      <pc:sldChg chg="del">
        <pc:chgData name="Richard Chalk" userId="287f8aa4f4de1d19" providerId="LiveId" clId="{F228DAB7-1188-4E76-8647-3FB1857A038D}" dt="2023-08-04T06:01:53.407" v="1953" actId="47"/>
        <pc:sldMkLst>
          <pc:docMk/>
          <pc:sldMk cId="0" sldId="260"/>
        </pc:sldMkLst>
      </pc:sldChg>
      <pc:sldChg chg="del">
        <pc:chgData name="Richard Chalk" userId="287f8aa4f4de1d19" providerId="LiveId" clId="{F228DAB7-1188-4E76-8647-3FB1857A038D}" dt="2023-08-04T06:01:53.407" v="1953" actId="47"/>
        <pc:sldMkLst>
          <pc:docMk/>
          <pc:sldMk cId="2058410739" sldId="262"/>
        </pc:sldMkLst>
      </pc:sldChg>
      <pc:sldChg chg="del">
        <pc:chgData name="Richard Chalk" userId="287f8aa4f4de1d19" providerId="LiveId" clId="{F228DAB7-1188-4E76-8647-3FB1857A038D}" dt="2023-08-04T06:01:53.407" v="1953" actId="47"/>
        <pc:sldMkLst>
          <pc:docMk/>
          <pc:sldMk cId="644395032" sldId="263"/>
        </pc:sldMkLst>
      </pc:sldChg>
      <pc:sldChg chg="addSp delSp modSp add mod">
        <pc:chgData name="Richard Chalk" userId="287f8aa4f4de1d19" providerId="LiveId" clId="{F228DAB7-1188-4E76-8647-3FB1857A038D}" dt="2023-08-21T10:22:43.571" v="2511" actId="6549"/>
        <pc:sldMkLst>
          <pc:docMk/>
          <pc:sldMk cId="1256632380" sldId="265"/>
        </pc:sldMkLst>
        <pc:spChg chg="del">
          <ac:chgData name="Richard Chalk" userId="287f8aa4f4de1d19" providerId="LiveId" clId="{F228DAB7-1188-4E76-8647-3FB1857A038D}" dt="2023-08-04T05:20:26.156" v="667" actId="478"/>
          <ac:spMkLst>
            <pc:docMk/>
            <pc:sldMk cId="1256632380" sldId="265"/>
            <ac:spMk id="26" creationId="{7C9788FE-57F7-DBF9-3EA7-4D9DE7D5D6A9}"/>
          </ac:spMkLst>
        </pc:spChg>
        <pc:spChg chg="del">
          <ac:chgData name="Richard Chalk" userId="287f8aa4f4de1d19" providerId="LiveId" clId="{F228DAB7-1188-4E76-8647-3FB1857A038D}" dt="2023-08-04T05:20:26.156" v="667" actId="478"/>
          <ac:spMkLst>
            <pc:docMk/>
            <pc:sldMk cId="1256632380" sldId="265"/>
            <ac:spMk id="27" creationId="{2A5A094E-1C54-5B65-D7C3-B9A4B7155172}"/>
          </ac:spMkLst>
        </pc:spChg>
        <pc:spChg chg="mod">
          <ac:chgData name="Richard Chalk" userId="287f8aa4f4de1d19" providerId="LiveId" clId="{F228DAB7-1188-4E76-8647-3FB1857A038D}" dt="2023-08-21T10:22:43.571" v="2511" actId="6549"/>
          <ac:spMkLst>
            <pc:docMk/>
            <pc:sldMk cId="1256632380" sldId="265"/>
            <ac:spMk id="129" creationId="{00000000-0000-0000-0000-000000000000}"/>
          </ac:spMkLst>
        </pc:spChg>
        <pc:grpChg chg="del">
          <ac:chgData name="Richard Chalk" userId="287f8aa4f4de1d19" providerId="LiveId" clId="{F228DAB7-1188-4E76-8647-3FB1857A038D}" dt="2023-08-04T05:19:49.958" v="645" actId="478"/>
          <ac:grpSpMkLst>
            <pc:docMk/>
            <pc:sldMk cId="1256632380" sldId="265"/>
            <ac:grpSpMk id="17" creationId="{85F6308E-C0D3-559C-F6D9-8019436F9F4E}"/>
          </ac:grpSpMkLst>
        </pc:grpChg>
        <pc:picChg chg="add mod">
          <ac:chgData name="Richard Chalk" userId="287f8aa4f4de1d19" providerId="LiveId" clId="{F228DAB7-1188-4E76-8647-3FB1857A038D}" dt="2023-08-04T05:20:32.100" v="677" actId="1035"/>
          <ac:picMkLst>
            <pc:docMk/>
            <pc:sldMk cId="1256632380" sldId="265"/>
            <ac:picMk id="2" creationId="{20A560E5-CD8D-22E3-342E-567D01A70D52}"/>
          </ac:picMkLst>
        </pc:picChg>
        <pc:picChg chg="del">
          <ac:chgData name="Richard Chalk" userId="287f8aa4f4de1d19" providerId="LiveId" clId="{F228DAB7-1188-4E76-8647-3FB1857A038D}" dt="2023-08-04T05:19:51.542" v="646" actId="478"/>
          <ac:picMkLst>
            <pc:docMk/>
            <pc:sldMk cId="1256632380" sldId="265"/>
            <ac:picMk id="16" creationId="{CE8FAD91-CDC1-A6B8-6CFE-1FEFB345C8AE}"/>
          </ac:picMkLst>
        </pc:picChg>
        <pc:picChg chg="del">
          <ac:chgData name="Richard Chalk" userId="287f8aa4f4de1d19" providerId="LiveId" clId="{F228DAB7-1188-4E76-8647-3FB1857A038D}" dt="2023-08-04T05:20:26.156" v="667" actId="478"/>
          <ac:picMkLst>
            <pc:docMk/>
            <pc:sldMk cId="1256632380" sldId="265"/>
            <ac:picMk id="22" creationId="{288E4BA6-C525-0B53-AA4A-12348B7C5F1C}"/>
          </ac:picMkLst>
        </pc:picChg>
        <pc:picChg chg="del">
          <ac:chgData name="Richard Chalk" userId="287f8aa4f4de1d19" providerId="LiveId" clId="{F228DAB7-1188-4E76-8647-3FB1857A038D}" dt="2023-08-04T05:20:26.156" v="667" actId="478"/>
          <ac:picMkLst>
            <pc:docMk/>
            <pc:sldMk cId="1256632380" sldId="265"/>
            <ac:picMk id="23" creationId="{87016E77-24C3-1FA1-2B58-84D5DF70514C}"/>
          </ac:picMkLst>
        </pc:picChg>
        <pc:picChg chg="del">
          <ac:chgData name="Richard Chalk" userId="287f8aa4f4de1d19" providerId="LiveId" clId="{F228DAB7-1188-4E76-8647-3FB1857A038D}" dt="2023-08-04T05:20:26.156" v="667" actId="478"/>
          <ac:picMkLst>
            <pc:docMk/>
            <pc:sldMk cId="1256632380" sldId="265"/>
            <ac:picMk id="24" creationId="{C6BE6C66-C81B-7279-0870-02FAFB2CD31D}"/>
          </ac:picMkLst>
        </pc:picChg>
        <pc:picChg chg="del">
          <ac:chgData name="Richard Chalk" userId="287f8aa4f4de1d19" providerId="LiveId" clId="{F228DAB7-1188-4E76-8647-3FB1857A038D}" dt="2023-08-04T05:20:26.156" v="667" actId="478"/>
          <ac:picMkLst>
            <pc:docMk/>
            <pc:sldMk cId="1256632380" sldId="265"/>
            <ac:picMk id="25" creationId="{1AF8E93B-ED20-0179-EB3A-851679EBB6B0}"/>
          </ac:picMkLst>
        </pc:picChg>
      </pc:sldChg>
      <pc:sldChg chg="addSp delSp modSp add">
        <pc:chgData name="Richard Chalk" userId="287f8aa4f4de1d19" providerId="LiveId" clId="{F228DAB7-1188-4E76-8647-3FB1857A038D}" dt="2023-08-04T05:20:45.811" v="681"/>
        <pc:sldMkLst>
          <pc:docMk/>
          <pc:sldMk cId="2071777541" sldId="268"/>
        </pc:sldMkLst>
        <pc:spChg chg="del">
          <ac:chgData name="Richard Chalk" userId="287f8aa4f4de1d19" providerId="LiveId" clId="{F228DAB7-1188-4E76-8647-3FB1857A038D}" dt="2023-08-04T05:20:45.439" v="680" actId="478"/>
          <ac:spMkLst>
            <pc:docMk/>
            <pc:sldMk cId="2071777541" sldId="268"/>
            <ac:spMk id="19" creationId="{D608EA20-941F-BA94-BB64-E5CFFA76A2BC}"/>
          </ac:spMkLst>
        </pc:spChg>
        <pc:spChg chg="del">
          <ac:chgData name="Richard Chalk" userId="287f8aa4f4de1d19" providerId="LiveId" clId="{F228DAB7-1188-4E76-8647-3FB1857A038D}" dt="2023-08-04T05:20:45.439" v="680" actId="478"/>
          <ac:spMkLst>
            <pc:docMk/>
            <pc:sldMk cId="2071777541" sldId="268"/>
            <ac:spMk id="20" creationId="{0F6D67D1-CA8E-DD99-64CD-285CEEAE9592}"/>
          </ac:spMkLst>
        </pc:spChg>
        <pc:picChg chg="add mod">
          <ac:chgData name="Richard Chalk" userId="287f8aa4f4de1d19" providerId="LiveId" clId="{F228DAB7-1188-4E76-8647-3FB1857A038D}" dt="2023-08-04T05:20:45.811" v="681"/>
          <ac:picMkLst>
            <pc:docMk/>
            <pc:sldMk cId="2071777541" sldId="268"/>
            <ac:picMk id="3" creationId="{7CFC1567-CB77-43DA-FE0E-B8F4EE1ABBD1}"/>
          </ac:picMkLst>
        </pc:picChg>
        <pc:picChg chg="del">
          <ac:chgData name="Richard Chalk" userId="287f8aa4f4de1d19" providerId="LiveId" clId="{F228DAB7-1188-4E76-8647-3FB1857A038D}" dt="2023-08-04T05:20:45.439" v="680" actId="478"/>
          <ac:picMkLst>
            <pc:docMk/>
            <pc:sldMk cId="2071777541" sldId="268"/>
            <ac:picMk id="15" creationId="{D82BD1BA-C18B-B40A-B7FF-81C6D18E362B}"/>
          </ac:picMkLst>
        </pc:picChg>
        <pc:picChg chg="del">
          <ac:chgData name="Richard Chalk" userId="287f8aa4f4de1d19" providerId="LiveId" clId="{F228DAB7-1188-4E76-8647-3FB1857A038D}" dt="2023-08-04T05:20:45.439" v="680" actId="478"/>
          <ac:picMkLst>
            <pc:docMk/>
            <pc:sldMk cId="2071777541" sldId="268"/>
            <ac:picMk id="16" creationId="{FA0DD1CF-4F50-36D4-288A-68810A981511}"/>
          </ac:picMkLst>
        </pc:picChg>
        <pc:picChg chg="del">
          <ac:chgData name="Richard Chalk" userId="287f8aa4f4de1d19" providerId="LiveId" clId="{F228DAB7-1188-4E76-8647-3FB1857A038D}" dt="2023-08-04T05:20:45.439" v="680" actId="478"/>
          <ac:picMkLst>
            <pc:docMk/>
            <pc:sldMk cId="2071777541" sldId="268"/>
            <ac:picMk id="17" creationId="{E565DE3E-B3CB-B4B0-AA48-C9C9A9E6F60F}"/>
          </ac:picMkLst>
        </pc:picChg>
        <pc:picChg chg="del">
          <ac:chgData name="Richard Chalk" userId="287f8aa4f4de1d19" providerId="LiveId" clId="{F228DAB7-1188-4E76-8647-3FB1857A038D}" dt="2023-08-04T05:20:45.439" v="680" actId="478"/>
          <ac:picMkLst>
            <pc:docMk/>
            <pc:sldMk cId="2071777541" sldId="268"/>
            <ac:picMk id="18" creationId="{ACADCF04-444F-2C69-C441-1C96244D389B}"/>
          </ac:picMkLst>
        </pc:picChg>
      </pc:sldChg>
      <pc:sldChg chg="addSp delSp modSp add mod">
        <pc:chgData name="Richard Chalk" userId="287f8aa4f4de1d19" providerId="LiveId" clId="{F228DAB7-1188-4E76-8647-3FB1857A038D}" dt="2023-08-04T05:22:09.698" v="723" actId="20577"/>
        <pc:sldMkLst>
          <pc:docMk/>
          <pc:sldMk cId="603092959" sldId="271"/>
        </pc:sldMkLst>
        <pc:spChg chg="mod">
          <ac:chgData name="Richard Chalk" userId="287f8aa4f4de1d19" providerId="LiveId" clId="{F228DAB7-1188-4E76-8647-3FB1857A038D}" dt="2023-08-04T05:21:38.266" v="701" actId="207"/>
          <ac:spMkLst>
            <pc:docMk/>
            <pc:sldMk cId="603092959" sldId="271"/>
            <ac:spMk id="5" creationId="{78189A0B-73DF-369F-10EC-E352A9C67257}"/>
          </ac:spMkLst>
        </pc:spChg>
        <pc:spChg chg="add mod">
          <ac:chgData name="Richard Chalk" userId="287f8aa4f4de1d19" providerId="LiveId" clId="{F228DAB7-1188-4E76-8647-3FB1857A038D}" dt="2023-08-04T05:21:57.936" v="715" actId="1076"/>
          <ac:spMkLst>
            <pc:docMk/>
            <pc:sldMk cId="603092959" sldId="271"/>
            <ac:spMk id="9" creationId="{687C7BEF-03F7-A96B-BD52-FDA1A44E5AFE}"/>
          </ac:spMkLst>
        </pc:spChg>
        <pc:spChg chg="add mod">
          <ac:chgData name="Richard Chalk" userId="287f8aa4f4de1d19" providerId="LiveId" clId="{F228DAB7-1188-4E76-8647-3FB1857A038D}" dt="2023-08-04T05:22:04.509" v="719" actId="20577"/>
          <ac:spMkLst>
            <pc:docMk/>
            <pc:sldMk cId="603092959" sldId="271"/>
            <ac:spMk id="10" creationId="{86637A63-020F-F2AE-4D61-0E175812957B}"/>
          </ac:spMkLst>
        </pc:spChg>
        <pc:spChg chg="add mod">
          <ac:chgData name="Richard Chalk" userId="287f8aa4f4de1d19" providerId="LiveId" clId="{F228DAB7-1188-4E76-8647-3FB1857A038D}" dt="2023-08-04T05:22:09.698" v="723" actId="20577"/>
          <ac:spMkLst>
            <pc:docMk/>
            <pc:sldMk cId="603092959" sldId="271"/>
            <ac:spMk id="11" creationId="{7D110AF9-E033-A7D3-43DB-EBE75CE37A98}"/>
          </ac:spMkLst>
        </pc:spChg>
        <pc:spChg chg="del">
          <ac:chgData name="Richard Chalk" userId="287f8aa4f4de1d19" providerId="LiveId" clId="{F228DAB7-1188-4E76-8647-3FB1857A038D}" dt="2023-08-04T05:20:53.080" v="682" actId="478"/>
          <ac:spMkLst>
            <pc:docMk/>
            <pc:sldMk cId="603092959" sldId="271"/>
            <ac:spMk id="18" creationId="{B7FBC46B-22BF-2E7E-0624-D1A77A6A039A}"/>
          </ac:spMkLst>
        </pc:spChg>
        <pc:spChg chg="del">
          <ac:chgData name="Richard Chalk" userId="287f8aa4f4de1d19" providerId="LiveId" clId="{F228DAB7-1188-4E76-8647-3FB1857A038D}" dt="2023-08-04T05:20:53.080" v="682" actId="478"/>
          <ac:spMkLst>
            <pc:docMk/>
            <pc:sldMk cId="603092959" sldId="271"/>
            <ac:spMk id="19" creationId="{E23E7EEA-B642-777A-15BC-01BB05A18A74}"/>
          </ac:spMkLst>
        </pc:spChg>
        <pc:picChg chg="add mod">
          <ac:chgData name="Richard Chalk" userId="287f8aa4f4de1d19" providerId="LiveId" clId="{F228DAB7-1188-4E76-8647-3FB1857A038D}" dt="2023-08-04T05:20:53.427" v="683"/>
          <ac:picMkLst>
            <pc:docMk/>
            <pc:sldMk cId="603092959" sldId="271"/>
            <ac:picMk id="3" creationId="{F00D6C57-6B04-666D-8666-A0FE416886F0}"/>
          </ac:picMkLst>
        </pc:picChg>
        <pc:picChg chg="del">
          <ac:chgData name="Richard Chalk" userId="287f8aa4f4de1d19" providerId="LiveId" clId="{F228DAB7-1188-4E76-8647-3FB1857A038D}" dt="2023-08-04T05:20:53.080" v="682" actId="478"/>
          <ac:picMkLst>
            <pc:docMk/>
            <pc:sldMk cId="603092959" sldId="271"/>
            <ac:picMk id="14" creationId="{522C3B12-5E8D-E742-57E3-2481A0849A8A}"/>
          </ac:picMkLst>
        </pc:picChg>
        <pc:picChg chg="del">
          <ac:chgData name="Richard Chalk" userId="287f8aa4f4de1d19" providerId="LiveId" clId="{F228DAB7-1188-4E76-8647-3FB1857A038D}" dt="2023-08-04T05:20:53.080" v="682" actId="478"/>
          <ac:picMkLst>
            <pc:docMk/>
            <pc:sldMk cId="603092959" sldId="271"/>
            <ac:picMk id="15" creationId="{CC77080A-8987-70E1-5F2E-41C1FA3AE542}"/>
          </ac:picMkLst>
        </pc:picChg>
        <pc:picChg chg="del">
          <ac:chgData name="Richard Chalk" userId="287f8aa4f4de1d19" providerId="LiveId" clId="{F228DAB7-1188-4E76-8647-3FB1857A038D}" dt="2023-08-04T05:20:53.080" v="682" actId="478"/>
          <ac:picMkLst>
            <pc:docMk/>
            <pc:sldMk cId="603092959" sldId="271"/>
            <ac:picMk id="16" creationId="{64A10592-0301-78EB-6C77-AF5E3F45148B}"/>
          </ac:picMkLst>
        </pc:picChg>
        <pc:picChg chg="del">
          <ac:chgData name="Richard Chalk" userId="287f8aa4f4de1d19" providerId="LiveId" clId="{F228DAB7-1188-4E76-8647-3FB1857A038D}" dt="2023-08-04T05:20:53.080" v="682" actId="478"/>
          <ac:picMkLst>
            <pc:docMk/>
            <pc:sldMk cId="603092959" sldId="271"/>
            <ac:picMk id="17" creationId="{A60C20EE-5269-8C9E-65FF-AA93F928F988}"/>
          </ac:picMkLst>
        </pc:picChg>
      </pc:sldChg>
      <pc:sldChg chg="del">
        <pc:chgData name="Richard Chalk" userId="287f8aa4f4de1d19" providerId="LiveId" clId="{F228DAB7-1188-4E76-8647-3FB1857A038D}" dt="2023-08-04T06:01:53.407" v="1953" actId="47"/>
        <pc:sldMkLst>
          <pc:docMk/>
          <pc:sldMk cId="3739814327" sldId="275"/>
        </pc:sldMkLst>
      </pc:sldChg>
      <pc:sldChg chg="del">
        <pc:chgData name="Richard Chalk" userId="287f8aa4f4de1d19" providerId="LiveId" clId="{F228DAB7-1188-4E76-8647-3FB1857A038D}" dt="2023-08-04T06:01:53.407" v="1953" actId="47"/>
        <pc:sldMkLst>
          <pc:docMk/>
          <pc:sldMk cId="2575820018" sldId="276"/>
        </pc:sldMkLst>
      </pc:sldChg>
      <pc:sldChg chg="del">
        <pc:chgData name="Richard Chalk" userId="287f8aa4f4de1d19" providerId="LiveId" clId="{F228DAB7-1188-4E76-8647-3FB1857A038D}" dt="2023-08-04T06:01:53.407" v="1953" actId="47"/>
        <pc:sldMkLst>
          <pc:docMk/>
          <pc:sldMk cId="1952880672" sldId="277"/>
        </pc:sldMkLst>
      </pc:sldChg>
      <pc:sldChg chg="del">
        <pc:chgData name="Richard Chalk" userId="287f8aa4f4de1d19" providerId="LiveId" clId="{F228DAB7-1188-4E76-8647-3FB1857A038D}" dt="2023-08-04T06:01:53.407" v="1953" actId="47"/>
        <pc:sldMkLst>
          <pc:docMk/>
          <pc:sldMk cId="2600618811" sldId="278"/>
        </pc:sldMkLst>
      </pc:sldChg>
      <pc:sldChg chg="del">
        <pc:chgData name="Richard Chalk" userId="287f8aa4f4de1d19" providerId="LiveId" clId="{F228DAB7-1188-4E76-8647-3FB1857A038D}" dt="2023-08-04T06:01:53.407" v="1953" actId="47"/>
        <pc:sldMkLst>
          <pc:docMk/>
          <pc:sldMk cId="3756490369" sldId="279"/>
        </pc:sldMkLst>
      </pc:sldChg>
      <pc:sldChg chg="del">
        <pc:chgData name="Richard Chalk" userId="287f8aa4f4de1d19" providerId="LiveId" clId="{F228DAB7-1188-4E76-8647-3FB1857A038D}" dt="2023-08-04T06:01:53.407" v="1953" actId="47"/>
        <pc:sldMkLst>
          <pc:docMk/>
          <pc:sldMk cId="3431538655" sldId="280"/>
        </pc:sldMkLst>
      </pc:sldChg>
      <pc:sldChg chg="del">
        <pc:chgData name="Richard Chalk" userId="287f8aa4f4de1d19" providerId="LiveId" clId="{F228DAB7-1188-4E76-8647-3FB1857A038D}" dt="2023-08-04T06:01:53.407" v="1953" actId="47"/>
        <pc:sldMkLst>
          <pc:docMk/>
          <pc:sldMk cId="4231629150" sldId="281"/>
        </pc:sldMkLst>
      </pc:sldChg>
      <pc:sldChg chg="del">
        <pc:chgData name="Richard Chalk" userId="287f8aa4f4de1d19" providerId="LiveId" clId="{F228DAB7-1188-4E76-8647-3FB1857A038D}" dt="2023-08-04T06:01:53.407" v="1953" actId="47"/>
        <pc:sldMkLst>
          <pc:docMk/>
          <pc:sldMk cId="1058317726" sldId="282"/>
        </pc:sldMkLst>
      </pc:sldChg>
      <pc:sldChg chg="del">
        <pc:chgData name="Richard Chalk" userId="287f8aa4f4de1d19" providerId="LiveId" clId="{F228DAB7-1188-4E76-8647-3FB1857A038D}" dt="2023-08-04T06:01:53.407" v="1953" actId="47"/>
        <pc:sldMkLst>
          <pc:docMk/>
          <pc:sldMk cId="1180630592" sldId="283"/>
        </pc:sldMkLst>
      </pc:sldChg>
      <pc:sldChg chg="del">
        <pc:chgData name="Richard Chalk" userId="287f8aa4f4de1d19" providerId="LiveId" clId="{F228DAB7-1188-4E76-8647-3FB1857A038D}" dt="2023-08-04T06:01:53.407" v="1953" actId="47"/>
        <pc:sldMkLst>
          <pc:docMk/>
          <pc:sldMk cId="848757853" sldId="284"/>
        </pc:sldMkLst>
      </pc:sldChg>
      <pc:sldChg chg="modSp mod">
        <pc:chgData name="Richard Chalk" userId="287f8aa4f4de1d19" providerId="LiveId" clId="{F228DAB7-1188-4E76-8647-3FB1857A038D}" dt="2023-08-04T06:11:28.146" v="2265" actId="20577"/>
        <pc:sldMkLst>
          <pc:docMk/>
          <pc:sldMk cId="3213385662" sldId="309"/>
        </pc:sldMkLst>
        <pc:spChg chg="mod">
          <ac:chgData name="Richard Chalk" userId="287f8aa4f4de1d19" providerId="LiveId" clId="{F228DAB7-1188-4E76-8647-3FB1857A038D}" dt="2023-08-04T06:11:28.146" v="2265" actId="20577"/>
          <ac:spMkLst>
            <pc:docMk/>
            <pc:sldMk cId="3213385662" sldId="309"/>
            <ac:spMk id="118" creationId="{00000000-0000-0000-0000-000000000000}"/>
          </ac:spMkLst>
        </pc:spChg>
      </pc:sldChg>
      <pc:sldChg chg="addSp delSp modSp mod">
        <pc:chgData name="Richard Chalk" userId="287f8aa4f4de1d19" providerId="LiveId" clId="{F228DAB7-1188-4E76-8647-3FB1857A038D}" dt="2023-08-04T12:37:53.609" v="2510" actId="6549"/>
        <pc:sldMkLst>
          <pc:docMk/>
          <pc:sldMk cId="2331944968" sldId="530"/>
        </pc:sldMkLst>
        <pc:spChg chg="add del">
          <ac:chgData name="Richard Chalk" userId="287f8aa4f4de1d19" providerId="LiveId" clId="{F228DAB7-1188-4E76-8647-3FB1857A038D}" dt="2023-08-03T06:01:42.214" v="7" actId="478"/>
          <ac:spMkLst>
            <pc:docMk/>
            <pc:sldMk cId="2331944968" sldId="530"/>
            <ac:spMk id="8" creationId="{A5E75C1F-E064-1573-913D-E20C3D1441D6}"/>
          </ac:spMkLst>
        </pc:spChg>
        <pc:spChg chg="add del">
          <ac:chgData name="Richard Chalk" userId="287f8aa4f4de1d19" providerId="LiveId" clId="{F228DAB7-1188-4E76-8647-3FB1857A038D}" dt="2023-08-03T06:01:44.211" v="9" actId="478"/>
          <ac:spMkLst>
            <pc:docMk/>
            <pc:sldMk cId="2331944968" sldId="530"/>
            <ac:spMk id="10" creationId="{CCC5F2D4-47C7-CB9E-E870-96C7E08EA841}"/>
          </ac:spMkLst>
        </pc:spChg>
        <pc:spChg chg="add del">
          <ac:chgData name="Richard Chalk" userId="287f8aa4f4de1d19" providerId="LiveId" clId="{F228DAB7-1188-4E76-8647-3FB1857A038D}" dt="2023-08-03T06:01:46.090" v="11" actId="478"/>
          <ac:spMkLst>
            <pc:docMk/>
            <pc:sldMk cId="2331944968" sldId="530"/>
            <ac:spMk id="11" creationId="{E309F81F-A8D2-7E82-59DC-4CF4BAA20B3D}"/>
          </ac:spMkLst>
        </pc:spChg>
        <pc:spChg chg="add mod">
          <ac:chgData name="Richard Chalk" userId="287f8aa4f4de1d19" providerId="LiveId" clId="{F228DAB7-1188-4E76-8647-3FB1857A038D}" dt="2023-08-03T06:05:47.635" v="30" actId="1036"/>
          <ac:spMkLst>
            <pc:docMk/>
            <pc:sldMk cId="2331944968" sldId="530"/>
            <ac:spMk id="13" creationId="{0E217EFC-0105-CCF9-8B4A-7CF7CBFCD1A0}"/>
          </ac:spMkLst>
        </pc:spChg>
        <pc:spChg chg="mod">
          <ac:chgData name="Richard Chalk" userId="287f8aa4f4de1d19" providerId="LiveId" clId="{F228DAB7-1188-4E76-8647-3FB1857A038D}" dt="2023-08-04T12:37:53.609" v="2510" actId="6549"/>
          <ac:spMkLst>
            <pc:docMk/>
            <pc:sldMk cId="2331944968" sldId="530"/>
            <ac:spMk id="18" creationId="{CBF4E8CD-055F-8FAC-58DB-DB42DE1E6C1D}"/>
          </ac:spMkLst>
        </pc:spChg>
        <pc:spChg chg="mod">
          <ac:chgData name="Richard Chalk" userId="287f8aa4f4de1d19" providerId="LiveId" clId="{F228DAB7-1188-4E76-8647-3FB1857A038D}" dt="2023-08-03T06:07:04.869" v="42" actId="113"/>
          <ac:spMkLst>
            <pc:docMk/>
            <pc:sldMk cId="2331944968" sldId="530"/>
            <ac:spMk id="658" creationId="{00000000-0000-0000-0000-000000000000}"/>
          </ac:spMkLst>
        </pc:spChg>
        <pc:picChg chg="add mod">
          <ac:chgData name="Richard Chalk" userId="287f8aa4f4de1d19" providerId="LiveId" clId="{F228DAB7-1188-4E76-8647-3FB1857A038D}" dt="2023-08-03T06:02:08.843" v="12"/>
          <ac:picMkLst>
            <pc:docMk/>
            <pc:sldMk cId="2331944968" sldId="530"/>
            <ac:picMk id="12" creationId="{F4762EC8-A3F2-60B0-6352-C306C68D307D}"/>
          </ac:picMkLst>
        </pc:picChg>
        <pc:picChg chg="add mod">
          <ac:chgData name="Richard Chalk" userId="287f8aa4f4de1d19" providerId="LiveId" clId="{F228DAB7-1188-4E76-8647-3FB1857A038D}" dt="2023-08-03T06:15:28.835" v="267" actId="167"/>
          <ac:picMkLst>
            <pc:docMk/>
            <pc:sldMk cId="2331944968" sldId="530"/>
            <ac:picMk id="1032" creationId="{2690B391-F084-9062-35C8-7C513AECE61C}"/>
          </ac:picMkLst>
        </pc:picChg>
      </pc:sldChg>
      <pc:sldChg chg="addSp modSp add mod">
        <pc:chgData name="Richard Chalk" userId="287f8aa4f4de1d19" providerId="LiveId" clId="{F228DAB7-1188-4E76-8647-3FB1857A038D}" dt="2023-08-04T05:10:00.297" v="362" actId="1038"/>
        <pc:sldMkLst>
          <pc:docMk/>
          <pc:sldMk cId="2914032141" sldId="535"/>
        </pc:sldMkLst>
        <pc:picChg chg="add mod">
          <ac:chgData name="Richard Chalk" userId="287f8aa4f4de1d19" providerId="LiveId" clId="{F228DAB7-1188-4E76-8647-3FB1857A038D}" dt="2023-08-04T05:10:00.297" v="362" actId="1038"/>
          <ac:picMkLst>
            <pc:docMk/>
            <pc:sldMk cId="2914032141" sldId="535"/>
            <ac:picMk id="5" creationId="{23F8413F-FCCB-EF53-441B-6000DC0345D1}"/>
          </ac:picMkLst>
        </pc:picChg>
      </pc:sldChg>
      <pc:sldChg chg="addSp delSp modSp add">
        <pc:chgData name="Richard Chalk" userId="287f8aa4f4de1d19" providerId="LiveId" clId="{F228DAB7-1188-4E76-8647-3FB1857A038D}" dt="2023-08-04T05:20:38.158" v="679"/>
        <pc:sldMkLst>
          <pc:docMk/>
          <pc:sldMk cId="2521131524" sldId="543"/>
        </pc:sldMkLst>
        <pc:spChg chg="del">
          <ac:chgData name="Richard Chalk" userId="287f8aa4f4de1d19" providerId="LiveId" clId="{F228DAB7-1188-4E76-8647-3FB1857A038D}" dt="2023-08-04T05:20:37.672" v="678" actId="478"/>
          <ac:spMkLst>
            <pc:docMk/>
            <pc:sldMk cId="2521131524" sldId="543"/>
            <ac:spMk id="18" creationId="{50AE9165-137F-AD18-B17D-508AFCA19DB3}"/>
          </ac:spMkLst>
        </pc:spChg>
        <pc:spChg chg="del">
          <ac:chgData name="Richard Chalk" userId="287f8aa4f4de1d19" providerId="LiveId" clId="{F228DAB7-1188-4E76-8647-3FB1857A038D}" dt="2023-08-04T05:20:37.672" v="678" actId="478"/>
          <ac:spMkLst>
            <pc:docMk/>
            <pc:sldMk cId="2521131524" sldId="543"/>
            <ac:spMk id="19" creationId="{20A6D758-CB2E-C3F0-CF1C-774E31726EA0}"/>
          </ac:spMkLst>
        </pc:spChg>
        <pc:picChg chg="add mod">
          <ac:chgData name="Richard Chalk" userId="287f8aa4f4de1d19" providerId="LiveId" clId="{F228DAB7-1188-4E76-8647-3FB1857A038D}" dt="2023-08-04T05:20:38.158" v="679"/>
          <ac:picMkLst>
            <pc:docMk/>
            <pc:sldMk cId="2521131524" sldId="543"/>
            <ac:picMk id="3" creationId="{B726AA95-46EA-E118-4915-FDBE75214CCC}"/>
          </ac:picMkLst>
        </pc:picChg>
        <pc:picChg chg="del">
          <ac:chgData name="Richard Chalk" userId="287f8aa4f4de1d19" providerId="LiveId" clId="{F228DAB7-1188-4E76-8647-3FB1857A038D}" dt="2023-08-04T05:20:37.672" v="678" actId="478"/>
          <ac:picMkLst>
            <pc:docMk/>
            <pc:sldMk cId="2521131524" sldId="543"/>
            <ac:picMk id="14" creationId="{A27BE39B-F043-23E2-E0DB-98FC0D3E2076}"/>
          </ac:picMkLst>
        </pc:picChg>
        <pc:picChg chg="del">
          <ac:chgData name="Richard Chalk" userId="287f8aa4f4de1d19" providerId="LiveId" clId="{F228DAB7-1188-4E76-8647-3FB1857A038D}" dt="2023-08-04T05:20:37.672" v="678" actId="478"/>
          <ac:picMkLst>
            <pc:docMk/>
            <pc:sldMk cId="2521131524" sldId="543"/>
            <ac:picMk id="15" creationId="{D7A5AD59-3FA4-DE06-6F10-CF57324B8E30}"/>
          </ac:picMkLst>
        </pc:picChg>
        <pc:picChg chg="del">
          <ac:chgData name="Richard Chalk" userId="287f8aa4f4de1d19" providerId="LiveId" clId="{F228DAB7-1188-4E76-8647-3FB1857A038D}" dt="2023-08-04T05:20:37.672" v="678" actId="478"/>
          <ac:picMkLst>
            <pc:docMk/>
            <pc:sldMk cId="2521131524" sldId="543"/>
            <ac:picMk id="16" creationId="{5D713C6F-1B0E-3EC9-A0F0-E74DAA1173C3}"/>
          </ac:picMkLst>
        </pc:picChg>
        <pc:picChg chg="del">
          <ac:chgData name="Richard Chalk" userId="287f8aa4f4de1d19" providerId="LiveId" clId="{F228DAB7-1188-4E76-8647-3FB1857A038D}" dt="2023-08-04T05:20:37.672" v="678" actId="478"/>
          <ac:picMkLst>
            <pc:docMk/>
            <pc:sldMk cId="2521131524" sldId="543"/>
            <ac:picMk id="17" creationId="{F1A7B2AD-2CB6-8B45-EFEC-E5C39BD0A814}"/>
          </ac:picMkLst>
        </pc:picChg>
      </pc:sldChg>
      <pc:sldChg chg="del">
        <pc:chgData name="Richard Chalk" userId="287f8aa4f4de1d19" providerId="LiveId" clId="{F228DAB7-1188-4E76-8647-3FB1857A038D}" dt="2023-08-04T06:01:53.407" v="1953" actId="47"/>
        <pc:sldMkLst>
          <pc:docMk/>
          <pc:sldMk cId="3556123800" sldId="575"/>
        </pc:sldMkLst>
      </pc:sldChg>
      <pc:sldChg chg="del">
        <pc:chgData name="Richard Chalk" userId="287f8aa4f4de1d19" providerId="LiveId" clId="{F228DAB7-1188-4E76-8647-3FB1857A038D}" dt="2023-08-04T06:01:53.407" v="1953" actId="47"/>
        <pc:sldMkLst>
          <pc:docMk/>
          <pc:sldMk cId="1865664197" sldId="576"/>
        </pc:sldMkLst>
      </pc:sldChg>
      <pc:sldChg chg="del">
        <pc:chgData name="Richard Chalk" userId="287f8aa4f4de1d19" providerId="LiveId" clId="{F228DAB7-1188-4E76-8647-3FB1857A038D}" dt="2023-08-04T06:01:53.407" v="1953" actId="47"/>
        <pc:sldMkLst>
          <pc:docMk/>
          <pc:sldMk cId="1894105440" sldId="577"/>
        </pc:sldMkLst>
      </pc:sldChg>
      <pc:sldChg chg="del">
        <pc:chgData name="Richard Chalk" userId="287f8aa4f4de1d19" providerId="LiveId" clId="{F228DAB7-1188-4E76-8647-3FB1857A038D}" dt="2023-08-04T06:01:53.407" v="1953" actId="47"/>
        <pc:sldMkLst>
          <pc:docMk/>
          <pc:sldMk cId="3099075531" sldId="578"/>
        </pc:sldMkLst>
      </pc:sldChg>
      <pc:sldChg chg="del">
        <pc:chgData name="Richard Chalk" userId="287f8aa4f4de1d19" providerId="LiveId" clId="{F228DAB7-1188-4E76-8647-3FB1857A038D}" dt="2023-08-04T06:01:53.407" v="1953" actId="47"/>
        <pc:sldMkLst>
          <pc:docMk/>
          <pc:sldMk cId="602442502" sldId="579"/>
        </pc:sldMkLst>
      </pc:sldChg>
      <pc:sldChg chg="addSp delSp modSp new del">
        <pc:chgData name="Richard Chalk" userId="287f8aa4f4de1d19" providerId="LiveId" clId="{F228DAB7-1188-4E76-8647-3FB1857A038D}" dt="2023-08-04T06:01:53.407" v="1953" actId="47"/>
        <pc:sldMkLst>
          <pc:docMk/>
          <pc:sldMk cId="466983546" sldId="580"/>
        </pc:sldMkLst>
        <pc:picChg chg="add mod">
          <ac:chgData name="Richard Chalk" userId="287f8aa4f4de1d19" providerId="LiveId" clId="{F228DAB7-1188-4E76-8647-3FB1857A038D}" dt="2023-08-04T05:54:27.625" v="1448"/>
          <ac:picMkLst>
            <pc:docMk/>
            <pc:sldMk cId="466983546" sldId="580"/>
            <ac:picMk id="4" creationId="{BC67E634-3968-4C62-B855-B1E0FE3E65F9}"/>
          </ac:picMkLst>
        </pc:picChg>
        <pc:picChg chg="add del mod">
          <ac:chgData name="Richard Chalk" userId="287f8aa4f4de1d19" providerId="LiveId" clId="{F228DAB7-1188-4E76-8647-3FB1857A038D}" dt="2023-08-03T06:13:59.930" v="157" actId="478"/>
          <ac:picMkLst>
            <pc:docMk/>
            <pc:sldMk cId="466983546" sldId="580"/>
            <ac:picMk id="4" creationId="{BDDAD220-1099-248D-A3A2-A2638AE3BD9A}"/>
          </ac:picMkLst>
        </pc:picChg>
        <pc:picChg chg="add del mod">
          <ac:chgData name="Richard Chalk" userId="287f8aa4f4de1d19" providerId="LiveId" clId="{F228DAB7-1188-4E76-8647-3FB1857A038D}" dt="2023-08-04T05:26:29.752" v="751" actId="478"/>
          <ac:picMkLst>
            <pc:docMk/>
            <pc:sldMk cId="466983546" sldId="580"/>
            <ac:picMk id="5" creationId="{DD89C502-6718-EE2C-097E-547F134E9F61}"/>
          </ac:picMkLst>
        </pc:picChg>
        <pc:picChg chg="add del mod">
          <ac:chgData name="Richard Chalk" userId="287f8aa4f4de1d19" providerId="LiveId" clId="{F228DAB7-1188-4E76-8647-3FB1857A038D}" dt="2023-08-04T05:54:27.306" v="1447" actId="478"/>
          <ac:picMkLst>
            <pc:docMk/>
            <pc:sldMk cId="466983546" sldId="580"/>
            <ac:picMk id="1026" creationId="{CAC893C6-BD2A-08D7-763E-36B00B3B4A95}"/>
          </ac:picMkLst>
        </pc:picChg>
      </pc:sldChg>
      <pc:sldChg chg="addSp delSp modSp add mod">
        <pc:chgData name="Richard Chalk" userId="287f8aa4f4de1d19" providerId="LiveId" clId="{F228DAB7-1188-4E76-8647-3FB1857A038D}" dt="2023-08-04T06:12:36.629" v="2272" actId="6549"/>
        <pc:sldMkLst>
          <pc:docMk/>
          <pc:sldMk cId="3960335008" sldId="581"/>
        </pc:sldMkLst>
        <pc:spChg chg="mod">
          <ac:chgData name="Richard Chalk" userId="287f8aa4f4de1d19" providerId="LiveId" clId="{F228DAB7-1188-4E76-8647-3FB1857A038D}" dt="2023-08-03T06:15:51.245" v="270" actId="14100"/>
          <ac:spMkLst>
            <pc:docMk/>
            <pc:sldMk cId="3960335008" sldId="581"/>
            <ac:spMk id="2" creationId="{2CED0939-2445-F1A3-21AE-0A535344DD5D}"/>
          </ac:spMkLst>
        </pc:spChg>
        <pc:spChg chg="mod">
          <ac:chgData name="Richard Chalk" userId="287f8aa4f4de1d19" providerId="LiveId" clId="{F228DAB7-1188-4E76-8647-3FB1857A038D}" dt="2023-08-04T06:12:36.629" v="2272" actId="6549"/>
          <ac:spMkLst>
            <pc:docMk/>
            <pc:sldMk cId="3960335008" sldId="581"/>
            <ac:spMk id="3" creationId="{E3744374-92D3-B3F2-3F1A-3448858F47B5}"/>
          </ac:spMkLst>
        </pc:spChg>
        <pc:spChg chg="mod">
          <ac:chgData name="Richard Chalk" userId="287f8aa4f4de1d19" providerId="LiveId" clId="{F228DAB7-1188-4E76-8647-3FB1857A038D}" dt="2023-08-03T06:14:32.518" v="179" actId="20577"/>
          <ac:spMkLst>
            <pc:docMk/>
            <pc:sldMk cId="3960335008" sldId="581"/>
            <ac:spMk id="7" creationId="{EBD62573-4B50-EAD6-8C7E-C3AE6A9F45B4}"/>
          </ac:spMkLst>
        </pc:spChg>
        <pc:spChg chg="add del">
          <ac:chgData name="Richard Chalk" userId="287f8aa4f4de1d19" providerId="LiveId" clId="{F228DAB7-1188-4E76-8647-3FB1857A038D}" dt="2023-08-03T06:13:30.543" v="148" actId="478"/>
          <ac:spMkLst>
            <pc:docMk/>
            <pc:sldMk cId="3960335008" sldId="581"/>
            <ac:spMk id="10" creationId="{65C99FE3-9FE2-3818-CF6E-0C501F123215}"/>
          </ac:spMkLst>
        </pc:spChg>
        <pc:spChg chg="add del">
          <ac:chgData name="Richard Chalk" userId="287f8aa4f4de1d19" providerId="LiveId" clId="{F228DAB7-1188-4E76-8647-3FB1857A038D}" dt="2023-08-03T06:13:31.978" v="150" actId="478"/>
          <ac:spMkLst>
            <pc:docMk/>
            <pc:sldMk cId="3960335008" sldId="581"/>
            <ac:spMk id="11" creationId="{98D964CC-AB36-79B6-9922-C688E17BB05F}"/>
          </ac:spMkLst>
        </pc:spChg>
        <pc:picChg chg="add del mod">
          <ac:chgData name="Richard Chalk" userId="287f8aa4f4de1d19" providerId="LiveId" clId="{F228DAB7-1188-4E76-8647-3FB1857A038D}" dt="2023-08-03T06:12:22.218" v="86" actId="21"/>
          <ac:picMkLst>
            <pc:docMk/>
            <pc:sldMk cId="3960335008" sldId="581"/>
            <ac:picMk id="5" creationId="{00532927-AD40-CC8F-3343-AA605C8CF505}"/>
          </ac:picMkLst>
        </pc:picChg>
        <pc:picChg chg="add mod">
          <ac:chgData name="Richard Chalk" userId="287f8aa4f4de1d19" providerId="LiveId" clId="{F228DAB7-1188-4E76-8647-3FB1857A038D}" dt="2023-08-03T06:13:08.764" v="146" actId="1035"/>
          <ac:picMkLst>
            <pc:docMk/>
            <pc:sldMk cId="3960335008" sldId="581"/>
            <ac:picMk id="9" creationId="{C1C9E6DC-9589-D3E2-ED44-EE6E3D307849}"/>
          </ac:picMkLst>
        </pc:picChg>
        <pc:picChg chg="add del">
          <ac:chgData name="Richard Chalk" userId="287f8aa4f4de1d19" providerId="LiveId" clId="{F228DAB7-1188-4E76-8647-3FB1857A038D}" dt="2023-08-03T06:14:16.743" v="160" actId="478"/>
          <ac:picMkLst>
            <pc:docMk/>
            <pc:sldMk cId="3960335008" sldId="581"/>
            <ac:picMk id="13" creationId="{37154E0E-A6E1-BA7E-5578-EED3F304CC5D}"/>
          </ac:picMkLst>
        </pc:picChg>
        <pc:picChg chg="add mod">
          <ac:chgData name="Richard Chalk" userId="287f8aa4f4de1d19" providerId="LiveId" clId="{F228DAB7-1188-4E76-8647-3FB1857A038D}" dt="2023-08-03T06:14:23.928" v="171" actId="1038"/>
          <ac:picMkLst>
            <pc:docMk/>
            <pc:sldMk cId="3960335008" sldId="581"/>
            <ac:picMk id="16" creationId="{5D8FE8A0-A188-63BC-2256-0242F865CB47}"/>
          </ac:picMkLst>
        </pc:picChg>
        <pc:picChg chg="del">
          <ac:chgData name="Richard Chalk" userId="287f8aa4f4de1d19" providerId="LiveId" clId="{F228DAB7-1188-4E76-8647-3FB1857A038D}" dt="2023-08-03T06:07:39.690" v="45" actId="478"/>
          <ac:picMkLst>
            <pc:docMk/>
            <pc:sldMk cId="3960335008" sldId="581"/>
            <ac:picMk id="2050" creationId="{471084D8-6689-9D63-56F5-5F1D85B2DC57}"/>
          </ac:picMkLst>
        </pc:picChg>
        <pc:picChg chg="add del mod">
          <ac:chgData name="Richard Chalk" userId="287f8aa4f4de1d19" providerId="LiveId" clId="{F228DAB7-1188-4E76-8647-3FB1857A038D}" dt="2023-08-03T06:13:51.908" v="154" actId="21"/>
          <ac:picMkLst>
            <pc:docMk/>
            <pc:sldMk cId="3960335008" sldId="581"/>
            <ac:picMk id="2054" creationId="{DE061A3D-774B-8CEB-60C7-5CBC525733B3}"/>
          </ac:picMkLst>
        </pc:picChg>
        <pc:picChg chg="del">
          <ac:chgData name="Richard Chalk" userId="287f8aa4f4de1d19" providerId="LiveId" clId="{F228DAB7-1188-4E76-8647-3FB1857A038D}" dt="2023-08-03T06:07:43.270" v="47" actId="478"/>
          <ac:picMkLst>
            <pc:docMk/>
            <pc:sldMk cId="3960335008" sldId="581"/>
            <ac:picMk id="3074" creationId="{08715762-4935-6C9E-2E6D-7F259A75E8DE}"/>
          </ac:picMkLst>
        </pc:picChg>
        <pc:picChg chg="del">
          <ac:chgData name="Richard Chalk" userId="287f8aa4f4de1d19" providerId="LiveId" clId="{F228DAB7-1188-4E76-8647-3FB1857A038D}" dt="2023-08-03T06:07:44.856" v="48" actId="478"/>
          <ac:picMkLst>
            <pc:docMk/>
            <pc:sldMk cId="3960335008" sldId="581"/>
            <ac:picMk id="3076" creationId="{5F2D8A4E-B0F6-1B73-3DE3-18EE4D87C870}"/>
          </ac:picMkLst>
        </pc:picChg>
        <pc:picChg chg="del">
          <ac:chgData name="Richard Chalk" userId="287f8aa4f4de1d19" providerId="LiveId" clId="{F228DAB7-1188-4E76-8647-3FB1857A038D}" dt="2023-08-03T06:07:41.452" v="46" actId="478"/>
          <ac:picMkLst>
            <pc:docMk/>
            <pc:sldMk cId="3960335008" sldId="581"/>
            <ac:picMk id="3078" creationId="{2B2A2B22-0C96-EDB3-583A-BC22E673B7D9}"/>
          </ac:picMkLst>
        </pc:picChg>
      </pc:sldChg>
      <pc:sldChg chg="addSp delSp modSp add mod">
        <pc:chgData name="Richard Chalk" userId="287f8aa4f4de1d19" providerId="LiveId" clId="{F228DAB7-1188-4E76-8647-3FB1857A038D}" dt="2023-08-04T06:13:59.386" v="2280" actId="1076"/>
        <pc:sldMkLst>
          <pc:docMk/>
          <pc:sldMk cId="296006601" sldId="582"/>
        </pc:sldMkLst>
        <pc:spChg chg="mod">
          <ac:chgData name="Richard Chalk" userId="287f8aa4f4de1d19" providerId="LiveId" clId="{F228DAB7-1188-4E76-8647-3FB1857A038D}" dt="2023-08-04T06:13:48.771" v="2277" actId="20577"/>
          <ac:spMkLst>
            <pc:docMk/>
            <pc:sldMk cId="296006601" sldId="582"/>
            <ac:spMk id="2" creationId="{2CED0939-2445-F1A3-21AE-0A535344DD5D}"/>
          </ac:spMkLst>
        </pc:spChg>
        <pc:spChg chg="mod">
          <ac:chgData name="Richard Chalk" userId="287f8aa4f4de1d19" providerId="LiveId" clId="{F228DAB7-1188-4E76-8647-3FB1857A038D}" dt="2023-08-03T06:18:31.889" v="349" actId="207"/>
          <ac:spMkLst>
            <pc:docMk/>
            <pc:sldMk cId="296006601" sldId="582"/>
            <ac:spMk id="3" creationId="{E3744374-92D3-B3F2-3F1A-3448858F47B5}"/>
          </ac:spMkLst>
        </pc:spChg>
        <pc:picChg chg="add del">
          <ac:chgData name="Richard Chalk" userId="287f8aa4f4de1d19" providerId="LiveId" clId="{F228DAB7-1188-4E76-8647-3FB1857A038D}" dt="2023-08-03T06:17:50.865" v="337"/>
          <ac:picMkLst>
            <pc:docMk/>
            <pc:sldMk cId="296006601" sldId="582"/>
            <ac:picMk id="5" creationId="{C6FEC484-A7D6-2F06-7627-3B416BFA664A}"/>
          </ac:picMkLst>
        </pc:picChg>
        <pc:picChg chg="add mod">
          <ac:chgData name="Richard Chalk" userId="287f8aa4f4de1d19" providerId="LiveId" clId="{F228DAB7-1188-4E76-8647-3FB1857A038D}" dt="2023-08-03T06:17:24.294" v="333" actId="1038"/>
          <ac:picMkLst>
            <pc:docMk/>
            <pc:sldMk cId="296006601" sldId="582"/>
            <ac:picMk id="4098" creationId="{A1547593-6C70-2FEF-FD40-31785A33BB1A}"/>
          </ac:picMkLst>
        </pc:picChg>
        <pc:picChg chg="add mod">
          <ac:chgData name="Richard Chalk" userId="287f8aa4f4de1d19" providerId="LiveId" clId="{F228DAB7-1188-4E76-8647-3FB1857A038D}" dt="2023-08-04T06:13:59.386" v="2280" actId="1076"/>
          <ac:picMkLst>
            <pc:docMk/>
            <pc:sldMk cId="296006601" sldId="582"/>
            <ac:picMk id="5122" creationId="{5DE02D3C-79DE-EC24-6111-F38F9030092E}"/>
          </ac:picMkLst>
        </pc:picChg>
      </pc:sldChg>
      <pc:sldChg chg="addSp modSp add mod modNotesTx">
        <pc:chgData name="Richard Chalk" userId="287f8aa4f4de1d19" providerId="LiveId" clId="{F228DAB7-1188-4E76-8647-3FB1857A038D}" dt="2023-08-04T06:23:52.587" v="2506" actId="113"/>
        <pc:sldMkLst>
          <pc:docMk/>
          <pc:sldMk cId="0" sldId="583"/>
        </pc:sldMkLst>
        <pc:spChg chg="mod">
          <ac:chgData name="Richard Chalk" userId="287f8aa4f4de1d19" providerId="LiveId" clId="{F228DAB7-1188-4E76-8647-3FB1857A038D}" dt="2023-08-04T06:23:52.587" v="2506" actId="113"/>
          <ac:spMkLst>
            <pc:docMk/>
            <pc:sldMk cId="0" sldId="583"/>
            <ac:spMk id="101" creationId="{00000000-0000-0000-0000-000000000000}"/>
          </ac:spMkLst>
        </pc:spChg>
        <pc:picChg chg="mod">
          <ac:chgData name="Richard Chalk" userId="287f8aa4f4de1d19" providerId="LiveId" clId="{F228DAB7-1188-4E76-8647-3FB1857A038D}" dt="2023-08-04T05:14:15.697" v="463" actId="14100"/>
          <ac:picMkLst>
            <pc:docMk/>
            <pc:sldMk cId="0" sldId="583"/>
            <ac:picMk id="2" creationId="{EA038B4A-329F-ABEA-1F4A-41D31B09153A}"/>
          </ac:picMkLst>
        </pc:picChg>
        <pc:picChg chg="add mod">
          <ac:chgData name="Richard Chalk" userId="287f8aa4f4de1d19" providerId="LiveId" clId="{F228DAB7-1188-4E76-8647-3FB1857A038D}" dt="2023-08-04T05:14:42.469" v="466" actId="1076"/>
          <ac:picMkLst>
            <pc:docMk/>
            <pc:sldMk cId="0" sldId="583"/>
            <ac:picMk id="11" creationId="{FD3A7490-E98E-5C2D-4D9A-F29B19D382ED}"/>
          </ac:picMkLst>
        </pc:picChg>
      </pc:sldChg>
      <pc:sldChg chg="addSp modSp add mod">
        <pc:chgData name="Richard Chalk" userId="287f8aa4f4de1d19" providerId="LiveId" clId="{F228DAB7-1188-4E76-8647-3FB1857A038D}" dt="2023-08-04T05:22:43.882" v="725" actId="1076"/>
        <pc:sldMkLst>
          <pc:docMk/>
          <pc:sldMk cId="3691661638" sldId="584"/>
        </pc:sldMkLst>
        <pc:spChg chg="mod">
          <ac:chgData name="Richard Chalk" userId="287f8aa4f4de1d19" providerId="LiveId" clId="{F228DAB7-1188-4E76-8647-3FB1857A038D}" dt="2023-08-04T05:20:01.858" v="664" actId="20577"/>
          <ac:spMkLst>
            <pc:docMk/>
            <pc:sldMk cId="3691661638" sldId="584"/>
            <ac:spMk id="118" creationId="{00000000-0000-0000-0000-000000000000}"/>
          </ac:spMkLst>
        </pc:spChg>
        <pc:picChg chg="add mod">
          <ac:chgData name="Richard Chalk" userId="287f8aa4f4de1d19" providerId="LiveId" clId="{F228DAB7-1188-4E76-8647-3FB1857A038D}" dt="2023-08-04T05:22:43.882" v="725" actId="1076"/>
          <ac:picMkLst>
            <pc:docMk/>
            <pc:sldMk cId="3691661638" sldId="584"/>
            <ac:picMk id="2" creationId="{6F326383-D519-AF7B-0ABE-315D048B1A7C}"/>
          </ac:picMkLst>
        </pc:picChg>
      </pc:sldChg>
      <pc:sldChg chg="addSp delSp modSp add mod">
        <pc:chgData name="Richard Chalk" userId="287f8aa4f4de1d19" providerId="LiveId" clId="{F228DAB7-1188-4E76-8647-3FB1857A038D}" dt="2023-08-04T06:17:36.918" v="2465" actId="207"/>
        <pc:sldMkLst>
          <pc:docMk/>
          <pc:sldMk cId="3917314510" sldId="585"/>
        </pc:sldMkLst>
        <pc:spChg chg="mod">
          <ac:chgData name="Richard Chalk" userId="287f8aa4f4de1d19" providerId="LiveId" clId="{F228DAB7-1188-4E76-8647-3FB1857A038D}" dt="2023-08-04T06:16:09.174" v="2326" actId="207"/>
          <ac:spMkLst>
            <pc:docMk/>
            <pc:sldMk cId="3917314510" sldId="585"/>
            <ac:spMk id="2" creationId="{2CED0939-2445-F1A3-21AE-0A535344DD5D}"/>
          </ac:spMkLst>
        </pc:spChg>
        <pc:spChg chg="mod">
          <ac:chgData name="Richard Chalk" userId="287f8aa4f4de1d19" providerId="LiveId" clId="{F228DAB7-1188-4E76-8647-3FB1857A038D}" dt="2023-08-04T05:26:00.842" v="750" actId="20577"/>
          <ac:spMkLst>
            <pc:docMk/>
            <pc:sldMk cId="3917314510" sldId="585"/>
            <ac:spMk id="7" creationId="{EBD62573-4B50-EAD6-8C7E-C3AE6A9F45B4}"/>
          </ac:spMkLst>
        </pc:spChg>
        <pc:spChg chg="mod ord">
          <ac:chgData name="Richard Chalk" userId="287f8aa4f4de1d19" providerId="LiveId" clId="{F228DAB7-1188-4E76-8647-3FB1857A038D}" dt="2023-08-04T06:17:36.918" v="2465" actId="207"/>
          <ac:spMkLst>
            <pc:docMk/>
            <pc:sldMk cId="3917314510" sldId="585"/>
            <ac:spMk id="19" creationId="{A1CDD07D-4828-A3B6-DA91-EC37B83E0F59}"/>
          </ac:spMkLst>
        </pc:spChg>
        <pc:picChg chg="add mod">
          <ac:chgData name="Richard Chalk" userId="287f8aa4f4de1d19" providerId="LiveId" clId="{F228DAB7-1188-4E76-8647-3FB1857A038D}" dt="2023-08-04T05:26:53.140" v="761" actId="1037"/>
          <ac:picMkLst>
            <pc:docMk/>
            <pc:sldMk cId="3917314510" sldId="585"/>
            <ac:picMk id="4" creationId="{81ECE310-6330-DB05-A1DE-8D223EA89894}"/>
          </ac:picMkLst>
        </pc:picChg>
        <pc:picChg chg="add mod">
          <ac:chgData name="Richard Chalk" userId="287f8aa4f4de1d19" providerId="LiveId" clId="{F228DAB7-1188-4E76-8647-3FB1857A038D}" dt="2023-08-04T06:15:41.725" v="2321" actId="1038"/>
          <ac:picMkLst>
            <pc:docMk/>
            <pc:sldMk cId="3917314510" sldId="585"/>
            <ac:picMk id="5" creationId="{5D1D7D3F-F5A8-D9D1-5793-78A2CD96540B}"/>
          </ac:picMkLst>
        </pc:picChg>
        <pc:picChg chg="add mod">
          <ac:chgData name="Richard Chalk" userId="287f8aa4f4de1d19" providerId="LiveId" clId="{F228DAB7-1188-4E76-8647-3FB1857A038D}" dt="2023-08-04T05:31:21.668" v="796" actId="1076"/>
          <ac:picMkLst>
            <pc:docMk/>
            <pc:sldMk cId="3917314510" sldId="585"/>
            <ac:picMk id="8" creationId="{FA410478-A320-65B4-4353-FDD13BB1C84B}"/>
          </ac:picMkLst>
        </pc:picChg>
        <pc:picChg chg="add mod">
          <ac:chgData name="Richard Chalk" userId="287f8aa4f4de1d19" providerId="LiveId" clId="{F228DAB7-1188-4E76-8647-3FB1857A038D}" dt="2023-08-04T05:31:45.290" v="799" actId="1076"/>
          <ac:picMkLst>
            <pc:docMk/>
            <pc:sldMk cId="3917314510" sldId="585"/>
            <ac:picMk id="10" creationId="{A905C87E-2F12-706B-9229-9B558731F439}"/>
          </ac:picMkLst>
        </pc:picChg>
        <pc:picChg chg="add mod">
          <ac:chgData name="Richard Chalk" userId="287f8aa4f4de1d19" providerId="LiveId" clId="{F228DAB7-1188-4E76-8647-3FB1857A038D}" dt="2023-08-04T06:16:46.426" v="2360" actId="1036"/>
          <ac:picMkLst>
            <pc:docMk/>
            <pc:sldMk cId="3917314510" sldId="585"/>
            <ac:picMk id="11" creationId="{047A792E-1071-A23C-7CD2-9AAE1715A4FE}"/>
          </ac:picMkLst>
        </pc:picChg>
        <pc:picChg chg="add mod">
          <ac:chgData name="Richard Chalk" userId="287f8aa4f4de1d19" providerId="LiveId" clId="{F228DAB7-1188-4E76-8647-3FB1857A038D}" dt="2023-08-04T06:17:09.621" v="2429" actId="1036"/>
          <ac:picMkLst>
            <pc:docMk/>
            <pc:sldMk cId="3917314510" sldId="585"/>
            <ac:picMk id="12" creationId="{523B3C77-5CBA-EE3E-ACDE-76549D0CBDA6}"/>
          </ac:picMkLst>
        </pc:picChg>
        <pc:picChg chg="add mod">
          <ac:chgData name="Richard Chalk" userId="287f8aa4f4de1d19" providerId="LiveId" clId="{F228DAB7-1188-4E76-8647-3FB1857A038D}" dt="2023-08-04T06:17:21.984" v="2446" actId="1035"/>
          <ac:picMkLst>
            <pc:docMk/>
            <pc:sldMk cId="3917314510" sldId="585"/>
            <ac:picMk id="13" creationId="{C4B159E2-6DBD-AA13-0965-8092EB038787}"/>
          </ac:picMkLst>
        </pc:picChg>
        <pc:picChg chg="add mod">
          <ac:chgData name="Richard Chalk" userId="287f8aa4f4de1d19" providerId="LiveId" clId="{F228DAB7-1188-4E76-8647-3FB1857A038D}" dt="2023-08-04T06:17:27.991" v="2454" actId="1036"/>
          <ac:picMkLst>
            <pc:docMk/>
            <pc:sldMk cId="3917314510" sldId="585"/>
            <ac:picMk id="16" creationId="{CD0F8038-968C-AB27-7EB2-0F4A22E2200B}"/>
          </ac:picMkLst>
        </pc:picChg>
        <pc:picChg chg="del">
          <ac:chgData name="Richard Chalk" userId="287f8aa4f4de1d19" providerId="LiveId" clId="{F228DAB7-1188-4E76-8647-3FB1857A038D}" dt="2023-08-04T05:26:47.755" v="755" actId="478"/>
          <ac:picMkLst>
            <pc:docMk/>
            <pc:sldMk cId="3917314510" sldId="585"/>
            <ac:picMk id="2050" creationId="{471084D8-6689-9D63-56F5-5F1D85B2DC57}"/>
          </ac:picMkLst>
        </pc:picChg>
        <pc:picChg chg="del mod">
          <ac:chgData name="Richard Chalk" userId="287f8aa4f4de1d19" providerId="LiveId" clId="{F228DAB7-1188-4E76-8647-3FB1857A038D}" dt="2023-08-04T05:31:46.477" v="800" actId="478"/>
          <ac:picMkLst>
            <pc:docMk/>
            <pc:sldMk cId="3917314510" sldId="585"/>
            <ac:picMk id="2052" creationId="{5888C21D-6308-B0D6-47ED-73E1E4F1D924}"/>
          </ac:picMkLst>
        </pc:picChg>
        <pc:picChg chg="del">
          <ac:chgData name="Richard Chalk" userId="287f8aa4f4de1d19" providerId="LiveId" clId="{F228DAB7-1188-4E76-8647-3FB1857A038D}" dt="2023-08-04T05:30:02.745" v="785" actId="478"/>
          <ac:picMkLst>
            <pc:docMk/>
            <pc:sldMk cId="3917314510" sldId="585"/>
            <ac:picMk id="2054" creationId="{338711CB-4C82-DF4D-38DA-E5CFC880CE45}"/>
          </ac:picMkLst>
        </pc:picChg>
      </pc:sldChg>
      <pc:sldChg chg="add del">
        <pc:chgData name="Richard Chalk" userId="287f8aa4f4de1d19" providerId="LiveId" clId="{F228DAB7-1188-4E76-8647-3FB1857A038D}" dt="2023-08-04T05:34:03.288" v="822" actId="47"/>
        <pc:sldMkLst>
          <pc:docMk/>
          <pc:sldMk cId="743984131" sldId="586"/>
        </pc:sldMkLst>
      </pc:sldChg>
      <pc:sldChg chg="add del">
        <pc:chgData name="Richard Chalk" userId="287f8aa4f4de1d19" providerId="LiveId" clId="{F228DAB7-1188-4E76-8647-3FB1857A038D}" dt="2023-08-04T06:03:54.854" v="1962" actId="47"/>
        <pc:sldMkLst>
          <pc:docMk/>
          <pc:sldMk cId="1334406098" sldId="586"/>
        </pc:sldMkLst>
      </pc:sldChg>
      <pc:sldChg chg="modSp add mod">
        <pc:chgData name="Richard Chalk" userId="287f8aa4f4de1d19" providerId="LiveId" clId="{F228DAB7-1188-4E76-8647-3FB1857A038D}" dt="2023-08-04T05:25:51.565" v="738" actId="20577"/>
        <pc:sldMkLst>
          <pc:docMk/>
          <pc:sldMk cId="4098029754" sldId="587"/>
        </pc:sldMkLst>
        <pc:spChg chg="mod">
          <ac:chgData name="Richard Chalk" userId="287f8aa4f4de1d19" providerId="LiveId" clId="{F228DAB7-1188-4E76-8647-3FB1857A038D}" dt="2023-08-04T05:25:51.565" v="738" actId="20577"/>
          <ac:spMkLst>
            <pc:docMk/>
            <pc:sldMk cId="4098029754" sldId="587"/>
            <ac:spMk id="118" creationId="{00000000-0000-0000-0000-000000000000}"/>
          </ac:spMkLst>
        </pc:spChg>
      </pc:sldChg>
      <pc:sldChg chg="addSp delSp modSp add mod modNotesTx">
        <pc:chgData name="Richard Chalk" userId="287f8aa4f4de1d19" providerId="LiveId" clId="{F228DAB7-1188-4E76-8647-3FB1857A038D}" dt="2023-08-04T05:50:40.967" v="1345" actId="113"/>
        <pc:sldMkLst>
          <pc:docMk/>
          <pc:sldMk cId="3804663579" sldId="588"/>
        </pc:sldMkLst>
        <pc:spChg chg="mod">
          <ac:chgData name="Richard Chalk" userId="287f8aa4f4de1d19" providerId="LiveId" clId="{F228DAB7-1188-4E76-8647-3FB1857A038D}" dt="2023-08-04T05:34:41.966" v="845" actId="20577"/>
          <ac:spMkLst>
            <pc:docMk/>
            <pc:sldMk cId="3804663579" sldId="588"/>
            <ac:spMk id="2" creationId="{2CED0939-2445-F1A3-21AE-0A535344DD5D}"/>
          </ac:spMkLst>
        </pc:spChg>
        <pc:spChg chg="add mod ord">
          <ac:chgData name="Richard Chalk" userId="287f8aa4f4de1d19" providerId="LiveId" clId="{F228DAB7-1188-4E76-8647-3FB1857A038D}" dt="2023-08-04T05:49:10.490" v="1325" actId="1036"/>
          <ac:spMkLst>
            <pc:docMk/>
            <pc:sldMk cId="3804663579" sldId="588"/>
            <ac:spMk id="3" creationId="{16766D8B-0BAE-6749-EA77-45F4366455AA}"/>
          </ac:spMkLst>
        </pc:spChg>
        <pc:spChg chg="mod">
          <ac:chgData name="Richard Chalk" userId="287f8aa4f4de1d19" providerId="LiveId" clId="{F228DAB7-1188-4E76-8647-3FB1857A038D}" dt="2023-08-04T05:50:40.967" v="1345" actId="113"/>
          <ac:spMkLst>
            <pc:docMk/>
            <pc:sldMk cId="3804663579" sldId="588"/>
            <ac:spMk id="19" creationId="{A1CDD07D-4828-A3B6-DA91-EC37B83E0F59}"/>
          </ac:spMkLst>
        </pc:spChg>
        <pc:picChg chg="del">
          <ac:chgData name="Richard Chalk" userId="287f8aa4f4de1d19" providerId="LiveId" clId="{F228DAB7-1188-4E76-8647-3FB1857A038D}" dt="2023-08-04T05:31:57.458" v="801" actId="478"/>
          <ac:picMkLst>
            <pc:docMk/>
            <pc:sldMk cId="3804663579" sldId="588"/>
            <ac:picMk id="5" creationId="{5D1D7D3F-F5A8-D9D1-5793-78A2CD96540B}"/>
          </ac:picMkLst>
        </pc:picChg>
        <pc:picChg chg="add mod ord">
          <ac:chgData name="Richard Chalk" userId="287f8aa4f4de1d19" providerId="LiveId" clId="{F228DAB7-1188-4E76-8647-3FB1857A038D}" dt="2023-08-04T05:49:10.490" v="1325" actId="1036"/>
          <ac:picMkLst>
            <pc:docMk/>
            <pc:sldMk cId="3804663579" sldId="588"/>
            <ac:picMk id="8" creationId="{E99B16A4-7C3B-119F-679D-C3EF0E29CE60}"/>
          </ac:picMkLst>
        </pc:picChg>
        <pc:picChg chg="add mod">
          <ac:chgData name="Richard Chalk" userId="287f8aa4f4de1d19" providerId="LiveId" clId="{F228DAB7-1188-4E76-8647-3FB1857A038D}" dt="2023-08-04T05:49:06.153" v="1317" actId="167"/>
          <ac:picMkLst>
            <pc:docMk/>
            <pc:sldMk cId="3804663579" sldId="588"/>
            <ac:picMk id="9" creationId="{A97C81E1-9D3C-4A52-ECD5-0AF005459ADB}"/>
          </ac:picMkLst>
        </pc:picChg>
        <pc:picChg chg="add del mod">
          <ac:chgData name="Richard Chalk" userId="287f8aa4f4de1d19" providerId="LiveId" clId="{F228DAB7-1188-4E76-8647-3FB1857A038D}" dt="2023-08-04T05:49:46.928" v="1335" actId="478"/>
          <ac:picMkLst>
            <pc:docMk/>
            <pc:sldMk cId="3804663579" sldId="588"/>
            <ac:picMk id="10" creationId="{11432FE1-EF3B-18AB-FFCE-977B87E3F4AA}"/>
          </ac:picMkLst>
        </pc:picChg>
        <pc:picChg chg="add mod">
          <ac:chgData name="Richard Chalk" userId="287f8aa4f4de1d19" providerId="LiveId" clId="{F228DAB7-1188-4E76-8647-3FB1857A038D}" dt="2023-08-04T05:49:27.782" v="1328" actId="1076"/>
          <ac:picMkLst>
            <pc:docMk/>
            <pc:sldMk cId="3804663579" sldId="588"/>
            <ac:picMk id="11" creationId="{8AFF3EF5-73FF-1B27-8C26-0F38884E2B59}"/>
          </ac:picMkLst>
        </pc:picChg>
        <pc:picChg chg="add mod">
          <ac:chgData name="Richard Chalk" userId="287f8aa4f4de1d19" providerId="LiveId" clId="{F228DAB7-1188-4E76-8647-3FB1857A038D}" dt="2023-08-04T05:50:23.267" v="1342" actId="1076"/>
          <ac:picMkLst>
            <pc:docMk/>
            <pc:sldMk cId="3804663579" sldId="588"/>
            <ac:picMk id="12" creationId="{319A7AEE-5BC0-8C91-1962-76D7D86CAC9F}"/>
          </ac:picMkLst>
        </pc:picChg>
        <pc:picChg chg="del">
          <ac:chgData name="Richard Chalk" userId="287f8aa4f4de1d19" providerId="LiveId" clId="{F228DAB7-1188-4E76-8647-3FB1857A038D}" dt="2023-08-04T05:31:58.175" v="802" actId="478"/>
          <ac:picMkLst>
            <pc:docMk/>
            <pc:sldMk cId="3804663579" sldId="588"/>
            <ac:picMk id="2052" creationId="{5888C21D-6308-B0D6-47ED-73E1E4F1D924}"/>
          </ac:picMkLst>
        </pc:picChg>
        <pc:picChg chg="add mod">
          <ac:chgData name="Richard Chalk" userId="287f8aa4f4de1d19" providerId="LiveId" clId="{F228DAB7-1188-4E76-8647-3FB1857A038D}" dt="2023-08-04T05:50:13.578" v="1339" actId="1076"/>
          <ac:picMkLst>
            <pc:docMk/>
            <pc:sldMk cId="3804663579" sldId="588"/>
            <ac:picMk id="3074" creationId="{155ED9D7-1446-4176-1059-E8EF78B48593}"/>
          </ac:picMkLst>
        </pc:picChg>
      </pc:sldChg>
      <pc:sldChg chg="delSp modSp add mod">
        <pc:chgData name="Richard Chalk" userId="287f8aa4f4de1d19" providerId="LiveId" clId="{F228DAB7-1188-4E76-8647-3FB1857A038D}" dt="2023-08-04T05:33:59.948" v="821" actId="478"/>
        <pc:sldMkLst>
          <pc:docMk/>
          <pc:sldMk cId="1424244626" sldId="589"/>
        </pc:sldMkLst>
        <pc:spChg chg="mod">
          <ac:chgData name="Richard Chalk" userId="287f8aa4f4de1d19" providerId="LiveId" clId="{F228DAB7-1188-4E76-8647-3FB1857A038D}" dt="2023-08-04T05:33:58.103" v="820" actId="20577"/>
          <ac:spMkLst>
            <pc:docMk/>
            <pc:sldMk cId="1424244626" sldId="589"/>
            <ac:spMk id="118" creationId="{00000000-0000-0000-0000-000000000000}"/>
          </ac:spMkLst>
        </pc:spChg>
        <pc:picChg chg="del">
          <ac:chgData name="Richard Chalk" userId="287f8aa4f4de1d19" providerId="LiveId" clId="{F228DAB7-1188-4E76-8647-3FB1857A038D}" dt="2023-08-04T05:33:59.948" v="821" actId="478"/>
          <ac:picMkLst>
            <pc:docMk/>
            <pc:sldMk cId="1424244626" sldId="589"/>
            <ac:picMk id="2" creationId="{6F326383-D519-AF7B-0ABE-315D048B1A7C}"/>
          </ac:picMkLst>
        </pc:picChg>
      </pc:sldChg>
      <pc:sldChg chg="addSp delSp modSp add mod modNotesTx">
        <pc:chgData name="Richard Chalk" userId="287f8aa4f4de1d19" providerId="LiveId" clId="{F228DAB7-1188-4E76-8647-3FB1857A038D}" dt="2023-08-04T06:20:23.296" v="2494" actId="20577"/>
        <pc:sldMkLst>
          <pc:docMk/>
          <pc:sldMk cId="3520058754" sldId="590"/>
        </pc:sldMkLst>
        <pc:spChg chg="mod">
          <ac:chgData name="Richard Chalk" userId="287f8aa4f4de1d19" providerId="LiveId" clId="{F228DAB7-1188-4E76-8647-3FB1857A038D}" dt="2023-08-04T05:36:38.236" v="935" actId="14100"/>
          <ac:spMkLst>
            <pc:docMk/>
            <pc:sldMk cId="3520058754" sldId="590"/>
            <ac:spMk id="2" creationId="{2CED0939-2445-F1A3-21AE-0A535344DD5D}"/>
          </ac:spMkLst>
        </pc:spChg>
        <pc:spChg chg="add mod">
          <ac:chgData name="Richard Chalk" userId="287f8aa4f4de1d19" providerId="LiveId" clId="{F228DAB7-1188-4E76-8647-3FB1857A038D}" dt="2023-08-04T05:37:20.701" v="970" actId="1038"/>
          <ac:spMkLst>
            <pc:docMk/>
            <pc:sldMk cId="3520058754" sldId="590"/>
            <ac:spMk id="5" creationId="{35CA03DE-5B50-4427-4EDB-0DD52DAC06C6}"/>
          </ac:spMkLst>
        </pc:spChg>
        <pc:spChg chg="mod">
          <ac:chgData name="Richard Chalk" userId="287f8aa4f4de1d19" providerId="LiveId" clId="{F228DAB7-1188-4E76-8647-3FB1857A038D}" dt="2023-08-04T06:20:23.296" v="2494" actId="20577"/>
          <ac:spMkLst>
            <pc:docMk/>
            <pc:sldMk cId="3520058754" sldId="590"/>
            <ac:spMk id="7" creationId="{EBD62573-4B50-EAD6-8C7E-C3AE6A9F45B4}"/>
          </ac:spMkLst>
        </pc:spChg>
        <pc:spChg chg="mod">
          <ac:chgData name="Richard Chalk" userId="287f8aa4f4de1d19" providerId="LiveId" clId="{F228DAB7-1188-4E76-8647-3FB1857A038D}" dt="2023-08-04T05:39:25.440" v="1036" actId="207"/>
          <ac:spMkLst>
            <pc:docMk/>
            <pc:sldMk cId="3520058754" sldId="590"/>
            <ac:spMk id="19" creationId="{A1CDD07D-4828-A3B6-DA91-EC37B83E0F59}"/>
          </ac:spMkLst>
        </pc:spChg>
        <pc:picChg chg="add mod">
          <ac:chgData name="Richard Chalk" userId="287f8aa4f4de1d19" providerId="LiveId" clId="{F228DAB7-1188-4E76-8647-3FB1857A038D}" dt="2023-08-04T05:36:27.308" v="931" actId="14100"/>
          <ac:picMkLst>
            <pc:docMk/>
            <pc:sldMk cId="3520058754" sldId="590"/>
            <ac:picMk id="3" creationId="{73305FE9-2161-77E8-C538-05A7410FC9D1}"/>
          </ac:picMkLst>
        </pc:picChg>
        <pc:picChg chg="del">
          <ac:chgData name="Richard Chalk" userId="287f8aa4f4de1d19" providerId="LiveId" clId="{F228DAB7-1188-4E76-8647-3FB1857A038D}" dt="2023-08-04T05:34:25.162" v="824" actId="478"/>
          <ac:picMkLst>
            <pc:docMk/>
            <pc:sldMk cId="3520058754" sldId="590"/>
            <ac:picMk id="4" creationId="{81ECE310-6330-DB05-A1DE-8D223EA89894}"/>
          </ac:picMkLst>
        </pc:picChg>
        <pc:picChg chg="add mod">
          <ac:chgData name="Richard Chalk" userId="287f8aa4f4de1d19" providerId="LiveId" clId="{F228DAB7-1188-4E76-8647-3FB1857A038D}" dt="2023-08-04T05:37:20.701" v="970" actId="1038"/>
          <ac:picMkLst>
            <pc:docMk/>
            <pc:sldMk cId="3520058754" sldId="590"/>
            <ac:picMk id="8" creationId="{CA04B212-FA2A-13E1-A7EB-5B9F9009B155}"/>
          </ac:picMkLst>
        </pc:picChg>
        <pc:picChg chg="add mod">
          <ac:chgData name="Richard Chalk" userId="287f8aa4f4de1d19" providerId="LiveId" clId="{F228DAB7-1188-4E76-8647-3FB1857A038D}" dt="2023-08-04T05:39:13.189" v="1000" actId="1037"/>
          <ac:picMkLst>
            <pc:docMk/>
            <pc:sldMk cId="3520058754" sldId="590"/>
            <ac:picMk id="9" creationId="{C495B6B9-510C-EFB3-9123-F6743BB597D3}"/>
          </ac:picMkLst>
        </pc:picChg>
        <pc:picChg chg="add mod">
          <ac:chgData name="Richard Chalk" userId="287f8aa4f4de1d19" providerId="LiveId" clId="{F228DAB7-1188-4E76-8647-3FB1857A038D}" dt="2023-08-04T06:20:20.133" v="2486" actId="1038"/>
          <ac:picMkLst>
            <pc:docMk/>
            <pc:sldMk cId="3520058754" sldId="590"/>
            <ac:picMk id="7170" creationId="{75941BB0-055E-F7CB-4A6B-5840DC716957}"/>
          </ac:picMkLst>
        </pc:picChg>
      </pc:sldChg>
      <pc:sldChg chg="addSp delSp modSp add mod modNotesTx">
        <pc:chgData name="Richard Chalk" userId="287f8aa4f4de1d19" providerId="LiveId" clId="{F228DAB7-1188-4E76-8647-3FB1857A038D}" dt="2023-08-04T06:20:36.909" v="2505" actId="20577"/>
        <pc:sldMkLst>
          <pc:docMk/>
          <pc:sldMk cId="2355879100" sldId="591"/>
        </pc:sldMkLst>
        <pc:spChg chg="mod">
          <ac:chgData name="Richard Chalk" userId="287f8aa4f4de1d19" providerId="LiveId" clId="{F228DAB7-1188-4E76-8647-3FB1857A038D}" dt="2023-08-04T05:45:41.594" v="1206" actId="20577"/>
          <ac:spMkLst>
            <pc:docMk/>
            <pc:sldMk cId="2355879100" sldId="591"/>
            <ac:spMk id="2" creationId="{2CED0939-2445-F1A3-21AE-0A535344DD5D}"/>
          </ac:spMkLst>
        </pc:spChg>
        <pc:spChg chg="del mod">
          <ac:chgData name="Richard Chalk" userId="287f8aa4f4de1d19" providerId="LiveId" clId="{F228DAB7-1188-4E76-8647-3FB1857A038D}" dt="2023-08-04T05:44:10.582" v="1126" actId="478"/>
          <ac:spMkLst>
            <pc:docMk/>
            <pc:sldMk cId="2355879100" sldId="591"/>
            <ac:spMk id="5" creationId="{35CA03DE-5B50-4427-4EDB-0DD52DAC06C6}"/>
          </ac:spMkLst>
        </pc:spChg>
        <pc:spChg chg="mod">
          <ac:chgData name="Richard Chalk" userId="287f8aa4f4de1d19" providerId="LiveId" clId="{F228DAB7-1188-4E76-8647-3FB1857A038D}" dt="2023-08-04T06:20:36.909" v="2505" actId="20577"/>
          <ac:spMkLst>
            <pc:docMk/>
            <pc:sldMk cId="2355879100" sldId="591"/>
            <ac:spMk id="7" creationId="{EBD62573-4B50-EAD6-8C7E-C3AE6A9F45B4}"/>
          </ac:spMkLst>
        </pc:spChg>
        <pc:spChg chg="mod">
          <ac:chgData name="Richard Chalk" userId="287f8aa4f4de1d19" providerId="LiveId" clId="{F228DAB7-1188-4E76-8647-3FB1857A038D}" dt="2023-08-04T05:46:06.494" v="1232" actId="113"/>
          <ac:spMkLst>
            <pc:docMk/>
            <pc:sldMk cId="2355879100" sldId="591"/>
            <ac:spMk id="19" creationId="{A1CDD07D-4828-A3B6-DA91-EC37B83E0F59}"/>
          </ac:spMkLst>
        </pc:spChg>
        <pc:picChg chg="add mod">
          <ac:chgData name="Richard Chalk" userId="287f8aa4f4de1d19" providerId="LiveId" clId="{F228DAB7-1188-4E76-8647-3FB1857A038D}" dt="2023-08-04T05:45:01.586" v="1157" actId="1036"/>
          <ac:picMkLst>
            <pc:docMk/>
            <pc:sldMk cId="2355879100" sldId="591"/>
            <ac:picMk id="4" creationId="{0FA89B62-C1CC-F7CC-AF1C-F30950D10603}"/>
          </ac:picMkLst>
        </pc:picChg>
        <pc:picChg chg="del mod">
          <ac:chgData name="Richard Chalk" userId="287f8aa4f4de1d19" providerId="LiveId" clId="{F228DAB7-1188-4E76-8647-3FB1857A038D}" dt="2023-08-04T05:44:10.582" v="1126" actId="478"/>
          <ac:picMkLst>
            <pc:docMk/>
            <pc:sldMk cId="2355879100" sldId="591"/>
            <ac:picMk id="8" creationId="{CA04B212-FA2A-13E1-A7EB-5B9F9009B155}"/>
          </ac:picMkLst>
        </pc:picChg>
        <pc:picChg chg="mod">
          <ac:chgData name="Richard Chalk" userId="287f8aa4f4de1d19" providerId="LiveId" clId="{F228DAB7-1188-4E76-8647-3FB1857A038D}" dt="2023-08-04T05:45:47.240" v="1230" actId="1036"/>
          <ac:picMkLst>
            <pc:docMk/>
            <pc:sldMk cId="2355879100" sldId="591"/>
            <ac:picMk id="9" creationId="{C495B6B9-510C-EFB3-9123-F6743BB597D3}"/>
          </ac:picMkLst>
        </pc:picChg>
        <pc:picChg chg="add mod">
          <ac:chgData name="Richard Chalk" userId="287f8aa4f4de1d19" providerId="LiveId" clId="{F228DAB7-1188-4E76-8647-3FB1857A038D}" dt="2023-08-04T05:45:18.374" v="1179" actId="1036"/>
          <ac:picMkLst>
            <pc:docMk/>
            <pc:sldMk cId="2355879100" sldId="591"/>
            <ac:picMk id="10" creationId="{917BB7F1-4C34-ADC0-75D7-47EA41B49DF1}"/>
          </ac:picMkLst>
        </pc:picChg>
        <pc:picChg chg="add mod">
          <ac:chgData name="Richard Chalk" userId="287f8aa4f4de1d19" providerId="LiveId" clId="{F228DAB7-1188-4E76-8647-3FB1857A038D}" dt="2023-08-04T06:20:29.433" v="2495"/>
          <ac:picMkLst>
            <pc:docMk/>
            <pc:sldMk cId="2355879100" sldId="591"/>
            <ac:picMk id="11" creationId="{B8181D3A-CCC1-7FD3-1405-7C89326ED000}"/>
          </ac:picMkLst>
        </pc:picChg>
      </pc:sldChg>
      <pc:sldChg chg="addSp delSp modSp add mod ord">
        <pc:chgData name="Richard Chalk" userId="287f8aa4f4de1d19" providerId="LiveId" clId="{F228DAB7-1188-4E76-8647-3FB1857A038D}" dt="2023-08-04T06:18:24.123" v="2469" actId="207"/>
        <pc:sldMkLst>
          <pc:docMk/>
          <pc:sldMk cId="47719131" sldId="592"/>
        </pc:sldMkLst>
        <pc:spChg chg="mod">
          <ac:chgData name="Richard Chalk" userId="287f8aa4f4de1d19" providerId="LiveId" clId="{F228DAB7-1188-4E76-8647-3FB1857A038D}" dt="2023-08-04T06:18:07.036" v="2467" actId="207"/>
          <ac:spMkLst>
            <pc:docMk/>
            <pc:sldMk cId="47719131" sldId="592"/>
            <ac:spMk id="2" creationId="{2CED0939-2445-F1A3-21AE-0A535344DD5D}"/>
          </ac:spMkLst>
        </pc:spChg>
        <pc:spChg chg="mod">
          <ac:chgData name="Richard Chalk" userId="287f8aa4f4de1d19" providerId="LiveId" clId="{F228DAB7-1188-4E76-8647-3FB1857A038D}" dt="2023-08-04T06:18:24.123" v="2469" actId="207"/>
          <ac:spMkLst>
            <pc:docMk/>
            <pc:sldMk cId="47719131" sldId="592"/>
            <ac:spMk id="19" creationId="{A1CDD07D-4828-A3B6-DA91-EC37B83E0F59}"/>
          </ac:spMkLst>
        </pc:spChg>
        <pc:picChg chg="del">
          <ac:chgData name="Richard Chalk" userId="287f8aa4f4de1d19" providerId="LiveId" clId="{F228DAB7-1188-4E76-8647-3FB1857A038D}" dt="2023-08-04T05:51:26.263" v="1355" actId="478"/>
          <ac:picMkLst>
            <pc:docMk/>
            <pc:sldMk cId="47719131" sldId="592"/>
            <ac:picMk id="5" creationId="{5D1D7D3F-F5A8-D9D1-5793-78A2CD96540B}"/>
          </ac:picMkLst>
        </pc:picChg>
        <pc:picChg chg="del">
          <ac:chgData name="Richard Chalk" userId="287f8aa4f4de1d19" providerId="LiveId" clId="{F228DAB7-1188-4E76-8647-3FB1857A038D}" dt="2023-08-04T05:54:18.967" v="1444" actId="478"/>
          <ac:picMkLst>
            <pc:docMk/>
            <pc:sldMk cId="47719131" sldId="592"/>
            <ac:picMk id="8" creationId="{FA410478-A320-65B4-4353-FDD13BB1C84B}"/>
          </ac:picMkLst>
        </pc:picChg>
        <pc:picChg chg="add mod">
          <ac:chgData name="Richard Chalk" userId="287f8aa4f4de1d19" providerId="LiveId" clId="{F228DAB7-1188-4E76-8647-3FB1857A038D}" dt="2023-08-04T05:55:10.858" v="1472" actId="1036"/>
          <ac:picMkLst>
            <pc:docMk/>
            <pc:sldMk cId="47719131" sldId="592"/>
            <ac:picMk id="9" creationId="{CA1F5F5C-61B9-CE28-64F9-F1F76912458D}"/>
          </ac:picMkLst>
        </pc:picChg>
        <pc:picChg chg="del">
          <ac:chgData name="Richard Chalk" userId="287f8aa4f4de1d19" providerId="LiveId" clId="{F228DAB7-1188-4E76-8647-3FB1857A038D}" dt="2023-08-04T05:54:17.286" v="1443" actId="478"/>
          <ac:picMkLst>
            <pc:docMk/>
            <pc:sldMk cId="47719131" sldId="592"/>
            <ac:picMk id="10" creationId="{A905C87E-2F12-706B-9229-9B558731F439}"/>
          </ac:picMkLst>
        </pc:picChg>
        <pc:picChg chg="add mod">
          <ac:chgData name="Richard Chalk" userId="287f8aa4f4de1d19" providerId="LiveId" clId="{F228DAB7-1188-4E76-8647-3FB1857A038D}" dt="2023-08-04T05:55:32.380" v="1479" actId="1038"/>
          <ac:picMkLst>
            <pc:docMk/>
            <pc:sldMk cId="47719131" sldId="592"/>
            <ac:picMk id="11" creationId="{F6038A62-EA8C-0D0C-11BC-DD7CC5474A82}"/>
          </ac:picMkLst>
        </pc:picChg>
        <pc:picChg chg="add mod">
          <ac:chgData name="Richard Chalk" userId="287f8aa4f4de1d19" providerId="LiveId" clId="{F228DAB7-1188-4E76-8647-3FB1857A038D}" dt="2023-08-04T05:52:28.809" v="1386" actId="1035"/>
          <ac:picMkLst>
            <pc:docMk/>
            <pc:sldMk cId="47719131" sldId="592"/>
            <ac:picMk id="4098" creationId="{6A68C435-EC69-182B-0486-09B43B03F1F1}"/>
          </ac:picMkLst>
        </pc:picChg>
        <pc:picChg chg="add del">
          <ac:chgData name="Richard Chalk" userId="287f8aa4f4de1d19" providerId="LiveId" clId="{F228DAB7-1188-4E76-8647-3FB1857A038D}" dt="2023-08-04T05:54:22.981" v="1446" actId="21"/>
          <ac:picMkLst>
            <pc:docMk/>
            <pc:sldMk cId="47719131" sldId="592"/>
            <ac:picMk id="4100" creationId="{866163CF-E19D-5C04-3E36-7660B3FFCF59}"/>
          </ac:picMkLst>
        </pc:picChg>
      </pc:sldChg>
      <pc:sldChg chg="addSp delSp modSp add mod">
        <pc:chgData name="Richard Chalk" userId="287f8aa4f4de1d19" providerId="LiveId" clId="{F228DAB7-1188-4E76-8647-3FB1857A038D}" dt="2023-08-04T06:24:27.567" v="2509" actId="478"/>
        <pc:sldMkLst>
          <pc:docMk/>
          <pc:sldMk cId="3619735569" sldId="593"/>
        </pc:sldMkLst>
        <pc:spChg chg="mod">
          <ac:chgData name="Richard Chalk" userId="287f8aa4f4de1d19" providerId="LiveId" clId="{F228DAB7-1188-4E76-8647-3FB1857A038D}" dt="2023-08-04T05:58:34.367" v="1704" actId="113"/>
          <ac:spMkLst>
            <pc:docMk/>
            <pc:sldMk cId="3619735569" sldId="593"/>
            <ac:spMk id="2" creationId="{2CED0939-2445-F1A3-21AE-0A535344DD5D}"/>
          </ac:spMkLst>
        </pc:spChg>
        <pc:spChg chg="mod">
          <ac:chgData name="Richard Chalk" userId="287f8aa4f4de1d19" providerId="LiveId" clId="{F228DAB7-1188-4E76-8647-3FB1857A038D}" dt="2023-08-04T06:05:04.239" v="1983" actId="6549"/>
          <ac:spMkLst>
            <pc:docMk/>
            <pc:sldMk cId="3619735569" sldId="593"/>
            <ac:spMk id="19" creationId="{A1CDD07D-4828-A3B6-DA91-EC37B83E0F59}"/>
          </ac:spMkLst>
        </pc:spChg>
        <pc:picChg chg="add mod">
          <ac:chgData name="Richard Chalk" userId="287f8aa4f4de1d19" providerId="LiveId" clId="{F228DAB7-1188-4E76-8647-3FB1857A038D}" dt="2023-08-04T05:56:03.590" v="1484" actId="1076"/>
          <ac:picMkLst>
            <pc:docMk/>
            <pc:sldMk cId="3619735569" sldId="593"/>
            <ac:picMk id="3" creationId="{FF7E0F37-79B0-FB8D-1907-BF088BDA42B8}"/>
          </ac:picMkLst>
        </pc:picChg>
        <pc:picChg chg="add mod">
          <ac:chgData name="Richard Chalk" userId="287f8aa4f4de1d19" providerId="LiveId" clId="{F228DAB7-1188-4E76-8647-3FB1857A038D}" dt="2023-08-04T06:18:44.140" v="2473" actId="1035"/>
          <ac:picMkLst>
            <pc:docMk/>
            <pc:sldMk cId="3619735569" sldId="593"/>
            <ac:picMk id="5" creationId="{F058C5B2-95BF-BDB2-1210-8D466767C4BC}"/>
          </ac:picMkLst>
        </pc:picChg>
        <pc:picChg chg="add mod">
          <ac:chgData name="Richard Chalk" userId="287f8aa4f4de1d19" providerId="LiveId" clId="{F228DAB7-1188-4E76-8647-3FB1857A038D}" dt="2023-08-04T06:05:09.581" v="2007" actId="1035"/>
          <ac:picMkLst>
            <pc:docMk/>
            <pc:sldMk cId="3619735569" sldId="593"/>
            <ac:picMk id="8" creationId="{E4F5834D-AA67-90F4-F60C-15521F9A8A2A}"/>
          </ac:picMkLst>
        </pc:picChg>
        <pc:picChg chg="add del mod">
          <ac:chgData name="Richard Chalk" userId="287f8aa4f4de1d19" providerId="LiveId" clId="{F228DAB7-1188-4E76-8647-3FB1857A038D}" dt="2023-08-04T06:24:27.567" v="2509" actId="478"/>
          <ac:picMkLst>
            <pc:docMk/>
            <pc:sldMk cId="3619735569" sldId="593"/>
            <ac:picMk id="9" creationId="{AA8E5E40-5B6A-9715-C2A8-B436FD5CFBAF}"/>
          </ac:picMkLst>
        </pc:picChg>
        <pc:picChg chg="del">
          <ac:chgData name="Richard Chalk" userId="287f8aa4f4de1d19" providerId="LiveId" clId="{F228DAB7-1188-4E76-8647-3FB1857A038D}" dt="2023-08-04T05:58:49.460" v="1707" actId="478"/>
          <ac:picMkLst>
            <pc:docMk/>
            <pc:sldMk cId="3619735569" sldId="593"/>
            <ac:picMk id="9" creationId="{CA1F5F5C-61B9-CE28-64F9-F1F76912458D}"/>
          </ac:picMkLst>
        </pc:picChg>
        <pc:picChg chg="add mod">
          <ac:chgData name="Richard Chalk" userId="287f8aa4f4de1d19" providerId="LiveId" clId="{F228DAB7-1188-4E76-8647-3FB1857A038D}" dt="2023-08-04T06:05:12.009" v="2008" actId="1076"/>
          <ac:picMkLst>
            <pc:docMk/>
            <pc:sldMk cId="3619735569" sldId="593"/>
            <ac:picMk id="10" creationId="{FBE8598B-5889-607B-A26B-BD5CB1C8A772}"/>
          </ac:picMkLst>
        </pc:picChg>
        <pc:picChg chg="del">
          <ac:chgData name="Richard Chalk" userId="287f8aa4f4de1d19" providerId="LiveId" clId="{F228DAB7-1188-4E76-8647-3FB1857A038D}" dt="2023-08-04T05:58:52.970" v="1708" actId="478"/>
          <ac:picMkLst>
            <pc:docMk/>
            <pc:sldMk cId="3619735569" sldId="593"/>
            <ac:picMk id="11" creationId="{F6038A62-EA8C-0D0C-11BC-DD7CC5474A82}"/>
          </ac:picMkLst>
        </pc:picChg>
        <pc:picChg chg="add mod">
          <ac:chgData name="Richard Chalk" userId="287f8aa4f4de1d19" providerId="LiveId" clId="{F228DAB7-1188-4E76-8647-3FB1857A038D}" dt="2023-08-04T06:05:14.538" v="2009" actId="1076"/>
          <ac:picMkLst>
            <pc:docMk/>
            <pc:sldMk cId="3619735569" sldId="593"/>
            <ac:picMk id="12" creationId="{6F763FEA-DA1F-A17E-AEB6-51AFD1A62167}"/>
          </ac:picMkLst>
        </pc:picChg>
        <pc:picChg chg="del">
          <ac:chgData name="Richard Chalk" userId="287f8aa4f4de1d19" providerId="LiveId" clId="{F228DAB7-1188-4E76-8647-3FB1857A038D}" dt="2023-08-04T05:56:00.798" v="1483" actId="478"/>
          <ac:picMkLst>
            <pc:docMk/>
            <pc:sldMk cId="3619735569" sldId="593"/>
            <ac:picMk id="4098" creationId="{6A68C435-EC69-182B-0486-09B43B03F1F1}"/>
          </ac:picMkLst>
        </pc:picChg>
        <pc:cxnChg chg="mod">
          <ac:chgData name="Richard Chalk" userId="287f8aa4f4de1d19" providerId="LiveId" clId="{F228DAB7-1188-4E76-8647-3FB1857A038D}" dt="2023-08-04T05:58:25.473" v="1703" actId="1038"/>
          <ac:cxnSpMkLst>
            <pc:docMk/>
            <pc:sldMk cId="3619735569" sldId="593"/>
            <ac:cxnSpMk id="15" creationId="{FD1535C8-D1F8-1263-C7AA-61B737FCC755}"/>
          </ac:cxnSpMkLst>
        </pc:cxnChg>
      </pc:sldChg>
      <pc:sldChg chg="addSp modSp add mod">
        <pc:chgData name="Richard Chalk" userId="287f8aa4f4de1d19" providerId="LiveId" clId="{F228DAB7-1188-4E76-8647-3FB1857A038D}" dt="2023-08-22T13:27:38.439" v="2512" actId="6549"/>
        <pc:sldMkLst>
          <pc:docMk/>
          <pc:sldMk cId="461900503" sldId="594"/>
        </pc:sldMkLst>
        <pc:spChg chg="mod">
          <ac:chgData name="Richard Chalk" userId="287f8aa4f4de1d19" providerId="LiveId" clId="{F228DAB7-1188-4E76-8647-3FB1857A038D}" dt="2023-08-22T13:27:38.439" v="2512" actId="6549"/>
          <ac:spMkLst>
            <pc:docMk/>
            <pc:sldMk cId="461900503" sldId="594"/>
            <ac:spMk id="2" creationId="{2CED0939-2445-F1A3-21AE-0A535344DD5D}"/>
          </ac:spMkLst>
        </pc:spChg>
        <pc:spChg chg="mod">
          <ac:chgData name="Richard Chalk" userId="287f8aa4f4de1d19" providerId="LiveId" clId="{F228DAB7-1188-4E76-8647-3FB1857A038D}" dt="2023-08-04T06:19:01.948" v="2475" actId="207"/>
          <ac:spMkLst>
            <pc:docMk/>
            <pc:sldMk cId="461900503" sldId="594"/>
            <ac:spMk id="19" creationId="{A1CDD07D-4828-A3B6-DA91-EC37B83E0F59}"/>
          </ac:spMkLst>
        </pc:spChg>
        <pc:picChg chg="add mod">
          <ac:chgData name="Richard Chalk" userId="287f8aa4f4de1d19" providerId="LiveId" clId="{F228DAB7-1188-4E76-8647-3FB1857A038D}" dt="2023-08-04T06:06:34.976" v="2099" actId="1076"/>
          <ac:picMkLst>
            <pc:docMk/>
            <pc:sldMk cId="461900503" sldId="594"/>
            <ac:picMk id="3" creationId="{016EA027-9958-48CD-97F2-9900BCD0EF72}"/>
          </ac:picMkLst>
        </pc:picChg>
      </pc:sldChg>
      <pc:sldChg chg="add del">
        <pc:chgData name="Richard Chalk" userId="287f8aa4f4de1d19" providerId="LiveId" clId="{F228DAB7-1188-4E76-8647-3FB1857A038D}" dt="2023-08-04T06:03:51.808" v="1961" actId="47"/>
        <pc:sldMkLst>
          <pc:docMk/>
          <pc:sldMk cId="3311177729" sldId="595"/>
        </pc:sldMkLst>
      </pc:sldChg>
      <pc:sldChg chg="addSp delSp modSp add mod">
        <pc:chgData name="Richard Chalk" userId="287f8aa4f4de1d19" providerId="LiveId" clId="{F228DAB7-1188-4E76-8647-3FB1857A038D}" dt="2023-08-22T13:27:44.465" v="2513" actId="6549"/>
        <pc:sldMkLst>
          <pc:docMk/>
          <pc:sldMk cId="867652257" sldId="596"/>
        </pc:sldMkLst>
        <pc:spChg chg="add mod">
          <ac:chgData name="Richard Chalk" userId="287f8aa4f4de1d19" providerId="LiveId" clId="{F228DAB7-1188-4E76-8647-3FB1857A038D}" dt="2023-08-22T13:27:44.465" v="2513" actId="6549"/>
          <ac:spMkLst>
            <pc:docMk/>
            <pc:sldMk cId="867652257" sldId="596"/>
            <ac:spMk id="2" creationId="{49443983-E5DF-B988-0CE7-605B9D6D0DB9}"/>
          </ac:spMkLst>
        </pc:spChg>
        <pc:spChg chg="add mod">
          <ac:chgData name="Richard Chalk" userId="287f8aa4f4de1d19" providerId="LiveId" clId="{F228DAB7-1188-4E76-8647-3FB1857A038D}" dt="2023-08-04T06:19:14.904" v="2479" actId="207"/>
          <ac:spMkLst>
            <pc:docMk/>
            <pc:sldMk cId="867652257" sldId="596"/>
            <ac:spMk id="3" creationId="{00F83F43-38E3-30EF-154E-8599F0BA626D}"/>
          </ac:spMkLst>
        </pc:spChg>
        <pc:spChg chg="del">
          <ac:chgData name="Richard Chalk" userId="287f8aa4f4de1d19" providerId="LiveId" clId="{F228DAB7-1188-4E76-8647-3FB1857A038D}" dt="2023-08-04T06:06:48.921" v="2100" actId="478"/>
          <ac:spMkLst>
            <pc:docMk/>
            <pc:sldMk cId="867652257" sldId="596"/>
            <ac:spMk id="5" creationId="{E346091C-1034-9F98-F6E8-DCEAA3CEA287}"/>
          </ac:spMkLst>
        </pc:spChg>
        <pc:spChg chg="del">
          <ac:chgData name="Richard Chalk" userId="287f8aa4f4de1d19" providerId="LiveId" clId="{F228DAB7-1188-4E76-8647-3FB1857A038D}" dt="2023-08-04T06:06:59.361" v="2103" actId="478"/>
          <ac:spMkLst>
            <pc:docMk/>
            <pc:sldMk cId="867652257" sldId="596"/>
            <ac:spMk id="12" creationId="{BF7C430F-76A3-DCA9-88C6-52B37F6DB8A7}"/>
          </ac:spMkLst>
        </pc:spChg>
        <pc:picChg chg="add mod">
          <ac:chgData name="Richard Chalk" userId="287f8aa4f4de1d19" providerId="LiveId" clId="{F228DAB7-1188-4E76-8647-3FB1857A038D}" dt="2023-08-04T06:07:43.808" v="2173" actId="1037"/>
          <ac:picMkLst>
            <pc:docMk/>
            <pc:sldMk cId="867652257" sldId="596"/>
            <ac:picMk id="4" creationId="{B59A0CC8-3E80-D752-8084-0B23DC6E6F90}"/>
          </ac:picMkLst>
        </pc:picChg>
        <pc:picChg chg="del mod">
          <ac:chgData name="Richard Chalk" userId="287f8aa4f4de1d19" providerId="LiveId" clId="{F228DAB7-1188-4E76-8647-3FB1857A038D}" dt="2023-08-04T06:08:07.620" v="2259" actId="478"/>
          <ac:picMkLst>
            <pc:docMk/>
            <pc:sldMk cId="867652257" sldId="596"/>
            <ac:picMk id="10" creationId="{5511498A-1DE7-5E01-2AAA-6110B3ED23F7}"/>
          </ac:picMkLst>
        </pc:picChg>
        <pc:picChg chg="mod">
          <ac:chgData name="Richard Chalk" userId="287f8aa4f4de1d19" providerId="LiveId" clId="{F228DAB7-1188-4E76-8647-3FB1857A038D}" dt="2023-08-04T06:08:05.743" v="2258" actId="1037"/>
          <ac:picMkLst>
            <pc:docMk/>
            <pc:sldMk cId="867652257" sldId="596"/>
            <ac:picMk id="11" creationId="{38B55161-AD4F-CA7D-18F1-E9CA68D2E216}"/>
          </ac:picMkLst>
        </pc:picChg>
        <pc:picChg chg="del">
          <ac:chgData name="Richard Chalk" userId="287f8aa4f4de1d19" providerId="LiveId" clId="{F228DAB7-1188-4E76-8647-3FB1857A038D}" dt="2023-08-04T06:06:58.114" v="2102" actId="478"/>
          <ac:picMkLst>
            <pc:docMk/>
            <pc:sldMk cId="867652257" sldId="596"/>
            <ac:picMk id="13" creationId="{8C7512CF-8190-711C-1338-9036629F4224}"/>
          </ac:picMkLst>
        </pc:picChg>
      </pc:sldChg>
    </pc:docChg>
  </pc:docChgLst>
  <pc:docChgLst>
    <pc:chgData name="Richard Chalk" userId="287f8aa4f4de1d19" providerId="LiveId" clId="{08171289-B5EA-4201-A2F2-2EB5219A3894}"/>
    <pc:docChg chg="undo custSel addSld delSld modSld sldOrd">
      <pc:chgData name="Richard Chalk" userId="287f8aa4f4de1d19" providerId="LiveId" clId="{08171289-B5EA-4201-A2F2-2EB5219A3894}" dt="2023-07-21T15:43:45.048" v="7716" actId="6549"/>
      <pc:docMkLst>
        <pc:docMk/>
      </pc:docMkLst>
      <pc:sldChg chg="del">
        <pc:chgData name="Richard Chalk" userId="287f8aa4f4de1d19" providerId="LiveId" clId="{08171289-B5EA-4201-A2F2-2EB5219A3894}" dt="2023-07-21T15:43:26.314" v="7715" actId="47"/>
        <pc:sldMkLst>
          <pc:docMk/>
          <pc:sldMk cId="61398895" sldId="257"/>
        </pc:sldMkLst>
      </pc:sldChg>
      <pc:sldChg chg="del">
        <pc:chgData name="Richard Chalk" userId="287f8aa4f4de1d19" providerId="LiveId" clId="{08171289-B5EA-4201-A2F2-2EB5219A3894}" dt="2023-07-21T15:43:26.314" v="7715" actId="47"/>
        <pc:sldMkLst>
          <pc:docMk/>
          <pc:sldMk cId="0" sldId="258"/>
        </pc:sldMkLst>
      </pc:sldChg>
      <pc:sldChg chg="del">
        <pc:chgData name="Richard Chalk" userId="287f8aa4f4de1d19" providerId="LiveId" clId="{08171289-B5EA-4201-A2F2-2EB5219A3894}" dt="2023-07-21T15:43:26.314" v="7715" actId="47"/>
        <pc:sldMkLst>
          <pc:docMk/>
          <pc:sldMk cId="3977349605" sldId="260"/>
        </pc:sldMkLst>
      </pc:sldChg>
      <pc:sldChg chg="del">
        <pc:chgData name="Richard Chalk" userId="287f8aa4f4de1d19" providerId="LiveId" clId="{08171289-B5EA-4201-A2F2-2EB5219A3894}" dt="2023-07-21T15:43:26.314" v="7715" actId="47"/>
        <pc:sldMkLst>
          <pc:docMk/>
          <pc:sldMk cId="1256632380" sldId="265"/>
        </pc:sldMkLst>
      </pc:sldChg>
      <pc:sldChg chg="del">
        <pc:chgData name="Richard Chalk" userId="287f8aa4f4de1d19" providerId="LiveId" clId="{08171289-B5EA-4201-A2F2-2EB5219A3894}" dt="2023-07-21T07:17:46.865" v="15" actId="47"/>
        <pc:sldMkLst>
          <pc:docMk/>
          <pc:sldMk cId="2307424035" sldId="266"/>
        </pc:sldMkLst>
      </pc:sldChg>
      <pc:sldChg chg="del">
        <pc:chgData name="Richard Chalk" userId="287f8aa4f4de1d19" providerId="LiveId" clId="{08171289-B5EA-4201-A2F2-2EB5219A3894}" dt="2023-07-21T15:43:26.314" v="7715" actId="47"/>
        <pc:sldMkLst>
          <pc:docMk/>
          <pc:sldMk cId="2071777541" sldId="268"/>
        </pc:sldMkLst>
      </pc:sldChg>
      <pc:sldChg chg="del">
        <pc:chgData name="Richard Chalk" userId="287f8aa4f4de1d19" providerId="LiveId" clId="{08171289-B5EA-4201-A2F2-2EB5219A3894}" dt="2023-07-21T15:43:26.314" v="7715" actId="47"/>
        <pc:sldMkLst>
          <pc:docMk/>
          <pc:sldMk cId="603092959" sldId="271"/>
        </pc:sldMkLst>
      </pc:sldChg>
      <pc:sldChg chg="del">
        <pc:chgData name="Richard Chalk" userId="287f8aa4f4de1d19" providerId="LiveId" clId="{08171289-B5EA-4201-A2F2-2EB5219A3894}" dt="2023-07-21T15:43:26.314" v="7715" actId="47"/>
        <pc:sldMkLst>
          <pc:docMk/>
          <pc:sldMk cId="0" sldId="299"/>
        </pc:sldMkLst>
      </pc:sldChg>
      <pc:sldChg chg="modSp mod">
        <pc:chgData name="Richard Chalk" userId="287f8aa4f4de1d19" providerId="LiveId" clId="{08171289-B5EA-4201-A2F2-2EB5219A3894}" dt="2023-07-21T07:17:40.778" v="13" actId="20577"/>
        <pc:sldMkLst>
          <pc:docMk/>
          <pc:sldMk cId="3213385662" sldId="309"/>
        </pc:sldMkLst>
        <pc:spChg chg="mod">
          <ac:chgData name="Richard Chalk" userId="287f8aa4f4de1d19" providerId="LiveId" clId="{08171289-B5EA-4201-A2F2-2EB5219A3894}" dt="2023-07-21T07:17:40.778" v="13" actId="20577"/>
          <ac:spMkLst>
            <pc:docMk/>
            <pc:sldMk cId="3213385662" sldId="309"/>
            <ac:spMk id="118" creationId="{00000000-0000-0000-0000-000000000000}"/>
          </ac:spMkLst>
        </pc:spChg>
      </pc:sldChg>
      <pc:sldChg chg="del">
        <pc:chgData name="Richard Chalk" userId="287f8aa4f4de1d19" providerId="LiveId" clId="{08171289-B5EA-4201-A2F2-2EB5219A3894}" dt="2023-07-21T07:17:44.424" v="14" actId="47"/>
        <pc:sldMkLst>
          <pc:docMk/>
          <pc:sldMk cId="3673019826" sldId="519"/>
        </pc:sldMkLst>
      </pc:sldChg>
      <pc:sldChg chg="del ord">
        <pc:chgData name="Richard Chalk" userId="287f8aa4f4de1d19" providerId="LiveId" clId="{08171289-B5EA-4201-A2F2-2EB5219A3894}" dt="2023-07-21T07:53:12.012" v="2230" actId="47"/>
        <pc:sldMkLst>
          <pc:docMk/>
          <pc:sldMk cId="430383919" sldId="520"/>
        </pc:sldMkLst>
      </pc:sldChg>
      <pc:sldChg chg="del">
        <pc:chgData name="Richard Chalk" userId="287f8aa4f4de1d19" providerId="LiveId" clId="{08171289-B5EA-4201-A2F2-2EB5219A3894}" dt="2023-07-21T15:43:26.314" v="7715" actId="47"/>
        <pc:sldMkLst>
          <pc:docMk/>
          <pc:sldMk cId="610650027" sldId="521"/>
        </pc:sldMkLst>
      </pc:sldChg>
      <pc:sldChg chg="del">
        <pc:chgData name="Richard Chalk" userId="287f8aa4f4de1d19" providerId="LiveId" clId="{08171289-B5EA-4201-A2F2-2EB5219A3894}" dt="2023-07-21T15:43:26.314" v="7715" actId="47"/>
        <pc:sldMkLst>
          <pc:docMk/>
          <pc:sldMk cId="1058803931" sldId="522"/>
        </pc:sldMkLst>
      </pc:sldChg>
      <pc:sldChg chg="del">
        <pc:chgData name="Richard Chalk" userId="287f8aa4f4de1d19" providerId="LiveId" clId="{08171289-B5EA-4201-A2F2-2EB5219A3894}" dt="2023-07-21T15:43:26.314" v="7715" actId="47"/>
        <pc:sldMkLst>
          <pc:docMk/>
          <pc:sldMk cId="2774553520" sldId="523"/>
        </pc:sldMkLst>
      </pc:sldChg>
      <pc:sldChg chg="del">
        <pc:chgData name="Richard Chalk" userId="287f8aa4f4de1d19" providerId="LiveId" clId="{08171289-B5EA-4201-A2F2-2EB5219A3894}" dt="2023-07-21T15:43:26.314" v="7715" actId="47"/>
        <pc:sldMkLst>
          <pc:docMk/>
          <pc:sldMk cId="3938680033" sldId="524"/>
        </pc:sldMkLst>
      </pc:sldChg>
      <pc:sldChg chg="del">
        <pc:chgData name="Richard Chalk" userId="287f8aa4f4de1d19" providerId="LiveId" clId="{08171289-B5EA-4201-A2F2-2EB5219A3894}" dt="2023-07-21T15:43:26.314" v="7715" actId="47"/>
        <pc:sldMkLst>
          <pc:docMk/>
          <pc:sldMk cId="733208413" sldId="526"/>
        </pc:sldMkLst>
      </pc:sldChg>
      <pc:sldChg chg="del">
        <pc:chgData name="Richard Chalk" userId="287f8aa4f4de1d19" providerId="LiveId" clId="{08171289-B5EA-4201-A2F2-2EB5219A3894}" dt="2023-07-21T15:43:26.314" v="7715" actId="47"/>
        <pc:sldMkLst>
          <pc:docMk/>
          <pc:sldMk cId="460914246" sldId="527"/>
        </pc:sldMkLst>
      </pc:sldChg>
      <pc:sldChg chg="del">
        <pc:chgData name="Richard Chalk" userId="287f8aa4f4de1d19" providerId="LiveId" clId="{08171289-B5EA-4201-A2F2-2EB5219A3894}" dt="2023-07-21T15:43:26.314" v="7715" actId="47"/>
        <pc:sldMkLst>
          <pc:docMk/>
          <pc:sldMk cId="3335650728" sldId="528"/>
        </pc:sldMkLst>
      </pc:sldChg>
      <pc:sldChg chg="del">
        <pc:chgData name="Richard Chalk" userId="287f8aa4f4de1d19" providerId="LiveId" clId="{08171289-B5EA-4201-A2F2-2EB5219A3894}" dt="2023-07-21T15:43:26.314" v="7715" actId="47"/>
        <pc:sldMkLst>
          <pc:docMk/>
          <pc:sldMk cId="3621538142" sldId="529"/>
        </pc:sldMkLst>
      </pc:sldChg>
      <pc:sldChg chg="addSp delSp modSp mod ord">
        <pc:chgData name="Richard Chalk" userId="287f8aa4f4de1d19" providerId="LiveId" clId="{08171289-B5EA-4201-A2F2-2EB5219A3894}" dt="2023-07-21T07:36:41.851" v="1441" actId="14100"/>
        <pc:sldMkLst>
          <pc:docMk/>
          <pc:sldMk cId="2331944968" sldId="530"/>
        </pc:sldMkLst>
        <pc:spChg chg="mod">
          <ac:chgData name="Richard Chalk" userId="287f8aa4f4de1d19" providerId="LiveId" clId="{08171289-B5EA-4201-A2F2-2EB5219A3894}" dt="2023-07-21T07:35:34.207" v="1363" actId="1035"/>
          <ac:spMkLst>
            <pc:docMk/>
            <pc:sldMk cId="2331944968" sldId="530"/>
            <ac:spMk id="8" creationId="{9977F281-A947-A97F-F970-14C3D7FFAE2B}"/>
          </ac:spMkLst>
        </pc:spChg>
        <pc:spChg chg="add del">
          <ac:chgData name="Richard Chalk" userId="287f8aa4f4de1d19" providerId="LiveId" clId="{08171289-B5EA-4201-A2F2-2EB5219A3894}" dt="2023-07-21T07:35:17.833" v="1345" actId="478"/>
          <ac:spMkLst>
            <pc:docMk/>
            <pc:sldMk cId="2331944968" sldId="530"/>
            <ac:spMk id="10" creationId="{E78F4291-6E60-981F-DFAE-DA0D00DFC047}"/>
          </ac:spMkLst>
        </pc:spChg>
        <pc:spChg chg="mod">
          <ac:chgData name="Richard Chalk" userId="287f8aa4f4de1d19" providerId="LiveId" clId="{08171289-B5EA-4201-A2F2-2EB5219A3894}" dt="2023-07-21T07:22:42.764" v="521" actId="20577"/>
          <ac:spMkLst>
            <pc:docMk/>
            <pc:sldMk cId="2331944968" sldId="530"/>
            <ac:spMk id="18" creationId="{CBF4E8CD-055F-8FAC-58DB-DB42DE1E6C1D}"/>
          </ac:spMkLst>
        </pc:spChg>
        <pc:spChg chg="mod">
          <ac:chgData name="Richard Chalk" userId="287f8aa4f4de1d19" providerId="LiveId" clId="{08171289-B5EA-4201-A2F2-2EB5219A3894}" dt="2023-07-21T07:36:41.851" v="1441" actId="14100"/>
          <ac:spMkLst>
            <pc:docMk/>
            <pc:sldMk cId="2331944968" sldId="530"/>
            <ac:spMk id="658" creationId="{00000000-0000-0000-0000-000000000000}"/>
          </ac:spMkLst>
        </pc:spChg>
        <pc:picChg chg="mod">
          <ac:chgData name="Richard Chalk" userId="287f8aa4f4de1d19" providerId="LiveId" clId="{08171289-B5EA-4201-A2F2-2EB5219A3894}" dt="2023-07-21T07:22:31.532" v="508" actId="1038"/>
          <ac:picMkLst>
            <pc:docMk/>
            <pc:sldMk cId="2331944968" sldId="530"/>
            <ac:picMk id="2" creationId="{1798266B-4E23-1125-CABF-2421F7B57CB6}"/>
          </ac:picMkLst>
        </pc:picChg>
        <pc:picChg chg="mod">
          <ac:chgData name="Richard Chalk" userId="287f8aa4f4de1d19" providerId="LiveId" clId="{08171289-B5EA-4201-A2F2-2EB5219A3894}" dt="2023-07-21T07:22:25.793" v="483" actId="1038"/>
          <ac:picMkLst>
            <pc:docMk/>
            <pc:sldMk cId="2331944968" sldId="530"/>
            <ac:picMk id="3" creationId="{00F42DEA-93D1-0D04-0FB8-52092F46A3C0}"/>
          </ac:picMkLst>
        </pc:picChg>
        <pc:picChg chg="add mod">
          <ac:chgData name="Richard Chalk" userId="287f8aa4f4de1d19" providerId="LiveId" clId="{08171289-B5EA-4201-A2F2-2EB5219A3894}" dt="2023-07-21T07:22:35.583" v="520" actId="1037"/>
          <ac:picMkLst>
            <pc:docMk/>
            <pc:sldMk cId="2331944968" sldId="530"/>
            <ac:picMk id="4" creationId="{939B658B-3479-4021-A240-E03661DBAF38}"/>
          </ac:picMkLst>
        </pc:picChg>
      </pc:sldChg>
      <pc:sldChg chg="modSp mod">
        <pc:chgData name="Richard Chalk" userId="287f8aa4f4de1d19" providerId="LiveId" clId="{08171289-B5EA-4201-A2F2-2EB5219A3894}" dt="2023-07-21T07:23:45.252" v="581" actId="20577"/>
        <pc:sldMkLst>
          <pc:docMk/>
          <pc:sldMk cId="387256291" sldId="531"/>
        </pc:sldMkLst>
        <pc:spChg chg="mod">
          <ac:chgData name="Richard Chalk" userId="287f8aa4f4de1d19" providerId="LiveId" clId="{08171289-B5EA-4201-A2F2-2EB5219A3894}" dt="2023-07-21T07:23:45.252" v="581" actId="20577"/>
          <ac:spMkLst>
            <pc:docMk/>
            <pc:sldMk cId="387256291" sldId="531"/>
            <ac:spMk id="118" creationId="{00000000-0000-0000-0000-000000000000}"/>
          </ac:spMkLst>
        </pc:spChg>
      </pc:sldChg>
      <pc:sldChg chg="addSp delSp modSp mod">
        <pc:chgData name="Richard Chalk" userId="287f8aa4f4de1d19" providerId="LiveId" clId="{08171289-B5EA-4201-A2F2-2EB5219A3894}" dt="2023-07-21T15:29:00.439" v="7237" actId="313"/>
        <pc:sldMkLst>
          <pc:docMk/>
          <pc:sldMk cId="1930755218" sldId="532"/>
        </pc:sldMkLst>
        <pc:spChg chg="mod">
          <ac:chgData name="Richard Chalk" userId="287f8aa4f4de1d19" providerId="LiveId" clId="{08171289-B5EA-4201-A2F2-2EB5219A3894}" dt="2023-07-21T15:29:00.439" v="7237" actId="313"/>
          <ac:spMkLst>
            <pc:docMk/>
            <pc:sldMk cId="1930755218" sldId="532"/>
            <ac:spMk id="2" creationId="{2CED0939-2445-F1A3-21AE-0A535344DD5D}"/>
          </ac:spMkLst>
        </pc:spChg>
        <pc:spChg chg="del">
          <ac:chgData name="Richard Chalk" userId="287f8aa4f4de1d19" providerId="LiveId" clId="{08171289-B5EA-4201-A2F2-2EB5219A3894}" dt="2023-07-21T07:26:10.189" v="604" actId="478"/>
          <ac:spMkLst>
            <pc:docMk/>
            <pc:sldMk cId="1930755218" sldId="532"/>
            <ac:spMk id="3" creationId="{173D56EC-57A4-FE19-1901-5242223ADD72}"/>
          </ac:spMkLst>
        </pc:spChg>
        <pc:spChg chg="mod">
          <ac:chgData name="Richard Chalk" userId="287f8aa4f4de1d19" providerId="LiveId" clId="{08171289-B5EA-4201-A2F2-2EB5219A3894}" dt="2023-07-21T07:24:12.347" v="589" actId="20577"/>
          <ac:spMkLst>
            <pc:docMk/>
            <pc:sldMk cId="1930755218" sldId="532"/>
            <ac:spMk id="7" creationId="{EBD62573-4B50-EAD6-8C7E-C3AE6A9F45B4}"/>
          </ac:spMkLst>
        </pc:spChg>
        <pc:picChg chg="add mod">
          <ac:chgData name="Richard Chalk" userId="287f8aa4f4de1d19" providerId="LiveId" clId="{08171289-B5EA-4201-A2F2-2EB5219A3894}" dt="2023-07-21T09:35:30.379" v="5747" actId="1076"/>
          <ac:picMkLst>
            <pc:docMk/>
            <pc:sldMk cId="1930755218" sldId="532"/>
            <ac:picMk id="8" creationId="{5F650446-2648-0A3F-9C1C-C578DE135DAA}"/>
          </ac:picMkLst>
        </pc:picChg>
        <pc:picChg chg="del">
          <ac:chgData name="Richard Chalk" userId="287f8aa4f4de1d19" providerId="LiveId" clId="{08171289-B5EA-4201-A2F2-2EB5219A3894}" dt="2023-07-21T07:24:16.273" v="592" actId="478"/>
          <ac:picMkLst>
            <pc:docMk/>
            <pc:sldMk cId="1930755218" sldId="532"/>
            <ac:picMk id="9" creationId="{E5F9555E-7FC9-837A-2E76-F0E33F3CBCFD}"/>
          </ac:picMkLst>
        </pc:picChg>
        <pc:picChg chg="del">
          <ac:chgData name="Richard Chalk" userId="287f8aa4f4de1d19" providerId="LiveId" clId="{08171289-B5EA-4201-A2F2-2EB5219A3894}" dt="2023-07-21T07:24:14.690" v="590" actId="478"/>
          <ac:picMkLst>
            <pc:docMk/>
            <pc:sldMk cId="1930755218" sldId="532"/>
            <ac:picMk id="13" creationId="{D3ADA694-3183-0623-44AB-46E9C90DC3C1}"/>
          </ac:picMkLst>
        </pc:picChg>
        <pc:picChg chg="del">
          <ac:chgData name="Richard Chalk" userId="287f8aa4f4de1d19" providerId="LiveId" clId="{08171289-B5EA-4201-A2F2-2EB5219A3894}" dt="2023-07-21T07:24:15.711" v="591" actId="478"/>
          <ac:picMkLst>
            <pc:docMk/>
            <pc:sldMk cId="1930755218" sldId="532"/>
            <ac:picMk id="15" creationId="{C0329374-9849-DC49-E427-D054B0C640C7}"/>
          </ac:picMkLst>
        </pc:picChg>
        <pc:picChg chg="add mod">
          <ac:chgData name="Richard Chalk" userId="287f8aa4f4de1d19" providerId="LiveId" clId="{08171289-B5EA-4201-A2F2-2EB5219A3894}" dt="2023-07-21T07:26:23.274" v="609" actId="14100"/>
          <ac:picMkLst>
            <pc:docMk/>
            <pc:sldMk cId="1930755218" sldId="532"/>
            <ac:picMk id="2050" creationId="{40CC09D3-F511-A2B4-A550-A4AF04011506}"/>
          </ac:picMkLst>
        </pc:picChg>
        <pc:picChg chg="add mod">
          <ac:chgData name="Richard Chalk" userId="287f8aa4f4de1d19" providerId="LiveId" clId="{08171289-B5EA-4201-A2F2-2EB5219A3894}" dt="2023-07-21T07:32:35.065" v="1334" actId="14100"/>
          <ac:picMkLst>
            <pc:docMk/>
            <pc:sldMk cId="1930755218" sldId="532"/>
            <ac:picMk id="2052" creationId="{622515D2-F1D5-5E97-59A9-DE765C50376D}"/>
          </ac:picMkLst>
        </pc:picChg>
        <pc:cxnChg chg="del">
          <ac:chgData name="Richard Chalk" userId="287f8aa4f4de1d19" providerId="LiveId" clId="{08171289-B5EA-4201-A2F2-2EB5219A3894}" dt="2023-07-21T07:24:34.255" v="596" actId="478"/>
          <ac:cxnSpMkLst>
            <pc:docMk/>
            <pc:sldMk cId="1930755218" sldId="532"/>
            <ac:cxnSpMk id="4" creationId="{8E10E644-46F5-F891-B4EC-377F5D56B5D8}"/>
          </ac:cxnSpMkLst>
        </pc:cxnChg>
      </pc:sldChg>
      <pc:sldChg chg="del">
        <pc:chgData name="Richard Chalk" userId="287f8aa4f4de1d19" providerId="LiveId" clId="{08171289-B5EA-4201-A2F2-2EB5219A3894}" dt="2023-07-21T15:43:26.314" v="7715" actId="47"/>
        <pc:sldMkLst>
          <pc:docMk/>
          <pc:sldMk cId="502136373" sldId="533"/>
        </pc:sldMkLst>
      </pc:sldChg>
      <pc:sldChg chg="del">
        <pc:chgData name="Richard Chalk" userId="287f8aa4f4de1d19" providerId="LiveId" clId="{08171289-B5EA-4201-A2F2-2EB5219A3894}" dt="2023-07-21T15:43:26.314" v="7715" actId="47"/>
        <pc:sldMkLst>
          <pc:docMk/>
          <pc:sldMk cId="1235889856" sldId="534"/>
        </pc:sldMkLst>
      </pc:sldChg>
      <pc:sldChg chg="del">
        <pc:chgData name="Richard Chalk" userId="287f8aa4f4de1d19" providerId="LiveId" clId="{08171289-B5EA-4201-A2F2-2EB5219A3894}" dt="2023-07-21T15:43:26.314" v="7715" actId="47"/>
        <pc:sldMkLst>
          <pc:docMk/>
          <pc:sldMk cId="2914032141" sldId="535"/>
        </pc:sldMkLst>
      </pc:sldChg>
      <pc:sldChg chg="del">
        <pc:chgData name="Richard Chalk" userId="287f8aa4f4de1d19" providerId="LiveId" clId="{08171289-B5EA-4201-A2F2-2EB5219A3894}" dt="2023-07-21T15:43:26.314" v="7715" actId="47"/>
        <pc:sldMkLst>
          <pc:docMk/>
          <pc:sldMk cId="1964049909" sldId="536"/>
        </pc:sldMkLst>
      </pc:sldChg>
      <pc:sldChg chg="del">
        <pc:chgData name="Richard Chalk" userId="287f8aa4f4de1d19" providerId="LiveId" clId="{08171289-B5EA-4201-A2F2-2EB5219A3894}" dt="2023-07-21T15:43:26.314" v="7715" actId="47"/>
        <pc:sldMkLst>
          <pc:docMk/>
          <pc:sldMk cId="490169108" sldId="537"/>
        </pc:sldMkLst>
      </pc:sldChg>
      <pc:sldChg chg="del">
        <pc:chgData name="Richard Chalk" userId="287f8aa4f4de1d19" providerId="LiveId" clId="{08171289-B5EA-4201-A2F2-2EB5219A3894}" dt="2023-07-21T15:43:26.314" v="7715" actId="47"/>
        <pc:sldMkLst>
          <pc:docMk/>
          <pc:sldMk cId="1201188176" sldId="538"/>
        </pc:sldMkLst>
      </pc:sldChg>
      <pc:sldChg chg="del">
        <pc:chgData name="Richard Chalk" userId="287f8aa4f4de1d19" providerId="LiveId" clId="{08171289-B5EA-4201-A2F2-2EB5219A3894}" dt="2023-07-21T15:43:26.314" v="7715" actId="47"/>
        <pc:sldMkLst>
          <pc:docMk/>
          <pc:sldMk cId="1798859915" sldId="539"/>
        </pc:sldMkLst>
      </pc:sldChg>
      <pc:sldChg chg="del">
        <pc:chgData name="Richard Chalk" userId="287f8aa4f4de1d19" providerId="LiveId" clId="{08171289-B5EA-4201-A2F2-2EB5219A3894}" dt="2023-07-21T15:43:26.314" v="7715" actId="47"/>
        <pc:sldMkLst>
          <pc:docMk/>
          <pc:sldMk cId="3436339194" sldId="540"/>
        </pc:sldMkLst>
      </pc:sldChg>
      <pc:sldChg chg="del">
        <pc:chgData name="Richard Chalk" userId="287f8aa4f4de1d19" providerId="LiveId" clId="{08171289-B5EA-4201-A2F2-2EB5219A3894}" dt="2023-07-21T15:43:26.314" v="7715" actId="47"/>
        <pc:sldMkLst>
          <pc:docMk/>
          <pc:sldMk cId="3465289972" sldId="541"/>
        </pc:sldMkLst>
      </pc:sldChg>
      <pc:sldChg chg="del">
        <pc:chgData name="Richard Chalk" userId="287f8aa4f4de1d19" providerId="LiveId" clId="{08171289-B5EA-4201-A2F2-2EB5219A3894}" dt="2023-07-21T15:43:26.314" v="7715" actId="47"/>
        <pc:sldMkLst>
          <pc:docMk/>
          <pc:sldMk cId="2410027342" sldId="542"/>
        </pc:sldMkLst>
      </pc:sldChg>
      <pc:sldChg chg="del">
        <pc:chgData name="Richard Chalk" userId="287f8aa4f4de1d19" providerId="LiveId" clId="{08171289-B5EA-4201-A2F2-2EB5219A3894}" dt="2023-07-21T15:43:26.314" v="7715" actId="47"/>
        <pc:sldMkLst>
          <pc:docMk/>
          <pc:sldMk cId="2521131524" sldId="543"/>
        </pc:sldMkLst>
      </pc:sldChg>
      <pc:sldChg chg="del">
        <pc:chgData name="Richard Chalk" userId="287f8aa4f4de1d19" providerId="LiveId" clId="{08171289-B5EA-4201-A2F2-2EB5219A3894}" dt="2023-07-21T15:43:26.314" v="7715" actId="47"/>
        <pc:sldMkLst>
          <pc:docMk/>
          <pc:sldMk cId="3219555501" sldId="544"/>
        </pc:sldMkLst>
      </pc:sldChg>
      <pc:sldChg chg="del">
        <pc:chgData name="Richard Chalk" userId="287f8aa4f4de1d19" providerId="LiveId" clId="{08171289-B5EA-4201-A2F2-2EB5219A3894}" dt="2023-07-21T15:43:26.314" v="7715" actId="47"/>
        <pc:sldMkLst>
          <pc:docMk/>
          <pc:sldMk cId="2863898324" sldId="545"/>
        </pc:sldMkLst>
      </pc:sldChg>
      <pc:sldChg chg="del">
        <pc:chgData name="Richard Chalk" userId="287f8aa4f4de1d19" providerId="LiveId" clId="{08171289-B5EA-4201-A2F2-2EB5219A3894}" dt="2023-07-21T15:43:26.314" v="7715" actId="47"/>
        <pc:sldMkLst>
          <pc:docMk/>
          <pc:sldMk cId="174902601" sldId="546"/>
        </pc:sldMkLst>
      </pc:sldChg>
      <pc:sldChg chg="del">
        <pc:chgData name="Richard Chalk" userId="287f8aa4f4de1d19" providerId="LiveId" clId="{08171289-B5EA-4201-A2F2-2EB5219A3894}" dt="2023-07-21T15:43:26.314" v="7715" actId="47"/>
        <pc:sldMkLst>
          <pc:docMk/>
          <pc:sldMk cId="2231557522" sldId="547"/>
        </pc:sldMkLst>
      </pc:sldChg>
      <pc:sldChg chg="del">
        <pc:chgData name="Richard Chalk" userId="287f8aa4f4de1d19" providerId="LiveId" clId="{08171289-B5EA-4201-A2F2-2EB5219A3894}" dt="2023-07-21T15:43:26.314" v="7715" actId="47"/>
        <pc:sldMkLst>
          <pc:docMk/>
          <pc:sldMk cId="1060264255" sldId="548"/>
        </pc:sldMkLst>
      </pc:sldChg>
      <pc:sldChg chg="del">
        <pc:chgData name="Richard Chalk" userId="287f8aa4f4de1d19" providerId="LiveId" clId="{08171289-B5EA-4201-A2F2-2EB5219A3894}" dt="2023-07-21T15:43:26.314" v="7715" actId="47"/>
        <pc:sldMkLst>
          <pc:docMk/>
          <pc:sldMk cId="265777693" sldId="549"/>
        </pc:sldMkLst>
      </pc:sldChg>
      <pc:sldChg chg="del">
        <pc:chgData name="Richard Chalk" userId="287f8aa4f4de1d19" providerId="LiveId" clId="{08171289-B5EA-4201-A2F2-2EB5219A3894}" dt="2023-07-21T15:43:26.314" v="7715" actId="47"/>
        <pc:sldMkLst>
          <pc:docMk/>
          <pc:sldMk cId="2286993142" sldId="550"/>
        </pc:sldMkLst>
      </pc:sldChg>
      <pc:sldChg chg="del">
        <pc:chgData name="Richard Chalk" userId="287f8aa4f4de1d19" providerId="LiveId" clId="{08171289-B5EA-4201-A2F2-2EB5219A3894}" dt="2023-07-21T15:43:26.314" v="7715" actId="47"/>
        <pc:sldMkLst>
          <pc:docMk/>
          <pc:sldMk cId="3987867057" sldId="551"/>
        </pc:sldMkLst>
      </pc:sldChg>
      <pc:sldChg chg="del">
        <pc:chgData name="Richard Chalk" userId="287f8aa4f4de1d19" providerId="LiveId" clId="{08171289-B5EA-4201-A2F2-2EB5219A3894}" dt="2023-07-21T15:43:26.314" v="7715" actId="47"/>
        <pc:sldMkLst>
          <pc:docMk/>
          <pc:sldMk cId="1386524637" sldId="552"/>
        </pc:sldMkLst>
      </pc:sldChg>
      <pc:sldChg chg="del">
        <pc:chgData name="Richard Chalk" userId="287f8aa4f4de1d19" providerId="LiveId" clId="{08171289-B5EA-4201-A2F2-2EB5219A3894}" dt="2023-07-21T15:43:26.314" v="7715" actId="47"/>
        <pc:sldMkLst>
          <pc:docMk/>
          <pc:sldMk cId="3409899895" sldId="553"/>
        </pc:sldMkLst>
      </pc:sldChg>
      <pc:sldChg chg="del">
        <pc:chgData name="Richard Chalk" userId="287f8aa4f4de1d19" providerId="LiveId" clId="{08171289-B5EA-4201-A2F2-2EB5219A3894}" dt="2023-07-21T15:43:26.314" v="7715" actId="47"/>
        <pc:sldMkLst>
          <pc:docMk/>
          <pc:sldMk cId="1061833812" sldId="554"/>
        </pc:sldMkLst>
      </pc:sldChg>
      <pc:sldChg chg="del">
        <pc:chgData name="Richard Chalk" userId="287f8aa4f4de1d19" providerId="LiveId" clId="{08171289-B5EA-4201-A2F2-2EB5219A3894}" dt="2023-07-21T15:43:26.314" v="7715" actId="47"/>
        <pc:sldMkLst>
          <pc:docMk/>
          <pc:sldMk cId="3641276947" sldId="555"/>
        </pc:sldMkLst>
      </pc:sldChg>
      <pc:sldChg chg="del">
        <pc:chgData name="Richard Chalk" userId="287f8aa4f4de1d19" providerId="LiveId" clId="{08171289-B5EA-4201-A2F2-2EB5219A3894}" dt="2023-07-21T15:43:26.314" v="7715" actId="47"/>
        <pc:sldMkLst>
          <pc:docMk/>
          <pc:sldMk cId="2906989772" sldId="556"/>
        </pc:sldMkLst>
      </pc:sldChg>
      <pc:sldChg chg="del">
        <pc:chgData name="Richard Chalk" userId="287f8aa4f4de1d19" providerId="LiveId" clId="{08171289-B5EA-4201-A2F2-2EB5219A3894}" dt="2023-07-21T15:43:26.314" v="7715" actId="47"/>
        <pc:sldMkLst>
          <pc:docMk/>
          <pc:sldMk cId="2649149061" sldId="557"/>
        </pc:sldMkLst>
      </pc:sldChg>
      <pc:sldChg chg="del">
        <pc:chgData name="Richard Chalk" userId="287f8aa4f4de1d19" providerId="LiveId" clId="{08171289-B5EA-4201-A2F2-2EB5219A3894}" dt="2023-07-21T15:43:26.314" v="7715" actId="47"/>
        <pc:sldMkLst>
          <pc:docMk/>
          <pc:sldMk cId="3405349838" sldId="558"/>
        </pc:sldMkLst>
      </pc:sldChg>
      <pc:sldChg chg="new del">
        <pc:chgData name="Richard Chalk" userId="287f8aa4f4de1d19" providerId="LiveId" clId="{08171289-B5EA-4201-A2F2-2EB5219A3894}" dt="2023-07-21T15:43:26.314" v="7715" actId="47"/>
        <pc:sldMkLst>
          <pc:docMk/>
          <pc:sldMk cId="1389407090" sldId="559"/>
        </pc:sldMkLst>
      </pc:sldChg>
      <pc:sldChg chg="addSp delSp modSp add mod modNotesTx">
        <pc:chgData name="Richard Chalk" userId="287f8aa4f4de1d19" providerId="LiveId" clId="{08171289-B5EA-4201-A2F2-2EB5219A3894}" dt="2023-07-21T09:35:32.554" v="5748"/>
        <pc:sldMkLst>
          <pc:docMk/>
          <pc:sldMk cId="3682337083" sldId="560"/>
        </pc:sldMkLst>
        <pc:spChg chg="mod">
          <ac:chgData name="Richard Chalk" userId="287f8aa4f4de1d19" providerId="LiveId" clId="{08171289-B5EA-4201-A2F2-2EB5219A3894}" dt="2023-07-21T07:41:43.425" v="1705" actId="6549"/>
          <ac:spMkLst>
            <pc:docMk/>
            <pc:sldMk cId="3682337083" sldId="560"/>
            <ac:spMk id="2" creationId="{2CED0939-2445-F1A3-21AE-0A535344DD5D}"/>
          </ac:spMkLst>
        </pc:spChg>
        <pc:spChg chg="add mod">
          <ac:chgData name="Richard Chalk" userId="287f8aa4f4de1d19" providerId="LiveId" clId="{08171289-B5EA-4201-A2F2-2EB5219A3894}" dt="2023-07-21T07:38:57.830" v="1606" actId="14100"/>
          <ac:spMkLst>
            <pc:docMk/>
            <pc:sldMk cId="3682337083" sldId="560"/>
            <ac:spMk id="3" creationId="{C3B8CC3C-565D-80EC-DA35-152C4F84A798}"/>
          </ac:spMkLst>
        </pc:spChg>
        <pc:spChg chg="mod">
          <ac:chgData name="Richard Chalk" userId="287f8aa4f4de1d19" providerId="LiveId" clId="{08171289-B5EA-4201-A2F2-2EB5219A3894}" dt="2023-07-21T07:37:23.710" v="1449" actId="20577"/>
          <ac:spMkLst>
            <pc:docMk/>
            <pc:sldMk cId="3682337083" sldId="560"/>
            <ac:spMk id="7" creationId="{EBD62573-4B50-EAD6-8C7E-C3AE6A9F45B4}"/>
          </ac:spMkLst>
        </pc:spChg>
        <pc:picChg chg="add mod">
          <ac:chgData name="Richard Chalk" userId="287f8aa4f4de1d19" providerId="LiveId" clId="{08171289-B5EA-4201-A2F2-2EB5219A3894}" dt="2023-07-21T07:37:54.818" v="1451" actId="1076"/>
          <ac:picMkLst>
            <pc:docMk/>
            <pc:sldMk cId="3682337083" sldId="560"/>
            <ac:picMk id="4" creationId="{258CDC2B-E41B-93D3-8B35-8C7220EFD6B9}"/>
          </ac:picMkLst>
        </pc:picChg>
        <pc:picChg chg="add del mod">
          <ac:chgData name="Richard Chalk" userId="287f8aa4f4de1d19" providerId="LiveId" clId="{08171289-B5EA-4201-A2F2-2EB5219A3894}" dt="2023-07-21T07:40:45.751" v="1639" actId="478"/>
          <ac:picMkLst>
            <pc:docMk/>
            <pc:sldMk cId="3682337083" sldId="560"/>
            <ac:picMk id="8" creationId="{3E806433-E8A7-5FEF-2699-2D152152A94C}"/>
          </ac:picMkLst>
        </pc:picChg>
        <pc:picChg chg="add mod">
          <ac:chgData name="Richard Chalk" userId="287f8aa4f4de1d19" providerId="LiveId" clId="{08171289-B5EA-4201-A2F2-2EB5219A3894}" dt="2023-07-21T07:40:54.372" v="1651" actId="1036"/>
          <ac:picMkLst>
            <pc:docMk/>
            <pc:sldMk cId="3682337083" sldId="560"/>
            <ac:picMk id="9" creationId="{7C9B26AF-F439-9D1D-4393-1D441545D15F}"/>
          </ac:picMkLst>
        </pc:picChg>
        <pc:picChg chg="add mod">
          <ac:chgData name="Richard Chalk" userId="287f8aa4f4de1d19" providerId="LiveId" clId="{08171289-B5EA-4201-A2F2-2EB5219A3894}" dt="2023-07-21T07:41:06.698" v="1661" actId="1035"/>
          <ac:picMkLst>
            <pc:docMk/>
            <pc:sldMk cId="3682337083" sldId="560"/>
            <ac:picMk id="10" creationId="{ABEC0D9A-5738-68D2-3FDB-08C97EEE9BDF}"/>
          </ac:picMkLst>
        </pc:picChg>
        <pc:picChg chg="add mod">
          <ac:chgData name="Richard Chalk" userId="287f8aa4f4de1d19" providerId="LiveId" clId="{08171289-B5EA-4201-A2F2-2EB5219A3894}" dt="2023-07-21T07:41:16.124" v="1669" actId="1035"/>
          <ac:picMkLst>
            <pc:docMk/>
            <pc:sldMk cId="3682337083" sldId="560"/>
            <ac:picMk id="11" creationId="{40AB4829-3E33-C3BD-CE07-6133FC6B6883}"/>
          </ac:picMkLst>
        </pc:picChg>
        <pc:picChg chg="add mod">
          <ac:chgData name="Richard Chalk" userId="287f8aa4f4de1d19" providerId="LiveId" clId="{08171289-B5EA-4201-A2F2-2EB5219A3894}" dt="2023-07-21T07:41:41.520" v="1704" actId="1036"/>
          <ac:picMkLst>
            <pc:docMk/>
            <pc:sldMk cId="3682337083" sldId="560"/>
            <ac:picMk id="12" creationId="{56F65AAD-5E21-ECC9-7598-1587AC133B4E}"/>
          </ac:picMkLst>
        </pc:picChg>
        <pc:picChg chg="add mod">
          <ac:chgData name="Richard Chalk" userId="287f8aa4f4de1d19" providerId="LiveId" clId="{08171289-B5EA-4201-A2F2-2EB5219A3894}" dt="2023-07-21T09:35:32.554" v="5748"/>
          <ac:picMkLst>
            <pc:docMk/>
            <pc:sldMk cId="3682337083" sldId="560"/>
            <ac:picMk id="13" creationId="{865E797F-28EB-7ACD-5F57-26B899D88B16}"/>
          </ac:picMkLst>
        </pc:picChg>
      </pc:sldChg>
      <pc:sldChg chg="addSp delSp modSp add mod">
        <pc:chgData name="Richard Chalk" userId="287f8aa4f4de1d19" providerId="LiveId" clId="{08171289-B5EA-4201-A2F2-2EB5219A3894}" dt="2023-07-21T15:29:51.973" v="7252" actId="1038"/>
        <pc:sldMkLst>
          <pc:docMk/>
          <pc:sldMk cId="3020271443" sldId="561"/>
        </pc:sldMkLst>
        <pc:spChg chg="mod">
          <ac:chgData name="Richard Chalk" userId="287f8aa4f4de1d19" providerId="LiveId" clId="{08171289-B5EA-4201-A2F2-2EB5219A3894}" dt="2023-07-21T08:00:36.285" v="2515" actId="14100"/>
          <ac:spMkLst>
            <pc:docMk/>
            <pc:sldMk cId="3020271443" sldId="561"/>
            <ac:spMk id="2" creationId="{2CED0939-2445-F1A3-21AE-0A535344DD5D}"/>
          </ac:spMkLst>
        </pc:spChg>
        <pc:spChg chg="del">
          <ac:chgData name="Richard Chalk" userId="287f8aa4f4de1d19" providerId="LiveId" clId="{08171289-B5EA-4201-A2F2-2EB5219A3894}" dt="2023-07-21T07:44:14.731" v="1898" actId="478"/>
          <ac:spMkLst>
            <pc:docMk/>
            <pc:sldMk cId="3020271443" sldId="561"/>
            <ac:spMk id="3" creationId="{173D56EC-57A4-FE19-1901-5242223ADD72}"/>
          </ac:spMkLst>
        </pc:spChg>
        <pc:spChg chg="mod">
          <ac:chgData name="Richard Chalk" userId="287f8aa4f4de1d19" providerId="LiveId" clId="{08171289-B5EA-4201-A2F2-2EB5219A3894}" dt="2023-07-21T07:43:46.372" v="1893" actId="20577"/>
          <ac:spMkLst>
            <pc:docMk/>
            <pc:sldMk cId="3020271443" sldId="561"/>
            <ac:spMk id="7" creationId="{EBD62573-4B50-EAD6-8C7E-C3AE6A9F45B4}"/>
          </ac:spMkLst>
        </pc:spChg>
        <pc:spChg chg="del">
          <ac:chgData name="Richard Chalk" userId="287f8aa4f4de1d19" providerId="LiveId" clId="{08171289-B5EA-4201-A2F2-2EB5219A3894}" dt="2023-07-21T07:43:53.696" v="1897" actId="478"/>
          <ac:spMkLst>
            <pc:docMk/>
            <pc:sldMk cId="3020271443" sldId="561"/>
            <ac:spMk id="11" creationId="{289240D9-2B35-5205-24FE-A65573DEA281}"/>
          </ac:spMkLst>
        </pc:spChg>
        <pc:spChg chg="add mod">
          <ac:chgData name="Richard Chalk" userId="287f8aa4f4de1d19" providerId="LiveId" clId="{08171289-B5EA-4201-A2F2-2EB5219A3894}" dt="2023-07-21T07:44:40.659" v="1905" actId="1582"/>
          <ac:spMkLst>
            <pc:docMk/>
            <pc:sldMk cId="3020271443" sldId="561"/>
            <ac:spMk id="14" creationId="{A61C879A-5C17-8F16-5841-C0C091DEEA9A}"/>
          </ac:spMkLst>
        </pc:spChg>
        <pc:spChg chg="add mod">
          <ac:chgData name="Richard Chalk" userId="287f8aa4f4de1d19" providerId="LiveId" clId="{08171289-B5EA-4201-A2F2-2EB5219A3894}" dt="2023-07-21T07:47:18.371" v="2192" actId="1036"/>
          <ac:spMkLst>
            <pc:docMk/>
            <pc:sldMk cId="3020271443" sldId="561"/>
            <ac:spMk id="16" creationId="{E742C138-2EC9-BE7D-641C-D16C6DDE81FF}"/>
          </ac:spMkLst>
        </pc:spChg>
        <pc:spChg chg="add mod">
          <ac:chgData name="Richard Chalk" userId="287f8aa4f4de1d19" providerId="LiveId" clId="{08171289-B5EA-4201-A2F2-2EB5219A3894}" dt="2023-07-21T08:10:42.921" v="3074" actId="207"/>
          <ac:spMkLst>
            <pc:docMk/>
            <pc:sldMk cId="3020271443" sldId="561"/>
            <ac:spMk id="18" creationId="{3C853017-9F91-13DF-64F9-C1E1B0A81C6E}"/>
          </ac:spMkLst>
        </pc:spChg>
        <pc:spChg chg="add mod">
          <ac:chgData name="Richard Chalk" userId="287f8aa4f4de1d19" providerId="LiveId" clId="{08171289-B5EA-4201-A2F2-2EB5219A3894}" dt="2023-07-21T08:01:08.300" v="2518" actId="208"/>
          <ac:spMkLst>
            <pc:docMk/>
            <pc:sldMk cId="3020271443" sldId="561"/>
            <ac:spMk id="19" creationId="{3CAB656B-C6E8-31A9-ED54-2DD7B56F2ADB}"/>
          </ac:spMkLst>
        </pc:spChg>
        <pc:spChg chg="add mod">
          <ac:chgData name="Richard Chalk" userId="287f8aa4f4de1d19" providerId="LiveId" clId="{08171289-B5EA-4201-A2F2-2EB5219A3894}" dt="2023-07-21T15:29:51.973" v="7252" actId="1038"/>
          <ac:spMkLst>
            <pc:docMk/>
            <pc:sldMk cId="3020271443" sldId="561"/>
            <ac:spMk id="20" creationId="{960415AC-68C5-DC90-4A1C-4A888F538D04}"/>
          </ac:spMkLst>
        </pc:spChg>
        <pc:picChg chg="del">
          <ac:chgData name="Richard Chalk" userId="287f8aa4f4de1d19" providerId="LiveId" clId="{08171289-B5EA-4201-A2F2-2EB5219A3894}" dt="2023-07-21T07:43:50.221" v="1895" actId="478"/>
          <ac:picMkLst>
            <pc:docMk/>
            <pc:sldMk cId="3020271443" sldId="561"/>
            <ac:picMk id="9" creationId="{3FD9DE2C-01D6-9D6D-26E4-DA2F4D182203}"/>
          </ac:picMkLst>
        </pc:picChg>
        <pc:picChg chg="del">
          <ac:chgData name="Richard Chalk" userId="287f8aa4f4de1d19" providerId="LiveId" clId="{08171289-B5EA-4201-A2F2-2EB5219A3894}" dt="2023-07-21T07:43:49.176" v="1894" actId="478"/>
          <ac:picMkLst>
            <pc:docMk/>
            <pc:sldMk cId="3020271443" sldId="561"/>
            <ac:picMk id="10" creationId="{432DAA5A-3895-79F7-7F4A-288A8280420A}"/>
          </ac:picMkLst>
        </pc:picChg>
        <pc:picChg chg="del">
          <ac:chgData name="Richard Chalk" userId="287f8aa4f4de1d19" providerId="LiveId" clId="{08171289-B5EA-4201-A2F2-2EB5219A3894}" dt="2023-07-21T07:43:52.557" v="1896" actId="478"/>
          <ac:picMkLst>
            <pc:docMk/>
            <pc:sldMk cId="3020271443" sldId="561"/>
            <ac:picMk id="12" creationId="{50999DFC-D2F1-6677-CFF7-1B436CB93C24}"/>
          </ac:picMkLst>
        </pc:picChg>
        <pc:picChg chg="add mod">
          <ac:chgData name="Richard Chalk" userId="287f8aa4f4de1d19" providerId="LiveId" clId="{08171289-B5EA-4201-A2F2-2EB5219A3894}" dt="2023-07-21T07:44:22.473" v="1901" actId="1076"/>
          <ac:picMkLst>
            <pc:docMk/>
            <pc:sldMk cId="3020271443" sldId="561"/>
            <ac:picMk id="13" creationId="{C6723D87-403F-4989-A442-5213AD1EB2E2}"/>
          </ac:picMkLst>
        </pc:picChg>
        <pc:picChg chg="add mod">
          <ac:chgData name="Richard Chalk" userId="287f8aa4f4de1d19" providerId="LiveId" clId="{08171289-B5EA-4201-A2F2-2EB5219A3894}" dt="2023-07-21T08:00:19.719" v="2506" actId="1038"/>
          <ac:picMkLst>
            <pc:docMk/>
            <pc:sldMk cId="3020271443" sldId="561"/>
            <ac:picMk id="15" creationId="{EF19F1E7-7B7C-6D71-7222-DAABC73FCA07}"/>
          </ac:picMkLst>
        </pc:picChg>
        <pc:picChg chg="add mod">
          <ac:chgData name="Richard Chalk" userId="287f8aa4f4de1d19" providerId="LiveId" clId="{08171289-B5EA-4201-A2F2-2EB5219A3894}" dt="2023-07-21T15:29:51.973" v="7252" actId="1038"/>
          <ac:picMkLst>
            <pc:docMk/>
            <pc:sldMk cId="3020271443" sldId="561"/>
            <ac:picMk id="21" creationId="{231AF39A-4DBD-56FA-4129-013C883257F5}"/>
          </ac:picMkLst>
        </pc:picChg>
        <pc:picChg chg="add del mod">
          <ac:chgData name="Richard Chalk" userId="287f8aa4f4de1d19" providerId="LiveId" clId="{08171289-B5EA-4201-A2F2-2EB5219A3894}" dt="2023-07-21T07:45:41.140" v="2016"/>
          <ac:picMkLst>
            <pc:docMk/>
            <pc:sldMk cId="3020271443" sldId="561"/>
            <ac:picMk id="3074" creationId="{53BD1822-5DC9-7C54-CC8B-B310CE143845}"/>
          </ac:picMkLst>
        </pc:picChg>
        <pc:picChg chg="add mod">
          <ac:chgData name="Richard Chalk" userId="287f8aa4f4de1d19" providerId="LiveId" clId="{08171289-B5EA-4201-A2F2-2EB5219A3894}" dt="2023-07-21T07:54:05.328" v="2245" actId="14100"/>
          <ac:picMkLst>
            <pc:docMk/>
            <pc:sldMk cId="3020271443" sldId="561"/>
            <ac:picMk id="3076" creationId="{B2A7038F-58CD-85B1-C7A3-C4393D0009FD}"/>
          </ac:picMkLst>
        </pc:picChg>
      </pc:sldChg>
      <pc:sldChg chg="add">
        <pc:chgData name="Richard Chalk" userId="287f8aa4f4de1d19" providerId="LiveId" clId="{08171289-B5EA-4201-A2F2-2EB5219A3894}" dt="2023-07-21T07:53:10.348" v="2229"/>
        <pc:sldMkLst>
          <pc:docMk/>
          <pc:sldMk cId="2916370764" sldId="562"/>
        </pc:sldMkLst>
      </pc:sldChg>
      <pc:sldChg chg="addSp delSp modSp add mod modNotesTx">
        <pc:chgData name="Richard Chalk" userId="287f8aa4f4de1d19" providerId="LiveId" clId="{08171289-B5EA-4201-A2F2-2EB5219A3894}" dt="2023-07-21T15:32:12.208" v="7322" actId="20577"/>
        <pc:sldMkLst>
          <pc:docMk/>
          <pc:sldMk cId="1162364707" sldId="563"/>
        </pc:sldMkLst>
        <pc:spChg chg="mod ord">
          <ac:chgData name="Richard Chalk" userId="287f8aa4f4de1d19" providerId="LiveId" clId="{08171289-B5EA-4201-A2F2-2EB5219A3894}" dt="2023-07-21T15:30:25.735" v="7253" actId="113"/>
          <ac:spMkLst>
            <pc:docMk/>
            <pc:sldMk cId="1162364707" sldId="563"/>
            <ac:spMk id="2" creationId="{2CED0939-2445-F1A3-21AE-0A535344DD5D}"/>
          </ac:spMkLst>
        </pc:spChg>
        <pc:spChg chg="mod">
          <ac:chgData name="Richard Chalk" userId="287f8aa4f4de1d19" providerId="LiveId" clId="{08171289-B5EA-4201-A2F2-2EB5219A3894}" dt="2023-07-21T15:31:44.192" v="7299" actId="14100"/>
          <ac:spMkLst>
            <pc:docMk/>
            <pc:sldMk cId="1162364707" sldId="563"/>
            <ac:spMk id="3" creationId="{173D56EC-57A4-FE19-1901-5242223ADD72}"/>
          </ac:spMkLst>
        </pc:spChg>
        <pc:spChg chg="mod ord">
          <ac:chgData name="Richard Chalk" userId="287f8aa4f4de1d19" providerId="LiveId" clId="{08171289-B5EA-4201-A2F2-2EB5219A3894}" dt="2023-07-21T11:24:25.338" v="5805" actId="167"/>
          <ac:spMkLst>
            <pc:docMk/>
            <pc:sldMk cId="1162364707" sldId="563"/>
            <ac:spMk id="7" creationId="{EBD62573-4B50-EAD6-8C7E-C3AE6A9F45B4}"/>
          </ac:spMkLst>
        </pc:spChg>
        <pc:spChg chg="add mod ord">
          <ac:chgData name="Richard Chalk" userId="287f8aa4f4de1d19" providerId="LiveId" clId="{08171289-B5EA-4201-A2F2-2EB5219A3894}" dt="2023-07-21T11:26:39.558" v="5905" actId="20577"/>
          <ac:spMkLst>
            <pc:docMk/>
            <pc:sldMk cId="1162364707" sldId="563"/>
            <ac:spMk id="9" creationId="{0056D2F0-01AC-8335-EA0B-75EFFEC476C0}"/>
          </ac:spMkLst>
        </pc:spChg>
        <pc:spChg chg="del">
          <ac:chgData name="Richard Chalk" userId="287f8aa4f4de1d19" providerId="LiveId" clId="{08171289-B5EA-4201-A2F2-2EB5219A3894}" dt="2023-07-21T07:56:00.056" v="2478" actId="478"/>
          <ac:spMkLst>
            <pc:docMk/>
            <pc:sldMk cId="1162364707" sldId="563"/>
            <ac:spMk id="11" creationId="{289240D9-2B35-5205-24FE-A65573DEA281}"/>
          </ac:spMkLst>
        </pc:spChg>
        <pc:spChg chg="add mod">
          <ac:chgData name="Richard Chalk" userId="287f8aa4f4de1d19" providerId="LiveId" clId="{08171289-B5EA-4201-A2F2-2EB5219A3894}" dt="2023-07-21T08:08:37.112" v="2916" actId="164"/>
          <ac:spMkLst>
            <pc:docMk/>
            <pc:sldMk cId="1162364707" sldId="563"/>
            <ac:spMk id="18" creationId="{214162C7-56EC-BAD3-0D0E-40FAFD8C2D4B}"/>
          </ac:spMkLst>
        </pc:spChg>
        <pc:grpChg chg="add mod ord">
          <ac:chgData name="Richard Chalk" userId="287f8aa4f4de1d19" providerId="LiveId" clId="{08171289-B5EA-4201-A2F2-2EB5219A3894}" dt="2023-07-21T08:09:02.598" v="2959" actId="167"/>
          <ac:grpSpMkLst>
            <pc:docMk/>
            <pc:sldMk cId="1162364707" sldId="563"/>
            <ac:grpSpMk id="19" creationId="{613AAA79-00B2-E3A7-93E2-9613D0940D53}"/>
          </ac:grpSpMkLst>
        </pc:grpChg>
        <pc:picChg chg="ord">
          <ac:chgData name="Richard Chalk" userId="287f8aa4f4de1d19" providerId="LiveId" clId="{08171289-B5EA-4201-A2F2-2EB5219A3894}" dt="2023-07-21T08:08:39.544" v="2917" actId="166"/>
          <ac:picMkLst>
            <pc:docMk/>
            <pc:sldMk cId="1162364707" sldId="563"/>
            <ac:picMk id="5" creationId="{6325E9FD-CB31-18CC-9788-1DF96F31E1FE}"/>
          </ac:picMkLst>
        </pc:picChg>
        <pc:picChg chg="add mod">
          <ac:chgData name="Richard Chalk" userId="287f8aa4f4de1d19" providerId="LiveId" clId="{08171289-B5EA-4201-A2F2-2EB5219A3894}" dt="2023-07-21T07:54:08.769" v="2246"/>
          <ac:picMkLst>
            <pc:docMk/>
            <pc:sldMk cId="1162364707" sldId="563"/>
            <ac:picMk id="8" creationId="{BDAEFB3F-21F4-4BF5-90D1-3DDFA5C8DD97}"/>
          </ac:picMkLst>
        </pc:picChg>
        <pc:picChg chg="del">
          <ac:chgData name="Richard Chalk" userId="287f8aa4f4de1d19" providerId="LiveId" clId="{08171289-B5EA-4201-A2F2-2EB5219A3894}" dt="2023-07-21T07:53:57.603" v="2243" actId="478"/>
          <ac:picMkLst>
            <pc:docMk/>
            <pc:sldMk cId="1162364707" sldId="563"/>
            <ac:picMk id="9" creationId="{3FD9DE2C-01D6-9D6D-26E4-DA2F4D182203}"/>
          </ac:picMkLst>
        </pc:picChg>
        <pc:picChg chg="add mod">
          <ac:chgData name="Richard Chalk" userId="287f8aa4f4de1d19" providerId="LiveId" clId="{08171289-B5EA-4201-A2F2-2EB5219A3894}" dt="2023-07-21T11:26:25.655" v="5894" actId="1035"/>
          <ac:picMkLst>
            <pc:docMk/>
            <pc:sldMk cId="1162364707" sldId="563"/>
            <ac:picMk id="10" creationId="{022B6CF2-19B1-FFD7-C983-811075B7E143}"/>
          </ac:picMkLst>
        </pc:picChg>
        <pc:picChg chg="del">
          <ac:chgData name="Richard Chalk" userId="287f8aa4f4de1d19" providerId="LiveId" clId="{08171289-B5EA-4201-A2F2-2EB5219A3894}" dt="2023-07-21T07:53:57.603" v="2243" actId="478"/>
          <ac:picMkLst>
            <pc:docMk/>
            <pc:sldMk cId="1162364707" sldId="563"/>
            <ac:picMk id="10" creationId="{432DAA5A-3895-79F7-7F4A-288A8280420A}"/>
          </ac:picMkLst>
        </pc:picChg>
        <pc:picChg chg="del">
          <ac:chgData name="Richard Chalk" userId="287f8aa4f4de1d19" providerId="LiveId" clId="{08171289-B5EA-4201-A2F2-2EB5219A3894}" dt="2023-07-21T07:55:58.872" v="2477" actId="478"/>
          <ac:picMkLst>
            <pc:docMk/>
            <pc:sldMk cId="1162364707" sldId="563"/>
            <ac:picMk id="12" creationId="{50999DFC-D2F1-6677-CFF7-1B436CB93C24}"/>
          </ac:picMkLst>
        </pc:picChg>
        <pc:picChg chg="add mod">
          <ac:chgData name="Richard Chalk" userId="287f8aa4f4de1d19" providerId="LiveId" clId="{08171289-B5EA-4201-A2F2-2EB5219A3894}" dt="2023-07-21T11:25:14.802" v="5852" actId="1035"/>
          <ac:picMkLst>
            <pc:docMk/>
            <pc:sldMk cId="1162364707" sldId="563"/>
            <ac:picMk id="13" creationId="{6627F562-1D43-23DF-2587-4CE180AC8804}"/>
          </ac:picMkLst>
        </pc:picChg>
        <pc:picChg chg="add mod">
          <ac:chgData name="Richard Chalk" userId="287f8aa4f4de1d19" providerId="LiveId" clId="{08171289-B5EA-4201-A2F2-2EB5219A3894}" dt="2023-07-21T08:08:37.112" v="2916" actId="164"/>
          <ac:picMkLst>
            <pc:docMk/>
            <pc:sldMk cId="1162364707" sldId="563"/>
            <ac:picMk id="15" creationId="{C1D0321F-100E-3F71-F36A-93834770EC08}"/>
          </ac:picMkLst>
        </pc:picChg>
        <pc:picChg chg="add mod">
          <ac:chgData name="Richard Chalk" userId="287f8aa4f4de1d19" providerId="LiveId" clId="{08171289-B5EA-4201-A2F2-2EB5219A3894}" dt="2023-07-21T08:09:08.577" v="2960" actId="1076"/>
          <ac:picMkLst>
            <pc:docMk/>
            <pc:sldMk cId="1162364707" sldId="563"/>
            <ac:picMk id="17" creationId="{C70CB963-5239-BF68-BB66-8ED64A22CF24}"/>
          </ac:picMkLst>
        </pc:picChg>
        <pc:picChg chg="add mod">
          <ac:chgData name="Richard Chalk" userId="287f8aa4f4de1d19" providerId="LiveId" clId="{08171289-B5EA-4201-A2F2-2EB5219A3894}" dt="2023-07-21T08:39:54.783" v="3370" actId="1076"/>
          <ac:picMkLst>
            <pc:docMk/>
            <pc:sldMk cId="1162364707" sldId="563"/>
            <ac:picMk id="20" creationId="{29107DFA-254B-BB89-26AF-F6B9143897BF}"/>
          </ac:picMkLst>
        </pc:picChg>
        <pc:picChg chg="add mod">
          <ac:chgData name="Richard Chalk" userId="287f8aa4f4de1d19" providerId="LiveId" clId="{08171289-B5EA-4201-A2F2-2EB5219A3894}" dt="2023-07-21T11:26:51.384" v="5913" actId="1035"/>
          <ac:picMkLst>
            <pc:docMk/>
            <pc:sldMk cId="1162364707" sldId="563"/>
            <ac:picMk id="1026" creationId="{E21633EB-2CDE-07A4-0B05-A6399C8706BA}"/>
          </ac:picMkLst>
        </pc:picChg>
      </pc:sldChg>
      <pc:sldChg chg="addSp delSp modSp add mod modNotesTx">
        <pc:chgData name="Richard Chalk" userId="287f8aa4f4de1d19" providerId="LiveId" clId="{08171289-B5EA-4201-A2F2-2EB5219A3894}" dt="2023-07-21T15:35:23.339" v="7430"/>
        <pc:sldMkLst>
          <pc:docMk/>
          <pc:sldMk cId="627415354" sldId="564"/>
        </pc:sldMkLst>
        <pc:spChg chg="mod">
          <ac:chgData name="Richard Chalk" userId="287f8aa4f4de1d19" providerId="LiveId" clId="{08171289-B5EA-4201-A2F2-2EB5219A3894}" dt="2023-07-21T15:33:45.537" v="7408" actId="6549"/>
          <ac:spMkLst>
            <pc:docMk/>
            <pc:sldMk cId="627415354" sldId="564"/>
            <ac:spMk id="2" creationId="{2CED0939-2445-F1A3-21AE-0A535344DD5D}"/>
          </ac:spMkLst>
        </pc:spChg>
        <pc:spChg chg="del">
          <ac:chgData name="Richard Chalk" userId="287f8aa4f4de1d19" providerId="LiveId" clId="{08171289-B5EA-4201-A2F2-2EB5219A3894}" dt="2023-07-21T08:44:40.982" v="3384" actId="478"/>
          <ac:spMkLst>
            <pc:docMk/>
            <pc:sldMk cId="627415354" sldId="564"/>
            <ac:spMk id="3" creationId="{173D56EC-57A4-FE19-1901-5242223ADD72}"/>
          </ac:spMkLst>
        </pc:spChg>
        <pc:spChg chg="add mod">
          <ac:chgData name="Richard Chalk" userId="287f8aa4f4de1d19" providerId="LiveId" clId="{08171289-B5EA-4201-A2F2-2EB5219A3894}" dt="2023-07-21T15:34:57.340" v="7429" actId="1037"/>
          <ac:spMkLst>
            <pc:docMk/>
            <pc:sldMk cId="627415354" sldId="564"/>
            <ac:spMk id="3" creationId="{38849B3A-EEBC-3717-F310-42859BD550CF}"/>
          </ac:spMkLst>
        </pc:spChg>
        <pc:spChg chg="mod">
          <ac:chgData name="Richard Chalk" userId="287f8aa4f4de1d19" providerId="LiveId" clId="{08171289-B5EA-4201-A2F2-2EB5219A3894}" dt="2023-07-21T09:31:42.680" v="5629" actId="313"/>
          <ac:spMkLst>
            <pc:docMk/>
            <pc:sldMk cId="627415354" sldId="564"/>
            <ac:spMk id="7" creationId="{EBD62573-4B50-EAD6-8C7E-C3AE6A9F45B4}"/>
          </ac:spMkLst>
        </pc:spChg>
        <pc:spChg chg="add mod">
          <ac:chgData name="Richard Chalk" userId="287f8aa4f4de1d19" providerId="LiveId" clId="{08171289-B5EA-4201-A2F2-2EB5219A3894}" dt="2023-07-21T15:34:42.290" v="7423" actId="20577"/>
          <ac:spMkLst>
            <pc:docMk/>
            <pc:sldMk cId="627415354" sldId="564"/>
            <ac:spMk id="9" creationId="{95D72E99-AB07-8645-5E6E-709CB4662776}"/>
          </ac:spMkLst>
        </pc:spChg>
        <pc:spChg chg="add mod">
          <ac:chgData name="Richard Chalk" userId="287f8aa4f4de1d19" providerId="LiveId" clId="{08171289-B5EA-4201-A2F2-2EB5219A3894}" dt="2023-07-21T15:34:51.692" v="7427" actId="20577"/>
          <ac:spMkLst>
            <pc:docMk/>
            <pc:sldMk cId="627415354" sldId="564"/>
            <ac:spMk id="10" creationId="{42C84337-CB48-162D-F306-7984E8F6EDC9}"/>
          </ac:spMkLst>
        </pc:spChg>
        <pc:spChg chg="add mod">
          <ac:chgData name="Richard Chalk" userId="287f8aa4f4de1d19" providerId="LiveId" clId="{08171289-B5EA-4201-A2F2-2EB5219A3894}" dt="2023-07-21T15:35:23.339" v="7430"/>
          <ac:spMkLst>
            <pc:docMk/>
            <pc:sldMk cId="627415354" sldId="564"/>
            <ac:spMk id="11" creationId="{D9CB0CC0-0979-BED1-0801-3605EAEB36F7}"/>
          </ac:spMkLst>
        </pc:spChg>
        <pc:spChg chg="add mod">
          <ac:chgData name="Richard Chalk" userId="287f8aa4f4de1d19" providerId="LiveId" clId="{08171289-B5EA-4201-A2F2-2EB5219A3894}" dt="2023-07-21T08:50:47.039" v="3659" actId="1038"/>
          <ac:spMkLst>
            <pc:docMk/>
            <pc:sldMk cId="627415354" sldId="564"/>
            <ac:spMk id="21" creationId="{97489946-3DB5-DD72-0A00-B4A68B423DAB}"/>
          </ac:spMkLst>
        </pc:spChg>
        <pc:spChg chg="add mod">
          <ac:chgData name="Richard Chalk" userId="287f8aa4f4de1d19" providerId="LiveId" clId="{08171289-B5EA-4201-A2F2-2EB5219A3894}" dt="2023-07-21T08:50:59.451" v="3666" actId="208"/>
          <ac:spMkLst>
            <pc:docMk/>
            <pc:sldMk cId="627415354" sldId="564"/>
            <ac:spMk id="22" creationId="{3EAFF256-77B7-4C76-4C35-3EA5DD06E0D3}"/>
          </ac:spMkLst>
        </pc:spChg>
        <pc:spChg chg="add mod">
          <ac:chgData name="Richard Chalk" userId="287f8aa4f4de1d19" providerId="LiveId" clId="{08171289-B5EA-4201-A2F2-2EB5219A3894}" dt="2023-07-21T08:51:32.196" v="3685"/>
          <ac:spMkLst>
            <pc:docMk/>
            <pc:sldMk cId="627415354" sldId="564"/>
            <ac:spMk id="23" creationId="{2B6C3FB6-1214-B156-AF24-B806402B6538}"/>
          </ac:spMkLst>
        </pc:spChg>
        <pc:spChg chg="add mod">
          <ac:chgData name="Richard Chalk" userId="287f8aa4f4de1d19" providerId="LiveId" clId="{08171289-B5EA-4201-A2F2-2EB5219A3894}" dt="2023-07-21T08:51:50.042" v="3696" actId="207"/>
          <ac:spMkLst>
            <pc:docMk/>
            <pc:sldMk cId="627415354" sldId="564"/>
            <ac:spMk id="24" creationId="{90669896-3EDF-ED9D-80EE-E49941A99C64}"/>
          </ac:spMkLst>
        </pc:spChg>
        <pc:spChg chg="add mod">
          <ac:chgData name="Richard Chalk" userId="287f8aa4f4de1d19" providerId="LiveId" clId="{08171289-B5EA-4201-A2F2-2EB5219A3894}" dt="2023-07-21T15:34:22.240" v="7419" actId="1035"/>
          <ac:spMkLst>
            <pc:docMk/>
            <pc:sldMk cId="627415354" sldId="564"/>
            <ac:spMk id="25" creationId="{22829FAC-064E-76C9-F4B2-1407FD8B0941}"/>
          </ac:spMkLst>
        </pc:spChg>
        <pc:grpChg chg="del">
          <ac:chgData name="Richard Chalk" userId="287f8aa4f4de1d19" providerId="LiveId" clId="{08171289-B5EA-4201-A2F2-2EB5219A3894}" dt="2023-07-21T08:48:19.099" v="3621" actId="478"/>
          <ac:grpSpMkLst>
            <pc:docMk/>
            <pc:sldMk cId="627415354" sldId="564"/>
            <ac:grpSpMk id="19" creationId="{613AAA79-00B2-E3A7-93E2-9613D0940D53}"/>
          </ac:grpSpMkLst>
        </pc:grpChg>
        <pc:picChg chg="add del mod">
          <ac:chgData name="Richard Chalk" userId="287f8aa4f4de1d19" providerId="LiveId" clId="{08171289-B5EA-4201-A2F2-2EB5219A3894}" dt="2023-07-21T08:49:35.657" v="3624" actId="478"/>
          <ac:picMkLst>
            <pc:docMk/>
            <pc:sldMk cId="627415354" sldId="564"/>
            <ac:picMk id="10" creationId="{8C70F75C-2EB6-C91E-6B78-EEB148A5C3D0}"/>
          </ac:picMkLst>
        </pc:picChg>
        <pc:picChg chg="add mod">
          <ac:chgData name="Richard Chalk" userId="287f8aa4f4de1d19" providerId="LiveId" clId="{08171289-B5EA-4201-A2F2-2EB5219A3894}" dt="2023-07-21T08:49:38.887" v="3626" actId="1076"/>
          <ac:picMkLst>
            <pc:docMk/>
            <pc:sldMk cId="627415354" sldId="564"/>
            <ac:picMk id="12" creationId="{47AB9F89-8DD5-754C-1C61-5310ECDA959D}"/>
          </ac:picMkLst>
        </pc:picChg>
        <pc:picChg chg="add mod">
          <ac:chgData name="Richard Chalk" userId="287f8aa4f4de1d19" providerId="LiveId" clId="{08171289-B5EA-4201-A2F2-2EB5219A3894}" dt="2023-07-21T15:35:23.339" v="7430"/>
          <ac:picMkLst>
            <pc:docMk/>
            <pc:sldMk cId="627415354" sldId="564"/>
            <ac:picMk id="13" creationId="{30322A97-6EE7-7C7F-B012-A5C1BFC7A6C5}"/>
          </ac:picMkLst>
        </pc:picChg>
        <pc:picChg chg="del">
          <ac:chgData name="Richard Chalk" userId="287f8aa4f4de1d19" providerId="LiveId" clId="{08171289-B5EA-4201-A2F2-2EB5219A3894}" dt="2023-07-21T08:45:26.391" v="3447" actId="478"/>
          <ac:picMkLst>
            <pc:docMk/>
            <pc:sldMk cId="627415354" sldId="564"/>
            <ac:picMk id="13" creationId="{6627F562-1D43-23DF-2587-4CE180AC8804}"/>
          </ac:picMkLst>
        </pc:picChg>
        <pc:picChg chg="add mod">
          <ac:chgData name="Richard Chalk" userId="287f8aa4f4de1d19" providerId="LiveId" clId="{08171289-B5EA-4201-A2F2-2EB5219A3894}" dt="2023-07-21T08:49:56.296" v="3628" actId="1076"/>
          <ac:picMkLst>
            <pc:docMk/>
            <pc:sldMk cId="627415354" sldId="564"/>
            <ac:picMk id="16" creationId="{C0BCD04A-1E63-38B8-F9A0-72C89095D1F4}"/>
          </ac:picMkLst>
        </pc:picChg>
        <pc:picChg chg="del">
          <ac:chgData name="Richard Chalk" userId="287f8aa4f4de1d19" providerId="LiveId" clId="{08171289-B5EA-4201-A2F2-2EB5219A3894}" dt="2023-07-21T08:44:48.176" v="3385" actId="478"/>
          <ac:picMkLst>
            <pc:docMk/>
            <pc:sldMk cId="627415354" sldId="564"/>
            <ac:picMk id="17" creationId="{C70CB963-5239-BF68-BB66-8ED64A22CF24}"/>
          </ac:picMkLst>
        </pc:picChg>
        <pc:picChg chg="del">
          <ac:chgData name="Richard Chalk" userId="287f8aa4f4de1d19" providerId="LiveId" clId="{08171289-B5EA-4201-A2F2-2EB5219A3894}" dt="2023-07-21T08:44:31.093" v="3383" actId="478"/>
          <ac:picMkLst>
            <pc:docMk/>
            <pc:sldMk cId="627415354" sldId="564"/>
            <ac:picMk id="20" creationId="{29107DFA-254B-BB89-26AF-F6B9143897BF}"/>
          </ac:picMkLst>
        </pc:picChg>
        <pc:picChg chg="add mod">
          <ac:chgData name="Richard Chalk" userId="287f8aa4f4de1d19" providerId="LiveId" clId="{08171289-B5EA-4201-A2F2-2EB5219A3894}" dt="2023-07-21T15:32:59.107" v="7325" actId="1076"/>
          <ac:picMkLst>
            <pc:docMk/>
            <pc:sldMk cId="627415354" sldId="564"/>
            <ac:picMk id="1026" creationId="{BB5D702E-8FD6-A0C9-8E49-0845293CE325}"/>
          </ac:picMkLst>
        </pc:picChg>
      </pc:sldChg>
      <pc:sldChg chg="addSp delSp modSp add mod modNotesTx">
        <pc:chgData name="Richard Chalk" userId="287f8aa4f4de1d19" providerId="LiveId" clId="{08171289-B5EA-4201-A2F2-2EB5219A3894}" dt="2023-07-21T15:36:26.299" v="7456" actId="6549"/>
        <pc:sldMkLst>
          <pc:docMk/>
          <pc:sldMk cId="4133302125" sldId="565"/>
        </pc:sldMkLst>
        <pc:spChg chg="mod">
          <ac:chgData name="Richard Chalk" userId="287f8aa4f4de1d19" providerId="LiveId" clId="{08171289-B5EA-4201-A2F2-2EB5219A3894}" dt="2023-07-21T09:31:51.072" v="5636" actId="20577"/>
          <ac:spMkLst>
            <pc:docMk/>
            <pc:sldMk cId="4133302125" sldId="565"/>
            <ac:spMk id="2" creationId="{2CED0939-2445-F1A3-21AE-0A535344DD5D}"/>
          </ac:spMkLst>
        </pc:spChg>
        <pc:spChg chg="add mod">
          <ac:chgData name="Richard Chalk" userId="287f8aa4f4de1d19" providerId="LiveId" clId="{08171289-B5EA-4201-A2F2-2EB5219A3894}" dt="2023-07-21T11:44:20.056" v="5923" actId="1076"/>
          <ac:spMkLst>
            <pc:docMk/>
            <pc:sldMk cId="4133302125" sldId="565"/>
            <ac:spMk id="3" creationId="{379D93F3-7BAD-47B7-88BB-D2E9739B53BA}"/>
          </ac:spMkLst>
        </pc:spChg>
        <pc:spChg chg="add mod">
          <ac:chgData name="Richard Chalk" userId="287f8aa4f4de1d19" providerId="LiveId" clId="{08171289-B5EA-4201-A2F2-2EB5219A3894}" dt="2023-07-21T11:44:26.757" v="5927" actId="20577"/>
          <ac:spMkLst>
            <pc:docMk/>
            <pc:sldMk cId="4133302125" sldId="565"/>
            <ac:spMk id="5" creationId="{E7309124-CE94-4F0C-FFA5-F3ACAD033816}"/>
          </ac:spMkLst>
        </pc:spChg>
        <pc:spChg chg="mod">
          <ac:chgData name="Richard Chalk" userId="287f8aa4f4de1d19" providerId="LiveId" clId="{08171289-B5EA-4201-A2F2-2EB5219A3894}" dt="2023-07-21T09:31:39.567" v="5628" actId="313"/>
          <ac:spMkLst>
            <pc:docMk/>
            <pc:sldMk cId="4133302125" sldId="565"/>
            <ac:spMk id="7" creationId="{EBD62573-4B50-EAD6-8C7E-C3AE6A9F45B4}"/>
          </ac:spMkLst>
        </pc:spChg>
        <pc:spChg chg="add mod">
          <ac:chgData name="Richard Chalk" userId="287f8aa4f4de1d19" providerId="LiveId" clId="{08171289-B5EA-4201-A2F2-2EB5219A3894}" dt="2023-07-21T09:08:48.858" v="4098" actId="1036"/>
          <ac:spMkLst>
            <pc:docMk/>
            <pc:sldMk cId="4133302125" sldId="565"/>
            <ac:spMk id="10" creationId="{93CB6760-8F84-96F2-C888-DBF288FE00A1}"/>
          </ac:spMkLst>
        </pc:spChg>
        <pc:spChg chg="add mod">
          <ac:chgData name="Richard Chalk" userId="287f8aa4f4de1d19" providerId="LiveId" clId="{08171289-B5EA-4201-A2F2-2EB5219A3894}" dt="2023-07-21T09:16:56.913" v="4662" actId="1035"/>
          <ac:spMkLst>
            <pc:docMk/>
            <pc:sldMk cId="4133302125" sldId="565"/>
            <ac:spMk id="14" creationId="{5D878B58-E4A0-2976-EB45-E2966D094A89}"/>
          </ac:spMkLst>
        </pc:spChg>
        <pc:spChg chg="add mod">
          <ac:chgData name="Richard Chalk" userId="287f8aa4f4de1d19" providerId="LiveId" clId="{08171289-B5EA-4201-A2F2-2EB5219A3894}" dt="2023-07-21T09:17:00.987" v="4677" actId="1035"/>
          <ac:spMkLst>
            <pc:docMk/>
            <pc:sldMk cId="4133302125" sldId="565"/>
            <ac:spMk id="15" creationId="{B6E298D4-74AF-3E49-2148-95C5A4C01111}"/>
          </ac:spMkLst>
        </pc:spChg>
        <pc:spChg chg="add mod">
          <ac:chgData name="Richard Chalk" userId="287f8aa4f4de1d19" providerId="LiveId" clId="{08171289-B5EA-4201-A2F2-2EB5219A3894}" dt="2023-07-21T09:17:08.654" v="4696" actId="1037"/>
          <ac:spMkLst>
            <pc:docMk/>
            <pc:sldMk cId="4133302125" sldId="565"/>
            <ac:spMk id="17" creationId="{21CDF737-758B-8EAE-D5D7-3D1C04553E06}"/>
          </ac:spMkLst>
        </pc:spChg>
        <pc:spChg chg="add mod">
          <ac:chgData name="Richard Chalk" userId="287f8aa4f4de1d19" providerId="LiveId" clId="{08171289-B5EA-4201-A2F2-2EB5219A3894}" dt="2023-07-21T09:08:58.904" v="4103" actId="14100"/>
          <ac:spMkLst>
            <pc:docMk/>
            <pc:sldMk cId="4133302125" sldId="565"/>
            <ac:spMk id="18" creationId="{A1E241D7-D9A0-4D5D-C228-94DF397F42BD}"/>
          </ac:spMkLst>
        </pc:spChg>
        <pc:spChg chg="add mod">
          <ac:chgData name="Richard Chalk" userId="287f8aa4f4de1d19" providerId="LiveId" clId="{08171289-B5EA-4201-A2F2-2EB5219A3894}" dt="2023-07-21T15:36:26.299" v="7456" actId="6549"/>
          <ac:spMkLst>
            <pc:docMk/>
            <pc:sldMk cId="4133302125" sldId="565"/>
            <ac:spMk id="19" creationId="{A1CDD07D-4828-A3B6-DA91-EC37B83E0F59}"/>
          </ac:spMkLst>
        </pc:spChg>
        <pc:spChg chg="add mod">
          <ac:chgData name="Richard Chalk" userId="287f8aa4f4de1d19" providerId="LiveId" clId="{08171289-B5EA-4201-A2F2-2EB5219A3894}" dt="2023-07-21T09:14:40.232" v="4498" actId="113"/>
          <ac:spMkLst>
            <pc:docMk/>
            <pc:sldMk cId="4133302125" sldId="565"/>
            <ac:spMk id="20" creationId="{07838388-8DE2-8686-7E14-C4BD296087A5}"/>
          </ac:spMkLst>
        </pc:spChg>
        <pc:spChg chg="del">
          <ac:chgData name="Richard Chalk" userId="287f8aa4f4de1d19" providerId="LiveId" clId="{08171289-B5EA-4201-A2F2-2EB5219A3894}" dt="2023-07-21T08:59:48.223" v="3854" actId="478"/>
          <ac:spMkLst>
            <pc:docMk/>
            <pc:sldMk cId="4133302125" sldId="565"/>
            <ac:spMk id="21" creationId="{97489946-3DB5-DD72-0A00-B4A68B423DAB}"/>
          </ac:spMkLst>
        </pc:spChg>
        <pc:spChg chg="del">
          <ac:chgData name="Richard Chalk" userId="287f8aa4f4de1d19" providerId="LiveId" clId="{08171289-B5EA-4201-A2F2-2EB5219A3894}" dt="2023-07-21T08:59:47.109" v="3853" actId="478"/>
          <ac:spMkLst>
            <pc:docMk/>
            <pc:sldMk cId="4133302125" sldId="565"/>
            <ac:spMk id="22" creationId="{3EAFF256-77B7-4C76-4C35-3EA5DD06E0D3}"/>
          </ac:spMkLst>
        </pc:spChg>
        <pc:spChg chg="del">
          <ac:chgData name="Richard Chalk" userId="287f8aa4f4de1d19" providerId="LiveId" clId="{08171289-B5EA-4201-A2F2-2EB5219A3894}" dt="2023-07-21T08:59:49.546" v="3855" actId="478"/>
          <ac:spMkLst>
            <pc:docMk/>
            <pc:sldMk cId="4133302125" sldId="565"/>
            <ac:spMk id="23" creationId="{2B6C3FB6-1214-B156-AF24-B806402B6538}"/>
          </ac:spMkLst>
        </pc:spChg>
        <pc:spChg chg="del">
          <ac:chgData name="Richard Chalk" userId="287f8aa4f4de1d19" providerId="LiveId" clId="{08171289-B5EA-4201-A2F2-2EB5219A3894}" dt="2023-07-21T08:59:50.683" v="3856" actId="478"/>
          <ac:spMkLst>
            <pc:docMk/>
            <pc:sldMk cId="4133302125" sldId="565"/>
            <ac:spMk id="24" creationId="{90669896-3EDF-ED9D-80EE-E49941A99C64}"/>
          </ac:spMkLst>
        </pc:spChg>
        <pc:spChg chg="del">
          <ac:chgData name="Richard Chalk" userId="287f8aa4f4de1d19" providerId="LiveId" clId="{08171289-B5EA-4201-A2F2-2EB5219A3894}" dt="2023-07-21T08:59:45.279" v="3852" actId="478"/>
          <ac:spMkLst>
            <pc:docMk/>
            <pc:sldMk cId="4133302125" sldId="565"/>
            <ac:spMk id="25" creationId="{22829FAC-064E-76C9-F4B2-1407FD8B0941}"/>
          </ac:spMkLst>
        </pc:spChg>
        <pc:spChg chg="add del mod">
          <ac:chgData name="Richard Chalk" userId="287f8aa4f4de1d19" providerId="LiveId" clId="{08171289-B5EA-4201-A2F2-2EB5219A3894}" dt="2023-07-21T09:32:38.739" v="5663"/>
          <ac:spMkLst>
            <pc:docMk/>
            <pc:sldMk cId="4133302125" sldId="565"/>
            <ac:spMk id="29" creationId="{F45F74B2-DD62-366B-AC08-080F55DB2BB8}"/>
          </ac:spMkLst>
        </pc:spChg>
        <pc:spChg chg="add mod">
          <ac:chgData name="Richard Chalk" userId="287f8aa4f4de1d19" providerId="LiveId" clId="{08171289-B5EA-4201-A2F2-2EB5219A3894}" dt="2023-07-21T09:32:21.973" v="5650" actId="1076"/>
          <ac:spMkLst>
            <pc:docMk/>
            <pc:sldMk cId="4133302125" sldId="565"/>
            <ac:spMk id="30" creationId="{23782503-0654-C240-8671-C51AC2B86036}"/>
          </ac:spMkLst>
        </pc:spChg>
        <pc:spChg chg="add mod">
          <ac:chgData name="Richard Chalk" userId="287f8aa4f4de1d19" providerId="LiveId" clId="{08171289-B5EA-4201-A2F2-2EB5219A3894}" dt="2023-07-21T09:32:31.081" v="5657" actId="20577"/>
          <ac:spMkLst>
            <pc:docMk/>
            <pc:sldMk cId="4133302125" sldId="565"/>
            <ac:spMk id="31" creationId="{4E167631-5088-3324-32A2-4C132C6B1F4B}"/>
          </ac:spMkLst>
        </pc:spChg>
        <pc:spChg chg="add mod">
          <ac:chgData name="Richard Chalk" userId="287f8aa4f4de1d19" providerId="LiveId" clId="{08171289-B5EA-4201-A2F2-2EB5219A3894}" dt="2023-07-21T09:32:37.575" v="5661" actId="20577"/>
          <ac:spMkLst>
            <pc:docMk/>
            <pc:sldMk cId="4133302125" sldId="565"/>
            <ac:spMk id="32" creationId="{271B31A3-2BF7-8979-9B37-2326B89AAC34}"/>
          </ac:spMkLst>
        </pc:spChg>
        <pc:picChg chg="del mod">
          <ac:chgData name="Richard Chalk" userId="287f8aa4f4de1d19" providerId="LiveId" clId="{08171289-B5EA-4201-A2F2-2EB5219A3894}" dt="2023-07-21T09:12:37.500" v="4363" actId="478"/>
          <ac:picMkLst>
            <pc:docMk/>
            <pc:sldMk cId="4133302125" sldId="565"/>
            <ac:picMk id="5" creationId="{6325E9FD-CB31-18CC-9788-1DF96F31E1FE}"/>
          </ac:picMkLst>
        </pc:picChg>
        <pc:picChg chg="add mod">
          <ac:chgData name="Richard Chalk" userId="287f8aa4f4de1d19" providerId="LiveId" clId="{08171289-B5EA-4201-A2F2-2EB5219A3894}" dt="2023-07-21T09:08:48.858" v="4098" actId="1036"/>
          <ac:picMkLst>
            <pc:docMk/>
            <pc:sldMk cId="4133302125" sldId="565"/>
            <ac:picMk id="9" creationId="{DEDCFE57-38EC-5F45-D35C-BAAE9CCA5799}"/>
          </ac:picMkLst>
        </pc:picChg>
        <pc:picChg chg="del">
          <ac:chgData name="Richard Chalk" userId="287f8aa4f4de1d19" providerId="LiveId" clId="{08171289-B5EA-4201-A2F2-2EB5219A3894}" dt="2023-07-21T08:59:43.188" v="3850" actId="478"/>
          <ac:picMkLst>
            <pc:docMk/>
            <pc:sldMk cId="4133302125" sldId="565"/>
            <ac:picMk id="12" creationId="{47AB9F89-8DD5-754C-1C61-5310ECDA959D}"/>
          </ac:picMkLst>
        </pc:picChg>
        <pc:picChg chg="add del mod">
          <ac:chgData name="Richard Chalk" userId="287f8aa4f4de1d19" providerId="LiveId" clId="{08171289-B5EA-4201-A2F2-2EB5219A3894}" dt="2023-07-21T09:16:25.717" v="4553" actId="478"/>
          <ac:picMkLst>
            <pc:docMk/>
            <pc:sldMk cId="4133302125" sldId="565"/>
            <ac:picMk id="13" creationId="{A5C310E4-6254-7377-67BE-D0084AE5D12B}"/>
          </ac:picMkLst>
        </pc:picChg>
        <pc:picChg chg="del">
          <ac:chgData name="Richard Chalk" userId="287f8aa4f4de1d19" providerId="LiveId" clId="{08171289-B5EA-4201-A2F2-2EB5219A3894}" dt="2023-07-21T08:59:44.440" v="3851" actId="478"/>
          <ac:picMkLst>
            <pc:docMk/>
            <pc:sldMk cId="4133302125" sldId="565"/>
            <ac:picMk id="16" creationId="{C0BCD04A-1E63-38B8-F9A0-72C89095D1F4}"/>
          </ac:picMkLst>
        </pc:picChg>
        <pc:picChg chg="add mod">
          <ac:chgData name="Richard Chalk" userId="287f8aa4f4de1d19" providerId="LiveId" clId="{08171289-B5EA-4201-A2F2-2EB5219A3894}" dt="2023-07-21T09:14:00.709" v="4478" actId="1076"/>
          <ac:picMkLst>
            <pc:docMk/>
            <pc:sldMk cId="4133302125" sldId="565"/>
            <ac:picMk id="26" creationId="{DF9CAB35-EA6D-967C-D1BB-91D951C9EC34}"/>
          </ac:picMkLst>
        </pc:picChg>
        <pc:picChg chg="add mod ord">
          <ac:chgData name="Richard Chalk" userId="287f8aa4f4de1d19" providerId="LiveId" clId="{08171289-B5EA-4201-A2F2-2EB5219A3894}" dt="2023-07-21T09:16:49.390" v="4638" actId="1037"/>
          <ac:picMkLst>
            <pc:docMk/>
            <pc:sldMk cId="4133302125" sldId="565"/>
            <ac:picMk id="28" creationId="{125E3F08-4B9D-7DD7-0971-CEFABA8B9DD8}"/>
          </ac:picMkLst>
        </pc:picChg>
      </pc:sldChg>
      <pc:sldChg chg="addSp delSp modSp add mod modNotesTx">
        <pc:chgData name="Richard Chalk" userId="287f8aa4f4de1d19" providerId="LiveId" clId="{08171289-B5EA-4201-A2F2-2EB5219A3894}" dt="2023-07-21T15:43:45.048" v="7716" actId="6549"/>
        <pc:sldMkLst>
          <pc:docMk/>
          <pc:sldMk cId="2633768781" sldId="566"/>
        </pc:sldMkLst>
        <pc:spChg chg="mod">
          <ac:chgData name="Richard Chalk" userId="287f8aa4f4de1d19" providerId="LiveId" clId="{08171289-B5EA-4201-A2F2-2EB5219A3894}" dt="2023-07-21T15:43:45.048" v="7716" actId="6549"/>
          <ac:spMkLst>
            <pc:docMk/>
            <pc:sldMk cId="2633768781" sldId="566"/>
            <ac:spMk id="2" creationId="{2CED0939-2445-F1A3-21AE-0A535344DD5D}"/>
          </ac:spMkLst>
        </pc:spChg>
        <pc:spChg chg="add del mod">
          <ac:chgData name="Richard Chalk" userId="287f8aa4f4de1d19" providerId="LiveId" clId="{08171289-B5EA-4201-A2F2-2EB5219A3894}" dt="2023-07-21T15:43:00.933" v="7656" actId="478"/>
          <ac:spMkLst>
            <pc:docMk/>
            <pc:sldMk cId="2633768781" sldId="566"/>
            <ac:spMk id="3" creationId="{0A267509-37AD-3A5F-5620-1E5D06DEB2A2}"/>
          </ac:spMkLst>
        </pc:spChg>
        <pc:spChg chg="mod">
          <ac:chgData name="Richard Chalk" userId="287f8aa4f4de1d19" providerId="LiveId" clId="{08171289-B5EA-4201-A2F2-2EB5219A3894}" dt="2023-07-21T15:40:57.828" v="7655" actId="20577"/>
          <ac:spMkLst>
            <pc:docMk/>
            <pc:sldMk cId="2633768781" sldId="566"/>
            <ac:spMk id="7" creationId="{EBD62573-4B50-EAD6-8C7E-C3AE6A9F45B4}"/>
          </ac:spMkLst>
        </pc:spChg>
        <pc:picChg chg="add del mod">
          <ac:chgData name="Richard Chalk" userId="287f8aa4f4de1d19" providerId="LiveId" clId="{08171289-B5EA-4201-A2F2-2EB5219A3894}" dt="2023-07-21T09:20:50.206" v="4715" actId="478"/>
          <ac:picMkLst>
            <pc:docMk/>
            <pc:sldMk cId="2633768781" sldId="566"/>
            <ac:picMk id="3" creationId="{46B188FD-877A-FB5C-83FC-E6BACE8F6E32}"/>
          </ac:picMkLst>
        </pc:picChg>
        <pc:picChg chg="add mod">
          <ac:chgData name="Richard Chalk" userId="287f8aa4f4de1d19" providerId="LiveId" clId="{08171289-B5EA-4201-A2F2-2EB5219A3894}" dt="2023-07-21T11:45:59.518" v="5993" actId="1036"/>
          <ac:picMkLst>
            <pc:docMk/>
            <pc:sldMk cId="2633768781" sldId="566"/>
            <ac:picMk id="4" creationId="{8F242F36-EE60-F054-B1F8-8FB96E96CB34}"/>
          </ac:picMkLst>
        </pc:picChg>
        <pc:picChg chg="add del mod">
          <ac:chgData name="Richard Chalk" userId="287f8aa4f4de1d19" providerId="LiveId" clId="{08171289-B5EA-4201-A2F2-2EB5219A3894}" dt="2023-07-21T09:34:55.167" v="5742" actId="478"/>
          <ac:picMkLst>
            <pc:docMk/>
            <pc:sldMk cId="2633768781" sldId="566"/>
            <ac:picMk id="8" creationId="{388EA467-BAFF-E923-F503-117EDA4052F2}"/>
          </ac:picMkLst>
        </pc:picChg>
        <pc:picChg chg="add mod">
          <ac:chgData name="Richard Chalk" userId="287f8aa4f4de1d19" providerId="LiveId" clId="{08171289-B5EA-4201-A2F2-2EB5219A3894}" dt="2023-07-21T09:34:58.033" v="5744" actId="1076"/>
          <ac:picMkLst>
            <pc:docMk/>
            <pc:sldMk cId="2633768781" sldId="566"/>
            <ac:picMk id="9" creationId="{17881865-1C23-A3F1-B900-A9DFE6379DEF}"/>
          </ac:picMkLst>
        </pc:picChg>
        <pc:picChg chg="add del mod">
          <ac:chgData name="Richard Chalk" userId="287f8aa4f4de1d19" providerId="LiveId" clId="{08171289-B5EA-4201-A2F2-2EB5219A3894}" dt="2023-07-21T09:36:03.260" v="5750" actId="478"/>
          <ac:picMkLst>
            <pc:docMk/>
            <pc:sldMk cId="2633768781" sldId="566"/>
            <ac:picMk id="10" creationId="{B3845753-4C97-FE24-D6A5-FBAA11AA5C31}"/>
          </ac:picMkLst>
        </pc:picChg>
        <pc:picChg chg="add mod">
          <ac:chgData name="Richard Chalk" userId="287f8aa4f4de1d19" providerId="LiveId" clId="{08171289-B5EA-4201-A2F2-2EB5219A3894}" dt="2023-07-21T09:36:09.519" v="5753" actId="1076"/>
          <ac:picMkLst>
            <pc:docMk/>
            <pc:sldMk cId="2633768781" sldId="566"/>
            <ac:picMk id="6146" creationId="{C13F0F65-67E2-7298-D561-CE773DA2438D}"/>
          </ac:picMkLst>
        </pc:picChg>
      </pc:sldChg>
      <pc:sldChg chg="addSp delSp modSp add mod modNotesTx">
        <pc:chgData name="Richard Chalk" userId="287f8aa4f4de1d19" providerId="LiveId" clId="{08171289-B5EA-4201-A2F2-2EB5219A3894}" dt="2023-07-21T15:38:38.479" v="7480" actId="113"/>
        <pc:sldMkLst>
          <pc:docMk/>
          <pc:sldMk cId="452920350" sldId="567"/>
        </pc:sldMkLst>
        <pc:spChg chg="mod">
          <ac:chgData name="Richard Chalk" userId="287f8aa4f4de1d19" providerId="LiveId" clId="{08171289-B5EA-4201-A2F2-2EB5219A3894}" dt="2023-07-21T15:36:42.802" v="7458" actId="207"/>
          <ac:spMkLst>
            <pc:docMk/>
            <pc:sldMk cId="452920350" sldId="567"/>
            <ac:spMk id="2" creationId="{2CED0939-2445-F1A3-21AE-0A535344DD5D}"/>
          </ac:spMkLst>
        </pc:spChg>
        <pc:spChg chg="add del">
          <ac:chgData name="Richard Chalk" userId="287f8aa4f4de1d19" providerId="LiveId" clId="{08171289-B5EA-4201-A2F2-2EB5219A3894}" dt="2023-07-21T11:46:30.074" v="5994" actId="478"/>
          <ac:spMkLst>
            <pc:docMk/>
            <pc:sldMk cId="452920350" sldId="567"/>
            <ac:spMk id="3" creationId="{7477130F-47E4-7546-689A-94449B1B763C}"/>
          </ac:spMkLst>
        </pc:spChg>
        <pc:spChg chg="mod">
          <ac:chgData name="Richard Chalk" userId="287f8aa4f4de1d19" providerId="LiveId" clId="{08171289-B5EA-4201-A2F2-2EB5219A3894}" dt="2023-07-21T09:31:00.602" v="5623" actId="20577"/>
          <ac:spMkLst>
            <pc:docMk/>
            <pc:sldMk cId="452920350" sldId="567"/>
            <ac:spMk id="7" creationId="{EBD62573-4B50-EAD6-8C7E-C3AE6A9F45B4}"/>
          </ac:spMkLst>
        </pc:spChg>
        <pc:spChg chg="del">
          <ac:chgData name="Richard Chalk" userId="287f8aa4f4de1d19" providerId="LiveId" clId="{08171289-B5EA-4201-A2F2-2EB5219A3894}" dt="2023-07-21T11:50:44.312" v="5996" actId="478"/>
          <ac:spMkLst>
            <pc:docMk/>
            <pc:sldMk cId="452920350" sldId="567"/>
            <ac:spMk id="10" creationId="{93CB6760-8F84-96F2-C888-DBF288FE00A1}"/>
          </ac:spMkLst>
        </pc:spChg>
        <pc:spChg chg="del">
          <ac:chgData name="Richard Chalk" userId="287f8aa4f4de1d19" providerId="LiveId" clId="{08171289-B5EA-4201-A2F2-2EB5219A3894}" dt="2023-07-21T11:50:50.274" v="6000" actId="478"/>
          <ac:spMkLst>
            <pc:docMk/>
            <pc:sldMk cId="452920350" sldId="567"/>
            <ac:spMk id="14" creationId="{5D878B58-E4A0-2976-EB45-E2966D094A89}"/>
          </ac:spMkLst>
        </pc:spChg>
        <pc:spChg chg="del">
          <ac:chgData name="Richard Chalk" userId="287f8aa4f4de1d19" providerId="LiveId" clId="{08171289-B5EA-4201-A2F2-2EB5219A3894}" dt="2023-07-21T11:50:51.042" v="6001" actId="478"/>
          <ac:spMkLst>
            <pc:docMk/>
            <pc:sldMk cId="452920350" sldId="567"/>
            <ac:spMk id="15" creationId="{B6E298D4-74AF-3E49-2148-95C5A4C01111}"/>
          </ac:spMkLst>
        </pc:spChg>
        <pc:spChg chg="del">
          <ac:chgData name="Richard Chalk" userId="287f8aa4f4de1d19" providerId="LiveId" clId="{08171289-B5EA-4201-A2F2-2EB5219A3894}" dt="2023-07-21T11:50:51.903" v="6002" actId="478"/>
          <ac:spMkLst>
            <pc:docMk/>
            <pc:sldMk cId="452920350" sldId="567"/>
            <ac:spMk id="17" creationId="{21CDF737-758B-8EAE-D5D7-3D1C04553E06}"/>
          </ac:spMkLst>
        </pc:spChg>
        <pc:spChg chg="del">
          <ac:chgData name="Richard Chalk" userId="287f8aa4f4de1d19" providerId="LiveId" clId="{08171289-B5EA-4201-A2F2-2EB5219A3894}" dt="2023-07-21T11:50:44.919" v="5997" actId="478"/>
          <ac:spMkLst>
            <pc:docMk/>
            <pc:sldMk cId="452920350" sldId="567"/>
            <ac:spMk id="18" creationId="{A1E241D7-D9A0-4D5D-C228-94DF397F42BD}"/>
          </ac:spMkLst>
        </pc:spChg>
        <pc:spChg chg="mod">
          <ac:chgData name="Richard Chalk" userId="287f8aa4f4de1d19" providerId="LiveId" clId="{08171289-B5EA-4201-A2F2-2EB5219A3894}" dt="2023-07-21T15:38:38.479" v="7480" actId="113"/>
          <ac:spMkLst>
            <pc:docMk/>
            <pc:sldMk cId="452920350" sldId="567"/>
            <ac:spMk id="19" creationId="{A1CDD07D-4828-A3B6-DA91-EC37B83E0F59}"/>
          </ac:spMkLst>
        </pc:spChg>
        <pc:spChg chg="del">
          <ac:chgData name="Richard Chalk" userId="287f8aa4f4de1d19" providerId="LiveId" clId="{08171289-B5EA-4201-A2F2-2EB5219A3894}" dt="2023-07-21T11:51:00.200" v="6005" actId="478"/>
          <ac:spMkLst>
            <pc:docMk/>
            <pc:sldMk cId="452920350" sldId="567"/>
            <ac:spMk id="20" creationId="{07838388-8DE2-8686-7E14-C4BD296087A5}"/>
          </ac:spMkLst>
        </pc:spChg>
        <pc:picChg chg="add mod">
          <ac:chgData name="Richard Chalk" userId="287f8aa4f4de1d19" providerId="LiveId" clId="{08171289-B5EA-4201-A2F2-2EB5219A3894}" dt="2023-07-21T11:50:57.199" v="6003"/>
          <ac:picMkLst>
            <pc:docMk/>
            <pc:sldMk cId="452920350" sldId="567"/>
            <ac:picMk id="5" creationId="{C1240022-787B-B3DB-9D8B-B6452E1CA702}"/>
          </ac:picMkLst>
        </pc:picChg>
        <pc:picChg chg="del">
          <ac:chgData name="Richard Chalk" userId="287f8aa4f4de1d19" providerId="LiveId" clId="{08171289-B5EA-4201-A2F2-2EB5219A3894}" dt="2023-07-21T11:50:42.851" v="5995" actId="478"/>
          <ac:picMkLst>
            <pc:docMk/>
            <pc:sldMk cId="452920350" sldId="567"/>
            <ac:picMk id="9" creationId="{DEDCFE57-38EC-5F45-D35C-BAAE9CCA5799}"/>
          </ac:picMkLst>
        </pc:picChg>
        <pc:picChg chg="add mod">
          <ac:chgData name="Richard Chalk" userId="287f8aa4f4de1d19" providerId="LiveId" clId="{08171289-B5EA-4201-A2F2-2EB5219A3894}" dt="2023-07-21T11:56:12.929" v="6123" actId="1036"/>
          <ac:picMkLst>
            <pc:docMk/>
            <pc:sldMk cId="452920350" sldId="567"/>
            <ac:picMk id="11" creationId="{5F14809F-1A3F-2384-6135-54CFC47C7BF7}"/>
          </ac:picMkLst>
        </pc:picChg>
        <pc:picChg chg="del">
          <ac:chgData name="Richard Chalk" userId="287f8aa4f4de1d19" providerId="LiveId" clId="{08171289-B5EA-4201-A2F2-2EB5219A3894}" dt="2023-07-21T11:50:59.087" v="6004" actId="478"/>
          <ac:picMkLst>
            <pc:docMk/>
            <pc:sldMk cId="452920350" sldId="567"/>
            <ac:picMk id="26" creationId="{DF9CAB35-EA6D-967C-D1BB-91D951C9EC34}"/>
          </ac:picMkLst>
        </pc:picChg>
        <pc:picChg chg="del">
          <ac:chgData name="Richard Chalk" userId="287f8aa4f4de1d19" providerId="LiveId" clId="{08171289-B5EA-4201-A2F2-2EB5219A3894}" dt="2023-07-21T11:50:49.158" v="5999" actId="478"/>
          <ac:picMkLst>
            <pc:docMk/>
            <pc:sldMk cId="452920350" sldId="567"/>
            <ac:picMk id="28" creationId="{125E3F08-4B9D-7DD7-0971-CEFABA8B9DD8}"/>
          </ac:picMkLst>
        </pc:picChg>
        <pc:picChg chg="add mod">
          <ac:chgData name="Richard Chalk" userId="287f8aa4f4de1d19" providerId="LiveId" clId="{08171289-B5EA-4201-A2F2-2EB5219A3894}" dt="2023-07-21T15:38:05.829" v="7470" actId="1076"/>
          <ac:picMkLst>
            <pc:docMk/>
            <pc:sldMk cId="452920350" sldId="567"/>
            <ac:picMk id="2050" creationId="{2B29A701-EFA6-5F44-79F0-DF242269540D}"/>
          </ac:picMkLst>
        </pc:picChg>
      </pc:sldChg>
      <pc:sldChg chg="addSp delSp modSp add mod modNotesTx">
        <pc:chgData name="Richard Chalk" userId="287f8aa4f4de1d19" providerId="LiveId" clId="{08171289-B5EA-4201-A2F2-2EB5219A3894}" dt="2023-07-21T15:39:03.450" v="7497" actId="113"/>
        <pc:sldMkLst>
          <pc:docMk/>
          <pc:sldMk cId="2912791925" sldId="568"/>
        </pc:sldMkLst>
        <pc:spChg chg="mod">
          <ac:chgData name="Richard Chalk" userId="287f8aa4f4de1d19" providerId="LiveId" clId="{08171289-B5EA-4201-A2F2-2EB5219A3894}" dt="2023-07-21T15:39:03.450" v="7497" actId="113"/>
          <ac:spMkLst>
            <pc:docMk/>
            <pc:sldMk cId="2912791925" sldId="568"/>
            <ac:spMk id="2" creationId="{2CED0939-2445-F1A3-21AE-0A535344DD5D}"/>
          </ac:spMkLst>
        </pc:spChg>
        <pc:spChg chg="mod">
          <ac:chgData name="Richard Chalk" userId="287f8aa4f4de1d19" providerId="LiveId" clId="{08171289-B5EA-4201-A2F2-2EB5219A3894}" dt="2023-07-21T11:57:48.588" v="6131" actId="20577"/>
          <ac:spMkLst>
            <pc:docMk/>
            <pc:sldMk cId="2912791925" sldId="568"/>
            <ac:spMk id="7" creationId="{EBD62573-4B50-EAD6-8C7E-C3AE6A9F45B4}"/>
          </ac:spMkLst>
        </pc:spChg>
        <pc:spChg chg="add mod">
          <ac:chgData name="Richard Chalk" userId="287f8aa4f4de1d19" providerId="LiveId" clId="{08171289-B5EA-4201-A2F2-2EB5219A3894}" dt="2023-07-21T12:00:49.393" v="6187" actId="14100"/>
          <ac:spMkLst>
            <pc:docMk/>
            <pc:sldMk cId="2912791925" sldId="568"/>
            <ac:spMk id="13" creationId="{1DA088FB-4430-63C4-74B6-94C2CA7DA047}"/>
          </ac:spMkLst>
        </pc:spChg>
        <pc:spChg chg="add mod">
          <ac:chgData name="Richard Chalk" userId="287f8aa4f4de1d19" providerId="LiveId" clId="{08171289-B5EA-4201-A2F2-2EB5219A3894}" dt="2023-07-21T12:00:59.570" v="6196" actId="1036"/>
          <ac:spMkLst>
            <pc:docMk/>
            <pc:sldMk cId="2912791925" sldId="568"/>
            <ac:spMk id="14" creationId="{B8645C0E-9FA9-B045-48B0-C3D07571C9CA}"/>
          </ac:spMkLst>
        </pc:spChg>
        <pc:spChg chg="del">
          <ac:chgData name="Richard Chalk" userId="287f8aa4f4de1d19" providerId="LiveId" clId="{08171289-B5EA-4201-A2F2-2EB5219A3894}" dt="2023-07-21T11:58:27.274" v="6136" actId="478"/>
          <ac:spMkLst>
            <pc:docMk/>
            <pc:sldMk cId="2912791925" sldId="568"/>
            <ac:spMk id="19" creationId="{A1CDD07D-4828-A3B6-DA91-EC37B83E0F59}"/>
          </ac:spMkLst>
        </pc:spChg>
        <pc:picChg chg="add mod">
          <ac:chgData name="Richard Chalk" userId="287f8aa4f4de1d19" providerId="LiveId" clId="{08171289-B5EA-4201-A2F2-2EB5219A3894}" dt="2023-07-21T11:58:17.135" v="6135" actId="1076"/>
          <ac:picMkLst>
            <pc:docMk/>
            <pc:sldMk cId="2912791925" sldId="568"/>
            <ac:picMk id="9" creationId="{16FB74AC-E46B-3E2B-705B-6D647A034655}"/>
          </ac:picMkLst>
        </pc:picChg>
        <pc:picChg chg="del">
          <ac:chgData name="Richard Chalk" userId="287f8aa4f4de1d19" providerId="LiveId" clId="{08171289-B5EA-4201-A2F2-2EB5219A3894}" dt="2023-07-21T11:58:32.972" v="6137" actId="478"/>
          <ac:picMkLst>
            <pc:docMk/>
            <pc:sldMk cId="2912791925" sldId="568"/>
            <ac:picMk id="11" creationId="{5F14809F-1A3F-2384-6135-54CFC47C7BF7}"/>
          </ac:picMkLst>
        </pc:picChg>
        <pc:picChg chg="add mod">
          <ac:chgData name="Richard Chalk" userId="287f8aa4f4de1d19" providerId="LiveId" clId="{08171289-B5EA-4201-A2F2-2EB5219A3894}" dt="2023-07-21T12:04:12.722" v="6328" actId="1036"/>
          <ac:picMkLst>
            <pc:docMk/>
            <pc:sldMk cId="2912791925" sldId="568"/>
            <ac:picMk id="15" creationId="{D2E4CA2C-1954-ECC5-D6D7-A91636D82483}"/>
          </ac:picMkLst>
        </pc:picChg>
        <pc:cxnChg chg="mod">
          <ac:chgData name="Richard Chalk" userId="287f8aa4f4de1d19" providerId="LiveId" clId="{08171289-B5EA-4201-A2F2-2EB5219A3894}" dt="2023-07-21T12:04:09.048" v="6313" actId="1036"/>
          <ac:cxnSpMkLst>
            <pc:docMk/>
            <pc:sldMk cId="2912791925" sldId="568"/>
            <ac:cxnSpMk id="4" creationId="{8E10E644-46F5-F891-B4EC-377F5D56B5D8}"/>
          </ac:cxnSpMkLst>
        </pc:cxnChg>
      </pc:sldChg>
      <pc:sldChg chg="addSp delSp modSp add mod modNotesTx">
        <pc:chgData name="Richard Chalk" userId="287f8aa4f4de1d19" providerId="LiveId" clId="{08171289-B5EA-4201-A2F2-2EB5219A3894}" dt="2023-07-21T15:40:51.864" v="7652" actId="20577"/>
        <pc:sldMkLst>
          <pc:docMk/>
          <pc:sldMk cId="1408651202" sldId="569"/>
        </pc:sldMkLst>
        <pc:spChg chg="mod">
          <ac:chgData name="Richard Chalk" userId="287f8aa4f4de1d19" providerId="LiveId" clId="{08171289-B5EA-4201-A2F2-2EB5219A3894}" dt="2023-07-21T12:24:36.904" v="7141" actId="20577"/>
          <ac:spMkLst>
            <pc:docMk/>
            <pc:sldMk cId="1408651202" sldId="569"/>
            <ac:spMk id="2" creationId="{2CED0939-2445-F1A3-21AE-0A535344DD5D}"/>
          </ac:spMkLst>
        </pc:spChg>
        <pc:spChg chg="del">
          <ac:chgData name="Richard Chalk" userId="287f8aa4f4de1d19" providerId="LiveId" clId="{08171289-B5EA-4201-A2F2-2EB5219A3894}" dt="2023-07-21T12:24:42.181" v="7142" actId="478"/>
          <ac:spMkLst>
            <pc:docMk/>
            <pc:sldMk cId="1408651202" sldId="569"/>
            <ac:spMk id="6" creationId="{AA3DBEFE-0B36-E64D-9BC8-6CAB98AE791F}"/>
          </ac:spMkLst>
        </pc:spChg>
        <pc:spChg chg="mod">
          <ac:chgData name="Richard Chalk" userId="287f8aa4f4de1d19" providerId="LiveId" clId="{08171289-B5EA-4201-A2F2-2EB5219A3894}" dt="2023-07-21T15:40:51.864" v="7652" actId="20577"/>
          <ac:spMkLst>
            <pc:docMk/>
            <pc:sldMk cId="1408651202" sldId="569"/>
            <ac:spMk id="7" creationId="{EBD62573-4B50-EAD6-8C7E-C3AE6A9F45B4}"/>
          </ac:spMkLst>
        </pc:spChg>
        <pc:spChg chg="mod">
          <ac:chgData name="Richard Chalk" userId="287f8aa4f4de1d19" providerId="LiveId" clId="{08171289-B5EA-4201-A2F2-2EB5219A3894}" dt="2023-07-21T12:22:27.730" v="7101" actId="14100"/>
          <ac:spMkLst>
            <pc:docMk/>
            <pc:sldMk cId="1408651202" sldId="569"/>
            <ac:spMk id="19" creationId="{A1CDD07D-4828-A3B6-DA91-EC37B83E0F59}"/>
          </ac:spMkLst>
        </pc:spChg>
        <pc:picChg chg="add mod">
          <ac:chgData name="Richard Chalk" userId="287f8aa4f4de1d19" providerId="LiveId" clId="{08171289-B5EA-4201-A2F2-2EB5219A3894}" dt="2023-07-21T12:22:13.557" v="7088" actId="1037"/>
          <ac:picMkLst>
            <pc:docMk/>
            <pc:sldMk cId="1408651202" sldId="569"/>
            <ac:picMk id="3" creationId="{D401FE35-884E-B48D-AA34-B659C99341D9}"/>
          </ac:picMkLst>
        </pc:picChg>
        <pc:picChg chg="add mod">
          <ac:chgData name="Richard Chalk" userId="287f8aa4f4de1d19" providerId="LiveId" clId="{08171289-B5EA-4201-A2F2-2EB5219A3894}" dt="2023-07-21T15:39:30.483" v="7510" actId="1036"/>
          <ac:picMkLst>
            <pc:docMk/>
            <pc:sldMk cId="1408651202" sldId="569"/>
            <ac:picMk id="9" creationId="{454A3841-68A2-2667-61E8-BC4167574FBF}"/>
          </ac:picMkLst>
        </pc:picChg>
        <pc:picChg chg="add mod">
          <ac:chgData name="Richard Chalk" userId="287f8aa4f4de1d19" providerId="LiveId" clId="{08171289-B5EA-4201-A2F2-2EB5219A3894}" dt="2023-07-21T15:39:30.483" v="7510" actId="1036"/>
          <ac:picMkLst>
            <pc:docMk/>
            <pc:sldMk cId="1408651202" sldId="569"/>
            <ac:picMk id="10" creationId="{F2176DEE-FC6D-32AB-8E3F-FA9CB8AC91E1}"/>
          </ac:picMkLst>
        </pc:picChg>
        <pc:picChg chg="del">
          <ac:chgData name="Richard Chalk" userId="287f8aa4f4de1d19" providerId="LiveId" clId="{08171289-B5EA-4201-A2F2-2EB5219A3894}" dt="2023-07-21T12:15:04.320" v="6800" actId="478"/>
          <ac:picMkLst>
            <pc:docMk/>
            <pc:sldMk cId="1408651202" sldId="569"/>
            <ac:picMk id="11" creationId="{5F14809F-1A3F-2384-6135-54CFC47C7BF7}"/>
          </ac:picMkLst>
        </pc:picChg>
      </pc:sldChg>
      <pc:sldChg chg="add del">
        <pc:chgData name="Richard Chalk" userId="287f8aa4f4de1d19" providerId="LiveId" clId="{08171289-B5EA-4201-A2F2-2EB5219A3894}" dt="2023-07-21T11:58:01.647" v="6133"/>
        <pc:sldMkLst>
          <pc:docMk/>
          <pc:sldMk cId="2452094607" sldId="569"/>
        </pc:sldMkLst>
      </pc:sld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49675DFE-3F37-43F8-86E3-0DA7182B61D1}"/>
    <pc:docChg chg="undo custSel addSld delSld modSld sldOrd">
      <pc:chgData name="Richard Chalk" userId="287f8aa4f4de1d19" providerId="LiveId" clId="{49675DFE-3F37-43F8-86E3-0DA7182B61D1}" dt="2023-07-05T05:24:44.451" v="3138" actId="1076"/>
      <pc:docMkLst>
        <pc:docMk/>
      </pc:docMkLst>
      <pc:sldChg chg="addSp delSp modSp mod">
        <pc:chgData name="Richard Chalk" userId="287f8aa4f4de1d19" providerId="LiveId" clId="{49675DFE-3F37-43F8-86E3-0DA7182B61D1}" dt="2023-07-04T19:02:42.501" v="2301" actId="1035"/>
        <pc:sldMkLst>
          <pc:docMk/>
          <pc:sldMk cId="0" sldId="299"/>
        </pc:sldMkLst>
        <pc:spChg chg="mod">
          <ac:chgData name="Richard Chalk" userId="287f8aa4f4de1d19" providerId="LiveId" clId="{49675DFE-3F37-43F8-86E3-0DA7182B61D1}" dt="2023-07-04T19:02:20.595" v="2296" actId="14100"/>
          <ac:spMkLst>
            <pc:docMk/>
            <pc:sldMk cId="0" sldId="299"/>
            <ac:spMk id="16" creationId="{96566620-CF4E-3E72-DF17-BDE7523AD6EA}"/>
          </ac:spMkLst>
        </pc:spChg>
        <pc:spChg chg="mod">
          <ac:chgData name="Richard Chalk" userId="287f8aa4f4de1d19" providerId="LiveId" clId="{49675DFE-3F37-43F8-86E3-0DA7182B61D1}" dt="2023-07-04T12:33:57.106" v="839" actId="403"/>
          <ac:spMkLst>
            <pc:docMk/>
            <pc:sldMk cId="0" sldId="299"/>
            <ac:spMk id="18" creationId="{CBF4E8CD-055F-8FAC-58DB-DB42DE1E6C1D}"/>
          </ac:spMkLst>
        </pc:spChg>
        <pc:spChg chg="mod">
          <ac:chgData name="Richard Chalk" userId="287f8aa4f4de1d19" providerId="LiveId" clId="{49675DFE-3F37-43F8-86E3-0DA7182B61D1}" dt="2023-07-04T12:32:14.503" v="837" actId="1036"/>
          <ac:spMkLst>
            <pc:docMk/>
            <pc:sldMk cId="0" sldId="299"/>
            <ac:spMk id="658" creationId="{00000000-0000-0000-0000-000000000000}"/>
          </ac:spMkLst>
        </pc:spChg>
        <pc:picChg chg="add mod">
          <ac:chgData name="Richard Chalk" userId="287f8aa4f4de1d19" providerId="LiveId" clId="{49675DFE-3F37-43F8-86E3-0DA7182B61D1}" dt="2023-07-04T12:11:15.777" v="40" actId="1076"/>
          <ac:picMkLst>
            <pc:docMk/>
            <pc:sldMk cId="0" sldId="299"/>
            <ac:picMk id="2" creationId="{1798266B-4E23-1125-CABF-2421F7B57CB6}"/>
          </ac:picMkLst>
        </pc:picChg>
        <pc:picChg chg="add mod">
          <ac:chgData name="Richard Chalk" userId="287f8aa4f4de1d19" providerId="LiveId" clId="{49675DFE-3F37-43F8-86E3-0DA7182B61D1}" dt="2023-07-04T12:11:24.464" v="172" actId="1037"/>
          <ac:picMkLst>
            <pc:docMk/>
            <pc:sldMk cId="0" sldId="299"/>
            <ac:picMk id="3" creationId="{00F42DEA-93D1-0D04-0FB8-52092F46A3C0}"/>
          </ac:picMkLst>
        </pc:picChg>
        <pc:picChg chg="del">
          <ac:chgData name="Richard Chalk" userId="287f8aa4f4de1d19" providerId="LiveId" clId="{49675DFE-3F37-43F8-86E3-0DA7182B61D1}" dt="2023-07-04T19:02:22.118" v="2297" actId="478"/>
          <ac:picMkLst>
            <pc:docMk/>
            <pc:sldMk cId="0" sldId="299"/>
            <ac:picMk id="17" creationId="{229C80BF-A635-6C84-B4E9-10BA8B4465FD}"/>
          </ac:picMkLst>
        </pc:picChg>
        <pc:picChg chg="del">
          <ac:chgData name="Richard Chalk" userId="287f8aa4f4de1d19" providerId="LiveId" clId="{49675DFE-3F37-43F8-86E3-0DA7182B61D1}" dt="2023-07-04T12:10:46.346" v="21" actId="478"/>
          <ac:picMkLst>
            <pc:docMk/>
            <pc:sldMk cId="0" sldId="299"/>
            <ac:picMk id="22" creationId="{53FCFF29-1F86-5077-300D-DF8167D1E2EF}"/>
          </ac:picMkLst>
        </pc:picChg>
        <pc:picChg chg="add mod">
          <ac:chgData name="Richard Chalk" userId="287f8aa4f4de1d19" providerId="LiveId" clId="{49675DFE-3F37-43F8-86E3-0DA7182B61D1}" dt="2023-07-04T19:02:42.501" v="2301" actId="1035"/>
          <ac:picMkLst>
            <pc:docMk/>
            <pc:sldMk cId="0" sldId="299"/>
            <ac:picMk id="1026" creationId="{4329E322-4836-B711-A004-CFF57ED07855}"/>
          </ac:picMkLst>
        </pc:picChg>
      </pc:sldChg>
      <pc:sldChg chg="modSp mod">
        <pc:chgData name="Richard Chalk" userId="287f8aa4f4de1d19" providerId="LiveId" clId="{49675DFE-3F37-43F8-86E3-0DA7182B61D1}" dt="2023-06-30T05:28:45.770" v="11" actId="20577"/>
        <pc:sldMkLst>
          <pc:docMk/>
          <pc:sldMk cId="3213385662" sldId="309"/>
        </pc:sldMkLst>
        <pc:spChg chg="mod">
          <ac:chgData name="Richard Chalk" userId="287f8aa4f4de1d19" providerId="LiveId" clId="{49675DFE-3F37-43F8-86E3-0DA7182B61D1}" dt="2023-06-30T05:28:45.770" v="11" actId="20577"/>
          <ac:spMkLst>
            <pc:docMk/>
            <pc:sldMk cId="3213385662" sldId="309"/>
            <ac:spMk id="118" creationId="{00000000-0000-0000-0000-000000000000}"/>
          </ac:spMkLst>
        </pc:spChg>
      </pc:sldChg>
      <pc:sldChg chg="addSp modSp add del mod modNotesTx">
        <pc:chgData name="Richard Chalk" userId="287f8aa4f4de1d19" providerId="LiveId" clId="{49675DFE-3F37-43F8-86E3-0DA7182B61D1}" dt="2023-07-04T19:13:43.765" v="2486" actId="1036"/>
        <pc:sldMkLst>
          <pc:docMk/>
          <pc:sldMk cId="2114022562" sldId="382"/>
        </pc:sldMkLst>
        <pc:spChg chg="mod">
          <ac:chgData name="Richard Chalk" userId="287f8aa4f4de1d19" providerId="LiveId" clId="{49675DFE-3F37-43F8-86E3-0DA7182B61D1}" dt="2023-07-04T19:13:28.501" v="2477" actId="20577"/>
          <ac:spMkLst>
            <pc:docMk/>
            <pc:sldMk cId="2114022562" sldId="382"/>
            <ac:spMk id="658" creationId="{00000000-0000-0000-0000-000000000000}"/>
          </ac:spMkLst>
        </pc:spChg>
        <pc:picChg chg="add mod">
          <ac:chgData name="Richard Chalk" userId="287f8aa4f4de1d19" providerId="LiveId" clId="{49675DFE-3F37-43F8-86E3-0DA7182B61D1}" dt="2023-07-04T19:13:43.765" v="2486" actId="1036"/>
          <ac:picMkLst>
            <pc:docMk/>
            <pc:sldMk cId="2114022562" sldId="382"/>
            <ac:picMk id="2" creationId="{872B7D5D-034A-6D3F-DEE5-D009E02DE11E}"/>
          </ac:picMkLst>
        </pc:picChg>
        <pc:picChg chg="add mod">
          <ac:chgData name="Richard Chalk" userId="287f8aa4f4de1d19" providerId="LiveId" clId="{49675DFE-3F37-43F8-86E3-0DA7182B61D1}" dt="2023-07-04T19:13:43.765" v="2486" actId="1036"/>
          <ac:picMkLst>
            <pc:docMk/>
            <pc:sldMk cId="2114022562" sldId="382"/>
            <ac:picMk id="3" creationId="{805843AD-EF21-8F84-01CF-A99AD8AFA134}"/>
          </ac:picMkLst>
        </pc:picChg>
      </pc:sldChg>
      <pc:sldChg chg="modSp mod ord">
        <pc:chgData name="Richard Chalk" userId="287f8aa4f4de1d19" providerId="LiveId" clId="{49675DFE-3F37-43F8-86E3-0DA7182B61D1}" dt="2023-07-04T12:09:10.328" v="15"/>
        <pc:sldMkLst>
          <pc:docMk/>
          <pc:sldMk cId="563439124" sldId="475"/>
        </pc:sldMkLst>
        <pc:spChg chg="mod">
          <ac:chgData name="Richard Chalk" userId="287f8aa4f4de1d19" providerId="LiveId" clId="{49675DFE-3F37-43F8-86E3-0DA7182B61D1}" dt="2023-06-30T05:28:55.683" v="13" actId="14100"/>
          <ac:spMkLst>
            <pc:docMk/>
            <pc:sldMk cId="563439124" sldId="475"/>
            <ac:spMk id="2" creationId="{D38A2874-AB16-9AD3-BABF-E7CFCE36C4F2}"/>
          </ac:spMkLst>
        </pc:spChg>
        <pc:spChg chg="mod">
          <ac:chgData name="Richard Chalk" userId="287f8aa4f4de1d19" providerId="LiveId" clId="{49675DFE-3F37-43F8-86E3-0DA7182B61D1}" dt="2023-06-30T05:28:52.704" v="12" actId="14100"/>
          <ac:spMkLst>
            <pc:docMk/>
            <pc:sldMk cId="563439124" sldId="475"/>
            <ac:spMk id="3" creationId="{28F9DB9B-5745-B466-F509-D5EA20A5FE64}"/>
          </ac:spMkLst>
        </pc:spChg>
      </pc:sldChg>
      <pc:sldChg chg="add del">
        <pc:chgData name="Richard Chalk" userId="287f8aa4f4de1d19" providerId="LiveId" clId="{49675DFE-3F37-43F8-86E3-0DA7182B61D1}" dt="2023-07-04T19:00:19.890" v="2294" actId="47"/>
        <pc:sldMkLst>
          <pc:docMk/>
          <pc:sldMk cId="2036756973" sldId="481"/>
        </pc:sldMkLst>
      </pc:sldChg>
      <pc:sldChg chg="add del">
        <pc:chgData name="Richard Chalk" userId="287f8aa4f4de1d19" providerId="LiveId" clId="{49675DFE-3F37-43F8-86E3-0DA7182B61D1}" dt="2023-07-04T19:00:19.890" v="2294" actId="47"/>
        <pc:sldMkLst>
          <pc:docMk/>
          <pc:sldMk cId="1319024975" sldId="483"/>
        </pc:sldMkLst>
      </pc:sldChg>
      <pc:sldChg chg="add del">
        <pc:chgData name="Richard Chalk" userId="287f8aa4f4de1d19" providerId="LiveId" clId="{49675DFE-3F37-43F8-86E3-0DA7182B61D1}" dt="2023-07-04T19:00:19.890" v="2294" actId="47"/>
        <pc:sldMkLst>
          <pc:docMk/>
          <pc:sldMk cId="4156328404" sldId="484"/>
        </pc:sldMkLst>
      </pc:sldChg>
      <pc:sldChg chg="add del">
        <pc:chgData name="Richard Chalk" userId="287f8aa4f4de1d19" providerId="LiveId" clId="{49675DFE-3F37-43F8-86E3-0DA7182B61D1}" dt="2023-07-04T19:00:19.890" v="2294" actId="47"/>
        <pc:sldMkLst>
          <pc:docMk/>
          <pc:sldMk cId="1536480318" sldId="485"/>
        </pc:sldMkLst>
      </pc:sldChg>
      <pc:sldChg chg="add del">
        <pc:chgData name="Richard Chalk" userId="287f8aa4f4de1d19" providerId="LiveId" clId="{49675DFE-3F37-43F8-86E3-0DA7182B61D1}" dt="2023-07-04T19:00:19.890" v="2294" actId="47"/>
        <pc:sldMkLst>
          <pc:docMk/>
          <pc:sldMk cId="2382668309" sldId="486"/>
        </pc:sldMkLst>
      </pc:sldChg>
      <pc:sldChg chg="add del">
        <pc:chgData name="Richard Chalk" userId="287f8aa4f4de1d19" providerId="LiveId" clId="{49675DFE-3F37-43F8-86E3-0DA7182B61D1}" dt="2023-07-04T19:00:19.890" v="2294" actId="47"/>
        <pc:sldMkLst>
          <pc:docMk/>
          <pc:sldMk cId="2256032000" sldId="487"/>
        </pc:sldMkLst>
      </pc:sldChg>
      <pc:sldChg chg="add del">
        <pc:chgData name="Richard Chalk" userId="287f8aa4f4de1d19" providerId="LiveId" clId="{49675DFE-3F37-43F8-86E3-0DA7182B61D1}" dt="2023-07-04T19:00:19.890" v="2294" actId="47"/>
        <pc:sldMkLst>
          <pc:docMk/>
          <pc:sldMk cId="4050212863" sldId="488"/>
        </pc:sldMkLst>
      </pc:sldChg>
      <pc:sldChg chg="add del">
        <pc:chgData name="Richard Chalk" userId="287f8aa4f4de1d19" providerId="LiveId" clId="{49675DFE-3F37-43F8-86E3-0DA7182B61D1}" dt="2023-07-04T19:00:19.890" v="2294" actId="47"/>
        <pc:sldMkLst>
          <pc:docMk/>
          <pc:sldMk cId="628926321" sldId="489"/>
        </pc:sldMkLst>
      </pc:sldChg>
      <pc:sldChg chg="add del">
        <pc:chgData name="Richard Chalk" userId="287f8aa4f4de1d19" providerId="LiveId" clId="{49675DFE-3F37-43F8-86E3-0DA7182B61D1}" dt="2023-07-04T19:00:19.890" v="2294" actId="47"/>
        <pc:sldMkLst>
          <pc:docMk/>
          <pc:sldMk cId="255559091" sldId="490"/>
        </pc:sldMkLst>
      </pc:sldChg>
      <pc:sldChg chg="add del">
        <pc:chgData name="Richard Chalk" userId="287f8aa4f4de1d19" providerId="LiveId" clId="{49675DFE-3F37-43F8-86E3-0DA7182B61D1}" dt="2023-07-04T19:00:19.890" v="2294" actId="47"/>
        <pc:sldMkLst>
          <pc:docMk/>
          <pc:sldMk cId="3352906070" sldId="491"/>
        </pc:sldMkLst>
      </pc:sldChg>
      <pc:sldChg chg="add del">
        <pc:chgData name="Richard Chalk" userId="287f8aa4f4de1d19" providerId="LiveId" clId="{49675DFE-3F37-43F8-86E3-0DA7182B61D1}" dt="2023-07-04T19:00:19.890" v="2294" actId="47"/>
        <pc:sldMkLst>
          <pc:docMk/>
          <pc:sldMk cId="1117678555" sldId="492"/>
        </pc:sldMkLst>
      </pc:sldChg>
      <pc:sldChg chg="add del">
        <pc:chgData name="Richard Chalk" userId="287f8aa4f4de1d19" providerId="LiveId" clId="{49675DFE-3F37-43F8-86E3-0DA7182B61D1}" dt="2023-07-04T19:00:19.890" v="2294" actId="47"/>
        <pc:sldMkLst>
          <pc:docMk/>
          <pc:sldMk cId="2769621280" sldId="493"/>
        </pc:sldMkLst>
      </pc:sldChg>
      <pc:sldChg chg="add del">
        <pc:chgData name="Richard Chalk" userId="287f8aa4f4de1d19" providerId="LiveId" clId="{49675DFE-3F37-43F8-86E3-0DA7182B61D1}" dt="2023-07-04T19:00:19.890" v="2294" actId="47"/>
        <pc:sldMkLst>
          <pc:docMk/>
          <pc:sldMk cId="549357373" sldId="494"/>
        </pc:sldMkLst>
      </pc:sldChg>
      <pc:sldChg chg="add del">
        <pc:chgData name="Richard Chalk" userId="287f8aa4f4de1d19" providerId="LiveId" clId="{49675DFE-3F37-43F8-86E3-0DA7182B61D1}" dt="2023-07-04T19:00:19.890" v="2294" actId="47"/>
        <pc:sldMkLst>
          <pc:docMk/>
          <pc:sldMk cId="2968679684" sldId="495"/>
        </pc:sldMkLst>
      </pc:sldChg>
      <pc:sldChg chg="add del">
        <pc:chgData name="Richard Chalk" userId="287f8aa4f4de1d19" providerId="LiveId" clId="{49675DFE-3F37-43F8-86E3-0DA7182B61D1}" dt="2023-07-04T19:00:19.890" v="2294" actId="47"/>
        <pc:sldMkLst>
          <pc:docMk/>
          <pc:sldMk cId="2368880565" sldId="496"/>
        </pc:sldMkLst>
      </pc:sldChg>
      <pc:sldChg chg="del">
        <pc:chgData name="Richard Chalk" userId="287f8aa4f4de1d19" providerId="LiveId" clId="{49675DFE-3F37-43F8-86E3-0DA7182B61D1}" dt="2023-07-04T12:20:27.913" v="285" actId="2696"/>
        <pc:sldMkLst>
          <pc:docMk/>
          <pc:sldMk cId="759386070" sldId="497"/>
        </pc:sldMkLst>
      </pc:sldChg>
      <pc:sldChg chg="addSp delSp modSp add mod modNotesTx">
        <pc:chgData name="Richard Chalk" userId="287f8aa4f4de1d19" providerId="LiveId" clId="{49675DFE-3F37-43F8-86E3-0DA7182B61D1}" dt="2023-07-04T19:14:13.700" v="2487" actId="113"/>
        <pc:sldMkLst>
          <pc:docMk/>
          <pc:sldMk cId="1632552418" sldId="497"/>
        </pc:sldMkLst>
        <pc:spChg chg="mod">
          <ac:chgData name="Richard Chalk" userId="287f8aa4f4de1d19" providerId="LiveId" clId="{49675DFE-3F37-43F8-86E3-0DA7182B61D1}" dt="2023-07-04T19:14:13.700" v="2487" actId="113"/>
          <ac:spMkLst>
            <pc:docMk/>
            <pc:sldMk cId="1632552418" sldId="497"/>
            <ac:spMk id="2" creationId="{2CED0939-2445-F1A3-21AE-0A535344DD5D}"/>
          </ac:spMkLst>
        </pc:spChg>
        <pc:spChg chg="del">
          <ac:chgData name="Richard Chalk" userId="287f8aa4f4de1d19" providerId="LiveId" clId="{49675DFE-3F37-43F8-86E3-0DA7182B61D1}" dt="2023-07-04T12:22:06.849" v="307" actId="478"/>
          <ac:spMkLst>
            <pc:docMk/>
            <pc:sldMk cId="1632552418" sldId="497"/>
            <ac:spMk id="3" creationId="{173D56EC-57A4-FE19-1901-5242223ADD72}"/>
          </ac:spMkLst>
        </pc:spChg>
        <pc:spChg chg="mod">
          <ac:chgData name="Richard Chalk" userId="287f8aa4f4de1d19" providerId="LiveId" clId="{49675DFE-3F37-43F8-86E3-0DA7182B61D1}" dt="2023-07-04T12:20:35.376" v="293" actId="20577"/>
          <ac:spMkLst>
            <pc:docMk/>
            <pc:sldMk cId="1632552418" sldId="497"/>
            <ac:spMk id="7" creationId="{EBD62573-4B50-EAD6-8C7E-C3AE6A9F45B4}"/>
          </ac:spMkLst>
        </pc:spChg>
        <pc:spChg chg="add mod">
          <ac:chgData name="Richard Chalk" userId="287f8aa4f4de1d19" providerId="LiveId" clId="{49675DFE-3F37-43F8-86E3-0DA7182B61D1}" dt="2023-07-04T12:29:06.997" v="770" actId="14100"/>
          <ac:spMkLst>
            <pc:docMk/>
            <pc:sldMk cId="1632552418" sldId="497"/>
            <ac:spMk id="10" creationId="{20F146F1-1B27-9D07-DCD0-2A2DFC9885D3}"/>
          </ac:spMkLst>
        </pc:spChg>
        <pc:spChg chg="add mod">
          <ac:chgData name="Richard Chalk" userId="287f8aa4f4de1d19" providerId="LiveId" clId="{49675DFE-3F37-43F8-86E3-0DA7182B61D1}" dt="2023-07-04T12:29:51.277" v="805" actId="1036"/>
          <ac:spMkLst>
            <pc:docMk/>
            <pc:sldMk cId="1632552418" sldId="497"/>
            <ac:spMk id="12" creationId="{0F47BC57-5C51-0D45-F0AF-DF977E1D8B04}"/>
          </ac:spMkLst>
        </pc:spChg>
        <pc:picChg chg="add mod">
          <ac:chgData name="Richard Chalk" userId="287f8aa4f4de1d19" providerId="LiveId" clId="{49675DFE-3F37-43F8-86E3-0DA7182B61D1}" dt="2023-07-04T12:22:32.348" v="317" actId="1076"/>
          <ac:picMkLst>
            <pc:docMk/>
            <pc:sldMk cId="1632552418" sldId="497"/>
            <ac:picMk id="8" creationId="{4C17E691-7C63-24E6-2CBB-C50627E896F8}"/>
          </ac:picMkLst>
        </pc:picChg>
        <pc:picChg chg="del mod">
          <ac:chgData name="Richard Chalk" userId="287f8aa4f4de1d19" providerId="LiveId" clId="{49675DFE-3F37-43F8-86E3-0DA7182B61D1}" dt="2023-07-04T12:22:29.404" v="315" actId="478"/>
          <ac:picMkLst>
            <pc:docMk/>
            <pc:sldMk cId="1632552418" sldId="497"/>
            <ac:picMk id="9" creationId="{D032BFC8-516D-46AF-5F51-086BB1BF8065}"/>
          </ac:picMkLst>
        </pc:picChg>
        <pc:picChg chg="mod">
          <ac:chgData name="Richard Chalk" userId="287f8aa4f4de1d19" providerId="LiveId" clId="{49675DFE-3F37-43F8-86E3-0DA7182B61D1}" dt="2023-07-04T12:22:20.219" v="313" actId="1076"/>
          <ac:picMkLst>
            <pc:docMk/>
            <pc:sldMk cId="1632552418" sldId="497"/>
            <ac:picMk id="11" creationId="{21790CD6-316D-D2A2-3645-51BE3E024507}"/>
          </ac:picMkLst>
        </pc:picChg>
        <pc:picChg chg="add mod">
          <ac:chgData name="Richard Chalk" userId="287f8aa4f4de1d19" providerId="LiveId" clId="{49675DFE-3F37-43F8-86E3-0DA7182B61D1}" dt="2023-07-04T12:28:23.033" v="765" actId="1076"/>
          <ac:picMkLst>
            <pc:docMk/>
            <pc:sldMk cId="1632552418" sldId="497"/>
            <ac:picMk id="1026" creationId="{85228D4D-FFB3-1B61-67A3-8FAD4DCEB53B}"/>
          </ac:picMkLst>
        </pc:picChg>
        <pc:picChg chg="add mod">
          <ac:chgData name="Richard Chalk" userId="287f8aa4f4de1d19" providerId="LiveId" clId="{49675DFE-3F37-43F8-86E3-0DA7182B61D1}" dt="2023-07-04T12:28:20.338" v="764" actId="1076"/>
          <ac:picMkLst>
            <pc:docMk/>
            <pc:sldMk cId="1632552418" sldId="497"/>
            <ac:picMk id="1028" creationId="{B431607D-F466-05F5-D5FB-CA7C48071A3E}"/>
          </ac:picMkLst>
        </pc:picChg>
        <pc:picChg chg="add mod">
          <ac:chgData name="Richard Chalk" userId="287f8aa4f4de1d19" providerId="LiveId" clId="{49675DFE-3F37-43F8-86E3-0DA7182B61D1}" dt="2023-07-04T12:28:13.794" v="762" actId="1076"/>
          <ac:picMkLst>
            <pc:docMk/>
            <pc:sldMk cId="1632552418" sldId="497"/>
            <ac:picMk id="1030" creationId="{394CA845-8C43-5BBC-8F00-9EFC94614EBB}"/>
          </ac:picMkLst>
        </pc:picChg>
        <pc:picChg chg="del">
          <ac:chgData name="Richard Chalk" userId="287f8aa4f4de1d19" providerId="LiveId" clId="{49675DFE-3F37-43F8-86E3-0DA7182B61D1}" dt="2023-07-04T12:20:38.342" v="294" actId="478"/>
          <ac:picMkLst>
            <pc:docMk/>
            <pc:sldMk cId="1632552418" sldId="497"/>
            <ac:picMk id="4098" creationId="{BF4ACAB2-61C4-66A0-7692-149FC5B8E968}"/>
          </ac:picMkLst>
        </pc:picChg>
      </pc:sldChg>
      <pc:sldChg chg="add del">
        <pc:chgData name="Richard Chalk" userId="287f8aa4f4de1d19" providerId="LiveId" clId="{49675DFE-3F37-43F8-86E3-0DA7182B61D1}" dt="2023-07-04T19:00:19.890" v="2294" actId="47"/>
        <pc:sldMkLst>
          <pc:docMk/>
          <pc:sldMk cId="1846627694" sldId="498"/>
        </pc:sldMkLst>
      </pc:sldChg>
      <pc:sldChg chg="add del">
        <pc:chgData name="Richard Chalk" userId="287f8aa4f4de1d19" providerId="LiveId" clId="{49675DFE-3F37-43F8-86E3-0DA7182B61D1}" dt="2023-07-04T19:00:19.890" v="2294" actId="47"/>
        <pc:sldMkLst>
          <pc:docMk/>
          <pc:sldMk cId="3481731746" sldId="499"/>
        </pc:sldMkLst>
      </pc:sldChg>
      <pc:sldChg chg="add del">
        <pc:chgData name="Richard Chalk" userId="287f8aa4f4de1d19" providerId="LiveId" clId="{49675DFE-3F37-43F8-86E3-0DA7182B61D1}" dt="2023-07-04T19:00:19.890" v="2294" actId="47"/>
        <pc:sldMkLst>
          <pc:docMk/>
          <pc:sldMk cId="2590251995" sldId="500"/>
        </pc:sldMkLst>
      </pc:sldChg>
      <pc:sldChg chg="del">
        <pc:chgData name="Richard Chalk" userId="287f8aa4f4de1d19" providerId="LiveId" clId="{49675DFE-3F37-43F8-86E3-0DA7182B61D1}" dt="2023-07-04T12:20:14.329" v="282" actId="47"/>
        <pc:sldMkLst>
          <pc:docMk/>
          <pc:sldMk cId="672458676" sldId="501"/>
        </pc:sldMkLst>
      </pc:sldChg>
      <pc:sldChg chg="new del">
        <pc:chgData name="Richard Chalk" userId="287f8aa4f4de1d19" providerId="LiveId" clId="{49675DFE-3F37-43F8-86E3-0DA7182B61D1}" dt="2023-07-04T19:00:19.890" v="2294" actId="47"/>
        <pc:sldMkLst>
          <pc:docMk/>
          <pc:sldMk cId="313342895" sldId="502"/>
        </pc:sldMkLst>
      </pc:sldChg>
      <pc:sldChg chg="addSp delSp modSp add mod modNotesTx">
        <pc:chgData name="Richard Chalk" userId="287f8aa4f4de1d19" providerId="LiveId" clId="{49675DFE-3F37-43F8-86E3-0DA7182B61D1}" dt="2023-07-04T12:45:14.868" v="1000" actId="113"/>
        <pc:sldMkLst>
          <pc:docMk/>
          <pc:sldMk cId="529699284" sldId="503"/>
        </pc:sldMkLst>
        <pc:spChg chg="mod">
          <ac:chgData name="Richard Chalk" userId="287f8aa4f4de1d19" providerId="LiveId" clId="{49675DFE-3F37-43F8-86E3-0DA7182B61D1}" dt="2023-07-04T12:44:35.034" v="995" actId="113"/>
          <ac:spMkLst>
            <pc:docMk/>
            <pc:sldMk cId="529699284" sldId="503"/>
            <ac:spMk id="2" creationId="{2CED0939-2445-F1A3-21AE-0A535344DD5D}"/>
          </ac:spMkLst>
        </pc:spChg>
        <pc:spChg chg="mod">
          <ac:chgData name="Richard Chalk" userId="287f8aa4f4de1d19" providerId="LiveId" clId="{49675DFE-3F37-43F8-86E3-0DA7182B61D1}" dt="2023-07-04T12:45:14.868" v="1000" actId="113"/>
          <ac:spMkLst>
            <pc:docMk/>
            <pc:sldMk cId="529699284" sldId="503"/>
            <ac:spMk id="3" creationId="{173D56EC-57A4-FE19-1901-5242223ADD72}"/>
          </ac:spMkLst>
        </pc:spChg>
        <pc:spChg chg="mod">
          <ac:chgData name="Richard Chalk" userId="287f8aa4f4de1d19" providerId="LiveId" clId="{49675DFE-3F37-43F8-86E3-0DA7182B61D1}" dt="2023-07-04T12:36:16.063" v="853" actId="6549"/>
          <ac:spMkLst>
            <pc:docMk/>
            <pc:sldMk cId="529699284" sldId="503"/>
            <ac:spMk id="7" creationId="{EBD62573-4B50-EAD6-8C7E-C3AE6A9F45B4}"/>
          </ac:spMkLst>
        </pc:spChg>
        <pc:spChg chg="add mod">
          <ac:chgData name="Richard Chalk" userId="287f8aa4f4de1d19" providerId="LiveId" clId="{49675DFE-3F37-43F8-86E3-0DA7182B61D1}" dt="2023-07-04T12:39:17.152" v="891" actId="20577"/>
          <ac:spMkLst>
            <pc:docMk/>
            <pc:sldMk cId="529699284" sldId="503"/>
            <ac:spMk id="8" creationId="{0DCB333C-9118-BE43-4330-5DC6BA418837}"/>
          </ac:spMkLst>
        </pc:spChg>
        <pc:picChg chg="add mod">
          <ac:chgData name="Richard Chalk" userId="287f8aa4f4de1d19" providerId="LiveId" clId="{49675DFE-3F37-43F8-86E3-0DA7182B61D1}" dt="2023-07-04T12:39:10.399" v="884" actId="1076"/>
          <ac:picMkLst>
            <pc:docMk/>
            <pc:sldMk cId="529699284" sldId="503"/>
            <ac:picMk id="9" creationId="{48260509-C1E0-6A22-E893-A68FCD3B62F6}"/>
          </ac:picMkLst>
        </pc:picChg>
        <pc:picChg chg="del">
          <ac:chgData name="Richard Chalk" userId="287f8aa4f4de1d19" providerId="LiveId" clId="{49675DFE-3F37-43F8-86E3-0DA7182B61D1}" dt="2023-07-04T12:36:17.744" v="854" actId="478"/>
          <ac:picMkLst>
            <pc:docMk/>
            <pc:sldMk cId="529699284" sldId="503"/>
            <ac:picMk id="12" creationId="{7A7D72AE-7E57-C71E-1753-E7C9F7ED3A93}"/>
          </ac:picMkLst>
        </pc:picChg>
        <pc:picChg chg="add mod">
          <ac:chgData name="Richard Chalk" userId="287f8aa4f4de1d19" providerId="LiveId" clId="{49675DFE-3F37-43F8-86E3-0DA7182B61D1}" dt="2023-07-04T12:42:54.940" v="955" actId="1036"/>
          <ac:picMkLst>
            <pc:docMk/>
            <pc:sldMk cId="529699284" sldId="503"/>
            <ac:picMk id="2050" creationId="{EB5CF953-A6BF-12E0-8A2B-6C4A4B67000A}"/>
          </ac:picMkLst>
        </pc:picChg>
        <pc:picChg chg="add mod">
          <ac:chgData name="Richard Chalk" userId="287f8aa4f4de1d19" providerId="LiveId" clId="{49675DFE-3F37-43F8-86E3-0DA7182B61D1}" dt="2023-07-04T12:43:42.848" v="986" actId="1038"/>
          <ac:picMkLst>
            <pc:docMk/>
            <pc:sldMk cId="529699284" sldId="503"/>
            <ac:picMk id="2052" creationId="{AFA108FA-442B-4BB2-6B7C-E2A4ADD542C1}"/>
          </ac:picMkLst>
        </pc:picChg>
        <pc:picChg chg="add mod">
          <ac:chgData name="Richard Chalk" userId="287f8aa4f4de1d19" providerId="LiveId" clId="{49675DFE-3F37-43F8-86E3-0DA7182B61D1}" dt="2023-07-04T12:44:21.019" v="992" actId="167"/>
          <ac:picMkLst>
            <pc:docMk/>
            <pc:sldMk cId="529699284" sldId="503"/>
            <ac:picMk id="2054" creationId="{1568B61B-AA90-4481-DC0C-72CC297C1710}"/>
          </ac:picMkLst>
        </pc:picChg>
      </pc:sldChg>
      <pc:sldChg chg="addSp delSp modSp add mod">
        <pc:chgData name="Richard Chalk" userId="287f8aa4f4de1d19" providerId="LiveId" clId="{49675DFE-3F37-43F8-86E3-0DA7182B61D1}" dt="2023-07-05T05:18:52.166" v="3019" actId="5793"/>
        <pc:sldMkLst>
          <pc:docMk/>
          <pc:sldMk cId="2985784809" sldId="504"/>
        </pc:sldMkLst>
        <pc:spChg chg="mod ord">
          <ac:chgData name="Richard Chalk" userId="287f8aa4f4de1d19" providerId="LiveId" clId="{49675DFE-3F37-43F8-86E3-0DA7182B61D1}" dt="2023-07-05T05:18:20.334" v="3006" actId="207"/>
          <ac:spMkLst>
            <pc:docMk/>
            <pc:sldMk cId="2985784809" sldId="504"/>
            <ac:spMk id="2" creationId="{2CED0939-2445-F1A3-21AE-0A535344DD5D}"/>
          </ac:spMkLst>
        </pc:spChg>
        <pc:spChg chg="mod">
          <ac:chgData name="Richard Chalk" userId="287f8aa4f4de1d19" providerId="LiveId" clId="{49675DFE-3F37-43F8-86E3-0DA7182B61D1}" dt="2023-07-04T12:47:42.840" v="1077" actId="14100"/>
          <ac:spMkLst>
            <pc:docMk/>
            <pc:sldMk cId="2985784809" sldId="504"/>
            <ac:spMk id="3" creationId="{173D56EC-57A4-FE19-1901-5242223ADD72}"/>
          </ac:spMkLst>
        </pc:spChg>
        <pc:spChg chg="mod">
          <ac:chgData name="Richard Chalk" userId="287f8aa4f4de1d19" providerId="LiveId" clId="{49675DFE-3F37-43F8-86E3-0DA7182B61D1}" dt="2023-07-04T12:57:27.419" v="1512" actId="20577"/>
          <ac:spMkLst>
            <pc:docMk/>
            <pc:sldMk cId="2985784809" sldId="504"/>
            <ac:spMk id="7" creationId="{EBD62573-4B50-EAD6-8C7E-C3AE6A9F45B4}"/>
          </ac:spMkLst>
        </pc:spChg>
        <pc:spChg chg="del">
          <ac:chgData name="Richard Chalk" userId="287f8aa4f4de1d19" providerId="LiveId" clId="{49675DFE-3F37-43F8-86E3-0DA7182B61D1}" dt="2023-07-04T12:46:07.417" v="1011" actId="478"/>
          <ac:spMkLst>
            <pc:docMk/>
            <pc:sldMk cId="2985784809" sldId="504"/>
            <ac:spMk id="8" creationId="{0DCB333C-9118-BE43-4330-5DC6BA418837}"/>
          </ac:spMkLst>
        </pc:spChg>
        <pc:spChg chg="add mod">
          <ac:chgData name="Richard Chalk" userId="287f8aa4f4de1d19" providerId="LiveId" clId="{49675DFE-3F37-43F8-86E3-0DA7182B61D1}" dt="2023-07-04T12:53:32.389" v="1220" actId="1037"/>
          <ac:spMkLst>
            <pc:docMk/>
            <pc:sldMk cId="2985784809" sldId="504"/>
            <ac:spMk id="11" creationId="{EAE9FE35-C3CC-4A3A-FE1A-46297409B518}"/>
          </ac:spMkLst>
        </pc:spChg>
        <pc:spChg chg="add mod">
          <ac:chgData name="Richard Chalk" userId="287f8aa4f4de1d19" providerId="LiveId" clId="{49675DFE-3F37-43F8-86E3-0DA7182B61D1}" dt="2023-07-05T05:18:52.166" v="3019" actId="5793"/>
          <ac:spMkLst>
            <pc:docMk/>
            <pc:sldMk cId="2985784809" sldId="504"/>
            <ac:spMk id="12" creationId="{47FBB063-A48B-96CC-2C52-34C7795F485F}"/>
          </ac:spMkLst>
        </pc:spChg>
        <pc:picChg chg="del">
          <ac:chgData name="Richard Chalk" userId="287f8aa4f4de1d19" providerId="LiveId" clId="{49675DFE-3F37-43F8-86E3-0DA7182B61D1}" dt="2023-07-04T12:46:06.420" v="1010" actId="478"/>
          <ac:picMkLst>
            <pc:docMk/>
            <pc:sldMk cId="2985784809" sldId="504"/>
            <ac:picMk id="9" creationId="{48260509-C1E0-6A22-E893-A68FCD3B62F6}"/>
          </ac:picMkLst>
        </pc:picChg>
        <pc:picChg chg="add mod">
          <ac:chgData name="Richard Chalk" userId="287f8aa4f4de1d19" providerId="LiveId" clId="{49675DFE-3F37-43F8-86E3-0DA7182B61D1}" dt="2023-07-05T05:18:07.446" v="3004" actId="1036"/>
          <ac:picMkLst>
            <pc:docMk/>
            <pc:sldMk cId="2985784809" sldId="504"/>
            <ac:picMk id="10" creationId="{357917CD-2A85-AAD4-0D8B-3B60E594447E}"/>
          </ac:picMkLst>
        </pc:picChg>
        <pc:picChg chg="add mod">
          <ac:chgData name="Richard Chalk" userId="287f8aa4f4de1d19" providerId="LiveId" clId="{49675DFE-3F37-43F8-86E3-0DA7182B61D1}" dt="2023-07-04T12:56:50.487" v="1491" actId="1076"/>
          <ac:picMkLst>
            <pc:docMk/>
            <pc:sldMk cId="2985784809" sldId="504"/>
            <ac:picMk id="13" creationId="{2B6D9CDF-0AA1-9356-D082-B6DE33E175BD}"/>
          </ac:picMkLst>
        </pc:picChg>
        <pc:picChg chg="del">
          <ac:chgData name="Richard Chalk" userId="287f8aa4f4de1d19" providerId="LiveId" clId="{49675DFE-3F37-43F8-86E3-0DA7182B61D1}" dt="2023-07-04T12:45:59.878" v="1006" actId="478"/>
          <ac:picMkLst>
            <pc:docMk/>
            <pc:sldMk cId="2985784809" sldId="504"/>
            <ac:picMk id="2050" creationId="{EB5CF953-A6BF-12E0-8A2B-6C4A4B67000A}"/>
          </ac:picMkLst>
        </pc:picChg>
        <pc:picChg chg="del">
          <ac:chgData name="Richard Chalk" userId="287f8aa4f4de1d19" providerId="LiveId" clId="{49675DFE-3F37-43F8-86E3-0DA7182B61D1}" dt="2023-07-04T12:46:01.683" v="1007" actId="478"/>
          <ac:picMkLst>
            <pc:docMk/>
            <pc:sldMk cId="2985784809" sldId="504"/>
            <ac:picMk id="2052" creationId="{AFA108FA-442B-4BB2-6B7C-E2A4ADD542C1}"/>
          </ac:picMkLst>
        </pc:picChg>
        <pc:picChg chg="del">
          <ac:chgData name="Richard Chalk" userId="287f8aa4f4de1d19" providerId="LiveId" clId="{49675DFE-3F37-43F8-86E3-0DA7182B61D1}" dt="2023-07-04T12:46:05.744" v="1009" actId="478"/>
          <ac:picMkLst>
            <pc:docMk/>
            <pc:sldMk cId="2985784809" sldId="504"/>
            <ac:picMk id="2054" creationId="{1568B61B-AA90-4481-DC0C-72CC297C1710}"/>
          </ac:picMkLst>
        </pc:picChg>
        <pc:cxnChg chg="mod">
          <ac:chgData name="Richard Chalk" userId="287f8aa4f4de1d19" providerId="LiveId" clId="{49675DFE-3F37-43F8-86E3-0DA7182B61D1}" dt="2023-07-04T12:47:47.925" v="1090" actId="1037"/>
          <ac:cxnSpMkLst>
            <pc:docMk/>
            <pc:sldMk cId="2985784809" sldId="504"/>
            <ac:cxnSpMk id="4" creationId="{8E10E644-46F5-F891-B4EC-377F5D56B5D8}"/>
          </ac:cxnSpMkLst>
        </pc:cxnChg>
      </pc:sldChg>
      <pc:sldChg chg="addSp modSp add mod">
        <pc:chgData name="Richard Chalk" userId="287f8aa4f4de1d19" providerId="LiveId" clId="{49675DFE-3F37-43F8-86E3-0DA7182B61D1}" dt="2023-07-05T05:19:39.726" v="3072" actId="113"/>
        <pc:sldMkLst>
          <pc:docMk/>
          <pc:sldMk cId="3857005702" sldId="505"/>
        </pc:sldMkLst>
        <pc:spChg chg="mod">
          <ac:chgData name="Richard Chalk" userId="287f8aa4f4de1d19" providerId="LiveId" clId="{49675DFE-3F37-43F8-86E3-0DA7182B61D1}" dt="2023-07-05T05:19:06.879" v="3025" actId="6549"/>
          <ac:spMkLst>
            <pc:docMk/>
            <pc:sldMk cId="3857005702" sldId="505"/>
            <ac:spMk id="2" creationId="{2CED0939-2445-F1A3-21AE-0A535344DD5D}"/>
          </ac:spMkLst>
        </pc:spChg>
        <pc:spChg chg="mod">
          <ac:chgData name="Richard Chalk" userId="287f8aa4f4de1d19" providerId="LiveId" clId="{49675DFE-3F37-43F8-86E3-0DA7182B61D1}" dt="2023-07-04T13:00:40.045" v="1614" actId="14100"/>
          <ac:spMkLst>
            <pc:docMk/>
            <pc:sldMk cId="3857005702" sldId="505"/>
            <ac:spMk id="3" creationId="{173D56EC-57A4-FE19-1901-5242223ADD72}"/>
          </ac:spMkLst>
        </pc:spChg>
        <pc:spChg chg="mod">
          <ac:chgData name="Richard Chalk" userId="287f8aa4f4de1d19" providerId="LiveId" clId="{49675DFE-3F37-43F8-86E3-0DA7182B61D1}" dt="2023-07-04T13:03:05.661" v="1714" actId="20577"/>
          <ac:spMkLst>
            <pc:docMk/>
            <pc:sldMk cId="3857005702" sldId="505"/>
            <ac:spMk id="7" creationId="{EBD62573-4B50-EAD6-8C7E-C3AE6A9F45B4}"/>
          </ac:spMkLst>
        </pc:spChg>
        <pc:spChg chg="mod">
          <ac:chgData name="Richard Chalk" userId="287f8aa4f4de1d19" providerId="LiveId" clId="{49675DFE-3F37-43F8-86E3-0DA7182B61D1}" dt="2023-07-04T13:00:46.086" v="1624" actId="1037"/>
          <ac:spMkLst>
            <pc:docMk/>
            <pc:sldMk cId="3857005702" sldId="505"/>
            <ac:spMk id="11" creationId="{EAE9FE35-C3CC-4A3A-FE1A-46297409B518}"/>
          </ac:spMkLst>
        </pc:spChg>
        <pc:spChg chg="mod">
          <ac:chgData name="Richard Chalk" userId="287f8aa4f4de1d19" providerId="LiveId" clId="{49675DFE-3F37-43F8-86E3-0DA7182B61D1}" dt="2023-07-05T05:19:39.726" v="3072" actId="113"/>
          <ac:spMkLst>
            <pc:docMk/>
            <pc:sldMk cId="3857005702" sldId="505"/>
            <ac:spMk id="12" creationId="{47FBB063-A48B-96CC-2C52-34C7795F485F}"/>
          </ac:spMkLst>
        </pc:spChg>
        <pc:picChg chg="add mod">
          <ac:chgData name="Richard Chalk" userId="287f8aa4f4de1d19" providerId="LiveId" clId="{49675DFE-3F37-43F8-86E3-0DA7182B61D1}" dt="2023-07-04T13:01:07.184" v="1627" actId="1076"/>
          <ac:picMkLst>
            <pc:docMk/>
            <pc:sldMk cId="3857005702" sldId="505"/>
            <ac:picMk id="8" creationId="{D8FFB379-ACCA-939C-174E-BB213155CDA5}"/>
          </ac:picMkLst>
        </pc:picChg>
        <pc:picChg chg="mod">
          <ac:chgData name="Richard Chalk" userId="287f8aa4f4de1d19" providerId="LiveId" clId="{49675DFE-3F37-43F8-86E3-0DA7182B61D1}" dt="2023-07-05T05:19:11.850" v="3048" actId="1036"/>
          <ac:picMkLst>
            <pc:docMk/>
            <pc:sldMk cId="3857005702" sldId="505"/>
            <ac:picMk id="10" creationId="{357917CD-2A85-AAD4-0D8B-3B60E594447E}"/>
          </ac:picMkLst>
        </pc:picChg>
        <pc:picChg chg="mod">
          <ac:chgData name="Richard Chalk" userId="287f8aa4f4de1d19" providerId="LiveId" clId="{49675DFE-3F37-43F8-86E3-0DA7182B61D1}" dt="2023-07-04T13:01:33.317" v="1639" actId="1076"/>
          <ac:picMkLst>
            <pc:docMk/>
            <pc:sldMk cId="3857005702" sldId="505"/>
            <ac:picMk id="13" creationId="{2B6D9CDF-0AA1-9356-D082-B6DE33E175BD}"/>
          </ac:picMkLst>
        </pc:picChg>
      </pc:sldChg>
      <pc:sldChg chg="addSp delSp modSp add mod">
        <pc:chgData name="Richard Chalk" userId="287f8aa4f4de1d19" providerId="LiveId" clId="{49675DFE-3F37-43F8-86E3-0DA7182B61D1}" dt="2023-07-05T05:20:12.470" v="3085" actId="113"/>
        <pc:sldMkLst>
          <pc:docMk/>
          <pc:sldMk cId="658545090" sldId="506"/>
        </pc:sldMkLst>
        <pc:spChg chg="mod">
          <ac:chgData name="Richard Chalk" userId="287f8aa4f4de1d19" providerId="LiveId" clId="{49675DFE-3F37-43F8-86E3-0DA7182B61D1}" dt="2023-07-05T05:19:57.089" v="3079" actId="20577"/>
          <ac:spMkLst>
            <pc:docMk/>
            <pc:sldMk cId="658545090" sldId="506"/>
            <ac:spMk id="2" creationId="{2CED0939-2445-F1A3-21AE-0A535344DD5D}"/>
          </ac:spMkLst>
        </pc:spChg>
        <pc:spChg chg="mod">
          <ac:chgData name="Richard Chalk" userId="287f8aa4f4de1d19" providerId="LiveId" clId="{49675DFE-3F37-43F8-86E3-0DA7182B61D1}" dt="2023-07-04T13:05:43.837" v="1764" actId="20577"/>
          <ac:spMkLst>
            <pc:docMk/>
            <pc:sldMk cId="658545090" sldId="506"/>
            <ac:spMk id="3" creationId="{173D56EC-57A4-FE19-1901-5242223ADD72}"/>
          </ac:spMkLst>
        </pc:spChg>
        <pc:spChg chg="mod">
          <ac:chgData name="Richard Chalk" userId="287f8aa4f4de1d19" providerId="LiveId" clId="{49675DFE-3F37-43F8-86E3-0DA7182B61D1}" dt="2023-07-04T13:03:12.404" v="1717" actId="20577"/>
          <ac:spMkLst>
            <pc:docMk/>
            <pc:sldMk cId="658545090" sldId="506"/>
            <ac:spMk id="7" creationId="{EBD62573-4B50-EAD6-8C7E-C3AE6A9F45B4}"/>
          </ac:spMkLst>
        </pc:spChg>
        <pc:spChg chg="add del mod">
          <ac:chgData name="Richard Chalk" userId="287f8aa4f4de1d19" providerId="LiveId" clId="{49675DFE-3F37-43F8-86E3-0DA7182B61D1}" dt="2023-07-05T05:20:09.875" v="3084"/>
          <ac:spMkLst>
            <pc:docMk/>
            <pc:sldMk cId="658545090" sldId="506"/>
            <ac:spMk id="8" creationId="{7B68B6AC-2D1C-3438-455E-DF43B2A3A8FF}"/>
          </ac:spMkLst>
        </pc:spChg>
        <pc:spChg chg="mod">
          <ac:chgData name="Richard Chalk" userId="287f8aa4f4de1d19" providerId="LiveId" clId="{49675DFE-3F37-43F8-86E3-0DA7182B61D1}" dt="2023-07-05T05:20:12.470" v="3085" actId="113"/>
          <ac:spMkLst>
            <pc:docMk/>
            <pc:sldMk cId="658545090" sldId="506"/>
            <ac:spMk id="12" creationId="{47FBB063-A48B-96CC-2C52-34C7795F485F}"/>
          </ac:spMkLst>
        </pc:spChg>
        <pc:picChg chg="del">
          <ac:chgData name="Richard Chalk" userId="287f8aa4f4de1d19" providerId="LiveId" clId="{49675DFE-3F37-43F8-86E3-0DA7182B61D1}" dt="2023-07-04T13:03:22.104" v="1718" actId="478"/>
          <ac:picMkLst>
            <pc:docMk/>
            <pc:sldMk cId="658545090" sldId="506"/>
            <ac:picMk id="8" creationId="{D8FFB379-ACCA-939C-174E-BB213155CDA5}"/>
          </ac:picMkLst>
        </pc:picChg>
        <pc:picChg chg="add mod">
          <ac:chgData name="Richard Chalk" userId="287f8aa4f4de1d19" providerId="LiveId" clId="{49675DFE-3F37-43F8-86E3-0DA7182B61D1}" dt="2023-07-04T13:03:25.945" v="1721" actId="1076"/>
          <ac:picMkLst>
            <pc:docMk/>
            <pc:sldMk cId="658545090" sldId="506"/>
            <ac:picMk id="9" creationId="{BF35C8EC-4A33-B3DA-DB16-25C24D6BD8A9}"/>
          </ac:picMkLst>
        </pc:picChg>
        <pc:picChg chg="mod">
          <ac:chgData name="Richard Chalk" userId="287f8aa4f4de1d19" providerId="LiveId" clId="{49675DFE-3F37-43F8-86E3-0DA7182B61D1}" dt="2023-07-04T13:17:02.308" v="2240" actId="1076"/>
          <ac:picMkLst>
            <pc:docMk/>
            <pc:sldMk cId="658545090" sldId="506"/>
            <ac:picMk id="10" creationId="{357917CD-2A85-AAD4-0D8B-3B60E594447E}"/>
          </ac:picMkLst>
        </pc:picChg>
      </pc:sldChg>
      <pc:sldChg chg="addSp delSp modSp add mod">
        <pc:chgData name="Richard Chalk" userId="287f8aa4f4de1d19" providerId="LiveId" clId="{49675DFE-3F37-43F8-86E3-0DA7182B61D1}" dt="2023-07-05T05:20:53.664" v="3092" actId="20577"/>
        <pc:sldMkLst>
          <pc:docMk/>
          <pc:sldMk cId="4185528542" sldId="507"/>
        </pc:sldMkLst>
        <pc:spChg chg="mod">
          <ac:chgData name="Richard Chalk" userId="287f8aa4f4de1d19" providerId="LiveId" clId="{49675DFE-3F37-43F8-86E3-0DA7182B61D1}" dt="2023-07-05T05:20:35.861" v="3090" actId="5793"/>
          <ac:spMkLst>
            <pc:docMk/>
            <pc:sldMk cId="4185528542" sldId="507"/>
            <ac:spMk id="2" creationId="{2CED0939-2445-F1A3-21AE-0A535344DD5D}"/>
          </ac:spMkLst>
        </pc:spChg>
        <pc:spChg chg="mod">
          <ac:chgData name="Richard Chalk" userId="287f8aa4f4de1d19" providerId="LiveId" clId="{49675DFE-3F37-43F8-86E3-0DA7182B61D1}" dt="2023-07-04T13:09:31.237" v="1882" actId="6549"/>
          <ac:spMkLst>
            <pc:docMk/>
            <pc:sldMk cId="4185528542" sldId="507"/>
            <ac:spMk id="3" creationId="{173D56EC-57A4-FE19-1901-5242223ADD72}"/>
          </ac:spMkLst>
        </pc:spChg>
        <pc:spChg chg="mod">
          <ac:chgData name="Richard Chalk" userId="287f8aa4f4de1d19" providerId="LiveId" clId="{49675DFE-3F37-43F8-86E3-0DA7182B61D1}" dt="2023-07-04T13:06:25.430" v="1798" actId="20577"/>
          <ac:spMkLst>
            <pc:docMk/>
            <pc:sldMk cId="4185528542" sldId="507"/>
            <ac:spMk id="7" creationId="{EBD62573-4B50-EAD6-8C7E-C3AE6A9F45B4}"/>
          </ac:spMkLst>
        </pc:spChg>
        <pc:spChg chg="add mod">
          <ac:chgData name="Richard Chalk" userId="287f8aa4f4de1d19" providerId="LiveId" clId="{49675DFE-3F37-43F8-86E3-0DA7182B61D1}" dt="2023-07-04T13:09:38.356" v="1901" actId="14100"/>
          <ac:spMkLst>
            <pc:docMk/>
            <pc:sldMk cId="4185528542" sldId="507"/>
            <ac:spMk id="8" creationId="{5F9379C8-0EB4-FF49-2608-E31B338FA9CD}"/>
          </ac:spMkLst>
        </pc:spChg>
        <pc:spChg chg="del">
          <ac:chgData name="Richard Chalk" userId="287f8aa4f4de1d19" providerId="LiveId" clId="{49675DFE-3F37-43F8-86E3-0DA7182B61D1}" dt="2023-07-04T13:08:44.873" v="1855" actId="478"/>
          <ac:spMkLst>
            <pc:docMk/>
            <pc:sldMk cId="4185528542" sldId="507"/>
            <ac:spMk id="11" creationId="{EAE9FE35-C3CC-4A3A-FE1A-46297409B518}"/>
          </ac:spMkLst>
        </pc:spChg>
        <pc:spChg chg="mod">
          <ac:chgData name="Richard Chalk" userId="287f8aa4f4de1d19" providerId="LiveId" clId="{49675DFE-3F37-43F8-86E3-0DA7182B61D1}" dt="2023-07-05T05:20:53.664" v="3092" actId="20577"/>
          <ac:spMkLst>
            <pc:docMk/>
            <pc:sldMk cId="4185528542" sldId="507"/>
            <ac:spMk id="12" creationId="{47FBB063-A48B-96CC-2C52-34C7795F485F}"/>
          </ac:spMkLst>
        </pc:spChg>
        <pc:spChg chg="add mod">
          <ac:chgData name="Richard Chalk" userId="287f8aa4f4de1d19" providerId="LiveId" clId="{49675DFE-3F37-43F8-86E3-0DA7182B61D1}" dt="2023-07-04T13:10:38.654" v="1974" actId="1076"/>
          <ac:spMkLst>
            <pc:docMk/>
            <pc:sldMk cId="4185528542" sldId="507"/>
            <ac:spMk id="14" creationId="{DAE04A23-7B74-4BE8-5B52-622BB6884743}"/>
          </ac:spMkLst>
        </pc:spChg>
        <pc:picChg chg="del">
          <ac:chgData name="Richard Chalk" userId="287f8aa4f4de1d19" providerId="LiveId" clId="{49675DFE-3F37-43F8-86E3-0DA7182B61D1}" dt="2023-07-05T05:14:04.675" v="2840" actId="478"/>
          <ac:picMkLst>
            <pc:docMk/>
            <pc:sldMk cId="4185528542" sldId="507"/>
            <ac:picMk id="9" creationId="{BF35C8EC-4A33-B3DA-DB16-25C24D6BD8A9}"/>
          </ac:picMkLst>
        </pc:picChg>
        <pc:picChg chg="mod">
          <ac:chgData name="Richard Chalk" userId="287f8aa4f4de1d19" providerId="LiveId" clId="{49675DFE-3F37-43F8-86E3-0DA7182B61D1}" dt="2023-07-04T13:10:53.590" v="1998" actId="1035"/>
          <ac:picMkLst>
            <pc:docMk/>
            <pc:sldMk cId="4185528542" sldId="507"/>
            <ac:picMk id="10" creationId="{357917CD-2A85-AAD4-0D8B-3B60E594447E}"/>
          </ac:picMkLst>
        </pc:picChg>
        <pc:picChg chg="mod">
          <ac:chgData name="Richard Chalk" userId="287f8aa4f4de1d19" providerId="LiveId" clId="{49675DFE-3F37-43F8-86E3-0DA7182B61D1}" dt="2023-07-04T13:10:29.265" v="1972" actId="1076"/>
          <ac:picMkLst>
            <pc:docMk/>
            <pc:sldMk cId="4185528542" sldId="507"/>
            <ac:picMk id="13" creationId="{2B6D9CDF-0AA1-9356-D082-B6DE33E175BD}"/>
          </ac:picMkLst>
        </pc:picChg>
      </pc:sldChg>
      <pc:sldChg chg="addSp delSp modSp add mod modNotesTx">
        <pc:chgData name="Richard Chalk" userId="287f8aa4f4de1d19" providerId="LiveId" clId="{49675DFE-3F37-43F8-86E3-0DA7182B61D1}" dt="2023-07-05T05:21:20.894" v="3095" actId="207"/>
        <pc:sldMkLst>
          <pc:docMk/>
          <pc:sldMk cId="1895652186" sldId="508"/>
        </pc:sldMkLst>
        <pc:spChg chg="mod">
          <ac:chgData name="Richard Chalk" userId="287f8aa4f4de1d19" providerId="LiveId" clId="{49675DFE-3F37-43F8-86E3-0DA7182B61D1}" dt="2023-07-05T05:21:20.894" v="3095" actId="207"/>
          <ac:spMkLst>
            <pc:docMk/>
            <pc:sldMk cId="1895652186" sldId="508"/>
            <ac:spMk id="2" creationId="{2CED0939-2445-F1A3-21AE-0A535344DD5D}"/>
          </ac:spMkLst>
        </pc:spChg>
        <pc:spChg chg="mod">
          <ac:chgData name="Richard Chalk" userId="287f8aa4f4de1d19" providerId="LiveId" clId="{49675DFE-3F37-43F8-86E3-0DA7182B61D1}" dt="2023-07-04T13:15:03.296" v="2136" actId="14100"/>
          <ac:spMkLst>
            <pc:docMk/>
            <pc:sldMk cId="1895652186" sldId="508"/>
            <ac:spMk id="3" creationId="{173D56EC-57A4-FE19-1901-5242223ADD72}"/>
          </ac:spMkLst>
        </pc:spChg>
        <pc:spChg chg="mod">
          <ac:chgData name="Richard Chalk" userId="287f8aa4f4de1d19" providerId="LiveId" clId="{49675DFE-3F37-43F8-86E3-0DA7182B61D1}" dt="2023-07-04T13:17:41.838" v="2245" actId="20577"/>
          <ac:spMkLst>
            <pc:docMk/>
            <pc:sldMk cId="1895652186" sldId="508"/>
            <ac:spMk id="7" creationId="{EBD62573-4B50-EAD6-8C7E-C3AE6A9F45B4}"/>
          </ac:spMkLst>
        </pc:spChg>
        <pc:spChg chg="mod">
          <ac:chgData name="Richard Chalk" userId="287f8aa4f4de1d19" providerId="LiveId" clId="{49675DFE-3F37-43F8-86E3-0DA7182B61D1}" dt="2023-07-04T13:17:27.160" v="2243" actId="14100"/>
          <ac:spMkLst>
            <pc:docMk/>
            <pc:sldMk cId="1895652186" sldId="508"/>
            <ac:spMk id="8" creationId="{5F9379C8-0EB4-FF49-2608-E31B338FA9CD}"/>
          </ac:spMkLst>
        </pc:spChg>
        <pc:spChg chg="add mod">
          <ac:chgData name="Richard Chalk" userId="287f8aa4f4de1d19" providerId="LiveId" clId="{49675DFE-3F37-43F8-86E3-0DA7182B61D1}" dt="2023-07-04T13:15:44.742" v="2145" actId="1036"/>
          <ac:spMkLst>
            <pc:docMk/>
            <pc:sldMk cId="1895652186" sldId="508"/>
            <ac:spMk id="11" creationId="{9D2FE606-16D2-B81C-59A6-4B3799274F22}"/>
          </ac:spMkLst>
        </pc:spChg>
        <pc:spChg chg="mod">
          <ac:chgData name="Richard Chalk" userId="287f8aa4f4de1d19" providerId="LiveId" clId="{49675DFE-3F37-43F8-86E3-0DA7182B61D1}" dt="2023-07-04T13:16:23.313" v="2219" actId="1076"/>
          <ac:spMkLst>
            <pc:docMk/>
            <pc:sldMk cId="1895652186" sldId="508"/>
            <ac:spMk id="12" creationId="{47FBB063-A48B-96CC-2C52-34C7795F485F}"/>
          </ac:spMkLst>
        </pc:spChg>
        <pc:spChg chg="del">
          <ac:chgData name="Richard Chalk" userId="287f8aa4f4de1d19" providerId="LiveId" clId="{49675DFE-3F37-43F8-86E3-0DA7182B61D1}" dt="2023-07-04T13:14:32.564" v="2099" actId="478"/>
          <ac:spMkLst>
            <pc:docMk/>
            <pc:sldMk cId="1895652186" sldId="508"/>
            <ac:spMk id="14" creationId="{DAE04A23-7B74-4BE8-5B52-622BB6884743}"/>
          </ac:spMkLst>
        </pc:spChg>
        <pc:spChg chg="add mod">
          <ac:chgData name="Richard Chalk" userId="287f8aa4f4de1d19" providerId="LiveId" clId="{49675DFE-3F37-43F8-86E3-0DA7182B61D1}" dt="2023-07-04T13:16:27.058" v="2228" actId="1038"/>
          <ac:spMkLst>
            <pc:docMk/>
            <pc:sldMk cId="1895652186" sldId="508"/>
            <ac:spMk id="15" creationId="{AB241F1C-47F8-53EE-112E-FE66F7DE1F24}"/>
          </ac:spMkLst>
        </pc:spChg>
        <pc:picChg chg="del">
          <ac:chgData name="Richard Chalk" userId="287f8aa4f4de1d19" providerId="LiveId" clId="{49675DFE-3F37-43F8-86E3-0DA7182B61D1}" dt="2023-07-05T05:14:11.409" v="2841" actId="478"/>
          <ac:picMkLst>
            <pc:docMk/>
            <pc:sldMk cId="1895652186" sldId="508"/>
            <ac:picMk id="9" creationId="{BF35C8EC-4A33-B3DA-DB16-25C24D6BD8A9}"/>
          </ac:picMkLst>
        </pc:picChg>
        <pc:picChg chg="del mod">
          <ac:chgData name="Richard Chalk" userId="287f8aa4f4de1d19" providerId="LiveId" clId="{49675DFE-3F37-43F8-86E3-0DA7182B61D1}" dt="2023-07-05T05:21:07.010" v="3094" actId="478"/>
          <ac:picMkLst>
            <pc:docMk/>
            <pc:sldMk cId="1895652186" sldId="508"/>
            <ac:picMk id="10" creationId="{357917CD-2A85-AAD4-0D8B-3B60E594447E}"/>
          </ac:picMkLst>
        </pc:picChg>
        <pc:picChg chg="mod">
          <ac:chgData name="Richard Chalk" userId="287f8aa4f4de1d19" providerId="LiveId" clId="{49675DFE-3F37-43F8-86E3-0DA7182B61D1}" dt="2023-07-04T13:16:23.313" v="2219" actId="1076"/>
          <ac:picMkLst>
            <pc:docMk/>
            <pc:sldMk cId="1895652186" sldId="508"/>
            <ac:picMk id="13" creationId="{2B6D9CDF-0AA1-9356-D082-B6DE33E175BD}"/>
          </ac:picMkLst>
        </pc:picChg>
      </pc:sldChg>
      <pc:sldChg chg="addSp delSp modSp add mod modNotesTx">
        <pc:chgData name="Richard Chalk" userId="287f8aa4f4de1d19" providerId="LiveId" clId="{49675DFE-3F37-43F8-86E3-0DA7182B61D1}" dt="2023-07-05T05:22:43.337" v="3109" actId="6549"/>
        <pc:sldMkLst>
          <pc:docMk/>
          <pc:sldMk cId="2496683731" sldId="509"/>
        </pc:sldMkLst>
        <pc:spChg chg="mod">
          <ac:chgData name="Richard Chalk" userId="287f8aa4f4de1d19" providerId="LiveId" clId="{49675DFE-3F37-43F8-86E3-0DA7182B61D1}" dt="2023-07-05T05:22:06.095" v="3106" actId="20577"/>
          <ac:spMkLst>
            <pc:docMk/>
            <pc:sldMk cId="2496683731" sldId="509"/>
            <ac:spMk id="2" creationId="{2CED0939-2445-F1A3-21AE-0A535344DD5D}"/>
          </ac:spMkLst>
        </pc:spChg>
        <pc:spChg chg="del">
          <ac:chgData name="Richard Chalk" userId="287f8aa4f4de1d19" providerId="LiveId" clId="{49675DFE-3F37-43F8-86E3-0DA7182B61D1}" dt="2023-07-05T04:56:33.087" v="2489" actId="478"/>
          <ac:spMkLst>
            <pc:docMk/>
            <pc:sldMk cId="2496683731" sldId="509"/>
            <ac:spMk id="3" creationId="{173D56EC-57A4-FE19-1901-5242223ADD72}"/>
          </ac:spMkLst>
        </pc:spChg>
        <pc:spChg chg="mod">
          <ac:chgData name="Richard Chalk" userId="287f8aa4f4de1d19" providerId="LiveId" clId="{49675DFE-3F37-43F8-86E3-0DA7182B61D1}" dt="2023-07-04T14:29:59.291" v="2281" actId="20577"/>
          <ac:spMkLst>
            <pc:docMk/>
            <pc:sldMk cId="2496683731" sldId="509"/>
            <ac:spMk id="7" creationId="{EBD62573-4B50-EAD6-8C7E-C3AE6A9F45B4}"/>
          </ac:spMkLst>
        </pc:spChg>
        <pc:spChg chg="del">
          <ac:chgData name="Richard Chalk" userId="287f8aa4f4de1d19" providerId="LiveId" clId="{49675DFE-3F37-43F8-86E3-0DA7182B61D1}" dt="2023-07-05T04:56:36.938" v="2491" actId="478"/>
          <ac:spMkLst>
            <pc:docMk/>
            <pc:sldMk cId="2496683731" sldId="509"/>
            <ac:spMk id="8" creationId="{5F9379C8-0EB4-FF49-2608-E31B338FA9CD}"/>
          </ac:spMkLst>
        </pc:spChg>
        <pc:spChg chg="del">
          <ac:chgData name="Richard Chalk" userId="287f8aa4f4de1d19" providerId="LiveId" clId="{49675DFE-3F37-43F8-86E3-0DA7182B61D1}" dt="2023-07-05T04:56:43.055" v="2493" actId="478"/>
          <ac:spMkLst>
            <pc:docMk/>
            <pc:sldMk cId="2496683731" sldId="509"/>
            <ac:spMk id="11" creationId="{9D2FE606-16D2-B81C-59A6-4B3799274F22}"/>
          </ac:spMkLst>
        </pc:spChg>
        <pc:spChg chg="del">
          <ac:chgData name="Richard Chalk" userId="287f8aa4f4de1d19" providerId="LiveId" clId="{49675DFE-3F37-43F8-86E3-0DA7182B61D1}" dt="2023-07-05T04:56:44.639" v="2495" actId="478"/>
          <ac:spMkLst>
            <pc:docMk/>
            <pc:sldMk cId="2496683731" sldId="509"/>
            <ac:spMk id="12" creationId="{47FBB063-A48B-96CC-2C52-34C7795F485F}"/>
          </ac:spMkLst>
        </pc:spChg>
        <pc:spChg chg="add del">
          <ac:chgData name="Richard Chalk" userId="287f8aa4f4de1d19" providerId="LiveId" clId="{49675DFE-3F37-43F8-86E3-0DA7182B61D1}" dt="2023-07-05T04:56:30.612" v="2488" actId="478"/>
          <ac:spMkLst>
            <pc:docMk/>
            <pc:sldMk cId="2496683731" sldId="509"/>
            <ac:spMk id="14" creationId="{2847814A-E116-D950-5104-3FB78A97729B}"/>
          </ac:spMkLst>
        </pc:spChg>
        <pc:spChg chg="del">
          <ac:chgData name="Richard Chalk" userId="287f8aa4f4de1d19" providerId="LiveId" clId="{49675DFE-3F37-43F8-86E3-0DA7182B61D1}" dt="2023-07-05T04:56:45.452" v="2496" actId="478"/>
          <ac:spMkLst>
            <pc:docMk/>
            <pc:sldMk cId="2496683731" sldId="509"/>
            <ac:spMk id="15" creationId="{AB241F1C-47F8-53EE-112E-FE66F7DE1F24}"/>
          </ac:spMkLst>
        </pc:spChg>
        <pc:spChg chg="add mod ord">
          <ac:chgData name="Richard Chalk" userId="287f8aa4f4de1d19" providerId="LiveId" clId="{49675DFE-3F37-43F8-86E3-0DA7182B61D1}" dt="2023-07-05T05:08:54.440" v="2706" actId="14100"/>
          <ac:spMkLst>
            <pc:docMk/>
            <pc:sldMk cId="2496683731" sldId="509"/>
            <ac:spMk id="16" creationId="{D66CFC44-5935-9CDE-8D82-712AB261BA4B}"/>
          </ac:spMkLst>
        </pc:spChg>
        <pc:spChg chg="add mod">
          <ac:chgData name="Richard Chalk" userId="287f8aa4f4de1d19" providerId="LiveId" clId="{49675DFE-3F37-43F8-86E3-0DA7182B61D1}" dt="2023-07-05T05:01:58.112" v="2588" actId="1035"/>
          <ac:spMkLst>
            <pc:docMk/>
            <pc:sldMk cId="2496683731" sldId="509"/>
            <ac:spMk id="17" creationId="{9429C837-D9A2-C0B0-05A9-B0006F2D1871}"/>
          </ac:spMkLst>
        </pc:spChg>
        <pc:spChg chg="add del mod">
          <ac:chgData name="Richard Chalk" userId="287f8aa4f4de1d19" providerId="LiveId" clId="{49675DFE-3F37-43F8-86E3-0DA7182B61D1}" dt="2023-07-05T05:01:03.264" v="2560"/>
          <ac:spMkLst>
            <pc:docMk/>
            <pc:sldMk cId="2496683731" sldId="509"/>
            <ac:spMk id="20" creationId="{2219486F-D916-0DB3-4A42-4A80DBC16782}"/>
          </ac:spMkLst>
        </pc:spChg>
        <pc:spChg chg="add mod">
          <ac:chgData name="Richard Chalk" userId="287f8aa4f4de1d19" providerId="LiveId" clId="{49675DFE-3F37-43F8-86E3-0DA7182B61D1}" dt="2023-07-05T05:22:43.337" v="3109" actId="6549"/>
          <ac:spMkLst>
            <pc:docMk/>
            <pc:sldMk cId="2496683731" sldId="509"/>
            <ac:spMk id="21" creationId="{2C0CDD3E-68E7-4FDF-40F5-D5699A73BEE0}"/>
          </ac:spMkLst>
        </pc:spChg>
        <pc:spChg chg="add mod">
          <ac:chgData name="Richard Chalk" userId="287f8aa4f4de1d19" providerId="LiveId" clId="{49675DFE-3F37-43F8-86E3-0DA7182B61D1}" dt="2023-07-05T05:02:06.427" v="2598" actId="1036"/>
          <ac:spMkLst>
            <pc:docMk/>
            <pc:sldMk cId="2496683731" sldId="509"/>
            <ac:spMk id="23" creationId="{EEA46CC2-EB43-92C8-3630-87AC20712EA2}"/>
          </ac:spMkLst>
        </pc:spChg>
        <pc:spChg chg="add mod">
          <ac:chgData name="Richard Chalk" userId="287f8aa4f4de1d19" providerId="LiveId" clId="{49675DFE-3F37-43F8-86E3-0DA7182B61D1}" dt="2023-07-05T05:06:57.820" v="2691" actId="1036"/>
          <ac:spMkLst>
            <pc:docMk/>
            <pc:sldMk cId="2496683731" sldId="509"/>
            <ac:spMk id="24" creationId="{F8D8E1B8-1897-8640-2B70-7256BD8EB4C8}"/>
          </ac:spMkLst>
        </pc:spChg>
        <pc:picChg chg="del">
          <ac:chgData name="Richard Chalk" userId="287f8aa4f4de1d19" providerId="LiveId" clId="{49675DFE-3F37-43F8-86E3-0DA7182B61D1}" dt="2023-07-05T05:08:29.021" v="2702" actId="478"/>
          <ac:picMkLst>
            <pc:docMk/>
            <pc:sldMk cId="2496683731" sldId="509"/>
            <ac:picMk id="9" creationId="{BF35C8EC-4A33-B3DA-DB16-25C24D6BD8A9}"/>
          </ac:picMkLst>
        </pc:picChg>
        <pc:picChg chg="mod">
          <ac:chgData name="Richard Chalk" userId="287f8aa4f4de1d19" providerId="LiveId" clId="{49675DFE-3F37-43F8-86E3-0DA7182B61D1}" dt="2023-07-05T04:58:37.051" v="2514" actId="1076"/>
          <ac:picMkLst>
            <pc:docMk/>
            <pc:sldMk cId="2496683731" sldId="509"/>
            <ac:picMk id="10" creationId="{357917CD-2A85-AAD4-0D8B-3B60E594447E}"/>
          </ac:picMkLst>
        </pc:picChg>
        <pc:picChg chg="del">
          <ac:chgData name="Richard Chalk" userId="287f8aa4f4de1d19" providerId="LiveId" clId="{49675DFE-3F37-43F8-86E3-0DA7182B61D1}" dt="2023-07-05T04:56:43.800" v="2494" actId="478"/>
          <ac:picMkLst>
            <pc:docMk/>
            <pc:sldMk cId="2496683731" sldId="509"/>
            <ac:picMk id="13" creationId="{2B6D9CDF-0AA1-9356-D082-B6DE33E175BD}"/>
          </ac:picMkLst>
        </pc:picChg>
        <pc:picChg chg="add del mod">
          <ac:chgData name="Richard Chalk" userId="287f8aa4f4de1d19" providerId="LiveId" clId="{49675DFE-3F37-43F8-86E3-0DA7182B61D1}" dt="2023-07-05T05:06:48.659" v="2687" actId="478"/>
          <ac:picMkLst>
            <pc:docMk/>
            <pc:sldMk cId="2496683731" sldId="509"/>
            <ac:picMk id="18" creationId="{238A2357-899C-969E-730D-44AAC56D34FF}"/>
          </ac:picMkLst>
        </pc:picChg>
        <pc:picChg chg="add mod">
          <ac:chgData name="Richard Chalk" userId="287f8aa4f4de1d19" providerId="LiveId" clId="{49675DFE-3F37-43F8-86E3-0DA7182B61D1}" dt="2023-07-05T05:09:10.616" v="2733" actId="1036"/>
          <ac:picMkLst>
            <pc:docMk/>
            <pc:sldMk cId="2496683731" sldId="509"/>
            <ac:picMk id="22" creationId="{32FE7DAD-16C2-F38D-DE5D-F196D1AB938A}"/>
          </ac:picMkLst>
        </pc:picChg>
        <pc:picChg chg="add mod">
          <ac:chgData name="Richard Chalk" userId="287f8aa4f4de1d19" providerId="LiveId" clId="{49675DFE-3F37-43F8-86E3-0DA7182B61D1}" dt="2023-07-05T05:09:05.400" v="2708" actId="1076"/>
          <ac:picMkLst>
            <pc:docMk/>
            <pc:sldMk cId="2496683731" sldId="509"/>
            <ac:picMk id="2050" creationId="{DCDDF168-5BA0-6D9A-E926-2ADCFE0F8517}"/>
          </ac:picMkLst>
        </pc:picChg>
      </pc:sldChg>
      <pc:sldChg chg="addSp delSp modSp add mod modNotesTx">
        <pc:chgData name="Richard Chalk" userId="287f8aa4f4de1d19" providerId="LiveId" clId="{49675DFE-3F37-43F8-86E3-0DA7182B61D1}" dt="2023-07-05T05:24:44.451" v="3138" actId="1076"/>
        <pc:sldMkLst>
          <pc:docMk/>
          <pc:sldMk cId="108713598" sldId="510"/>
        </pc:sldMkLst>
        <pc:spChg chg="mod">
          <ac:chgData name="Richard Chalk" userId="287f8aa4f4de1d19" providerId="LiveId" clId="{49675DFE-3F37-43F8-86E3-0DA7182B61D1}" dt="2023-07-05T05:23:25.560" v="3117" actId="207"/>
          <ac:spMkLst>
            <pc:docMk/>
            <pc:sldMk cId="108713598" sldId="510"/>
            <ac:spMk id="2" creationId="{2CED0939-2445-F1A3-21AE-0A535344DD5D}"/>
          </ac:spMkLst>
        </pc:spChg>
        <pc:spChg chg="mod">
          <ac:chgData name="Richard Chalk" userId="287f8aa4f4de1d19" providerId="LiveId" clId="{49675DFE-3F37-43F8-86E3-0DA7182B61D1}" dt="2023-07-05T05:11:34.303" v="2755" actId="14100"/>
          <ac:spMkLst>
            <pc:docMk/>
            <pc:sldMk cId="108713598" sldId="510"/>
            <ac:spMk id="3" creationId="{173D56EC-57A4-FE19-1901-5242223ADD72}"/>
          </ac:spMkLst>
        </pc:spChg>
        <pc:spChg chg="mod">
          <ac:chgData name="Richard Chalk" userId="287f8aa4f4de1d19" providerId="LiveId" clId="{49675DFE-3F37-43F8-86E3-0DA7182B61D1}" dt="2023-07-04T19:00:04.280" v="2293" actId="20577"/>
          <ac:spMkLst>
            <pc:docMk/>
            <pc:sldMk cId="108713598" sldId="510"/>
            <ac:spMk id="7" creationId="{EBD62573-4B50-EAD6-8C7E-C3AE6A9F45B4}"/>
          </ac:spMkLst>
        </pc:spChg>
        <pc:spChg chg="del">
          <ac:chgData name="Richard Chalk" userId="287f8aa4f4de1d19" providerId="LiveId" clId="{49675DFE-3F37-43F8-86E3-0DA7182B61D1}" dt="2023-07-05T05:10:31.409" v="2743" actId="478"/>
          <ac:spMkLst>
            <pc:docMk/>
            <pc:sldMk cId="108713598" sldId="510"/>
            <ac:spMk id="8" creationId="{5F9379C8-0EB4-FF49-2608-E31B338FA9CD}"/>
          </ac:spMkLst>
        </pc:spChg>
        <pc:spChg chg="del">
          <ac:chgData name="Richard Chalk" userId="287f8aa4f4de1d19" providerId="LiveId" clId="{49675DFE-3F37-43F8-86E3-0DA7182B61D1}" dt="2023-07-05T05:10:33.110" v="2745" actId="478"/>
          <ac:spMkLst>
            <pc:docMk/>
            <pc:sldMk cId="108713598" sldId="510"/>
            <ac:spMk id="11" creationId="{9D2FE606-16D2-B81C-59A6-4B3799274F22}"/>
          </ac:spMkLst>
        </pc:spChg>
        <pc:spChg chg="del">
          <ac:chgData name="Richard Chalk" userId="287f8aa4f4de1d19" providerId="LiveId" clId="{49675DFE-3F37-43F8-86E3-0DA7182B61D1}" dt="2023-07-05T05:10:30.341" v="2742" actId="478"/>
          <ac:spMkLst>
            <pc:docMk/>
            <pc:sldMk cId="108713598" sldId="510"/>
            <ac:spMk id="12" creationId="{47FBB063-A48B-96CC-2C52-34C7795F485F}"/>
          </ac:spMkLst>
        </pc:spChg>
        <pc:spChg chg="del">
          <ac:chgData name="Richard Chalk" userId="287f8aa4f4de1d19" providerId="LiveId" clId="{49675DFE-3F37-43F8-86E3-0DA7182B61D1}" dt="2023-07-05T05:09:25.180" v="2735" actId="478"/>
          <ac:spMkLst>
            <pc:docMk/>
            <pc:sldMk cId="108713598" sldId="510"/>
            <ac:spMk id="14" creationId="{2847814A-E116-D950-5104-3FB78A97729B}"/>
          </ac:spMkLst>
        </pc:spChg>
        <pc:spChg chg="del">
          <ac:chgData name="Richard Chalk" userId="287f8aa4f4de1d19" providerId="LiveId" clId="{49675DFE-3F37-43F8-86E3-0DA7182B61D1}" dt="2023-07-05T05:10:32.157" v="2744" actId="478"/>
          <ac:spMkLst>
            <pc:docMk/>
            <pc:sldMk cId="108713598" sldId="510"/>
            <ac:spMk id="15" creationId="{AB241F1C-47F8-53EE-112E-FE66F7DE1F24}"/>
          </ac:spMkLst>
        </pc:spChg>
        <pc:spChg chg="add mod">
          <ac:chgData name="Richard Chalk" userId="287f8aa4f4de1d19" providerId="LiveId" clId="{49675DFE-3F37-43F8-86E3-0DA7182B61D1}" dt="2023-07-05T05:24:38.924" v="3137" actId="20577"/>
          <ac:spMkLst>
            <pc:docMk/>
            <pc:sldMk cId="108713598" sldId="510"/>
            <ac:spMk id="17" creationId="{CAF0701B-C5F3-3E2A-5BD5-1777621810A6}"/>
          </ac:spMkLst>
        </pc:spChg>
        <pc:spChg chg="add mod">
          <ac:chgData name="Richard Chalk" userId="287f8aa4f4de1d19" providerId="LiveId" clId="{49675DFE-3F37-43F8-86E3-0DA7182B61D1}" dt="2023-07-05T05:23:32.020" v="3121" actId="20577"/>
          <ac:spMkLst>
            <pc:docMk/>
            <pc:sldMk cId="108713598" sldId="510"/>
            <ac:spMk id="20" creationId="{0535DB8F-D00B-3F96-6ADB-6A2AF9850DCD}"/>
          </ac:spMkLst>
        </pc:spChg>
        <pc:spChg chg="add mod">
          <ac:chgData name="Richard Chalk" userId="287f8aa4f4de1d19" providerId="LiveId" clId="{49675DFE-3F37-43F8-86E3-0DA7182B61D1}" dt="2023-07-05T05:16:21.752" v="2978" actId="14100"/>
          <ac:spMkLst>
            <pc:docMk/>
            <pc:sldMk cId="108713598" sldId="510"/>
            <ac:spMk id="22" creationId="{120FCFC2-BC5F-C545-94C8-8BBCA627CCDA}"/>
          </ac:spMkLst>
        </pc:spChg>
        <pc:picChg chg="del">
          <ac:chgData name="Richard Chalk" userId="287f8aa4f4de1d19" providerId="LiveId" clId="{49675DFE-3F37-43F8-86E3-0DA7182B61D1}" dt="2023-07-05T05:09:26.733" v="2736" actId="478"/>
          <ac:picMkLst>
            <pc:docMk/>
            <pc:sldMk cId="108713598" sldId="510"/>
            <ac:picMk id="9" creationId="{BF35C8EC-4A33-B3DA-DB16-25C24D6BD8A9}"/>
          </ac:picMkLst>
        </pc:picChg>
        <pc:picChg chg="del">
          <ac:chgData name="Richard Chalk" userId="287f8aa4f4de1d19" providerId="LiveId" clId="{49675DFE-3F37-43F8-86E3-0DA7182B61D1}" dt="2023-07-05T05:09:28.647" v="2737" actId="478"/>
          <ac:picMkLst>
            <pc:docMk/>
            <pc:sldMk cId="108713598" sldId="510"/>
            <ac:picMk id="10" creationId="{357917CD-2A85-AAD4-0D8B-3B60E594447E}"/>
          </ac:picMkLst>
        </pc:picChg>
        <pc:picChg chg="del">
          <ac:chgData name="Richard Chalk" userId="287f8aa4f4de1d19" providerId="LiveId" clId="{49675DFE-3F37-43F8-86E3-0DA7182B61D1}" dt="2023-07-05T05:10:28.697" v="2741" actId="478"/>
          <ac:picMkLst>
            <pc:docMk/>
            <pc:sldMk cId="108713598" sldId="510"/>
            <ac:picMk id="13" creationId="{2B6D9CDF-0AA1-9356-D082-B6DE33E175BD}"/>
          </ac:picMkLst>
        </pc:picChg>
        <pc:picChg chg="add mod">
          <ac:chgData name="Richard Chalk" userId="287f8aa4f4de1d19" providerId="LiveId" clId="{49675DFE-3F37-43F8-86E3-0DA7182B61D1}" dt="2023-07-05T05:09:39.939" v="2740" actId="1038"/>
          <ac:picMkLst>
            <pc:docMk/>
            <pc:sldMk cId="108713598" sldId="510"/>
            <ac:picMk id="16" creationId="{3D7D0F8C-A2A3-49E8-9BC6-4E599CE624E2}"/>
          </ac:picMkLst>
        </pc:picChg>
        <pc:picChg chg="add mod">
          <ac:chgData name="Richard Chalk" userId="287f8aa4f4de1d19" providerId="LiveId" clId="{49675DFE-3F37-43F8-86E3-0DA7182B61D1}" dt="2023-07-05T05:15:09.652" v="2852" actId="1076"/>
          <ac:picMkLst>
            <pc:docMk/>
            <pc:sldMk cId="108713598" sldId="510"/>
            <ac:picMk id="18" creationId="{1610344C-9D06-D798-AAC6-2ABA063D4617}"/>
          </ac:picMkLst>
        </pc:picChg>
        <pc:picChg chg="add mod">
          <ac:chgData name="Richard Chalk" userId="287f8aa4f4de1d19" providerId="LiveId" clId="{49675DFE-3F37-43F8-86E3-0DA7182B61D1}" dt="2023-07-05T05:15:22.930" v="2953" actId="1037"/>
          <ac:picMkLst>
            <pc:docMk/>
            <pc:sldMk cId="108713598" sldId="510"/>
            <ac:picMk id="19" creationId="{89984E91-BBFE-1CEC-88ED-1FCB3C8743F1}"/>
          </ac:picMkLst>
        </pc:picChg>
        <pc:picChg chg="add mod">
          <ac:chgData name="Richard Chalk" userId="287f8aa4f4de1d19" providerId="LiveId" clId="{49675DFE-3F37-43F8-86E3-0DA7182B61D1}" dt="2023-07-05T05:16:00.304" v="2972" actId="1076"/>
          <ac:picMkLst>
            <pc:docMk/>
            <pc:sldMk cId="108713598" sldId="510"/>
            <ac:picMk id="21" creationId="{A51A4BE9-C55E-85C5-A278-4F3D7379C6FF}"/>
          </ac:picMkLst>
        </pc:picChg>
        <pc:picChg chg="add mod">
          <ac:chgData name="Richard Chalk" userId="287f8aa4f4de1d19" providerId="LiveId" clId="{49675DFE-3F37-43F8-86E3-0DA7182B61D1}" dt="2023-07-05T05:24:44.451" v="3138" actId="1076"/>
          <ac:picMkLst>
            <pc:docMk/>
            <pc:sldMk cId="108713598" sldId="510"/>
            <ac:picMk id="4098" creationId="{185D879C-02B9-E813-8915-E59D2F12AF17}"/>
          </ac:picMkLst>
        </pc:picChg>
        <pc:cxnChg chg="mod">
          <ac:chgData name="Richard Chalk" userId="287f8aa4f4de1d19" providerId="LiveId" clId="{49675DFE-3F37-43F8-86E3-0DA7182B61D1}" dt="2023-07-05T05:11:37.364" v="2786" actId="1038"/>
          <ac:cxnSpMkLst>
            <pc:docMk/>
            <pc:sldMk cId="108713598" sldId="510"/>
            <ac:cxnSpMk id="4" creationId="{8E10E644-46F5-F891-B4EC-377F5D56B5D8}"/>
          </ac:cxnSpMkLst>
        </pc:cxnChg>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6A859875-5001-47F8-96B5-C2E6F914A518}" type="slidenum">
              <a:rPr lang="sv-SE" smtClean="0"/>
              <a:t>10</a:t>
            </a:fld>
            <a:endParaRPr lang="sv-SE"/>
          </a:p>
        </p:txBody>
      </p:sp>
    </p:spTree>
    <p:extLst>
      <p:ext uri="{BB962C8B-B14F-4D97-AF65-F5344CB8AC3E}">
        <p14:creationId xmlns:p14="http://schemas.microsoft.com/office/powerpoint/2010/main" val="585168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sv-SE" dirty="0"/>
              <a:t>Exempel på databasen finns här…</a:t>
            </a:r>
          </a:p>
          <a:p>
            <a:pPr marL="158750" indent="0">
              <a:buNone/>
            </a:pPr>
            <a:r>
              <a:rPr lang="sv-SE" dirty="0"/>
              <a:t>Minns ni hur man skapa en databas från en .bak fil?</a:t>
            </a:r>
          </a:p>
          <a:p>
            <a:pPr marL="158750" indent="0">
              <a:buNone/>
            </a:pPr>
            <a:r>
              <a:rPr lang="sv-SE" dirty="0"/>
              <a:t>=================================</a:t>
            </a:r>
          </a:p>
          <a:p>
            <a:pPr marL="158750" indent="0">
              <a:buNone/>
            </a:pPr>
            <a:r>
              <a:rPr lang="sv-SE"/>
              <a:t>https://github.com/RichardChalk/AnimalSpeciesDbasDemo</a:t>
            </a:r>
            <a:endParaRPr lang="sv-SE" dirty="0"/>
          </a:p>
        </p:txBody>
      </p:sp>
      <p:sp>
        <p:nvSpPr>
          <p:cNvPr id="4" name="Slide Number Placeholder 3"/>
          <p:cNvSpPr>
            <a:spLocks noGrp="1"/>
          </p:cNvSpPr>
          <p:nvPr>
            <p:ph type="sldNum" sz="quarter" idx="5"/>
          </p:nvPr>
        </p:nvSpPr>
        <p:spPr/>
        <p:txBody>
          <a:bodyPr/>
          <a:lstStyle/>
          <a:p>
            <a:fld id="{6A859875-5001-47F8-96B5-C2E6F914A518}" type="slidenum">
              <a:rPr lang="sv-SE" smtClean="0"/>
              <a:t>11</a:t>
            </a:fld>
            <a:endParaRPr lang="sv-SE"/>
          </a:p>
        </p:txBody>
      </p:sp>
    </p:spTree>
    <p:extLst>
      <p:ext uri="{BB962C8B-B14F-4D97-AF65-F5344CB8AC3E}">
        <p14:creationId xmlns:p14="http://schemas.microsoft.com/office/powerpoint/2010/main" val="350279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216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7335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80348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41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vilket ger en säkerhetsnivå vid oavsiktliga borttagningar eller skadliga åtgärder.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20874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den sammanhang av databaser hänvisar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en datahanteringsteknik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där data inte permanent tas bort från databasen när en användare eller system begär borttagning.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Istället markerades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"raderad" eller "inaktiv" medan den fortfarande finns fysiskt närvarande i databasen.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metod skiljer sig från "hard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där data permanent tas bort från databasen.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används ofta av olika skäl, inklusive dataräddning, överensstämmelse med reglerande krav och revisionsändamål.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Genom att använda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organisationer behålla en register över borttagna data och återställa den vid behov,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vilket ger en säkerhetsnivå vid oavsiktliga borttagningar eller skadliga åtgärder.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Så här fungerar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vanligtvis: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1. Markerings som "Raderad": När en användare eller system begär att ta bort en post från databasen, istället för att fysiskt ta bort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uppdateras en flagga eller kolumn i databasens tabell för att ange att posten nu är "raderad" eller "inaktiv." Denna flagga kan vara en boolesk värde (t.ex.,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is_deleted</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en tidsstämpel som anger tidpunkten för raderingen.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2. Dölja Raderade Poster: Applikationer och förfrågningar kan utformas för att automatiskt filtrera bort raderade poster. På så sätt kommer alla förfrågningar eller rapporter från applikationen inte visa den raderade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användare kommer inte att kunna se eller interagera med den.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3. Dataräddning: Eftersom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inte är permanent raderad kan den "återställas" genom att helt enkelt ändra flaggan eller tidsstämpeln, vilket återställer posten till ett "aktivt" tillstånd.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4. Dataretention och Överensstämmelse: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hjälper organisationer att följa olika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datarätentionspolicyer</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reglerande krav, som kan kräva att data behålls under en specifik period, även efter att den har tagits bort.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5. Revisions- och Historikspårning: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möjliggör för organisationer att behålla en revisionslogg över dataändringar, inklusive borttagningar. Denna revisionslogg kan vara till hjälp vid undersökning av datamodifikationer och förstå vem som raderade vad och när.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är viktigt att implementera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på rätt sätt i databassystem för att säkerställa dataintegritet och säkerhet. Utvecklare och databasadministratörer måste ta hänsyn till konsekvenserna av soft </a:t>
            </a:r>
            <a:r>
              <a:rPr lang="sv-SE" sz="3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på databasens prestanda, datakonsistens och applikationsbeteende för att utforma en effektiv och pålitlig lösning. Dessutom bör databassäkerhetskopior och katastrofåterställningsprocesser ta hänsyn till mjukraderad data för att säkerställa att data kan återställas korrekt vid dataförlust eller systemfel.</a:t>
            </a: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17</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51041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80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19</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3453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 Visa </a:t>
            </a:r>
            <a:r>
              <a:rPr lang="en-US" sz="3600" b="0" i="0" dirty="0" err="1">
                <a:solidFill>
                  <a:srgbClr val="D1D5DB"/>
                </a:solidFill>
                <a:effectLst/>
                <a:latin typeface="Söhne"/>
              </a:rPr>
              <a:t>sista</a:t>
            </a:r>
            <a:r>
              <a:rPr lang="en-US" sz="3600" b="0" i="0" dirty="0">
                <a:solidFill>
                  <a:srgbClr val="D1D5DB"/>
                </a:solidFill>
                <a:effectLst/>
                <a:latin typeface="Söhne"/>
              </a:rPr>
              <a:t> </a:t>
            </a:r>
            <a:r>
              <a:rPr lang="en-US" sz="3600" b="0" i="0" dirty="0" err="1">
                <a:solidFill>
                  <a:srgbClr val="D1D5DB"/>
                </a:solidFill>
                <a:effectLst/>
                <a:latin typeface="Söhne"/>
              </a:rPr>
              <a:t>sektionen</a:t>
            </a:r>
            <a:r>
              <a:rPr lang="en-US" sz="3600" b="0" i="0" dirty="0">
                <a:solidFill>
                  <a:srgbClr val="D1D5DB"/>
                </a:solidFill>
                <a:effectLst/>
                <a:latin typeface="Söhne"/>
              </a:rPr>
              <a:t> I </a:t>
            </a:r>
            <a:r>
              <a:rPr lang="en-US" sz="3600" b="0" i="0" dirty="0" err="1">
                <a:solidFill>
                  <a:srgbClr val="D1D5DB"/>
                </a:solidFill>
                <a:effectLst/>
                <a:latin typeface="Söhne"/>
              </a:rPr>
              <a:t>denna</a:t>
            </a:r>
            <a:r>
              <a:rPr lang="en-US" sz="3600" b="0" i="0" dirty="0">
                <a:solidFill>
                  <a:srgbClr val="D1D5DB"/>
                </a:solidFill>
                <a:effectLst/>
                <a:latin typeface="Söhne"/>
              </a:rPr>
              <a:t> presentation</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20</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6905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21</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14597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487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74463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937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14785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1455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1653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5784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Fördelarna med att använda ett DBMS inkluderar att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sv-SE" sz="5400" b="0" i="0" dirty="0">
                <a:solidFill>
                  <a:srgbClr val="D1D5DB"/>
                </a:solidFill>
                <a:effectLst/>
                <a:latin typeface="Söhne"/>
              </a:rPr>
              <a:t>det ger säkerhet och integritet för data,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sv-SE" sz="5400" b="0" i="0" dirty="0">
                <a:solidFill>
                  <a:srgbClr val="D1D5DB"/>
                </a:solidFill>
                <a:effectLst/>
                <a:latin typeface="Söhne"/>
              </a:rPr>
              <a:t>möjliggör delad åtkomst för flera användare samtidigt,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sv-SE" sz="5400" b="0" i="0" dirty="0">
                <a:solidFill>
                  <a:srgbClr val="D1D5DB"/>
                </a:solidFill>
                <a:effectLst/>
                <a:latin typeface="Söhne"/>
              </a:rPr>
              <a:t>hanterar datakonsistens och tillhandahåller säkerhetskopiering och återställning av data.</a:t>
            </a: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46886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sv-SE" dirty="0"/>
              <a:t>Visa menyerna. Viktigt att välja rätt </a:t>
            </a:r>
            <a:r>
              <a:rPr lang="sv-SE" dirty="0" err="1"/>
              <a:t>dbas</a:t>
            </a:r>
            <a:r>
              <a:rPr lang="sv-SE" dirty="0"/>
              <a:t> i </a:t>
            </a:r>
            <a:r>
              <a:rPr lang="sv-SE" dirty="0" err="1"/>
              <a:t>dropdown</a:t>
            </a:r>
            <a:r>
              <a:rPr lang="sv-SE" dirty="0"/>
              <a:t> listan!</a:t>
            </a:r>
          </a:p>
          <a:p>
            <a:pPr marL="158750" indent="0">
              <a:buNone/>
            </a:pPr>
            <a:r>
              <a:rPr lang="sv-SE" dirty="0"/>
              <a:t>Visa hur man skapa ny tabeller… kolumner.</a:t>
            </a:r>
          </a:p>
          <a:p>
            <a:pPr marL="158750" indent="0">
              <a:buNone/>
            </a:pPr>
            <a:r>
              <a:rPr lang="sv-SE" dirty="0"/>
              <a:t>Visa igen hur man skapa </a:t>
            </a:r>
            <a:r>
              <a:rPr lang="sv-SE" dirty="0" err="1"/>
              <a:t>foreign</a:t>
            </a:r>
            <a:r>
              <a:rPr lang="sv-SE" dirty="0"/>
              <a:t> </a:t>
            </a:r>
            <a:r>
              <a:rPr lang="sv-SE" dirty="0" err="1"/>
              <a:t>key</a:t>
            </a:r>
            <a:r>
              <a:rPr lang="sv-SE" dirty="0"/>
              <a:t> kopplingar (se följande </a:t>
            </a:r>
            <a:r>
              <a:rPr lang="sv-SE" dirty="0" err="1"/>
              <a:t>slides</a:t>
            </a:r>
            <a:r>
              <a:rPr lang="sv-SE" dirty="0"/>
              <a:t>)</a:t>
            </a:r>
          </a:p>
          <a:p>
            <a:pPr marL="158750" indent="0">
              <a:buNone/>
            </a:pPr>
            <a:endParaRPr lang="sv-SE" dirty="0"/>
          </a:p>
          <a:p>
            <a:pPr marL="158750" indent="0">
              <a:buNone/>
            </a:pPr>
            <a:r>
              <a:rPr lang="sv-SE" dirty="0"/>
              <a:t>Jag skapar en </a:t>
            </a:r>
            <a:r>
              <a:rPr lang="sv-SE" b="1" dirty="0"/>
              <a:t>Cat</a:t>
            </a:r>
            <a:r>
              <a:rPr lang="sv-SE" dirty="0"/>
              <a:t> och en </a:t>
            </a:r>
            <a:r>
              <a:rPr lang="sv-SE" b="1" dirty="0"/>
              <a:t>Dog</a:t>
            </a:r>
            <a:r>
              <a:rPr lang="sv-SE" dirty="0"/>
              <a:t> tabell.</a:t>
            </a:r>
          </a:p>
          <a:p>
            <a:pPr marL="158750" indent="0">
              <a:buNone/>
            </a:pPr>
            <a:r>
              <a:rPr lang="sv-SE" dirty="0"/>
              <a:t>Sedan skapar jag en </a:t>
            </a:r>
            <a:r>
              <a:rPr lang="sv-SE" dirty="0" err="1"/>
              <a:t>lookup</a:t>
            </a:r>
            <a:r>
              <a:rPr lang="sv-SE" dirty="0"/>
              <a:t> tabell som heter </a:t>
            </a:r>
            <a:r>
              <a:rPr lang="sv-SE" b="1" dirty="0"/>
              <a:t>Species</a:t>
            </a:r>
            <a:r>
              <a:rPr lang="sv-SE" dirty="0"/>
              <a:t> (</a:t>
            </a:r>
            <a:r>
              <a:rPr lang="sv-SE" dirty="0" err="1"/>
              <a:t>Canine</a:t>
            </a:r>
            <a:r>
              <a:rPr lang="sv-SE" dirty="0"/>
              <a:t> &amp; </a:t>
            </a:r>
            <a:r>
              <a:rPr lang="sv-SE" dirty="0" err="1"/>
              <a:t>Feline</a:t>
            </a:r>
            <a:r>
              <a:rPr lang="sv-SE" dirty="0"/>
              <a:t>).</a:t>
            </a:r>
          </a:p>
          <a:p>
            <a:pPr marL="158750" indent="0">
              <a:buNone/>
            </a:pPr>
            <a:r>
              <a:rPr lang="sv-SE" dirty="0"/>
              <a:t>Jag skapar relationerna mellan </a:t>
            </a:r>
            <a:r>
              <a:rPr lang="sv-SE" b="1" dirty="0"/>
              <a:t>Cat</a:t>
            </a:r>
            <a:r>
              <a:rPr lang="sv-SE" dirty="0"/>
              <a:t>/</a:t>
            </a:r>
            <a:r>
              <a:rPr lang="sv-SE" b="1" dirty="0"/>
              <a:t>Dog</a:t>
            </a:r>
            <a:r>
              <a:rPr lang="sv-SE" dirty="0"/>
              <a:t> och </a:t>
            </a:r>
            <a:r>
              <a:rPr lang="sv-SE" b="1" dirty="0"/>
              <a:t>Species</a:t>
            </a:r>
            <a:r>
              <a:rPr lang="sv-SE" dirty="0"/>
              <a:t>.</a:t>
            </a:r>
          </a:p>
          <a:p>
            <a:pPr marL="158750" indent="0">
              <a:buNone/>
            </a:pPr>
            <a:endParaRPr lang="sv-SE" dirty="0"/>
          </a:p>
        </p:txBody>
      </p:sp>
      <p:sp>
        <p:nvSpPr>
          <p:cNvPr id="4" name="Slide Number Placeholder 3"/>
          <p:cNvSpPr>
            <a:spLocks noGrp="1"/>
          </p:cNvSpPr>
          <p:nvPr>
            <p:ph type="sldNum" sz="quarter" idx="5"/>
          </p:nvPr>
        </p:nvSpPr>
        <p:spPr/>
        <p:txBody>
          <a:bodyPr/>
          <a:lstStyle/>
          <a:p>
            <a:fld id="{83238E08-2B59-4E96-8558-D3CEE37D0C58}" type="slidenum">
              <a:rPr lang="sv-SE" smtClean="0"/>
              <a:t>6</a:t>
            </a:fld>
            <a:endParaRPr lang="sv-SE"/>
          </a:p>
        </p:txBody>
      </p:sp>
    </p:spTree>
    <p:extLst>
      <p:ext uri="{BB962C8B-B14F-4D97-AF65-F5344CB8AC3E}">
        <p14:creationId xmlns:p14="http://schemas.microsoft.com/office/powerpoint/2010/main" val="44575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57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6A859875-5001-47F8-96B5-C2E6F914A518}" type="slidenum">
              <a:rPr lang="sv-SE" smtClean="0"/>
              <a:t>8</a:t>
            </a:fld>
            <a:endParaRPr lang="sv-SE"/>
          </a:p>
        </p:txBody>
      </p:sp>
    </p:spTree>
    <p:extLst>
      <p:ext uri="{BB962C8B-B14F-4D97-AF65-F5344CB8AC3E}">
        <p14:creationId xmlns:p14="http://schemas.microsoft.com/office/powerpoint/2010/main" val="209879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6A859875-5001-47F8-96B5-C2E6F914A518}" type="slidenum">
              <a:rPr lang="sv-SE" smtClean="0"/>
              <a:t>9</a:t>
            </a:fld>
            <a:endParaRPr lang="sv-SE"/>
          </a:p>
        </p:txBody>
      </p:sp>
    </p:spTree>
    <p:extLst>
      <p:ext uri="{BB962C8B-B14F-4D97-AF65-F5344CB8AC3E}">
        <p14:creationId xmlns:p14="http://schemas.microsoft.com/office/powerpoint/2010/main" val="373214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jpeg"/><Relationship Id="rId9"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2.png"/><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13.pn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8.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t_JWXmH9y4"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jpe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hyperlink" Target="https://www.youtube.com/watch?v=Q8gBvsUjTLw&amp;list=PLN6qdDaaPo546n8lEm8eF1IYBgXNqo6Il&amp;index=30&amp;t=1376s&amp;ab_channel=JoeyBlu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MS SQL Intro</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377;gdb9646ebe9_0_ 1"/>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28" name="Google Shape;374;gdb9646ebe9_0_ 1"/>
          <p:cNvSpPr/>
          <p:nvPr/>
        </p:nvSpPr>
        <p:spPr>
          <a:xfrm>
            <a:off x="510479" y="672120"/>
            <a:ext cx="10393477"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MS-SQL Keys #3</a:t>
            </a:r>
            <a:endParaRPr lang="sv-SE" sz="4400" b="0" strike="noStrike" spc="-1" dirty="0">
              <a:solidFill>
                <a:srgbClr val="1D9A78"/>
              </a:solidFill>
              <a:latin typeface="Arial"/>
            </a:endParaRPr>
          </a:p>
        </p:txBody>
      </p:sp>
      <p:sp>
        <p:nvSpPr>
          <p:cNvPr id="129" name="TextBox 128"/>
          <p:cNvSpPr txBox="1"/>
          <p:nvPr/>
        </p:nvSpPr>
        <p:spPr>
          <a:xfrm>
            <a:off x="510480" y="1814040"/>
            <a:ext cx="10393477" cy="4504085"/>
          </a:xfrm>
          <a:prstGeom prst="rect">
            <a:avLst/>
          </a:prstGeom>
          <a:noFill/>
          <a:ln w="0">
            <a:noFill/>
          </a:ln>
        </p:spPr>
        <p:txBody>
          <a:bodyPr lIns="90000" tIns="45000" rIns="90000" bIns="45000">
            <a:noAutofit/>
          </a:bodyPr>
          <a:lstStyle/>
          <a:p>
            <a:r>
              <a:rPr lang="sv-SE" sz="2800" b="0" strike="noStrike" spc="-1" dirty="0">
                <a:latin typeface="Calibri" panose="020F0502020204030204" pitchFamily="34" charset="0"/>
                <a:ea typeface="Calibri" panose="020F0502020204030204" pitchFamily="34" charset="0"/>
                <a:cs typeface="Calibri" panose="020F0502020204030204" pitchFamily="34" charset="0"/>
              </a:rPr>
              <a:t>För att lägga till </a:t>
            </a:r>
            <a:r>
              <a:rPr lang="sv-SE" sz="2800" b="1" strike="noStrike" spc="-1" dirty="0">
                <a:latin typeface="Calibri" panose="020F0502020204030204" pitchFamily="34" charset="0"/>
                <a:ea typeface="Calibri" panose="020F0502020204030204" pitchFamily="34" charset="0"/>
                <a:cs typeface="Calibri" panose="020F0502020204030204" pitchFamily="34" charset="0"/>
              </a:rPr>
              <a:t>foreign Keys</a:t>
            </a:r>
            <a:r>
              <a:rPr lang="sv-SE" sz="2800" strike="noStrike" spc="-1" dirty="0">
                <a:latin typeface="Calibri" panose="020F0502020204030204" pitchFamily="34" charset="0"/>
                <a:ea typeface="Calibri" panose="020F0502020204030204" pitchFamily="34" charset="0"/>
                <a:cs typeface="Calibri" panose="020F0502020204030204" pitchFamily="34" charset="0"/>
              </a:rPr>
              <a:t> i Product tabellen.</a:t>
            </a:r>
          </a:p>
          <a:p>
            <a:endParaRPr lang="sv-SE" sz="2800" b="1" spc="-1" dirty="0">
              <a:latin typeface="Calibri" panose="020F0502020204030204" pitchFamily="34" charset="0"/>
              <a:ea typeface="Calibri" panose="020F0502020204030204" pitchFamily="34" charset="0"/>
              <a:cs typeface="Calibri" panose="020F0502020204030204" pitchFamily="34" charset="0"/>
            </a:endParaRPr>
          </a:p>
          <a:p>
            <a:r>
              <a:rPr lang="sv-SE" sz="2800" b="0" strike="noStrike" spc="-1" dirty="0">
                <a:latin typeface="Calibri" panose="020F0502020204030204" pitchFamily="34" charset="0"/>
                <a:ea typeface="Calibri" panose="020F0502020204030204" pitchFamily="34" charset="0"/>
                <a:cs typeface="Calibri" panose="020F0502020204030204" pitchFamily="34" charset="0"/>
              </a:rPr>
              <a:t> </a:t>
            </a:r>
          </a:p>
        </p:txBody>
      </p:sp>
      <p:sp>
        <p:nvSpPr>
          <p:cNvPr id="4" name="Arrow: Left 3">
            <a:extLst>
              <a:ext uri="{FF2B5EF4-FFF2-40B4-BE49-F238E27FC236}">
                <a16:creationId xmlns:a16="http://schemas.microsoft.com/office/drawing/2014/main" id="{75948FFF-B784-C755-8048-E2E08EFB95E9}"/>
              </a:ext>
            </a:extLst>
          </p:cNvPr>
          <p:cNvSpPr/>
          <p:nvPr/>
        </p:nvSpPr>
        <p:spPr>
          <a:xfrm>
            <a:off x="5439992" y="4101250"/>
            <a:ext cx="1895740" cy="321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78189A0B-73DF-369F-10EC-E352A9C67257}"/>
              </a:ext>
            </a:extLst>
          </p:cNvPr>
          <p:cNvSpPr txBox="1"/>
          <p:nvPr/>
        </p:nvSpPr>
        <p:spPr>
          <a:xfrm>
            <a:off x="7520327" y="3275111"/>
            <a:ext cx="1150309" cy="307777"/>
          </a:xfrm>
          <a:prstGeom prst="rect">
            <a:avLst/>
          </a:prstGeom>
          <a:noFill/>
        </p:spPr>
        <p:txBody>
          <a:bodyPr wrap="square" rtlCol="0">
            <a:spAutoFit/>
          </a:bodyPr>
          <a:lstStyle/>
          <a:p>
            <a:r>
              <a:rPr lang="sv-SE" dirty="0">
                <a:latin typeface="Calibri" panose="020F0502020204030204" pitchFamily="34" charset="0"/>
                <a:ea typeface="Calibri" panose="020F0502020204030204" pitchFamily="34" charset="0"/>
                <a:cs typeface="Calibri" panose="020F0502020204030204" pitchFamily="34" charset="0"/>
              </a:rPr>
              <a:t>Vänsterklick</a:t>
            </a:r>
          </a:p>
        </p:txBody>
      </p:sp>
      <p:sp>
        <p:nvSpPr>
          <p:cNvPr id="2" name="Rectangle 1">
            <a:extLst>
              <a:ext uri="{FF2B5EF4-FFF2-40B4-BE49-F238E27FC236}">
                <a16:creationId xmlns:a16="http://schemas.microsoft.com/office/drawing/2014/main" id="{38703220-CEA3-0380-9AB5-3D535F8EC6D9}"/>
              </a:ext>
            </a:extLst>
          </p:cNvPr>
          <p:cNvSpPr/>
          <p:nvPr/>
        </p:nvSpPr>
        <p:spPr>
          <a:xfrm>
            <a:off x="3411415" y="2497015"/>
            <a:ext cx="701336" cy="75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9" name="Picture 8">
            <a:extLst>
              <a:ext uri="{FF2B5EF4-FFF2-40B4-BE49-F238E27FC236}">
                <a16:creationId xmlns:a16="http://schemas.microsoft.com/office/drawing/2014/main" id="{7BB5D075-4ED0-12C3-EE77-4E7D90DCE863}"/>
              </a:ext>
            </a:extLst>
          </p:cNvPr>
          <p:cNvPicPr>
            <a:picLocks noChangeAspect="1"/>
          </p:cNvPicPr>
          <p:nvPr/>
        </p:nvPicPr>
        <p:blipFill>
          <a:blip r:embed="rId3"/>
          <a:stretch>
            <a:fillRect/>
          </a:stretch>
        </p:blipFill>
        <p:spPr>
          <a:xfrm>
            <a:off x="740411" y="2890909"/>
            <a:ext cx="4503810" cy="2911092"/>
          </a:xfrm>
          <a:prstGeom prst="rect">
            <a:avLst/>
          </a:prstGeom>
        </p:spPr>
      </p:pic>
      <p:sp>
        <p:nvSpPr>
          <p:cNvPr id="10" name="Oval 9">
            <a:extLst>
              <a:ext uri="{FF2B5EF4-FFF2-40B4-BE49-F238E27FC236}">
                <a16:creationId xmlns:a16="http://schemas.microsoft.com/office/drawing/2014/main" id="{82A8E7FF-83EF-36B4-2EEE-FEA69BBEA623}"/>
              </a:ext>
            </a:extLst>
          </p:cNvPr>
          <p:cNvSpPr/>
          <p:nvPr/>
        </p:nvSpPr>
        <p:spPr>
          <a:xfrm>
            <a:off x="4879731" y="4074874"/>
            <a:ext cx="329321" cy="356448"/>
          </a:xfrm>
          <a:prstGeom prst="ellipse">
            <a:avLst/>
          </a:prstGeom>
          <a:noFill/>
          <a:ln>
            <a:solidFill>
              <a:srgbClr val="1D9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Google Shape;481;p21">
            <a:extLst>
              <a:ext uri="{FF2B5EF4-FFF2-40B4-BE49-F238E27FC236}">
                <a16:creationId xmlns:a16="http://schemas.microsoft.com/office/drawing/2014/main" id="{420650B3-31A1-B8B6-FED5-B59ADE792777}"/>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7" name="Google Shape;482;p21">
            <a:extLst>
              <a:ext uri="{FF2B5EF4-FFF2-40B4-BE49-F238E27FC236}">
                <a16:creationId xmlns:a16="http://schemas.microsoft.com/office/drawing/2014/main" id="{C8AFFF6F-D6DB-6D07-7304-11225E29371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22" name="Picture 2" descr="Cartoon Scientist stock vector. Illustration of character - 28615459">
            <a:extLst>
              <a:ext uri="{FF2B5EF4-FFF2-40B4-BE49-F238E27FC236}">
                <a16:creationId xmlns:a16="http://schemas.microsoft.com/office/drawing/2014/main" id="{A4088500-CE4D-F885-F22D-2A86E494C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956" y="3446915"/>
            <a:ext cx="1150309" cy="1535722"/>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075C7213-5435-2FE9-4F25-DC4B63C4E19C}"/>
              </a:ext>
            </a:extLst>
          </p:cNvPr>
          <p:cNvSpPr/>
          <p:nvPr/>
        </p:nvSpPr>
        <p:spPr>
          <a:xfrm>
            <a:off x="7201864" y="2955960"/>
            <a:ext cx="1748963" cy="985652"/>
          </a:xfrm>
          <a:prstGeom prst="wedgeRectCallout">
            <a:avLst>
              <a:gd name="adj1" fmla="val 45708"/>
              <a:gd name="adj2" fmla="val 70934"/>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Picture 2">
            <a:extLst>
              <a:ext uri="{FF2B5EF4-FFF2-40B4-BE49-F238E27FC236}">
                <a16:creationId xmlns:a16="http://schemas.microsoft.com/office/drawing/2014/main" id="{7CFC1567-CB77-43DA-FE0E-B8F4EE1ABBD1}"/>
              </a:ext>
            </a:extLst>
          </p:cNvPr>
          <p:cNvPicPr>
            <a:picLocks noChangeAspect="1"/>
          </p:cNvPicPr>
          <p:nvPr/>
        </p:nvPicPr>
        <p:blipFill>
          <a:blip r:embed="rId6"/>
          <a:stretch>
            <a:fillRect/>
          </a:stretch>
        </p:blipFill>
        <p:spPr>
          <a:xfrm>
            <a:off x="10432689" y="41082"/>
            <a:ext cx="1727642" cy="1266938"/>
          </a:xfrm>
          <a:prstGeom prst="rect">
            <a:avLst/>
          </a:prstGeom>
        </p:spPr>
      </p:pic>
    </p:spTree>
    <p:extLst>
      <p:ext uri="{BB962C8B-B14F-4D97-AF65-F5344CB8AC3E}">
        <p14:creationId xmlns:p14="http://schemas.microsoft.com/office/powerpoint/2010/main" val="207177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377;gdb9646ebe9_0_ 1"/>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28" name="Google Shape;374;gdb9646ebe9_0_ 1"/>
          <p:cNvSpPr/>
          <p:nvPr/>
        </p:nvSpPr>
        <p:spPr>
          <a:xfrm>
            <a:off x="510479" y="672120"/>
            <a:ext cx="10393477"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MS-SQL Keys #4</a:t>
            </a:r>
            <a:endParaRPr lang="sv-SE" sz="4400" b="0" strike="noStrike" spc="-1" dirty="0">
              <a:solidFill>
                <a:srgbClr val="1D9A78"/>
              </a:solidFill>
              <a:latin typeface="Arial"/>
            </a:endParaRPr>
          </a:p>
        </p:txBody>
      </p:sp>
      <p:sp>
        <p:nvSpPr>
          <p:cNvPr id="129" name="TextBox 128"/>
          <p:cNvSpPr txBox="1"/>
          <p:nvPr/>
        </p:nvSpPr>
        <p:spPr>
          <a:xfrm>
            <a:off x="510480" y="1814040"/>
            <a:ext cx="10393477" cy="4504085"/>
          </a:xfrm>
          <a:prstGeom prst="rect">
            <a:avLst/>
          </a:prstGeom>
          <a:noFill/>
          <a:ln w="0">
            <a:noFill/>
          </a:ln>
        </p:spPr>
        <p:txBody>
          <a:bodyPr lIns="90000" tIns="45000" rIns="90000" bIns="45000">
            <a:noAutofit/>
          </a:bodyPr>
          <a:lstStyle/>
          <a:p>
            <a:r>
              <a:rPr lang="sv-SE" sz="2800" b="0" strike="noStrike" spc="-1" dirty="0">
                <a:latin typeface="Calibri" panose="020F0502020204030204" pitchFamily="34" charset="0"/>
                <a:ea typeface="Calibri" panose="020F0502020204030204" pitchFamily="34" charset="0"/>
                <a:cs typeface="Calibri" panose="020F0502020204030204" pitchFamily="34" charset="0"/>
              </a:rPr>
              <a:t>För att lägga till </a:t>
            </a:r>
            <a:r>
              <a:rPr lang="sv-SE" sz="2800" b="1" strike="noStrike" spc="-1" dirty="0">
                <a:latin typeface="Calibri" panose="020F0502020204030204" pitchFamily="34" charset="0"/>
                <a:ea typeface="Calibri" panose="020F0502020204030204" pitchFamily="34" charset="0"/>
                <a:cs typeface="Calibri" panose="020F0502020204030204" pitchFamily="34" charset="0"/>
              </a:rPr>
              <a:t>foreign Keys</a:t>
            </a:r>
            <a:r>
              <a:rPr lang="sv-SE" sz="2800" strike="noStrike" spc="-1" dirty="0">
                <a:latin typeface="Calibri" panose="020F0502020204030204" pitchFamily="34" charset="0"/>
                <a:ea typeface="Calibri" panose="020F0502020204030204" pitchFamily="34" charset="0"/>
                <a:cs typeface="Calibri" panose="020F0502020204030204" pitchFamily="34" charset="0"/>
              </a:rPr>
              <a:t> i Product tabellen.</a:t>
            </a:r>
          </a:p>
          <a:p>
            <a:endParaRPr lang="sv-SE" sz="2800" b="1" spc="-1" dirty="0">
              <a:latin typeface="Calibri" panose="020F0502020204030204" pitchFamily="34" charset="0"/>
              <a:ea typeface="Calibri" panose="020F0502020204030204" pitchFamily="34" charset="0"/>
              <a:cs typeface="Calibri" panose="020F0502020204030204" pitchFamily="34" charset="0"/>
            </a:endParaRPr>
          </a:p>
          <a:p>
            <a:r>
              <a:rPr lang="sv-SE" sz="2800" b="0" strike="noStrike" spc="-1" dirty="0">
                <a:latin typeface="Calibri" panose="020F0502020204030204" pitchFamily="34" charset="0"/>
                <a:ea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78189A0B-73DF-369F-10EC-E352A9C67257}"/>
              </a:ext>
            </a:extLst>
          </p:cNvPr>
          <p:cNvSpPr txBox="1"/>
          <p:nvPr/>
        </p:nvSpPr>
        <p:spPr>
          <a:xfrm>
            <a:off x="5124987" y="3015706"/>
            <a:ext cx="5207002" cy="2862322"/>
          </a:xfrm>
          <a:prstGeom prst="rect">
            <a:avLst/>
          </a:prstGeom>
          <a:noFill/>
        </p:spPr>
        <p:txBody>
          <a:bodyPr wrap="square" rtlCol="0">
            <a:spAutoFit/>
          </a:bodyPr>
          <a:lstStyle/>
          <a:p>
            <a:r>
              <a:rPr lang="sv-SE" sz="2000" dirty="0">
                <a:latin typeface="Calibri" panose="020F0502020204030204" pitchFamily="34" charset="0"/>
                <a:ea typeface="Calibri" panose="020F0502020204030204" pitchFamily="34" charset="0"/>
                <a:cs typeface="Calibri" panose="020F0502020204030204" pitchFamily="34" charset="0"/>
              </a:rPr>
              <a:t>Kom ihåg: Nu är vi inne på tabellen </a:t>
            </a:r>
            <a:r>
              <a:rPr lang="sv-SE" sz="2000" b="1" dirty="0">
                <a:latin typeface="Calibri" panose="020F0502020204030204" pitchFamily="34" charset="0"/>
                <a:ea typeface="Calibri" panose="020F0502020204030204" pitchFamily="34" charset="0"/>
                <a:cs typeface="Calibri" panose="020F0502020204030204" pitchFamily="34" charset="0"/>
              </a:rPr>
              <a:t>Product</a:t>
            </a:r>
          </a:p>
          <a:p>
            <a:endParaRPr lang="sv-SE" sz="2000" dirty="0">
              <a:latin typeface="Calibri" panose="020F0502020204030204" pitchFamily="34" charset="0"/>
              <a:ea typeface="Calibri" panose="020F0502020204030204" pitchFamily="34" charset="0"/>
              <a:cs typeface="Calibri" panose="020F0502020204030204" pitchFamily="34" charset="0"/>
            </a:endParaRP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1. </a:t>
            </a:r>
            <a:r>
              <a:rPr lang="sv-SE" sz="2000" dirty="0">
                <a:latin typeface="Calibri" panose="020F0502020204030204" pitchFamily="34" charset="0"/>
                <a:ea typeface="Calibri" panose="020F0502020204030204" pitchFamily="34" charset="0"/>
                <a:cs typeface="Calibri" panose="020F0502020204030204" pitchFamily="34" charset="0"/>
              </a:rPr>
              <a:t>På vänster sidan väljer vi tabellen vi vill koppla </a:t>
            </a:r>
            <a:r>
              <a:rPr lang="sv-SE" sz="2000" b="1" dirty="0">
                <a:latin typeface="Calibri" panose="020F0502020204030204" pitchFamily="34" charset="0"/>
                <a:ea typeface="Calibri" panose="020F0502020204030204" pitchFamily="34" charset="0"/>
                <a:cs typeface="Calibri" panose="020F0502020204030204" pitchFamily="34" charset="0"/>
              </a:rPr>
              <a:t>till</a:t>
            </a: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2. </a:t>
            </a:r>
            <a:r>
              <a:rPr lang="sv-SE" sz="2000" dirty="0">
                <a:latin typeface="Calibri" panose="020F0502020204030204" pitchFamily="34" charset="0"/>
                <a:ea typeface="Calibri" panose="020F0502020204030204" pitchFamily="34" charset="0"/>
                <a:cs typeface="Calibri" panose="020F0502020204030204" pitchFamily="34" charset="0"/>
              </a:rPr>
              <a:t>På vänster sidan väljer vi även vilket Id vi vill koppla till</a:t>
            </a:r>
          </a:p>
          <a:p>
            <a:pPr marL="285750" indent="-285750">
              <a:buFont typeface="Arial" panose="020B0604020202020204" pitchFamily="34" charset="0"/>
              <a:buChar char="•"/>
            </a:pPr>
            <a:endParaRPr lang="sv-SE" sz="2000" dirty="0">
              <a:latin typeface="Calibri" panose="020F0502020204030204" pitchFamily="34" charset="0"/>
              <a:ea typeface="Calibri" panose="020F0502020204030204" pitchFamily="34" charset="0"/>
              <a:cs typeface="Calibri" panose="020F0502020204030204" pitchFamily="34" charset="0"/>
            </a:endParaRP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3. </a:t>
            </a:r>
            <a:r>
              <a:rPr lang="sv-SE" sz="2000" dirty="0">
                <a:latin typeface="Calibri" panose="020F0502020204030204" pitchFamily="34" charset="0"/>
                <a:ea typeface="Calibri" panose="020F0502020204030204" pitchFamily="34" charset="0"/>
                <a:cs typeface="Calibri" panose="020F0502020204030204" pitchFamily="34" charset="0"/>
              </a:rPr>
              <a:t>På höger sidan väljer vi categoryId:et från vår </a:t>
            </a:r>
            <a:r>
              <a:rPr lang="sv-SE" sz="2000" b="1" dirty="0">
                <a:latin typeface="Calibri" panose="020F0502020204030204" pitchFamily="34" charset="0"/>
                <a:ea typeface="Calibri" panose="020F0502020204030204" pitchFamily="34" charset="0"/>
                <a:cs typeface="Calibri" panose="020F0502020204030204" pitchFamily="34" charset="0"/>
              </a:rPr>
              <a:t>Product</a:t>
            </a:r>
            <a:r>
              <a:rPr lang="sv-SE" sz="2000" dirty="0">
                <a:latin typeface="Calibri" panose="020F0502020204030204" pitchFamily="34" charset="0"/>
                <a:ea typeface="Calibri" panose="020F0502020204030204" pitchFamily="34" charset="0"/>
                <a:cs typeface="Calibri" panose="020F0502020204030204" pitchFamily="34" charset="0"/>
              </a:rPr>
              <a:t> tabell</a:t>
            </a:r>
          </a:p>
        </p:txBody>
      </p:sp>
      <p:sp>
        <p:nvSpPr>
          <p:cNvPr id="2" name="Rectangle 1">
            <a:extLst>
              <a:ext uri="{FF2B5EF4-FFF2-40B4-BE49-F238E27FC236}">
                <a16:creationId xmlns:a16="http://schemas.microsoft.com/office/drawing/2014/main" id="{38703220-CEA3-0380-9AB5-3D535F8EC6D9}"/>
              </a:ext>
            </a:extLst>
          </p:cNvPr>
          <p:cNvSpPr/>
          <p:nvPr/>
        </p:nvSpPr>
        <p:spPr>
          <a:xfrm>
            <a:off x="3411415" y="2497015"/>
            <a:ext cx="701336" cy="75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5">
            <a:extLst>
              <a:ext uri="{FF2B5EF4-FFF2-40B4-BE49-F238E27FC236}">
                <a16:creationId xmlns:a16="http://schemas.microsoft.com/office/drawing/2014/main" id="{1670E846-5C20-BC40-817C-A0FE6AF1B963}"/>
              </a:ext>
            </a:extLst>
          </p:cNvPr>
          <p:cNvPicPr>
            <a:picLocks noChangeAspect="1"/>
          </p:cNvPicPr>
          <p:nvPr/>
        </p:nvPicPr>
        <p:blipFill>
          <a:blip r:embed="rId3"/>
          <a:stretch>
            <a:fillRect/>
          </a:stretch>
        </p:blipFill>
        <p:spPr>
          <a:xfrm>
            <a:off x="575182" y="2759769"/>
            <a:ext cx="4061812" cy="3132091"/>
          </a:xfrm>
          <a:prstGeom prst="rect">
            <a:avLst/>
          </a:prstGeom>
        </p:spPr>
      </p:pic>
      <p:sp>
        <p:nvSpPr>
          <p:cNvPr id="7" name="Rectangle: Rounded Corners 6">
            <a:extLst>
              <a:ext uri="{FF2B5EF4-FFF2-40B4-BE49-F238E27FC236}">
                <a16:creationId xmlns:a16="http://schemas.microsoft.com/office/drawing/2014/main" id="{30E13C62-01FB-9688-9F31-D37E839089C7}"/>
              </a:ext>
            </a:extLst>
          </p:cNvPr>
          <p:cNvSpPr/>
          <p:nvPr/>
        </p:nvSpPr>
        <p:spPr>
          <a:xfrm>
            <a:off x="575182" y="3552092"/>
            <a:ext cx="4061812" cy="7561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Google Shape;481;p21">
            <a:extLst>
              <a:ext uri="{FF2B5EF4-FFF2-40B4-BE49-F238E27FC236}">
                <a16:creationId xmlns:a16="http://schemas.microsoft.com/office/drawing/2014/main" id="{3081F834-487C-4B2C-2DF2-ACD22E2FDA6B}"/>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8" name="Google Shape;482;p21">
            <a:extLst>
              <a:ext uri="{FF2B5EF4-FFF2-40B4-BE49-F238E27FC236}">
                <a16:creationId xmlns:a16="http://schemas.microsoft.com/office/drawing/2014/main" id="{0601A2DB-C982-B5FE-AD16-0D82674295C6}"/>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20" name="Picture 2" descr="Cartoon Scientist stock vector. Illustration of character - 28615459">
            <a:extLst>
              <a:ext uri="{FF2B5EF4-FFF2-40B4-BE49-F238E27FC236}">
                <a16:creationId xmlns:a16="http://schemas.microsoft.com/office/drawing/2014/main" id="{E1B5A3E7-D2EF-8961-8507-DDA01F794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8622" y="4602923"/>
            <a:ext cx="1150309" cy="1535722"/>
          </a:xfrm>
          <a:prstGeom prst="rect">
            <a:avLst/>
          </a:prstGeom>
          <a:noFill/>
          <a:extLst>
            <a:ext uri="{909E8E84-426E-40DD-AFC4-6F175D3DCCD1}">
              <a14:hiddenFill xmlns:a14="http://schemas.microsoft.com/office/drawing/2010/main">
                <a:solidFill>
                  <a:srgbClr val="FFFFFF"/>
                </a:solidFill>
              </a14:hiddenFill>
            </a:ext>
          </a:extLst>
        </p:spPr>
      </p:pic>
      <p:sp>
        <p:nvSpPr>
          <p:cNvPr id="21" name="Speech Bubble: Rectangle 20">
            <a:extLst>
              <a:ext uri="{FF2B5EF4-FFF2-40B4-BE49-F238E27FC236}">
                <a16:creationId xmlns:a16="http://schemas.microsoft.com/office/drawing/2014/main" id="{125C2F85-B51A-BF64-953A-1021FB3D6114}"/>
              </a:ext>
            </a:extLst>
          </p:cNvPr>
          <p:cNvSpPr/>
          <p:nvPr/>
        </p:nvSpPr>
        <p:spPr>
          <a:xfrm>
            <a:off x="4884909" y="2886456"/>
            <a:ext cx="5447079" cy="3005403"/>
          </a:xfrm>
          <a:prstGeom prst="wedgeRectCallout">
            <a:avLst>
              <a:gd name="adj1" fmla="val 60751"/>
              <a:gd name="adj2" fmla="val 19962"/>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Picture 2">
            <a:extLst>
              <a:ext uri="{FF2B5EF4-FFF2-40B4-BE49-F238E27FC236}">
                <a16:creationId xmlns:a16="http://schemas.microsoft.com/office/drawing/2014/main" id="{F00D6C57-6B04-666D-8666-A0FE416886F0}"/>
              </a:ext>
            </a:extLst>
          </p:cNvPr>
          <p:cNvPicPr>
            <a:picLocks noChangeAspect="1"/>
          </p:cNvPicPr>
          <p:nvPr/>
        </p:nvPicPr>
        <p:blipFill>
          <a:blip r:embed="rId6"/>
          <a:stretch>
            <a:fillRect/>
          </a:stretch>
        </p:blipFill>
        <p:spPr>
          <a:xfrm>
            <a:off x="10432689" y="41082"/>
            <a:ext cx="1727642" cy="1266938"/>
          </a:xfrm>
          <a:prstGeom prst="rect">
            <a:avLst/>
          </a:prstGeom>
        </p:spPr>
      </p:pic>
      <p:sp>
        <p:nvSpPr>
          <p:cNvPr id="9" name="TextBox 8">
            <a:extLst>
              <a:ext uri="{FF2B5EF4-FFF2-40B4-BE49-F238E27FC236}">
                <a16:creationId xmlns:a16="http://schemas.microsoft.com/office/drawing/2014/main" id="{687C7BEF-03F7-A96B-BD52-FDA1A44E5AFE}"/>
              </a:ext>
            </a:extLst>
          </p:cNvPr>
          <p:cNvSpPr txBox="1"/>
          <p:nvPr/>
        </p:nvSpPr>
        <p:spPr>
          <a:xfrm>
            <a:off x="207772" y="3589399"/>
            <a:ext cx="367409" cy="523220"/>
          </a:xfrm>
          <a:prstGeom prst="rect">
            <a:avLst/>
          </a:prstGeom>
          <a:noFill/>
        </p:spPr>
        <p:txBody>
          <a:bodyPr wrap="non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1</a:t>
            </a:r>
          </a:p>
        </p:txBody>
      </p:sp>
      <p:sp>
        <p:nvSpPr>
          <p:cNvPr id="10" name="TextBox 9">
            <a:extLst>
              <a:ext uri="{FF2B5EF4-FFF2-40B4-BE49-F238E27FC236}">
                <a16:creationId xmlns:a16="http://schemas.microsoft.com/office/drawing/2014/main" id="{86637A63-020F-F2AE-4D61-0E175812957B}"/>
              </a:ext>
            </a:extLst>
          </p:cNvPr>
          <p:cNvSpPr txBox="1"/>
          <p:nvPr/>
        </p:nvSpPr>
        <p:spPr>
          <a:xfrm>
            <a:off x="207772" y="3882817"/>
            <a:ext cx="367408" cy="523220"/>
          </a:xfrm>
          <a:prstGeom prst="rect">
            <a:avLst/>
          </a:prstGeom>
          <a:noFill/>
        </p:spPr>
        <p:txBody>
          <a:bodyPr wrap="non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7D110AF9-E033-A7D3-43DB-EBE75CE37A98}"/>
              </a:ext>
            </a:extLst>
          </p:cNvPr>
          <p:cNvSpPr txBox="1"/>
          <p:nvPr/>
        </p:nvSpPr>
        <p:spPr>
          <a:xfrm>
            <a:off x="3149881" y="3800740"/>
            <a:ext cx="367408" cy="523220"/>
          </a:xfrm>
          <a:prstGeom prst="rect">
            <a:avLst/>
          </a:prstGeom>
          <a:noFill/>
        </p:spPr>
        <p:txBody>
          <a:bodyPr wrap="non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3</a:t>
            </a:r>
          </a:p>
        </p:txBody>
      </p:sp>
    </p:spTree>
    <p:extLst>
      <p:ext uri="{BB962C8B-B14F-4D97-AF65-F5344CB8AC3E}">
        <p14:creationId xmlns:p14="http://schemas.microsoft.com/office/powerpoint/2010/main" val="60309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Backup</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21425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6" name="Picture 2" descr="WHAT DEFINES SUCCESS?">
            <a:extLst>
              <a:ext uri="{FF2B5EF4-FFF2-40B4-BE49-F238E27FC236}">
                <a16:creationId xmlns:a16="http://schemas.microsoft.com/office/drawing/2014/main" id="{83778625-0814-373C-72E5-92CA57D9D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72" y="5396746"/>
            <a:ext cx="3514725"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40" y="1454041"/>
            <a:ext cx="5360300" cy="398881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 att skapa en backup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bak</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fil av din databas…</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Högerklicka på databasen</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Tasks</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Back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up</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Välj destination -&gt;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Add</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OK</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Nu finns din backup här…</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C:\Db\Northwind2.bak</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Skapa en Backup</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A6C4D37-BC0A-6767-B3C7-6A8747627B96}"/>
              </a:ext>
            </a:extLst>
          </p:cNvPr>
          <p:cNvPicPr>
            <a:picLocks noChangeAspect="1"/>
          </p:cNvPicPr>
          <p:nvPr/>
        </p:nvPicPr>
        <p:blipFill>
          <a:blip r:embed="rId4"/>
          <a:stretch>
            <a:fillRect/>
          </a:stretch>
        </p:blipFill>
        <p:spPr>
          <a:xfrm>
            <a:off x="6690320" y="1714804"/>
            <a:ext cx="5293526" cy="4642451"/>
          </a:xfrm>
          <a:prstGeom prst="rect">
            <a:avLst/>
          </a:prstGeom>
        </p:spPr>
      </p:pic>
      <p:sp>
        <p:nvSpPr>
          <p:cNvPr id="12" name="Rectangle 11">
            <a:extLst>
              <a:ext uri="{FF2B5EF4-FFF2-40B4-BE49-F238E27FC236}">
                <a16:creationId xmlns:a16="http://schemas.microsoft.com/office/drawing/2014/main" id="{2F6C8BFD-D6EB-7DCC-6856-752B286A617A}"/>
              </a:ext>
            </a:extLst>
          </p:cNvPr>
          <p:cNvSpPr/>
          <p:nvPr/>
        </p:nvSpPr>
        <p:spPr>
          <a:xfrm>
            <a:off x="8003177" y="3727269"/>
            <a:ext cx="3971960" cy="149787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a:extLst>
              <a:ext uri="{FF2B5EF4-FFF2-40B4-BE49-F238E27FC236}">
                <a16:creationId xmlns:a16="http://schemas.microsoft.com/office/drawing/2014/main" id="{70CFA22A-6C2D-6936-10E9-7FF3AF3A2AB4}"/>
              </a:ext>
            </a:extLst>
          </p:cNvPr>
          <p:cNvSpPr/>
          <p:nvPr/>
        </p:nvSpPr>
        <p:spPr>
          <a:xfrm>
            <a:off x="10559142" y="6048100"/>
            <a:ext cx="892629" cy="28302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TextBox 13">
            <a:extLst>
              <a:ext uri="{FF2B5EF4-FFF2-40B4-BE49-F238E27FC236}">
                <a16:creationId xmlns:a16="http://schemas.microsoft.com/office/drawing/2014/main" id="{589D0E08-A23B-9EED-9293-86B536A032A0}"/>
              </a:ext>
            </a:extLst>
          </p:cNvPr>
          <p:cNvSpPr txBox="1"/>
          <p:nvPr/>
        </p:nvSpPr>
        <p:spPr>
          <a:xfrm>
            <a:off x="9793214" y="4319451"/>
            <a:ext cx="391885" cy="523220"/>
          </a:xfrm>
          <a:prstGeom prst="rect">
            <a:avLst/>
          </a:prstGeom>
          <a:noFill/>
        </p:spPr>
        <p:txBody>
          <a:bodyPr wrap="squar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4</a:t>
            </a:r>
          </a:p>
        </p:txBody>
      </p:sp>
      <p:sp>
        <p:nvSpPr>
          <p:cNvPr id="15" name="TextBox 14">
            <a:extLst>
              <a:ext uri="{FF2B5EF4-FFF2-40B4-BE49-F238E27FC236}">
                <a16:creationId xmlns:a16="http://schemas.microsoft.com/office/drawing/2014/main" id="{2142F6D2-8BCD-09AC-B782-9A735BF77A84}"/>
              </a:ext>
            </a:extLst>
          </p:cNvPr>
          <p:cNvSpPr txBox="1"/>
          <p:nvPr/>
        </p:nvSpPr>
        <p:spPr>
          <a:xfrm>
            <a:off x="10073679" y="5934904"/>
            <a:ext cx="391885" cy="523220"/>
          </a:xfrm>
          <a:prstGeom prst="rect">
            <a:avLst/>
          </a:prstGeom>
          <a:noFill/>
        </p:spPr>
        <p:txBody>
          <a:bodyPr wrap="squar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5</a:t>
            </a:r>
          </a:p>
        </p:txBody>
      </p:sp>
      <p:pic>
        <p:nvPicPr>
          <p:cNvPr id="17" name="Picture 16">
            <a:extLst>
              <a:ext uri="{FF2B5EF4-FFF2-40B4-BE49-F238E27FC236}">
                <a16:creationId xmlns:a16="http://schemas.microsoft.com/office/drawing/2014/main" id="{248C11A2-AF25-6666-EAD5-018F986BA629}"/>
              </a:ext>
            </a:extLst>
          </p:cNvPr>
          <p:cNvPicPr>
            <a:picLocks noChangeAspect="1"/>
          </p:cNvPicPr>
          <p:nvPr/>
        </p:nvPicPr>
        <p:blipFill>
          <a:blip r:embed="rId5"/>
          <a:stretch>
            <a:fillRect/>
          </a:stretch>
        </p:blipFill>
        <p:spPr>
          <a:xfrm>
            <a:off x="844130" y="4527583"/>
            <a:ext cx="853514" cy="876376"/>
          </a:xfrm>
          <a:prstGeom prst="rect">
            <a:avLst/>
          </a:prstGeom>
        </p:spPr>
      </p:pic>
      <p:pic>
        <p:nvPicPr>
          <p:cNvPr id="1026" name="Picture 2" descr="How I Backup My Home Server - Greg Hilston">
            <a:extLst>
              <a:ext uri="{FF2B5EF4-FFF2-40B4-BE49-F238E27FC236}">
                <a16:creationId xmlns:a16="http://schemas.microsoft.com/office/drawing/2014/main" id="{97695FA4-9DDF-F16F-C2F0-BE2E6E3CD0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0263" y="49157"/>
            <a:ext cx="1977697" cy="158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2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1"/>
            <a:ext cx="5547961" cy="3152793"/>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Hitta din backup fil och importera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den till din lokala SQL server</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Detta kallas för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restore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Ni får använda Google… ser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om ni klarar detta själva!</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 – </a:t>
            </a:r>
            <a:r>
              <a:rPr lang="sv-SE" sz="4400" b="0" i="0" u="none" strike="noStrike" cap="none" dirty="0" err="1">
                <a:solidFill>
                  <a:srgbClr val="1D9A78"/>
                </a:solidFill>
                <a:latin typeface="Calibri"/>
                <a:ea typeface="Calibri"/>
                <a:cs typeface="Calibri"/>
                <a:sym typeface="Calibri"/>
              </a:rPr>
              <a:t>Restore</a:t>
            </a:r>
            <a:r>
              <a:rPr lang="sv-SE" sz="4400" b="0" i="0" u="none" strike="noStrike" cap="none" dirty="0">
                <a:solidFill>
                  <a:srgbClr val="1D9A78"/>
                </a:solidFill>
                <a:latin typeface="Calibri"/>
                <a:ea typeface="Calibri"/>
                <a:cs typeface="Calibri"/>
                <a:sym typeface="Calibri"/>
              </a:rPr>
              <a:t> </a:t>
            </a:r>
            <a:r>
              <a:rPr lang="sv-SE" sz="4400" b="0" i="0" u="none" strike="noStrike" cap="none">
                <a:solidFill>
                  <a:srgbClr val="1D9A78"/>
                </a:solidFill>
                <a:latin typeface="Calibri"/>
                <a:ea typeface="Calibri"/>
                <a:cs typeface="Calibri"/>
                <a:sym typeface="Calibri"/>
              </a:rPr>
              <a:t>en backup</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248C11A2-AF25-6666-EAD5-018F986BA629}"/>
              </a:ext>
            </a:extLst>
          </p:cNvPr>
          <p:cNvPicPr>
            <a:picLocks noChangeAspect="1"/>
          </p:cNvPicPr>
          <p:nvPr/>
        </p:nvPicPr>
        <p:blipFill>
          <a:blip r:embed="rId3"/>
          <a:stretch>
            <a:fillRect/>
          </a:stretch>
        </p:blipFill>
        <p:spPr>
          <a:xfrm>
            <a:off x="813658" y="2535580"/>
            <a:ext cx="853514" cy="876376"/>
          </a:xfrm>
          <a:prstGeom prst="rect">
            <a:avLst/>
          </a:prstGeom>
        </p:spPr>
      </p:pic>
      <p:pic>
        <p:nvPicPr>
          <p:cNvPr id="1026" name="Picture 2" descr="How I Backup My Home Server - Greg Hilston">
            <a:extLst>
              <a:ext uri="{FF2B5EF4-FFF2-40B4-BE49-F238E27FC236}">
                <a16:creationId xmlns:a16="http://schemas.microsoft.com/office/drawing/2014/main" id="{97695FA4-9DDF-F16F-C2F0-BE2E6E3CD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0263" y="49157"/>
            <a:ext cx="1977697" cy="15821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BC57EF6-0878-B49C-D1CA-3DA0E8E4C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73" y="3731698"/>
            <a:ext cx="687881" cy="687881"/>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58;p44">
            <a:extLst>
              <a:ext uri="{FF2B5EF4-FFF2-40B4-BE49-F238E27FC236}">
                <a16:creationId xmlns:a16="http://schemas.microsoft.com/office/drawing/2014/main" id="{B250CAFD-82F1-6637-C06D-D87C4630FABF}"/>
              </a:ext>
            </a:extLst>
          </p:cNvPr>
          <p:cNvSpPr/>
          <p:nvPr/>
        </p:nvSpPr>
        <p:spPr>
          <a:xfrm>
            <a:off x="6400800" y="1454041"/>
            <a:ext cx="5547961" cy="250835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Lösning</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(gömd bakom bilden):</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får först skapa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ny tom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databas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(här ska vi importera vår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nya databas till)</a:t>
            </a: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Högerklicka på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Databases</a:t>
            </a:r>
            <a:endPar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Restore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Database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p:txBody>
      </p:sp>
      <p:pic>
        <p:nvPicPr>
          <p:cNvPr id="8" name="Picture 7">
            <a:extLst>
              <a:ext uri="{FF2B5EF4-FFF2-40B4-BE49-F238E27FC236}">
                <a16:creationId xmlns:a16="http://schemas.microsoft.com/office/drawing/2014/main" id="{230CF706-EEE2-BF47-AF0F-CDF793803760}"/>
              </a:ext>
            </a:extLst>
          </p:cNvPr>
          <p:cNvPicPr>
            <a:picLocks noChangeAspect="1"/>
          </p:cNvPicPr>
          <p:nvPr/>
        </p:nvPicPr>
        <p:blipFill>
          <a:blip r:embed="rId6"/>
          <a:stretch>
            <a:fillRect/>
          </a:stretch>
        </p:blipFill>
        <p:spPr>
          <a:xfrm>
            <a:off x="7210302" y="4037830"/>
            <a:ext cx="4389500" cy="2651990"/>
          </a:xfrm>
          <a:prstGeom prst="rect">
            <a:avLst/>
          </a:prstGeom>
        </p:spPr>
      </p:pic>
      <p:sp>
        <p:nvSpPr>
          <p:cNvPr id="9" name="Rectangle 8">
            <a:extLst>
              <a:ext uri="{FF2B5EF4-FFF2-40B4-BE49-F238E27FC236}">
                <a16:creationId xmlns:a16="http://schemas.microsoft.com/office/drawing/2014/main" id="{646146A8-E313-278F-6D43-F7330F86F81A}"/>
              </a:ext>
            </a:extLst>
          </p:cNvPr>
          <p:cNvSpPr/>
          <p:nvPr/>
        </p:nvSpPr>
        <p:spPr>
          <a:xfrm>
            <a:off x="7249458" y="4020412"/>
            <a:ext cx="4350344" cy="99248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TextBox 9">
            <a:extLst>
              <a:ext uri="{FF2B5EF4-FFF2-40B4-BE49-F238E27FC236}">
                <a16:creationId xmlns:a16="http://schemas.microsoft.com/office/drawing/2014/main" id="{392D0C74-3A80-2FAE-E294-708B6B4CDE90}"/>
              </a:ext>
            </a:extLst>
          </p:cNvPr>
          <p:cNvSpPr txBox="1"/>
          <p:nvPr/>
        </p:nvSpPr>
        <p:spPr>
          <a:xfrm>
            <a:off x="8395060" y="4489679"/>
            <a:ext cx="391885" cy="523220"/>
          </a:xfrm>
          <a:prstGeom prst="rect">
            <a:avLst/>
          </a:prstGeom>
          <a:noFill/>
        </p:spPr>
        <p:txBody>
          <a:bodyPr wrap="squar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4</a:t>
            </a:r>
          </a:p>
        </p:txBody>
      </p:sp>
      <p:sp>
        <p:nvSpPr>
          <p:cNvPr id="18" name="Rectangle 17">
            <a:extLst>
              <a:ext uri="{FF2B5EF4-FFF2-40B4-BE49-F238E27FC236}">
                <a16:creationId xmlns:a16="http://schemas.microsoft.com/office/drawing/2014/main" id="{0EBE552B-08C7-7285-7CFE-936BF694049D}"/>
              </a:ext>
            </a:extLst>
          </p:cNvPr>
          <p:cNvSpPr/>
          <p:nvPr/>
        </p:nvSpPr>
        <p:spPr>
          <a:xfrm>
            <a:off x="7249458" y="5072027"/>
            <a:ext cx="4350344" cy="43179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TextBox 18">
            <a:extLst>
              <a:ext uri="{FF2B5EF4-FFF2-40B4-BE49-F238E27FC236}">
                <a16:creationId xmlns:a16="http://schemas.microsoft.com/office/drawing/2014/main" id="{37F87183-791E-A80A-6B1C-167CC3AA3DE3}"/>
              </a:ext>
            </a:extLst>
          </p:cNvPr>
          <p:cNvSpPr txBox="1"/>
          <p:nvPr/>
        </p:nvSpPr>
        <p:spPr>
          <a:xfrm>
            <a:off x="8395059" y="5061148"/>
            <a:ext cx="391885" cy="523220"/>
          </a:xfrm>
          <a:prstGeom prst="rect">
            <a:avLst/>
          </a:prstGeom>
          <a:noFill/>
        </p:spPr>
        <p:txBody>
          <a:bodyPr wrap="squar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5</a:t>
            </a:r>
          </a:p>
        </p:txBody>
      </p:sp>
      <p:pic>
        <p:nvPicPr>
          <p:cNvPr id="20" name="Picture 2" descr="15 Minute Timer – 123Timer">
            <a:extLst>
              <a:ext uri="{FF2B5EF4-FFF2-40B4-BE49-F238E27FC236}">
                <a16:creationId xmlns:a16="http://schemas.microsoft.com/office/drawing/2014/main" id="{86FD2022-9B79-DF00-CB68-31D44A4BC8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313" y="4751289"/>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Good Luck bilder – Bläddra bland 1,766,345 stockfoton, vektorer och videor  | Adobe Stock">
            <a:extLst>
              <a:ext uri="{FF2B5EF4-FFF2-40B4-BE49-F238E27FC236}">
                <a16:creationId xmlns:a16="http://schemas.microsoft.com/office/drawing/2014/main" id="{B9BFF93A-7140-56B8-FC0E-507B7CF634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5193" y="4751289"/>
            <a:ext cx="2546568" cy="169771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iding Stock Illustrations – 13,792 Hiding Stock Illustrations, Vectors &amp;  Clipart - Dreamstime">
            <a:extLst>
              <a:ext uri="{FF2B5EF4-FFF2-40B4-BE49-F238E27FC236}">
                <a16:creationId xmlns:a16="http://schemas.microsoft.com/office/drawing/2014/main" id="{FE3F7887-F882-23E1-AFC0-770152B0D9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5397" y="1912362"/>
            <a:ext cx="5473364" cy="4777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e printable blank speech bubbles clipart | Free clip art, Clip art, Speech  bubble">
            <a:extLst>
              <a:ext uri="{FF2B5EF4-FFF2-40B4-BE49-F238E27FC236}">
                <a16:creationId xmlns:a16="http://schemas.microsoft.com/office/drawing/2014/main" id="{CF3B949E-F676-8AF1-BD9A-549BA2597B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4247" y="2007096"/>
            <a:ext cx="1012369" cy="8447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45F3303-58D5-632A-3649-32DBEFCA98D9}"/>
              </a:ext>
            </a:extLst>
          </p:cNvPr>
          <p:cNvSpPr txBox="1"/>
          <p:nvPr/>
        </p:nvSpPr>
        <p:spPr>
          <a:xfrm>
            <a:off x="7943089" y="2067069"/>
            <a:ext cx="817728" cy="553998"/>
          </a:xfrm>
          <a:prstGeom prst="rect">
            <a:avLst/>
          </a:prstGeom>
          <a:noFill/>
        </p:spPr>
        <p:txBody>
          <a:bodyPr wrap="square" rtlCol="0">
            <a:spAutoFit/>
          </a:bodyPr>
          <a:lstStyle/>
          <a:p>
            <a:pPr algn="ctr"/>
            <a:r>
              <a:rPr lang="sv-SE" sz="1500" b="1" dirty="0">
                <a:solidFill>
                  <a:srgbClr val="C00000"/>
                </a:solidFill>
              </a:rPr>
              <a:t>Don’t </a:t>
            </a:r>
            <a:r>
              <a:rPr lang="sv-SE" sz="1500" b="1" dirty="0" err="1">
                <a:solidFill>
                  <a:srgbClr val="C00000"/>
                </a:solidFill>
              </a:rPr>
              <a:t>cheat</a:t>
            </a:r>
            <a:r>
              <a:rPr lang="sv-SE" sz="1500" b="1" dirty="0">
                <a:solidFill>
                  <a:srgbClr val="C00000"/>
                </a:solidFill>
              </a:rPr>
              <a:t>!</a:t>
            </a:r>
          </a:p>
        </p:txBody>
      </p:sp>
    </p:spTree>
    <p:extLst>
      <p:ext uri="{BB962C8B-B14F-4D97-AF65-F5344CB8AC3E}">
        <p14:creationId xmlns:p14="http://schemas.microsoft.com/office/powerpoint/2010/main" val="176917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Soft </a:t>
            </a:r>
            <a:r>
              <a:rPr lang="sv-SE" sz="5400" b="0" i="0" u="none" strike="noStrike" cap="none" dirty="0" err="1">
                <a:solidFill>
                  <a:srgbClr val="FFFFFF"/>
                </a:solidFill>
                <a:latin typeface="Calibri"/>
                <a:ea typeface="Calibri"/>
                <a:cs typeface="Calibri"/>
                <a:sym typeface="Calibri"/>
              </a:rPr>
              <a:t>Delete</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49095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9" name="Google Shape;658;p44">
            <a:extLst>
              <a:ext uri="{FF2B5EF4-FFF2-40B4-BE49-F238E27FC236}">
                <a16:creationId xmlns:a16="http://schemas.microsoft.com/office/drawing/2014/main" id="{A1CDD07D-4828-A3B6-DA91-EC37B83E0F59}"/>
              </a:ext>
            </a:extLst>
          </p:cNvPr>
          <p:cNvSpPr/>
          <p:nvPr/>
        </p:nvSpPr>
        <p:spPr>
          <a:xfrm>
            <a:off x="6604873" y="1458393"/>
            <a:ext cx="5547961" cy="369549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Soft </a:t>
            </a:r>
            <a:r>
              <a:rPr lang="sv-SE" sz="2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används av olika skäl, dataräddning,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överensstämmelse med reglerande krav och revisionsändamål.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Organisationer kan behålla en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register över borttagna data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återställa den vid behov</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243161" cy="4911135"/>
          </a:xfrm>
          <a:prstGeom prst="rect">
            <a:avLst/>
          </a:prstGeom>
          <a:noFill/>
          <a:ln>
            <a:noFill/>
          </a:ln>
        </p:spPr>
        <p:txBody>
          <a:bodyPr spcFirstLastPara="1" wrap="square" lIns="119875" tIns="60100" rIns="119875" bIns="60100" anchor="t" anchorCtr="0">
            <a:noAutofit/>
          </a:bodyPr>
          <a:lstStyle/>
          <a:p>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oft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hänvisar till en datahanteringsteknik där data inte permanent tas bort från databasen när en användare eller system begär borttagning. </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Istället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markeras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raderad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inaktiv</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medan den fortfarande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finns fysiskt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närvarande i databasen. </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        Soft </a:t>
            </a:r>
            <a:r>
              <a:rPr lang="sv-SE" sz="4400" dirty="0" err="1">
                <a:solidFill>
                  <a:srgbClr val="1D9A78"/>
                </a:solidFill>
                <a:latin typeface="Calibri"/>
                <a:ea typeface="Calibri"/>
                <a:cs typeface="Calibri"/>
                <a:sym typeface="Calibri"/>
              </a:rPr>
              <a:t>delete</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4" descr="How Learning Theories Affect eLearning? - eLearning Industry">
            <a:extLst>
              <a:ext uri="{FF2B5EF4-FFF2-40B4-BE49-F238E27FC236}">
                <a16:creationId xmlns:a16="http://schemas.microsoft.com/office/drawing/2014/main" id="{73305FE9-2161-77E8-C538-05A7410FC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1517" y="748"/>
            <a:ext cx="2438817" cy="1368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CA03DE-5B50-4427-4EDB-0DD52DAC06C6}"/>
              </a:ext>
            </a:extLst>
          </p:cNvPr>
          <p:cNvSpPr txBox="1"/>
          <p:nvPr/>
        </p:nvSpPr>
        <p:spPr>
          <a:xfrm>
            <a:off x="6970817" y="5080083"/>
            <a:ext cx="4374305" cy="1323439"/>
          </a:xfrm>
          <a:custGeom>
            <a:avLst/>
            <a:gdLst>
              <a:gd name="connsiteX0" fmla="*/ 0 w 4374305"/>
              <a:gd name="connsiteY0" fmla="*/ 0 h 1323439"/>
              <a:gd name="connsiteX1" fmla="*/ 4374305 w 4374305"/>
              <a:gd name="connsiteY1" fmla="*/ 0 h 1323439"/>
              <a:gd name="connsiteX2" fmla="*/ 4374305 w 4374305"/>
              <a:gd name="connsiteY2" fmla="*/ 1323439 h 1323439"/>
              <a:gd name="connsiteX3" fmla="*/ 0 w 4374305"/>
              <a:gd name="connsiteY3" fmla="*/ 1323439 h 1323439"/>
              <a:gd name="connsiteX4" fmla="*/ 0 w 4374305"/>
              <a:gd name="connsiteY4" fmla="*/ 0 h 132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4305" h="1323439" fill="none" extrusionOk="0">
                <a:moveTo>
                  <a:pt x="0" y="0"/>
                </a:moveTo>
                <a:cubicBezTo>
                  <a:pt x="2045853" y="102978"/>
                  <a:pt x="2741652" y="101137"/>
                  <a:pt x="4374305" y="0"/>
                </a:cubicBezTo>
                <a:cubicBezTo>
                  <a:pt x="4278923" y="550556"/>
                  <a:pt x="4339369" y="823850"/>
                  <a:pt x="4374305" y="1323439"/>
                </a:cubicBezTo>
                <a:cubicBezTo>
                  <a:pt x="2550597" y="1387946"/>
                  <a:pt x="1226087" y="1312454"/>
                  <a:pt x="0" y="1323439"/>
                </a:cubicBezTo>
                <a:cubicBezTo>
                  <a:pt x="106045" y="798291"/>
                  <a:pt x="-72239" y="376823"/>
                  <a:pt x="0" y="0"/>
                </a:cubicBezTo>
                <a:close/>
              </a:path>
              <a:path w="4374305" h="1323439" stroke="0" extrusionOk="0">
                <a:moveTo>
                  <a:pt x="0" y="0"/>
                </a:moveTo>
                <a:cubicBezTo>
                  <a:pt x="1509376" y="-951"/>
                  <a:pt x="2794509" y="36535"/>
                  <a:pt x="4374305" y="0"/>
                </a:cubicBezTo>
                <a:cubicBezTo>
                  <a:pt x="4471219" y="573805"/>
                  <a:pt x="4447590" y="1117232"/>
                  <a:pt x="4374305" y="1323439"/>
                </a:cubicBezTo>
                <a:cubicBezTo>
                  <a:pt x="3662555" y="1385760"/>
                  <a:pt x="911190" y="1358947"/>
                  <a:pt x="0" y="1323439"/>
                </a:cubicBezTo>
                <a:cubicBezTo>
                  <a:pt x="56870" y="1104198"/>
                  <a:pt x="-4066" y="572089"/>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2000" dirty="0">
              <a:latin typeface="Calibri" panose="020F0502020204030204" pitchFamily="34" charset="0"/>
              <a:ea typeface="Calibri" panose="020F0502020204030204" pitchFamily="34" charset="0"/>
              <a:cs typeface="Calibri" panose="020F0502020204030204" pitchFamily="34" charset="0"/>
            </a:endParaRPr>
          </a:p>
          <a:p>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metod skiljer sig från </a:t>
            </a:r>
            <a:r>
              <a:rPr lang="sv-SE" sz="20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hard </a:t>
            </a:r>
            <a:r>
              <a:rPr lang="sv-SE" sz="20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där data </a:t>
            </a:r>
            <a:r>
              <a:rPr lang="sv-SE" sz="20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permanent</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tas</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bort</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från databasen.</a:t>
            </a:r>
          </a:p>
        </p:txBody>
      </p:sp>
      <p:pic>
        <p:nvPicPr>
          <p:cNvPr id="8" name="Picture 7" descr="Icon&#10;&#10;Description automatically generated">
            <a:extLst>
              <a:ext uri="{FF2B5EF4-FFF2-40B4-BE49-F238E27FC236}">
                <a16:creationId xmlns:a16="http://schemas.microsoft.com/office/drawing/2014/main" id="{CA04B212-FA2A-13E1-A7EB-5B9F9009B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6514" y="4678609"/>
            <a:ext cx="713060" cy="713060"/>
          </a:xfrm>
          <a:prstGeom prst="rect">
            <a:avLst/>
          </a:prstGeom>
        </p:spPr>
      </p:pic>
      <p:pic>
        <p:nvPicPr>
          <p:cNvPr id="9" name="Picture 8">
            <a:extLst>
              <a:ext uri="{FF2B5EF4-FFF2-40B4-BE49-F238E27FC236}">
                <a16:creationId xmlns:a16="http://schemas.microsoft.com/office/drawing/2014/main" id="{C495B6B9-510C-EFB3-9123-F6743BB597D3}"/>
              </a:ext>
            </a:extLst>
          </p:cNvPr>
          <p:cNvPicPr>
            <a:picLocks noChangeAspect="1"/>
          </p:cNvPicPr>
          <p:nvPr/>
        </p:nvPicPr>
        <p:blipFill>
          <a:blip r:embed="rId6"/>
          <a:stretch>
            <a:fillRect/>
          </a:stretch>
        </p:blipFill>
        <p:spPr>
          <a:xfrm>
            <a:off x="6771927" y="3679428"/>
            <a:ext cx="651968" cy="853073"/>
          </a:xfrm>
          <a:prstGeom prst="rect">
            <a:avLst/>
          </a:prstGeom>
        </p:spPr>
      </p:pic>
      <p:pic>
        <p:nvPicPr>
          <p:cNvPr id="7170" name="Picture 2" descr="Keyboard Delete Key On A White Background Stock Photo - Download Image Now  - Delete Key, White Background, Computer Keyboard - iStock">
            <a:extLst>
              <a:ext uri="{FF2B5EF4-FFF2-40B4-BE49-F238E27FC236}">
                <a16:creationId xmlns:a16="http://schemas.microsoft.com/office/drawing/2014/main" id="{75941BB0-055E-F7CB-4A6B-5840DC716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708" y="600854"/>
            <a:ext cx="1080709" cy="81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82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9" name="Google Shape;658;p44">
            <a:extLst>
              <a:ext uri="{FF2B5EF4-FFF2-40B4-BE49-F238E27FC236}">
                <a16:creationId xmlns:a16="http://schemas.microsoft.com/office/drawing/2014/main" id="{A1CDD07D-4828-A3B6-DA91-EC37B83E0F59}"/>
              </a:ext>
            </a:extLst>
          </p:cNvPr>
          <p:cNvSpPr/>
          <p:nvPr/>
        </p:nvSpPr>
        <p:spPr>
          <a:xfrm>
            <a:off x="6604873" y="1458393"/>
            <a:ext cx="5547961" cy="4670392"/>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är viktigt att implementera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soft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på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rätt sätt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databassystem för att säkerställa dataintegritet och säkerhet.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Utvecklare och databasadministratörer måste ta hänsyn till konsekvenserna av soft </a:t>
            </a:r>
            <a:r>
              <a:rPr lang="sv-SE" sz="2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på databasens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prestanda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datakonsistens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applikationsbeteende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att utforma en effektiv och pålitlig lösning. </a:t>
            </a:r>
            <a:endPar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469586" cy="4911135"/>
          </a:xfrm>
          <a:prstGeom prst="rect">
            <a:avLst/>
          </a:prstGeom>
          <a:noFill/>
          <a:ln>
            <a:noFill/>
          </a:ln>
        </p:spPr>
        <p:txBody>
          <a:bodyPr spcFirstLastPara="1" wrap="square" lIns="119875" tIns="60100" rIns="119875" bIns="60100" anchor="t" anchorCtr="0">
            <a:noAutofit/>
          </a:bodyPr>
          <a:lstStyle/>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Markera posten som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Raderad</a:t>
            </a:r>
          </a:p>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Dölja Raderade Poster</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Dataräddning:</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Eftersom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inte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permanent raderad kan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återställas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Dataretention och </a:t>
            </a:r>
          </a:p>
          <a:p>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Överensstämmelse</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Revisions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Historikspårning</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a:solidFill>
                  <a:srgbClr val="1D9A78"/>
                </a:solidFill>
                <a:latin typeface="Calibri"/>
                <a:ea typeface="Calibri"/>
                <a:cs typeface="Calibri"/>
                <a:sym typeface="Calibri"/>
              </a:rPr>
              <a:t>        Hur</a:t>
            </a:r>
            <a:r>
              <a:rPr lang="sv-SE" sz="4400" dirty="0">
                <a:solidFill>
                  <a:srgbClr val="1D9A78"/>
                </a:solidFill>
                <a:latin typeface="Calibri"/>
                <a:ea typeface="Calibri"/>
                <a:cs typeface="Calibri"/>
                <a:sym typeface="Calibri"/>
              </a:rPr>
              <a:t>?</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4" descr="How Learning Theories Affect eLearning? - eLearning Industry">
            <a:extLst>
              <a:ext uri="{FF2B5EF4-FFF2-40B4-BE49-F238E27FC236}">
                <a16:creationId xmlns:a16="http://schemas.microsoft.com/office/drawing/2014/main" id="{73305FE9-2161-77E8-C538-05A7410FC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1517" y="748"/>
            <a:ext cx="2438817" cy="13681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495B6B9-510C-EFB3-9123-F6743BB597D3}"/>
              </a:ext>
            </a:extLst>
          </p:cNvPr>
          <p:cNvPicPr>
            <a:picLocks noChangeAspect="1"/>
          </p:cNvPicPr>
          <p:nvPr/>
        </p:nvPicPr>
        <p:blipFill>
          <a:blip r:embed="rId5"/>
          <a:stretch>
            <a:fillRect/>
          </a:stretch>
        </p:blipFill>
        <p:spPr>
          <a:xfrm>
            <a:off x="1012396" y="3195950"/>
            <a:ext cx="417487" cy="546265"/>
          </a:xfrm>
          <a:prstGeom prst="rect">
            <a:avLst/>
          </a:prstGeom>
        </p:spPr>
      </p:pic>
      <p:pic>
        <p:nvPicPr>
          <p:cNvPr id="4" name="Picture 3">
            <a:extLst>
              <a:ext uri="{FF2B5EF4-FFF2-40B4-BE49-F238E27FC236}">
                <a16:creationId xmlns:a16="http://schemas.microsoft.com/office/drawing/2014/main" id="{0FA89B62-C1CC-F7CC-AF1C-F30950D10603}"/>
              </a:ext>
            </a:extLst>
          </p:cNvPr>
          <p:cNvPicPr>
            <a:picLocks noChangeAspect="1"/>
          </p:cNvPicPr>
          <p:nvPr/>
        </p:nvPicPr>
        <p:blipFill>
          <a:blip r:embed="rId5"/>
          <a:stretch>
            <a:fillRect/>
          </a:stretch>
        </p:blipFill>
        <p:spPr>
          <a:xfrm>
            <a:off x="1012395" y="4714013"/>
            <a:ext cx="417487" cy="546265"/>
          </a:xfrm>
          <a:prstGeom prst="rect">
            <a:avLst/>
          </a:prstGeom>
        </p:spPr>
      </p:pic>
      <p:pic>
        <p:nvPicPr>
          <p:cNvPr id="10" name="Picture 9">
            <a:extLst>
              <a:ext uri="{FF2B5EF4-FFF2-40B4-BE49-F238E27FC236}">
                <a16:creationId xmlns:a16="http://schemas.microsoft.com/office/drawing/2014/main" id="{917BB7F1-4C34-ADC0-75D7-47EA41B49DF1}"/>
              </a:ext>
            </a:extLst>
          </p:cNvPr>
          <p:cNvPicPr>
            <a:picLocks noChangeAspect="1"/>
          </p:cNvPicPr>
          <p:nvPr/>
        </p:nvPicPr>
        <p:blipFill>
          <a:blip r:embed="rId5"/>
          <a:stretch>
            <a:fillRect/>
          </a:stretch>
        </p:blipFill>
        <p:spPr>
          <a:xfrm>
            <a:off x="1012394" y="5762046"/>
            <a:ext cx="417487" cy="546265"/>
          </a:xfrm>
          <a:prstGeom prst="rect">
            <a:avLst/>
          </a:prstGeom>
        </p:spPr>
      </p:pic>
      <p:pic>
        <p:nvPicPr>
          <p:cNvPr id="11" name="Picture 2" descr="Keyboard Delete Key On A White Background Stock Photo - Download Image Now  - Delete Key, White Background, Computer Keyboard - iStock">
            <a:extLst>
              <a:ext uri="{FF2B5EF4-FFF2-40B4-BE49-F238E27FC236}">
                <a16:creationId xmlns:a16="http://schemas.microsoft.com/office/drawing/2014/main" id="{B8181D3A-CCC1-7FD3-1405-7C89326ED0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708" y="600854"/>
            <a:ext cx="1080709" cy="81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15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a:solidFill>
                  <a:srgbClr val="FFFFFF"/>
                </a:solidFill>
                <a:latin typeface="Calibri"/>
                <a:ea typeface="Calibri"/>
                <a:cs typeface="Calibri"/>
                <a:sym typeface="Calibri"/>
              </a:rPr>
              <a:t>Biluthyrning Övning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409802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9" name="Google Shape;658;p44">
            <a:extLst>
              <a:ext uri="{FF2B5EF4-FFF2-40B4-BE49-F238E27FC236}">
                <a16:creationId xmlns:a16="http://schemas.microsoft.com/office/drawing/2014/main" id="{A1CDD07D-4828-A3B6-DA91-EC37B83E0F59}"/>
              </a:ext>
            </a:extLst>
          </p:cNvPr>
          <p:cNvSpPr/>
          <p:nvPr/>
        </p:nvSpPr>
        <p:spPr>
          <a:xfrm>
            <a:off x="6604873" y="1458393"/>
            <a:ext cx="5547961" cy="369549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Databasen skall hantera ett antal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bilar.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bil kan vara vanlig, kombi eller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SUV.</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SUV &amp; Combi kan gälla att det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finns möjlighet till 7 sits varianter.</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Inkludera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alla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relevanta kolumner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ni tycker är viktiga.</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243161" cy="4884416"/>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Uppgiften handlar om att skapa en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ERD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modell och en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fysisk</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SQL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databas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att kunna hantera bokningar för ett biluthyrningsbolag. </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 designfasen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kan Databasen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skapas på riktigt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på er lokala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MS SQL Server.</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Ö</a:t>
            </a:r>
            <a:r>
              <a:rPr lang="sv-SE" sz="4400" b="0" i="0" u="none" strike="noStrike" cap="none" dirty="0">
                <a:solidFill>
                  <a:srgbClr val="1D9A78"/>
                </a:solidFill>
                <a:latin typeface="Calibri"/>
                <a:ea typeface="Calibri"/>
                <a:cs typeface="Calibri"/>
                <a:sym typeface="Calibri"/>
              </a:rPr>
              <a:t>vning - Biluthyrning</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ECE310-6330-DB05-A1DE-8D223EA89894}"/>
              </a:ext>
            </a:extLst>
          </p:cNvPr>
          <p:cNvPicPr>
            <a:picLocks noChangeAspect="1"/>
          </p:cNvPicPr>
          <p:nvPr/>
        </p:nvPicPr>
        <p:blipFill>
          <a:blip r:embed="rId4"/>
          <a:stretch>
            <a:fillRect/>
          </a:stretch>
        </p:blipFill>
        <p:spPr>
          <a:xfrm>
            <a:off x="10219121" y="90433"/>
            <a:ext cx="1886213" cy="1314633"/>
          </a:xfrm>
          <a:prstGeom prst="rect">
            <a:avLst/>
          </a:prstGeom>
        </p:spPr>
      </p:pic>
      <p:pic>
        <p:nvPicPr>
          <p:cNvPr id="5" name="Picture 4">
            <a:extLst>
              <a:ext uri="{FF2B5EF4-FFF2-40B4-BE49-F238E27FC236}">
                <a16:creationId xmlns:a16="http://schemas.microsoft.com/office/drawing/2014/main" id="{5D1D7D3F-F5A8-D9D1-5793-78A2CD96540B}"/>
              </a:ext>
            </a:extLst>
          </p:cNvPr>
          <p:cNvPicPr>
            <a:picLocks noChangeAspect="1"/>
          </p:cNvPicPr>
          <p:nvPr/>
        </p:nvPicPr>
        <p:blipFill>
          <a:blip r:embed="rId5"/>
          <a:stretch>
            <a:fillRect/>
          </a:stretch>
        </p:blipFill>
        <p:spPr>
          <a:xfrm>
            <a:off x="3727200" y="4138516"/>
            <a:ext cx="2389528" cy="1858523"/>
          </a:xfrm>
          <a:prstGeom prst="rect">
            <a:avLst/>
          </a:prstGeom>
        </p:spPr>
      </p:pic>
      <p:pic>
        <p:nvPicPr>
          <p:cNvPr id="8" name="Picture 2" descr="BMW Car Price, Images, Reviews and Specs | Autocar India">
            <a:extLst>
              <a:ext uri="{FF2B5EF4-FFF2-40B4-BE49-F238E27FC236}">
                <a16:creationId xmlns:a16="http://schemas.microsoft.com/office/drawing/2014/main" id="{FA410478-A320-65B4-4353-FDD13BB1C8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5772" y="4866276"/>
            <a:ext cx="2798397" cy="18585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905C87E-2F12-706B-9229-9B558731F439}"/>
              </a:ext>
            </a:extLst>
          </p:cNvPr>
          <p:cNvPicPr>
            <a:picLocks noChangeAspect="1"/>
          </p:cNvPicPr>
          <p:nvPr/>
        </p:nvPicPr>
        <p:blipFill>
          <a:blip r:embed="rId7"/>
          <a:stretch>
            <a:fillRect/>
          </a:stretch>
        </p:blipFill>
        <p:spPr>
          <a:xfrm>
            <a:off x="8894396" y="5035302"/>
            <a:ext cx="552527" cy="590632"/>
          </a:xfrm>
          <a:prstGeom prst="rect">
            <a:avLst/>
          </a:prstGeom>
        </p:spPr>
      </p:pic>
      <p:pic>
        <p:nvPicPr>
          <p:cNvPr id="11" name="Picture 10">
            <a:extLst>
              <a:ext uri="{FF2B5EF4-FFF2-40B4-BE49-F238E27FC236}">
                <a16:creationId xmlns:a16="http://schemas.microsoft.com/office/drawing/2014/main" id="{047A792E-1071-A23C-7CD2-9AAE1715A4FE}"/>
              </a:ext>
            </a:extLst>
          </p:cNvPr>
          <p:cNvPicPr>
            <a:picLocks noChangeAspect="1"/>
          </p:cNvPicPr>
          <p:nvPr/>
        </p:nvPicPr>
        <p:blipFill>
          <a:blip r:embed="rId8"/>
          <a:stretch>
            <a:fillRect/>
          </a:stretch>
        </p:blipFill>
        <p:spPr>
          <a:xfrm>
            <a:off x="6685592" y="1759653"/>
            <a:ext cx="291420" cy="381311"/>
          </a:xfrm>
          <a:prstGeom prst="rect">
            <a:avLst/>
          </a:prstGeom>
        </p:spPr>
      </p:pic>
      <p:pic>
        <p:nvPicPr>
          <p:cNvPr id="12" name="Picture 11">
            <a:extLst>
              <a:ext uri="{FF2B5EF4-FFF2-40B4-BE49-F238E27FC236}">
                <a16:creationId xmlns:a16="http://schemas.microsoft.com/office/drawing/2014/main" id="{523B3C77-5CBA-EE3E-ACDE-76549D0CBDA6}"/>
              </a:ext>
            </a:extLst>
          </p:cNvPr>
          <p:cNvPicPr>
            <a:picLocks noChangeAspect="1"/>
          </p:cNvPicPr>
          <p:nvPr/>
        </p:nvPicPr>
        <p:blipFill>
          <a:blip r:embed="rId8"/>
          <a:stretch>
            <a:fillRect/>
          </a:stretch>
        </p:blipFill>
        <p:spPr>
          <a:xfrm>
            <a:off x="6685592" y="3476668"/>
            <a:ext cx="291420" cy="381311"/>
          </a:xfrm>
          <a:prstGeom prst="rect">
            <a:avLst/>
          </a:prstGeom>
        </p:spPr>
      </p:pic>
      <p:pic>
        <p:nvPicPr>
          <p:cNvPr id="13" name="Picture 12">
            <a:extLst>
              <a:ext uri="{FF2B5EF4-FFF2-40B4-BE49-F238E27FC236}">
                <a16:creationId xmlns:a16="http://schemas.microsoft.com/office/drawing/2014/main" id="{C4B159E2-6DBD-AA13-0965-8092EB038787}"/>
              </a:ext>
            </a:extLst>
          </p:cNvPr>
          <p:cNvPicPr>
            <a:picLocks noChangeAspect="1"/>
          </p:cNvPicPr>
          <p:nvPr/>
        </p:nvPicPr>
        <p:blipFill>
          <a:blip r:embed="rId8"/>
          <a:stretch>
            <a:fillRect/>
          </a:stretch>
        </p:blipFill>
        <p:spPr>
          <a:xfrm>
            <a:off x="6685592" y="2616885"/>
            <a:ext cx="291420" cy="381311"/>
          </a:xfrm>
          <a:prstGeom prst="rect">
            <a:avLst/>
          </a:prstGeom>
        </p:spPr>
      </p:pic>
      <p:pic>
        <p:nvPicPr>
          <p:cNvPr id="16" name="Picture 15">
            <a:extLst>
              <a:ext uri="{FF2B5EF4-FFF2-40B4-BE49-F238E27FC236}">
                <a16:creationId xmlns:a16="http://schemas.microsoft.com/office/drawing/2014/main" id="{CD0F8038-968C-AB27-7EB2-0F4A22E2200B}"/>
              </a:ext>
            </a:extLst>
          </p:cNvPr>
          <p:cNvPicPr>
            <a:picLocks noChangeAspect="1"/>
          </p:cNvPicPr>
          <p:nvPr/>
        </p:nvPicPr>
        <p:blipFill>
          <a:blip r:embed="rId8"/>
          <a:stretch>
            <a:fillRect/>
          </a:stretch>
        </p:blipFill>
        <p:spPr>
          <a:xfrm>
            <a:off x="6685592" y="4357000"/>
            <a:ext cx="291420" cy="381311"/>
          </a:xfrm>
          <a:prstGeom prst="rect">
            <a:avLst/>
          </a:prstGeom>
        </p:spPr>
      </p:pic>
    </p:spTree>
    <p:extLst>
      <p:ext uri="{BB962C8B-B14F-4D97-AF65-F5344CB8AC3E}">
        <p14:creationId xmlns:p14="http://schemas.microsoft.com/office/powerpoint/2010/main" val="391731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032" name="Picture 8" descr="Microsoft Unveils a New Look - The Official Microsoft Blog">
            <a:extLst>
              <a:ext uri="{FF2B5EF4-FFF2-40B4-BE49-F238E27FC236}">
                <a16:creationId xmlns:a16="http://schemas.microsoft.com/office/drawing/2014/main" id="{2690B391-F084-9062-35C8-7C513AECE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249" y="2319698"/>
            <a:ext cx="2148460" cy="7894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vatar Icon Vector Art, Icons, and Graphics for Free Download">
            <a:extLst>
              <a:ext uri="{FF2B5EF4-FFF2-40B4-BE49-F238E27FC236}">
                <a16:creationId xmlns:a16="http://schemas.microsoft.com/office/drawing/2014/main" id="{939B658B-3479-4021-A240-E03661DBA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90" y="1399566"/>
            <a:ext cx="1780516" cy="1780516"/>
          </a:xfrm>
          <a:prstGeom prst="rect">
            <a:avLst/>
          </a:prstGeom>
          <a:noFill/>
          <a:extLst>
            <a:ext uri="{909E8E84-426E-40DD-AFC4-6F175D3DCCD1}">
              <a14:hiddenFill xmlns:a14="http://schemas.microsoft.com/office/drawing/2010/main">
                <a:solidFill>
                  <a:srgbClr val="FFFFFF"/>
                </a:solidFill>
              </a14:hiddenFill>
            </a:ext>
          </a:extLst>
        </p:spPr>
      </p:pic>
      <p:sp>
        <p:nvSpPr>
          <p:cNvPr id="658" name="Google Shape;658;p44"/>
          <p:cNvSpPr/>
          <p:nvPr/>
        </p:nvSpPr>
        <p:spPr>
          <a:xfrm>
            <a:off x="852840" y="3879877"/>
            <a:ext cx="10816646" cy="244837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Ursprunget till MS SQL Server kan spåras till mitten av 1980-talet när Microsoft samarbetade med </a:t>
            </a: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Sybase</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att skapa en relationsdatabasprodukt för IBM OS/2 operativsystem. </a:t>
            </a:r>
          </a:p>
          <a:p>
            <a:pPr marR="0" lvl="0" algn="l"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samarbete ledde till utvecklingen av den första versionen av SQL Server, känd som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SQL Server 1.0</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släpptes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1989</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CBF4E8CD-055F-8FAC-58DB-DB42DE1E6C1D}"/>
              </a:ext>
            </a:extLst>
          </p:cNvPr>
          <p:cNvSpPr txBox="1"/>
          <p:nvPr/>
        </p:nvSpPr>
        <p:spPr>
          <a:xfrm>
            <a:off x="2719448" y="1562863"/>
            <a:ext cx="8950038" cy="954107"/>
          </a:xfrm>
          <a:prstGeom prst="rect">
            <a:avLst/>
          </a:prstGeom>
          <a:noFill/>
        </p:spPr>
        <p:txBody>
          <a:bodyPr wrap="square">
            <a:spAutoFit/>
          </a:bodyPr>
          <a:lstStyle/>
          <a:p>
            <a:pPr algn="ctr"/>
            <a:r>
              <a:rPr lang="sv-SE" sz="28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Microsoft SQL Server</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känt som </a:t>
            </a:r>
            <a:r>
              <a:rPr lang="sv-SE" sz="28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MS SQL</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är ett </a:t>
            </a:r>
            <a:r>
              <a:rPr lang="sv-SE" sz="28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relationsdatabashanteringsystem</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sv-SE" sz="28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RDBMS</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utvecklat av</a:t>
            </a:r>
            <a:endParaRPr lang="sv-SE" sz="28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descr="This Week: Reminder —">
            <a:extLst>
              <a:ext uri="{FF2B5EF4-FFF2-40B4-BE49-F238E27FC236}">
                <a16:creationId xmlns:a16="http://schemas.microsoft.com/office/drawing/2014/main" id="{1798266B-4E23-1125-CABF-2421F7B57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589" y="2040834"/>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00F42DEA-93D1-0D04-0FB8-52092F46A3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1517986" y="1990170"/>
            <a:ext cx="493939" cy="49393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50E3248-F1C9-60C4-B00D-907E554C43F3}"/>
              </a:ext>
            </a:extLst>
          </p:cNvPr>
          <p:cNvCxnSpPr>
            <a:cxnSpLocks/>
          </p:cNvCxnSpPr>
          <p:nvPr/>
        </p:nvCxnSpPr>
        <p:spPr>
          <a:xfrm>
            <a:off x="1271451" y="3714576"/>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F4762EC8-A3F2-60B0-6352-C306C68D30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4508"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E217EFC-0105-CCF9-8B4A-7CF7CBFCD1A0}"/>
              </a:ext>
            </a:extLst>
          </p:cNvPr>
          <p:cNvSpPr txBox="1"/>
          <p:nvPr/>
        </p:nvSpPr>
        <p:spPr>
          <a:xfrm>
            <a:off x="9763756" y="508151"/>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8"/>
              </a:rPr>
              <a:t>MS SQL 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194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9" name="Picture 2" descr="BMW Car Price, Images, Reviews and Specs | Autocar India">
            <a:extLst>
              <a:ext uri="{FF2B5EF4-FFF2-40B4-BE49-F238E27FC236}">
                <a16:creationId xmlns:a16="http://schemas.microsoft.com/office/drawing/2014/main" id="{A97C81E1-9D3C-4A52-ECD5-0AF005459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864" y="3053726"/>
            <a:ext cx="3514664" cy="2334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766D8B-0BAE-6749-EA77-45F4366455AA}"/>
              </a:ext>
            </a:extLst>
          </p:cNvPr>
          <p:cNvSpPr txBox="1"/>
          <p:nvPr/>
        </p:nvSpPr>
        <p:spPr>
          <a:xfrm>
            <a:off x="1744857" y="5489748"/>
            <a:ext cx="3411416" cy="923330"/>
          </a:xfrm>
          <a:custGeom>
            <a:avLst/>
            <a:gdLst>
              <a:gd name="connsiteX0" fmla="*/ 0 w 3411416"/>
              <a:gd name="connsiteY0" fmla="*/ 0 h 923330"/>
              <a:gd name="connsiteX1" fmla="*/ 3411416 w 3411416"/>
              <a:gd name="connsiteY1" fmla="*/ 0 h 923330"/>
              <a:gd name="connsiteX2" fmla="*/ 3411416 w 3411416"/>
              <a:gd name="connsiteY2" fmla="*/ 923330 h 923330"/>
              <a:gd name="connsiteX3" fmla="*/ 0 w 3411416"/>
              <a:gd name="connsiteY3" fmla="*/ 923330 h 923330"/>
              <a:gd name="connsiteX4" fmla="*/ 0 w 3411416"/>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416" h="923330" fill="none" extrusionOk="0">
                <a:moveTo>
                  <a:pt x="0" y="0"/>
                </a:moveTo>
                <a:cubicBezTo>
                  <a:pt x="771314" y="102978"/>
                  <a:pt x="2102983" y="101137"/>
                  <a:pt x="3411416" y="0"/>
                </a:cubicBezTo>
                <a:cubicBezTo>
                  <a:pt x="3342924" y="370935"/>
                  <a:pt x="3347283" y="718843"/>
                  <a:pt x="3411416" y="923330"/>
                </a:cubicBezTo>
                <a:cubicBezTo>
                  <a:pt x="2216678" y="987837"/>
                  <a:pt x="369085" y="912345"/>
                  <a:pt x="0" y="923330"/>
                </a:cubicBezTo>
                <a:cubicBezTo>
                  <a:pt x="-40795" y="541767"/>
                  <a:pt x="18687" y="132479"/>
                  <a:pt x="0" y="0"/>
                </a:cubicBezTo>
                <a:close/>
              </a:path>
              <a:path w="3411416" h="923330" stroke="0" extrusionOk="0">
                <a:moveTo>
                  <a:pt x="0" y="0"/>
                </a:moveTo>
                <a:cubicBezTo>
                  <a:pt x="1351612" y="-951"/>
                  <a:pt x="1983272" y="36535"/>
                  <a:pt x="3411416" y="0"/>
                </a:cubicBezTo>
                <a:cubicBezTo>
                  <a:pt x="3417926" y="163033"/>
                  <a:pt x="3388434" y="595431"/>
                  <a:pt x="3411416" y="923330"/>
                </a:cubicBezTo>
                <a:cubicBezTo>
                  <a:pt x="1737831" y="985651"/>
                  <a:pt x="945290" y="958838"/>
                  <a:pt x="0" y="923330"/>
                </a:cubicBezTo>
                <a:cubicBezTo>
                  <a:pt x="-74342" y="805799"/>
                  <a:pt x="-29091" y="45047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800" dirty="0">
              <a:latin typeface="Calibri" panose="020F0502020204030204" pitchFamily="34" charset="0"/>
              <a:ea typeface="Calibri" panose="020F0502020204030204" pitchFamily="34" charset="0"/>
              <a:cs typeface="Calibri" panose="020F0502020204030204" pitchFamily="34" charset="0"/>
            </a:endParaRPr>
          </a:p>
          <a:p>
            <a:r>
              <a:rPr lang="sv-SE" sz="1800" dirty="0">
                <a:latin typeface="Calibri" panose="020F0502020204030204" pitchFamily="34" charset="0"/>
                <a:ea typeface="Calibri" panose="020F0502020204030204" pitchFamily="34" charset="0"/>
                <a:cs typeface="Calibri" panose="020F0502020204030204" pitchFamily="34" charset="0"/>
              </a:rPr>
              <a:t>Inkludera </a:t>
            </a:r>
            <a:r>
              <a:rPr lang="sv-SE" sz="1800" b="1" dirty="0">
                <a:solidFill>
                  <a:srgbClr val="1D9A78"/>
                </a:solidFill>
                <a:latin typeface="Calibri" panose="020F0502020204030204" pitchFamily="34" charset="0"/>
                <a:ea typeface="Calibri" panose="020F0502020204030204" pitchFamily="34" charset="0"/>
                <a:cs typeface="Calibri" panose="020F0502020204030204" pitchFamily="34" charset="0"/>
              </a:rPr>
              <a:t>alla</a:t>
            </a:r>
            <a:r>
              <a:rPr lang="sv-SE" sz="1800" dirty="0">
                <a:latin typeface="Calibri" panose="020F0502020204030204" pitchFamily="34" charset="0"/>
                <a:ea typeface="Calibri" panose="020F0502020204030204" pitchFamily="34" charset="0"/>
                <a:cs typeface="Calibri" panose="020F0502020204030204" pitchFamily="34" charset="0"/>
              </a:rPr>
              <a:t> relevanta </a:t>
            </a:r>
          </a:p>
          <a:p>
            <a:r>
              <a:rPr lang="sv-SE" sz="1800" dirty="0">
                <a:latin typeface="Calibri" panose="020F0502020204030204" pitchFamily="34" charset="0"/>
                <a:ea typeface="Calibri" panose="020F0502020204030204" pitchFamily="34" charset="0"/>
                <a:cs typeface="Calibri" panose="020F0502020204030204" pitchFamily="34" charset="0"/>
              </a:rPr>
              <a:t>kolumner som ni tycker är viktiga.</a:t>
            </a:r>
          </a:p>
        </p:txBody>
      </p:sp>
      <p:pic>
        <p:nvPicPr>
          <p:cNvPr id="8" name="Picture 7">
            <a:extLst>
              <a:ext uri="{FF2B5EF4-FFF2-40B4-BE49-F238E27FC236}">
                <a16:creationId xmlns:a16="http://schemas.microsoft.com/office/drawing/2014/main" id="{E99B16A4-7C3B-119F-679D-C3EF0E29CE60}"/>
              </a:ext>
            </a:extLst>
          </p:cNvPr>
          <p:cNvPicPr>
            <a:picLocks noChangeAspect="1"/>
          </p:cNvPicPr>
          <p:nvPr/>
        </p:nvPicPr>
        <p:blipFill>
          <a:blip r:embed="rId4"/>
          <a:stretch>
            <a:fillRect/>
          </a:stretch>
        </p:blipFill>
        <p:spPr>
          <a:xfrm>
            <a:off x="4551369" y="5036291"/>
            <a:ext cx="853514" cy="876376"/>
          </a:xfrm>
          <a:prstGeom prst="rect">
            <a:avLst/>
          </a:prstGeom>
        </p:spPr>
      </p:pic>
      <p:sp>
        <p:nvSpPr>
          <p:cNvPr id="19" name="Google Shape;658;p44">
            <a:extLst>
              <a:ext uri="{FF2B5EF4-FFF2-40B4-BE49-F238E27FC236}">
                <a16:creationId xmlns:a16="http://schemas.microsoft.com/office/drawing/2014/main" id="{A1CDD07D-4828-A3B6-DA91-EC37B83E0F59}"/>
              </a:ext>
            </a:extLst>
          </p:cNvPr>
          <p:cNvSpPr/>
          <p:nvPr/>
        </p:nvSpPr>
        <p:spPr>
          <a:xfrm>
            <a:off x="6604873" y="1458393"/>
            <a:ext cx="5547961" cy="434864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skall gå att registrera en kund och kundens uppgifter skall kunna ändras.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kund kan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tas bort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om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inte finns några bokningar kopplade till kunden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Använd metoden </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SOFT </a:t>
            </a:r>
            <a:r>
              <a:rPr lang="sv-SE" sz="28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243161" cy="4162989"/>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bil kan tas bort tex om den blir skadad eller ska ha service.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Använd metoden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SOFT </a:t>
            </a:r>
            <a:r>
              <a:rPr lang="sv-SE" sz="28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under denna period!</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Ö</a:t>
            </a:r>
            <a:r>
              <a:rPr lang="sv-SE" sz="4400" b="0" i="0" u="none" strike="noStrike" cap="none" dirty="0">
                <a:solidFill>
                  <a:srgbClr val="1D9A78"/>
                </a:solidFill>
                <a:latin typeface="Calibri"/>
                <a:ea typeface="Calibri"/>
                <a:cs typeface="Calibri"/>
                <a:sym typeface="Calibri"/>
              </a:rPr>
              <a:t>vning - Biluthyrning</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ECE310-6330-DB05-A1DE-8D223EA89894}"/>
              </a:ext>
            </a:extLst>
          </p:cNvPr>
          <p:cNvPicPr>
            <a:picLocks noChangeAspect="1"/>
          </p:cNvPicPr>
          <p:nvPr/>
        </p:nvPicPr>
        <p:blipFill>
          <a:blip r:embed="rId6"/>
          <a:stretch>
            <a:fillRect/>
          </a:stretch>
        </p:blipFill>
        <p:spPr>
          <a:xfrm>
            <a:off x="10219121" y="90433"/>
            <a:ext cx="1886213" cy="1314633"/>
          </a:xfrm>
          <a:prstGeom prst="rect">
            <a:avLst/>
          </a:prstGeom>
        </p:spPr>
      </p:pic>
      <p:pic>
        <p:nvPicPr>
          <p:cNvPr id="11" name="Picture 16" descr="Download RED CROSS Free PNG transparent image and clipart">
            <a:extLst>
              <a:ext uri="{FF2B5EF4-FFF2-40B4-BE49-F238E27FC236}">
                <a16:creationId xmlns:a16="http://schemas.microsoft.com/office/drawing/2014/main" id="{8AFF3EF5-73FF-1B27-8C26-0F38884E2B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2124" y="3535533"/>
            <a:ext cx="1476477" cy="145432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User Avatar Vector Art, Icons, and Graphics for Free Download">
            <a:extLst>
              <a:ext uri="{FF2B5EF4-FFF2-40B4-BE49-F238E27FC236}">
                <a16:creationId xmlns:a16="http://schemas.microsoft.com/office/drawing/2014/main" id="{155ED9D7-1446-4176-1059-E8EF78B485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9953" y="391829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Download RED CROSS Free PNG transparent image and clipart">
            <a:extLst>
              <a:ext uri="{FF2B5EF4-FFF2-40B4-BE49-F238E27FC236}">
                <a16:creationId xmlns:a16="http://schemas.microsoft.com/office/drawing/2014/main" id="{319A7AEE-5BC0-8C91-1962-76D7D86CAC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41643" y="4546118"/>
            <a:ext cx="1111677" cy="109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63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9" name="Google Shape;658;p44">
            <a:extLst>
              <a:ext uri="{FF2B5EF4-FFF2-40B4-BE49-F238E27FC236}">
                <a16:creationId xmlns:a16="http://schemas.microsoft.com/office/drawing/2014/main" id="{A1CDD07D-4828-A3B6-DA91-EC37B83E0F59}"/>
              </a:ext>
            </a:extLst>
          </p:cNvPr>
          <p:cNvSpPr/>
          <p:nvPr/>
        </p:nvSpPr>
        <p:spPr>
          <a:xfrm>
            <a:off x="6604873" y="1458392"/>
            <a:ext cx="5547961" cy="363612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 varje bokning skall det kopplas en betalning dvs en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faktura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Applikationen skall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kunna registrera en </a:t>
            </a:r>
          </a:p>
          <a:p>
            <a:pPr marR="0" lvl="0" algn="l" rtl="0">
              <a:lnSpc>
                <a:spcPct val="100000"/>
              </a:lnSpc>
              <a:spcBef>
                <a:spcPts val="0"/>
              </a:spcBef>
              <a:spcAft>
                <a:spcPts val="0"/>
              </a:spcAft>
            </a:pP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inkommen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betalning</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på en faktura. </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243161" cy="4780506"/>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bil kan bokas av en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kund för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en</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eller</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flera</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nätter. </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skall gå att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avboka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bil eller ändra en bokning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SOFT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delete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skall gå att söka på ett datum eller datumintervall och få fram alla lediga bilar som motsvarar sökningen.</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Ö</a:t>
            </a:r>
            <a:r>
              <a:rPr lang="sv-SE" sz="4400" b="0" i="0" u="none" strike="noStrike" cap="none" dirty="0">
                <a:solidFill>
                  <a:srgbClr val="1D9A78"/>
                </a:solidFill>
                <a:latin typeface="Calibri"/>
                <a:ea typeface="Calibri"/>
                <a:cs typeface="Calibri"/>
                <a:sym typeface="Calibri"/>
              </a:rPr>
              <a:t>vning - Biluthyrning</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ECE310-6330-DB05-A1DE-8D223EA89894}"/>
              </a:ext>
            </a:extLst>
          </p:cNvPr>
          <p:cNvPicPr>
            <a:picLocks noChangeAspect="1"/>
          </p:cNvPicPr>
          <p:nvPr/>
        </p:nvPicPr>
        <p:blipFill>
          <a:blip r:embed="rId4"/>
          <a:stretch>
            <a:fillRect/>
          </a:stretch>
        </p:blipFill>
        <p:spPr>
          <a:xfrm>
            <a:off x="10219121" y="90433"/>
            <a:ext cx="1886213" cy="1314633"/>
          </a:xfrm>
          <a:prstGeom prst="rect">
            <a:avLst/>
          </a:prstGeom>
        </p:spPr>
      </p:pic>
      <p:pic>
        <p:nvPicPr>
          <p:cNvPr id="4098" name="Picture 2" descr="Calendar Icon | Small &amp; Flat Iconpack | paomedia">
            <a:extLst>
              <a:ext uri="{FF2B5EF4-FFF2-40B4-BE49-F238E27FC236}">
                <a16:creationId xmlns:a16="http://schemas.microsoft.com/office/drawing/2014/main" id="{6A68C435-EC69-182B-0486-09B43B03F1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12" y="1476321"/>
            <a:ext cx="1445383" cy="1445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1F5F5C-61B9-CE28-64F9-F1F76912458D}"/>
              </a:ext>
            </a:extLst>
          </p:cNvPr>
          <p:cNvPicPr>
            <a:picLocks noChangeAspect="1"/>
          </p:cNvPicPr>
          <p:nvPr/>
        </p:nvPicPr>
        <p:blipFill>
          <a:blip r:embed="rId6"/>
          <a:stretch>
            <a:fillRect/>
          </a:stretch>
        </p:blipFill>
        <p:spPr>
          <a:xfrm>
            <a:off x="10013774" y="2729871"/>
            <a:ext cx="2091560" cy="2752723"/>
          </a:xfrm>
          <a:prstGeom prst="rect">
            <a:avLst/>
          </a:prstGeom>
        </p:spPr>
      </p:pic>
      <p:pic>
        <p:nvPicPr>
          <p:cNvPr id="11" name="Picture 10">
            <a:extLst>
              <a:ext uri="{FF2B5EF4-FFF2-40B4-BE49-F238E27FC236}">
                <a16:creationId xmlns:a16="http://schemas.microsoft.com/office/drawing/2014/main" id="{F6038A62-EA8C-0D0C-11BC-DD7CC5474A82}"/>
              </a:ext>
            </a:extLst>
          </p:cNvPr>
          <p:cNvPicPr>
            <a:picLocks noChangeAspect="1"/>
          </p:cNvPicPr>
          <p:nvPr/>
        </p:nvPicPr>
        <p:blipFill>
          <a:blip r:embed="rId7"/>
          <a:stretch>
            <a:fillRect/>
          </a:stretch>
        </p:blipFill>
        <p:spPr>
          <a:xfrm>
            <a:off x="10934820" y="2935139"/>
            <a:ext cx="263032" cy="344166"/>
          </a:xfrm>
          <a:prstGeom prst="rect">
            <a:avLst/>
          </a:prstGeom>
        </p:spPr>
      </p:pic>
    </p:spTree>
    <p:extLst>
      <p:ext uri="{BB962C8B-B14F-4D97-AF65-F5344CB8AC3E}">
        <p14:creationId xmlns:p14="http://schemas.microsoft.com/office/powerpoint/2010/main" val="47719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9" name="Google Shape;658;p44">
            <a:extLst>
              <a:ext uri="{FF2B5EF4-FFF2-40B4-BE49-F238E27FC236}">
                <a16:creationId xmlns:a16="http://schemas.microsoft.com/office/drawing/2014/main" id="{A1CDD07D-4828-A3B6-DA91-EC37B83E0F59}"/>
              </a:ext>
            </a:extLst>
          </p:cNvPr>
          <p:cNvSpPr/>
          <p:nvPr/>
        </p:nvSpPr>
        <p:spPr>
          <a:xfrm>
            <a:off x="6604873" y="1458393"/>
            <a:ext cx="5547961" cy="4776152"/>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Chefen vill att vi sluta hyra ut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SUV</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Vad tycker du?</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många gånger har vi hyrt ut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bil med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 sits</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Har vi några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kunder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har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raderats? </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8.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Har vi några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bilar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har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raderats?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SELECT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r>
              <a:rPr lang="sv-SE" sz="2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FROM</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Cars</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WHERE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Branch</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r>
              <a:rPr lang="sv-SE" sz="2800"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’Stockholm</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302299" cy="4780506"/>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Ett enkelt sätt att testa en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ny databas struktur är att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ställa frågor till den!</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Ställ dessa frågor till din databas…</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Vilken är den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dyraste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bilen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hyra?</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Vilken bil har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hyrts flest gånger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Vilken är vår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viktigaste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kund</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Vilken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bransch</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har hyrt flest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bilar?</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err="1">
                <a:solidFill>
                  <a:srgbClr val="1D9A78"/>
                </a:solidFill>
                <a:latin typeface="Calibri"/>
                <a:ea typeface="Calibri"/>
                <a:cs typeface="Calibri"/>
                <a:sym typeface="Calibri"/>
              </a:rPr>
              <a:t>Queries</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ECE310-6330-DB05-A1DE-8D223EA89894}"/>
              </a:ext>
            </a:extLst>
          </p:cNvPr>
          <p:cNvPicPr>
            <a:picLocks noChangeAspect="1"/>
          </p:cNvPicPr>
          <p:nvPr/>
        </p:nvPicPr>
        <p:blipFill>
          <a:blip r:embed="rId4"/>
          <a:stretch>
            <a:fillRect/>
          </a:stretch>
        </p:blipFill>
        <p:spPr>
          <a:xfrm>
            <a:off x="10219121" y="90433"/>
            <a:ext cx="1886213" cy="1314633"/>
          </a:xfrm>
          <a:prstGeom prst="rect">
            <a:avLst/>
          </a:prstGeom>
        </p:spPr>
      </p:pic>
      <p:pic>
        <p:nvPicPr>
          <p:cNvPr id="3" name="Picture 2">
            <a:extLst>
              <a:ext uri="{FF2B5EF4-FFF2-40B4-BE49-F238E27FC236}">
                <a16:creationId xmlns:a16="http://schemas.microsoft.com/office/drawing/2014/main" id="{334799BE-1913-72F3-047E-720F718035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376" y="1622733"/>
            <a:ext cx="1066017" cy="10660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QL Database (generic) | Microsoft Azure Color">
            <a:extLst>
              <a:ext uri="{FF2B5EF4-FFF2-40B4-BE49-F238E27FC236}">
                <a16:creationId xmlns:a16="http://schemas.microsoft.com/office/drawing/2014/main" id="{5C0CC325-4182-9BC6-D6F7-BB593BB491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5516" y="5366136"/>
            <a:ext cx="653821" cy="86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6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19" name="Google Shape;658;p44">
            <a:extLst>
              <a:ext uri="{FF2B5EF4-FFF2-40B4-BE49-F238E27FC236}">
                <a16:creationId xmlns:a16="http://schemas.microsoft.com/office/drawing/2014/main" id="{A1CDD07D-4828-A3B6-DA91-EC37B83E0F59}"/>
              </a:ext>
            </a:extLst>
          </p:cNvPr>
          <p:cNvSpPr/>
          <p:nvPr/>
        </p:nvSpPr>
        <p:spPr>
          <a:xfrm>
            <a:off x="6604873" y="1458392"/>
            <a:ext cx="5547961" cy="3647998"/>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Uppgifter: </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1.</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Fysisk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ERD</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Draw.io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liknande verktyg</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2.</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fysisk databas</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skapas på er lokala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MS SQL server</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SQL syntax fil med frågor</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39"/>
            <a:ext cx="5704534" cy="4559685"/>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Nedan finns några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enkla tips för att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komma igång</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Leta fram alla substantiv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(dessa blir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databasen)</a:t>
            </a: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Leta fram alla relevanta egenskaper per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 (dessa blir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kolumner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tabellerna)</a:t>
            </a: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c:</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Kom ihåg att definiera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datatyp</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ERD</a:t>
            </a: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Kom ihåg att inkludera </a:t>
            </a:r>
            <a:r>
              <a:rPr lang="sv-SE" sz="24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kardinalitet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ERD</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Ö</a:t>
            </a:r>
            <a:r>
              <a:rPr lang="sv-SE" sz="4400" b="0" i="0" u="none" strike="noStrike" cap="none" dirty="0">
                <a:solidFill>
                  <a:srgbClr val="1D9A78"/>
                </a:solidFill>
                <a:latin typeface="Calibri"/>
                <a:ea typeface="Calibri"/>
                <a:cs typeface="Calibri"/>
                <a:sym typeface="Calibri"/>
              </a:rPr>
              <a:t>vning - Biluthyrning</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464931"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ECE310-6330-DB05-A1DE-8D223EA89894}"/>
              </a:ext>
            </a:extLst>
          </p:cNvPr>
          <p:cNvPicPr>
            <a:picLocks noChangeAspect="1"/>
          </p:cNvPicPr>
          <p:nvPr/>
        </p:nvPicPr>
        <p:blipFill>
          <a:blip r:embed="rId4"/>
          <a:stretch>
            <a:fillRect/>
          </a:stretch>
        </p:blipFill>
        <p:spPr>
          <a:xfrm>
            <a:off x="10219121" y="90433"/>
            <a:ext cx="1886213" cy="1314633"/>
          </a:xfrm>
          <a:prstGeom prst="rect">
            <a:avLst/>
          </a:prstGeom>
        </p:spPr>
      </p:pic>
      <p:pic>
        <p:nvPicPr>
          <p:cNvPr id="3" name="Picture 2">
            <a:extLst>
              <a:ext uri="{FF2B5EF4-FFF2-40B4-BE49-F238E27FC236}">
                <a16:creationId xmlns:a16="http://schemas.microsoft.com/office/drawing/2014/main" id="{FF7E0F37-79B0-FB8D-1907-BF088BDA42B8}"/>
              </a:ext>
            </a:extLst>
          </p:cNvPr>
          <p:cNvPicPr>
            <a:picLocks noChangeAspect="1"/>
          </p:cNvPicPr>
          <p:nvPr/>
        </p:nvPicPr>
        <p:blipFill>
          <a:blip r:embed="rId5"/>
          <a:stretch>
            <a:fillRect/>
          </a:stretch>
        </p:blipFill>
        <p:spPr>
          <a:xfrm>
            <a:off x="805339" y="1349714"/>
            <a:ext cx="1711660" cy="1757508"/>
          </a:xfrm>
          <a:prstGeom prst="rect">
            <a:avLst/>
          </a:prstGeom>
        </p:spPr>
      </p:pic>
      <p:pic>
        <p:nvPicPr>
          <p:cNvPr id="5" name="Picture 4">
            <a:extLst>
              <a:ext uri="{FF2B5EF4-FFF2-40B4-BE49-F238E27FC236}">
                <a16:creationId xmlns:a16="http://schemas.microsoft.com/office/drawing/2014/main" id="{F058C5B2-95BF-BDB2-1210-8D466767C4BC}"/>
              </a:ext>
            </a:extLst>
          </p:cNvPr>
          <p:cNvPicPr>
            <a:picLocks noChangeAspect="1"/>
          </p:cNvPicPr>
          <p:nvPr/>
        </p:nvPicPr>
        <p:blipFill>
          <a:blip r:embed="rId6"/>
          <a:stretch>
            <a:fillRect/>
          </a:stretch>
        </p:blipFill>
        <p:spPr>
          <a:xfrm>
            <a:off x="6904632" y="2140460"/>
            <a:ext cx="625612" cy="630352"/>
          </a:xfrm>
          <a:prstGeom prst="rect">
            <a:avLst/>
          </a:prstGeom>
        </p:spPr>
      </p:pic>
      <p:pic>
        <p:nvPicPr>
          <p:cNvPr id="8" name="Picture 7">
            <a:extLst>
              <a:ext uri="{FF2B5EF4-FFF2-40B4-BE49-F238E27FC236}">
                <a16:creationId xmlns:a16="http://schemas.microsoft.com/office/drawing/2014/main" id="{E4F5834D-AA67-90F4-F60C-15521F9A8A2A}"/>
              </a:ext>
            </a:extLst>
          </p:cNvPr>
          <p:cNvPicPr>
            <a:picLocks noChangeAspect="1"/>
          </p:cNvPicPr>
          <p:nvPr/>
        </p:nvPicPr>
        <p:blipFill>
          <a:blip r:embed="rId7"/>
          <a:stretch>
            <a:fillRect/>
          </a:stretch>
        </p:blipFill>
        <p:spPr>
          <a:xfrm>
            <a:off x="6825516" y="3125439"/>
            <a:ext cx="810451" cy="630352"/>
          </a:xfrm>
          <a:prstGeom prst="rect">
            <a:avLst/>
          </a:prstGeom>
        </p:spPr>
      </p:pic>
      <p:pic>
        <p:nvPicPr>
          <p:cNvPr id="10" name="Picture 9" descr="One Hour Timer – 123Timer">
            <a:extLst>
              <a:ext uri="{FF2B5EF4-FFF2-40B4-BE49-F238E27FC236}">
                <a16:creationId xmlns:a16="http://schemas.microsoft.com/office/drawing/2014/main" id="{FBE8598B-5889-607B-A26B-BD5CB1C8A7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4351" y="4715605"/>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One Hour Timer – 123Timer">
            <a:extLst>
              <a:ext uri="{FF2B5EF4-FFF2-40B4-BE49-F238E27FC236}">
                <a16:creationId xmlns:a16="http://schemas.microsoft.com/office/drawing/2014/main" id="{1BEE2337-C061-5264-4622-498A508FD8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2759" y="4715605"/>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QL Database (generic) | Microsoft Azure Color">
            <a:extLst>
              <a:ext uri="{FF2B5EF4-FFF2-40B4-BE49-F238E27FC236}">
                <a16:creationId xmlns:a16="http://schemas.microsoft.com/office/drawing/2014/main" id="{78AF7B77-6A47-D3D4-51E1-CC006E85DD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0877" y="4016267"/>
            <a:ext cx="450183" cy="59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735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SQL övningar</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pic>
        <p:nvPicPr>
          <p:cNvPr id="2" name="Picture 1">
            <a:extLst>
              <a:ext uri="{FF2B5EF4-FFF2-40B4-BE49-F238E27FC236}">
                <a16:creationId xmlns:a16="http://schemas.microsoft.com/office/drawing/2014/main" id="{6F326383-D519-AF7B-0ABE-315D048B1A7C}"/>
              </a:ext>
            </a:extLst>
          </p:cNvPr>
          <p:cNvPicPr>
            <a:picLocks noChangeAspect="1"/>
          </p:cNvPicPr>
          <p:nvPr/>
        </p:nvPicPr>
        <p:blipFill>
          <a:blip r:embed="rId4"/>
          <a:stretch>
            <a:fillRect/>
          </a:stretch>
        </p:blipFill>
        <p:spPr>
          <a:xfrm>
            <a:off x="1443237" y="409217"/>
            <a:ext cx="1727642" cy="1266938"/>
          </a:xfrm>
          <a:prstGeom prst="rect">
            <a:avLst/>
          </a:prstGeom>
        </p:spPr>
      </p:pic>
    </p:spTree>
    <p:extLst>
      <p:ext uri="{BB962C8B-B14F-4D97-AF65-F5344CB8AC3E}">
        <p14:creationId xmlns:p14="http://schemas.microsoft.com/office/powerpoint/2010/main" val="349339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0" name="Picture 9">
            <a:extLst>
              <a:ext uri="{FF2B5EF4-FFF2-40B4-BE49-F238E27FC236}">
                <a16:creationId xmlns:a16="http://schemas.microsoft.com/office/drawing/2014/main" id="{78663D23-8257-B734-2A50-E998BB3B478D}"/>
              </a:ext>
            </a:extLst>
          </p:cNvPr>
          <p:cNvPicPr>
            <a:picLocks noChangeAspect="1"/>
          </p:cNvPicPr>
          <p:nvPr/>
        </p:nvPicPr>
        <p:blipFill>
          <a:blip r:embed="rId3"/>
          <a:stretch>
            <a:fillRect/>
          </a:stretch>
        </p:blipFill>
        <p:spPr>
          <a:xfrm>
            <a:off x="9863509" y="1453900"/>
            <a:ext cx="2090531" cy="5080785"/>
          </a:xfrm>
          <a:prstGeom prst="rect">
            <a:avLst/>
          </a:prstGeom>
        </p:spPr>
      </p:pic>
      <p:sp>
        <p:nvSpPr>
          <p:cNvPr id="2" name="Google Shape;658;p44">
            <a:extLst>
              <a:ext uri="{FF2B5EF4-FFF2-40B4-BE49-F238E27FC236}">
                <a16:creationId xmlns:a16="http://schemas.microsoft.com/office/drawing/2014/main" id="{2CED0939-2445-F1A3-21AE-0A535344DD5D}"/>
              </a:ext>
            </a:extLst>
          </p:cNvPr>
          <p:cNvSpPr/>
          <p:nvPr/>
        </p:nvSpPr>
        <p:spPr>
          <a:xfrm>
            <a:off x="296465" y="1454040"/>
            <a:ext cx="5799536" cy="4946760"/>
          </a:xfrm>
          <a:prstGeom prst="rect">
            <a:avLst/>
          </a:prstGeom>
          <a:noFill/>
          <a:ln>
            <a:noFill/>
          </a:ln>
        </p:spPr>
        <p:txBody>
          <a:bodyPr spcFirstLastPara="1" wrap="square" lIns="119875" tIns="60100" rIns="119875" bIns="60100" anchor="t" anchorCtr="0">
            <a:noAutofit/>
          </a:bodyPr>
          <a:lstStyle/>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Modellera enligt…</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1.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Beskriv databasen i ett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textstycke</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2.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Alla entiteter (informationsobjekt som ska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lagras) → ER Diagram</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3.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Lägg in RELATIONER (pilar).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Skriv gärna VAD pilen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beytder</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 säljs i butik)</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4.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Kardinalitet</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rita GAFFLAR</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5.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Logisk</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Nytt diagram med ”tabeller” och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kolumner</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6.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Logisk</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Komplettera med kolumner för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Foreign</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keys</a:t>
            </a:r>
            <a:endPar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7. Fysisk = implementera</a:t>
            </a:r>
            <a:endParaRPr lang="sv-SE" sz="22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Gruppö</a:t>
            </a:r>
            <a:r>
              <a:rPr lang="sv-SE" sz="4400" b="0" i="0" u="none" strike="noStrike" cap="none" dirty="0">
                <a:solidFill>
                  <a:srgbClr val="1D9A78"/>
                </a:solidFill>
                <a:latin typeface="Calibri"/>
                <a:ea typeface="Calibri"/>
                <a:cs typeface="Calibri"/>
                <a:sym typeface="Calibri"/>
              </a:rPr>
              <a:t>vning – Fotbolls VM</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120547"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Google Shape;658;p44">
            <a:extLst>
              <a:ext uri="{FF2B5EF4-FFF2-40B4-BE49-F238E27FC236}">
                <a16:creationId xmlns:a16="http://schemas.microsoft.com/office/drawing/2014/main" id="{A1CDD07D-4828-A3B6-DA91-EC37B83E0F59}"/>
              </a:ext>
            </a:extLst>
          </p:cNvPr>
          <p:cNvSpPr/>
          <p:nvPr/>
        </p:nvSpPr>
        <p:spPr>
          <a:xfrm>
            <a:off x="6353299" y="1458393"/>
            <a:ext cx="5799536" cy="1771035"/>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Nu har ni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all kunskap</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att skapa en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fyskisk</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Databas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denna </a:t>
            </a:r>
            <a:r>
              <a:rPr lang="sv-SE" sz="2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model</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(inkludera minst 5 poster)</a:t>
            </a: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3" name="Picture 2" descr="Good Luck bilder – Bläddra bland 1,766,345 stockfoton, vektorer och videor  | Adobe Stock">
            <a:extLst>
              <a:ext uri="{FF2B5EF4-FFF2-40B4-BE49-F238E27FC236}">
                <a16:creationId xmlns:a16="http://schemas.microsoft.com/office/drawing/2014/main" id="{98429065-00D9-C3F7-625B-3514695ED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643" y="5013638"/>
            <a:ext cx="2546568" cy="1697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30 Minute Timer – 123Timer">
            <a:extLst>
              <a:ext uri="{FF2B5EF4-FFF2-40B4-BE49-F238E27FC236}">
                <a16:creationId xmlns:a16="http://schemas.microsoft.com/office/drawing/2014/main" id="{016EA027-9958-48CD-97F2-9900BCD0EF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774" y="3293936"/>
            <a:ext cx="1572724" cy="157272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57E4C6AD-3052-8447-6033-805494544669}"/>
              </a:ext>
            </a:extLst>
          </p:cNvPr>
          <p:cNvSpPr/>
          <p:nvPr/>
        </p:nvSpPr>
        <p:spPr>
          <a:xfrm>
            <a:off x="71047" y="5776686"/>
            <a:ext cx="3566880" cy="55880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61900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Ö</a:t>
            </a:r>
            <a:r>
              <a:rPr lang="sv-SE" sz="4400" b="0" i="0" u="none" strike="noStrike" cap="none" dirty="0">
                <a:solidFill>
                  <a:srgbClr val="1D9A78"/>
                </a:solidFill>
                <a:latin typeface="Calibri"/>
                <a:ea typeface="Calibri"/>
                <a:cs typeface="Calibri"/>
                <a:sym typeface="Calibri"/>
              </a:rPr>
              <a:t>vning – High Score</a:t>
            </a:r>
            <a:endParaRPr sz="4400" b="0" i="0" u="none" strike="noStrike" cap="none" dirty="0">
              <a:solidFill>
                <a:srgbClr val="1D9A78"/>
              </a:solidFill>
              <a:latin typeface="Arial"/>
              <a:ea typeface="Arial"/>
              <a:cs typeface="Arial"/>
              <a:sym typeface="Arial"/>
            </a:endParaRPr>
          </a:p>
        </p:txBody>
      </p: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cxnSp>
        <p:nvCxnSpPr>
          <p:cNvPr id="15" name="Straight Connector 14">
            <a:extLst>
              <a:ext uri="{FF2B5EF4-FFF2-40B4-BE49-F238E27FC236}">
                <a16:creationId xmlns:a16="http://schemas.microsoft.com/office/drawing/2014/main" id="{FD1535C8-D1F8-1263-C7AA-61B737FCC755}"/>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High Score (TV series) - Wikipedia">
            <a:extLst>
              <a:ext uri="{FF2B5EF4-FFF2-40B4-BE49-F238E27FC236}">
                <a16:creationId xmlns:a16="http://schemas.microsoft.com/office/drawing/2014/main" id="{38B55161-AD4F-CA7D-18F1-E9CA68D2E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704" y="3359613"/>
            <a:ext cx="5014331" cy="282056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49443983-E5DF-B988-0CE7-605B9D6D0DB9}"/>
              </a:ext>
            </a:extLst>
          </p:cNvPr>
          <p:cNvSpPr/>
          <p:nvPr/>
        </p:nvSpPr>
        <p:spPr>
          <a:xfrm>
            <a:off x="296465" y="1454040"/>
            <a:ext cx="5799536" cy="4946760"/>
          </a:xfrm>
          <a:prstGeom prst="rect">
            <a:avLst/>
          </a:prstGeom>
          <a:noFill/>
          <a:ln>
            <a:noFill/>
          </a:ln>
        </p:spPr>
        <p:txBody>
          <a:bodyPr spcFirstLastPara="1" wrap="square" lIns="119875" tIns="60100" rIns="119875" bIns="60100" anchor="t" anchorCtr="0">
            <a:noAutofit/>
          </a:bodyPr>
          <a:lstStyle/>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Modellera enligt…</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1.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Beskriv databasen i ett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textstycke</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2.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Alla entiteter (informationsobjekt som ska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lagras) → ER Diagram</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3.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Lägg in RELATIONER (pilar).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Skriv gärna VAD pilen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beytder</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 säljs i butik)</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4.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Konceptuell-</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Kardinalitet</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rita GAFFLAR</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5.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Logisk</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Nytt diagram med ”tabeller” och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kolumner</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6. </a:t>
            </a:r>
            <a:r>
              <a:rPr lang="sv-SE" sz="2200" b="1"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Logisk</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Komplettera med kolumner för </a:t>
            </a:r>
          </a:p>
          <a:p>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Foreign</a:t>
            </a:r>
            <a:r>
              <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200" strike="sng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keys</a:t>
            </a:r>
            <a:endParaRPr lang="sv-SE" sz="2200" strike="sng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7. Fysisk </a:t>
            </a:r>
            <a:r>
              <a:rPr lang="sv-SE" sz="2200" b="1" strike="noStrike">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implementera</a:t>
            </a:r>
            <a:endParaRPr lang="sv-SE" sz="22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3" name="Google Shape;658;p44">
            <a:extLst>
              <a:ext uri="{FF2B5EF4-FFF2-40B4-BE49-F238E27FC236}">
                <a16:creationId xmlns:a16="http://schemas.microsoft.com/office/drawing/2014/main" id="{00F83F43-38E3-30EF-154E-8599F0BA626D}"/>
              </a:ext>
            </a:extLst>
          </p:cNvPr>
          <p:cNvSpPr/>
          <p:nvPr/>
        </p:nvSpPr>
        <p:spPr>
          <a:xfrm>
            <a:off x="6353299" y="1458393"/>
            <a:ext cx="5799536" cy="132515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1.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Nu har ni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all kunskap</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skapa en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fyskisk</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Databas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denna </a:t>
            </a:r>
            <a:r>
              <a:rPr lang="sv-SE" sz="2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model</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(inkludera minst 5 poster)</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4" name="Picture 3" descr="30 Minute Timer – 123Timer">
            <a:extLst>
              <a:ext uri="{FF2B5EF4-FFF2-40B4-BE49-F238E27FC236}">
                <a16:creationId xmlns:a16="http://schemas.microsoft.com/office/drawing/2014/main" id="{B59A0CC8-3E80-D752-8084-0B23DC6E6F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477" y="1789539"/>
            <a:ext cx="1113235" cy="111323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D09B5C5-1A5E-57EF-8A84-A1926C8FB453}"/>
              </a:ext>
            </a:extLst>
          </p:cNvPr>
          <p:cNvSpPr/>
          <p:nvPr/>
        </p:nvSpPr>
        <p:spPr>
          <a:xfrm>
            <a:off x="71047" y="5776686"/>
            <a:ext cx="3566880" cy="55880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6765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346078" cy="4991726"/>
          </a:xfrm>
          <a:prstGeom prst="rect">
            <a:avLst/>
          </a:prstGeom>
          <a:noFill/>
          <a:ln>
            <a:noFill/>
          </a:ln>
        </p:spPr>
        <p:txBody>
          <a:bodyPr spcFirstLastPara="1" wrap="square" lIns="119875" tIns="60100" rIns="119875" bIns="60100" anchor="t" anchorCtr="0">
            <a:noAutofit/>
          </a:bodyPr>
          <a:lstStyle/>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Efter det inledande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samarbetet med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Sybase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beslutade Microsoft att följa en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självständig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utvecklingsväg för SQL Server. Separationen skedde i början av 1990-talet när Microsoft och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Sybase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gick skilda vägar.</a:t>
            </a:r>
          </a:p>
          <a:p>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Under de senaste åren har Microsoft arbetat för att utöka tillgängligheten för SQL Server till andra plattformar. År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2017</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släpptes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SQL Server för Linux</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Historia</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3" name="Google Shape;658;p44">
            <a:extLst>
              <a:ext uri="{FF2B5EF4-FFF2-40B4-BE49-F238E27FC236}">
                <a16:creationId xmlns:a16="http://schemas.microsoft.com/office/drawing/2014/main" id="{E3744374-92D3-B3F2-3F1A-3448858F47B5}"/>
              </a:ext>
            </a:extLst>
          </p:cNvPr>
          <p:cNvSpPr/>
          <p:nvPr/>
        </p:nvSpPr>
        <p:spPr>
          <a:xfrm>
            <a:off x="6604873" y="1458394"/>
            <a:ext cx="5547961" cy="499172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MS SQL Server är utformat för att lagra och hantera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stora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mängder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på ett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strukturerat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sätt.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används främst för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datalagring</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hämtning</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manipulation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olika applikationer, inklusive webbapplikationer och CRM.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Stöder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Transact</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-SQL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T-SQL</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är Microsofts implementation av SQL, för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frågor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hantering av data.</a:t>
            </a:r>
          </a:p>
        </p:txBody>
      </p:sp>
      <p:pic>
        <p:nvPicPr>
          <p:cNvPr id="9" name="Picture 8">
            <a:extLst>
              <a:ext uri="{FF2B5EF4-FFF2-40B4-BE49-F238E27FC236}">
                <a16:creationId xmlns:a16="http://schemas.microsoft.com/office/drawing/2014/main" id="{C1C9E6DC-9589-D3E2-ED44-EE6E3D307849}"/>
              </a:ext>
            </a:extLst>
          </p:cNvPr>
          <p:cNvPicPr>
            <a:picLocks noChangeAspect="1"/>
          </p:cNvPicPr>
          <p:nvPr/>
        </p:nvPicPr>
        <p:blipFill>
          <a:blip r:embed="rId4"/>
          <a:stretch>
            <a:fillRect/>
          </a:stretch>
        </p:blipFill>
        <p:spPr>
          <a:xfrm>
            <a:off x="987852" y="1425533"/>
            <a:ext cx="1286054" cy="943107"/>
          </a:xfrm>
          <a:prstGeom prst="rect">
            <a:avLst/>
          </a:prstGeom>
        </p:spPr>
      </p:pic>
      <p:pic>
        <p:nvPicPr>
          <p:cNvPr id="16" name="Picture 15">
            <a:extLst>
              <a:ext uri="{FF2B5EF4-FFF2-40B4-BE49-F238E27FC236}">
                <a16:creationId xmlns:a16="http://schemas.microsoft.com/office/drawing/2014/main" id="{5D8FE8A0-A188-63BC-2256-0242F865CB47}"/>
              </a:ext>
            </a:extLst>
          </p:cNvPr>
          <p:cNvPicPr>
            <a:picLocks noChangeAspect="1"/>
          </p:cNvPicPr>
          <p:nvPr/>
        </p:nvPicPr>
        <p:blipFill>
          <a:blip r:embed="rId5"/>
          <a:stretch>
            <a:fillRect/>
          </a:stretch>
        </p:blipFill>
        <p:spPr>
          <a:xfrm>
            <a:off x="10462160" y="81073"/>
            <a:ext cx="1648306" cy="1282016"/>
          </a:xfrm>
          <a:prstGeom prst="rect">
            <a:avLst/>
          </a:prstGeom>
        </p:spPr>
      </p:pic>
    </p:spTree>
    <p:extLst>
      <p:ext uri="{BB962C8B-B14F-4D97-AF65-F5344CB8AC3E}">
        <p14:creationId xmlns:p14="http://schemas.microsoft.com/office/powerpoint/2010/main" val="396033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346078" cy="4991726"/>
          </a:xfrm>
          <a:prstGeom prst="rect">
            <a:avLst/>
          </a:prstGeom>
          <a:noFill/>
          <a:ln>
            <a:noFill/>
          </a:ln>
        </p:spPr>
        <p:txBody>
          <a:bodyPr spcFirstLastPara="1" wrap="square" lIns="119875" tIns="60100" rIns="119875" bIns="60100" anchor="t" anchorCtr="0">
            <a:noAutofit/>
          </a:bodyPr>
          <a:lstStyle/>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takt med att molntjänster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blev allt mer populära integrerade Microsoft SQL Server med sin molnplattform, Microsoft</a:t>
            </a:r>
          </a:p>
          <a:p>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integration möjliggör </a:t>
            </a:r>
          </a:p>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att användare kan distribuera </a:t>
            </a:r>
          </a:p>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och hantera SQL Server-databaser i molnet, vilket ger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skalbarhet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hög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tillgänglighet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katastrofåterställningsalternativ</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dirty="0">
                <a:solidFill>
                  <a:srgbClr val="1D9A78"/>
                </a:solidFill>
                <a:latin typeface="Calibri"/>
                <a:ea typeface="Calibri"/>
                <a:cs typeface="Calibri"/>
                <a:sym typeface="Calibri"/>
              </a:rPr>
              <a:t>Historia</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55968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Google Shape;482;p21">
            <a:extLst>
              <a:ext uri="{FF2B5EF4-FFF2-40B4-BE49-F238E27FC236}">
                <a16:creationId xmlns:a16="http://schemas.microsoft.com/office/drawing/2014/main" id="{0F3B7C12-F5B5-1CAF-AEA8-BDA9A3DD646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4" name="Google Shape;481;p21">
            <a:extLst>
              <a:ext uri="{FF2B5EF4-FFF2-40B4-BE49-F238E27FC236}">
                <a16:creationId xmlns:a16="http://schemas.microsoft.com/office/drawing/2014/main" id="{EA973258-836C-C24E-E650-19952D3177A0}"/>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3" name="Google Shape;658;p44">
            <a:extLst>
              <a:ext uri="{FF2B5EF4-FFF2-40B4-BE49-F238E27FC236}">
                <a16:creationId xmlns:a16="http://schemas.microsoft.com/office/drawing/2014/main" id="{E3744374-92D3-B3F2-3F1A-3448858F47B5}"/>
              </a:ext>
            </a:extLst>
          </p:cNvPr>
          <p:cNvSpPr/>
          <p:nvPr/>
        </p:nvSpPr>
        <p:spPr>
          <a:xfrm>
            <a:off x="6604873" y="1458394"/>
            <a:ext cx="5547961" cy="499172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SQL Server fortsätter att utvecklas och Microsoft släpper regelbundet uppdateringar och nya funktioner för att möta de föränderliga behoven inom datahantering.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SQL Server är fortfarande ett av de mest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populära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mest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använda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relationsdatabashanteringsystemen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globalt sett.</a:t>
            </a:r>
          </a:p>
        </p:txBody>
      </p:sp>
      <p:pic>
        <p:nvPicPr>
          <p:cNvPr id="9" name="Picture 8">
            <a:extLst>
              <a:ext uri="{FF2B5EF4-FFF2-40B4-BE49-F238E27FC236}">
                <a16:creationId xmlns:a16="http://schemas.microsoft.com/office/drawing/2014/main" id="{C1C9E6DC-9589-D3E2-ED44-EE6E3D307849}"/>
              </a:ext>
            </a:extLst>
          </p:cNvPr>
          <p:cNvPicPr>
            <a:picLocks noChangeAspect="1"/>
          </p:cNvPicPr>
          <p:nvPr/>
        </p:nvPicPr>
        <p:blipFill>
          <a:blip r:embed="rId4"/>
          <a:stretch>
            <a:fillRect/>
          </a:stretch>
        </p:blipFill>
        <p:spPr>
          <a:xfrm>
            <a:off x="987852" y="1425533"/>
            <a:ext cx="1286054" cy="943107"/>
          </a:xfrm>
          <a:prstGeom prst="rect">
            <a:avLst/>
          </a:prstGeom>
        </p:spPr>
      </p:pic>
      <p:pic>
        <p:nvPicPr>
          <p:cNvPr id="16" name="Picture 15">
            <a:extLst>
              <a:ext uri="{FF2B5EF4-FFF2-40B4-BE49-F238E27FC236}">
                <a16:creationId xmlns:a16="http://schemas.microsoft.com/office/drawing/2014/main" id="{5D8FE8A0-A188-63BC-2256-0242F865CB47}"/>
              </a:ext>
            </a:extLst>
          </p:cNvPr>
          <p:cNvPicPr>
            <a:picLocks noChangeAspect="1"/>
          </p:cNvPicPr>
          <p:nvPr/>
        </p:nvPicPr>
        <p:blipFill>
          <a:blip r:embed="rId5"/>
          <a:stretch>
            <a:fillRect/>
          </a:stretch>
        </p:blipFill>
        <p:spPr>
          <a:xfrm>
            <a:off x="10462160" y="81073"/>
            <a:ext cx="1648306" cy="1282016"/>
          </a:xfrm>
          <a:prstGeom prst="rect">
            <a:avLst/>
          </a:prstGeom>
        </p:spPr>
      </p:pic>
      <p:pic>
        <p:nvPicPr>
          <p:cNvPr id="4098" name="Picture 2">
            <a:extLst>
              <a:ext uri="{FF2B5EF4-FFF2-40B4-BE49-F238E27FC236}">
                <a16:creationId xmlns:a16="http://schemas.microsoft.com/office/drawing/2014/main" id="{A1547593-6C70-2FEF-FD40-31785A33BB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397" y="3072710"/>
            <a:ext cx="1662545" cy="47993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louds - Free weather icons">
            <a:extLst>
              <a:ext uri="{FF2B5EF4-FFF2-40B4-BE49-F238E27FC236}">
                <a16:creationId xmlns:a16="http://schemas.microsoft.com/office/drawing/2014/main" id="{5DE02D3C-79DE-EC24-6111-F38F903009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2459" y="3844638"/>
            <a:ext cx="865908" cy="865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0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050" name="Picture 2" descr="Many Tools-foton och fler bilder på Arbetsverktyg - Arbetsverktyg,  Verktygslåda, Mekaniker - iStock">
            <a:extLst>
              <a:ext uri="{FF2B5EF4-FFF2-40B4-BE49-F238E27FC236}">
                <a16:creationId xmlns:a16="http://schemas.microsoft.com/office/drawing/2014/main" id="{0EEC7EEB-4C10-02C4-717F-99818311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0196" y="3909314"/>
            <a:ext cx="4971803" cy="294896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85175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programvara som används för att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skapa och hantera databaser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fungerar som en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mellanhand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mellan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användaren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databasen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DBMS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erbjuder verktyg och funktioner som gör det möjligt att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lagra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organisera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manipulera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 på ett strukturerat och effektivt sätt.</a:t>
            </a: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DBMS</a:t>
            </a:r>
            <a:endParaRPr sz="4400" b="0" i="0" u="none" strike="noStrike" cap="none" dirty="0">
              <a:solidFill>
                <a:srgbClr val="1D9A78"/>
              </a:solidFill>
              <a:latin typeface="Arial"/>
              <a:ea typeface="Arial"/>
              <a:cs typeface="Arial"/>
              <a:sym typeface="Arial"/>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89"/>
            <a:ext cx="5680372" cy="387363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DBMS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hanterar uppgifter som att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skapa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tabeller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definiera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deras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struktur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infoga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uppdatera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bort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utföra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frågor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att hämta specifik information och utföra avancerade operationer som att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sammanfatta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skapa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rapporter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F8413F-FCCB-EF53-441B-6000DC0345D1}"/>
              </a:ext>
            </a:extLst>
          </p:cNvPr>
          <p:cNvPicPr>
            <a:picLocks noChangeAspect="1"/>
          </p:cNvPicPr>
          <p:nvPr/>
        </p:nvPicPr>
        <p:blipFill>
          <a:blip r:embed="rId4"/>
          <a:stretch>
            <a:fillRect/>
          </a:stretch>
        </p:blipFill>
        <p:spPr>
          <a:xfrm>
            <a:off x="10474036" y="0"/>
            <a:ext cx="1727642" cy="1266938"/>
          </a:xfrm>
          <a:prstGeom prst="rect">
            <a:avLst/>
          </a:prstGeom>
        </p:spPr>
      </p:pic>
    </p:spTree>
    <p:extLst>
      <p:ext uri="{BB962C8B-B14F-4D97-AF65-F5344CB8AC3E}">
        <p14:creationId xmlns:p14="http://schemas.microsoft.com/office/powerpoint/2010/main" val="291403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Google Shape;374;gdb9646ebe9_0_0"/>
          <p:cNvSpPr/>
          <p:nvPr/>
        </p:nvSpPr>
        <p:spPr>
          <a:xfrm>
            <a:off x="513000" y="672120"/>
            <a:ext cx="8684280" cy="114336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Varför inte </a:t>
            </a:r>
            <a:r>
              <a:rPr lang="sv-SE" sz="4400" b="1" strike="noStrike" spc="-1" dirty="0">
                <a:solidFill>
                  <a:srgbClr val="1D9A78"/>
                </a:solidFill>
                <a:latin typeface="Calibri"/>
                <a:ea typeface="Calibri"/>
              </a:rPr>
              <a:t>en</a:t>
            </a:r>
            <a:r>
              <a:rPr lang="sv-SE" sz="4400" b="0" strike="noStrike" spc="-1" dirty="0">
                <a:solidFill>
                  <a:srgbClr val="1D9A78"/>
                </a:solidFill>
                <a:latin typeface="Calibri"/>
                <a:ea typeface="Calibri"/>
              </a:rPr>
              <a:t> fil bara?</a:t>
            </a:r>
            <a:endParaRPr lang="sv-SE" sz="4400" b="0" strike="noStrike" spc="-1" dirty="0">
              <a:solidFill>
                <a:srgbClr val="1D9A78"/>
              </a:solidFill>
              <a:latin typeface="Arial"/>
            </a:endParaRPr>
          </a:p>
        </p:txBody>
      </p:sp>
      <p:sp>
        <p:nvSpPr>
          <p:cNvPr id="97" name="Google Shape;377;gdb9646ebe9_0_0"/>
          <p:cNvSpPr/>
          <p:nvPr/>
        </p:nvSpPr>
        <p:spPr>
          <a:xfrm>
            <a:off x="672120" y="4987080"/>
            <a:ext cx="1317600" cy="282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01" name="Rectangle 100"/>
          <p:cNvSpPr/>
          <p:nvPr/>
        </p:nvSpPr>
        <p:spPr>
          <a:xfrm>
            <a:off x="398751" y="1877993"/>
            <a:ext cx="11675160" cy="44260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5"/>
              </a:spcBef>
            </a:pPr>
            <a:r>
              <a:rPr lang="sv-SE" sz="2800" strike="noStrike" spc="-1" dirty="0">
                <a:solidFill>
                  <a:srgbClr val="000000"/>
                </a:solidFill>
                <a:latin typeface="Calibri"/>
                <a:ea typeface="Calibri"/>
              </a:rPr>
              <a:t>Alla </a:t>
            </a:r>
            <a:r>
              <a:rPr lang="sv-SE" sz="2800" b="1" strike="noStrike" spc="-1" dirty="0">
                <a:solidFill>
                  <a:srgbClr val="000000"/>
                </a:solidFill>
                <a:latin typeface="Calibri"/>
                <a:ea typeface="Calibri"/>
              </a:rPr>
              <a:t>DBMS</a:t>
            </a:r>
            <a:r>
              <a:rPr lang="sv-SE" sz="2800" b="0" strike="noStrike" spc="-1" dirty="0">
                <a:solidFill>
                  <a:srgbClr val="000000"/>
                </a:solidFill>
                <a:latin typeface="Calibri"/>
                <a:ea typeface="Calibri"/>
              </a:rPr>
              <a:t> är optimerade att hantera tex:</a:t>
            </a:r>
            <a:endParaRPr lang="sv-SE" sz="2800" b="0" strike="noStrike" spc="-1" dirty="0">
              <a:latin typeface="Arial"/>
            </a:endParaRPr>
          </a:p>
          <a:p>
            <a:pPr marL="216000" indent="-214920">
              <a:lnSpc>
                <a:spcPct val="100000"/>
              </a:lnSpc>
              <a:spcBef>
                <a:spcPts val="405"/>
              </a:spcBef>
              <a:buClr>
                <a:srgbClr val="000000"/>
              </a:buClr>
              <a:buSzPct val="45000"/>
              <a:buFont typeface="Wingdings" charset="2"/>
              <a:buChar char=""/>
            </a:pPr>
            <a:r>
              <a:rPr lang="sv-SE" sz="2800" b="0" strike="noStrike" spc="-1" dirty="0">
                <a:solidFill>
                  <a:srgbClr val="000000"/>
                </a:solidFill>
                <a:latin typeface="Calibri"/>
                <a:ea typeface="Calibri"/>
              </a:rPr>
              <a:t> Många samtidiga användare</a:t>
            </a:r>
            <a:endParaRPr lang="sv-SE" sz="2800" b="0" strike="noStrike" spc="-1" dirty="0">
              <a:latin typeface="Arial"/>
            </a:endParaRPr>
          </a:p>
          <a:p>
            <a:pPr marL="216000" indent="-214920">
              <a:lnSpc>
                <a:spcPct val="100000"/>
              </a:lnSpc>
              <a:spcBef>
                <a:spcPts val="405"/>
              </a:spcBef>
              <a:buClr>
                <a:srgbClr val="000000"/>
              </a:buClr>
              <a:buSzPct val="45000"/>
              <a:buFont typeface="Wingdings" charset="2"/>
              <a:buChar char=""/>
            </a:pPr>
            <a:r>
              <a:rPr lang="sv-SE" sz="2800" b="0" strike="noStrike" spc="-1" dirty="0">
                <a:solidFill>
                  <a:srgbClr val="000000"/>
                </a:solidFill>
                <a:latin typeface="Calibri"/>
                <a:ea typeface="Calibri"/>
              </a:rPr>
              <a:t> Backup</a:t>
            </a:r>
            <a:endParaRPr lang="sv-SE" sz="2800" b="0" strike="noStrike" spc="-1" dirty="0">
              <a:latin typeface="Arial"/>
            </a:endParaRPr>
          </a:p>
          <a:p>
            <a:pPr marL="216000" indent="-214920">
              <a:lnSpc>
                <a:spcPct val="100000"/>
              </a:lnSpc>
              <a:spcBef>
                <a:spcPts val="405"/>
              </a:spcBef>
              <a:buClr>
                <a:srgbClr val="000000"/>
              </a:buClr>
              <a:buSzPct val="45000"/>
              <a:buFont typeface="Wingdings" charset="2"/>
              <a:buChar char=""/>
            </a:pPr>
            <a:r>
              <a:rPr lang="sv-SE" sz="2800" b="0" strike="noStrike" spc="-1" dirty="0">
                <a:solidFill>
                  <a:srgbClr val="000000"/>
                </a:solidFill>
                <a:latin typeface="Calibri"/>
                <a:ea typeface="Calibri"/>
              </a:rPr>
              <a:t> Ändringar i metadata (nya kolumner osv.)</a:t>
            </a:r>
            <a:endParaRPr lang="sv-SE" sz="2800" b="0" strike="noStrike" spc="-1" dirty="0">
              <a:latin typeface="Arial"/>
            </a:endParaRPr>
          </a:p>
          <a:p>
            <a:pPr marL="216000" indent="-214920">
              <a:lnSpc>
                <a:spcPct val="100000"/>
              </a:lnSpc>
              <a:spcBef>
                <a:spcPts val="405"/>
              </a:spcBef>
              <a:buClr>
                <a:srgbClr val="000000"/>
              </a:buClr>
              <a:buSzPct val="45000"/>
              <a:buFont typeface="Wingdings" charset="2"/>
              <a:buChar char=""/>
            </a:pPr>
            <a:r>
              <a:rPr lang="sv-SE" sz="2800" b="0" strike="noStrike" spc="-1" dirty="0">
                <a:solidFill>
                  <a:srgbClr val="000000"/>
                </a:solidFill>
                <a:latin typeface="Calibri"/>
                <a:ea typeface="Calibri"/>
              </a:rPr>
              <a:t> Prestanda (stora datamängder)</a:t>
            </a:r>
          </a:p>
          <a:p>
            <a:pPr marL="216000" indent="-214920">
              <a:lnSpc>
                <a:spcPct val="100000"/>
              </a:lnSpc>
              <a:spcBef>
                <a:spcPts val="405"/>
              </a:spcBef>
              <a:buClr>
                <a:srgbClr val="000000"/>
              </a:buClr>
              <a:buSzPct val="45000"/>
              <a:buFont typeface="Wingdings" charset="2"/>
              <a:buChar char=""/>
            </a:pPr>
            <a:r>
              <a:rPr lang="sv-SE" sz="2800" spc="-1" dirty="0">
                <a:solidFill>
                  <a:srgbClr val="000000"/>
                </a:solidFill>
                <a:latin typeface="Calibri"/>
                <a:ea typeface="Calibri"/>
              </a:rPr>
              <a:t> Det är bra att delegera. SQL är mycket snabb att hantera stora datamängder</a:t>
            </a:r>
            <a:endParaRPr lang="sv-SE" sz="2800" b="0" strike="noStrike" spc="-1" dirty="0">
              <a:latin typeface="Arial"/>
            </a:endParaRPr>
          </a:p>
          <a:p>
            <a:pPr marL="216000" indent="-214920">
              <a:lnSpc>
                <a:spcPct val="100000"/>
              </a:lnSpc>
              <a:spcBef>
                <a:spcPts val="405"/>
              </a:spcBef>
              <a:buClr>
                <a:srgbClr val="000000"/>
              </a:buClr>
              <a:buSzPct val="45000"/>
              <a:buFont typeface="Wingdings" charset="2"/>
              <a:buChar char=""/>
            </a:pPr>
            <a:r>
              <a:rPr lang="sv-SE" sz="2800" b="0" strike="noStrike" spc="-1" dirty="0">
                <a:solidFill>
                  <a:srgbClr val="000000"/>
                </a:solidFill>
                <a:latin typeface="Calibri"/>
                <a:ea typeface="Calibri"/>
              </a:rPr>
              <a:t> En databas är också oftast bra på att skapa rapporter osv. </a:t>
            </a:r>
          </a:p>
          <a:p>
            <a:pPr marL="1080">
              <a:lnSpc>
                <a:spcPct val="100000"/>
              </a:lnSpc>
              <a:spcBef>
                <a:spcPts val="405"/>
              </a:spcBef>
              <a:buClr>
                <a:srgbClr val="000000"/>
              </a:buClr>
              <a:buSzPct val="45000"/>
            </a:pPr>
            <a:r>
              <a:rPr lang="sv-SE" sz="2800" spc="-1" dirty="0">
                <a:solidFill>
                  <a:srgbClr val="000000"/>
                </a:solidFill>
                <a:latin typeface="Calibri"/>
                <a:ea typeface="Calibri"/>
              </a:rPr>
              <a:t>    </a:t>
            </a:r>
            <a:r>
              <a:rPr lang="sv-SE" sz="2800" b="0" strike="noStrike" spc="-1" dirty="0">
                <a:solidFill>
                  <a:srgbClr val="000000"/>
                </a:solidFill>
                <a:latin typeface="Calibri"/>
                <a:ea typeface="Calibri"/>
              </a:rPr>
              <a:t>(frågehantering – ex SQL)</a:t>
            </a:r>
          </a:p>
          <a:p>
            <a:pPr marL="1080">
              <a:lnSpc>
                <a:spcPct val="100000"/>
              </a:lnSpc>
              <a:spcBef>
                <a:spcPts val="405"/>
              </a:spcBef>
              <a:buClr>
                <a:srgbClr val="000000"/>
              </a:buClr>
              <a:buSzPct val="45000"/>
            </a:pPr>
            <a:r>
              <a:rPr lang="sv-SE" sz="2800" b="1" spc="-1" dirty="0">
                <a:latin typeface="Calibri"/>
                <a:ea typeface="Calibri"/>
              </a:rPr>
              <a:t>Idag ska vi arbeta med Microsofts – </a:t>
            </a:r>
            <a:r>
              <a:rPr lang="sv-SE" sz="2800" b="1" spc="-1" dirty="0">
                <a:solidFill>
                  <a:srgbClr val="1D9A78"/>
                </a:solidFill>
                <a:latin typeface="Calibri"/>
                <a:ea typeface="Calibri"/>
              </a:rPr>
              <a:t>S</a:t>
            </a:r>
            <a:r>
              <a:rPr lang="sv-SE" sz="2800" b="1" spc="-1" dirty="0">
                <a:latin typeface="Calibri"/>
                <a:ea typeface="Calibri"/>
              </a:rPr>
              <a:t>QL </a:t>
            </a:r>
            <a:r>
              <a:rPr lang="sv-SE" sz="2800" b="1" spc="-1" dirty="0">
                <a:solidFill>
                  <a:srgbClr val="1D9A78"/>
                </a:solidFill>
                <a:latin typeface="Calibri"/>
                <a:ea typeface="Calibri"/>
              </a:rPr>
              <a:t>S</a:t>
            </a:r>
            <a:r>
              <a:rPr lang="sv-SE" sz="2800" b="1" spc="-1" dirty="0">
                <a:latin typeface="Calibri"/>
                <a:ea typeface="Calibri"/>
              </a:rPr>
              <a:t>erver </a:t>
            </a:r>
            <a:r>
              <a:rPr lang="sv-SE" sz="2800" b="1" spc="-1" dirty="0">
                <a:solidFill>
                  <a:srgbClr val="1D9A78"/>
                </a:solidFill>
                <a:latin typeface="Calibri"/>
                <a:ea typeface="Calibri"/>
              </a:rPr>
              <a:t>M</a:t>
            </a:r>
            <a:r>
              <a:rPr lang="sv-SE" sz="2800" b="1" spc="-1" dirty="0">
                <a:latin typeface="Calibri"/>
                <a:ea typeface="Calibri"/>
              </a:rPr>
              <a:t>anagement </a:t>
            </a:r>
            <a:r>
              <a:rPr lang="sv-SE" sz="2800" b="1" spc="-1" dirty="0">
                <a:solidFill>
                  <a:srgbClr val="1D9A78"/>
                </a:solidFill>
                <a:latin typeface="Calibri"/>
                <a:ea typeface="Calibri"/>
              </a:rPr>
              <a:t>S</a:t>
            </a:r>
            <a:r>
              <a:rPr lang="sv-SE" sz="2800" b="1" spc="-1" dirty="0">
                <a:latin typeface="Calibri"/>
                <a:ea typeface="Calibri"/>
              </a:rPr>
              <a:t>tudio (</a:t>
            </a:r>
            <a:r>
              <a:rPr lang="sv-SE" sz="2800" b="1" spc="-1" dirty="0">
                <a:solidFill>
                  <a:srgbClr val="1D9A78"/>
                </a:solidFill>
                <a:latin typeface="Calibri"/>
                <a:ea typeface="Calibri"/>
              </a:rPr>
              <a:t>SSMS</a:t>
            </a:r>
            <a:r>
              <a:rPr lang="sv-SE" sz="2800" b="1" spc="-1" dirty="0">
                <a:latin typeface="Calibri"/>
                <a:ea typeface="Calibri"/>
              </a:rPr>
              <a:t>)</a:t>
            </a:r>
            <a:endParaRPr lang="sv-SE" sz="2800" b="1" strike="noStrike" spc="-1" dirty="0">
              <a:latin typeface="Arial"/>
            </a:endParaRPr>
          </a:p>
          <a:p>
            <a:pPr>
              <a:lnSpc>
                <a:spcPct val="120000"/>
              </a:lnSpc>
              <a:tabLst>
                <a:tab pos="0" algn="l"/>
              </a:tabLst>
            </a:pPr>
            <a:endParaRPr lang="sv-SE" sz="2800" b="0" strike="noStrike" spc="-1" dirty="0">
              <a:latin typeface="Arial"/>
            </a:endParaRPr>
          </a:p>
        </p:txBody>
      </p:sp>
      <p:pic>
        <p:nvPicPr>
          <p:cNvPr id="2" name="Picture 2" descr="SQL Server Management Studio (SSMS) | How to Install SSMS | Edureka">
            <a:extLst>
              <a:ext uri="{FF2B5EF4-FFF2-40B4-BE49-F238E27FC236}">
                <a16:creationId xmlns:a16="http://schemas.microsoft.com/office/drawing/2014/main" id="{EA038B4A-329F-ABEA-1F4A-41D31B091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069" y="114455"/>
            <a:ext cx="1585842" cy="16171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02E0B79-ACAD-11D3-7A82-587A26DC510C}"/>
              </a:ext>
            </a:extLst>
          </p:cNvPr>
          <p:cNvPicPr>
            <a:picLocks noChangeAspect="1"/>
          </p:cNvPicPr>
          <p:nvPr/>
        </p:nvPicPr>
        <p:blipFill>
          <a:blip r:embed="rId4"/>
          <a:stretch>
            <a:fillRect/>
          </a:stretch>
        </p:blipFill>
        <p:spPr>
          <a:xfrm>
            <a:off x="398751" y="2388891"/>
            <a:ext cx="337129" cy="441119"/>
          </a:xfrm>
          <a:prstGeom prst="rect">
            <a:avLst/>
          </a:prstGeom>
        </p:spPr>
      </p:pic>
      <p:pic>
        <p:nvPicPr>
          <p:cNvPr id="4" name="Picture 3">
            <a:extLst>
              <a:ext uri="{FF2B5EF4-FFF2-40B4-BE49-F238E27FC236}">
                <a16:creationId xmlns:a16="http://schemas.microsoft.com/office/drawing/2014/main" id="{94197D0C-BE3C-EBC6-61A0-6565E69FE882}"/>
              </a:ext>
            </a:extLst>
          </p:cNvPr>
          <p:cNvPicPr>
            <a:picLocks noChangeAspect="1"/>
          </p:cNvPicPr>
          <p:nvPr/>
        </p:nvPicPr>
        <p:blipFill>
          <a:blip r:embed="rId4"/>
          <a:stretch>
            <a:fillRect/>
          </a:stretch>
        </p:blipFill>
        <p:spPr>
          <a:xfrm>
            <a:off x="398750" y="2890838"/>
            <a:ext cx="337129" cy="441119"/>
          </a:xfrm>
          <a:prstGeom prst="rect">
            <a:avLst/>
          </a:prstGeom>
        </p:spPr>
      </p:pic>
      <p:pic>
        <p:nvPicPr>
          <p:cNvPr id="5" name="Picture 4">
            <a:extLst>
              <a:ext uri="{FF2B5EF4-FFF2-40B4-BE49-F238E27FC236}">
                <a16:creationId xmlns:a16="http://schemas.microsoft.com/office/drawing/2014/main" id="{57BD39F9-382C-0E1A-12FB-AB86DDCD7C1E}"/>
              </a:ext>
            </a:extLst>
          </p:cNvPr>
          <p:cNvPicPr>
            <a:picLocks noChangeAspect="1"/>
          </p:cNvPicPr>
          <p:nvPr/>
        </p:nvPicPr>
        <p:blipFill>
          <a:blip r:embed="rId4"/>
          <a:stretch>
            <a:fillRect/>
          </a:stretch>
        </p:blipFill>
        <p:spPr>
          <a:xfrm>
            <a:off x="398749" y="3371290"/>
            <a:ext cx="337129" cy="441119"/>
          </a:xfrm>
          <a:prstGeom prst="rect">
            <a:avLst/>
          </a:prstGeom>
        </p:spPr>
      </p:pic>
      <p:pic>
        <p:nvPicPr>
          <p:cNvPr id="6" name="Picture 5">
            <a:extLst>
              <a:ext uri="{FF2B5EF4-FFF2-40B4-BE49-F238E27FC236}">
                <a16:creationId xmlns:a16="http://schemas.microsoft.com/office/drawing/2014/main" id="{B52C4762-B172-FA81-2E73-A52C75855054}"/>
              </a:ext>
            </a:extLst>
          </p:cNvPr>
          <p:cNvPicPr>
            <a:picLocks noChangeAspect="1"/>
          </p:cNvPicPr>
          <p:nvPr/>
        </p:nvPicPr>
        <p:blipFill>
          <a:blip r:embed="rId4"/>
          <a:stretch>
            <a:fillRect/>
          </a:stretch>
        </p:blipFill>
        <p:spPr>
          <a:xfrm>
            <a:off x="410232" y="3831616"/>
            <a:ext cx="337129" cy="441119"/>
          </a:xfrm>
          <a:prstGeom prst="rect">
            <a:avLst/>
          </a:prstGeom>
        </p:spPr>
      </p:pic>
      <p:pic>
        <p:nvPicPr>
          <p:cNvPr id="7" name="Picture 6">
            <a:extLst>
              <a:ext uri="{FF2B5EF4-FFF2-40B4-BE49-F238E27FC236}">
                <a16:creationId xmlns:a16="http://schemas.microsoft.com/office/drawing/2014/main" id="{D7E46D0C-8F69-188E-365C-C4C62B324D34}"/>
              </a:ext>
            </a:extLst>
          </p:cNvPr>
          <p:cNvPicPr>
            <a:picLocks noChangeAspect="1"/>
          </p:cNvPicPr>
          <p:nvPr/>
        </p:nvPicPr>
        <p:blipFill>
          <a:blip r:embed="rId4"/>
          <a:stretch>
            <a:fillRect/>
          </a:stretch>
        </p:blipFill>
        <p:spPr>
          <a:xfrm>
            <a:off x="410232" y="4315707"/>
            <a:ext cx="337129" cy="441119"/>
          </a:xfrm>
          <a:prstGeom prst="rect">
            <a:avLst/>
          </a:prstGeom>
        </p:spPr>
      </p:pic>
      <p:pic>
        <p:nvPicPr>
          <p:cNvPr id="8" name="Picture 7">
            <a:extLst>
              <a:ext uri="{FF2B5EF4-FFF2-40B4-BE49-F238E27FC236}">
                <a16:creationId xmlns:a16="http://schemas.microsoft.com/office/drawing/2014/main" id="{937582CF-6567-8515-9B2B-BF32965B8887}"/>
              </a:ext>
            </a:extLst>
          </p:cNvPr>
          <p:cNvPicPr>
            <a:picLocks noChangeAspect="1"/>
          </p:cNvPicPr>
          <p:nvPr/>
        </p:nvPicPr>
        <p:blipFill>
          <a:blip r:embed="rId4"/>
          <a:stretch>
            <a:fillRect/>
          </a:stretch>
        </p:blipFill>
        <p:spPr>
          <a:xfrm>
            <a:off x="410231" y="4802140"/>
            <a:ext cx="337129" cy="441119"/>
          </a:xfrm>
          <a:prstGeom prst="rect">
            <a:avLst/>
          </a:prstGeom>
        </p:spPr>
      </p:pic>
      <p:pic>
        <p:nvPicPr>
          <p:cNvPr id="9" name="Google Shape;481;p21">
            <a:extLst>
              <a:ext uri="{FF2B5EF4-FFF2-40B4-BE49-F238E27FC236}">
                <a16:creationId xmlns:a16="http://schemas.microsoft.com/office/drawing/2014/main" id="{CB16133C-0C80-26D8-AD52-16F13486B76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10" name="Google Shape;482;p21">
            <a:extLst>
              <a:ext uri="{FF2B5EF4-FFF2-40B4-BE49-F238E27FC236}">
                <a16:creationId xmlns:a16="http://schemas.microsoft.com/office/drawing/2014/main" id="{F3113A22-FE28-1F0E-A189-0D71D397165B}"/>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11" name="Google Shape;568;p32">
            <a:extLst>
              <a:ext uri="{FF2B5EF4-FFF2-40B4-BE49-F238E27FC236}">
                <a16:creationId xmlns:a16="http://schemas.microsoft.com/office/drawing/2014/main" id="{FD3A7490-E98E-5C2D-4D9A-F29B19D382ED}"/>
              </a:ext>
            </a:extLst>
          </p:cNvPr>
          <p:cNvPicPr preferRelativeResize="0"/>
          <p:nvPr/>
        </p:nvPicPr>
        <p:blipFill rotWithShape="1">
          <a:blip r:embed="rId6">
            <a:alphaModFix/>
          </a:blip>
          <a:srcRect/>
          <a:stretch/>
        </p:blipFill>
        <p:spPr>
          <a:xfrm>
            <a:off x="8015845" y="2225146"/>
            <a:ext cx="3069305" cy="1587263"/>
          </a:xfrm>
          <a:prstGeom prst="rect">
            <a:avLst/>
          </a:prstGeom>
          <a:noFill/>
          <a:ln>
            <a:noFill/>
          </a:ln>
        </p:spPr>
      </p:pic>
      <p:sp>
        <p:nvSpPr>
          <p:cNvPr id="13" name="TextBox 12">
            <a:extLst>
              <a:ext uri="{FF2B5EF4-FFF2-40B4-BE49-F238E27FC236}">
                <a16:creationId xmlns:a16="http://schemas.microsoft.com/office/drawing/2014/main" id="{F384D887-0BB1-FF42-3B13-894B82883C9C}"/>
              </a:ext>
            </a:extLst>
          </p:cNvPr>
          <p:cNvSpPr txBox="1"/>
          <p:nvPr/>
        </p:nvSpPr>
        <p:spPr>
          <a:xfrm>
            <a:off x="8330777" y="457921"/>
            <a:ext cx="1733006" cy="830997"/>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7"/>
              </a:rPr>
              <a:t>Check </a:t>
            </a:r>
            <a:r>
              <a:rPr lang="sv-SE" sz="2400" b="1" dirty="0" err="1">
                <a:latin typeface="Calibri" panose="020F0502020204030204" pitchFamily="34" charset="0"/>
                <a:ea typeface="Calibri" panose="020F0502020204030204" pitchFamily="34" charset="0"/>
                <a:cs typeface="Calibri" panose="020F0502020204030204" pitchFamily="34" charset="0"/>
                <a:hlinkClick r:id="rId7"/>
              </a:rPr>
              <a:t>me</a:t>
            </a:r>
            <a:r>
              <a:rPr lang="sv-SE" sz="2400" b="1" dirty="0">
                <a:latin typeface="Calibri" panose="020F0502020204030204" pitchFamily="34" charset="0"/>
                <a:ea typeface="Calibri" panose="020F0502020204030204" pitchFamily="34" charset="0"/>
                <a:cs typeface="Calibri" panose="020F0502020204030204" pitchFamily="34" charset="0"/>
                <a:hlinkClick r:id="rId7"/>
              </a:rPr>
              <a:t> </a:t>
            </a:r>
            <a:r>
              <a:rPr lang="sv-SE" sz="2400" b="1" dirty="0" err="1">
                <a:latin typeface="Calibri" panose="020F0502020204030204" pitchFamily="34" charset="0"/>
                <a:ea typeface="Calibri" panose="020F0502020204030204" pitchFamily="34" charset="0"/>
                <a:cs typeface="Calibri" panose="020F0502020204030204" pitchFamily="34" charset="0"/>
                <a:hlinkClick r:id="rId7"/>
              </a:rPr>
              <a:t>out</a:t>
            </a:r>
            <a:r>
              <a:rPr lang="sv-SE" sz="2400" b="1" dirty="0">
                <a:latin typeface="Calibri" panose="020F0502020204030204" pitchFamily="34" charset="0"/>
                <a:ea typeface="Calibri" panose="020F0502020204030204" pitchFamily="34" charset="0"/>
                <a:cs typeface="Calibri" panose="020F0502020204030204" pitchFamily="34" charset="0"/>
                <a:hlinkClick r:id="rId7"/>
              </a:rPr>
              <a:t>!</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4" name="AutoShape 2" descr="YouTube | Logopedia | Fandom">
            <a:extLst>
              <a:ext uri="{FF2B5EF4-FFF2-40B4-BE49-F238E27FC236}">
                <a16:creationId xmlns:a16="http://schemas.microsoft.com/office/drawing/2014/main" id="{2CA421DD-951E-53EF-38C6-93CC965613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pic>
        <p:nvPicPr>
          <p:cNvPr id="1032" name="Picture 8" descr="Free Youtube Logo SVG, PNG Icon, Symbol. Download Image.">
            <a:extLst>
              <a:ext uri="{FF2B5EF4-FFF2-40B4-BE49-F238E27FC236}">
                <a16:creationId xmlns:a16="http://schemas.microsoft.com/office/drawing/2014/main" id="{C1FC4EAB-C9B5-C087-9978-1EBAE73BF7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6891" y="31342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Skapa relationer</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pic>
        <p:nvPicPr>
          <p:cNvPr id="2" name="Picture 1">
            <a:extLst>
              <a:ext uri="{FF2B5EF4-FFF2-40B4-BE49-F238E27FC236}">
                <a16:creationId xmlns:a16="http://schemas.microsoft.com/office/drawing/2014/main" id="{6F326383-D519-AF7B-0ABE-315D048B1A7C}"/>
              </a:ext>
            </a:extLst>
          </p:cNvPr>
          <p:cNvPicPr>
            <a:picLocks noChangeAspect="1"/>
          </p:cNvPicPr>
          <p:nvPr/>
        </p:nvPicPr>
        <p:blipFill>
          <a:blip r:embed="rId4"/>
          <a:stretch>
            <a:fillRect/>
          </a:stretch>
        </p:blipFill>
        <p:spPr>
          <a:xfrm>
            <a:off x="1443237" y="409217"/>
            <a:ext cx="1727642" cy="1266938"/>
          </a:xfrm>
          <a:prstGeom prst="rect">
            <a:avLst/>
          </a:prstGeom>
        </p:spPr>
      </p:pic>
    </p:spTree>
    <p:extLst>
      <p:ext uri="{BB962C8B-B14F-4D97-AF65-F5344CB8AC3E}">
        <p14:creationId xmlns:p14="http://schemas.microsoft.com/office/powerpoint/2010/main" val="369166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377;gdb9646ebe9_0_ 1"/>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28" name="Google Shape;374;gdb9646ebe9_0_ 1"/>
          <p:cNvSpPr/>
          <p:nvPr/>
        </p:nvSpPr>
        <p:spPr>
          <a:xfrm>
            <a:off x="510479" y="672120"/>
            <a:ext cx="10393477"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MS-SQL Keys #1 </a:t>
            </a:r>
            <a:endParaRPr lang="sv-SE" sz="4400" b="0" strike="noStrike" spc="-1" dirty="0">
              <a:solidFill>
                <a:srgbClr val="1D9A78"/>
              </a:solidFill>
              <a:latin typeface="Arial"/>
            </a:endParaRPr>
          </a:p>
        </p:txBody>
      </p:sp>
      <p:sp>
        <p:nvSpPr>
          <p:cNvPr id="129" name="TextBox 128"/>
          <p:cNvSpPr txBox="1"/>
          <p:nvPr/>
        </p:nvSpPr>
        <p:spPr>
          <a:xfrm>
            <a:off x="510480" y="3654717"/>
            <a:ext cx="5408527" cy="1990800"/>
          </a:xfrm>
          <a:prstGeom prst="rect">
            <a:avLst/>
          </a:prstGeom>
          <a:noFill/>
          <a:ln w="0">
            <a:noFill/>
          </a:ln>
        </p:spPr>
        <p:txBody>
          <a:bodyPr lIns="90000" tIns="45000" rIns="90000" bIns="45000">
            <a:noAutofit/>
          </a:bodyPr>
          <a:lstStyle/>
          <a:p>
            <a:r>
              <a:rPr lang="sv-SE" sz="2800" b="0" strike="noStrike" spc="-1">
                <a:latin typeface="Calibri" panose="020F0502020204030204" pitchFamily="34" charset="0"/>
                <a:ea typeface="Calibri" panose="020F0502020204030204" pitchFamily="34" charset="0"/>
                <a:cs typeface="Calibri" panose="020F0502020204030204" pitchFamily="34" charset="0"/>
              </a:rPr>
              <a:t>För </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att MS-SQL ska förstå relationerna mellan de olika tabellerna måste vi definiera vissa </a:t>
            </a:r>
            <a:r>
              <a:rPr lang="sv-SE" sz="28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foreign Keys</a:t>
            </a:r>
            <a:r>
              <a:rPr lang="sv-SE" sz="2800" b="1" strike="noStrike" spc="-1" dirty="0">
                <a:latin typeface="Calibri" panose="020F0502020204030204" pitchFamily="34" charset="0"/>
                <a:ea typeface="Calibri" panose="020F0502020204030204" pitchFamily="34" charset="0"/>
                <a:cs typeface="Calibri" panose="020F0502020204030204" pitchFamily="34" charset="0"/>
              </a:rPr>
              <a:t>.</a:t>
            </a:r>
          </a:p>
          <a:p>
            <a:endParaRPr lang="sv-SE" sz="2800" b="1" spc="-1" dirty="0">
              <a:latin typeface="Calibri" panose="020F0502020204030204" pitchFamily="34" charset="0"/>
              <a:ea typeface="Calibri" panose="020F0502020204030204" pitchFamily="34" charset="0"/>
              <a:cs typeface="Calibri" panose="020F0502020204030204" pitchFamily="34" charset="0"/>
            </a:endParaRPr>
          </a:p>
          <a:p>
            <a:r>
              <a:rPr lang="sv-SE" sz="2800" b="0" strike="noStrike" spc="-1" dirty="0">
                <a:latin typeface="Calibri" panose="020F0502020204030204" pitchFamily="34" charset="0"/>
                <a:ea typeface="Calibri" panose="020F0502020204030204" pitchFamily="34" charset="0"/>
                <a:cs typeface="Calibri" panose="020F0502020204030204" pitchFamily="34" charset="0"/>
              </a:rPr>
              <a:t> </a:t>
            </a:r>
          </a:p>
        </p:txBody>
      </p:sp>
      <p:pic>
        <p:nvPicPr>
          <p:cNvPr id="3" name="Picture 2">
            <a:extLst>
              <a:ext uri="{FF2B5EF4-FFF2-40B4-BE49-F238E27FC236}">
                <a16:creationId xmlns:a16="http://schemas.microsoft.com/office/drawing/2014/main" id="{3F624846-5D20-BE49-6316-D9434ABF1DDF}"/>
              </a:ext>
            </a:extLst>
          </p:cNvPr>
          <p:cNvPicPr>
            <a:picLocks noChangeAspect="1"/>
          </p:cNvPicPr>
          <p:nvPr/>
        </p:nvPicPr>
        <p:blipFill>
          <a:blip r:embed="rId3"/>
          <a:stretch>
            <a:fillRect/>
          </a:stretch>
        </p:blipFill>
        <p:spPr>
          <a:xfrm>
            <a:off x="5919007" y="3305404"/>
            <a:ext cx="1895740" cy="3296110"/>
          </a:xfrm>
          <a:prstGeom prst="rect">
            <a:avLst/>
          </a:prstGeom>
        </p:spPr>
      </p:pic>
      <p:sp>
        <p:nvSpPr>
          <p:cNvPr id="4" name="Arrow: Left 3">
            <a:extLst>
              <a:ext uri="{FF2B5EF4-FFF2-40B4-BE49-F238E27FC236}">
                <a16:creationId xmlns:a16="http://schemas.microsoft.com/office/drawing/2014/main" id="{75948FFF-B784-C755-8048-E2E08EFB95E9}"/>
              </a:ext>
            </a:extLst>
          </p:cNvPr>
          <p:cNvSpPr/>
          <p:nvPr/>
        </p:nvSpPr>
        <p:spPr>
          <a:xfrm>
            <a:off x="8038434" y="5158724"/>
            <a:ext cx="1895740" cy="321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78189A0B-73DF-369F-10EC-E352A9C67257}"/>
              </a:ext>
            </a:extLst>
          </p:cNvPr>
          <p:cNvSpPr txBox="1"/>
          <p:nvPr/>
        </p:nvSpPr>
        <p:spPr>
          <a:xfrm>
            <a:off x="9022321" y="4017856"/>
            <a:ext cx="1584719" cy="738664"/>
          </a:xfrm>
          <a:prstGeom prst="rect">
            <a:avLst/>
          </a:prstGeom>
          <a:noFill/>
        </p:spPr>
        <p:txBody>
          <a:bodyPr wrap="square" rtlCol="0">
            <a:spAutoFit/>
          </a:bodyPr>
          <a:lstStyle/>
          <a:p>
            <a:r>
              <a:rPr lang="sv-SE" dirty="0">
                <a:latin typeface="Calibri" panose="020F0502020204030204" pitchFamily="34" charset="0"/>
                <a:ea typeface="Calibri" panose="020F0502020204030204" pitchFamily="34" charset="0"/>
                <a:cs typeface="Calibri" panose="020F0502020204030204" pitchFamily="34" charset="0"/>
              </a:rPr>
              <a:t>Här kan vi se vår </a:t>
            </a:r>
            <a:r>
              <a:rPr lang="sv-SE" b="1" dirty="0">
                <a:latin typeface="Calibri" panose="020F0502020204030204" pitchFamily="34" charset="0"/>
                <a:ea typeface="Calibri" panose="020F0502020204030204" pitchFamily="34" charset="0"/>
                <a:cs typeface="Calibri" panose="020F0502020204030204" pitchFamily="34" charset="0"/>
              </a:rPr>
              <a:t>primary</a:t>
            </a:r>
            <a:r>
              <a:rPr lang="sv-SE" dirty="0">
                <a:latin typeface="Calibri" panose="020F0502020204030204" pitchFamily="34" charset="0"/>
                <a:ea typeface="Calibri" panose="020F0502020204030204" pitchFamily="34" charset="0"/>
                <a:cs typeface="Calibri" panose="020F0502020204030204" pitchFamily="34" charset="0"/>
              </a:rPr>
              <a:t> </a:t>
            </a:r>
            <a:r>
              <a:rPr lang="sv-SE" b="1" dirty="0">
                <a:latin typeface="Calibri" panose="020F0502020204030204" pitchFamily="34" charset="0"/>
                <a:ea typeface="Calibri" panose="020F0502020204030204" pitchFamily="34" charset="0"/>
                <a:cs typeface="Calibri" panose="020F0502020204030204" pitchFamily="34" charset="0"/>
              </a:rPr>
              <a:t>key</a:t>
            </a:r>
            <a:r>
              <a:rPr lang="sv-SE" dirty="0">
                <a:latin typeface="Calibri" panose="020F0502020204030204" pitchFamily="34" charset="0"/>
                <a:ea typeface="Calibri" panose="020F0502020204030204" pitchFamily="34" charset="0"/>
                <a:cs typeface="Calibri" panose="020F0502020204030204" pitchFamily="34" charset="0"/>
              </a:rPr>
              <a:t> redan definierad</a:t>
            </a:r>
          </a:p>
        </p:txBody>
      </p:sp>
      <p:pic>
        <p:nvPicPr>
          <p:cNvPr id="7" name="Google Shape;481;p21">
            <a:extLst>
              <a:ext uri="{FF2B5EF4-FFF2-40B4-BE49-F238E27FC236}">
                <a16:creationId xmlns:a16="http://schemas.microsoft.com/office/drawing/2014/main" id="{DA279FB3-34AE-1E31-056D-5AA66691D1A3}"/>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8" name="Google Shape;482;p21">
            <a:extLst>
              <a:ext uri="{FF2B5EF4-FFF2-40B4-BE49-F238E27FC236}">
                <a16:creationId xmlns:a16="http://schemas.microsoft.com/office/drawing/2014/main" id="{D8134D81-0982-86DD-F543-2DB431EE2D77}"/>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9" name="TextBox 8">
            <a:extLst>
              <a:ext uri="{FF2B5EF4-FFF2-40B4-BE49-F238E27FC236}">
                <a16:creationId xmlns:a16="http://schemas.microsoft.com/office/drawing/2014/main" id="{60813D8B-A2B2-D98F-13DC-E9D76CBA8DD6}"/>
              </a:ext>
            </a:extLst>
          </p:cNvPr>
          <p:cNvSpPr txBox="1"/>
          <p:nvPr/>
        </p:nvSpPr>
        <p:spPr>
          <a:xfrm>
            <a:off x="510479" y="1605412"/>
            <a:ext cx="10996711" cy="1450903"/>
          </a:xfrm>
          <a:prstGeom prst="rect">
            <a:avLst/>
          </a:prstGeom>
          <a:noFill/>
          <a:ln w="0">
            <a:noFill/>
          </a:ln>
        </p:spPr>
        <p:txBody>
          <a:bodyPr lIns="90000" tIns="45000" rIns="90000" bIns="45000">
            <a:noAutofit/>
          </a:bodyPr>
          <a:lstStyle/>
          <a:p>
            <a:r>
              <a:rPr lang="sv-SE" sz="2800" b="0" strike="noStrike" spc="-1" dirty="0">
                <a:latin typeface="Calibri" panose="020F0502020204030204" pitchFamily="34" charset="0"/>
                <a:ea typeface="Calibri" panose="020F0502020204030204" pitchFamily="34" charset="0"/>
                <a:cs typeface="Calibri" panose="020F0502020204030204" pitchFamily="34" charset="0"/>
              </a:rPr>
              <a:t>När man får instruktioner är de ofta på ett </a:t>
            </a:r>
            <a:r>
              <a:rPr lang="sv-SE" sz="28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annat språk eller gäller för andra entiteter</a:t>
            </a:r>
            <a:r>
              <a:rPr lang="sv-SE" sz="2800" b="0" strike="noStrike" spc="-1" dirty="0">
                <a:latin typeface="Calibri" panose="020F0502020204030204" pitchFamily="34" charset="0"/>
                <a:ea typeface="Calibri" panose="020F0502020204030204" pitchFamily="34" charset="0"/>
                <a:cs typeface="Calibri" panose="020F0502020204030204" pitchFamily="34" charset="0"/>
              </a:rPr>
              <a:t>. Nedan finns en förklarning till hur man skapa referenser i MS-SQL för en annan databas. Testa! Lycka till!</a:t>
            </a:r>
          </a:p>
        </p:txBody>
      </p:sp>
      <p:cxnSp>
        <p:nvCxnSpPr>
          <p:cNvPr id="10" name="Straight Connector 9">
            <a:extLst>
              <a:ext uri="{FF2B5EF4-FFF2-40B4-BE49-F238E27FC236}">
                <a16:creationId xmlns:a16="http://schemas.microsoft.com/office/drawing/2014/main" id="{431FB60E-6802-2313-67DF-77CB3AB11C36}"/>
              </a:ext>
            </a:extLst>
          </p:cNvPr>
          <p:cNvCxnSpPr>
            <a:cxnSpLocks/>
          </p:cNvCxnSpPr>
          <p:nvPr/>
        </p:nvCxnSpPr>
        <p:spPr>
          <a:xfrm>
            <a:off x="1271451" y="3085180"/>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8" name="Picture 2" descr="Cartoon Scientist stock vector. Illustration of character - 28615459">
            <a:extLst>
              <a:ext uri="{FF2B5EF4-FFF2-40B4-BE49-F238E27FC236}">
                <a16:creationId xmlns:a16="http://schemas.microsoft.com/office/drawing/2014/main" id="{9B3570BA-FD4C-444D-0FD9-694BF60C48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2379" y="4390863"/>
            <a:ext cx="1150309" cy="1535722"/>
          </a:xfrm>
          <a:prstGeom prst="rect">
            <a:avLst/>
          </a:prstGeom>
          <a:noFill/>
          <a:extLst>
            <a:ext uri="{909E8E84-426E-40DD-AFC4-6F175D3DCCD1}">
              <a14:hiddenFill xmlns:a14="http://schemas.microsoft.com/office/drawing/2010/main">
                <a:solidFill>
                  <a:srgbClr val="FFFFFF"/>
                </a:solidFill>
              </a14:hiddenFill>
            </a:ext>
          </a:extLst>
        </p:spPr>
      </p:pic>
      <p:sp>
        <p:nvSpPr>
          <p:cNvPr id="29" name="Speech Bubble: Rectangle 28">
            <a:extLst>
              <a:ext uri="{FF2B5EF4-FFF2-40B4-BE49-F238E27FC236}">
                <a16:creationId xmlns:a16="http://schemas.microsoft.com/office/drawing/2014/main" id="{B4ADC7EA-8C70-27A6-5660-19BA142F5053}"/>
              </a:ext>
            </a:extLst>
          </p:cNvPr>
          <p:cNvSpPr/>
          <p:nvPr/>
        </p:nvSpPr>
        <p:spPr>
          <a:xfrm>
            <a:off x="8984287" y="3899908"/>
            <a:ext cx="1748963" cy="985652"/>
          </a:xfrm>
          <a:prstGeom prst="wedgeRectCallout">
            <a:avLst>
              <a:gd name="adj1" fmla="val 45708"/>
              <a:gd name="adj2" fmla="val 70934"/>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 name="Picture 1">
            <a:extLst>
              <a:ext uri="{FF2B5EF4-FFF2-40B4-BE49-F238E27FC236}">
                <a16:creationId xmlns:a16="http://schemas.microsoft.com/office/drawing/2014/main" id="{20A560E5-CD8D-22E3-342E-567D01A70D52}"/>
              </a:ext>
            </a:extLst>
          </p:cNvPr>
          <p:cNvPicPr>
            <a:picLocks noChangeAspect="1"/>
          </p:cNvPicPr>
          <p:nvPr/>
        </p:nvPicPr>
        <p:blipFill>
          <a:blip r:embed="rId6"/>
          <a:stretch>
            <a:fillRect/>
          </a:stretch>
        </p:blipFill>
        <p:spPr>
          <a:xfrm>
            <a:off x="10432689" y="41082"/>
            <a:ext cx="1727642" cy="1266938"/>
          </a:xfrm>
          <a:prstGeom prst="rect">
            <a:avLst/>
          </a:prstGeom>
        </p:spPr>
      </p:pic>
    </p:spTree>
    <p:extLst>
      <p:ext uri="{BB962C8B-B14F-4D97-AF65-F5344CB8AC3E}">
        <p14:creationId xmlns:p14="http://schemas.microsoft.com/office/powerpoint/2010/main" val="125663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377;gdb9646ebe9_0_ 1"/>
          <p:cNvSpPr/>
          <p:nvPr/>
        </p:nvSpPr>
        <p:spPr>
          <a:xfrm>
            <a:off x="672120" y="4987080"/>
            <a:ext cx="1316160" cy="2811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28" name="Google Shape;374;gdb9646ebe9_0_ 1"/>
          <p:cNvSpPr/>
          <p:nvPr/>
        </p:nvSpPr>
        <p:spPr>
          <a:xfrm>
            <a:off x="510479" y="672120"/>
            <a:ext cx="10393477" cy="114192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oAutofit/>
          </a:bodyPr>
          <a:lstStyle/>
          <a:p>
            <a:pPr marL="12600">
              <a:lnSpc>
                <a:spcPct val="100000"/>
              </a:lnSpc>
              <a:tabLst>
                <a:tab pos="0" algn="l"/>
              </a:tabLst>
            </a:pPr>
            <a:r>
              <a:rPr lang="sv-SE" sz="4400" b="0" strike="noStrike" spc="-1" dirty="0">
                <a:solidFill>
                  <a:srgbClr val="1D9A78"/>
                </a:solidFill>
                <a:latin typeface="Calibri"/>
                <a:ea typeface="Calibri"/>
              </a:rPr>
              <a:t>MS-SQL Keys #2</a:t>
            </a:r>
            <a:endParaRPr lang="sv-SE" sz="4400" b="0" strike="noStrike" spc="-1" dirty="0">
              <a:solidFill>
                <a:srgbClr val="1D9A78"/>
              </a:solidFill>
              <a:latin typeface="Arial"/>
            </a:endParaRPr>
          </a:p>
        </p:txBody>
      </p:sp>
      <p:sp>
        <p:nvSpPr>
          <p:cNvPr id="129" name="TextBox 128"/>
          <p:cNvSpPr txBox="1"/>
          <p:nvPr/>
        </p:nvSpPr>
        <p:spPr>
          <a:xfrm>
            <a:off x="510480" y="1814040"/>
            <a:ext cx="10393477" cy="4504085"/>
          </a:xfrm>
          <a:prstGeom prst="rect">
            <a:avLst/>
          </a:prstGeom>
          <a:noFill/>
          <a:ln w="0">
            <a:noFill/>
          </a:ln>
        </p:spPr>
        <p:txBody>
          <a:bodyPr lIns="90000" tIns="45000" rIns="90000" bIns="45000">
            <a:noAutofit/>
          </a:bodyPr>
          <a:lstStyle/>
          <a:p>
            <a:r>
              <a:rPr lang="sv-SE" sz="2800" b="0" strike="noStrike" spc="-1" dirty="0">
                <a:latin typeface="Calibri" panose="020F0502020204030204" pitchFamily="34" charset="0"/>
                <a:ea typeface="Calibri" panose="020F0502020204030204" pitchFamily="34" charset="0"/>
                <a:cs typeface="Calibri" panose="020F0502020204030204" pitchFamily="34" charset="0"/>
              </a:rPr>
              <a:t>För att lägga till </a:t>
            </a:r>
            <a:r>
              <a:rPr lang="sv-SE" sz="2800" b="1" strike="noStrike" spc="-1" dirty="0">
                <a:latin typeface="Calibri" panose="020F0502020204030204" pitchFamily="34" charset="0"/>
                <a:ea typeface="Calibri" panose="020F0502020204030204" pitchFamily="34" charset="0"/>
                <a:cs typeface="Calibri" panose="020F0502020204030204" pitchFamily="34" charset="0"/>
              </a:rPr>
              <a:t>foreign Keys</a:t>
            </a:r>
            <a:r>
              <a:rPr lang="sv-SE" sz="2800" strike="noStrike" spc="-1" dirty="0">
                <a:latin typeface="Calibri" panose="020F0502020204030204" pitchFamily="34" charset="0"/>
                <a:ea typeface="Calibri" panose="020F0502020204030204" pitchFamily="34" charset="0"/>
                <a:cs typeface="Calibri" panose="020F0502020204030204" pitchFamily="34" charset="0"/>
              </a:rPr>
              <a:t> i Product tabellen.</a:t>
            </a:r>
          </a:p>
          <a:p>
            <a:endParaRPr lang="sv-SE" sz="2800" b="1" spc="-1" dirty="0">
              <a:latin typeface="Calibri" panose="020F0502020204030204" pitchFamily="34" charset="0"/>
              <a:ea typeface="Calibri" panose="020F0502020204030204" pitchFamily="34" charset="0"/>
              <a:cs typeface="Calibri" panose="020F0502020204030204" pitchFamily="34" charset="0"/>
            </a:endParaRPr>
          </a:p>
          <a:p>
            <a:r>
              <a:rPr lang="sv-SE" sz="2800" b="0" strike="noStrike" spc="-1" dirty="0">
                <a:latin typeface="Calibri" panose="020F0502020204030204" pitchFamily="34" charset="0"/>
                <a:ea typeface="Calibri" panose="020F0502020204030204" pitchFamily="34" charset="0"/>
                <a:cs typeface="Calibri" panose="020F0502020204030204" pitchFamily="34" charset="0"/>
              </a:rPr>
              <a:t> </a:t>
            </a:r>
          </a:p>
        </p:txBody>
      </p:sp>
      <p:sp>
        <p:nvSpPr>
          <p:cNvPr id="4" name="Arrow: Left 3">
            <a:extLst>
              <a:ext uri="{FF2B5EF4-FFF2-40B4-BE49-F238E27FC236}">
                <a16:creationId xmlns:a16="http://schemas.microsoft.com/office/drawing/2014/main" id="{75948FFF-B784-C755-8048-E2E08EFB95E9}"/>
              </a:ext>
            </a:extLst>
          </p:cNvPr>
          <p:cNvSpPr/>
          <p:nvPr/>
        </p:nvSpPr>
        <p:spPr>
          <a:xfrm>
            <a:off x="3834384" y="4185815"/>
            <a:ext cx="1895740" cy="321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78189A0B-73DF-369F-10EC-E352A9C67257}"/>
              </a:ext>
            </a:extLst>
          </p:cNvPr>
          <p:cNvSpPr txBox="1"/>
          <p:nvPr/>
        </p:nvSpPr>
        <p:spPr>
          <a:xfrm>
            <a:off x="6104707" y="3222780"/>
            <a:ext cx="1539834" cy="523220"/>
          </a:xfrm>
          <a:prstGeom prst="rect">
            <a:avLst/>
          </a:prstGeom>
          <a:noFill/>
        </p:spPr>
        <p:txBody>
          <a:bodyPr wrap="square" rtlCol="0">
            <a:spAutoFit/>
          </a:bodyPr>
          <a:lstStyle/>
          <a:p>
            <a:r>
              <a:rPr lang="sv-SE" dirty="0">
                <a:latin typeface="Calibri" panose="020F0502020204030204" pitchFamily="34" charset="0"/>
                <a:ea typeface="Calibri" panose="020F0502020204030204" pitchFamily="34" charset="0"/>
                <a:cs typeface="Calibri" panose="020F0502020204030204" pitchFamily="34" charset="0"/>
              </a:rPr>
              <a:t>Högerklicka på </a:t>
            </a: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New </a:t>
            </a:r>
            <a:r>
              <a:rPr lang="sv-SE" b="1" dirty="0" err="1">
                <a:solidFill>
                  <a:srgbClr val="1D9A78"/>
                </a:solidFill>
                <a:latin typeface="Calibri" panose="020F0502020204030204" pitchFamily="34" charset="0"/>
                <a:ea typeface="Calibri" panose="020F0502020204030204" pitchFamily="34" charset="0"/>
                <a:cs typeface="Calibri" panose="020F0502020204030204" pitchFamily="34" charset="0"/>
              </a:rPr>
              <a:t>Foreign</a:t>
            </a:r>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Key</a:t>
            </a:r>
          </a:p>
        </p:txBody>
      </p:sp>
      <p:pic>
        <p:nvPicPr>
          <p:cNvPr id="6" name="Picture 5">
            <a:extLst>
              <a:ext uri="{FF2B5EF4-FFF2-40B4-BE49-F238E27FC236}">
                <a16:creationId xmlns:a16="http://schemas.microsoft.com/office/drawing/2014/main" id="{476870E8-4C14-AD7D-E594-EFBADFC237A6}"/>
              </a:ext>
            </a:extLst>
          </p:cNvPr>
          <p:cNvPicPr>
            <a:picLocks noChangeAspect="1"/>
          </p:cNvPicPr>
          <p:nvPr/>
        </p:nvPicPr>
        <p:blipFill>
          <a:blip r:embed="rId3"/>
          <a:stretch>
            <a:fillRect/>
          </a:stretch>
        </p:blipFill>
        <p:spPr>
          <a:xfrm>
            <a:off x="1101774" y="2645498"/>
            <a:ext cx="2581323" cy="2883960"/>
          </a:xfrm>
          <a:prstGeom prst="rect">
            <a:avLst/>
          </a:prstGeom>
        </p:spPr>
      </p:pic>
      <p:sp>
        <p:nvSpPr>
          <p:cNvPr id="2" name="Rectangle 1">
            <a:extLst>
              <a:ext uri="{FF2B5EF4-FFF2-40B4-BE49-F238E27FC236}">
                <a16:creationId xmlns:a16="http://schemas.microsoft.com/office/drawing/2014/main" id="{38703220-CEA3-0380-9AB5-3D535F8EC6D9}"/>
              </a:ext>
            </a:extLst>
          </p:cNvPr>
          <p:cNvSpPr/>
          <p:nvPr/>
        </p:nvSpPr>
        <p:spPr>
          <a:xfrm>
            <a:off x="3411415" y="2497015"/>
            <a:ext cx="701336" cy="75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7" name="Google Shape;481;p21">
            <a:extLst>
              <a:ext uri="{FF2B5EF4-FFF2-40B4-BE49-F238E27FC236}">
                <a16:creationId xmlns:a16="http://schemas.microsoft.com/office/drawing/2014/main" id="{262754F6-346F-781D-F69E-0AE736F36167}"/>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8" name="Google Shape;482;p21">
            <a:extLst>
              <a:ext uri="{FF2B5EF4-FFF2-40B4-BE49-F238E27FC236}">
                <a16:creationId xmlns:a16="http://schemas.microsoft.com/office/drawing/2014/main" id="{9E2982C1-7751-A998-BB34-61B837E4071C}"/>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20" name="Picture 2" descr="Cartoon Scientist stock vector. Illustration of character - 28615459">
            <a:extLst>
              <a:ext uri="{FF2B5EF4-FFF2-40B4-BE49-F238E27FC236}">
                <a16:creationId xmlns:a16="http://schemas.microsoft.com/office/drawing/2014/main" id="{F752884A-E887-B427-5C4F-4DD8A101B4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8670" y="3446915"/>
            <a:ext cx="1150309" cy="1535722"/>
          </a:xfrm>
          <a:prstGeom prst="rect">
            <a:avLst/>
          </a:prstGeom>
          <a:noFill/>
          <a:extLst>
            <a:ext uri="{909E8E84-426E-40DD-AFC4-6F175D3DCCD1}">
              <a14:hiddenFill xmlns:a14="http://schemas.microsoft.com/office/drawing/2010/main">
                <a:solidFill>
                  <a:srgbClr val="FFFFFF"/>
                </a:solidFill>
              </a14:hiddenFill>
            </a:ext>
          </a:extLst>
        </p:spPr>
      </p:pic>
      <p:sp>
        <p:nvSpPr>
          <p:cNvPr id="21" name="Speech Bubble: Rectangle 20">
            <a:extLst>
              <a:ext uri="{FF2B5EF4-FFF2-40B4-BE49-F238E27FC236}">
                <a16:creationId xmlns:a16="http://schemas.microsoft.com/office/drawing/2014/main" id="{2B819B9C-31BB-ABD5-AF4C-3C0D69CC4273}"/>
              </a:ext>
            </a:extLst>
          </p:cNvPr>
          <p:cNvSpPr/>
          <p:nvPr/>
        </p:nvSpPr>
        <p:spPr>
          <a:xfrm>
            <a:off x="5990578" y="2955960"/>
            <a:ext cx="1748963" cy="985652"/>
          </a:xfrm>
          <a:prstGeom prst="wedgeRectCallout">
            <a:avLst>
              <a:gd name="adj1" fmla="val 45708"/>
              <a:gd name="adj2" fmla="val 70934"/>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Picture 2">
            <a:extLst>
              <a:ext uri="{FF2B5EF4-FFF2-40B4-BE49-F238E27FC236}">
                <a16:creationId xmlns:a16="http://schemas.microsoft.com/office/drawing/2014/main" id="{B726AA95-46EA-E118-4915-FDBE75214CCC}"/>
              </a:ext>
            </a:extLst>
          </p:cNvPr>
          <p:cNvPicPr>
            <a:picLocks noChangeAspect="1"/>
          </p:cNvPicPr>
          <p:nvPr/>
        </p:nvPicPr>
        <p:blipFill>
          <a:blip r:embed="rId6"/>
          <a:stretch>
            <a:fillRect/>
          </a:stretch>
        </p:blipFill>
        <p:spPr>
          <a:xfrm>
            <a:off x="10432689" y="41082"/>
            <a:ext cx="1727642" cy="1266938"/>
          </a:xfrm>
          <a:prstGeom prst="rect">
            <a:avLst/>
          </a:prstGeom>
        </p:spPr>
      </p:pic>
    </p:spTree>
    <p:extLst>
      <p:ext uri="{BB962C8B-B14F-4D97-AF65-F5344CB8AC3E}">
        <p14:creationId xmlns:p14="http://schemas.microsoft.com/office/powerpoint/2010/main" val="25211315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9112</TotalTime>
  <Words>2406</Words>
  <Application>Microsoft Office PowerPoint</Application>
  <PresentationFormat>Widescreen</PresentationFormat>
  <Paragraphs>363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2024-03-20T06:58:55Z</dcterms:modified>
</cp:coreProperties>
</file>