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309" r:id="rId2"/>
    <p:sldId id="530" r:id="rId3"/>
    <p:sldId id="562" r:id="rId4"/>
    <p:sldId id="635" r:id="rId5"/>
    <p:sldId id="641" r:id="rId6"/>
    <p:sldId id="636" r:id="rId7"/>
    <p:sldId id="637" r:id="rId8"/>
    <p:sldId id="63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2FFEA-5B5A-41BE-A06F-5A40EC58EAC2}" v="1" dt="2023-10-29T19:39:56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94483" autoAdjust="0"/>
  </p:normalViewPr>
  <p:slideViewPr>
    <p:cSldViewPr snapToGrid="0">
      <p:cViewPr varScale="1">
        <p:scale>
          <a:sx n="59" d="100"/>
          <a:sy n="59" d="100"/>
        </p:scale>
        <p:origin x="9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94F200A9-A5BC-4036-AA0D-487FD62743F5}"/>
    <pc:docChg chg="undo custSel addSld delSld modSld">
      <pc:chgData name="Richard Chalk" userId="287f8aa4f4de1d19" providerId="LiveId" clId="{94F200A9-A5BC-4036-AA0D-487FD62743F5}" dt="2023-08-31T08:46:14.201" v="5673" actId="20577"/>
      <pc:docMkLst>
        <pc:docMk/>
      </pc:docMkLst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61398895" sldId="257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0" sldId="258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977349605" sldId="260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256632380" sldId="265"/>
        </pc:sldMkLst>
      </pc:sldChg>
      <pc:sldChg chg="del">
        <pc:chgData name="Richard Chalk" userId="287f8aa4f4de1d19" providerId="LiveId" clId="{94F200A9-A5BC-4036-AA0D-487FD62743F5}" dt="2023-08-30T10:58:02.091" v="9" actId="47"/>
        <pc:sldMkLst>
          <pc:docMk/>
          <pc:sldMk cId="243450459" sldId="267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071777541" sldId="268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0" sldId="299"/>
        </pc:sldMkLst>
      </pc:sldChg>
      <pc:sldChg chg="modSp mod">
        <pc:chgData name="Richard Chalk" userId="287f8aa4f4de1d19" providerId="LiveId" clId="{94F200A9-A5BC-4036-AA0D-487FD62743F5}" dt="2023-08-31T08:46:14.201" v="5673" actId="20577"/>
        <pc:sldMkLst>
          <pc:docMk/>
          <pc:sldMk cId="3213385662" sldId="309"/>
        </pc:sldMkLst>
        <pc:spChg chg="mod">
          <ac:chgData name="Richard Chalk" userId="287f8aa4f4de1d19" providerId="LiveId" clId="{94F200A9-A5BC-4036-AA0D-487FD62743F5}" dt="2023-08-31T08:46:14.201" v="5673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94F200A9-A5BC-4036-AA0D-487FD62743F5}" dt="2023-08-30T10:58:02.091" v="9" actId="47"/>
        <pc:sldMkLst>
          <pc:docMk/>
          <pc:sldMk cId="3673019826" sldId="519"/>
        </pc:sldMkLst>
      </pc:sldChg>
      <pc:sldChg chg="modSp del mod">
        <pc:chgData name="Richard Chalk" userId="287f8aa4f4de1d19" providerId="LiveId" clId="{94F200A9-A5BC-4036-AA0D-487FD62743F5}" dt="2023-08-31T05:54:58.165" v="5182" actId="47"/>
        <pc:sldMkLst>
          <pc:docMk/>
          <pc:sldMk cId="430383919" sldId="520"/>
        </pc:sldMkLst>
        <pc:spChg chg="mod">
          <ac:chgData name="Richard Chalk" userId="287f8aa4f4de1d19" providerId="LiveId" clId="{94F200A9-A5BC-4036-AA0D-487FD62743F5}" dt="2023-08-30T12:53:26.230" v="3487" actId="6549"/>
          <ac:spMkLst>
            <pc:docMk/>
            <pc:sldMk cId="430383919" sldId="520"/>
            <ac:spMk id="118" creationId="{00000000-0000-0000-0000-000000000000}"/>
          </ac:spMkLst>
        </pc:spChg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610650027" sldId="521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058803931" sldId="522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774553520" sldId="523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938680033" sldId="524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733208413" sldId="526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460914246" sldId="527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335650728" sldId="528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621538142" sldId="529"/>
        </pc:sldMkLst>
      </pc:sldChg>
      <pc:sldChg chg="addSp delSp modSp mod modNotesTx">
        <pc:chgData name="Richard Chalk" userId="287f8aa4f4de1d19" providerId="LiveId" clId="{94F200A9-A5BC-4036-AA0D-487FD62743F5}" dt="2023-08-31T08:46:08.947" v="5670" actId="1035"/>
        <pc:sldMkLst>
          <pc:docMk/>
          <pc:sldMk cId="2331944968" sldId="530"/>
        </pc:sldMkLst>
        <pc:spChg chg="mod">
          <ac:chgData name="Richard Chalk" userId="287f8aa4f4de1d19" providerId="LiveId" clId="{94F200A9-A5BC-4036-AA0D-487FD62743F5}" dt="2023-08-31T05:18:07.066" v="3584" actId="1036"/>
          <ac:spMkLst>
            <pc:docMk/>
            <pc:sldMk cId="2331944968" sldId="530"/>
            <ac:spMk id="8" creationId="{9977F281-A947-A97F-F970-14C3D7FFAE2B}"/>
          </ac:spMkLst>
        </pc:spChg>
        <pc:spChg chg="add mod">
          <ac:chgData name="Richard Chalk" userId="287f8aa4f4de1d19" providerId="LiveId" clId="{94F200A9-A5BC-4036-AA0D-487FD62743F5}" dt="2023-08-30T11:01:11.016" v="148" actId="164"/>
          <ac:spMkLst>
            <pc:docMk/>
            <pc:sldMk cId="2331944968" sldId="530"/>
            <ac:spMk id="10" creationId="{3F6EA01E-66A5-AF86-8B7A-454552F4018C}"/>
          </ac:spMkLst>
        </pc:spChg>
        <pc:spChg chg="add del">
          <ac:chgData name="Richard Chalk" userId="287f8aa4f4de1d19" providerId="LiveId" clId="{94F200A9-A5BC-4036-AA0D-487FD62743F5}" dt="2023-08-31T08:45:37.399" v="5551" actId="478"/>
          <ac:spMkLst>
            <pc:docMk/>
            <pc:sldMk cId="2331944968" sldId="530"/>
            <ac:spMk id="13" creationId="{84935B65-74FE-408C-ACDE-C54A3157DEE3}"/>
          </ac:spMkLst>
        </pc:spChg>
        <pc:spChg chg="add del">
          <ac:chgData name="Richard Chalk" userId="287f8aa4f4de1d19" providerId="LiveId" clId="{94F200A9-A5BC-4036-AA0D-487FD62743F5}" dt="2023-08-31T08:45:38.620" v="5553" actId="478"/>
          <ac:spMkLst>
            <pc:docMk/>
            <pc:sldMk cId="2331944968" sldId="530"/>
            <ac:spMk id="14" creationId="{EB5A3C10-1CE0-83A2-3035-EDD476A292BF}"/>
          </ac:spMkLst>
        </pc:spChg>
        <pc:spChg chg="add del">
          <ac:chgData name="Richard Chalk" userId="287f8aa4f4de1d19" providerId="LiveId" clId="{94F200A9-A5BC-4036-AA0D-487FD62743F5}" dt="2023-08-31T08:45:39.936" v="5555" actId="478"/>
          <ac:spMkLst>
            <pc:docMk/>
            <pc:sldMk cId="2331944968" sldId="530"/>
            <ac:spMk id="15" creationId="{17E50012-6D7A-3733-E33D-993AE814E82C}"/>
          </ac:spMkLst>
        </pc:spChg>
        <pc:spChg chg="mod">
          <ac:chgData name="Richard Chalk" userId="287f8aa4f4de1d19" providerId="LiveId" clId="{94F200A9-A5BC-4036-AA0D-487FD62743F5}" dt="2023-08-31T08:37:36.410" v="5418" actId="20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94F200A9-A5BC-4036-AA0D-487FD62743F5}" dt="2023-08-31T08:37:41.752" v="5419" actId="113"/>
          <ac:spMkLst>
            <pc:docMk/>
            <pc:sldMk cId="2331944968" sldId="530"/>
            <ac:spMk id="658" creationId="{00000000-0000-0000-0000-000000000000}"/>
          </ac:spMkLst>
        </pc:spChg>
        <pc:grpChg chg="add del mod">
          <ac:chgData name="Richard Chalk" userId="287f8aa4f4de1d19" providerId="LiveId" clId="{94F200A9-A5BC-4036-AA0D-487FD62743F5}" dt="2023-08-31T05:15:08.746" v="3556" actId="478"/>
          <ac:grpSpMkLst>
            <pc:docMk/>
            <pc:sldMk cId="2331944968" sldId="530"/>
            <ac:grpSpMk id="11" creationId="{02C21212-768B-AF18-FD1C-62345C339D91}"/>
          </ac:grpSpMkLst>
        </pc:grpChg>
        <pc:picChg chg="mod">
          <ac:chgData name="Richard Chalk" userId="287f8aa4f4de1d19" providerId="LiveId" clId="{94F200A9-A5BC-4036-AA0D-487FD62743F5}" dt="2023-08-31T05:58:37.300" v="5248" actId="1038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94F200A9-A5BC-4036-AA0D-487FD62743F5}" dt="2023-08-31T05:58:40.105" v="5261" actId="1037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94F200A9-A5BC-4036-AA0D-487FD62743F5}" dt="2023-08-30T11:01:11.016" v="148" actId="164"/>
          <ac:picMkLst>
            <pc:docMk/>
            <pc:sldMk cId="2331944968" sldId="530"/>
            <ac:picMk id="4" creationId="{CDAD1748-A51D-9CF8-E886-E7C2D261402D}"/>
          </ac:picMkLst>
        </pc:picChg>
        <pc:picChg chg="add mod">
          <ac:chgData name="Richard Chalk" userId="287f8aa4f4de1d19" providerId="LiveId" clId="{94F200A9-A5BC-4036-AA0D-487FD62743F5}" dt="2023-08-31T05:55:09.264" v="5184" actId="1582"/>
          <ac:picMkLst>
            <pc:docMk/>
            <pc:sldMk cId="2331944968" sldId="530"/>
            <ac:picMk id="12" creationId="{AE541D08-81AD-9690-3E15-1DB24462C906}"/>
          </ac:picMkLst>
        </pc:picChg>
        <pc:picChg chg="add mod">
          <ac:chgData name="Richard Chalk" userId="287f8aa4f4de1d19" providerId="LiveId" clId="{94F200A9-A5BC-4036-AA0D-487FD62743F5}" dt="2023-08-31T08:46:08.947" v="5670" actId="1035"/>
          <ac:picMkLst>
            <pc:docMk/>
            <pc:sldMk cId="2331944968" sldId="530"/>
            <ac:picMk id="1034" creationId="{98828353-2302-83AF-3D0A-DB579733C6DB}"/>
          </ac:picMkLst>
        </pc:picChg>
        <pc:cxnChg chg="mod">
          <ac:chgData name="Richard Chalk" userId="287f8aa4f4de1d19" providerId="LiveId" clId="{94F200A9-A5BC-4036-AA0D-487FD62743F5}" dt="2023-08-30T10:59:34.067" v="134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94F200A9-A5BC-4036-AA0D-487FD62743F5}" dt="2023-08-30T10:58:02.091" v="9" actId="47"/>
        <pc:sldMkLst>
          <pc:docMk/>
          <pc:sldMk cId="387256291" sldId="531"/>
        </pc:sldMkLst>
      </pc:sldChg>
      <pc:sldChg chg="del">
        <pc:chgData name="Richard Chalk" userId="287f8aa4f4de1d19" providerId="LiveId" clId="{94F200A9-A5BC-4036-AA0D-487FD62743F5}" dt="2023-08-30T12:53:02.401" v="3460" actId="47"/>
        <pc:sldMkLst>
          <pc:docMk/>
          <pc:sldMk cId="1930755218" sldId="532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502136373" sldId="533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235889856" sldId="534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914032141" sldId="535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964049909" sldId="536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490169108" sldId="537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201188176" sldId="538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798859915" sldId="539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436339194" sldId="540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465289972" sldId="541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410027342" sldId="542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521131524" sldId="543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219555501" sldId="544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863898324" sldId="545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74902601" sldId="546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231557522" sldId="547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060264255" sldId="548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65777693" sldId="549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286993142" sldId="550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987867057" sldId="551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386524637" sldId="552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409899895" sldId="553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1061833812" sldId="554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641276947" sldId="555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906989772" sldId="556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2649149061" sldId="557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405349838" sldId="558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3224119429" sldId="559"/>
        </pc:sldMkLst>
      </pc:sldChg>
      <pc:sldChg chg="del">
        <pc:chgData name="Richard Chalk" userId="287f8aa4f4de1d19" providerId="LiveId" clId="{94F200A9-A5BC-4036-AA0D-487FD62743F5}" dt="2023-08-31T05:54:58.165" v="5182" actId="47"/>
        <pc:sldMkLst>
          <pc:docMk/>
          <pc:sldMk cId="770896009" sldId="560"/>
        </pc:sldMkLst>
      </pc:sldChg>
      <pc:sldChg chg="addSp delSp modSp new del mod">
        <pc:chgData name="Richard Chalk" userId="287f8aa4f4de1d19" providerId="LiveId" clId="{94F200A9-A5BC-4036-AA0D-487FD62743F5}" dt="2023-08-30T12:53:02.401" v="3460" actId="47"/>
        <pc:sldMkLst>
          <pc:docMk/>
          <pc:sldMk cId="1463001775" sldId="561"/>
        </pc:sldMkLst>
        <pc:spChg chg="del">
          <ac:chgData name="Richard Chalk" userId="287f8aa4f4de1d19" providerId="LiveId" clId="{94F200A9-A5BC-4036-AA0D-487FD62743F5}" dt="2023-08-30T11:59:54.206" v="1230" actId="478"/>
          <ac:spMkLst>
            <pc:docMk/>
            <pc:sldMk cId="1463001775" sldId="561"/>
            <ac:spMk id="2" creationId="{FE2962F2-677E-9954-F1CA-6C8CB1A44035}"/>
          </ac:spMkLst>
        </pc:spChg>
        <pc:spChg chg="del">
          <ac:chgData name="Richard Chalk" userId="287f8aa4f4de1d19" providerId="LiveId" clId="{94F200A9-A5BC-4036-AA0D-487FD62743F5}" dt="2023-08-30T11:59:53.440" v="1229" actId="478"/>
          <ac:spMkLst>
            <pc:docMk/>
            <pc:sldMk cId="1463001775" sldId="561"/>
            <ac:spMk id="3" creationId="{FA3635EA-11CB-91DB-B37A-24A34A75DED0}"/>
          </ac:spMkLst>
        </pc:spChg>
        <pc:picChg chg="add mod">
          <ac:chgData name="Richard Chalk" userId="287f8aa4f4de1d19" providerId="LiveId" clId="{94F200A9-A5BC-4036-AA0D-487FD62743F5}" dt="2023-08-30T11:59:58.159" v="1232" actId="1076"/>
          <ac:picMkLst>
            <pc:docMk/>
            <pc:sldMk cId="1463001775" sldId="561"/>
            <ac:picMk id="3074" creationId="{D013F492-8C35-950B-907B-1076C6CFF691}"/>
          </ac:picMkLst>
        </pc:picChg>
      </pc:sldChg>
      <pc:sldChg chg="addSp delSp modSp add mod modNotesTx">
        <pc:chgData name="Richard Chalk" userId="287f8aa4f4de1d19" providerId="LiveId" clId="{94F200A9-A5BC-4036-AA0D-487FD62743F5}" dt="2023-08-31T08:38:39.963" v="5429" actId="113"/>
        <pc:sldMkLst>
          <pc:docMk/>
          <pc:sldMk cId="2070723198" sldId="562"/>
        </pc:sldMkLst>
        <pc:spChg chg="mod">
          <ac:chgData name="Richard Chalk" userId="287f8aa4f4de1d19" providerId="LiveId" clId="{94F200A9-A5BC-4036-AA0D-487FD62743F5}" dt="2023-08-31T05:59:43.866" v="5299" actId="20577"/>
          <ac:spMkLst>
            <pc:docMk/>
            <pc:sldMk cId="2070723198" sldId="562"/>
            <ac:spMk id="2" creationId="{2CED0939-2445-F1A3-21AE-0A535344DD5D}"/>
          </ac:spMkLst>
        </pc:spChg>
        <pc:spChg chg="mod">
          <ac:chgData name="Richard Chalk" userId="287f8aa4f4de1d19" providerId="LiveId" clId="{94F200A9-A5BC-4036-AA0D-487FD62743F5}" dt="2023-08-31T08:38:35.641" v="5427" actId="20577"/>
          <ac:spMkLst>
            <pc:docMk/>
            <pc:sldMk cId="2070723198" sldId="562"/>
            <ac:spMk id="3" creationId="{173D56EC-57A4-FE19-1901-5242223ADD72}"/>
          </ac:spMkLst>
        </pc:spChg>
        <pc:spChg chg="mod">
          <ac:chgData name="Richard Chalk" userId="287f8aa4f4de1d19" providerId="LiveId" clId="{94F200A9-A5BC-4036-AA0D-487FD62743F5}" dt="2023-08-30T11:49:35.725" v="690" actId="20577"/>
          <ac:spMkLst>
            <pc:docMk/>
            <pc:sldMk cId="2070723198" sldId="562"/>
            <ac:spMk id="7" creationId="{EBD62573-4B50-EAD6-8C7E-C3AE6A9F45B4}"/>
          </ac:spMkLst>
        </pc:spChg>
        <pc:picChg chg="add del mod">
          <ac:chgData name="Richard Chalk" userId="287f8aa4f4de1d19" providerId="LiveId" clId="{94F200A9-A5BC-4036-AA0D-487FD62743F5}" dt="2023-08-31T05:19:41.454" v="3615" actId="478"/>
          <ac:picMkLst>
            <pc:docMk/>
            <pc:sldMk cId="2070723198" sldId="562"/>
            <ac:picMk id="8" creationId="{BB95C79F-AC4E-809D-6006-D9F05D9D4EAB}"/>
          </ac:picMkLst>
        </pc:picChg>
        <pc:picChg chg="add del">
          <ac:chgData name="Richard Chalk" userId="287f8aa4f4de1d19" providerId="LiveId" clId="{94F200A9-A5BC-4036-AA0D-487FD62743F5}" dt="2023-08-31T05:21:20.947" v="3638" actId="478"/>
          <ac:picMkLst>
            <pc:docMk/>
            <pc:sldMk cId="2070723198" sldId="562"/>
            <ac:picMk id="9" creationId="{AB948113-0DBE-9745-8F46-A3A82BB9BBD7}"/>
          </ac:picMkLst>
        </pc:picChg>
        <pc:picChg chg="del">
          <ac:chgData name="Richard Chalk" userId="287f8aa4f4de1d19" providerId="LiveId" clId="{94F200A9-A5BC-4036-AA0D-487FD62743F5}" dt="2023-08-30T11:49:54.555" v="692" actId="478"/>
          <ac:picMkLst>
            <pc:docMk/>
            <pc:sldMk cId="2070723198" sldId="562"/>
            <ac:picMk id="9" creationId="{E5F9555E-7FC9-837A-2E76-F0E33F3CBCFD}"/>
          </ac:picMkLst>
        </pc:picChg>
        <pc:picChg chg="add mod">
          <ac:chgData name="Richard Chalk" userId="287f8aa4f4de1d19" providerId="LiveId" clId="{94F200A9-A5BC-4036-AA0D-487FD62743F5}" dt="2023-08-31T06:01:43.052" v="5339" actId="1076"/>
          <ac:picMkLst>
            <pc:docMk/>
            <pc:sldMk cId="2070723198" sldId="562"/>
            <ac:picMk id="10" creationId="{02938015-7F39-441C-BAE1-0EA2BCC65C58}"/>
          </ac:picMkLst>
        </pc:picChg>
        <pc:picChg chg="del">
          <ac:chgData name="Richard Chalk" userId="287f8aa4f4de1d19" providerId="LiveId" clId="{94F200A9-A5BC-4036-AA0D-487FD62743F5}" dt="2023-08-30T11:50:19.571" v="700" actId="478"/>
          <ac:picMkLst>
            <pc:docMk/>
            <pc:sldMk cId="2070723198" sldId="562"/>
            <ac:picMk id="13" creationId="{D3ADA694-3183-0623-44AB-46E9C90DC3C1}"/>
          </ac:picMkLst>
        </pc:picChg>
        <pc:picChg chg="del">
          <ac:chgData name="Richard Chalk" userId="287f8aa4f4de1d19" providerId="LiveId" clId="{94F200A9-A5BC-4036-AA0D-487FD62743F5}" dt="2023-08-30T11:50:20.939" v="701" actId="478"/>
          <ac:picMkLst>
            <pc:docMk/>
            <pc:sldMk cId="2070723198" sldId="562"/>
            <ac:picMk id="15" creationId="{C0329374-9849-DC49-E427-D054B0C640C7}"/>
          </ac:picMkLst>
        </pc:picChg>
        <pc:picChg chg="add del mod">
          <ac:chgData name="Richard Chalk" userId="287f8aa4f4de1d19" providerId="LiveId" clId="{94F200A9-A5BC-4036-AA0D-487FD62743F5}" dt="2023-08-31T05:18:42.455" v="3587" actId="478"/>
          <ac:picMkLst>
            <pc:docMk/>
            <pc:sldMk cId="2070723198" sldId="562"/>
            <ac:picMk id="2050" creationId="{4B036A95-BFF6-A69C-0054-9F3D18E04E70}"/>
          </ac:picMkLst>
        </pc:picChg>
        <pc:picChg chg="add mod">
          <ac:chgData name="Richard Chalk" userId="287f8aa4f4de1d19" providerId="LiveId" clId="{94F200A9-A5BC-4036-AA0D-487FD62743F5}" dt="2023-08-31T05:21:39.983" v="3651" actId="1038"/>
          <ac:picMkLst>
            <pc:docMk/>
            <pc:sldMk cId="2070723198" sldId="562"/>
            <ac:picMk id="2052" creationId="{848678C4-E941-660D-776A-3D602B47C4DD}"/>
          </ac:picMkLst>
        </pc:picChg>
        <pc:picChg chg="add del mod">
          <ac:chgData name="Richard Chalk" userId="287f8aa4f4de1d19" providerId="LiveId" clId="{94F200A9-A5BC-4036-AA0D-487FD62743F5}" dt="2023-08-30T11:52:12.874" v="897" actId="478"/>
          <ac:picMkLst>
            <pc:docMk/>
            <pc:sldMk cId="2070723198" sldId="562"/>
            <ac:picMk id="2052" creationId="{FF17B739-5277-3D17-6097-7917C1F7FCBE}"/>
          </ac:picMkLst>
        </pc:picChg>
        <pc:picChg chg="add del mod">
          <ac:chgData name="Richard Chalk" userId="287f8aa4f4de1d19" providerId="LiveId" clId="{94F200A9-A5BC-4036-AA0D-487FD62743F5}" dt="2023-08-31T05:19:09.984" v="3610" actId="478"/>
          <ac:picMkLst>
            <pc:docMk/>
            <pc:sldMk cId="2070723198" sldId="562"/>
            <ac:picMk id="2054" creationId="{0DF8DB16-ED92-4645-B2BC-00D410E575FB}"/>
          </ac:picMkLst>
        </pc:picChg>
        <pc:picChg chg="add del mod">
          <ac:chgData name="Richard Chalk" userId="287f8aa4f4de1d19" providerId="LiveId" clId="{94F200A9-A5BC-4036-AA0D-487FD62743F5}" dt="2023-08-31T05:19:40.757" v="3614" actId="478"/>
          <ac:picMkLst>
            <pc:docMk/>
            <pc:sldMk cId="2070723198" sldId="562"/>
            <ac:picMk id="2056" creationId="{BA8BE473-5E46-7229-0363-D3D6661C13F9}"/>
          </ac:picMkLst>
        </pc:picChg>
        <pc:picChg chg="add del mod">
          <ac:chgData name="Richard Chalk" userId="287f8aa4f4de1d19" providerId="LiveId" clId="{94F200A9-A5BC-4036-AA0D-487FD62743F5}" dt="2023-08-31T05:19:42.178" v="3616" actId="478"/>
          <ac:picMkLst>
            <pc:docMk/>
            <pc:sldMk cId="2070723198" sldId="562"/>
            <ac:picMk id="2058" creationId="{528156D9-6429-CC29-F237-9C6739EAF0E2}"/>
          </ac:picMkLst>
        </pc:picChg>
      </pc:sldChg>
      <pc:sldChg chg="addSp delSp modSp add del mod">
        <pc:chgData name="Richard Chalk" userId="287f8aa4f4de1d19" providerId="LiveId" clId="{94F200A9-A5BC-4036-AA0D-487FD62743F5}" dt="2023-08-30T12:07:51.835" v="1807" actId="47"/>
        <pc:sldMkLst>
          <pc:docMk/>
          <pc:sldMk cId="1149186479" sldId="633"/>
        </pc:sldMkLst>
        <pc:spChg chg="add del">
          <ac:chgData name="Richard Chalk" userId="287f8aa4f4de1d19" providerId="LiveId" clId="{94F200A9-A5BC-4036-AA0D-487FD62743F5}" dt="2023-08-30T12:07:30.489" v="1806" actId="478"/>
          <ac:spMkLst>
            <pc:docMk/>
            <pc:sldMk cId="1149186479" sldId="633"/>
            <ac:spMk id="3" creationId="{1D391633-7404-25D5-E698-59F5A7A40D9F}"/>
          </ac:spMkLst>
        </pc:spChg>
        <pc:picChg chg="add mod">
          <ac:chgData name="Richard Chalk" userId="287f8aa4f4de1d19" providerId="LiveId" clId="{94F200A9-A5BC-4036-AA0D-487FD62743F5}" dt="2023-08-30T12:05:09.532" v="1776"/>
          <ac:picMkLst>
            <pc:docMk/>
            <pc:sldMk cId="1149186479" sldId="633"/>
            <ac:picMk id="5" creationId="{2DBF1F69-021F-0194-B9B4-CDB9EC93FCF9}"/>
          </ac:picMkLst>
        </pc:picChg>
        <pc:picChg chg="del">
          <ac:chgData name="Richard Chalk" userId="287f8aa4f4de1d19" providerId="LiveId" clId="{94F200A9-A5BC-4036-AA0D-487FD62743F5}" dt="2023-08-30T12:05:09.247" v="1775" actId="478"/>
          <ac:picMkLst>
            <pc:docMk/>
            <pc:sldMk cId="1149186479" sldId="633"/>
            <ac:picMk id="1028" creationId="{33EF0804-85CE-5151-11B7-4201D49F2581}"/>
          </ac:picMkLst>
        </pc:picChg>
        <pc:picChg chg="mod">
          <ac:chgData name="Richard Chalk" userId="287f8aa4f4de1d19" providerId="LiveId" clId="{94F200A9-A5BC-4036-AA0D-487FD62743F5}" dt="2023-08-30T12:05:07.882" v="1774" actId="1076"/>
          <ac:picMkLst>
            <pc:docMk/>
            <pc:sldMk cId="1149186479" sldId="633"/>
            <ac:picMk id="3074" creationId="{6291F3A2-E7FB-F4E2-34F2-33BFD0B48F4C}"/>
          </ac:picMkLst>
        </pc:picChg>
      </pc:sldChg>
      <pc:sldChg chg="addSp delSp modSp add mod modNotesTx">
        <pc:chgData name="Richard Chalk" userId="287f8aa4f4de1d19" providerId="LiveId" clId="{94F200A9-A5BC-4036-AA0D-487FD62743F5}" dt="2023-08-31T08:41:58.131" v="5464" actId="20577"/>
        <pc:sldMkLst>
          <pc:docMk/>
          <pc:sldMk cId="2031679583" sldId="635"/>
        </pc:sldMkLst>
        <pc:spChg chg="mod">
          <ac:chgData name="Richard Chalk" userId="287f8aa4f4de1d19" providerId="LiveId" clId="{94F200A9-A5BC-4036-AA0D-487FD62743F5}" dt="2023-08-31T05:27:54.172" v="4023" actId="20577"/>
          <ac:spMkLst>
            <pc:docMk/>
            <pc:sldMk cId="2031679583" sldId="635"/>
            <ac:spMk id="2" creationId="{2CED0939-2445-F1A3-21AE-0A535344DD5D}"/>
          </ac:spMkLst>
        </pc:spChg>
        <pc:spChg chg="mod">
          <ac:chgData name="Richard Chalk" userId="287f8aa4f4de1d19" providerId="LiveId" clId="{94F200A9-A5BC-4036-AA0D-487FD62743F5}" dt="2023-08-31T08:40:59.890" v="5437" actId="207"/>
          <ac:spMkLst>
            <pc:docMk/>
            <pc:sldMk cId="2031679583" sldId="635"/>
            <ac:spMk id="7" creationId="{8B1F8C05-03C4-2055-8691-E3BF63276434}"/>
          </ac:spMkLst>
        </pc:spChg>
        <pc:spChg chg="mod">
          <ac:chgData name="Richard Chalk" userId="287f8aa4f4de1d19" providerId="LiveId" clId="{94F200A9-A5BC-4036-AA0D-487FD62743F5}" dt="2023-08-31T05:24:59.341" v="3795" actId="20577"/>
          <ac:spMkLst>
            <pc:docMk/>
            <pc:sldMk cId="2031679583" sldId="635"/>
            <ac:spMk id="17" creationId="{C3993626-0FE9-5FDD-4FD5-A3388E69B3DE}"/>
          </ac:spMkLst>
        </pc:spChg>
        <pc:picChg chg="mod">
          <ac:chgData name="Richard Chalk" userId="287f8aa4f4de1d19" providerId="LiveId" clId="{94F200A9-A5BC-4036-AA0D-487FD62743F5}" dt="2023-08-31T05:28:52.192" v="4072" actId="1035"/>
          <ac:picMkLst>
            <pc:docMk/>
            <pc:sldMk cId="2031679583" sldId="635"/>
            <ac:picMk id="3" creationId="{FBD710C0-AA19-6426-F6A8-7D004B9811D2}"/>
          </ac:picMkLst>
        </pc:picChg>
        <pc:picChg chg="add mod">
          <ac:chgData name="Richard Chalk" userId="287f8aa4f4de1d19" providerId="LiveId" clId="{94F200A9-A5BC-4036-AA0D-487FD62743F5}" dt="2023-08-31T05:28:56.996" v="4094" actId="1035"/>
          <ac:picMkLst>
            <pc:docMk/>
            <pc:sldMk cId="2031679583" sldId="635"/>
            <ac:picMk id="5" creationId="{08DEF891-01D8-86CE-7421-9D2C7071B393}"/>
          </ac:picMkLst>
        </pc:picChg>
        <pc:picChg chg="add mod">
          <ac:chgData name="Richard Chalk" userId="287f8aa4f4de1d19" providerId="LiveId" clId="{94F200A9-A5BC-4036-AA0D-487FD62743F5}" dt="2023-08-31T05:29:21.707" v="4125" actId="552"/>
          <ac:picMkLst>
            <pc:docMk/>
            <pc:sldMk cId="2031679583" sldId="635"/>
            <ac:picMk id="8" creationId="{20D555E5-9063-2960-4B01-CCE5D06B6618}"/>
          </ac:picMkLst>
        </pc:picChg>
        <pc:picChg chg="add del mod">
          <ac:chgData name="Richard Chalk" userId="287f8aa4f4de1d19" providerId="LiveId" clId="{94F200A9-A5BC-4036-AA0D-487FD62743F5}" dt="2023-08-31T05:29:00.853" v="4107" actId="1035"/>
          <ac:picMkLst>
            <pc:docMk/>
            <pc:sldMk cId="2031679583" sldId="635"/>
            <ac:picMk id="9" creationId="{0E5F427C-8458-1B97-D397-6190FFE20938}"/>
          </ac:picMkLst>
        </pc:picChg>
        <pc:picChg chg="add del mod">
          <ac:chgData name="Richard Chalk" userId="287f8aa4f4de1d19" providerId="LiveId" clId="{94F200A9-A5BC-4036-AA0D-487FD62743F5}" dt="2023-08-31T05:26:06.784" v="3798" actId="478"/>
          <ac:picMkLst>
            <pc:docMk/>
            <pc:sldMk cId="2031679583" sldId="635"/>
            <ac:picMk id="10" creationId="{4E3D973A-3C94-DC69-64E5-C7C65038E608}"/>
          </ac:picMkLst>
        </pc:picChg>
        <pc:picChg chg="add del">
          <ac:chgData name="Richard Chalk" userId="287f8aa4f4de1d19" providerId="LiveId" clId="{94F200A9-A5BC-4036-AA0D-487FD62743F5}" dt="2023-08-30T12:00:13.439" v="1234" actId="478"/>
          <ac:picMkLst>
            <pc:docMk/>
            <pc:sldMk cId="2031679583" sldId="635"/>
            <ac:picMk id="11" creationId="{5232D2E5-05CB-E498-10B0-273E9AC196DD}"/>
          </ac:picMkLst>
        </pc:picChg>
        <pc:picChg chg="add mod">
          <ac:chgData name="Richard Chalk" userId="287f8aa4f4de1d19" providerId="LiveId" clId="{94F200A9-A5BC-4036-AA0D-487FD62743F5}" dt="2023-08-31T05:29:21.707" v="4125" actId="552"/>
          <ac:picMkLst>
            <pc:docMk/>
            <pc:sldMk cId="2031679583" sldId="635"/>
            <ac:picMk id="11" creationId="{F125F089-AE28-C966-2CA3-DB504880EE91}"/>
          </ac:picMkLst>
        </pc:picChg>
        <pc:picChg chg="add del mod">
          <ac:chgData name="Richard Chalk" userId="287f8aa4f4de1d19" providerId="LiveId" clId="{94F200A9-A5BC-4036-AA0D-487FD62743F5}" dt="2023-08-31T05:28:10.554" v="4032" actId="478"/>
          <ac:picMkLst>
            <pc:docMk/>
            <pc:sldMk cId="2031679583" sldId="635"/>
            <ac:picMk id="13" creationId="{F30DE2A1-75A9-33E0-B57E-959A7B486064}"/>
          </ac:picMkLst>
        </pc:picChg>
        <pc:picChg chg="add mod">
          <ac:chgData name="Richard Chalk" userId="287f8aa4f4de1d19" providerId="LiveId" clId="{94F200A9-A5BC-4036-AA0D-487FD62743F5}" dt="2023-08-31T05:28:00.749" v="4031" actId="1036"/>
          <ac:picMkLst>
            <pc:docMk/>
            <pc:sldMk cId="2031679583" sldId="635"/>
            <ac:picMk id="15" creationId="{BD88C478-BE0A-7037-22D4-D907E0C2389A}"/>
          </ac:picMkLst>
        </pc:picChg>
        <pc:picChg chg="add del mod">
          <ac:chgData name="Richard Chalk" userId="287f8aa4f4de1d19" providerId="LiveId" clId="{94F200A9-A5BC-4036-AA0D-487FD62743F5}" dt="2023-08-31T05:24:53.812" v="3777" actId="478"/>
          <ac:picMkLst>
            <pc:docMk/>
            <pc:sldMk cId="2031679583" sldId="635"/>
            <ac:picMk id="16" creationId="{277EB8DE-873B-6EE8-7ECC-B99959B79383}"/>
          </ac:picMkLst>
        </pc:picChg>
        <pc:picChg chg="mod">
          <ac:chgData name="Richard Chalk" userId="287f8aa4f4de1d19" providerId="LiveId" clId="{94F200A9-A5BC-4036-AA0D-487FD62743F5}" dt="2023-08-31T05:26:09.569" v="3799" actId="1076"/>
          <ac:picMkLst>
            <pc:docMk/>
            <pc:sldMk cId="2031679583" sldId="635"/>
            <ac:picMk id="4098" creationId="{355F6B79-0099-072B-C972-E54F30F7E669}"/>
          </ac:picMkLst>
        </pc:picChg>
        <pc:picChg chg="add mod">
          <ac:chgData name="Richard Chalk" userId="287f8aa4f4de1d19" providerId="LiveId" clId="{94F200A9-A5BC-4036-AA0D-487FD62743F5}" dt="2023-08-31T08:39:20.840" v="5431" actId="14100"/>
          <ac:picMkLst>
            <pc:docMk/>
            <pc:sldMk cId="2031679583" sldId="635"/>
            <ac:picMk id="7170" creationId="{BC593F1D-97E0-048D-1629-385C6A2E97B8}"/>
          </ac:picMkLst>
        </pc:picChg>
      </pc:sldChg>
      <pc:sldChg chg="addSp delSp modSp add mod modNotesTx">
        <pc:chgData name="Richard Chalk" userId="287f8aa4f4de1d19" providerId="LiveId" clId="{94F200A9-A5BC-4036-AA0D-487FD62743F5}" dt="2023-08-31T06:02:40.053" v="5345" actId="113"/>
        <pc:sldMkLst>
          <pc:docMk/>
          <pc:sldMk cId="1541690272" sldId="636"/>
        </pc:sldMkLst>
        <pc:spChg chg="mod">
          <ac:chgData name="Richard Chalk" userId="287f8aa4f4de1d19" providerId="LiveId" clId="{94F200A9-A5BC-4036-AA0D-487FD62743F5}" dt="2023-08-31T06:02:21.686" v="5343" actId="113"/>
          <ac:spMkLst>
            <pc:docMk/>
            <pc:sldMk cId="1541690272" sldId="636"/>
            <ac:spMk id="2" creationId="{2CED0939-2445-F1A3-21AE-0A535344DD5D}"/>
          </ac:spMkLst>
        </pc:spChg>
        <pc:spChg chg="mod">
          <ac:chgData name="Richard Chalk" userId="287f8aa4f4de1d19" providerId="LiveId" clId="{94F200A9-A5BC-4036-AA0D-487FD62743F5}" dt="2023-08-31T05:44:42.370" v="4699" actId="207"/>
          <ac:spMkLst>
            <pc:docMk/>
            <pc:sldMk cId="1541690272" sldId="636"/>
            <ac:spMk id="7" creationId="{8B1F8C05-03C4-2055-8691-E3BF63276434}"/>
          </ac:spMkLst>
        </pc:spChg>
        <pc:spChg chg="add mod">
          <ac:chgData name="Richard Chalk" userId="287f8aa4f4de1d19" providerId="LiveId" clId="{94F200A9-A5BC-4036-AA0D-487FD62743F5}" dt="2023-08-31T05:38:54.834" v="4300" actId="14100"/>
          <ac:spMkLst>
            <pc:docMk/>
            <pc:sldMk cId="1541690272" sldId="636"/>
            <ac:spMk id="12" creationId="{9ABA56BA-EFE3-5AD2-5A2C-45097C4D7669}"/>
          </ac:spMkLst>
        </pc:spChg>
        <pc:spChg chg="mod">
          <ac:chgData name="Richard Chalk" userId="287f8aa4f4de1d19" providerId="LiveId" clId="{94F200A9-A5BC-4036-AA0D-487FD62743F5}" dt="2023-08-31T05:39:26.335" v="4327" actId="1038"/>
          <ac:spMkLst>
            <pc:docMk/>
            <pc:sldMk cId="1541690272" sldId="636"/>
            <ac:spMk id="17" creationId="{C3993626-0FE9-5FDD-4FD5-A3388E69B3DE}"/>
          </ac:spMkLst>
        </pc:spChg>
        <pc:spChg chg="add mod">
          <ac:chgData name="Richard Chalk" userId="287f8aa4f4de1d19" providerId="LiveId" clId="{94F200A9-A5BC-4036-AA0D-487FD62743F5}" dt="2023-08-31T05:39:37.467" v="4409" actId="1037"/>
          <ac:spMkLst>
            <pc:docMk/>
            <pc:sldMk cId="1541690272" sldId="636"/>
            <ac:spMk id="18" creationId="{79438460-920D-70BC-4D6B-9032E9123BA5}"/>
          </ac:spMkLst>
        </pc:spChg>
        <pc:spChg chg="mod">
          <ac:chgData name="Richard Chalk" userId="287f8aa4f4de1d19" providerId="LiveId" clId="{94F200A9-A5BC-4036-AA0D-487FD62743F5}" dt="2023-08-30T12:34:34.938" v="2922" actId="14100"/>
          <ac:spMkLst>
            <pc:docMk/>
            <pc:sldMk cId="1541690272" sldId="636"/>
            <ac:spMk id="23" creationId="{17511CF2-1BAB-DE12-2A63-61D0A9805A9B}"/>
          </ac:spMkLst>
        </pc:spChg>
        <pc:grpChg chg="add mod">
          <ac:chgData name="Richard Chalk" userId="287f8aa4f4de1d19" providerId="LiveId" clId="{94F200A9-A5BC-4036-AA0D-487FD62743F5}" dt="2023-08-31T05:41:27.691" v="4497" actId="1037"/>
          <ac:grpSpMkLst>
            <pc:docMk/>
            <pc:sldMk cId="1541690272" sldId="636"/>
            <ac:grpSpMk id="21" creationId="{D52C3C9D-BEA9-F639-7843-640615CA03D4}"/>
          </ac:grpSpMkLst>
        </pc:grpChg>
        <pc:picChg chg="add mod">
          <ac:chgData name="Richard Chalk" userId="287f8aa4f4de1d19" providerId="LiveId" clId="{94F200A9-A5BC-4036-AA0D-487FD62743F5}" dt="2023-08-31T05:41:16.950" v="4434" actId="167"/>
          <ac:picMkLst>
            <pc:docMk/>
            <pc:sldMk cId="1541690272" sldId="636"/>
            <ac:picMk id="3" creationId="{51273BBE-1186-0406-394A-44A7186536E9}"/>
          </ac:picMkLst>
        </pc:picChg>
        <pc:picChg chg="del">
          <ac:chgData name="Richard Chalk" userId="287f8aa4f4de1d19" providerId="LiveId" clId="{94F200A9-A5BC-4036-AA0D-487FD62743F5}" dt="2023-08-30T12:08:24.310" v="1816" actId="478"/>
          <ac:picMkLst>
            <pc:docMk/>
            <pc:sldMk cId="1541690272" sldId="636"/>
            <ac:picMk id="3" creationId="{FBD710C0-AA19-6426-F6A8-7D004B9811D2}"/>
          </ac:picMkLst>
        </pc:picChg>
        <pc:picChg chg="del">
          <ac:chgData name="Richard Chalk" userId="287f8aa4f4de1d19" providerId="LiveId" clId="{94F200A9-A5BC-4036-AA0D-487FD62743F5}" dt="2023-08-30T12:08:25.216" v="1817" actId="478"/>
          <ac:picMkLst>
            <pc:docMk/>
            <pc:sldMk cId="1541690272" sldId="636"/>
            <ac:picMk id="5" creationId="{08DEF891-01D8-86CE-7421-9D2C7071B393}"/>
          </ac:picMkLst>
        </pc:picChg>
        <pc:picChg chg="del">
          <ac:chgData name="Richard Chalk" userId="287f8aa4f4de1d19" providerId="LiveId" clId="{94F200A9-A5BC-4036-AA0D-487FD62743F5}" dt="2023-08-30T12:08:25.755" v="1818" actId="478"/>
          <ac:picMkLst>
            <pc:docMk/>
            <pc:sldMk cId="1541690272" sldId="636"/>
            <ac:picMk id="8" creationId="{20D555E5-9063-2960-4B01-CCE5D06B6618}"/>
          </ac:picMkLst>
        </pc:picChg>
        <pc:picChg chg="del">
          <ac:chgData name="Richard Chalk" userId="287f8aa4f4de1d19" providerId="LiveId" clId="{94F200A9-A5BC-4036-AA0D-487FD62743F5}" dt="2023-08-30T12:08:26.314" v="1819" actId="478"/>
          <ac:picMkLst>
            <pc:docMk/>
            <pc:sldMk cId="1541690272" sldId="636"/>
            <ac:picMk id="9" creationId="{0E5F427C-8458-1B97-D397-6190FFE20938}"/>
          </ac:picMkLst>
        </pc:picChg>
        <pc:picChg chg="add mod">
          <ac:chgData name="Richard Chalk" userId="287f8aa4f4de1d19" providerId="LiveId" clId="{94F200A9-A5BC-4036-AA0D-487FD62743F5}" dt="2023-08-31T05:45:30.780" v="4787" actId="1036"/>
          <ac:picMkLst>
            <pc:docMk/>
            <pc:sldMk cId="1541690272" sldId="636"/>
            <ac:picMk id="10" creationId="{CECB7A0C-EB45-533A-8EF3-997E92439FF3}"/>
          </ac:picMkLst>
        </pc:picChg>
        <pc:picChg chg="add mod">
          <ac:chgData name="Richard Chalk" userId="287f8aa4f4de1d19" providerId="LiveId" clId="{94F200A9-A5BC-4036-AA0D-487FD62743F5}" dt="2023-08-31T05:41:27.691" v="4497" actId="1037"/>
          <ac:picMkLst>
            <pc:docMk/>
            <pc:sldMk cId="1541690272" sldId="636"/>
            <ac:picMk id="11" creationId="{04EDDB70-4A78-DA01-71F0-940064163477}"/>
          </ac:picMkLst>
        </pc:picChg>
        <pc:picChg chg="del">
          <ac:chgData name="Richard Chalk" userId="287f8aa4f4de1d19" providerId="LiveId" clId="{94F200A9-A5BC-4036-AA0D-487FD62743F5}" dt="2023-08-30T12:08:20.429" v="1814" actId="478"/>
          <ac:picMkLst>
            <pc:docMk/>
            <pc:sldMk cId="1541690272" sldId="636"/>
            <ac:picMk id="13" creationId="{F30DE2A1-75A9-33E0-B57E-959A7B486064}"/>
          </ac:picMkLst>
        </pc:picChg>
        <pc:picChg chg="del">
          <ac:chgData name="Richard Chalk" userId="287f8aa4f4de1d19" providerId="LiveId" clId="{94F200A9-A5BC-4036-AA0D-487FD62743F5}" dt="2023-08-30T12:08:22.143" v="1815" actId="478"/>
          <ac:picMkLst>
            <pc:docMk/>
            <pc:sldMk cId="1541690272" sldId="636"/>
            <ac:picMk id="15" creationId="{BD88C478-BE0A-7037-22D4-D907E0C2389A}"/>
          </ac:picMkLst>
        </pc:picChg>
        <pc:picChg chg="del">
          <ac:chgData name="Richard Chalk" userId="287f8aa4f4de1d19" providerId="LiveId" clId="{94F200A9-A5BC-4036-AA0D-487FD62743F5}" dt="2023-08-31T05:41:05.707" v="4432" actId="478"/>
          <ac:picMkLst>
            <pc:docMk/>
            <pc:sldMk cId="1541690272" sldId="636"/>
            <ac:picMk id="16" creationId="{277EB8DE-873B-6EE8-7ECC-B99959B79383}"/>
          </ac:picMkLst>
        </pc:picChg>
        <pc:picChg chg="add del mod">
          <ac:chgData name="Richard Chalk" userId="287f8aa4f4de1d19" providerId="LiveId" clId="{94F200A9-A5BC-4036-AA0D-487FD62743F5}" dt="2023-08-31T05:36:39.454" v="4215" actId="478"/>
          <ac:picMkLst>
            <pc:docMk/>
            <pc:sldMk cId="1541690272" sldId="636"/>
            <ac:picMk id="19" creationId="{39B0DF6F-D476-D331-5AFB-0DE692CE01D6}"/>
          </ac:picMkLst>
        </pc:picChg>
        <pc:picChg chg="add del mod">
          <ac:chgData name="Richard Chalk" userId="287f8aa4f4de1d19" providerId="LiveId" clId="{94F200A9-A5BC-4036-AA0D-487FD62743F5}" dt="2023-08-31T05:36:41.053" v="4216" actId="478"/>
          <ac:picMkLst>
            <pc:docMk/>
            <pc:sldMk cId="1541690272" sldId="636"/>
            <ac:picMk id="20" creationId="{2B4F0048-E9AF-535C-7105-44609C6909AB}"/>
          </ac:picMkLst>
        </pc:picChg>
        <pc:picChg chg="mod">
          <ac:chgData name="Richard Chalk" userId="287f8aa4f4de1d19" providerId="LiveId" clId="{94F200A9-A5BC-4036-AA0D-487FD62743F5}" dt="2023-08-30T12:34:42.091" v="2931" actId="1037"/>
          <ac:picMkLst>
            <pc:docMk/>
            <pc:sldMk cId="1541690272" sldId="636"/>
            <ac:picMk id="22" creationId="{A3390277-A566-1C03-728A-C05D891D5D2E}"/>
          </ac:picMkLst>
        </pc:picChg>
        <pc:picChg chg="del">
          <ac:chgData name="Richard Chalk" userId="287f8aa4f4de1d19" providerId="LiveId" clId="{94F200A9-A5BC-4036-AA0D-487FD62743F5}" dt="2023-08-30T12:08:18.832" v="1813" actId="478"/>
          <ac:picMkLst>
            <pc:docMk/>
            <pc:sldMk cId="1541690272" sldId="636"/>
            <ac:picMk id="4098" creationId="{355F6B79-0099-072B-C972-E54F30F7E669}"/>
          </ac:picMkLst>
        </pc:picChg>
      </pc:sldChg>
      <pc:sldChg chg="addSp delSp modSp add mod modNotesTx">
        <pc:chgData name="Richard Chalk" userId="287f8aa4f4de1d19" providerId="LiveId" clId="{94F200A9-A5BC-4036-AA0D-487FD62743F5}" dt="2023-08-31T06:35:44.013" v="5416" actId="5793"/>
        <pc:sldMkLst>
          <pc:docMk/>
          <pc:sldMk cId="69867393" sldId="637"/>
        </pc:sldMkLst>
        <pc:spChg chg="mod">
          <ac:chgData name="Richard Chalk" userId="287f8aa4f4de1d19" providerId="LiveId" clId="{94F200A9-A5BC-4036-AA0D-487FD62743F5}" dt="2023-08-31T06:35:08.380" v="5348" actId="207"/>
          <ac:spMkLst>
            <pc:docMk/>
            <pc:sldMk cId="69867393" sldId="637"/>
            <ac:spMk id="2" creationId="{2CED0939-2445-F1A3-21AE-0A535344DD5D}"/>
          </ac:spMkLst>
        </pc:spChg>
        <pc:spChg chg="del">
          <ac:chgData name="Richard Chalk" userId="287f8aa4f4de1d19" providerId="LiveId" clId="{94F200A9-A5BC-4036-AA0D-487FD62743F5}" dt="2023-08-30T12:25:30.490" v="2428" actId="478"/>
          <ac:spMkLst>
            <pc:docMk/>
            <pc:sldMk cId="69867393" sldId="637"/>
            <ac:spMk id="7" creationId="{8B1F8C05-03C4-2055-8691-E3BF63276434}"/>
          </ac:spMkLst>
        </pc:spChg>
        <pc:spChg chg="add mod">
          <ac:chgData name="Richard Chalk" userId="287f8aa4f4de1d19" providerId="LiveId" clId="{94F200A9-A5BC-4036-AA0D-487FD62743F5}" dt="2023-08-31T05:50:50.899" v="4899" actId="1038"/>
          <ac:spMkLst>
            <pc:docMk/>
            <pc:sldMk cId="69867393" sldId="637"/>
            <ac:spMk id="8" creationId="{A28FC64B-68E0-4D0B-FDCE-7FED7AE1A2DB}"/>
          </ac:spMkLst>
        </pc:spChg>
        <pc:spChg chg="add mod">
          <ac:chgData name="Richard Chalk" userId="287f8aa4f4de1d19" providerId="LiveId" clId="{94F200A9-A5BC-4036-AA0D-487FD62743F5}" dt="2023-08-31T05:53:30.554" v="5079" actId="1035"/>
          <ac:spMkLst>
            <pc:docMk/>
            <pc:sldMk cId="69867393" sldId="637"/>
            <ac:spMk id="9" creationId="{E27DC607-8110-FA62-0B1F-0F8887897A15}"/>
          </ac:spMkLst>
        </pc:spChg>
        <pc:spChg chg="del">
          <ac:chgData name="Richard Chalk" userId="287f8aa4f4de1d19" providerId="LiveId" clId="{94F200A9-A5BC-4036-AA0D-487FD62743F5}" dt="2023-08-30T12:26:24.119" v="2476" actId="478"/>
          <ac:spMkLst>
            <pc:docMk/>
            <pc:sldMk cId="69867393" sldId="637"/>
            <ac:spMk id="12" creationId="{9ABA56BA-EFE3-5AD2-5A2C-45097C4D7669}"/>
          </ac:spMkLst>
        </pc:spChg>
        <pc:spChg chg="add mod">
          <ac:chgData name="Richard Chalk" userId="287f8aa4f4de1d19" providerId="LiveId" clId="{94F200A9-A5BC-4036-AA0D-487FD62743F5}" dt="2023-08-31T05:53:34.245" v="5090" actId="1035"/>
          <ac:spMkLst>
            <pc:docMk/>
            <pc:sldMk cId="69867393" sldId="637"/>
            <ac:spMk id="13" creationId="{AB7821EC-40EB-802C-07B2-B4D043076934}"/>
          </ac:spMkLst>
        </pc:spChg>
        <pc:spChg chg="mod">
          <ac:chgData name="Richard Chalk" userId="287f8aa4f4de1d19" providerId="LiveId" clId="{94F200A9-A5BC-4036-AA0D-487FD62743F5}" dt="2023-08-30T12:24:54.339" v="2427" actId="20577"/>
          <ac:spMkLst>
            <pc:docMk/>
            <pc:sldMk cId="69867393" sldId="637"/>
            <ac:spMk id="17" creationId="{C3993626-0FE9-5FDD-4FD5-A3388E69B3DE}"/>
          </ac:spMkLst>
        </pc:spChg>
        <pc:spChg chg="del">
          <ac:chgData name="Richard Chalk" userId="287f8aa4f4de1d19" providerId="LiveId" clId="{94F200A9-A5BC-4036-AA0D-487FD62743F5}" dt="2023-08-30T12:26:25.646" v="2477" actId="478"/>
          <ac:spMkLst>
            <pc:docMk/>
            <pc:sldMk cId="69867393" sldId="637"/>
            <ac:spMk id="18" creationId="{79438460-920D-70BC-4D6B-9032E9123BA5}"/>
          </ac:spMkLst>
        </pc:spChg>
        <pc:spChg chg="mod">
          <ac:chgData name="Richard Chalk" userId="287f8aa4f4de1d19" providerId="LiveId" clId="{94F200A9-A5BC-4036-AA0D-487FD62743F5}" dt="2023-08-30T12:34:53.192" v="2932"/>
          <ac:spMkLst>
            <pc:docMk/>
            <pc:sldMk cId="69867393" sldId="637"/>
            <ac:spMk id="23" creationId="{89095587-72CB-89D0-836A-48423EDB13F2}"/>
          </ac:spMkLst>
        </pc:spChg>
        <pc:grpChg chg="add mod">
          <ac:chgData name="Richard Chalk" userId="287f8aa4f4de1d19" providerId="LiveId" clId="{94F200A9-A5BC-4036-AA0D-487FD62743F5}" dt="2023-08-30T12:34:57.277" v="2933" actId="1076"/>
          <ac:grpSpMkLst>
            <pc:docMk/>
            <pc:sldMk cId="69867393" sldId="637"/>
            <ac:grpSpMk id="21" creationId="{0B8A0DEF-A461-D397-7C94-990B65EED224}"/>
          </ac:grpSpMkLst>
        </pc:grpChg>
        <pc:picChg chg="add del mod">
          <ac:chgData name="Richard Chalk" userId="287f8aa4f4de1d19" providerId="LiveId" clId="{94F200A9-A5BC-4036-AA0D-487FD62743F5}" dt="2023-08-31T05:50:21.547" v="4805" actId="478"/>
          <ac:picMkLst>
            <pc:docMk/>
            <pc:sldMk cId="69867393" sldId="637"/>
            <ac:picMk id="5" creationId="{D6D55A61-7997-5AD1-ACBD-E43BA759B7F2}"/>
          </ac:picMkLst>
        </pc:picChg>
        <pc:picChg chg="add del mod">
          <ac:chgData name="Richard Chalk" userId="287f8aa4f4de1d19" providerId="LiveId" clId="{94F200A9-A5BC-4036-AA0D-487FD62743F5}" dt="2023-08-31T05:50:06.710" v="4802" actId="22"/>
          <ac:picMkLst>
            <pc:docMk/>
            <pc:sldMk cId="69867393" sldId="637"/>
            <ac:picMk id="7" creationId="{AB8EADA1-74F2-51C6-CCF7-86D2A532A58A}"/>
          </ac:picMkLst>
        </pc:picChg>
        <pc:picChg chg="del">
          <ac:chgData name="Richard Chalk" userId="287f8aa4f4de1d19" providerId="LiveId" clId="{94F200A9-A5BC-4036-AA0D-487FD62743F5}" dt="2023-08-30T12:26:59.839" v="2484" actId="478"/>
          <ac:picMkLst>
            <pc:docMk/>
            <pc:sldMk cId="69867393" sldId="637"/>
            <ac:picMk id="10" creationId="{CECB7A0C-EB45-533A-8EF3-997E92439FF3}"/>
          </ac:picMkLst>
        </pc:picChg>
        <pc:picChg chg="mod">
          <ac:chgData name="Richard Chalk" userId="287f8aa4f4de1d19" providerId="LiveId" clId="{94F200A9-A5BC-4036-AA0D-487FD62743F5}" dt="2023-08-31T05:54:41.864" v="5179" actId="1036"/>
          <ac:picMkLst>
            <pc:docMk/>
            <pc:sldMk cId="69867393" sldId="637"/>
            <ac:picMk id="11" creationId="{04EDDB70-4A78-DA01-71F0-940064163477}"/>
          </ac:picMkLst>
        </pc:picChg>
        <pc:picChg chg="add del mod">
          <ac:chgData name="Richard Chalk" userId="287f8aa4f4de1d19" providerId="LiveId" clId="{94F200A9-A5BC-4036-AA0D-487FD62743F5}" dt="2023-08-31T05:50:01.251" v="4798" actId="22"/>
          <ac:picMkLst>
            <pc:docMk/>
            <pc:sldMk cId="69867393" sldId="637"/>
            <ac:picMk id="12" creationId="{F7D3F746-5FA5-9871-82BF-77457D88E829}"/>
          </ac:picMkLst>
        </pc:picChg>
        <pc:picChg chg="add del mod">
          <ac:chgData name="Richard Chalk" userId="287f8aa4f4de1d19" providerId="LiveId" clId="{94F200A9-A5BC-4036-AA0D-487FD62743F5}" dt="2023-08-31T05:56:04.250" v="5197" actId="478"/>
          <ac:picMkLst>
            <pc:docMk/>
            <pc:sldMk cId="69867393" sldId="637"/>
            <ac:picMk id="15" creationId="{666F964E-DC1D-FAAC-917C-7518F53F5D9A}"/>
          </ac:picMkLst>
        </pc:picChg>
        <pc:picChg chg="del">
          <ac:chgData name="Richard Chalk" userId="287f8aa4f4de1d19" providerId="LiveId" clId="{94F200A9-A5BC-4036-AA0D-487FD62743F5}" dt="2023-08-31T05:54:31.991" v="5117" actId="478"/>
          <ac:picMkLst>
            <pc:docMk/>
            <pc:sldMk cId="69867393" sldId="637"/>
            <ac:picMk id="16" creationId="{277EB8DE-873B-6EE8-7ECC-B99959B79383}"/>
          </ac:picMkLst>
        </pc:picChg>
        <pc:picChg chg="del">
          <ac:chgData name="Richard Chalk" userId="287f8aa4f4de1d19" providerId="LiveId" clId="{94F200A9-A5BC-4036-AA0D-487FD62743F5}" dt="2023-08-30T12:25:32.089" v="2429" actId="478"/>
          <ac:picMkLst>
            <pc:docMk/>
            <pc:sldMk cId="69867393" sldId="637"/>
            <ac:picMk id="19" creationId="{39B0DF6F-D476-D331-5AFB-0DE692CE01D6}"/>
          </ac:picMkLst>
        </pc:picChg>
        <pc:picChg chg="add del mod ord">
          <ac:chgData name="Richard Chalk" userId="287f8aa4f4de1d19" providerId="LiveId" clId="{94F200A9-A5BC-4036-AA0D-487FD62743F5}" dt="2023-08-31T05:53:00.224" v="5032" actId="478"/>
          <ac:picMkLst>
            <pc:docMk/>
            <pc:sldMk cId="69867393" sldId="637"/>
            <ac:picMk id="19" creationId="{CF86589A-BA7B-71E1-3DAA-15FDA4067AC9}"/>
          </ac:picMkLst>
        </pc:picChg>
        <pc:picChg chg="del">
          <ac:chgData name="Richard Chalk" userId="287f8aa4f4de1d19" providerId="LiveId" clId="{94F200A9-A5BC-4036-AA0D-487FD62743F5}" dt="2023-08-30T12:25:33.619" v="2430" actId="478"/>
          <ac:picMkLst>
            <pc:docMk/>
            <pc:sldMk cId="69867393" sldId="637"/>
            <ac:picMk id="20" creationId="{2B4F0048-E9AF-535C-7105-44609C6909AB}"/>
          </ac:picMkLst>
        </pc:picChg>
        <pc:picChg chg="mod">
          <ac:chgData name="Richard Chalk" userId="287f8aa4f4de1d19" providerId="LiveId" clId="{94F200A9-A5BC-4036-AA0D-487FD62743F5}" dt="2023-08-30T12:34:53.192" v="2932"/>
          <ac:picMkLst>
            <pc:docMk/>
            <pc:sldMk cId="69867393" sldId="637"/>
            <ac:picMk id="22" creationId="{F81537F4-302C-FC0C-1508-0BF978EDCB59}"/>
          </ac:picMkLst>
        </pc:picChg>
        <pc:picChg chg="add del">
          <ac:chgData name="Richard Chalk" userId="287f8aa4f4de1d19" providerId="LiveId" clId="{94F200A9-A5BC-4036-AA0D-487FD62743F5}" dt="2023-08-31T05:53:01.837" v="5034" actId="478"/>
          <ac:picMkLst>
            <pc:docMk/>
            <pc:sldMk cId="69867393" sldId="637"/>
            <ac:picMk id="24" creationId="{9655F619-B1CD-19CC-B1E7-AC014DAAA04E}"/>
          </ac:picMkLst>
        </pc:picChg>
        <pc:picChg chg="add mod ord">
          <ac:chgData name="Richard Chalk" userId="287f8aa4f4de1d19" providerId="LiveId" clId="{94F200A9-A5BC-4036-AA0D-487FD62743F5}" dt="2023-08-31T05:53:25.112" v="5073" actId="1035"/>
          <ac:picMkLst>
            <pc:docMk/>
            <pc:sldMk cId="69867393" sldId="637"/>
            <ac:picMk id="26" creationId="{89BC41BC-BF0B-F012-7C26-CAD60D8A701C}"/>
          </ac:picMkLst>
        </pc:picChg>
        <pc:picChg chg="add mod">
          <ac:chgData name="Richard Chalk" userId="287f8aa4f4de1d19" providerId="LiveId" clId="{94F200A9-A5BC-4036-AA0D-487FD62743F5}" dt="2023-08-31T05:54:36.549" v="5119" actId="167"/>
          <ac:picMkLst>
            <pc:docMk/>
            <pc:sldMk cId="69867393" sldId="637"/>
            <ac:picMk id="27" creationId="{037D3BD7-CDA6-7A02-4FC1-1ED2F811F3DB}"/>
          </ac:picMkLst>
        </pc:picChg>
        <pc:picChg chg="add mod">
          <ac:chgData name="Richard Chalk" userId="287f8aa4f4de1d19" providerId="LiveId" clId="{94F200A9-A5BC-4036-AA0D-487FD62743F5}" dt="2023-08-31T05:56:11.031" v="5202" actId="1037"/>
          <ac:picMkLst>
            <pc:docMk/>
            <pc:sldMk cId="69867393" sldId="637"/>
            <ac:picMk id="28" creationId="{6BAA4AA8-5C2B-AA39-18E5-FAE39D36F31D}"/>
          </ac:picMkLst>
        </pc:picChg>
        <pc:picChg chg="add del mod">
          <ac:chgData name="Richard Chalk" userId="287f8aa4f4de1d19" providerId="LiveId" clId="{94F200A9-A5BC-4036-AA0D-487FD62743F5}" dt="2023-08-30T12:33:57.274" v="2907" actId="478"/>
          <ac:picMkLst>
            <pc:docMk/>
            <pc:sldMk cId="69867393" sldId="637"/>
            <ac:picMk id="5122" creationId="{00E886FE-6E8B-8EAA-1B70-CE431E7414A9}"/>
          </ac:picMkLst>
        </pc:picChg>
        <pc:picChg chg="add del mod">
          <ac:chgData name="Richard Chalk" userId="287f8aa4f4de1d19" providerId="LiveId" clId="{94F200A9-A5BC-4036-AA0D-487FD62743F5}" dt="2023-08-30T12:33:59.973" v="2911"/>
          <ac:picMkLst>
            <pc:docMk/>
            <pc:sldMk cId="69867393" sldId="637"/>
            <ac:picMk id="5124" creationId="{9835374B-7149-F32E-8190-AAAF8F82D8C7}"/>
          </ac:picMkLst>
        </pc:picChg>
      </pc:sldChg>
      <pc:sldChg chg="add del">
        <pc:chgData name="Richard Chalk" userId="287f8aa4f4de1d19" providerId="LiveId" clId="{94F200A9-A5BC-4036-AA0D-487FD62743F5}" dt="2023-08-30T12:24:44.446" v="2423"/>
        <pc:sldMkLst>
          <pc:docMk/>
          <pc:sldMk cId="3967568216" sldId="637"/>
        </pc:sldMkLst>
      </pc:sldChg>
      <pc:sldChg chg="addSp delSp modSp add mod modNotesTx">
        <pc:chgData name="Richard Chalk" userId="287f8aa4f4de1d19" providerId="LiveId" clId="{94F200A9-A5BC-4036-AA0D-487FD62743F5}" dt="2023-08-31T05:58:23.488" v="5234"/>
        <pc:sldMkLst>
          <pc:docMk/>
          <pc:sldMk cId="3172542401" sldId="638"/>
        </pc:sldMkLst>
        <pc:spChg chg="mod">
          <ac:chgData name="Richard Chalk" userId="287f8aa4f4de1d19" providerId="LiveId" clId="{94F200A9-A5BC-4036-AA0D-487FD62743F5}" dt="2023-08-30T13:19:57.224" v="3515" actId="207"/>
          <ac:spMkLst>
            <pc:docMk/>
            <pc:sldMk cId="3172542401" sldId="638"/>
            <ac:spMk id="2" creationId="{2CED0939-2445-F1A3-21AE-0A535344DD5D}"/>
          </ac:spMkLst>
        </pc:spChg>
        <pc:spChg chg="mod">
          <ac:chgData name="Richard Chalk" userId="287f8aa4f4de1d19" providerId="LiveId" clId="{94F200A9-A5BC-4036-AA0D-487FD62743F5}" dt="2023-08-31T05:54:05.108" v="5101" actId="6549"/>
          <ac:spMkLst>
            <pc:docMk/>
            <pc:sldMk cId="3172542401" sldId="638"/>
            <ac:spMk id="7" creationId="{EBD62573-4B50-EAD6-8C7E-C3AE6A9F45B4}"/>
          </ac:spMkLst>
        </pc:spChg>
        <pc:spChg chg="add del">
          <ac:chgData name="Richard Chalk" userId="287f8aa4f4de1d19" providerId="LiveId" clId="{94F200A9-A5BC-4036-AA0D-487FD62743F5}" dt="2023-08-30T12:37:30.556" v="2934" actId="478"/>
          <ac:spMkLst>
            <pc:docMk/>
            <pc:sldMk cId="3172542401" sldId="638"/>
            <ac:spMk id="8" creationId="{B50FE406-A5F7-B0FE-5E15-6D7853292C31}"/>
          </ac:spMkLst>
        </pc:spChg>
        <pc:spChg chg="mod">
          <ac:chgData name="Richard Chalk" userId="287f8aa4f4de1d19" providerId="LiveId" clId="{94F200A9-A5BC-4036-AA0D-487FD62743F5}" dt="2023-08-30T12:37:45.499" v="2950" actId="1036"/>
          <ac:spMkLst>
            <pc:docMk/>
            <pc:sldMk cId="3172542401" sldId="638"/>
            <ac:spMk id="10" creationId="{20F146F1-1B27-9D07-DCD0-2A2DFC9885D3}"/>
          </ac:spMkLst>
        </pc:spChg>
        <pc:spChg chg="mod">
          <ac:chgData name="Richard Chalk" userId="287f8aa4f4de1d19" providerId="LiveId" clId="{94F200A9-A5BC-4036-AA0D-487FD62743F5}" dt="2023-08-31T05:57:07.934" v="5230" actId="1036"/>
          <ac:spMkLst>
            <pc:docMk/>
            <pc:sldMk cId="3172542401" sldId="638"/>
            <ac:spMk id="12" creationId="{0F47BC57-5C51-0D45-F0AF-DF977E1D8B04}"/>
          </ac:spMkLst>
        </pc:spChg>
        <pc:spChg chg="add del">
          <ac:chgData name="Richard Chalk" userId="287f8aa4f4de1d19" providerId="LiveId" clId="{94F200A9-A5BC-4036-AA0D-487FD62743F5}" dt="2023-08-30T12:51:31.519" v="3428" actId="478"/>
          <ac:spMkLst>
            <pc:docMk/>
            <pc:sldMk cId="3172542401" sldId="638"/>
            <ac:spMk id="16" creationId="{57A5CE47-1FC5-0342-CA26-8F7A0396AC79}"/>
          </ac:spMkLst>
        </pc:spChg>
        <pc:spChg chg="add del">
          <ac:chgData name="Richard Chalk" userId="287f8aa4f4de1d19" providerId="LiveId" clId="{94F200A9-A5BC-4036-AA0D-487FD62743F5}" dt="2023-08-30T12:51:32.348" v="3430" actId="478"/>
          <ac:spMkLst>
            <pc:docMk/>
            <pc:sldMk cId="3172542401" sldId="638"/>
            <ac:spMk id="17" creationId="{AC068517-2A67-F94E-0EE0-13C4DCC8E90C}"/>
          </ac:spMkLst>
        </pc:spChg>
        <pc:spChg chg="add del">
          <ac:chgData name="Richard Chalk" userId="287f8aa4f4de1d19" providerId="LiveId" clId="{94F200A9-A5BC-4036-AA0D-487FD62743F5}" dt="2023-08-30T12:51:33.597" v="3432" actId="478"/>
          <ac:spMkLst>
            <pc:docMk/>
            <pc:sldMk cId="3172542401" sldId="638"/>
            <ac:spMk id="18" creationId="{2761A228-456C-F3E5-A7D9-6CBB5CC42131}"/>
          </ac:spMkLst>
        </pc:spChg>
        <pc:spChg chg="add del">
          <ac:chgData name="Richard Chalk" userId="287f8aa4f4de1d19" providerId="LiveId" clId="{94F200A9-A5BC-4036-AA0D-487FD62743F5}" dt="2023-08-30T12:51:40.648" v="3434" actId="478"/>
          <ac:spMkLst>
            <pc:docMk/>
            <pc:sldMk cId="3172542401" sldId="638"/>
            <ac:spMk id="19" creationId="{75E969C4-9099-487A-AE7F-73885EEA1491}"/>
          </ac:spMkLst>
        </pc:spChg>
        <pc:spChg chg="add del">
          <ac:chgData name="Richard Chalk" userId="287f8aa4f4de1d19" providerId="LiveId" clId="{94F200A9-A5BC-4036-AA0D-487FD62743F5}" dt="2023-08-30T12:51:41.479" v="3436" actId="478"/>
          <ac:spMkLst>
            <pc:docMk/>
            <pc:sldMk cId="3172542401" sldId="638"/>
            <ac:spMk id="20" creationId="{7B02E31B-4E95-F853-76C0-644B8509DD76}"/>
          </ac:spMkLst>
        </pc:spChg>
        <pc:spChg chg="add del">
          <ac:chgData name="Richard Chalk" userId="287f8aa4f4de1d19" providerId="LiveId" clId="{94F200A9-A5BC-4036-AA0D-487FD62743F5}" dt="2023-08-30T12:52:16.820" v="3438" actId="478"/>
          <ac:spMkLst>
            <pc:docMk/>
            <pc:sldMk cId="3172542401" sldId="638"/>
            <ac:spMk id="21" creationId="{97F103C4-9885-9B47-6476-85095D85FB13}"/>
          </ac:spMkLst>
        </pc:spChg>
        <pc:picChg chg="del mod">
          <ac:chgData name="Richard Chalk" userId="287f8aa4f4de1d19" providerId="LiveId" clId="{94F200A9-A5BC-4036-AA0D-487FD62743F5}" dt="2023-08-30T12:38:22.401" v="2965" actId="478"/>
          <ac:picMkLst>
            <pc:docMk/>
            <pc:sldMk cId="3172542401" sldId="638"/>
            <ac:picMk id="3" creationId="{A78A0620-E6F9-BC1A-F1E5-E0D0E7E2B772}"/>
          </ac:picMkLst>
        </pc:picChg>
        <pc:picChg chg="add mod">
          <ac:chgData name="Richard Chalk" userId="287f8aa4f4de1d19" providerId="LiveId" clId="{94F200A9-A5BC-4036-AA0D-487FD62743F5}" dt="2023-08-31T05:56:53.680" v="5222" actId="167"/>
          <ac:picMkLst>
            <pc:docMk/>
            <pc:sldMk cId="3172542401" sldId="638"/>
            <ac:picMk id="3" creationId="{D1B80F91-688C-5064-A24B-074C5E175309}"/>
          </ac:picMkLst>
        </pc:picChg>
        <pc:picChg chg="add mod">
          <ac:chgData name="Richard Chalk" userId="287f8aa4f4de1d19" providerId="LiveId" clId="{94F200A9-A5BC-4036-AA0D-487FD62743F5}" dt="2023-08-31T05:54:47.016" v="5181"/>
          <ac:picMkLst>
            <pc:docMk/>
            <pc:sldMk cId="3172542401" sldId="638"/>
            <ac:picMk id="8" creationId="{8B4E392E-8F2C-3F4C-CC2C-3C7B94CD3BBB}"/>
          </ac:picMkLst>
        </pc:picChg>
        <pc:picChg chg="add del mod">
          <ac:chgData name="Richard Chalk" userId="287f8aa4f4de1d19" providerId="LiveId" clId="{94F200A9-A5BC-4036-AA0D-487FD62743F5}" dt="2023-08-31T05:54:46.572" v="5180" actId="478"/>
          <ac:picMkLst>
            <pc:docMk/>
            <pc:sldMk cId="3172542401" sldId="638"/>
            <ac:picMk id="9" creationId="{00CDE0D6-6EEE-43BE-9726-B677AF97124F}"/>
          </ac:picMkLst>
        </pc:picChg>
        <pc:picChg chg="mod">
          <ac:chgData name="Richard Chalk" userId="287f8aa4f4de1d19" providerId="LiveId" clId="{94F200A9-A5BC-4036-AA0D-487FD62743F5}" dt="2023-08-30T12:37:49.284" v="2958" actId="1036"/>
          <ac:picMkLst>
            <pc:docMk/>
            <pc:sldMk cId="3172542401" sldId="638"/>
            <ac:picMk id="11" creationId="{21790CD6-316D-D2A2-3645-51BE3E024507}"/>
          </ac:picMkLst>
        </pc:picChg>
        <pc:picChg chg="add mod">
          <ac:chgData name="Richard Chalk" userId="287f8aa4f4de1d19" providerId="LiveId" clId="{94F200A9-A5BC-4036-AA0D-487FD62743F5}" dt="2023-08-30T12:38:27.216" v="2967" actId="1076"/>
          <ac:picMkLst>
            <pc:docMk/>
            <pc:sldMk cId="3172542401" sldId="638"/>
            <ac:picMk id="13" creationId="{1FB0E456-F082-E1D9-4DF0-74DD5722B68F}"/>
          </ac:picMkLst>
        </pc:picChg>
        <pc:picChg chg="add mod">
          <ac:chgData name="Richard Chalk" userId="287f8aa4f4de1d19" providerId="LiveId" clId="{94F200A9-A5BC-4036-AA0D-487FD62743F5}" dt="2023-08-30T12:41:48.333" v="3371" actId="1038"/>
          <ac:picMkLst>
            <pc:docMk/>
            <pc:sldMk cId="3172542401" sldId="638"/>
            <ac:picMk id="14" creationId="{A0673C0A-FAED-C436-2296-8F98DA0EC0F6}"/>
          </ac:picMkLst>
        </pc:picChg>
        <pc:picChg chg="add mod">
          <ac:chgData name="Richard Chalk" userId="287f8aa4f4de1d19" providerId="LiveId" clId="{94F200A9-A5BC-4036-AA0D-487FD62743F5}" dt="2023-08-30T12:42:05.830" v="3384" actId="1076"/>
          <ac:picMkLst>
            <pc:docMk/>
            <pc:sldMk cId="3172542401" sldId="638"/>
            <ac:picMk id="15" creationId="{2003D064-FAB5-50A8-0C1B-862DC3C7998A}"/>
          </ac:picMkLst>
        </pc:picChg>
        <pc:picChg chg="del">
          <ac:chgData name="Richard Chalk" userId="287f8aa4f4de1d19" providerId="LiveId" clId="{94F200A9-A5BC-4036-AA0D-487FD62743F5}" dt="2023-08-30T12:40:39.308" v="3298" actId="478"/>
          <ac:picMkLst>
            <pc:docMk/>
            <pc:sldMk cId="3172542401" sldId="638"/>
            <ac:picMk id="6146" creationId="{E8467F65-5A75-AC94-9752-587D7A7F4816}"/>
          </ac:picMkLst>
        </pc:picChg>
        <pc:picChg chg="del">
          <ac:chgData name="Richard Chalk" userId="287f8aa4f4de1d19" providerId="LiveId" clId="{94F200A9-A5BC-4036-AA0D-487FD62743F5}" dt="2023-08-30T12:40:39.308" v="3298" actId="478"/>
          <ac:picMkLst>
            <pc:docMk/>
            <pc:sldMk cId="3172542401" sldId="638"/>
            <ac:picMk id="6148" creationId="{58864DC8-EDBB-83FB-5E13-28DFFCED493D}"/>
          </ac:picMkLst>
        </pc:picChg>
        <pc:picChg chg="del">
          <ac:chgData name="Richard Chalk" userId="287f8aa4f4de1d19" providerId="LiveId" clId="{94F200A9-A5BC-4036-AA0D-487FD62743F5}" dt="2023-08-30T12:40:39.308" v="3298" actId="478"/>
          <ac:picMkLst>
            <pc:docMk/>
            <pc:sldMk cId="3172542401" sldId="638"/>
            <ac:picMk id="6152" creationId="{6FD94AB1-8DA1-A380-8181-F7892E15942F}"/>
          </ac:picMkLst>
        </pc:picChg>
        <pc:picChg chg="del">
          <ac:chgData name="Richard Chalk" userId="287f8aa4f4de1d19" providerId="LiveId" clId="{94F200A9-A5BC-4036-AA0D-487FD62743F5}" dt="2023-08-30T12:40:39.308" v="3298" actId="478"/>
          <ac:picMkLst>
            <pc:docMk/>
            <pc:sldMk cId="3172542401" sldId="638"/>
            <ac:picMk id="6158" creationId="{D0D0F5D9-E089-6829-6E34-488DAB23E6A0}"/>
          </ac:picMkLst>
        </pc:picChg>
        <pc:picChg chg="add del mod">
          <ac:chgData name="Richard Chalk" userId="287f8aa4f4de1d19" providerId="LiveId" clId="{94F200A9-A5BC-4036-AA0D-487FD62743F5}" dt="2023-08-31T05:54:11.453" v="5103" actId="478"/>
          <ac:picMkLst>
            <pc:docMk/>
            <pc:sldMk cId="3172542401" sldId="638"/>
            <ac:picMk id="7182" creationId="{8789791B-E033-8045-289F-2ACAED015534}"/>
          </ac:picMkLst>
        </pc:picChg>
      </pc:sldChg>
      <pc:sldChg chg="addSp new del mod">
        <pc:chgData name="Richard Chalk" userId="287f8aa4f4de1d19" providerId="LiveId" clId="{94F200A9-A5BC-4036-AA0D-487FD62743F5}" dt="2023-08-31T05:54:58.165" v="5182" actId="47"/>
        <pc:sldMkLst>
          <pc:docMk/>
          <pc:sldMk cId="2303262052" sldId="639"/>
        </pc:sldMkLst>
        <pc:spChg chg="add">
          <ac:chgData name="Richard Chalk" userId="287f8aa4f4de1d19" providerId="LiveId" clId="{94F200A9-A5BC-4036-AA0D-487FD62743F5}" dt="2023-08-30T12:53:39.020" v="3491" actId="11529"/>
          <ac:spMkLst>
            <pc:docMk/>
            <pc:sldMk cId="2303262052" sldId="639"/>
            <ac:spMk id="4" creationId="{D673FBB0-8678-BDAA-F97E-179CCFC302DC}"/>
          </ac:spMkLst>
        </pc:spChg>
      </pc:sldChg>
      <pc:sldChg chg="addSp delSp add del mod">
        <pc:chgData name="Richard Chalk" userId="287f8aa4f4de1d19" providerId="LiveId" clId="{94F200A9-A5BC-4036-AA0D-487FD62743F5}" dt="2023-08-31T05:32:39.853" v="4211" actId="47"/>
        <pc:sldMkLst>
          <pc:docMk/>
          <pc:sldMk cId="3028139938" sldId="640"/>
        </pc:sldMkLst>
        <pc:spChg chg="add">
          <ac:chgData name="Richard Chalk" userId="287f8aa4f4de1d19" providerId="LiveId" clId="{94F200A9-A5BC-4036-AA0D-487FD62743F5}" dt="2023-08-31T05:26:03.735" v="3797" actId="11529"/>
          <ac:spMkLst>
            <pc:docMk/>
            <pc:sldMk cId="3028139938" sldId="640"/>
            <ac:spMk id="11" creationId="{93B31988-098C-6659-67E4-7AE5F3AB5B9D}"/>
          </ac:spMkLst>
        </pc:spChg>
        <pc:picChg chg="del">
          <ac:chgData name="Richard Chalk" userId="287f8aa4f4de1d19" providerId="LiveId" clId="{94F200A9-A5BC-4036-AA0D-487FD62743F5}" dt="2023-08-31T05:29:33.438" v="4127" actId="21"/>
          <ac:picMkLst>
            <pc:docMk/>
            <pc:sldMk cId="3028139938" sldId="640"/>
            <ac:picMk id="13" creationId="{F30DE2A1-75A9-33E0-B57E-959A7B486064}"/>
          </ac:picMkLst>
        </pc:picChg>
      </pc:sldChg>
      <pc:sldChg chg="addSp delSp modSp add mod">
        <pc:chgData name="Richard Chalk" userId="287f8aa4f4de1d19" providerId="LiveId" clId="{94F200A9-A5BC-4036-AA0D-487FD62743F5}" dt="2023-08-31T08:44:33.790" v="5549" actId="1036"/>
        <pc:sldMkLst>
          <pc:docMk/>
          <pc:sldMk cId="1851900696" sldId="641"/>
        </pc:sldMkLst>
        <pc:spChg chg="mod">
          <ac:chgData name="Richard Chalk" userId="287f8aa4f4de1d19" providerId="LiveId" clId="{94F200A9-A5BC-4036-AA0D-487FD62743F5}" dt="2023-08-31T08:43:26.170" v="5468" actId="21"/>
          <ac:spMkLst>
            <pc:docMk/>
            <pc:sldMk cId="1851900696" sldId="641"/>
            <ac:spMk id="2" creationId="{2CED0939-2445-F1A3-21AE-0A535344DD5D}"/>
          </ac:spMkLst>
        </pc:spChg>
        <pc:spChg chg="mod">
          <ac:chgData name="Richard Chalk" userId="287f8aa4f4de1d19" providerId="LiveId" clId="{94F200A9-A5BC-4036-AA0D-487FD62743F5}" dt="2023-08-31T08:44:22.787" v="5498" actId="14100"/>
          <ac:spMkLst>
            <pc:docMk/>
            <pc:sldMk cId="1851900696" sldId="641"/>
            <ac:spMk id="7" creationId="{8B1F8C05-03C4-2055-8691-E3BF63276434}"/>
          </ac:spMkLst>
        </pc:spChg>
        <pc:picChg chg="del">
          <ac:chgData name="Richard Chalk" userId="287f8aa4f4de1d19" providerId="LiveId" clId="{94F200A9-A5BC-4036-AA0D-487FD62743F5}" dt="2023-08-31T05:29:49.276" v="4147" actId="478"/>
          <ac:picMkLst>
            <pc:docMk/>
            <pc:sldMk cId="1851900696" sldId="641"/>
            <ac:picMk id="3" creationId="{FBD710C0-AA19-6426-F6A8-7D004B9811D2}"/>
          </ac:picMkLst>
        </pc:picChg>
        <pc:picChg chg="del">
          <ac:chgData name="Richard Chalk" userId="287f8aa4f4de1d19" providerId="LiveId" clId="{94F200A9-A5BC-4036-AA0D-487FD62743F5}" dt="2023-08-31T05:29:49.953" v="4148" actId="478"/>
          <ac:picMkLst>
            <pc:docMk/>
            <pc:sldMk cId="1851900696" sldId="641"/>
            <ac:picMk id="5" creationId="{08DEF891-01D8-86CE-7421-9D2C7071B393}"/>
          </ac:picMkLst>
        </pc:picChg>
        <pc:picChg chg="del">
          <ac:chgData name="Richard Chalk" userId="287f8aa4f4de1d19" providerId="LiveId" clId="{94F200A9-A5BC-4036-AA0D-487FD62743F5}" dt="2023-08-31T05:29:47.488" v="4145" actId="478"/>
          <ac:picMkLst>
            <pc:docMk/>
            <pc:sldMk cId="1851900696" sldId="641"/>
            <ac:picMk id="8" creationId="{20D555E5-9063-2960-4B01-CCE5D06B6618}"/>
          </ac:picMkLst>
        </pc:picChg>
        <pc:picChg chg="del">
          <ac:chgData name="Richard Chalk" userId="287f8aa4f4de1d19" providerId="LiveId" clId="{94F200A9-A5BC-4036-AA0D-487FD62743F5}" dt="2023-08-31T05:29:50.676" v="4149" actId="478"/>
          <ac:picMkLst>
            <pc:docMk/>
            <pc:sldMk cId="1851900696" sldId="641"/>
            <ac:picMk id="9" creationId="{0E5F427C-8458-1B97-D397-6190FFE20938}"/>
          </ac:picMkLst>
        </pc:picChg>
        <pc:picChg chg="add mod">
          <ac:chgData name="Richard Chalk" userId="287f8aa4f4de1d19" providerId="LiveId" clId="{94F200A9-A5BC-4036-AA0D-487FD62743F5}" dt="2023-08-31T05:29:44.194" v="4144" actId="1035"/>
          <ac:picMkLst>
            <pc:docMk/>
            <pc:sldMk cId="1851900696" sldId="641"/>
            <ac:picMk id="10" creationId="{82582FAC-E1B6-A90A-C417-CAE21324B4C9}"/>
          </ac:picMkLst>
        </pc:picChg>
        <pc:picChg chg="del">
          <ac:chgData name="Richard Chalk" userId="287f8aa4f4de1d19" providerId="LiveId" clId="{94F200A9-A5BC-4036-AA0D-487FD62743F5}" dt="2023-08-31T05:29:48.417" v="4146" actId="478"/>
          <ac:picMkLst>
            <pc:docMk/>
            <pc:sldMk cId="1851900696" sldId="641"/>
            <ac:picMk id="11" creationId="{F125F089-AE28-C966-2CA3-DB504880EE91}"/>
          </ac:picMkLst>
        </pc:picChg>
        <pc:picChg chg="add mod">
          <ac:chgData name="Richard Chalk" userId="287f8aa4f4de1d19" providerId="LiveId" clId="{94F200A9-A5BC-4036-AA0D-487FD62743F5}" dt="2023-08-31T05:31:51.854" v="4182" actId="552"/>
          <ac:picMkLst>
            <pc:docMk/>
            <pc:sldMk cId="1851900696" sldId="641"/>
            <ac:picMk id="12" creationId="{51263C17-E852-B957-4699-E9D4649354ED}"/>
          </ac:picMkLst>
        </pc:picChg>
        <pc:picChg chg="add mod">
          <ac:chgData name="Richard Chalk" userId="287f8aa4f4de1d19" providerId="LiveId" clId="{94F200A9-A5BC-4036-AA0D-487FD62743F5}" dt="2023-08-31T05:31:51.854" v="4182" actId="552"/>
          <ac:picMkLst>
            <pc:docMk/>
            <pc:sldMk cId="1851900696" sldId="641"/>
            <ac:picMk id="13" creationId="{92BAD8B6-D9A1-3648-1731-A74A43CE2143}"/>
          </ac:picMkLst>
        </pc:picChg>
        <pc:picChg chg="del">
          <ac:chgData name="Richard Chalk" userId="287f8aa4f4de1d19" providerId="LiveId" clId="{94F200A9-A5BC-4036-AA0D-487FD62743F5}" dt="2023-08-31T05:29:51.488" v="4150" actId="478"/>
          <ac:picMkLst>
            <pc:docMk/>
            <pc:sldMk cId="1851900696" sldId="641"/>
            <ac:picMk id="15" creationId="{BD88C478-BE0A-7037-22D4-D907E0C2389A}"/>
          </ac:picMkLst>
        </pc:picChg>
        <pc:picChg chg="add mod">
          <ac:chgData name="Richard Chalk" userId="287f8aa4f4de1d19" providerId="LiveId" clId="{94F200A9-A5BC-4036-AA0D-487FD62743F5}" dt="2023-08-31T08:44:29.806" v="5531" actId="1038"/>
          <ac:picMkLst>
            <pc:docMk/>
            <pc:sldMk cId="1851900696" sldId="641"/>
            <ac:picMk id="16" creationId="{675A991E-99DF-5BAE-FC7D-386295CEEABA}"/>
          </ac:picMkLst>
        </pc:picChg>
        <pc:picChg chg="add mod">
          <ac:chgData name="Richard Chalk" userId="287f8aa4f4de1d19" providerId="LiveId" clId="{94F200A9-A5BC-4036-AA0D-487FD62743F5}" dt="2023-08-31T05:31:58.943" v="4191" actId="1037"/>
          <ac:picMkLst>
            <pc:docMk/>
            <pc:sldMk cId="1851900696" sldId="641"/>
            <ac:picMk id="18" creationId="{B4147735-C694-EF07-30B7-38ED0EF58976}"/>
          </ac:picMkLst>
        </pc:picChg>
        <pc:picChg chg="add mod">
          <ac:chgData name="Richard Chalk" userId="287f8aa4f4de1d19" providerId="LiveId" clId="{94F200A9-A5BC-4036-AA0D-487FD62743F5}" dt="2023-08-31T08:44:33.790" v="5549" actId="1036"/>
          <ac:picMkLst>
            <pc:docMk/>
            <pc:sldMk cId="1851900696" sldId="641"/>
            <ac:picMk id="19" creationId="{A2033DA0-FEBD-8748-52AB-B8EC94BB3459}"/>
          </ac:picMkLst>
        </pc:picChg>
        <pc:picChg chg="add del mod">
          <ac:chgData name="Richard Chalk" userId="287f8aa4f4de1d19" providerId="LiveId" clId="{94F200A9-A5BC-4036-AA0D-487FD62743F5}" dt="2023-08-31T05:32:01.419" v="4192" actId="478"/>
          <ac:picMkLst>
            <pc:docMk/>
            <pc:sldMk cId="1851900696" sldId="641"/>
            <ac:picMk id="20" creationId="{9AAB4922-164C-6C44-BB99-EA89CA3C75B3}"/>
          </ac:picMkLst>
        </pc:picChg>
        <pc:picChg chg="del">
          <ac:chgData name="Richard Chalk" userId="287f8aa4f4de1d19" providerId="LiveId" clId="{94F200A9-A5BC-4036-AA0D-487FD62743F5}" dt="2023-08-31T05:29:37.924" v="4128" actId="478"/>
          <ac:picMkLst>
            <pc:docMk/>
            <pc:sldMk cId="1851900696" sldId="641"/>
            <ac:picMk id="4098" creationId="{355F6B79-0099-072B-C972-E54F30F7E669}"/>
          </ac:picMkLst>
        </pc:picChg>
        <pc:picChg chg="add mod">
          <ac:chgData name="Richard Chalk" userId="287f8aa4f4de1d19" providerId="LiveId" clId="{94F200A9-A5BC-4036-AA0D-487FD62743F5}" dt="2023-08-31T08:43:40.758" v="5483" actId="1038"/>
          <ac:picMkLst>
            <pc:docMk/>
            <pc:sldMk cId="1851900696" sldId="641"/>
            <ac:picMk id="6146" creationId="{2DB164ED-4798-1407-6EBF-00F0637B73FB}"/>
          </ac:picMkLst>
        </pc:picChg>
      </pc:sldChg>
      <pc:sldChg chg="add del">
        <pc:chgData name="Richard Chalk" userId="287f8aa4f4de1d19" providerId="LiveId" clId="{94F200A9-A5BC-4036-AA0D-487FD62743F5}" dt="2023-08-31T05:52:03.751" v="5031" actId="47"/>
        <pc:sldMkLst>
          <pc:docMk/>
          <pc:sldMk cId="499540125" sldId="642"/>
        </pc:sldMkLst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ABD2FFEA-5B5A-41BE-A06F-5A40EC58EAC2}"/>
    <pc:docChg chg="modSld">
      <pc:chgData name="Richard Chalk" userId="287f8aa4f4de1d19" providerId="LiveId" clId="{ABD2FFEA-5B5A-41BE-A06F-5A40EC58EAC2}" dt="2023-10-30T12:22:26.116" v="27" actId="6549"/>
      <pc:docMkLst>
        <pc:docMk/>
      </pc:docMkLst>
      <pc:sldChg chg="addSp modSp mod">
        <pc:chgData name="Richard Chalk" userId="287f8aa4f4de1d19" providerId="LiveId" clId="{ABD2FFEA-5B5A-41BE-A06F-5A40EC58EAC2}" dt="2023-10-29T19:40:05.305" v="10" actId="1036"/>
        <pc:sldMkLst>
          <pc:docMk/>
          <pc:sldMk cId="2331944968" sldId="530"/>
        </pc:sldMkLst>
        <pc:picChg chg="add mod">
          <ac:chgData name="Richard Chalk" userId="287f8aa4f4de1d19" providerId="LiveId" clId="{ABD2FFEA-5B5A-41BE-A06F-5A40EC58EAC2}" dt="2023-10-29T19:40:05.305" v="10" actId="1036"/>
          <ac:picMkLst>
            <pc:docMk/>
            <pc:sldMk cId="2331944968" sldId="530"/>
            <ac:picMk id="4" creationId="{11A1DE84-CD2C-5BD2-5D74-8FA8B053F121}"/>
          </ac:picMkLst>
        </pc:picChg>
      </pc:sldChg>
      <pc:sldChg chg="modSp mod">
        <pc:chgData name="Richard Chalk" userId="287f8aa4f4de1d19" providerId="LiveId" clId="{ABD2FFEA-5B5A-41BE-A06F-5A40EC58EAC2}" dt="2023-10-29T19:40:57.663" v="19" actId="207"/>
        <pc:sldMkLst>
          <pc:docMk/>
          <pc:sldMk cId="2070723198" sldId="562"/>
        </pc:sldMkLst>
        <pc:spChg chg="mod">
          <ac:chgData name="Richard Chalk" userId="287f8aa4f4de1d19" providerId="LiveId" clId="{ABD2FFEA-5B5A-41BE-A06F-5A40EC58EAC2}" dt="2023-10-29T19:40:57.663" v="19" actId="207"/>
          <ac:spMkLst>
            <pc:docMk/>
            <pc:sldMk cId="2070723198" sldId="562"/>
            <ac:spMk id="2" creationId="{2CED0939-2445-F1A3-21AE-0A535344DD5D}"/>
          </ac:spMkLst>
        </pc:spChg>
      </pc:sldChg>
      <pc:sldChg chg="modNotesTx">
        <pc:chgData name="Richard Chalk" userId="287f8aa4f4de1d19" providerId="LiveId" clId="{ABD2FFEA-5B5A-41BE-A06F-5A40EC58EAC2}" dt="2023-10-29T19:41:56.003" v="22" actId="20577"/>
        <pc:sldMkLst>
          <pc:docMk/>
          <pc:sldMk cId="2031679583" sldId="635"/>
        </pc:sldMkLst>
      </pc:sldChg>
      <pc:sldChg chg="modSp mod">
        <pc:chgData name="Richard Chalk" userId="287f8aa4f4de1d19" providerId="LiveId" clId="{ABD2FFEA-5B5A-41BE-A06F-5A40EC58EAC2}" dt="2023-10-30T12:22:26.116" v="27" actId="6549"/>
        <pc:sldMkLst>
          <pc:docMk/>
          <pc:sldMk cId="1541690272" sldId="636"/>
        </pc:sldMkLst>
        <pc:spChg chg="mod">
          <ac:chgData name="Richard Chalk" userId="287f8aa4f4de1d19" providerId="LiveId" clId="{ABD2FFEA-5B5A-41BE-A06F-5A40EC58EAC2}" dt="2023-10-30T12:22:26.116" v="27" actId="6549"/>
          <ac:spMkLst>
            <pc:docMk/>
            <pc:sldMk cId="1541690272" sldId="636"/>
            <ac:spMk id="7" creationId="{8B1F8C05-03C4-2055-8691-E3BF63276434}"/>
          </ac:spMkLst>
        </pc:spChg>
      </pc:sldChg>
      <pc:sldChg chg="modSp mod">
        <pc:chgData name="Richard Chalk" userId="287f8aa4f4de1d19" providerId="LiveId" clId="{ABD2FFEA-5B5A-41BE-A06F-5A40EC58EAC2}" dt="2023-10-29T19:43:03.871" v="23" actId="207"/>
        <pc:sldMkLst>
          <pc:docMk/>
          <pc:sldMk cId="69867393" sldId="637"/>
        </pc:sldMkLst>
        <pc:spChg chg="mod">
          <ac:chgData name="Richard Chalk" userId="287f8aa4f4de1d19" providerId="LiveId" clId="{ABD2FFEA-5B5A-41BE-A06F-5A40EC58EAC2}" dt="2023-10-29T19:43:03.871" v="23" actId="207"/>
          <ac:spMkLst>
            <pc:docMk/>
            <pc:sldMk cId="69867393" sldId="637"/>
            <ac:spMk id="2" creationId="{2CED0939-2445-F1A3-21AE-0A535344DD5D}"/>
          </ac:spMkLst>
        </pc:sp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Titta på YT videon tillsammans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utan att nödvändigtvis förstå eller bry dig om vad som händer inuti lådan!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3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använda en </a:t>
            </a:r>
            <a:r>
              <a:rPr lang="sv-SE" sz="3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Stored</a:t>
            </a:r>
            <a:r>
              <a:rPr lang="sv-SE" sz="3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3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Procedure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du 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köra flera SQL-kommandon i en enda </a:t>
            </a:r>
            <a:r>
              <a:rPr lang="sv-SE" sz="3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batch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göra din databas mer säker och underhållbar.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6586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*Atomär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=====</a:t>
            </a:r>
          </a:p>
          <a:p>
            <a:pPr marL="158750" indent="0" algn="l">
              <a:buNone/>
            </a:pPr>
            <a:r>
              <a:rPr lang="sv-SE" sz="7200" b="0" i="0" dirty="0">
                <a:solidFill>
                  <a:srgbClr val="D1D5DB"/>
                </a:solidFill>
                <a:effectLst/>
                <a:latin typeface="Söhne"/>
              </a:rPr>
              <a:t>I databassammanhang används termen för att beskriva operationer som är odelbara och oavbrutna. </a:t>
            </a:r>
          </a:p>
          <a:p>
            <a:pPr marL="158750" indent="0" algn="l">
              <a:buNone/>
            </a:pPr>
            <a:r>
              <a:rPr lang="sv-SE" sz="7200" b="0" i="0" dirty="0">
                <a:solidFill>
                  <a:srgbClr val="D1D5DB"/>
                </a:solidFill>
                <a:effectLst/>
                <a:latin typeface="Söhne"/>
              </a:rPr>
              <a:t>En atomär operation är en operation som antingen slutförs helt och hållet eller inte alls, </a:t>
            </a:r>
          </a:p>
          <a:p>
            <a:pPr marL="158750" indent="0" algn="l">
              <a:buNone/>
            </a:pPr>
            <a:r>
              <a:rPr lang="sv-SE" sz="7200" b="0" i="0" dirty="0">
                <a:solidFill>
                  <a:srgbClr val="D1D5DB"/>
                </a:solidFill>
                <a:effectLst/>
                <a:latin typeface="Söhne"/>
              </a:rPr>
              <a:t>det finns ingen "mellanväg".</a:t>
            </a:r>
          </a:p>
          <a:p>
            <a:pPr algn="l"/>
            <a:endParaRPr lang="sv-SE" sz="7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sz="7200" b="0" i="0" dirty="0">
                <a:solidFill>
                  <a:srgbClr val="D1D5DB"/>
                </a:solidFill>
                <a:effectLst/>
                <a:latin typeface="Söhne"/>
              </a:rPr>
              <a:t>I kontexten av transaktioner i en databas, </a:t>
            </a:r>
          </a:p>
          <a:p>
            <a:pPr marL="158750" indent="0" algn="l">
              <a:buNone/>
            </a:pPr>
            <a:r>
              <a:rPr lang="sv-SE" sz="7200" b="0" i="0" dirty="0">
                <a:solidFill>
                  <a:srgbClr val="D1D5DB"/>
                </a:solidFill>
                <a:effectLst/>
                <a:latin typeface="Söhne"/>
              </a:rPr>
              <a:t>betyder detta att alla steg inom en transaktion måste slutföras för att transaktionen ska betraktas som slutförd. </a:t>
            </a:r>
          </a:p>
          <a:p>
            <a:pPr marL="158750" indent="0" algn="l">
              <a:buNone/>
            </a:pPr>
            <a:r>
              <a:rPr lang="sv-SE" sz="7200" b="0" i="0" dirty="0">
                <a:solidFill>
                  <a:srgbClr val="D1D5DB"/>
                </a:solidFill>
                <a:effectLst/>
                <a:latin typeface="Söhne"/>
              </a:rPr>
              <a:t>Om något går fel på något steg, rullas alla tidigare steg tillbaka, så att systemet förblir i ett konsekvent tillstånd.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588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7365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*</a:t>
            </a:r>
          </a:p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Öppna Orders tabellen och visa </a:t>
            </a:r>
            <a:r>
              <a:rPr lang="sv-SE" sz="4800" b="1" i="0" dirty="0" err="1">
                <a:solidFill>
                  <a:srgbClr val="D1D5DB"/>
                </a:solidFill>
                <a:effectLst/>
                <a:latin typeface="Söhne"/>
              </a:rPr>
              <a:t>CustomerId</a:t>
            </a: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… där ser man att den har typen </a:t>
            </a:r>
            <a:r>
              <a:rPr lang="sv-SE" sz="4800" b="1" i="0" dirty="0" err="1">
                <a:solidFill>
                  <a:srgbClr val="D1D5DB"/>
                </a:solidFill>
                <a:effectLst/>
                <a:latin typeface="Söhne"/>
              </a:rPr>
              <a:t>nchar</a:t>
            </a:r>
            <a:r>
              <a:rPr lang="sv-SE" sz="4800" b="1" i="0" dirty="0">
                <a:solidFill>
                  <a:srgbClr val="D1D5DB"/>
                </a:solidFill>
                <a:effectLst/>
                <a:latin typeface="Söhne"/>
              </a:rPr>
              <a:t>(5)</a:t>
            </a: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Självklart måste dessa typer matchar varann!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923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Tittas på dessa alternativ:</a:t>
            </a:r>
          </a:p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	Modify </a:t>
            </a:r>
          </a:p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	Script </a:t>
            </a:r>
            <a:r>
              <a:rPr lang="sv-SE" sz="4800" b="0" i="0" dirty="0" err="1">
                <a:solidFill>
                  <a:srgbClr val="D1D5DB"/>
                </a:solidFill>
                <a:effectLst/>
                <a:latin typeface="Söhne"/>
              </a:rPr>
              <a:t>Stored</a:t>
            </a: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4800" b="0" i="0" dirty="0" err="1">
                <a:solidFill>
                  <a:srgbClr val="D1D5DB"/>
                </a:solidFill>
                <a:effectLst/>
                <a:latin typeface="Söhne"/>
              </a:rPr>
              <a:t>Procedure</a:t>
            </a: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 As…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8954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Dont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Cheat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========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https://gist.github.com/RichardChalk/8f027eb8f6e8dea9203fc2b264940bd9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5670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NrBJmtD0kEw&amp;t=107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hyperlink" Target="https://gist.github.com/RichardChalk/50f2bc466392279607f40be74724a0ce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MS-SQL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2895805"/>
            <a:ext cx="4677103" cy="341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utföras flera gånger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vid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tillfällen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i grund och botten en form av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kodåteranvändning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inom databasen, vilket gör det möjligt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kapsla in komplex logik och återanvända den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ett enda kommando.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SQL är en grupp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fördefinierade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SQL-kommandon som sparas i databasen.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61" y="1807288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827729" y="18191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9763756" y="329238"/>
            <a:ext cx="2139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SQL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Procedures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2730504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Using Stored Procedures In Embedded Analytics | Reveal BI">
            <a:extLst>
              <a:ext uri="{FF2B5EF4-FFF2-40B4-BE49-F238E27FC236}">
                <a16:creationId xmlns:a16="http://schemas.microsoft.com/office/drawing/2014/main" id="{AE541D08-81AD-9690-3E15-1DB24462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445" y="2909203"/>
            <a:ext cx="6061166" cy="339756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ric + Microsoft SQL | Data Integration">
            <a:extLst>
              <a:ext uri="{FF2B5EF4-FFF2-40B4-BE49-F238E27FC236}">
                <a16:creationId xmlns:a16="http://schemas.microsoft.com/office/drawing/2014/main" id="{98828353-2302-83AF-3D0A-DB579733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37" y="289236"/>
            <a:ext cx="2896748" cy="85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1DE84-CD2C-5BD2-5D74-8FA8B053F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109" y="4569392"/>
            <a:ext cx="872416" cy="11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Stored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Procedures</a:t>
            </a:r>
            <a:r>
              <a:rPr lang="sv-SE" sz="28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används ofta för att: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Kapsla in komplexa affärslogik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Förbättra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prestandan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(genom att minska nätverkstrafiken mellan applikation och databas)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Tillåta säker åtkomst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databasdata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 behöver inte veta exakt vad som händer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inuti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proceduren (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Black Box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).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8"/>
            <a:ext cx="5680372" cy="499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black box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metod är en teknik eller system där de inre arbets-mekanismerna är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okända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ointressanta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personen som använder det.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Fokus ligger istället på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input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output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matar in viss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information i lådan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=&gt; och får en viss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output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**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oftware Testing | Black Box Testing - javatpoint">
            <a:extLst>
              <a:ext uri="{FF2B5EF4-FFF2-40B4-BE49-F238E27FC236}">
                <a16:creationId xmlns:a16="http://schemas.microsoft.com/office/drawing/2014/main" id="{848678C4-E941-660D-776A-3D602B47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32" y="88855"/>
            <a:ext cx="31432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ownload Question Mark Question Response Royalty-Free Stock Illustration  Image - Pixabay">
            <a:extLst>
              <a:ext uri="{FF2B5EF4-FFF2-40B4-BE49-F238E27FC236}">
                <a16:creationId xmlns:a16="http://schemas.microsoft.com/office/drawing/2014/main" id="{02938015-7F39-441C-BAE1-0EA2BCC6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2" y="4083244"/>
            <a:ext cx="2409716" cy="240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2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Advantages Small Schools Can Provide - Tenney School">
            <a:extLst>
              <a:ext uri="{FF2B5EF4-FFF2-40B4-BE49-F238E27FC236}">
                <a16:creationId xmlns:a16="http://schemas.microsoft.com/office/drawing/2014/main" id="{355F6B79-0099-072B-C972-E54F30F7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981" y="31751"/>
            <a:ext cx="3520422" cy="165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495780" y="1458306"/>
            <a:ext cx="5819151" cy="467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Prestanda: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SQL-servern kompilerar den lagrade proceduren en gång och återanvänder exekveringsplanen, vilket snabba upp kommande förfrågningar.</a:t>
            </a: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Återanvändning av kod: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Eftersom proceduren är lagrad i databasen kan den återanvändas av flera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användare, vilket minskar upprepning av kod.</a:t>
            </a: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Underhåll: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Ändringar i logiken kan göras på en enda plats, vilket gör det enklare att underhålla och uppdatera koden.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6;p2">
            <a:extLst>
              <a:ext uri="{FF2B5EF4-FFF2-40B4-BE49-F238E27FC236}">
                <a16:creationId xmlns:a16="http://schemas.microsoft.com/office/drawing/2014/main" id="{C3993626-0FE9-5FDD-4FD5-A3388E69B3D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8;p44">
            <a:extLst>
              <a:ext uri="{FF2B5EF4-FFF2-40B4-BE49-F238E27FC236}">
                <a16:creationId xmlns:a16="http://schemas.microsoft.com/office/drawing/2014/main" id="{8B1F8C05-03C4-2055-8691-E3BF63276434}"/>
              </a:ext>
            </a:extLst>
          </p:cNvPr>
          <p:cNvSpPr/>
          <p:nvPr/>
        </p:nvSpPr>
        <p:spPr>
          <a:xfrm>
            <a:off x="6745524" y="1452530"/>
            <a:ext cx="5341976" cy="455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Säkerhet: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kan begränsa behörigheter till en lagrad procedur istället för till de underliggande tabellerna, vilket kan förbättra databassäkerheten.</a:t>
            </a: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Transaktioner: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Lagrade procedurer kan utföra flera SQL-uttryck i en enda transaktion, vilket gör det enklare att hantera databasoperationer som måste vara </a:t>
            </a:r>
          </a:p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Atomära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710C0-AA19-6426-F6A8-7D004B98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24" y="1498982"/>
            <a:ext cx="337589" cy="441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EF891-01D8-86CE-7421-9D2C7071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24" y="3071943"/>
            <a:ext cx="337589" cy="441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555E5-9063-2960-4B01-CCE5D06B6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141" y="1483352"/>
            <a:ext cx="337589" cy="441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F427C-8458-1B97-D397-6190FFE20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24" y="5059423"/>
            <a:ext cx="337589" cy="441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88C478-BE0A-7037-22D4-D907E0C23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831" y="4015665"/>
            <a:ext cx="698605" cy="960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5F089-AE28-C966-2CA3-DB504880E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141" y="3472545"/>
            <a:ext cx="337589" cy="441721"/>
          </a:xfrm>
          <a:prstGeom prst="rect">
            <a:avLst/>
          </a:prstGeom>
        </p:spPr>
      </p:pic>
      <p:pic>
        <p:nvPicPr>
          <p:cNvPr id="7170" name="Picture 2" descr="The Simple Formula to Improving Your Performance (in Anything) | Inc.com">
            <a:extLst>
              <a:ext uri="{FF2B5EF4-FFF2-40B4-BE49-F238E27FC236}">
                <a16:creationId xmlns:a16="http://schemas.microsoft.com/office/drawing/2014/main" id="{BC593F1D-97E0-048D-1629-385C6A2E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644" y="5199550"/>
            <a:ext cx="2948356" cy="165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495780" y="1458306"/>
            <a:ext cx="5819151" cy="467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Beroende av Databas: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Eftersom lagrade procedurer är databasspecifika, kan det bli svårt att migrera till en annan databastyp i framtiden.</a:t>
            </a: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Komplexitet: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stora och komplexa lagrade procedurer kan det vara svårt att felsöka och underhålla koden.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6;p2">
            <a:extLst>
              <a:ext uri="{FF2B5EF4-FFF2-40B4-BE49-F238E27FC236}">
                <a16:creationId xmlns:a16="http://schemas.microsoft.com/office/drawing/2014/main" id="{C3993626-0FE9-5FDD-4FD5-A3388E69B3D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8;p44">
            <a:extLst>
              <a:ext uri="{FF2B5EF4-FFF2-40B4-BE49-F238E27FC236}">
                <a16:creationId xmlns:a16="http://schemas.microsoft.com/office/drawing/2014/main" id="{8B1F8C05-03C4-2055-8691-E3BF63276434}"/>
              </a:ext>
            </a:extLst>
          </p:cNvPr>
          <p:cNvSpPr/>
          <p:nvPr/>
        </p:nvSpPr>
        <p:spPr>
          <a:xfrm>
            <a:off x="6745524" y="1452530"/>
            <a:ext cx="5341976" cy="499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Utvecklarverktyg: </a:t>
            </a:r>
          </a:p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 alla utvecklarverktyg stödjer arbete med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Stored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Procedures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ett smidigt sätt.</a:t>
            </a: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Testning: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Testning kan vara mer komplicerad jämfört med vanlig applikationskod, särskilt om de är mycket komplexa.</a:t>
            </a: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Versionshantering: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Då lagrade procedurer är lagrade i databasen och inte i källkodsfiler, kan versionshantering vara en utmaning.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2FAC-E1B6-A90A-C417-CAE21324B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887" y="105802"/>
            <a:ext cx="1913806" cy="1826217"/>
          </a:xfrm>
          <a:prstGeom prst="rect">
            <a:avLst/>
          </a:prstGeom>
        </p:spPr>
      </p:pic>
      <p:pic>
        <p:nvPicPr>
          <p:cNvPr id="12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51263C17-E852-B957-4699-E9D46493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" y="1468634"/>
            <a:ext cx="479283" cy="4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92BAD8B6-D9A1-3648-1731-A74A43CE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" y="3067040"/>
            <a:ext cx="479283" cy="4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675A991E-99DF-5BAE-FC7D-386295CEE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53" y="4652660"/>
            <a:ext cx="479283" cy="4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B4147735-C694-EF07-30B7-38ED0EF5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2" y="1480795"/>
            <a:ext cx="479283" cy="4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A2033DA0-FEBD-8748-52AB-B8EC94BB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52" y="3057934"/>
            <a:ext cx="479283" cy="4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hy Supply Chains are Getting More Complex – And why This is not  Necessarily a Problem - Inventory &amp; Supply Chain Blog">
            <a:extLst>
              <a:ext uri="{FF2B5EF4-FFF2-40B4-BE49-F238E27FC236}">
                <a16:creationId xmlns:a16="http://schemas.microsoft.com/office/drawing/2014/main" id="{2DB164ED-4798-1407-6EBF-00F0637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6" y="4519552"/>
            <a:ext cx="5442091" cy="15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0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oftware Testing | Black Box Testing - javatpoint">
            <a:extLst>
              <a:ext uri="{FF2B5EF4-FFF2-40B4-BE49-F238E27FC236}">
                <a16:creationId xmlns:a16="http://schemas.microsoft.com/office/drawing/2014/main" id="{51273BBE-1186-0406-394A-44A71865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32" y="88855"/>
            <a:ext cx="31432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574160" y="1452528"/>
            <a:ext cx="5819151" cy="491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det här exemplet heter den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Stored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Procedure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GetOrdersByCustID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tar ett parameter: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@CustomerID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som är av typen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nchar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(5)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matcha datatypen av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Orders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tabellen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 satsen inuti proceduren väljer alla fält från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Orders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tabellen där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matchar den angivna parametern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'ALFKI’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För att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exekvera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denna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Stored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rocedure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skulle du använda SQL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keyword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EXEC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6;p2">
            <a:extLst>
              <a:ext uri="{FF2B5EF4-FFF2-40B4-BE49-F238E27FC236}">
                <a16:creationId xmlns:a16="http://schemas.microsoft.com/office/drawing/2014/main" id="{C3993626-0FE9-5FDD-4FD5-A3388E69B3DE}"/>
              </a:ext>
            </a:extLst>
          </p:cNvPr>
          <p:cNvSpPr txBox="1"/>
          <p:nvPr/>
        </p:nvSpPr>
        <p:spPr>
          <a:xfrm>
            <a:off x="846789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Hur?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8;p44">
            <a:extLst>
              <a:ext uri="{FF2B5EF4-FFF2-40B4-BE49-F238E27FC236}">
                <a16:creationId xmlns:a16="http://schemas.microsoft.com/office/drawing/2014/main" id="{8B1F8C05-03C4-2055-8691-E3BF63276434}"/>
              </a:ext>
            </a:extLst>
          </p:cNvPr>
          <p:cNvSpPr/>
          <p:nvPr/>
        </p:nvSpPr>
        <p:spPr>
          <a:xfrm>
            <a:off x="6867444" y="1774752"/>
            <a:ext cx="4930623" cy="4449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 Northwind;</a:t>
            </a:r>
          </a:p>
          <a:p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GO</a:t>
            </a:r>
          </a:p>
          <a:p>
            <a:endParaRPr lang="en-US" sz="2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en-US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CREATE PROCEDURE </a:t>
            </a:r>
            <a:r>
              <a:rPr lang="en-US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GetOrdersByCustID</a:t>
            </a:r>
            <a:endParaRPr lang="en-US" sz="2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2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@CustomerID </a:t>
            </a:r>
            <a:r>
              <a:rPr lang="en-US" sz="22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nchar</a:t>
            </a:r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en-US" sz="22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</a:t>
            </a:r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  <a:p>
            <a:r>
              <a:rPr lang="en-US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AS</a:t>
            </a:r>
          </a:p>
          <a:p>
            <a:r>
              <a:rPr lang="en-US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BEGIN</a:t>
            </a:r>
          </a:p>
          <a:p>
            <a:r>
              <a:rPr lang="en-US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SELECT</a:t>
            </a:r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* </a:t>
            </a:r>
            <a:r>
              <a:rPr lang="en-US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FROM</a:t>
            </a:r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Orders</a:t>
            </a:r>
          </a:p>
          <a:p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WHERE</a:t>
            </a:r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CustomerID</a:t>
            </a:r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en-US" sz="22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@CustomerID</a:t>
            </a:r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;</a:t>
            </a:r>
          </a:p>
          <a:p>
            <a:r>
              <a:rPr lang="en-US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</a:t>
            </a:r>
          </a:p>
          <a:p>
            <a:r>
              <a:rPr lang="en-US" sz="22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-- To Run Stored Procedure</a:t>
            </a:r>
          </a:p>
          <a:p>
            <a:r>
              <a:rPr lang="en-US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EXEC </a:t>
            </a:r>
            <a:r>
              <a:rPr lang="en-US" sz="2200" strike="noStrike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GetOrdersByCustID</a:t>
            </a:r>
            <a:r>
              <a:rPr lang="en-US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2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'ALFKI'</a:t>
            </a:r>
            <a:r>
              <a:rPr lang="en-US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;</a:t>
            </a:r>
          </a:p>
          <a:p>
            <a:endParaRPr lang="en-US" sz="2200" b="1" strike="noStrike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B7A0C-EB45-533A-8EF3-997E92439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37" y="5336140"/>
            <a:ext cx="853514" cy="876376"/>
          </a:xfrm>
          <a:prstGeom prst="rect">
            <a:avLst/>
          </a:prstGeom>
        </p:spPr>
      </p:pic>
      <p:pic>
        <p:nvPicPr>
          <p:cNvPr id="11" name="Google Shape;568;p32">
            <a:extLst>
              <a:ext uri="{FF2B5EF4-FFF2-40B4-BE49-F238E27FC236}">
                <a16:creationId xmlns:a16="http://schemas.microsoft.com/office/drawing/2014/main" id="{04EDDB70-4A78-DA01-71F0-9400641634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03412" y="304242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BA56BA-EFE3-5AD2-5A2C-45097C4D7669}"/>
              </a:ext>
            </a:extLst>
          </p:cNvPr>
          <p:cNvSpPr/>
          <p:nvPr/>
        </p:nvSpPr>
        <p:spPr>
          <a:xfrm>
            <a:off x="6504697" y="1534249"/>
            <a:ext cx="5507447" cy="4833095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38460-920D-70BC-4D6B-9032E9123BA5}"/>
              </a:ext>
            </a:extLst>
          </p:cNvPr>
          <p:cNvSpPr txBox="1"/>
          <p:nvPr/>
        </p:nvSpPr>
        <p:spPr>
          <a:xfrm>
            <a:off x="8586048" y="1361509"/>
            <a:ext cx="1191352" cy="369332"/>
          </a:xfrm>
          <a:prstGeom prst="rect">
            <a:avLst/>
          </a:prstGeom>
          <a:solidFill>
            <a:srgbClr val="1D9A78"/>
          </a:solidFill>
          <a:ln>
            <a:solidFill>
              <a:srgbClr val="1D9A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&lt;SQL kod&gt;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2C3C9D-BEA9-F639-7843-640615CA03D4}"/>
              </a:ext>
            </a:extLst>
          </p:cNvPr>
          <p:cNvGrpSpPr/>
          <p:nvPr/>
        </p:nvGrpSpPr>
        <p:grpSpPr>
          <a:xfrm>
            <a:off x="5085798" y="289711"/>
            <a:ext cx="1524693" cy="995473"/>
            <a:chOff x="732205" y="4008772"/>
            <a:chExt cx="1784443" cy="117670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3390277-A566-1C03-728A-C05D891D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199" y="4008772"/>
              <a:ext cx="1764449" cy="97607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511CF2-1BAB-DE12-2A63-61D0A9805A9B}"/>
                </a:ext>
              </a:extLst>
            </p:cNvPr>
            <p:cNvSpPr txBox="1"/>
            <p:nvPr/>
          </p:nvSpPr>
          <p:spPr>
            <a:xfrm>
              <a:off x="732205" y="4821670"/>
              <a:ext cx="1565621" cy="36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err="1">
                  <a:solidFill>
                    <a:srgbClr val="315992"/>
                  </a:solidFill>
                </a:rPr>
                <a:t>Northwind</a:t>
              </a:r>
              <a:endParaRPr lang="sv-SE" b="1" dirty="0">
                <a:solidFill>
                  <a:srgbClr val="31599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69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Software Testing | Black Box Testing - javatpoint">
            <a:extLst>
              <a:ext uri="{FF2B5EF4-FFF2-40B4-BE49-F238E27FC236}">
                <a16:creationId xmlns:a16="http://schemas.microsoft.com/office/drawing/2014/main" id="{037D3BD7-CDA6-7A02-4FC1-1ED2F811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32" y="88855"/>
            <a:ext cx="31432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BC41BC-BF0B-F012-7C26-CAD60D8A7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932" y="1408183"/>
            <a:ext cx="4432613" cy="4922948"/>
          </a:xfrm>
          <a:prstGeom prst="rect">
            <a:avLst/>
          </a:prstGeom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574160" y="1452529"/>
            <a:ext cx="5819151" cy="154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endParaRPr lang="sv-SE" sz="24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hittar din nya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Stored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Procedure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SSMS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Object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Explorer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en mapp som heter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Programmability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Högerklicka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din nya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Stored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Procedure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Vad finns det för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alternativ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?</a:t>
            </a:r>
          </a:p>
          <a:p>
            <a:endParaRPr lang="en-US" sz="2400" b="1" strike="noStrike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6;p2">
            <a:extLst>
              <a:ext uri="{FF2B5EF4-FFF2-40B4-BE49-F238E27FC236}">
                <a16:creationId xmlns:a16="http://schemas.microsoft.com/office/drawing/2014/main" id="{C3993626-0FE9-5FDD-4FD5-A3388E69B3D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568;p32">
            <a:extLst>
              <a:ext uri="{FF2B5EF4-FFF2-40B4-BE49-F238E27FC236}">
                <a16:creationId xmlns:a16="http://schemas.microsoft.com/office/drawing/2014/main" id="{04EDDB70-4A78-DA01-71F0-9400641634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0535" y="295533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8FC64B-68E0-4D0B-FDCE-7FED7AE1A2DB}"/>
              </a:ext>
            </a:extLst>
          </p:cNvPr>
          <p:cNvSpPr/>
          <p:nvPr/>
        </p:nvSpPr>
        <p:spPr>
          <a:xfrm>
            <a:off x="7097490" y="2211974"/>
            <a:ext cx="313509" cy="226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7DC607-8110-FA62-0B1F-0F8887897A15}"/>
              </a:ext>
            </a:extLst>
          </p:cNvPr>
          <p:cNvSpPr/>
          <p:nvPr/>
        </p:nvSpPr>
        <p:spPr>
          <a:xfrm>
            <a:off x="7097490" y="3859079"/>
            <a:ext cx="313509" cy="226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7821EC-40EB-802C-07B2-B4D043076934}"/>
              </a:ext>
            </a:extLst>
          </p:cNvPr>
          <p:cNvSpPr/>
          <p:nvPr/>
        </p:nvSpPr>
        <p:spPr>
          <a:xfrm>
            <a:off x="7097490" y="5773781"/>
            <a:ext cx="748936" cy="226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122" name="Picture 2" descr="SQL Server Management Studio (SSMS) | How to Install SSMS | Edureka">
            <a:extLst>
              <a:ext uri="{FF2B5EF4-FFF2-40B4-BE49-F238E27FC236}">
                <a16:creationId xmlns:a16="http://schemas.microsoft.com/office/drawing/2014/main" id="{00E886FE-6E8B-8EAA-1B70-CE431E74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8" y="1604208"/>
            <a:ext cx="1670287" cy="17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B8A0DEF-A461-D397-7C94-990B65EED224}"/>
              </a:ext>
            </a:extLst>
          </p:cNvPr>
          <p:cNvGrpSpPr/>
          <p:nvPr/>
        </p:nvGrpSpPr>
        <p:grpSpPr>
          <a:xfrm>
            <a:off x="3181536" y="1746006"/>
            <a:ext cx="2149026" cy="1419655"/>
            <a:chOff x="732205" y="3863681"/>
            <a:chExt cx="2149026" cy="141965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81537F4-302C-FC0C-1508-0BF978EDC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2205" y="3863681"/>
              <a:ext cx="2149026" cy="118882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095587-72CB-89D0-836A-48423EDB13F2}"/>
                </a:ext>
              </a:extLst>
            </p:cNvPr>
            <p:cNvSpPr txBox="1"/>
            <p:nvPr/>
          </p:nvSpPr>
          <p:spPr>
            <a:xfrm>
              <a:off x="732205" y="4821671"/>
              <a:ext cx="1565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2400" b="1" dirty="0" err="1">
                  <a:solidFill>
                    <a:srgbClr val="315992"/>
                  </a:solidFill>
                </a:rPr>
                <a:t>Northwind</a:t>
              </a:r>
              <a:endParaRPr lang="sv-SE" sz="2400" b="1" dirty="0">
                <a:solidFill>
                  <a:srgbClr val="315992"/>
                </a:solidFill>
              </a:endParaRPr>
            </a:p>
          </p:txBody>
        </p:sp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6BAA4AA8-5C2B-AA39-18E5-FAE39D36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0" y="5279273"/>
            <a:ext cx="900844" cy="9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6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ing Stored Procedures In Embedded Analytics | Reveal BI">
            <a:extLst>
              <a:ext uri="{FF2B5EF4-FFF2-40B4-BE49-F238E27FC236}">
                <a16:creationId xmlns:a16="http://schemas.microsoft.com/office/drawing/2014/main" id="{D1B80F91-688C-5064-A24B-074C5E17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79" y="1747594"/>
            <a:ext cx="4974138" cy="27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Övningar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5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hittar övningarna i denna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5"/>
              </a:rPr>
              <a:t>fil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Försök att lösa uppgiften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utan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hjälp från Google först!</a:t>
            </a:r>
          </a:p>
          <a:p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Fastnar du är det OK att använda Google…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försök själv först!</a:t>
            </a:r>
          </a:p>
          <a:p>
            <a:endParaRPr lang="sv-SE" sz="24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Är du inte klar inom 1 timme kan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du fortsätta senare eller när du kommer hem. Viktigast är att du försöka lösa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uppgifter, inte att du är snabb!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Vi tittar på facit tillsammans senare</a:t>
            </a:r>
            <a:endParaRPr lang="sv-SE" sz="24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78" y="4919444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1381809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7BC57-5C51-0D45-F0AF-DF977E1D8B04}"/>
              </a:ext>
            </a:extLst>
          </p:cNvPr>
          <p:cNvSpPr txBox="1"/>
          <p:nvPr/>
        </p:nvSpPr>
        <p:spPr>
          <a:xfrm rot="20492477">
            <a:off x="6504875" y="1126496"/>
            <a:ext cx="2345515" cy="646331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Procedures</a:t>
            </a:r>
            <a:endParaRPr lang="sv-SE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One Hour Timer – 123Timer">
            <a:extLst>
              <a:ext uri="{FF2B5EF4-FFF2-40B4-BE49-F238E27FC236}">
                <a16:creationId xmlns:a16="http://schemas.microsoft.com/office/drawing/2014/main" id="{1FB0E456-F082-E1D9-4DF0-74DD5722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66" y="4919443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0673C0A-FAED-C436-2296-8F98DA0EC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1" y="5754478"/>
            <a:ext cx="713060" cy="71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03D064-FAB5-50A8-0C1B-862DC3C79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53" y="4043067"/>
            <a:ext cx="853514" cy="876376"/>
          </a:xfrm>
          <a:prstGeom prst="rect">
            <a:avLst/>
          </a:prstGeom>
        </p:spPr>
      </p:pic>
      <p:pic>
        <p:nvPicPr>
          <p:cNvPr id="8" name="Picture 4" descr="Software Testing | Black Box Testing - javatpoint">
            <a:extLst>
              <a:ext uri="{FF2B5EF4-FFF2-40B4-BE49-F238E27FC236}">
                <a16:creationId xmlns:a16="http://schemas.microsoft.com/office/drawing/2014/main" id="{8B4E392E-8F2C-3F4C-CC2C-3C7B94CD3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32" y="88855"/>
            <a:ext cx="31432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4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8771</TotalTime>
  <Words>837</Words>
  <Application>Microsoft Office PowerPoint</Application>
  <PresentationFormat>Widescreen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2023-10-30T12:22:29Z</dcterms:modified>
</cp:coreProperties>
</file>