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9"/>
  </p:notesMasterIdLst>
  <p:sldIdLst>
    <p:sldId id="309" r:id="rId2"/>
    <p:sldId id="530" r:id="rId3"/>
    <p:sldId id="562" r:id="rId4"/>
    <p:sldId id="635" r:id="rId5"/>
    <p:sldId id="636" r:id="rId6"/>
    <p:sldId id="637" r:id="rId7"/>
    <p:sldId id="638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FFFFF"/>
    <a:srgbClr val="177C60"/>
    <a:srgbClr val="41239F"/>
    <a:srgbClr val="7E9F1A"/>
    <a:srgbClr val="FFAB36"/>
    <a:srgbClr val="ED4A7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50CF4-1E7B-4958-855C-DEFA1BF592AA}" v="16" dt="2023-10-29T19:37:36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86909" autoAdjust="0"/>
  </p:normalViewPr>
  <p:slideViewPr>
    <p:cSldViewPr snapToGrid="0">
      <p:cViewPr varScale="1">
        <p:scale>
          <a:sx n="88" d="100"/>
          <a:sy n="88" d="100"/>
        </p:scale>
        <p:origin x="10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57" Type="http://schemas.openxmlformats.org/officeDocument/2006/relationships/theme" Target="theme/theme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56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61398895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61398895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61398895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61398895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61398895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61398895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61398895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61398895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61398895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61398895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17463F44-E3B1-4FE7-94ED-5D32D3E6D017}"/>
    <pc:docChg chg="delSld modSld">
      <pc:chgData name="Richard Chalk" userId="287f8aa4f4de1d19" providerId="LiveId" clId="{17463F44-E3B1-4FE7-94ED-5D32D3E6D017}" dt="2023-08-31T08:46:40.203" v="8"/>
      <pc:docMkLst>
        <pc:docMk/>
      </pc:docMkLst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61398895" sldId="257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0" sldId="258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3977349605" sldId="260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1256632380" sldId="265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2071777541" sldId="268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0" sldId="299"/>
        </pc:sldMkLst>
      </pc:sldChg>
      <pc:sldChg chg="modSp mod">
        <pc:chgData name="Richard Chalk" userId="287f8aa4f4de1d19" providerId="LiveId" clId="{17463F44-E3B1-4FE7-94ED-5D32D3E6D017}" dt="2023-08-31T08:46:34.300" v="7" actId="20577"/>
        <pc:sldMkLst>
          <pc:docMk/>
          <pc:sldMk cId="3213385662" sldId="309"/>
        </pc:sldMkLst>
        <pc:spChg chg="mod">
          <ac:chgData name="Richard Chalk" userId="287f8aa4f4de1d19" providerId="LiveId" clId="{17463F44-E3B1-4FE7-94ED-5D32D3E6D017}" dt="2023-08-31T08:46:34.300" v="7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430383919" sldId="520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610650027" sldId="521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1058803931" sldId="522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2774553520" sldId="523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3938680033" sldId="524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733208413" sldId="526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460914246" sldId="527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3335650728" sldId="528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3621538142" sldId="529"/>
        </pc:sldMkLst>
      </pc:sldChg>
      <pc:sldChg chg="addSp modSp mod">
        <pc:chgData name="Richard Chalk" userId="287f8aa4f4de1d19" providerId="LiveId" clId="{17463F44-E3B1-4FE7-94ED-5D32D3E6D017}" dt="2023-08-31T08:46:40.203" v="8"/>
        <pc:sldMkLst>
          <pc:docMk/>
          <pc:sldMk cId="2331944968" sldId="530"/>
        </pc:sldMkLst>
        <pc:spChg chg="mod">
          <ac:chgData name="Richard Chalk" userId="287f8aa4f4de1d19" providerId="LiveId" clId="{17463F44-E3B1-4FE7-94ED-5D32D3E6D017}" dt="2023-08-30T13:40:37.869" v="2" actId="207"/>
          <ac:spMkLst>
            <pc:docMk/>
            <pc:sldMk cId="2331944968" sldId="530"/>
            <ac:spMk id="658" creationId="{00000000-0000-0000-0000-000000000000}"/>
          </ac:spMkLst>
        </pc:spChg>
        <pc:picChg chg="add mod">
          <ac:chgData name="Richard Chalk" userId="287f8aa4f4de1d19" providerId="LiveId" clId="{17463F44-E3B1-4FE7-94ED-5D32D3E6D017}" dt="2023-08-31T08:46:40.203" v="8"/>
          <ac:picMkLst>
            <pc:docMk/>
            <pc:sldMk cId="2331944968" sldId="530"/>
            <ac:picMk id="12" creationId="{1D8C37FE-3573-6312-6B03-4300F9394F70}"/>
          </ac:picMkLst>
        </pc:picChg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502136373" sldId="533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1235889856" sldId="534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2914032141" sldId="535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1964049909" sldId="536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490169108" sldId="537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1201188176" sldId="538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1798859915" sldId="539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3436339194" sldId="540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3465289972" sldId="541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2410027342" sldId="542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2521131524" sldId="543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3219555501" sldId="544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2863898324" sldId="545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174902601" sldId="546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2231557522" sldId="547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1060264255" sldId="548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265777693" sldId="549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2286993142" sldId="550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3987867057" sldId="551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1386524637" sldId="552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3409899895" sldId="553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1061833812" sldId="554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3641276947" sldId="555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2906989772" sldId="556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2649149061" sldId="557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3405349838" sldId="558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3224119429" sldId="559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770896009" sldId="560"/>
        </pc:sldMkLst>
      </pc:sldChg>
      <pc:sldChg chg="del">
        <pc:chgData name="Richard Chalk" userId="287f8aa4f4de1d19" providerId="LiveId" clId="{17463F44-E3B1-4FE7-94ED-5D32D3E6D017}" dt="2023-08-30T13:40:27.417" v="0" actId="47"/>
        <pc:sldMkLst>
          <pc:docMk/>
          <pc:sldMk cId="2303262052" sldId="639"/>
        </pc:sldMkLst>
      </pc:sldChg>
    </pc:docChg>
  </pc:docChgLst>
  <pc:docChgLst>
    <pc:chgData name="Richard Chalk" userId="287f8aa4f4de1d19" providerId="LiveId" clId="{BD53261F-0264-4974-833A-AA83AF7FF0B6}"/>
    <pc:docChg chg="undo custSel addSld delSld modSld">
      <pc:chgData name="Richard Chalk" userId="287f8aa4f4de1d19" providerId="LiveId" clId="{BD53261F-0264-4974-833A-AA83AF7FF0B6}" dt="2023-06-21T12:53:46.378" v="2505" actId="6549"/>
      <pc:docMkLst>
        <pc:docMk/>
      </pc:docMkLst>
      <pc:sldChg chg="addSp delSp modSp mod modNotesTx">
        <pc:chgData name="Richard Chalk" userId="287f8aa4f4de1d19" providerId="LiveId" clId="{BD53261F-0264-4974-833A-AA83AF7FF0B6}" dt="2023-06-21T12:38:36.736" v="2167" actId="207"/>
        <pc:sldMkLst>
          <pc:docMk/>
          <pc:sldMk cId="0" sldId="299"/>
        </pc:sldMkLst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2" creationId="{9051565A-8E39-A297-2029-0B7623EF3BD3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4" creationId="{0A14450F-2BE6-F748-2529-C87D76BD88E9}"/>
          </ac:spMkLst>
        </pc:spChg>
        <pc:spChg chg="mod">
          <ac:chgData name="Richard Chalk" userId="287f8aa4f4de1d19" providerId="LiveId" clId="{BD53261F-0264-4974-833A-AA83AF7FF0B6}" dt="2023-06-21T12:38:36.736" v="2167" actId="207"/>
          <ac:spMkLst>
            <pc:docMk/>
            <pc:sldMk cId="0" sldId="299"/>
            <ac:spMk id="8" creationId="{7A08CD1E-4C90-50E0-01D6-BAB4795911B6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0" creationId="{4FF9230B-E433-7E21-2A76-A9D15F0DA332}"/>
          </ac:spMkLst>
        </pc:spChg>
        <pc:spChg chg="del">
          <ac:chgData name="Richard Chalk" userId="287f8aa4f4de1d19" providerId="LiveId" clId="{BD53261F-0264-4974-833A-AA83AF7FF0B6}" dt="2023-06-21T05:06:58.522" v="24" actId="478"/>
          <ac:spMkLst>
            <pc:docMk/>
            <pc:sldMk cId="0" sldId="299"/>
            <ac:spMk id="11" creationId="{DDD5A5BE-A2AB-D9F2-0243-FFC6541D1485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2" creationId="{39F59C29-9404-1DFB-24B8-7F6D861E253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3" creationId="{C612D6F0-BDCD-D070-F775-9ED10F3EE6D1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BD53261F-0264-4974-833A-AA83AF7FF0B6}" dt="2023-06-21T12:36:12.721" v="2141" actId="6549"/>
          <ac:spMkLst>
            <pc:docMk/>
            <pc:sldMk cId="0" sldId="299"/>
            <ac:spMk id="18" creationId="{CBF4E8CD-055F-8FAC-58DB-DB42DE1E6C1D}"/>
          </ac:spMkLst>
        </pc:spChg>
        <pc:spChg chg="add del">
          <ac:chgData name="Richard Chalk" userId="287f8aa4f4de1d19" providerId="LiveId" clId="{BD53261F-0264-4974-833A-AA83AF7FF0B6}" dt="2023-06-21T05:18:10.682" v="234" actId="22"/>
          <ac:spMkLst>
            <pc:docMk/>
            <pc:sldMk cId="0" sldId="299"/>
            <ac:spMk id="20" creationId="{86A9854A-F1C0-61E5-DB71-26448C9A53FB}"/>
          </ac:spMkLst>
        </pc:spChg>
        <pc:spChg chg="mod">
          <ac:chgData name="Richard Chalk" userId="287f8aa4f4de1d19" providerId="LiveId" clId="{BD53261F-0264-4974-833A-AA83AF7FF0B6}" dt="2023-06-21T12:38:08.993" v="2151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0.720" v="387" actId="1038"/>
          <ac:picMkLst>
            <pc:docMk/>
            <pc:sldMk cId="0" sldId="299"/>
            <ac:picMk id="21" creationId="{1B8AA42F-ACD4-7A8D-2D04-74F65ED2DCB1}"/>
          </ac:picMkLst>
        </pc:picChg>
        <pc:picChg chg="add mod">
          <ac:chgData name="Richard Chalk" userId="287f8aa4f4de1d19" providerId="LiveId" clId="{BD53261F-0264-4974-833A-AA83AF7FF0B6}" dt="2023-06-21T12:36:16.649" v="2143" actId="1038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BD53261F-0264-4974-833A-AA83AF7FF0B6}" dt="2023-06-21T05:06:47.890" v="22" actId="20577"/>
        <pc:sldMkLst>
          <pc:docMk/>
          <pc:sldMk cId="3213385662" sldId="309"/>
        </pc:sldMkLst>
        <pc:spChg chg="mod">
          <ac:chgData name="Richard Chalk" userId="287f8aa4f4de1d19" providerId="LiveId" clId="{BD53261F-0264-4974-833A-AA83AF7FF0B6}" dt="2023-06-21T05:06:47.890" v="22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719809809" sldId="37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56168738" sldId="45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70308878" sldId="45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717774040" sldId="456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321716781" sldId="45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7808149" sldId="45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754945797" sldId="45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42913731" sldId="46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932187929" sldId="46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38792043" sldId="462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959964470" sldId="463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691793169" sldId="46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55506460" sldId="46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379899295" sldId="46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60900992" sldId="46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739976794" sldId="46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8369903" sldId="47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11746129" sldId="47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72989122" sldId="472"/>
        </pc:sldMkLst>
      </pc:sldChg>
      <pc:sldChg chg="new del">
        <pc:chgData name="Richard Chalk" userId="287f8aa4f4de1d19" providerId="LiveId" clId="{BD53261F-0264-4974-833A-AA83AF7FF0B6}" dt="2023-06-21T12:50:22.793" v="2427" actId="47"/>
        <pc:sldMkLst>
          <pc:docMk/>
          <pc:sldMk cId="2655922240" sldId="473"/>
        </pc:sldMkLst>
      </pc:sldChg>
      <pc:sldChg chg="addSp delSp modSp add mod modNotesTx">
        <pc:chgData name="Richard Chalk" userId="287f8aa4f4de1d19" providerId="LiveId" clId="{BD53261F-0264-4974-833A-AA83AF7FF0B6}" dt="2023-06-21T12:39:23.048" v="2172" actId="14100"/>
        <pc:sldMkLst>
          <pc:docMk/>
          <pc:sldMk cId="892267867" sldId="474"/>
        </pc:sldMkLst>
        <pc:spChg chg="add mod">
          <ac:chgData name="Richard Chalk" userId="287f8aa4f4de1d19" providerId="LiveId" clId="{BD53261F-0264-4974-833A-AA83AF7FF0B6}" dt="2023-06-21T12:39:23.048" v="2172" actId="14100"/>
          <ac:spMkLst>
            <pc:docMk/>
            <pc:sldMk cId="892267867" sldId="474"/>
            <ac:spMk id="2" creationId="{2CED0939-2445-F1A3-21AE-0A535344DD5D}"/>
          </ac:spMkLst>
        </pc:spChg>
        <pc:spChg chg="add mod">
          <ac:chgData name="Richard Chalk" userId="287f8aa4f4de1d19" providerId="LiveId" clId="{BD53261F-0264-4974-833A-AA83AF7FF0B6}" dt="2023-06-21T09:00:05.791" v="806" actId="21"/>
          <ac:spMkLst>
            <pc:docMk/>
            <pc:sldMk cId="892267867" sldId="474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5:56:06.552" v="496" actId="20577"/>
          <ac:spMkLst>
            <pc:docMk/>
            <pc:sldMk cId="892267867" sldId="474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5:18:52.449" v="255" actId="478"/>
          <ac:spMkLst>
            <pc:docMk/>
            <pc:sldMk cId="892267867" sldId="474"/>
            <ac:spMk id="8" creationId="{7A08CD1E-4C90-50E0-01D6-BAB4795911B6}"/>
          </ac:spMkLst>
        </pc:spChg>
        <pc:spChg chg="add mod">
          <ac:chgData name="Richard Chalk" userId="287f8aa4f4de1d19" providerId="LiveId" clId="{BD53261F-0264-4974-833A-AA83AF7FF0B6}" dt="2023-06-21T09:00:26.914" v="813" actId="113"/>
          <ac:spMkLst>
            <pc:docMk/>
            <pc:sldMk cId="892267867" sldId="474"/>
            <ac:spMk id="13" creationId="{5CF27FB5-ED98-C38F-CDBF-D46947BB8F14}"/>
          </ac:spMkLst>
        </pc:spChg>
        <pc:spChg chg="del">
          <ac:chgData name="Richard Chalk" userId="287f8aa4f4de1d19" providerId="LiveId" clId="{BD53261F-0264-4974-833A-AA83AF7FF0B6}" dt="2023-06-21T05:18:25.898" v="252" actId="478"/>
          <ac:spMkLst>
            <pc:docMk/>
            <pc:sldMk cId="892267867" sldId="474"/>
            <ac:spMk id="16" creationId="{96566620-CF4E-3E72-DF17-BDE7523AD6EA}"/>
          </ac:spMkLst>
        </pc:spChg>
        <pc:spChg chg="del">
          <ac:chgData name="Richard Chalk" userId="287f8aa4f4de1d19" providerId="LiveId" clId="{BD53261F-0264-4974-833A-AA83AF7FF0B6}" dt="2023-06-21T05:18:30.096" v="253" actId="478"/>
          <ac:spMkLst>
            <pc:docMk/>
            <pc:sldMk cId="892267867" sldId="474"/>
            <ac:spMk id="18" creationId="{CBF4E8CD-055F-8FAC-58DB-DB42DE1E6C1D}"/>
          </ac:spMkLst>
        </pc:spChg>
        <pc:spChg chg="del">
          <ac:chgData name="Richard Chalk" userId="287f8aa4f4de1d19" providerId="LiveId" clId="{BD53261F-0264-4974-833A-AA83AF7FF0B6}" dt="2023-06-21T05:18:50.826" v="254" actId="478"/>
          <ac:spMkLst>
            <pc:docMk/>
            <pc:sldMk cId="892267867" sldId="474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9.030" v="394" actId="1036"/>
          <ac:picMkLst>
            <pc:docMk/>
            <pc:sldMk cId="892267867" sldId="474"/>
            <ac:picMk id="9" creationId="{7004119C-2EEA-FFA0-C122-6888D8A1EB13}"/>
          </ac:picMkLst>
        </pc:picChg>
        <pc:picChg chg="add mod">
          <ac:chgData name="Richard Chalk" userId="287f8aa4f4de1d19" providerId="LiveId" clId="{BD53261F-0264-4974-833A-AA83AF7FF0B6}" dt="2023-06-21T05:29:05.128" v="478" actId="1037"/>
          <ac:picMkLst>
            <pc:docMk/>
            <pc:sldMk cId="892267867" sldId="474"/>
            <ac:picMk id="10" creationId="{8468BF85-5761-0A34-326E-206C9D75D00D}"/>
          </ac:picMkLst>
        </pc:picChg>
        <pc:picChg chg="add mod">
          <ac:chgData name="Richard Chalk" userId="287f8aa4f4de1d19" providerId="LiveId" clId="{BD53261F-0264-4974-833A-AA83AF7FF0B6}" dt="2023-06-21T05:30:27.506" v="485" actId="14100"/>
          <ac:picMkLst>
            <pc:docMk/>
            <pc:sldMk cId="892267867" sldId="474"/>
            <ac:picMk id="11" creationId="{FB8FC169-B893-869F-1AE2-8B680A6044DA}"/>
          </ac:picMkLst>
        </pc:picChg>
        <pc:picChg chg="add del mod">
          <ac:chgData name="Richard Chalk" userId="287f8aa4f4de1d19" providerId="LiveId" clId="{BD53261F-0264-4974-833A-AA83AF7FF0B6}" dt="2023-06-21T05:56:41.452" v="498"/>
          <ac:picMkLst>
            <pc:docMk/>
            <pc:sldMk cId="892267867" sldId="474"/>
            <ac:picMk id="12" creationId="{F291EE92-BEF0-B7BD-4824-C9CC53EC9169}"/>
          </ac:picMkLst>
        </pc:picChg>
        <pc:picChg chg="add mod">
          <ac:chgData name="Richard Chalk" userId="287f8aa4f4de1d19" providerId="LiveId" clId="{BD53261F-0264-4974-833A-AA83AF7FF0B6}" dt="2023-06-21T09:00:15.022" v="809" actId="1076"/>
          <ac:picMkLst>
            <pc:docMk/>
            <pc:sldMk cId="892267867" sldId="474"/>
            <ac:picMk id="14" creationId="{F3EEE21B-D3CD-1AE1-F19A-A094EFFCA046}"/>
          </ac:picMkLst>
        </pc:picChg>
        <pc:picChg chg="del">
          <ac:chgData name="Richard Chalk" userId="287f8aa4f4de1d19" providerId="LiveId" clId="{BD53261F-0264-4974-833A-AA83AF7FF0B6}" dt="2023-06-21T05:18:25.898" v="252" actId="478"/>
          <ac:picMkLst>
            <pc:docMk/>
            <pc:sldMk cId="892267867" sldId="474"/>
            <ac:picMk id="17" creationId="{229C80BF-A635-6C84-B4E9-10BA8B4465FD}"/>
          </ac:picMkLst>
        </pc:picChg>
        <pc:picChg chg="add del mod">
          <ac:chgData name="Richard Chalk" userId="287f8aa4f4de1d19" providerId="LiveId" clId="{BD53261F-0264-4974-833A-AA83AF7FF0B6}" dt="2023-06-21T05:25:13.822" v="380" actId="21"/>
          <ac:picMkLst>
            <pc:docMk/>
            <pc:sldMk cId="892267867" sldId="474"/>
            <ac:picMk id="1026" creationId="{EA39AEDB-6BC2-2B47-9B48-4BE19B3127FD}"/>
          </ac:picMkLst>
        </pc:picChg>
        <pc:cxnChg chg="add mod">
          <ac:chgData name="Richard Chalk" userId="287f8aa4f4de1d19" providerId="LiveId" clId="{BD53261F-0264-4974-833A-AA83AF7FF0B6}" dt="2023-06-21T05:18:53.423" v="256"/>
          <ac:cxnSpMkLst>
            <pc:docMk/>
            <pc:sldMk cId="892267867" sldId="474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09:08:33.452" v="970" actId="1038"/>
        <pc:sldMkLst>
          <pc:docMk/>
          <pc:sldMk cId="563439124" sldId="475"/>
        </pc:sldMkLst>
        <pc:spChg chg="del">
          <ac:chgData name="Richard Chalk" userId="287f8aa4f4de1d19" providerId="LiveId" clId="{BD53261F-0264-4974-833A-AA83AF7FF0B6}" dt="2023-06-21T05:57:26.009" v="514" actId="478"/>
          <ac:spMkLst>
            <pc:docMk/>
            <pc:sldMk cId="563439124" sldId="475"/>
            <ac:spMk id="2" creationId="{2CED0939-2445-F1A3-21AE-0A535344DD5D}"/>
          </ac:spMkLst>
        </pc:spChg>
        <pc:spChg chg="del">
          <ac:chgData name="Richard Chalk" userId="287f8aa4f4de1d19" providerId="LiveId" clId="{BD53261F-0264-4974-833A-AA83AF7FF0B6}" dt="2023-06-21T05:57:28.067" v="515" actId="478"/>
          <ac:spMkLst>
            <pc:docMk/>
            <pc:sldMk cId="563439124" sldId="475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8:26:55.443" v="636" actId="14100"/>
          <ac:spMkLst>
            <pc:docMk/>
            <pc:sldMk cId="563439124" sldId="475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08:58:54.450" v="778" actId="14861"/>
          <ac:spMkLst>
            <pc:docMk/>
            <pc:sldMk cId="563439124" sldId="475"/>
            <ac:spMk id="15" creationId="{42B56B94-D552-29EC-6D8B-B263E70EEFE6}"/>
          </ac:spMkLst>
        </pc:spChg>
        <pc:spChg chg="add mod">
          <ac:chgData name="Richard Chalk" userId="287f8aa4f4de1d19" providerId="LiveId" clId="{BD53261F-0264-4974-833A-AA83AF7FF0B6}" dt="2023-06-21T08:58:43.075" v="777" actId="14861"/>
          <ac:spMkLst>
            <pc:docMk/>
            <pc:sldMk cId="563439124" sldId="475"/>
            <ac:spMk id="16" creationId="{D77AC7A1-69C5-B256-3A80-8DBD2E083AA5}"/>
          </ac:spMkLst>
        </pc:spChg>
        <pc:spChg chg="add mod">
          <ac:chgData name="Richard Chalk" userId="287f8aa4f4de1d19" providerId="LiveId" clId="{BD53261F-0264-4974-833A-AA83AF7FF0B6}" dt="2023-06-21T08:59:06.620" v="779" actId="14861"/>
          <ac:spMkLst>
            <pc:docMk/>
            <pc:sldMk cId="563439124" sldId="475"/>
            <ac:spMk id="17" creationId="{9247FC16-CD2B-83AE-2055-71481D75B2DB}"/>
          </ac:spMkLst>
        </pc:spChg>
        <pc:spChg chg="add mod">
          <ac:chgData name="Richard Chalk" userId="287f8aa4f4de1d19" providerId="LiveId" clId="{BD53261F-0264-4974-833A-AA83AF7FF0B6}" dt="2023-06-21T08:59:12.090" v="780" actId="14861"/>
          <ac:spMkLst>
            <pc:docMk/>
            <pc:sldMk cId="563439124" sldId="475"/>
            <ac:spMk id="18" creationId="{CB38FC8C-D2AB-B839-9B95-074EE676BD83}"/>
          </ac:spMkLst>
        </pc:spChg>
        <pc:spChg chg="add mod">
          <ac:chgData name="Richard Chalk" userId="287f8aa4f4de1d19" providerId="LiveId" clId="{BD53261F-0264-4974-833A-AA83AF7FF0B6}" dt="2023-06-21T09:08:33.452" v="970" actId="1038"/>
          <ac:spMkLst>
            <pc:docMk/>
            <pc:sldMk cId="563439124" sldId="475"/>
            <ac:spMk id="19" creationId="{69553549-72ED-2138-823F-AB6566B8077A}"/>
          </ac:spMkLst>
        </pc:spChg>
        <pc:spChg chg="add del">
          <ac:chgData name="Richard Chalk" userId="287f8aa4f4de1d19" providerId="LiveId" clId="{BD53261F-0264-4974-833A-AA83AF7FF0B6}" dt="2023-06-21T08:58:23.791" v="776" actId="478"/>
          <ac:spMkLst>
            <pc:docMk/>
            <pc:sldMk cId="563439124" sldId="475"/>
            <ac:spMk id="21" creationId="{2211C4D0-201B-2BCC-AE45-EFF341C2275B}"/>
          </ac:spMkLst>
        </pc:sp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8" creationId="{A918CCB3-7AEB-91C5-989C-98B03633003B}"/>
          </ac:picMkLst>
        </pc:picChg>
        <pc:picChg chg="del">
          <ac:chgData name="Richard Chalk" userId="287f8aa4f4de1d19" providerId="LiveId" clId="{BD53261F-0264-4974-833A-AA83AF7FF0B6}" dt="2023-06-21T05:57:31.733" v="518" actId="478"/>
          <ac:picMkLst>
            <pc:docMk/>
            <pc:sldMk cId="563439124" sldId="475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2" creationId="{964978DE-38FD-E45C-17B2-BEDF096F1392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3" creationId="{C3D4A33C-346E-3361-7829-FE344409DD67}"/>
          </ac:picMkLst>
        </pc:picChg>
        <pc:picChg chg="add mod">
          <ac:chgData name="Richard Chalk" userId="287f8aa4f4de1d19" providerId="LiveId" clId="{BD53261F-0264-4974-833A-AA83AF7FF0B6}" dt="2023-06-21T09:08:33.452" v="970" actId="1038"/>
          <ac:picMkLst>
            <pc:docMk/>
            <pc:sldMk cId="563439124" sldId="475"/>
            <ac:picMk id="20" creationId="{0AB3BCD2-6FD1-72EC-C87D-3F00A078A0F3}"/>
          </ac:picMkLst>
        </pc:picChg>
        <pc:picChg chg="add del mod">
          <ac:chgData name="Richard Chalk" userId="287f8aa4f4de1d19" providerId="LiveId" clId="{BD53261F-0264-4974-833A-AA83AF7FF0B6}" dt="2023-06-21T05:58:33.854" v="527" actId="478"/>
          <ac:picMkLst>
            <pc:docMk/>
            <pc:sldMk cId="563439124" sldId="475"/>
            <ac:picMk id="2050" creationId="{925A7133-9F95-A76C-A114-92D1D4C2E13C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2052" creationId="{DD4506CC-DFD8-77B9-B05A-BB313EA6B9C9}"/>
          </ac:picMkLst>
        </pc:picChg>
        <pc:cxnChg chg="del">
          <ac:chgData name="Richard Chalk" userId="287f8aa4f4de1d19" providerId="LiveId" clId="{BD53261F-0264-4974-833A-AA83AF7FF0B6}" dt="2023-06-21T05:57:31.011" v="517" actId="478"/>
          <ac:cxnSpMkLst>
            <pc:docMk/>
            <pc:sldMk cId="563439124" sldId="47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12:51:10.554" v="2431" actId="6549"/>
        <pc:sldMkLst>
          <pc:docMk/>
          <pc:sldMk cId="4031707558" sldId="476"/>
        </pc:sldMkLst>
        <pc:spChg chg="mod">
          <ac:chgData name="Richard Chalk" userId="287f8aa4f4de1d19" providerId="LiveId" clId="{BD53261F-0264-4974-833A-AA83AF7FF0B6}" dt="2023-06-21T09:19:32.044" v="1014" actId="6549"/>
          <ac:spMkLst>
            <pc:docMk/>
            <pc:sldMk cId="4031707558" sldId="476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1:05:47.592" v="1466" actId="207"/>
          <ac:spMkLst>
            <pc:docMk/>
            <pc:sldMk cId="4031707558" sldId="476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9:01:15.889" v="820" actId="20577"/>
          <ac:spMkLst>
            <pc:docMk/>
            <pc:sldMk cId="4031707558" sldId="476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9:03:11.557" v="833" actId="478"/>
          <ac:spMkLst>
            <pc:docMk/>
            <pc:sldMk cId="4031707558" sldId="476"/>
            <ac:spMk id="13" creationId="{5CF27FB5-ED98-C38F-CDBF-D46947BB8F14}"/>
          </ac:spMkLst>
        </pc:spChg>
        <pc:spChg chg="add mod">
          <ac:chgData name="Richard Chalk" userId="287f8aa4f4de1d19" providerId="LiveId" clId="{BD53261F-0264-4974-833A-AA83AF7FF0B6}" dt="2023-06-21T09:16:57.847" v="1004" actId="1035"/>
          <ac:spMkLst>
            <pc:docMk/>
            <pc:sldMk cId="4031707558" sldId="476"/>
            <ac:spMk id="15" creationId="{224494BA-550F-E31C-2124-83DDE4ED3720}"/>
          </ac:spMkLst>
        </pc:spChg>
        <pc:spChg chg="add mod">
          <ac:chgData name="Richard Chalk" userId="287f8aa4f4de1d19" providerId="LiveId" clId="{BD53261F-0264-4974-833A-AA83AF7FF0B6}" dt="2023-06-21T10:04:50.807" v="1456" actId="207"/>
          <ac:spMkLst>
            <pc:docMk/>
            <pc:sldMk cId="4031707558" sldId="476"/>
            <ac:spMk id="17" creationId="{B26AB41B-4B6F-4DD4-94E4-D10A41809965}"/>
          </ac:spMkLst>
        </pc:spChg>
        <pc:spChg chg="add mod">
          <ac:chgData name="Richard Chalk" userId="287f8aa4f4de1d19" providerId="LiveId" clId="{BD53261F-0264-4974-833A-AA83AF7FF0B6}" dt="2023-06-21T10:04:57.692" v="1457" actId="207"/>
          <ac:spMkLst>
            <pc:docMk/>
            <pc:sldMk cId="4031707558" sldId="476"/>
            <ac:spMk id="18" creationId="{2792C14D-24DC-AFA9-E3FF-6129920D5213}"/>
          </ac:spMkLst>
        </pc:spChg>
        <pc:spChg chg="add mod">
          <ac:chgData name="Richard Chalk" userId="287f8aa4f4de1d19" providerId="LiveId" clId="{BD53261F-0264-4974-833A-AA83AF7FF0B6}" dt="2023-06-21T10:05:03.733" v="1458" actId="207"/>
          <ac:spMkLst>
            <pc:docMk/>
            <pc:sldMk cId="4031707558" sldId="476"/>
            <ac:spMk id="19" creationId="{4912EBB0-76F4-9205-033F-A70FDEFC0A24}"/>
          </ac:spMkLst>
        </pc:spChg>
        <pc:spChg chg="add mod">
          <ac:chgData name="Richard Chalk" userId="287f8aa4f4de1d19" providerId="LiveId" clId="{BD53261F-0264-4974-833A-AA83AF7FF0B6}" dt="2023-06-21T10:05:10.249" v="1459" actId="207"/>
          <ac:spMkLst>
            <pc:docMk/>
            <pc:sldMk cId="4031707558" sldId="476"/>
            <ac:spMk id="20" creationId="{2A59015F-9B46-EFE3-3A35-A5D6592A6630}"/>
          </ac:spMkLst>
        </pc:spChg>
        <pc:picChg chg="del">
          <ac:chgData name="Richard Chalk" userId="287f8aa4f4de1d19" providerId="LiveId" clId="{BD53261F-0264-4974-833A-AA83AF7FF0B6}" dt="2023-06-21T09:01:45.780" v="822" actId="478"/>
          <ac:picMkLst>
            <pc:docMk/>
            <pc:sldMk cId="4031707558" sldId="476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9:03:54.207" v="835" actId="478"/>
          <ac:picMkLst>
            <pc:docMk/>
            <pc:sldMk cId="4031707558" sldId="476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9:03:55.235" v="836" actId="478"/>
          <ac:picMkLst>
            <pc:docMk/>
            <pc:sldMk cId="4031707558" sldId="476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9:10:01.331" v="980" actId="14100"/>
          <ac:picMkLst>
            <pc:docMk/>
            <pc:sldMk cId="4031707558" sldId="476"/>
            <ac:picMk id="12" creationId="{11805E21-785A-35E6-4E26-81D769067897}"/>
          </ac:picMkLst>
        </pc:picChg>
        <pc:picChg chg="del">
          <ac:chgData name="Richard Chalk" userId="287f8aa4f4de1d19" providerId="LiveId" clId="{BD53261F-0264-4974-833A-AA83AF7FF0B6}" dt="2023-06-21T09:03:11.557" v="833" actId="478"/>
          <ac:picMkLst>
            <pc:docMk/>
            <pc:sldMk cId="4031707558" sldId="476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09:21:56.520" v="1066" actId="1076"/>
          <ac:picMkLst>
            <pc:docMk/>
            <pc:sldMk cId="4031707558" sldId="476"/>
            <ac:picMk id="16" creationId="{486EC01A-9F67-0616-C4D3-52591F04EFAF}"/>
          </ac:picMkLst>
        </pc:picChg>
        <pc:picChg chg="add del mod">
          <ac:chgData name="Richard Chalk" userId="287f8aa4f4de1d19" providerId="LiveId" clId="{BD53261F-0264-4974-833A-AA83AF7FF0B6}" dt="2023-06-21T09:09:45.460" v="975" actId="478"/>
          <ac:picMkLst>
            <pc:docMk/>
            <pc:sldMk cId="4031707558" sldId="476"/>
            <ac:picMk id="4098" creationId="{54150497-D9CB-EBE7-96A6-ADEEE3B60D2E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40:45.537" v="2189" actId="113"/>
        <pc:sldMkLst>
          <pc:docMk/>
          <pc:sldMk cId="3854563775" sldId="477"/>
        </pc:sldMkLst>
        <pc:spChg chg="mod">
          <ac:chgData name="Richard Chalk" userId="287f8aa4f4de1d19" providerId="LiveId" clId="{BD53261F-0264-4974-833A-AA83AF7FF0B6}" dt="2023-06-21T12:40:12.463" v="2176" actId="207"/>
          <ac:spMkLst>
            <pc:docMk/>
            <pc:sldMk cId="3854563775" sldId="477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0:45.537" v="2189" actId="113"/>
          <ac:spMkLst>
            <pc:docMk/>
            <pc:sldMk cId="3854563775" sldId="477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2.284" v="1715" actId="20577"/>
          <ac:spMkLst>
            <pc:docMk/>
            <pc:sldMk cId="3854563775" sldId="477"/>
            <ac:spMk id="7" creationId="{EBD62573-4B50-EAD6-8C7E-C3AE6A9F45B4}"/>
          </ac:spMkLst>
        </pc:spChg>
        <pc:spChg chg="del mod">
          <ac:chgData name="Richard Chalk" userId="287f8aa4f4de1d19" providerId="LiveId" clId="{BD53261F-0264-4974-833A-AA83AF7FF0B6}" dt="2023-06-21T11:11:20.714" v="1510" actId="478"/>
          <ac:spMkLst>
            <pc:docMk/>
            <pc:sldMk cId="3854563775" sldId="477"/>
            <ac:spMk id="13" creationId="{5CF27FB5-ED98-C38F-CDBF-D46947BB8F14}"/>
          </ac:spMkLst>
        </pc:spChg>
        <pc:picChg chg="del">
          <ac:chgData name="Richard Chalk" userId="287f8aa4f4de1d19" providerId="LiveId" clId="{BD53261F-0264-4974-833A-AA83AF7FF0B6}" dt="2023-06-21T11:10:14.332" v="1498" actId="478"/>
          <ac:picMkLst>
            <pc:docMk/>
            <pc:sldMk cId="3854563775" sldId="477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11:11:15.512" v="1506" actId="478"/>
          <ac:picMkLst>
            <pc:docMk/>
            <pc:sldMk cId="3854563775" sldId="477"/>
            <ac:picMk id="10" creationId="{8468BF85-5761-0A34-326E-206C9D75D00D}"/>
          </ac:picMkLst>
        </pc:picChg>
        <pc:picChg chg="del mod">
          <ac:chgData name="Richard Chalk" userId="287f8aa4f4de1d19" providerId="LiveId" clId="{BD53261F-0264-4974-833A-AA83AF7FF0B6}" dt="2023-06-21T11:12:55.913" v="1531" actId="478"/>
          <ac:picMkLst>
            <pc:docMk/>
            <pc:sldMk cId="3854563775" sldId="477"/>
            <ac:picMk id="11" creationId="{FB8FC169-B893-869F-1AE2-8B680A6044DA}"/>
          </ac:picMkLst>
        </pc:picChg>
        <pc:picChg chg="del">
          <ac:chgData name="Richard Chalk" userId="287f8aa4f4de1d19" providerId="LiveId" clId="{BD53261F-0264-4974-833A-AA83AF7FF0B6}" dt="2023-06-21T11:11:18.839" v="1508" actId="478"/>
          <ac:picMkLst>
            <pc:docMk/>
            <pc:sldMk cId="3854563775" sldId="477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11:14:37.303" v="1561" actId="1036"/>
          <ac:picMkLst>
            <pc:docMk/>
            <pc:sldMk cId="3854563775" sldId="477"/>
            <ac:picMk id="5122" creationId="{D7FB2EDE-0D21-03E5-7B91-BE3D326B1241}"/>
          </ac:picMkLst>
        </pc:picChg>
      </pc:sldChg>
      <pc:sldChg chg="addSp modSp add mod modNotesTx">
        <pc:chgData name="Richard Chalk" userId="287f8aa4f4de1d19" providerId="LiveId" clId="{BD53261F-0264-4974-833A-AA83AF7FF0B6}" dt="2023-06-21T12:41:39.283" v="2199" actId="207"/>
        <pc:sldMkLst>
          <pc:docMk/>
          <pc:sldMk cId="3481574009" sldId="478"/>
        </pc:sldMkLst>
        <pc:spChg chg="mod">
          <ac:chgData name="Richard Chalk" userId="287f8aa4f4de1d19" providerId="LiveId" clId="{BD53261F-0264-4974-833A-AA83AF7FF0B6}" dt="2023-06-21T12:41:39.283" v="2199" actId="207"/>
          <ac:spMkLst>
            <pc:docMk/>
            <pc:sldMk cId="3481574009" sldId="478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1:35.259" v="2198" actId="207"/>
          <ac:spMkLst>
            <pc:docMk/>
            <pc:sldMk cId="3481574009" sldId="478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6.533" v="1718" actId="20577"/>
          <ac:spMkLst>
            <pc:docMk/>
            <pc:sldMk cId="3481574009" sldId="478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11:22:02.856" v="1711" actId="1035"/>
          <ac:spMkLst>
            <pc:docMk/>
            <pc:sldMk cId="3481574009" sldId="478"/>
            <ac:spMk id="8" creationId="{1302565E-423A-49CC-24DD-6B51D6C6573A}"/>
          </ac:spMkLst>
        </pc:spChg>
      </pc:sldChg>
      <pc:sldChg chg="addSp delSp modSp add mod modNotesTx">
        <pc:chgData name="Richard Chalk" userId="287f8aa4f4de1d19" providerId="LiveId" clId="{BD53261F-0264-4974-833A-AA83AF7FF0B6}" dt="2023-06-21T12:16:13.474" v="1887"/>
        <pc:sldMkLst>
          <pc:docMk/>
          <pc:sldMk cId="2744653544" sldId="479"/>
        </pc:sldMkLst>
        <pc:spChg chg="mod">
          <ac:chgData name="Richard Chalk" userId="287f8aa4f4de1d19" providerId="LiveId" clId="{BD53261F-0264-4974-833A-AA83AF7FF0B6}" dt="2023-06-21T11:27:36.874" v="1800" actId="20577"/>
          <ac:spMkLst>
            <pc:docMk/>
            <pc:sldMk cId="2744653544" sldId="479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13:50.720" v="1845" actId="6549"/>
          <ac:spMkLst>
            <pc:docMk/>
            <pc:sldMk cId="2744653544" sldId="479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52.096" v="1721" actId="20577"/>
          <ac:spMkLst>
            <pc:docMk/>
            <pc:sldMk cId="2744653544" sldId="479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1:28:01.082" v="1804" actId="478"/>
          <ac:spMkLst>
            <pc:docMk/>
            <pc:sldMk cId="2744653544" sldId="479"/>
            <ac:spMk id="8" creationId="{1302565E-423A-49CC-24DD-6B51D6C6573A}"/>
          </ac:spMkLst>
        </pc:spChg>
        <pc:spChg chg="add mod">
          <ac:chgData name="Richard Chalk" userId="287f8aa4f4de1d19" providerId="LiveId" clId="{BD53261F-0264-4974-833A-AA83AF7FF0B6}" dt="2023-06-21T12:13:55.973" v="1846" actId="207"/>
          <ac:spMkLst>
            <pc:docMk/>
            <pc:sldMk cId="2744653544" sldId="479"/>
            <ac:spMk id="9" creationId="{554B03FD-552D-F75B-842D-DFE7E0B0D29E}"/>
          </ac:spMkLst>
        </pc:spChg>
        <pc:picChg chg="add mod">
          <ac:chgData name="Richard Chalk" userId="287f8aa4f4de1d19" providerId="LiveId" clId="{BD53261F-0264-4974-833A-AA83AF7FF0B6}" dt="2023-06-21T12:13:43.099" v="1842" actId="1076"/>
          <ac:picMkLst>
            <pc:docMk/>
            <pc:sldMk cId="2744653544" sldId="479"/>
            <ac:picMk id="10" creationId="{449EAFC7-6C33-ACF0-38BE-6BAC8B978DFB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27.823" v="2501" actId="20577"/>
        <pc:sldMkLst>
          <pc:docMk/>
          <pc:sldMk cId="2344539393" sldId="480"/>
        </pc:sldMkLst>
        <pc:spChg chg="mod">
          <ac:chgData name="Richard Chalk" userId="287f8aa4f4de1d19" providerId="LiveId" clId="{BD53261F-0264-4974-833A-AA83AF7FF0B6}" dt="2023-06-21T12:43:06.197" v="2200" actId="113"/>
          <ac:spMkLst>
            <pc:docMk/>
            <pc:sldMk cId="2344539393" sldId="480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3:25.366" v="2201" actId="113"/>
          <ac:spMkLst>
            <pc:docMk/>
            <pc:sldMk cId="2344539393" sldId="480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34:47.611" v="2127" actId="20577"/>
          <ac:spMkLst>
            <pc:docMk/>
            <pc:sldMk cId="2344539393" sldId="480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2:18:06.214" v="1888" actId="478"/>
          <ac:spMkLst>
            <pc:docMk/>
            <pc:sldMk cId="2344539393" sldId="480"/>
            <ac:spMk id="9" creationId="{554B03FD-552D-F75B-842D-DFE7E0B0D29E}"/>
          </ac:spMkLst>
        </pc:spChg>
        <pc:spChg chg="add mod">
          <ac:chgData name="Richard Chalk" userId="287f8aa4f4de1d19" providerId="LiveId" clId="{BD53261F-0264-4974-833A-AA83AF7FF0B6}" dt="2023-06-21T12:50:54.617" v="2430" actId="113"/>
          <ac:spMkLst>
            <pc:docMk/>
            <pc:sldMk cId="2344539393" sldId="480"/>
            <ac:spMk id="11" creationId="{EEFAA0DB-7056-DED2-21B6-A7F3210D3E04}"/>
          </ac:spMkLst>
        </pc:spChg>
        <pc:spChg chg="add del mod">
          <ac:chgData name="Richard Chalk" userId="287f8aa4f4de1d19" providerId="LiveId" clId="{BD53261F-0264-4974-833A-AA83AF7FF0B6}" dt="2023-06-21T12:22:27.364" v="2038"/>
          <ac:spMkLst>
            <pc:docMk/>
            <pc:sldMk cId="2344539393" sldId="480"/>
            <ac:spMk id="13" creationId="{FC21145F-D922-E94E-E488-9A28087F9BCB}"/>
          </ac:spMkLst>
        </pc:spChg>
        <pc:picChg chg="add del mod">
          <ac:chgData name="Richard Chalk" userId="287f8aa4f4de1d19" providerId="LiveId" clId="{BD53261F-0264-4974-833A-AA83AF7FF0B6}" dt="2023-06-21T12:34:22.954" v="2103" actId="478"/>
          <ac:picMkLst>
            <pc:docMk/>
            <pc:sldMk cId="2344539393" sldId="480"/>
            <ac:picMk id="8" creationId="{6401E850-11DC-5186-AC28-7512175CFD03}"/>
          </ac:picMkLst>
        </pc:picChg>
        <pc:picChg chg="del">
          <ac:chgData name="Richard Chalk" userId="287f8aa4f4de1d19" providerId="LiveId" clId="{BD53261F-0264-4974-833A-AA83AF7FF0B6}" dt="2023-06-21T12:18:06.214" v="1888" actId="478"/>
          <ac:picMkLst>
            <pc:docMk/>
            <pc:sldMk cId="2344539393" sldId="480"/>
            <ac:picMk id="10" creationId="{449EAFC7-6C33-ACF0-38BE-6BAC8B978DFB}"/>
          </ac:picMkLst>
        </pc:picChg>
        <pc:picChg chg="add mod">
          <ac:chgData name="Richard Chalk" userId="287f8aa4f4de1d19" providerId="LiveId" clId="{BD53261F-0264-4974-833A-AA83AF7FF0B6}" dt="2023-06-21T12:23:03.424" v="2076" actId="1076"/>
          <ac:picMkLst>
            <pc:docMk/>
            <pc:sldMk cId="2344539393" sldId="480"/>
            <ac:picMk id="12" creationId="{CD5C74E2-59EF-594F-99C7-F928BD5F82C9}"/>
          </ac:picMkLst>
        </pc:picChg>
        <pc:picChg chg="add del mod">
          <ac:chgData name="Richard Chalk" userId="287f8aa4f4de1d19" providerId="LiveId" clId="{BD53261F-0264-4974-833A-AA83AF7FF0B6}" dt="2023-06-21T12:22:27.364" v="2038"/>
          <ac:picMkLst>
            <pc:docMk/>
            <pc:sldMk cId="2344539393" sldId="480"/>
            <ac:picMk id="14" creationId="{DF6B7EAB-2C0C-3AEA-A503-CDB6D9B62287}"/>
          </ac:picMkLst>
        </pc:picChg>
        <pc:picChg chg="add mod">
          <ac:chgData name="Richard Chalk" userId="287f8aa4f4de1d19" providerId="LiveId" clId="{BD53261F-0264-4974-833A-AA83AF7FF0B6}" dt="2023-06-21T12:23:57.889" v="2102" actId="1038"/>
          <ac:picMkLst>
            <pc:docMk/>
            <pc:sldMk cId="2344539393" sldId="480"/>
            <ac:picMk id="15" creationId="{7E40D072-AAF1-1744-C804-448E1A92BC0A}"/>
          </ac:picMkLst>
        </pc:picChg>
        <pc:picChg chg="add mod">
          <ac:chgData name="Richard Chalk" userId="287f8aa4f4de1d19" providerId="LiveId" clId="{BD53261F-0264-4974-833A-AA83AF7FF0B6}" dt="2023-06-21T12:23:51.048" v="2094" actId="1076"/>
          <ac:picMkLst>
            <pc:docMk/>
            <pc:sldMk cId="2344539393" sldId="480"/>
            <ac:picMk id="16" creationId="{3FD15BD5-5F25-770E-DB28-911520266464}"/>
          </ac:picMkLst>
        </pc:picChg>
        <pc:picChg chg="add mod">
          <ac:chgData name="Richard Chalk" userId="287f8aa4f4de1d19" providerId="LiveId" clId="{BD53261F-0264-4974-833A-AA83AF7FF0B6}" dt="2023-06-21T12:23:46.576" v="2090" actId="1076"/>
          <ac:picMkLst>
            <pc:docMk/>
            <pc:sldMk cId="2344539393" sldId="480"/>
            <ac:picMk id="17" creationId="{B676C378-EED9-0137-0646-955F744C0705}"/>
          </ac:picMkLst>
        </pc:picChg>
        <pc:picChg chg="add mod">
          <ac:chgData name="Richard Chalk" userId="287f8aa4f4de1d19" providerId="LiveId" clId="{BD53261F-0264-4974-833A-AA83AF7FF0B6}" dt="2023-06-21T12:23:45.267" v="2089" actId="1076"/>
          <ac:picMkLst>
            <pc:docMk/>
            <pc:sldMk cId="2344539393" sldId="480"/>
            <ac:picMk id="18" creationId="{3CD0ADFD-2E7B-7E62-2E18-7BE574ABDA43}"/>
          </ac:picMkLst>
        </pc:picChg>
        <pc:picChg chg="add mod">
          <ac:chgData name="Richard Chalk" userId="287f8aa4f4de1d19" providerId="LiveId" clId="{BD53261F-0264-4974-833A-AA83AF7FF0B6}" dt="2023-06-21T12:34:38.678" v="2118" actId="1037"/>
          <ac:picMkLst>
            <pc:docMk/>
            <pc:sldMk cId="2344539393" sldId="480"/>
            <ac:picMk id="19" creationId="{B4F577E1-1CAD-B988-B0DD-5039876FD922}"/>
          </ac:picMkLst>
        </pc:picChg>
        <pc:picChg chg="mod">
          <ac:chgData name="Richard Chalk" userId="287f8aa4f4de1d19" providerId="LiveId" clId="{BD53261F-0264-4974-833A-AA83AF7FF0B6}" dt="2023-06-21T12:23:49.961" v="2093" actId="1076"/>
          <ac:picMkLst>
            <pc:docMk/>
            <pc:sldMk cId="2344539393" sldId="480"/>
            <ac:picMk id="5122" creationId="{D7FB2EDE-0D21-03E5-7B91-BE3D326B1241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46.378" v="2505" actId="6549"/>
        <pc:sldMkLst>
          <pc:docMk/>
          <pc:sldMk cId="2036756973" sldId="481"/>
        </pc:sldMkLst>
        <pc:spChg chg="mod">
          <ac:chgData name="Richard Chalk" userId="287f8aa4f4de1d19" providerId="LiveId" clId="{BD53261F-0264-4974-833A-AA83AF7FF0B6}" dt="2023-06-21T12:47:19.861" v="2348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50:06.656" v="2423" actId="14100"/>
          <ac:spMkLst>
            <pc:docMk/>
            <pc:sldMk cId="2036756973" sldId="481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45:02.418" v="2234" actId="6549"/>
          <ac:spMkLst>
            <pc:docMk/>
            <pc:sldMk cId="2036756973" sldId="481"/>
            <ac:spMk id="7" creationId="{EBD62573-4B50-EAD6-8C7E-C3AE6A9F45B4}"/>
          </ac:spMkLst>
        </pc:spChg>
        <pc:graphicFrameChg chg="add del mod">
          <ac:chgData name="Richard Chalk" userId="287f8aa4f4de1d19" providerId="LiveId" clId="{BD53261F-0264-4974-833A-AA83AF7FF0B6}" dt="2023-06-21T12:45:28.638" v="2236"/>
          <ac:graphicFrameMkLst>
            <pc:docMk/>
            <pc:sldMk cId="2036756973" sldId="481"/>
            <ac:graphicFrameMk id="8" creationId="{65D643C0-2D91-5B44-7515-1D2AFFF709F9}"/>
          </ac:graphicFrameMkLst>
        </pc:graphicFrameChg>
        <pc:picChg chg="add del mod">
          <ac:chgData name="Richard Chalk" userId="287f8aa4f4de1d19" providerId="LiveId" clId="{BD53261F-0264-4974-833A-AA83AF7FF0B6}" dt="2023-06-21T12:50:09.076" v="2424" actId="478"/>
          <ac:picMkLst>
            <pc:docMk/>
            <pc:sldMk cId="2036756973" sldId="481"/>
            <ac:picMk id="9" creationId="{E9FDEC51-DC6E-113E-AC04-D69486906B4B}"/>
          </ac:picMkLst>
        </pc:picChg>
        <pc:picChg chg="add mod">
          <ac:chgData name="Richard Chalk" userId="287f8aa4f4de1d19" providerId="LiveId" clId="{BD53261F-0264-4974-833A-AA83AF7FF0B6}" dt="2023-06-21T12:50:16.674" v="2426" actId="1076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BD53261F-0264-4974-833A-AA83AF7FF0B6}" dt="2023-06-21T12:47:43.711" v="2351" actId="478"/>
          <ac:picMkLst>
            <pc:docMk/>
            <pc:sldMk cId="2036756973" sldId="481"/>
            <ac:picMk id="16" creationId="{486EC01A-9F67-0616-C4D3-52591F04EFAF}"/>
          </ac:picMkLst>
        </pc:picChg>
      </pc:sldChg>
    </pc:docChg>
  </pc:docChgLst>
  <pc:docChgLst>
    <pc:chgData name="Richard Chalk" userId="287f8aa4f4de1d19" providerId="LiveId" clId="{2D1C85F3-D4D6-46D8-9ACA-2640575278F5}"/>
    <pc:docChg chg="undo custSel addSld delSld modSld">
      <pc:chgData name="Richard Chalk" userId="287f8aa4f4de1d19" providerId="LiveId" clId="{2D1C85F3-D4D6-46D8-9ACA-2640575278F5}" dt="2023-08-16T12:53:53.552" v="706" actId="1035"/>
      <pc:docMkLst>
        <pc:docMk/>
      </pc:docMkLst>
      <pc:sldChg chg="modSp mod">
        <pc:chgData name="Richard Chalk" userId="287f8aa4f4de1d19" providerId="LiveId" clId="{2D1C85F3-D4D6-46D8-9ACA-2640575278F5}" dt="2023-07-31T05:51:39.095" v="148" actId="207"/>
        <pc:sldMkLst>
          <pc:docMk/>
          <pc:sldMk cId="1256632380" sldId="265"/>
        </pc:sldMkLst>
        <pc:spChg chg="mod">
          <ac:chgData name="Richard Chalk" userId="287f8aa4f4de1d19" providerId="LiveId" clId="{2D1C85F3-D4D6-46D8-9ACA-2640575278F5}" dt="2023-07-31T05:51:39.095" v="148" actId="207"/>
          <ac:spMkLst>
            <pc:docMk/>
            <pc:sldMk cId="1256632380" sldId="265"/>
            <ac:spMk id="129" creationId="{00000000-0000-0000-0000-000000000000}"/>
          </ac:spMkLst>
        </pc:spChg>
      </pc:sldChg>
      <pc:sldChg chg="del modNotesTx">
        <pc:chgData name="Richard Chalk" userId="287f8aa4f4de1d19" providerId="LiveId" clId="{2D1C85F3-D4D6-46D8-9ACA-2640575278F5}" dt="2023-07-31T04:43:31.710" v="10" actId="47"/>
        <pc:sldMkLst>
          <pc:docMk/>
          <pc:sldMk cId="2307424035" sldId="266"/>
        </pc:sldMkLst>
      </pc:sldChg>
      <pc:sldChg chg="modSp add mod">
        <pc:chgData name="Richard Chalk" userId="287f8aa4f4de1d19" providerId="LiveId" clId="{2D1C85F3-D4D6-46D8-9ACA-2640575278F5}" dt="2023-07-31T04:44:02.223" v="26" actId="207"/>
        <pc:sldMkLst>
          <pc:docMk/>
          <pc:sldMk cId="243450459" sldId="267"/>
        </pc:sldMkLst>
        <pc:spChg chg="mod">
          <ac:chgData name="Richard Chalk" userId="287f8aa4f4de1d19" providerId="LiveId" clId="{2D1C85F3-D4D6-46D8-9ACA-2640575278F5}" dt="2023-07-31T04:44:02.223" v="26" actId="207"/>
          <ac:spMkLst>
            <pc:docMk/>
            <pc:sldMk cId="243450459" sldId="267"/>
            <ac:spMk id="159" creationId="{00000000-0000-0000-0000-000000000000}"/>
          </ac:spMkLst>
        </pc:spChg>
      </pc:sldChg>
      <pc:sldChg chg="add del">
        <pc:chgData name="Richard Chalk" userId="287f8aa4f4de1d19" providerId="LiveId" clId="{2D1C85F3-D4D6-46D8-9ACA-2640575278F5}" dt="2023-07-31T04:42:56.301" v="3"/>
        <pc:sldMkLst>
          <pc:docMk/>
          <pc:sldMk cId="2218300170" sldId="267"/>
        </pc:sldMkLst>
      </pc:sldChg>
      <pc:sldChg chg="del modNotesTx">
        <pc:chgData name="Richard Chalk" userId="287f8aa4f4de1d19" providerId="LiveId" clId="{2D1C85F3-D4D6-46D8-9ACA-2640575278F5}" dt="2023-08-04T05:22:26.393" v="276" actId="47"/>
        <pc:sldMkLst>
          <pc:docMk/>
          <pc:sldMk cId="603092959" sldId="271"/>
        </pc:sldMkLst>
      </pc:sldChg>
      <pc:sldChg chg="addSp delSp modSp">
        <pc:chgData name="Richard Chalk" userId="287f8aa4f4de1d19" providerId="LiveId" clId="{2D1C85F3-D4D6-46D8-9ACA-2640575278F5}" dt="2023-07-31T04:42:31.371" v="1"/>
        <pc:sldMkLst>
          <pc:docMk/>
          <pc:sldMk cId="3673019826" sldId="519"/>
        </pc:sldMkLst>
        <pc:spChg chg="add del mod">
          <ac:chgData name="Richard Chalk" userId="287f8aa4f4de1d19" providerId="LiveId" clId="{2D1C85F3-D4D6-46D8-9ACA-2640575278F5}" dt="2023-07-31T04:42:31.371" v="1"/>
          <ac:spMkLst>
            <pc:docMk/>
            <pc:sldMk cId="3673019826" sldId="519"/>
            <ac:spMk id="2" creationId="{C65315F1-5AA8-52A2-193E-D3F23C3E5EA0}"/>
          </ac:spMkLst>
        </pc:spChg>
        <pc:picChg chg="add del mod">
          <ac:chgData name="Richard Chalk" userId="287f8aa4f4de1d19" providerId="LiveId" clId="{2D1C85F3-D4D6-46D8-9ACA-2640575278F5}" dt="2023-07-31T04:42:31.371" v="1"/>
          <ac:picMkLst>
            <pc:docMk/>
            <pc:sldMk cId="3673019826" sldId="519"/>
            <ac:picMk id="3" creationId="{C74A0812-B84F-FC79-BEB4-AAB1E31087D5}"/>
          </ac:picMkLst>
        </pc:picChg>
      </pc:sldChg>
      <pc:sldChg chg="modSp mod">
        <pc:chgData name="Richard Chalk" userId="287f8aa4f4de1d19" providerId="LiveId" clId="{2D1C85F3-D4D6-46D8-9ACA-2640575278F5}" dt="2023-08-16T12:39:49.278" v="385" actId="113"/>
        <pc:sldMkLst>
          <pc:docMk/>
          <pc:sldMk cId="502136373" sldId="533"/>
        </pc:sldMkLst>
        <pc:spChg chg="mod">
          <ac:chgData name="Richard Chalk" userId="287f8aa4f4de1d19" providerId="LiveId" clId="{2D1C85F3-D4D6-46D8-9ACA-2640575278F5}" dt="2023-08-16T12:39:49.278" v="385" actId="113"/>
          <ac:spMkLst>
            <pc:docMk/>
            <pc:sldMk cId="502136373" sldId="533"/>
            <ac:spMk id="2" creationId="{2CED0939-2445-F1A3-21AE-0A535344DD5D}"/>
          </ac:spMkLst>
        </pc:spChg>
      </pc:sldChg>
      <pc:sldChg chg="addSp modSp mod modNotesTx">
        <pc:chgData name="Richard Chalk" userId="287f8aa4f4de1d19" providerId="LiveId" clId="{2D1C85F3-D4D6-46D8-9ACA-2640575278F5}" dt="2023-07-31T05:34:18.967" v="138" actId="20577"/>
        <pc:sldMkLst>
          <pc:docMk/>
          <pc:sldMk cId="3436339194" sldId="540"/>
        </pc:sldMkLst>
        <pc:spChg chg="add mod">
          <ac:chgData name="Richard Chalk" userId="287f8aa4f4de1d19" providerId="LiveId" clId="{2D1C85F3-D4D6-46D8-9ACA-2640575278F5}" dt="2023-07-31T05:33:13.319" v="28" actId="1076"/>
          <ac:spMkLst>
            <pc:docMk/>
            <pc:sldMk cId="3436339194" sldId="540"/>
            <ac:spMk id="2" creationId="{B42DF5FC-31D7-3381-88B4-5D4BA1BD3BC1}"/>
          </ac:spMkLst>
        </pc:spChg>
        <pc:picChg chg="add mod">
          <ac:chgData name="Richard Chalk" userId="287f8aa4f4de1d19" providerId="LiveId" clId="{2D1C85F3-D4D6-46D8-9ACA-2640575278F5}" dt="2023-07-31T05:33:13.319" v="28" actId="1076"/>
          <ac:picMkLst>
            <pc:docMk/>
            <pc:sldMk cId="3436339194" sldId="540"/>
            <ac:picMk id="5" creationId="{1C81842B-817A-CAEC-9827-4D8C753AFE5D}"/>
          </ac:picMkLst>
        </pc:picChg>
      </pc:sldChg>
      <pc:sldChg chg="add">
        <pc:chgData name="Richard Chalk" userId="287f8aa4f4de1d19" providerId="LiveId" clId="{2D1C85F3-D4D6-46D8-9ACA-2640575278F5}" dt="2023-08-04T05:22:24.029" v="275"/>
        <pc:sldMkLst>
          <pc:docMk/>
          <pc:sldMk cId="3224119429" sldId="559"/>
        </pc:sldMkLst>
      </pc:sldChg>
      <pc:sldChg chg="addSp delSp modSp add mod modNotesTx">
        <pc:chgData name="Richard Chalk" userId="287f8aa4f4de1d19" providerId="LiveId" clId="{2D1C85F3-D4D6-46D8-9ACA-2640575278F5}" dt="2023-08-16T12:53:53.552" v="706" actId="1035"/>
        <pc:sldMkLst>
          <pc:docMk/>
          <pc:sldMk cId="770896009" sldId="560"/>
        </pc:sldMkLst>
        <pc:spChg chg="mod">
          <ac:chgData name="Richard Chalk" userId="287f8aa4f4de1d19" providerId="LiveId" clId="{2D1C85F3-D4D6-46D8-9ACA-2640575278F5}" dt="2023-08-16T12:48:50.349" v="659" actId="20577"/>
          <ac:spMkLst>
            <pc:docMk/>
            <pc:sldMk cId="770896009" sldId="560"/>
            <ac:spMk id="2" creationId="{2CED0939-2445-F1A3-21AE-0A535344DD5D}"/>
          </ac:spMkLst>
        </pc:spChg>
        <pc:spChg chg="del">
          <ac:chgData name="Richard Chalk" userId="287f8aa4f4de1d19" providerId="LiveId" clId="{2D1C85F3-D4D6-46D8-9ACA-2640575278F5}" dt="2023-08-16T12:41:29.906" v="400" actId="478"/>
          <ac:spMkLst>
            <pc:docMk/>
            <pc:sldMk cId="770896009" sldId="560"/>
            <ac:spMk id="3" creationId="{173D56EC-57A4-FE19-1901-5242223ADD72}"/>
          </ac:spMkLst>
        </pc:spChg>
        <pc:spChg chg="mod">
          <ac:chgData name="Richard Chalk" userId="287f8aa4f4de1d19" providerId="LiveId" clId="{2D1C85F3-D4D6-46D8-9ACA-2640575278F5}" dt="2023-08-16T12:40:44.743" v="395" actId="5793"/>
          <ac:spMkLst>
            <pc:docMk/>
            <pc:sldMk cId="770896009" sldId="560"/>
            <ac:spMk id="7" creationId="{EBD62573-4B50-EAD6-8C7E-C3AE6A9F45B4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1" creationId="{4B7F2A5A-42A6-BEEB-4824-BDA3A297E7FB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2" creationId="{D875D403-8D89-3749-453A-889E6ECF979E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3" creationId="{156286BE-CE55-3F9D-5C68-46688D9BA6B2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4" creationId="{60804C1C-FAA9-2A21-AFAB-CBEE8A3F8667}"/>
          </ac:spMkLst>
        </pc:spChg>
        <pc:spChg chg="add del mod">
          <ac:chgData name="Richard Chalk" userId="287f8aa4f4de1d19" providerId="LiveId" clId="{2D1C85F3-D4D6-46D8-9ACA-2640575278F5}" dt="2023-08-16T12:49:28.068" v="662" actId="478"/>
          <ac:spMkLst>
            <pc:docMk/>
            <pc:sldMk cId="770896009" sldId="560"/>
            <ac:spMk id="18" creationId="{5766E6F3-AA1E-224E-A9F7-49F972BF13F8}"/>
          </ac:spMkLst>
        </pc:spChg>
        <pc:spChg chg="add mod">
          <ac:chgData name="Richard Chalk" userId="287f8aa4f4de1d19" providerId="LiveId" clId="{2D1C85F3-D4D6-46D8-9ACA-2640575278F5}" dt="2023-08-16T12:53:41.472" v="689" actId="14100"/>
          <ac:spMkLst>
            <pc:docMk/>
            <pc:sldMk cId="770896009" sldId="560"/>
            <ac:spMk id="21" creationId="{EFEA4A19-AAD3-AFEE-85AF-94CA13392ECC}"/>
          </ac:spMkLst>
        </pc:sp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5" creationId="{38D0E9AB-696F-0E79-87F8-60FC46011219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8" creationId="{5EB39C79-C413-E2F9-9E57-7C6310D2D837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9" creationId="{36F18787-42AA-E12F-2434-B8C97FEADD4A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" creationId="{A043FC62-D86F-841C-FE5E-3368C5265EBB}"/>
          </ac:picMkLst>
        </pc:picChg>
        <pc:picChg chg="add mod">
          <ac:chgData name="Richard Chalk" userId="287f8aa4f4de1d19" providerId="LiveId" clId="{2D1C85F3-D4D6-46D8-9ACA-2640575278F5}" dt="2023-08-16T12:47:43.526" v="627" actId="1038"/>
          <ac:picMkLst>
            <pc:docMk/>
            <pc:sldMk cId="770896009" sldId="560"/>
            <ac:picMk id="15" creationId="{7931E912-490C-E271-590B-A31B604F7A79}"/>
          </ac:picMkLst>
        </pc:picChg>
        <pc:picChg chg="add mod">
          <ac:chgData name="Richard Chalk" userId="287f8aa4f4de1d19" providerId="LiveId" clId="{2D1C85F3-D4D6-46D8-9ACA-2640575278F5}" dt="2023-08-16T12:47:40.018" v="606" actId="1038"/>
          <ac:picMkLst>
            <pc:docMk/>
            <pc:sldMk cId="770896009" sldId="560"/>
            <ac:picMk id="16" creationId="{BA419032-C542-7080-3908-0D65A37D7F97}"/>
          </ac:picMkLst>
        </pc:picChg>
        <pc:picChg chg="add mod">
          <ac:chgData name="Richard Chalk" userId="287f8aa4f4de1d19" providerId="LiveId" clId="{2D1C85F3-D4D6-46D8-9ACA-2640575278F5}" dt="2023-08-16T12:49:52.235" v="675"/>
          <ac:picMkLst>
            <pc:docMk/>
            <pc:sldMk cId="770896009" sldId="560"/>
            <ac:picMk id="19" creationId="{607C7AE3-B9B7-D74D-7C94-9DEDE46C23D1}"/>
          </ac:picMkLst>
        </pc:picChg>
        <pc:picChg chg="add mod">
          <ac:chgData name="Richard Chalk" userId="287f8aa4f4de1d19" providerId="LiveId" clId="{2D1C85F3-D4D6-46D8-9ACA-2640575278F5}" dt="2023-08-16T12:53:36.748" v="688" actId="1076"/>
          <ac:picMkLst>
            <pc:docMk/>
            <pc:sldMk cId="770896009" sldId="560"/>
            <ac:picMk id="20" creationId="{3AE2910C-0151-A055-778F-44343D0E3132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26" creationId="{995651DD-0BF2-7EE1-CF04-80DE741AC729}"/>
          </ac:picMkLst>
        </pc:picChg>
        <pc:picChg chg="add mod">
          <ac:chgData name="Richard Chalk" userId="287f8aa4f4de1d19" providerId="LiveId" clId="{2D1C85F3-D4D6-46D8-9ACA-2640575278F5}" dt="2023-08-16T12:50:28.044" v="676"/>
          <ac:picMkLst>
            <pc:docMk/>
            <pc:sldMk cId="770896009" sldId="560"/>
            <ac:picMk id="1028" creationId="{7F9D399A-41EC-3AB0-B608-4CD32D1B4775}"/>
          </ac:picMkLst>
        </pc:picChg>
        <pc:picChg chg="del">
          <ac:chgData name="Richard Chalk" userId="287f8aa4f4de1d19" providerId="LiveId" clId="{2D1C85F3-D4D6-46D8-9ACA-2640575278F5}" dt="2023-08-16T12:41:26.972" v="399" actId="478"/>
          <ac:picMkLst>
            <pc:docMk/>
            <pc:sldMk cId="770896009" sldId="560"/>
            <ac:picMk id="2050" creationId="{0EEC7EEB-4C10-02C4-717F-998183114408}"/>
          </ac:picMkLst>
        </pc:picChg>
        <pc:cxnChg chg="mod">
          <ac:chgData name="Richard Chalk" userId="287f8aa4f4de1d19" providerId="LiveId" clId="{2D1C85F3-D4D6-46D8-9ACA-2640575278F5}" dt="2023-08-16T12:50:49.510" v="686" actId="1038"/>
          <ac:cxnSpMkLst>
            <pc:docMk/>
            <pc:sldMk cId="770896009" sldId="56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E3FC098F-8FE9-43D8-87C8-4C8D41B0EE8C}"/>
    <pc:docChg chg="undo custSel addSld delSld modSld sldOrd">
      <pc:chgData name="Richard Chalk" userId="287f8aa4f4de1d19" providerId="LiveId" clId="{E3FC098F-8FE9-43D8-87C8-4C8D41B0EE8C}" dt="2023-07-20T10:33:18.789" v="7440" actId="14100"/>
      <pc:docMkLst>
        <pc:docMk/>
      </pc:docMkLst>
      <pc:sldChg chg="addSp delSp modSp add del mod">
        <pc:chgData name="Richard Chalk" userId="287f8aa4f4de1d19" providerId="LiveId" clId="{E3FC098F-8FE9-43D8-87C8-4C8D41B0EE8C}" dt="2023-07-19T14:08:09.799" v="1698" actId="2696"/>
        <pc:sldMkLst>
          <pc:docMk/>
          <pc:sldMk cId="61398895" sldId="257"/>
        </pc:sldMkLst>
        <pc:spChg chg="add del">
          <ac:chgData name="Richard Chalk" userId="287f8aa4f4de1d19" providerId="LiveId" clId="{E3FC098F-8FE9-43D8-87C8-4C8D41B0EE8C}" dt="2023-07-19T10:09:12.923" v="1241" actId="478"/>
          <ac:spMkLst>
            <pc:docMk/>
            <pc:sldMk cId="61398895" sldId="257"/>
            <ac:spMk id="2" creationId="{32B64F62-AAB5-70A4-AF84-E7B88890E4BA}"/>
          </ac:spMkLst>
        </pc:spChg>
        <pc:spChg chg="add mod">
          <ac:chgData name="Richard Chalk" userId="287f8aa4f4de1d19" providerId="LiveId" clId="{E3FC098F-8FE9-43D8-87C8-4C8D41B0EE8C}" dt="2023-07-19T14:30:42.053" v="2337" actId="1076"/>
          <ac:spMkLst>
            <pc:docMk/>
            <pc:sldMk cId="61398895" sldId="257"/>
            <ac:spMk id="5" creationId="{F11C3377-AB81-0155-B274-E2037E5267F5}"/>
          </ac:spMkLst>
        </pc:spChg>
        <pc:spChg chg="add mod">
          <ac:chgData name="Richard Chalk" userId="287f8aa4f4de1d19" providerId="LiveId" clId="{E3FC098F-8FE9-43D8-87C8-4C8D41B0EE8C}" dt="2023-07-19T14:30:59.795" v="2344" actId="403"/>
          <ac:spMkLst>
            <pc:docMk/>
            <pc:sldMk cId="61398895" sldId="257"/>
            <ac:spMk id="7" creationId="{C1038C48-D18B-3E73-66C7-67FC3A07D9EF}"/>
          </ac:spMkLst>
        </pc:spChg>
        <pc:spChg chg="del">
          <ac:chgData name="Richard Chalk" userId="287f8aa4f4de1d19" providerId="LiveId" clId="{E3FC098F-8FE9-43D8-87C8-4C8D41B0EE8C}" dt="2023-07-19T10:09:10.850" v="1240" actId="478"/>
          <ac:spMkLst>
            <pc:docMk/>
            <pc:sldMk cId="61398895" sldId="257"/>
            <ac:spMk id="9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3:44:14.964" v="1479" actId="6549"/>
          <ac:spMkLst>
            <pc:docMk/>
            <pc:sldMk cId="61398895" sldId="257"/>
            <ac:spMk id="93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0:13:45.459" v="1350" actId="1038"/>
          <ac:picMkLst>
            <pc:docMk/>
            <pc:sldMk cId="61398895" sldId="257"/>
            <ac:picMk id="3" creationId="{24769B14-4AEA-3221-8328-F74E33097E85}"/>
          </ac:picMkLst>
        </pc:picChg>
        <pc:picChg chg="add mod">
          <ac:chgData name="Richard Chalk" userId="287f8aa4f4de1d19" providerId="LiveId" clId="{E3FC098F-8FE9-43D8-87C8-4C8D41B0EE8C}" dt="2023-07-19T10:13:52.881" v="1400" actId="1038"/>
          <ac:picMkLst>
            <pc:docMk/>
            <pc:sldMk cId="61398895" sldId="257"/>
            <ac:picMk id="4" creationId="{F9BC04FA-63DF-C3FF-EA6A-06CE7FA2BA26}"/>
          </ac:picMkLst>
        </pc:picChg>
        <pc:picChg chg="add mod">
          <ac:chgData name="Richard Chalk" userId="287f8aa4f4de1d19" providerId="LiveId" clId="{E3FC098F-8FE9-43D8-87C8-4C8D41B0EE8C}" dt="2023-07-19T10:11:31.623" v="1252" actId="1076"/>
          <ac:picMkLst>
            <pc:docMk/>
            <pc:sldMk cId="61398895" sldId="257"/>
            <ac:picMk id="6146" creationId="{DD809D80-EA02-1D6F-F2D5-1F7488F8506C}"/>
          </ac:picMkLst>
        </pc:picChg>
        <pc:picChg chg="add mod">
          <ac:chgData name="Richard Chalk" userId="287f8aa4f4de1d19" providerId="LiveId" clId="{E3FC098F-8FE9-43D8-87C8-4C8D41B0EE8C}" dt="2023-07-19T10:14:44.249" v="1414" actId="1036"/>
          <ac:picMkLst>
            <pc:docMk/>
            <pc:sldMk cId="61398895" sldId="257"/>
            <ac:picMk id="6148" creationId="{0BD566C3-F662-D4D2-B6C4-32EAF119228B}"/>
          </ac:picMkLst>
        </pc:picChg>
        <pc:picChg chg="add mod">
          <ac:chgData name="Richard Chalk" userId="287f8aa4f4de1d19" providerId="LiveId" clId="{E3FC098F-8FE9-43D8-87C8-4C8D41B0EE8C}" dt="2023-07-19T14:30:11.428" v="2300" actId="1038"/>
          <ac:picMkLst>
            <pc:docMk/>
            <pc:sldMk cId="61398895" sldId="257"/>
            <ac:picMk id="10242" creationId="{9C95ABA9-F1F2-8EEA-D913-6E108C13C2EA}"/>
          </ac:picMkLst>
        </pc:picChg>
      </pc:sldChg>
      <pc:sldChg chg="addSp delSp modSp add mod modNotes">
        <pc:chgData name="Richard Chalk" userId="287f8aa4f4de1d19" providerId="LiveId" clId="{E3FC098F-8FE9-43D8-87C8-4C8D41B0EE8C}" dt="2023-07-19T06:43:54.656" v="948"/>
        <pc:sldMkLst>
          <pc:docMk/>
          <pc:sldMk cId="0" sldId="258"/>
        </pc:sldMkLst>
        <pc:spChg chg="add mod">
          <ac:chgData name="Richard Chalk" userId="287f8aa4f4de1d19" providerId="LiveId" clId="{E3FC098F-8FE9-43D8-87C8-4C8D41B0EE8C}" dt="2023-07-19T06:43:54.656" v="948"/>
          <ac:spMkLst>
            <pc:docMk/>
            <pc:sldMk cId="0" sldId="258"/>
            <ac:spMk id="10" creationId="{F3113A22-FE28-1F0E-A189-0D71D397165B}"/>
          </ac:spMkLst>
        </pc:spChg>
        <pc:spChg chg="del">
          <ac:chgData name="Richard Chalk" userId="287f8aa4f4de1d19" providerId="LiveId" clId="{E3FC098F-8FE9-43D8-87C8-4C8D41B0EE8C}" dt="2023-07-19T06:43:47.311" v="947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E3FC098F-8FE9-43D8-87C8-4C8D41B0EE8C}" dt="2023-07-19T06:43:17.533" v="935" actId="20577"/>
          <ac:spMkLst>
            <pc:docMk/>
            <pc:sldMk cId="0" sldId="258"/>
            <ac:spMk id="101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1:44.905" v="918" actId="1076"/>
          <ac:picMkLst>
            <pc:docMk/>
            <pc:sldMk cId="0" sldId="258"/>
            <ac:picMk id="2" creationId="{EA038B4A-329F-ABEA-1F4A-41D31B09153A}"/>
          </ac:picMkLst>
        </pc:picChg>
        <pc:picChg chg="add mod">
          <ac:chgData name="Richard Chalk" userId="287f8aa4f4de1d19" providerId="LiveId" clId="{E3FC098F-8FE9-43D8-87C8-4C8D41B0EE8C}" dt="2023-07-19T06:43:01.575" v="926" actId="1076"/>
          <ac:picMkLst>
            <pc:docMk/>
            <pc:sldMk cId="0" sldId="258"/>
            <ac:picMk id="3" creationId="{B02E0B79-ACAD-11D3-7A82-587A26DC510C}"/>
          </ac:picMkLst>
        </pc:picChg>
        <pc:picChg chg="add mod">
          <ac:chgData name="Richard Chalk" userId="287f8aa4f4de1d19" providerId="LiveId" clId="{E3FC098F-8FE9-43D8-87C8-4C8D41B0EE8C}" dt="2023-07-19T06:43:11.355" v="929" actId="1076"/>
          <ac:picMkLst>
            <pc:docMk/>
            <pc:sldMk cId="0" sldId="258"/>
            <ac:picMk id="4" creationId="{94197D0C-BE3C-EBC6-61A0-6565E69FE882}"/>
          </ac:picMkLst>
        </pc:picChg>
        <pc:picChg chg="add mod">
          <ac:chgData name="Richard Chalk" userId="287f8aa4f4de1d19" providerId="LiveId" clId="{E3FC098F-8FE9-43D8-87C8-4C8D41B0EE8C}" dt="2023-07-19T06:43:24.671" v="937" actId="1076"/>
          <ac:picMkLst>
            <pc:docMk/>
            <pc:sldMk cId="0" sldId="258"/>
            <ac:picMk id="5" creationId="{57BD39F9-382C-0E1A-12FB-AB86DDCD7C1E}"/>
          </ac:picMkLst>
        </pc:picChg>
        <pc:picChg chg="add mod">
          <ac:chgData name="Richard Chalk" userId="287f8aa4f4de1d19" providerId="LiveId" clId="{E3FC098F-8FE9-43D8-87C8-4C8D41B0EE8C}" dt="2023-07-19T06:43:30.554" v="941" actId="1035"/>
          <ac:picMkLst>
            <pc:docMk/>
            <pc:sldMk cId="0" sldId="258"/>
            <ac:picMk id="6" creationId="{B52C4762-B172-FA81-2E73-A52C75855054}"/>
          </ac:picMkLst>
        </pc:picChg>
        <pc:picChg chg="add mod">
          <ac:chgData name="Richard Chalk" userId="287f8aa4f4de1d19" providerId="LiveId" clId="{E3FC098F-8FE9-43D8-87C8-4C8D41B0EE8C}" dt="2023-07-19T06:43:34.739" v="943" actId="1076"/>
          <ac:picMkLst>
            <pc:docMk/>
            <pc:sldMk cId="0" sldId="258"/>
            <ac:picMk id="7" creationId="{D7E46D0C-8F69-188E-365C-C4C62B324D34}"/>
          </ac:picMkLst>
        </pc:picChg>
        <pc:picChg chg="add mod">
          <ac:chgData name="Richard Chalk" userId="287f8aa4f4de1d19" providerId="LiveId" clId="{E3FC098F-8FE9-43D8-87C8-4C8D41B0EE8C}" dt="2023-07-19T06:43:39.988" v="946" actId="1035"/>
          <ac:picMkLst>
            <pc:docMk/>
            <pc:sldMk cId="0" sldId="258"/>
            <ac:picMk id="8" creationId="{937582CF-6567-8515-9B2B-BF32965B8887}"/>
          </ac:picMkLst>
        </pc:picChg>
        <pc:picChg chg="add mod">
          <ac:chgData name="Richard Chalk" userId="287f8aa4f4de1d19" providerId="LiveId" clId="{E3FC098F-8FE9-43D8-87C8-4C8D41B0EE8C}" dt="2023-07-19T06:43:54.656" v="948"/>
          <ac:picMkLst>
            <pc:docMk/>
            <pc:sldMk cId="0" sldId="258"/>
            <ac:picMk id="9" creationId="{CB16133C-0C80-26D8-AD52-16F13486B76E}"/>
          </ac:picMkLst>
        </pc:picChg>
      </pc:sldChg>
      <pc:sldChg chg="addSp modSp add mod">
        <pc:chgData name="Richard Chalk" userId="287f8aa4f4de1d19" providerId="LiveId" clId="{E3FC098F-8FE9-43D8-87C8-4C8D41B0EE8C}" dt="2023-07-19T14:33:59.452" v="2393" actId="14100"/>
        <pc:sldMkLst>
          <pc:docMk/>
          <pc:sldMk cId="3977349605" sldId="260"/>
        </pc:sldMkLst>
        <pc:spChg chg="add mod">
          <ac:chgData name="Richard Chalk" userId="287f8aa4f4de1d19" providerId="LiveId" clId="{E3FC098F-8FE9-43D8-87C8-4C8D41B0EE8C}" dt="2023-07-19T14:33:59.452" v="2393" actId="14100"/>
          <ac:spMkLst>
            <pc:docMk/>
            <pc:sldMk cId="3977349605" sldId="260"/>
            <ac:spMk id="2" creationId="{9A5C79DE-0266-4089-E659-04F593CDF1C1}"/>
          </ac:spMkLst>
        </pc:spChg>
        <pc:spChg chg="add mod">
          <ac:chgData name="Richard Chalk" userId="287f8aa4f4de1d19" providerId="LiveId" clId="{E3FC098F-8FE9-43D8-87C8-4C8D41B0EE8C}" dt="2023-07-19T06:40:14.243" v="876"/>
          <ac:spMkLst>
            <pc:docMk/>
            <pc:sldMk cId="3977349605" sldId="260"/>
            <ac:spMk id="9" creationId="{C8DEF37D-6CCD-495F-3967-34CCCC862970}"/>
          </ac:spMkLst>
        </pc:spChg>
        <pc:spChg chg="add mod">
          <ac:chgData name="Richard Chalk" userId="287f8aa4f4de1d19" providerId="LiveId" clId="{E3FC098F-8FE9-43D8-87C8-4C8D41B0EE8C}" dt="2023-07-19T10:08:17.942" v="1234" actId="207"/>
          <ac:spMkLst>
            <pc:docMk/>
            <pc:sldMk cId="3977349605" sldId="260"/>
            <ac:spMk id="10" creationId="{6FD2461A-1F2B-CBDC-09ED-44D3489D2A0C}"/>
          </ac:spMkLst>
        </pc:spChg>
        <pc:spChg chg="add mod">
          <ac:chgData name="Richard Chalk" userId="287f8aa4f4de1d19" providerId="LiveId" clId="{E3FC098F-8FE9-43D8-87C8-4C8D41B0EE8C}" dt="2023-07-19T10:08:41.925" v="1239" actId="14100"/>
          <ac:spMkLst>
            <pc:docMk/>
            <pc:sldMk cId="3977349605" sldId="260"/>
            <ac:spMk id="11" creationId="{DE41B27A-B565-0A78-F9D0-554A730D47F9}"/>
          </ac:spMkLst>
        </pc:spChg>
        <pc:spChg chg="del">
          <ac:chgData name="Richard Chalk" userId="287f8aa4f4de1d19" providerId="LiveId" clId="{E3FC098F-8FE9-43D8-87C8-4C8D41B0EE8C}" dt="2023-07-19T06:40:08.229" v="875" actId="478"/>
          <ac:spMkLst>
            <pc:docMk/>
            <pc:sldMk cId="3977349605" sldId="260"/>
            <ac:spMk id="117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32:10.857" v="2356" actId="113"/>
          <ac:spMkLst>
            <pc:docMk/>
            <pc:sldMk cId="3977349605" sldId="260"/>
            <ac:spMk id="118" creationId="{00000000-0000-0000-0000-000000000000}"/>
          </ac:spMkLst>
        </pc:spChg>
        <pc:picChg chg="add del">
          <ac:chgData name="Richard Chalk" userId="287f8aa4f4de1d19" providerId="LiveId" clId="{E3FC098F-8FE9-43D8-87C8-4C8D41B0EE8C}" dt="2023-07-19T06:38:24.686" v="825" actId="478"/>
          <ac:picMkLst>
            <pc:docMk/>
            <pc:sldMk cId="3977349605" sldId="260"/>
            <ac:picMk id="3" creationId="{37E3D70B-F05D-FB69-DA73-0B3F9F33E96E}"/>
          </ac:picMkLst>
        </pc:picChg>
        <pc:picChg chg="add del">
          <ac:chgData name="Richard Chalk" userId="287f8aa4f4de1d19" providerId="LiveId" clId="{E3FC098F-8FE9-43D8-87C8-4C8D41B0EE8C}" dt="2023-07-19T06:38:26.319" v="827" actId="478"/>
          <ac:picMkLst>
            <pc:docMk/>
            <pc:sldMk cId="3977349605" sldId="260"/>
            <ac:picMk id="5" creationId="{3ECEF1D2-C14A-B90D-6172-F97EBFB46705}"/>
          </ac:picMkLst>
        </pc:picChg>
        <pc:picChg chg="add mod">
          <ac:chgData name="Richard Chalk" userId="287f8aa4f4de1d19" providerId="LiveId" clId="{E3FC098F-8FE9-43D8-87C8-4C8D41B0EE8C}" dt="2023-07-19T06:40:20.447" v="889" actId="1038"/>
          <ac:picMkLst>
            <pc:docMk/>
            <pc:sldMk cId="3977349605" sldId="260"/>
            <ac:picMk id="7" creationId="{ADDA2969-5338-0D06-BE66-84CEAAE9B606}"/>
          </ac:picMkLst>
        </pc:picChg>
        <pc:picChg chg="add mod">
          <ac:chgData name="Richard Chalk" userId="287f8aa4f4de1d19" providerId="LiveId" clId="{E3FC098F-8FE9-43D8-87C8-4C8D41B0EE8C}" dt="2023-07-19T06:40:14.243" v="876"/>
          <ac:picMkLst>
            <pc:docMk/>
            <pc:sldMk cId="3977349605" sldId="260"/>
            <ac:picMk id="8" creationId="{12C4D61D-5667-D945-E865-D6F6F938BC69}"/>
          </ac:picMkLst>
        </pc:picChg>
        <pc:picChg chg="add mod">
          <ac:chgData name="Richard Chalk" userId="287f8aa4f4de1d19" providerId="LiveId" clId="{E3FC098F-8FE9-43D8-87C8-4C8D41B0EE8C}" dt="2023-07-19T14:33:25.107" v="2363" actId="1036"/>
          <ac:picMkLst>
            <pc:docMk/>
            <pc:sldMk cId="3977349605" sldId="260"/>
            <ac:picMk id="13314" creationId="{25C0AEB9-8310-D132-C95F-DC30C4F07498}"/>
          </ac:picMkLst>
        </pc:picChg>
      </pc:sldChg>
      <pc:sldChg chg="addSp delSp modSp add mod">
        <pc:chgData name="Richard Chalk" userId="287f8aa4f4de1d19" providerId="LiveId" clId="{E3FC098F-8FE9-43D8-87C8-4C8D41B0EE8C}" dt="2023-07-20T10:28:34.142" v="7323" actId="1035"/>
        <pc:sldMkLst>
          <pc:docMk/>
          <pc:sldMk cId="1256632380" sldId="265"/>
        </pc:sldMkLst>
        <pc:spChg chg="mod">
          <ac:chgData name="Richard Chalk" userId="287f8aa4f4de1d19" providerId="LiveId" clId="{E3FC098F-8FE9-43D8-87C8-4C8D41B0EE8C}" dt="2023-07-20T04:52:39.764" v="5042" actId="1036"/>
          <ac:spMkLst>
            <pc:docMk/>
            <pc:sldMk cId="1256632380" sldId="265"/>
            <ac:spMk id="4" creationId="{75948FFF-B784-C755-8048-E2E08EFB95E9}"/>
          </ac:spMkLst>
        </pc:spChg>
        <pc:spChg chg="mod">
          <ac:chgData name="Richard Chalk" userId="287f8aa4f4de1d19" providerId="LiveId" clId="{E3FC098F-8FE9-43D8-87C8-4C8D41B0EE8C}" dt="2023-07-20T10:28:34.142" v="7323" actId="1035"/>
          <ac:spMkLst>
            <pc:docMk/>
            <pc:sldMk cId="1256632380" sldId="265"/>
            <ac:spMk id="5" creationId="{78189A0B-73DF-369F-10EC-E352A9C67257}"/>
          </ac:spMkLst>
        </pc:spChg>
        <pc:spChg chg="add del mod">
          <ac:chgData name="Richard Chalk" userId="287f8aa4f4de1d19" providerId="LiveId" clId="{E3FC098F-8FE9-43D8-87C8-4C8D41B0EE8C}" dt="2023-07-20T04:50:37.742" v="4748" actId="478"/>
          <ac:spMkLst>
            <pc:docMk/>
            <pc:sldMk cId="1256632380" sldId="265"/>
            <ac:spMk id="6" creationId="{947F3174-28FA-5FD9-67C5-CFC088A1713D}"/>
          </ac:spMkLst>
        </pc:spChg>
        <pc:spChg chg="add mod">
          <ac:chgData name="Richard Chalk" userId="287f8aa4f4de1d19" providerId="LiveId" clId="{E3FC098F-8FE9-43D8-87C8-4C8D41B0EE8C}" dt="2023-07-19T18:52:37.509" v="3535"/>
          <ac:spMkLst>
            <pc:docMk/>
            <pc:sldMk cId="1256632380" sldId="265"/>
            <ac:spMk id="8" creationId="{D8134D81-0982-86DD-F543-2DB431EE2D77}"/>
          </ac:spMkLst>
        </pc:spChg>
        <pc:spChg chg="add mod">
          <ac:chgData name="Richard Chalk" userId="287f8aa4f4de1d19" providerId="LiveId" clId="{E3FC098F-8FE9-43D8-87C8-4C8D41B0EE8C}" dt="2023-07-20T09:30:52.263" v="6118" actId="313"/>
          <ac:spMkLst>
            <pc:docMk/>
            <pc:sldMk cId="1256632380" sldId="265"/>
            <ac:spMk id="9" creationId="{60813D8B-A2B2-D98F-13DC-E9D76CBA8DD6}"/>
          </ac:spMkLst>
        </pc:spChg>
        <pc:spChg chg="add del mod">
          <ac:chgData name="Richard Chalk" userId="287f8aa4f4de1d19" providerId="LiveId" clId="{E3FC098F-8FE9-43D8-87C8-4C8D41B0EE8C}" dt="2023-07-20T09:37:01.884" v="6476" actId="478"/>
          <ac:spMkLst>
            <pc:docMk/>
            <pc:sldMk cId="1256632380" sldId="265"/>
            <ac:spMk id="15" creationId="{F5182C14-FD1C-6ABA-70B7-404A328C2F3F}"/>
          </ac:spMkLst>
        </pc:spChg>
        <pc:spChg chg="mod">
          <ac:chgData name="Richard Chalk" userId="287f8aa4f4de1d19" providerId="LiveId" clId="{E3FC098F-8FE9-43D8-87C8-4C8D41B0EE8C}" dt="2023-07-20T04:55:26.191" v="5119" actId="1076"/>
          <ac:spMkLst>
            <pc:docMk/>
            <pc:sldMk cId="1256632380" sldId="265"/>
            <ac:spMk id="19" creationId="{197ABB99-8BD6-9B62-C760-7309039E25E3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6" creationId="{7C9788FE-57F7-DBF9-3EA7-4D9DE7D5D6A9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7" creationId="{2A5A094E-1C54-5B65-D7C3-B9A4B7155172}"/>
          </ac:spMkLst>
        </pc:spChg>
        <pc:spChg chg="add mod">
          <ac:chgData name="Richard Chalk" userId="287f8aa4f4de1d19" providerId="LiveId" clId="{E3FC098F-8FE9-43D8-87C8-4C8D41B0EE8C}" dt="2023-07-20T10:28:21.920" v="7315" actId="1076"/>
          <ac:spMkLst>
            <pc:docMk/>
            <pc:sldMk cId="1256632380" sldId="265"/>
            <ac:spMk id="29" creationId="{B4ADC7EA-8C70-27A6-5660-19BA142F5053}"/>
          </ac:spMkLst>
        </pc:spChg>
        <pc:spChg chg="del">
          <ac:chgData name="Richard Chalk" userId="287f8aa4f4de1d19" providerId="LiveId" clId="{E3FC098F-8FE9-43D8-87C8-4C8D41B0EE8C}" dt="2023-07-19T18:52:57.289" v="3542" actId="478"/>
          <ac:spMkLst>
            <pc:docMk/>
            <pc:sldMk cId="1256632380" sldId="265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08.541" v="5183" actId="20577"/>
          <ac:spMkLst>
            <pc:docMk/>
            <pc:sldMk cId="1256632380" sldId="265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1:06.131" v="4834" actId="1035"/>
          <ac:spMkLst>
            <pc:docMk/>
            <pc:sldMk cId="1256632380" sldId="265"/>
            <ac:spMk id="12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20T04:55:26.191" v="5119" actId="1076"/>
          <ac:grpSpMkLst>
            <pc:docMk/>
            <pc:sldMk cId="1256632380" sldId="265"/>
            <ac:grpSpMk id="17" creationId="{85F6308E-C0D3-559C-F6D9-8019436F9F4E}"/>
          </ac:grpSpMkLst>
        </pc:grpChg>
        <pc:picChg chg="mod">
          <ac:chgData name="Richard Chalk" userId="287f8aa4f4de1d19" providerId="LiveId" clId="{E3FC098F-8FE9-43D8-87C8-4C8D41B0EE8C}" dt="2023-07-20T04:52:39.764" v="5042" actId="1036"/>
          <ac:picMkLst>
            <pc:docMk/>
            <pc:sldMk cId="1256632380" sldId="265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19T18:52:37.509" v="3535"/>
          <ac:picMkLst>
            <pc:docMk/>
            <pc:sldMk cId="1256632380" sldId="265"/>
            <ac:picMk id="7" creationId="{DA279FB3-34AE-1E31-056D-5AA66691D1A3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1" creationId="{4B5818DB-F9BA-F1C3-61A5-B84E5A3063FF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2" creationId="{9E793F61-E3B5-B27A-1D72-4FCF72843E9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3" creationId="{837D4D6D-168C-C3A5-811D-7E1923C549E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4" creationId="{5767360F-EDDA-C19C-A46B-1B0D9682C644}"/>
          </ac:picMkLst>
        </pc:picChg>
        <pc:picChg chg="add mod">
          <ac:chgData name="Richard Chalk" userId="287f8aa4f4de1d19" providerId="LiveId" clId="{E3FC098F-8FE9-43D8-87C8-4C8D41B0EE8C}" dt="2023-07-20T04:55:03.871" v="5116" actId="1076"/>
          <ac:picMkLst>
            <pc:docMk/>
            <pc:sldMk cId="1256632380" sldId="265"/>
            <ac:picMk id="16" creationId="{CE8FAD91-CDC1-A6B8-6CFE-1FEFB345C8AE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18" creationId="{D6B8E5C8-3BAE-9F80-5CB9-8109BCD87AB1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0" creationId="{E5C4F235-A2EA-DAE3-90E4-7A79184B2303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1" creationId="{10908D2B-DAA3-9468-4DB0-BDDE57AEEBD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2" creationId="{288E4BA6-C525-0B53-AA4A-12348B7C5F1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3" creationId="{87016E77-24C3-1FA1-2B58-84D5DF70514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4" creationId="{C6BE6C66-C81B-7279-0870-02FAFB2CD31D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5" creationId="{1AF8E93B-ED20-0179-EB3A-851679EBB6B0}"/>
          </ac:picMkLst>
        </pc:picChg>
        <pc:picChg chg="add mod">
          <ac:chgData name="Richard Chalk" userId="287f8aa4f4de1d19" providerId="LiveId" clId="{E3FC098F-8FE9-43D8-87C8-4C8D41B0EE8C}" dt="2023-07-20T10:28:21.920" v="7315" actId="1076"/>
          <ac:picMkLst>
            <pc:docMk/>
            <pc:sldMk cId="1256632380" sldId="265"/>
            <ac:picMk id="28" creationId="{9B3570BA-FD4C-444D-0FD9-694BF60C4844}"/>
          </ac:picMkLst>
        </pc:picChg>
        <pc:cxnChg chg="add mod">
          <ac:chgData name="Richard Chalk" userId="287f8aa4f4de1d19" providerId="LiveId" clId="{E3FC098F-8FE9-43D8-87C8-4C8D41B0EE8C}" dt="2023-07-20T04:53:05.730" v="5051" actId="1036"/>
          <ac:cxnSpMkLst>
            <pc:docMk/>
            <pc:sldMk cId="1256632380" sldId="265"/>
            <ac:cxnSpMk id="10" creationId="{431FB60E-6802-2313-67DF-77CB3AB11C36}"/>
          </ac:cxnSpMkLst>
        </pc:cxnChg>
      </pc:sldChg>
      <pc:sldChg chg="addSp delSp modSp add del mod">
        <pc:chgData name="Richard Chalk" userId="287f8aa4f4de1d19" providerId="LiveId" clId="{E3FC098F-8FE9-43D8-87C8-4C8D41B0EE8C}" dt="2023-07-19T06:48:46.612" v="1086" actId="2696"/>
        <pc:sldMkLst>
          <pc:docMk/>
          <pc:sldMk cId="541595812" sldId="266"/>
        </pc:sldMkLst>
        <pc:spChg chg="add del mod">
          <ac:chgData name="Richard Chalk" userId="287f8aa4f4de1d19" providerId="LiveId" clId="{E3FC098F-8FE9-43D8-87C8-4C8D41B0EE8C}" dt="2023-07-19T06:46:49.630" v="958" actId="478"/>
          <ac:spMkLst>
            <pc:docMk/>
            <pc:sldMk cId="541595812" sldId="266"/>
            <ac:spMk id="2" creationId="{FC2BA37E-D899-3AB9-069A-EA7616BB24CA}"/>
          </ac:spMkLst>
        </pc:spChg>
        <pc:spChg chg="add mod">
          <ac:chgData name="Richard Chalk" userId="287f8aa4f4de1d19" providerId="LiveId" clId="{E3FC098F-8FE9-43D8-87C8-4C8D41B0EE8C}" dt="2023-07-19T06:48:01.655" v="965"/>
          <ac:spMkLst>
            <pc:docMk/>
            <pc:sldMk cId="541595812" sldId="266"/>
            <ac:spMk id="4" creationId="{6BD36A82-48C0-9F5F-D3FB-7C79C5900B66}"/>
          </ac:spMkLst>
        </pc:spChg>
        <pc:spChg chg="mod">
          <ac:chgData name="Richard Chalk" userId="287f8aa4f4de1d19" providerId="LiveId" clId="{E3FC098F-8FE9-43D8-87C8-4C8D41B0EE8C}" dt="2023-07-19T06:48:42.434" v="1085" actId="20577"/>
          <ac:spMkLst>
            <pc:docMk/>
            <pc:sldMk cId="541595812" sldId="266"/>
            <ac:spMk id="159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6:55.985" v="960" actId="167"/>
          <ac:picMkLst>
            <pc:docMk/>
            <pc:sldMk cId="541595812" sldId="266"/>
            <ac:picMk id="3" creationId="{568AE11D-750F-3F14-DB96-006110CA43EA}"/>
          </ac:picMkLst>
        </pc:picChg>
      </pc:sldChg>
      <pc:sldChg chg="addSp modSp add mod">
        <pc:chgData name="Richard Chalk" userId="287f8aa4f4de1d19" providerId="LiveId" clId="{E3FC098F-8FE9-43D8-87C8-4C8D41B0EE8C}" dt="2023-07-19T13:43:08.925" v="1437" actId="207"/>
        <pc:sldMkLst>
          <pc:docMk/>
          <pc:sldMk cId="2307424035" sldId="266"/>
        </pc:sldMkLst>
        <pc:spChg chg="mod">
          <ac:chgData name="Richard Chalk" userId="287f8aa4f4de1d19" providerId="LiveId" clId="{E3FC098F-8FE9-43D8-87C8-4C8D41B0EE8C}" dt="2023-07-19T06:54:35.870" v="1176"/>
          <ac:spMkLst>
            <pc:docMk/>
            <pc:sldMk cId="2307424035" sldId="266"/>
            <ac:spMk id="8" creationId="{96C79849-7789-5EA9-14D5-DCA1EB538C02}"/>
          </ac:spMkLst>
        </pc:spChg>
        <pc:spChg chg="mod">
          <ac:chgData name="Richard Chalk" userId="287f8aa4f4de1d19" providerId="LiveId" clId="{E3FC098F-8FE9-43D8-87C8-4C8D41B0EE8C}" dt="2023-07-19T13:43:08.925" v="1437" actId="207"/>
          <ac:spMkLst>
            <pc:docMk/>
            <pc:sldMk cId="2307424035" sldId="266"/>
            <ac:spMk id="15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19T06:55:02.007" v="1201" actId="1037"/>
          <ac:grpSpMkLst>
            <pc:docMk/>
            <pc:sldMk cId="2307424035" sldId="266"/>
            <ac:grpSpMk id="6" creationId="{7308CB4A-F4E5-69D5-DEB8-062FCE06CE10}"/>
          </ac:grpSpMkLst>
        </pc:grpChg>
        <pc:picChg chg="add mod">
          <ac:chgData name="Richard Chalk" userId="287f8aa4f4de1d19" providerId="LiveId" clId="{E3FC098F-8FE9-43D8-87C8-4C8D41B0EE8C}" dt="2023-07-19T06:54:50.642" v="1180" actId="1076"/>
          <ac:picMkLst>
            <pc:docMk/>
            <pc:sldMk cId="2307424035" sldId="266"/>
            <ac:picMk id="2" creationId="{C91A7F54-BEB5-7C16-669C-4848CEA05DCF}"/>
          </ac:picMkLst>
        </pc:picChg>
        <pc:picChg chg="mod">
          <ac:chgData name="Richard Chalk" userId="287f8aa4f4de1d19" providerId="LiveId" clId="{E3FC098F-8FE9-43D8-87C8-4C8D41B0EE8C}" dt="2023-07-19T06:53:52.006" v="1171" actId="167"/>
          <ac:picMkLst>
            <pc:docMk/>
            <pc:sldMk cId="2307424035" sldId="266"/>
            <ac:picMk id="3" creationId="{568AE11D-750F-3F14-DB96-006110CA43EA}"/>
          </ac:picMkLst>
        </pc:picChg>
        <pc:picChg chg="add mod">
          <ac:chgData name="Richard Chalk" userId="287f8aa4f4de1d19" providerId="LiveId" clId="{E3FC098F-8FE9-43D8-87C8-4C8D41B0EE8C}" dt="2023-07-19T06:54:57.330" v="1182" actId="1076"/>
          <ac:picMkLst>
            <pc:docMk/>
            <pc:sldMk cId="2307424035" sldId="266"/>
            <ac:picMk id="5" creationId="{CDEC0F47-627B-CBCC-7804-83056BC102FD}"/>
          </ac:picMkLst>
        </pc:picChg>
        <pc:picChg chg="mod">
          <ac:chgData name="Richard Chalk" userId="287f8aa4f4de1d19" providerId="LiveId" clId="{E3FC098F-8FE9-43D8-87C8-4C8D41B0EE8C}" dt="2023-07-19T06:54:35.870" v="1176"/>
          <ac:picMkLst>
            <pc:docMk/>
            <pc:sldMk cId="2307424035" sldId="266"/>
            <ac:picMk id="7" creationId="{8CA7DE26-E07F-C518-88CC-53D4E58544A3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36.182" v="6549" actId="1076"/>
        <pc:sldMkLst>
          <pc:docMk/>
          <pc:sldMk cId="2071777541" sldId="268"/>
        </pc:sldMkLst>
        <pc:spChg chg="add del mod">
          <ac:chgData name="Richard Chalk" userId="287f8aa4f4de1d19" providerId="LiveId" clId="{E3FC098F-8FE9-43D8-87C8-4C8D41B0EE8C}" dt="2023-07-20T04:56:20.183" v="5129" actId="478"/>
          <ac:spMkLst>
            <pc:docMk/>
            <pc:sldMk cId="2071777541" sldId="268"/>
            <ac:spMk id="3" creationId="{D7491314-7579-C887-A791-D4EEB5CCB179}"/>
          </ac:spMkLst>
        </pc:spChg>
        <pc:spChg chg="mod">
          <ac:chgData name="Richard Chalk" userId="287f8aa4f4de1d19" providerId="LiveId" clId="{E3FC098F-8FE9-43D8-87C8-4C8D41B0EE8C}" dt="2023-07-20T09:40:36.182" v="6549" actId="1076"/>
          <ac:spMkLst>
            <pc:docMk/>
            <pc:sldMk cId="2071777541" sldId="268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9.944" v="3537"/>
          <ac:spMkLst>
            <pc:docMk/>
            <pc:sldMk cId="2071777541" sldId="268"/>
            <ac:spMk id="7" creationId="{C8AFFF6F-D6DB-6D07-7304-11225E29371D}"/>
          </ac:spMkLst>
        </pc:spChg>
        <pc:spChg chg="add del mod">
          <ac:chgData name="Richard Chalk" userId="287f8aa4f4de1d19" providerId="LiveId" clId="{E3FC098F-8FE9-43D8-87C8-4C8D41B0EE8C}" dt="2023-07-20T09:37:08.142" v="6480" actId="478"/>
          <ac:spMkLst>
            <pc:docMk/>
            <pc:sldMk cId="2071777541" sldId="268"/>
            <ac:spMk id="14" creationId="{4758414E-27D5-8406-17B7-B795900C1F2D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19" creationId="{D608EA20-941F-BA94-BB64-E5CFFA76A2BC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20" creationId="{0F6D67D1-CA8E-DD99-64CD-285CEEAE9592}"/>
          </ac:spMkLst>
        </pc:spChg>
        <pc:spChg chg="add mod">
          <ac:chgData name="Richard Chalk" userId="287f8aa4f4de1d19" providerId="LiveId" clId="{E3FC098F-8FE9-43D8-87C8-4C8D41B0EE8C}" dt="2023-07-20T09:40:29.614" v="6547" actId="1037"/>
          <ac:spMkLst>
            <pc:docMk/>
            <pc:sldMk cId="2071777541" sldId="268"/>
            <ac:spMk id="23" creationId="{075C7213-5435-2FE9-4F25-DC4B63C4E19C}"/>
          </ac:spMkLst>
        </pc:spChg>
        <pc:spChg chg="del">
          <ac:chgData name="Richard Chalk" userId="287f8aa4f4de1d19" providerId="LiveId" clId="{E3FC098F-8FE9-43D8-87C8-4C8D41B0EE8C}" dt="2023-07-19T18:52:50.126" v="3540" actId="478"/>
          <ac:spMkLst>
            <pc:docMk/>
            <pc:sldMk cId="2071777541" sldId="268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9.817" v="5189" actId="20577"/>
          <ac:spMkLst>
            <pc:docMk/>
            <pc:sldMk cId="2071777541" sldId="268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9.944" v="3537"/>
          <ac:picMkLst>
            <pc:docMk/>
            <pc:sldMk cId="2071777541" sldId="268"/>
            <ac:picMk id="6" creationId="{420650B3-31A1-B8B6-FED5-B59ADE79277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8" creationId="{C8635751-ABF4-80B9-0E87-9038EC909C6E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1" creationId="{03A5E5AA-6E1C-CA7B-AF25-555F01C9C8F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2" creationId="{075DCCF5-C4AB-E231-0897-DB50E22F842A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3" creationId="{B7430182-24EC-644C-8B5B-F1CBC1436B68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5" creationId="{D82BD1BA-C18B-B40A-B7FF-81C6D18E362B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6" creationId="{FA0DD1CF-4F50-36D4-288A-68810A981511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7" creationId="{E565DE3E-B3CB-B4B0-AA48-C9C9A9E6F60F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8" creationId="{ACADCF04-444F-2C69-C441-1C96244D389B}"/>
          </ac:picMkLst>
        </pc:picChg>
        <pc:picChg chg="add del mod">
          <ac:chgData name="Richard Chalk" userId="287f8aa4f4de1d19" providerId="LiveId" clId="{E3FC098F-8FE9-43D8-87C8-4C8D41B0EE8C}" dt="2023-07-20T09:39:17.792" v="6488" actId="478"/>
          <ac:picMkLst>
            <pc:docMk/>
            <pc:sldMk cId="2071777541" sldId="268"/>
            <ac:picMk id="21" creationId="{91F805BE-BA54-1CA3-D8CF-D40500CEC51B}"/>
          </ac:picMkLst>
        </pc:picChg>
        <pc:picChg chg="add mod">
          <ac:chgData name="Richard Chalk" userId="287f8aa4f4de1d19" providerId="LiveId" clId="{E3FC098F-8FE9-43D8-87C8-4C8D41B0EE8C}" dt="2023-07-20T09:40:29.614" v="6547" actId="1037"/>
          <ac:picMkLst>
            <pc:docMk/>
            <pc:sldMk cId="2071777541" sldId="268"/>
            <ac:picMk id="22" creationId="{A4088500-CE4D-F885-F22D-2A86E494C5AC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1:09.306" v="6556" actId="14100"/>
        <pc:sldMkLst>
          <pc:docMk/>
          <pc:sldMk cId="603092959" sldId="271"/>
        </pc:sldMkLst>
        <pc:spChg chg="add del mod">
          <ac:chgData name="Richard Chalk" userId="287f8aa4f4de1d19" providerId="LiveId" clId="{E3FC098F-8FE9-43D8-87C8-4C8D41B0EE8C}" dt="2023-07-20T04:56:40.581" v="5135" actId="478"/>
          <ac:spMkLst>
            <pc:docMk/>
            <pc:sldMk cId="603092959" sldId="271"/>
            <ac:spMk id="3" creationId="{F1CAC4B5-4B1F-F00D-A201-471D9319F2D0}"/>
          </ac:spMkLst>
        </pc:spChg>
        <pc:spChg chg="mod">
          <ac:chgData name="Richard Chalk" userId="287f8aa4f4de1d19" providerId="LiveId" clId="{E3FC098F-8FE9-43D8-87C8-4C8D41B0EE8C}" dt="2023-07-20T09:40:56.470" v="6553" actId="14100"/>
          <ac:spMkLst>
            <pc:docMk/>
            <pc:sldMk cId="603092959" sldId="271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42.272" v="3538"/>
          <ac:spMkLst>
            <pc:docMk/>
            <pc:sldMk cId="603092959" sldId="271"/>
            <ac:spMk id="8" creationId="{0601A2DB-C982-B5FE-AD16-0D82674295C6}"/>
          </ac:spMkLst>
        </pc:spChg>
        <pc:spChg chg="add del mod">
          <ac:chgData name="Richard Chalk" userId="287f8aa4f4de1d19" providerId="LiveId" clId="{E3FC098F-8FE9-43D8-87C8-4C8D41B0EE8C}" dt="2023-07-20T09:37:11.387" v="6482" actId="478"/>
          <ac:spMkLst>
            <pc:docMk/>
            <pc:sldMk cId="603092959" sldId="271"/>
            <ac:spMk id="13" creationId="{B1F537D8-AB64-0ED2-BB8B-A1ACF5FAEA5B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8" creationId="{B7FBC46B-22BF-2E7E-0624-D1A77A6A039A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9" creationId="{E23E7EEA-B642-777A-15BC-01BB05A18A74}"/>
          </ac:spMkLst>
        </pc:spChg>
        <pc:spChg chg="add mod">
          <ac:chgData name="Richard Chalk" userId="287f8aa4f4de1d19" providerId="LiveId" clId="{E3FC098F-8FE9-43D8-87C8-4C8D41B0EE8C}" dt="2023-07-20T09:41:09.306" v="6556" actId="14100"/>
          <ac:spMkLst>
            <pc:docMk/>
            <pc:sldMk cId="603092959" sldId="271"/>
            <ac:spMk id="21" creationId="{125C2F85-B51A-BF64-953A-1021FB3D6114}"/>
          </ac:spMkLst>
        </pc:spChg>
        <pc:spChg chg="del">
          <ac:chgData name="Richard Chalk" userId="287f8aa4f4de1d19" providerId="LiveId" clId="{E3FC098F-8FE9-43D8-87C8-4C8D41B0EE8C}" dt="2023-07-19T18:52:46.501" v="3539" actId="478"/>
          <ac:spMkLst>
            <pc:docMk/>
            <pc:sldMk cId="603092959" sldId="271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25.349" v="5194" actId="20577"/>
          <ac:spMkLst>
            <pc:docMk/>
            <pc:sldMk cId="603092959" sldId="271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42.272" v="3538"/>
          <ac:picMkLst>
            <pc:docMk/>
            <pc:sldMk cId="603092959" sldId="271"/>
            <ac:picMk id="4" creationId="{3081F834-487C-4B2C-2DF2-ACD22E2FDA6B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9" creationId="{EAB4BA6D-36CF-8DCF-62FD-CC53837F2B28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0" creationId="{0B1DEDFD-D8DD-900A-8423-CFAC456C2271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1" creationId="{0F4A9216-6962-80BD-5668-5213A1FBDDCF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2" creationId="{C2D1AEA0-2336-D8F8-DF78-211B8937CC9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4" creationId="{522C3B12-5E8D-E742-57E3-2481A0849A8A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5" creationId="{CC77080A-8987-70E1-5F2E-41C1FA3AE542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6" creationId="{64A10592-0301-78EB-6C77-AF5E3F45148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7" creationId="{A60C20EE-5269-8C9E-65FF-AA93F928F988}"/>
          </ac:picMkLst>
        </pc:picChg>
        <pc:picChg chg="add mod">
          <ac:chgData name="Richard Chalk" userId="287f8aa4f4de1d19" providerId="LiveId" clId="{E3FC098F-8FE9-43D8-87C8-4C8D41B0EE8C}" dt="2023-07-20T09:40:49.906" v="6551" actId="1076"/>
          <ac:picMkLst>
            <pc:docMk/>
            <pc:sldMk cId="603092959" sldId="271"/>
            <ac:picMk id="20" creationId="{E1B5A3E7-D2EF-8961-8507-DDA01F7948FA}"/>
          </ac:picMkLst>
        </pc:picChg>
      </pc:sldChg>
      <pc:sldChg chg="addSp delSp modSp mod modNotesTx">
        <pc:chgData name="Richard Chalk" userId="287f8aa4f4de1d19" providerId="LiveId" clId="{E3FC098F-8FE9-43D8-87C8-4C8D41B0EE8C}" dt="2023-07-20T10:10:42.078" v="7153" actId="20577"/>
        <pc:sldMkLst>
          <pc:docMk/>
          <pc:sldMk cId="0" sldId="299"/>
        </pc:sldMkLst>
        <pc:spChg chg="add del">
          <ac:chgData name="Richard Chalk" userId="287f8aa4f4de1d19" providerId="LiveId" clId="{E3FC098F-8FE9-43D8-87C8-4C8D41B0EE8C}" dt="2023-07-20T10:01:51.959" v="6981" actId="478"/>
          <ac:spMkLst>
            <pc:docMk/>
            <pc:sldMk cId="0" sldId="299"/>
            <ac:spMk id="4" creationId="{9D40A7ED-1090-FCBE-0A66-7BB5780463B1}"/>
          </ac:spMkLst>
        </pc:spChg>
        <pc:spChg chg="mod">
          <ac:chgData name="Richard Chalk" userId="287f8aa4f4de1d19" providerId="LiveId" clId="{E3FC098F-8FE9-43D8-87C8-4C8D41B0EE8C}" dt="2023-07-20T10:06:27.008" v="7014" actId="1076"/>
          <ac:spMkLst>
            <pc:docMk/>
            <pc:sldMk cId="0" sldId="299"/>
            <ac:spMk id="8" creationId="{9977F281-A947-A97F-F970-14C3D7FFAE2B}"/>
          </ac:spMkLst>
        </pc:spChg>
        <pc:spChg chg="mod">
          <ac:chgData name="Richard Chalk" userId="287f8aa4f4de1d19" providerId="LiveId" clId="{E3FC098F-8FE9-43D8-87C8-4C8D41B0EE8C}" dt="2023-07-20T10:03:01.115" v="7011" actId="11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20T10:10:42.078" v="7153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E3FC098F-8FE9-43D8-87C8-4C8D41B0EE8C}" dt="2023-07-20T10:02:16.571" v="6982" actId="478"/>
          <ac:picMkLst>
            <pc:docMk/>
            <pc:sldMk cId="0" sldId="299"/>
            <ac:picMk id="2050" creationId="{39D47829-75A0-558A-0986-D1819D3C5FF5}"/>
          </ac:picMkLst>
        </pc:picChg>
      </pc:sldChg>
      <pc:sldChg chg="modSp mod">
        <pc:chgData name="Richard Chalk" userId="287f8aa4f4de1d19" providerId="LiveId" clId="{E3FC098F-8FE9-43D8-87C8-4C8D41B0EE8C}" dt="2023-07-19T05:37:14.768" v="21" actId="20577"/>
        <pc:sldMkLst>
          <pc:docMk/>
          <pc:sldMk cId="3213385662" sldId="309"/>
        </pc:sldMkLst>
        <pc:spChg chg="mod">
          <ac:chgData name="Richard Chalk" userId="287f8aa4f4de1d19" providerId="LiveId" clId="{E3FC098F-8FE9-43D8-87C8-4C8D41B0EE8C}" dt="2023-07-19T05:37:14.768" v="2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1717922590" sldId="382"/>
        </pc:sldMkLst>
        <pc:spChg chg="add mod">
          <ac:chgData name="Richard Chalk" userId="287f8aa4f4de1d19" providerId="LiveId" clId="{E3FC098F-8FE9-43D8-87C8-4C8D41B0EE8C}" dt="2023-07-19T14:45:27.569" v="2921"/>
          <ac:spMkLst>
            <pc:docMk/>
            <pc:sldMk cId="1717922590" sldId="382"/>
            <ac:spMk id="2" creationId="{68D7EE88-A624-69AA-8356-7641299F17A4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4193271027" sldId="512"/>
        </pc:sldMkLst>
        <pc:spChg chg="add mod">
          <ac:chgData name="Richard Chalk" userId="287f8aa4f4de1d19" providerId="LiveId" clId="{E3FC098F-8FE9-43D8-87C8-4C8D41B0EE8C}" dt="2023-07-19T14:45:26.342" v="2920"/>
          <ac:spMkLst>
            <pc:docMk/>
            <pc:sldMk cId="4193271027" sldId="512"/>
            <ac:spMk id="8" creationId="{091C5BF0-058F-2A7A-E50F-C1FAA3C3BF78}"/>
          </ac:spMkLst>
        </pc:spChg>
      </pc:sldChg>
      <pc:sldChg chg="del">
        <pc:chgData name="Richard Chalk" userId="287f8aa4f4de1d19" providerId="LiveId" clId="{E3FC098F-8FE9-43D8-87C8-4C8D41B0EE8C}" dt="2023-07-19T14:45:05.689" v="2915" actId="47"/>
        <pc:sldMkLst>
          <pc:docMk/>
          <pc:sldMk cId="1745136062" sldId="513"/>
        </pc:sldMkLst>
      </pc:sldChg>
      <pc:sldChg chg="del">
        <pc:chgData name="Richard Chalk" userId="287f8aa4f4de1d19" providerId="LiveId" clId="{E3FC098F-8FE9-43D8-87C8-4C8D41B0EE8C}" dt="2023-07-19T14:45:08.554" v="2916" actId="47"/>
        <pc:sldMkLst>
          <pc:docMk/>
          <pc:sldMk cId="3290590145" sldId="514"/>
        </pc:sldMkLst>
      </pc:sldChg>
      <pc:sldChg chg="del">
        <pc:chgData name="Richard Chalk" userId="287f8aa4f4de1d19" providerId="LiveId" clId="{E3FC098F-8FE9-43D8-87C8-4C8D41B0EE8C}" dt="2023-07-19T14:45:16.634" v="2918" actId="47"/>
        <pc:sldMkLst>
          <pc:docMk/>
          <pc:sldMk cId="1536526050" sldId="515"/>
        </pc:sldMkLst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3727036933" sldId="516"/>
        </pc:sldMkLst>
        <pc:spChg chg="add mod">
          <ac:chgData name="Richard Chalk" userId="287f8aa4f4de1d19" providerId="LiveId" clId="{E3FC098F-8FE9-43D8-87C8-4C8D41B0EE8C}" dt="2023-07-19T14:45:28.972" v="2922"/>
          <ac:spMkLst>
            <pc:docMk/>
            <pc:sldMk cId="3727036933" sldId="516"/>
            <ac:spMk id="8" creationId="{B8D39B89-8255-9704-36FA-A4485C8B14BB}"/>
          </ac:spMkLst>
        </pc:spChg>
      </pc:sldChg>
      <pc:sldChg chg="del">
        <pc:chgData name="Richard Chalk" userId="287f8aa4f4de1d19" providerId="LiveId" clId="{E3FC098F-8FE9-43D8-87C8-4C8D41B0EE8C}" dt="2023-07-19T14:45:11.520" v="2917" actId="47"/>
        <pc:sldMkLst>
          <pc:docMk/>
          <pc:sldMk cId="1188041564" sldId="517"/>
        </pc:sldMkLst>
      </pc:sldChg>
      <pc:sldChg chg="del">
        <pc:chgData name="Richard Chalk" userId="287f8aa4f4de1d19" providerId="LiveId" clId="{E3FC098F-8FE9-43D8-87C8-4C8D41B0EE8C}" dt="2023-07-19T14:44:54.075" v="2914" actId="47"/>
        <pc:sldMkLst>
          <pc:docMk/>
          <pc:sldMk cId="1905608281" sldId="518"/>
        </pc:sldMkLst>
      </pc:sldChg>
      <pc:sldChg chg="modSp add del mod ord">
        <pc:chgData name="Richard Chalk" userId="287f8aa4f4de1d19" providerId="LiveId" clId="{E3FC098F-8FE9-43D8-87C8-4C8D41B0EE8C}" dt="2023-07-19T06:48:46.612" v="1086" actId="2696"/>
        <pc:sldMkLst>
          <pc:docMk/>
          <pc:sldMk cId="1373456415" sldId="519"/>
        </pc:sldMkLst>
        <pc:spChg chg="mod">
          <ac:chgData name="Richard Chalk" userId="287f8aa4f4de1d19" providerId="LiveId" clId="{E3FC098F-8FE9-43D8-87C8-4C8D41B0EE8C}" dt="2023-07-19T05:41:44.301" v="224" actId="5793"/>
          <ac:spMkLst>
            <pc:docMk/>
            <pc:sldMk cId="1373456415" sldId="519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E3FC098F-8FE9-43D8-87C8-4C8D41B0EE8C}" dt="2023-07-20T10:14:20.657" v="7155" actId="1035"/>
        <pc:sldMkLst>
          <pc:docMk/>
          <pc:sldMk cId="3673019826" sldId="519"/>
        </pc:sldMkLst>
        <pc:spChg chg="add del">
          <ac:chgData name="Richard Chalk" userId="287f8aa4f4de1d19" providerId="LiveId" clId="{E3FC098F-8FE9-43D8-87C8-4C8D41B0EE8C}" dt="2023-07-19T06:56:04.171" v="1203" actId="478"/>
          <ac:spMkLst>
            <pc:docMk/>
            <pc:sldMk cId="3673019826" sldId="519"/>
            <ac:spMk id="2" creationId="{B87E2596-84A7-3F70-DA7E-7F98F4E1DE1A}"/>
          </ac:spMkLst>
        </pc:spChg>
        <pc:spChg chg="add del">
          <ac:chgData name="Richard Chalk" userId="287f8aa4f4de1d19" providerId="LiveId" clId="{E3FC098F-8FE9-43D8-87C8-4C8D41B0EE8C}" dt="2023-07-19T06:56:05.677" v="1205" actId="478"/>
          <ac:spMkLst>
            <pc:docMk/>
            <pc:sldMk cId="3673019826" sldId="519"/>
            <ac:spMk id="3" creationId="{2FC7C5AD-D92C-8BA4-C354-F496CD437270}"/>
          </ac:spMkLst>
        </pc:spChg>
        <pc:spChg chg="add del">
          <ac:chgData name="Richard Chalk" userId="287f8aa4f4de1d19" providerId="LiveId" clId="{E3FC098F-8FE9-43D8-87C8-4C8D41B0EE8C}" dt="2023-07-19T06:56:11.918" v="1207" actId="478"/>
          <ac:spMkLst>
            <pc:docMk/>
            <pc:sldMk cId="3673019826" sldId="519"/>
            <ac:spMk id="4" creationId="{94270115-A76C-2C21-B303-9CCBCE30071E}"/>
          </ac:spMkLst>
        </pc:spChg>
        <pc:spChg chg="add del">
          <ac:chgData name="Richard Chalk" userId="287f8aa4f4de1d19" providerId="LiveId" clId="{E3FC098F-8FE9-43D8-87C8-4C8D41B0EE8C}" dt="2023-07-19T06:56:13.327" v="1209" actId="478"/>
          <ac:spMkLst>
            <pc:docMk/>
            <pc:sldMk cId="3673019826" sldId="519"/>
            <ac:spMk id="5" creationId="{277B6F00-57B9-0CFA-865F-04020DF68323}"/>
          </ac:spMkLst>
        </pc:spChg>
        <pc:spChg chg="add del">
          <ac:chgData name="Richard Chalk" userId="287f8aa4f4de1d19" providerId="LiveId" clId="{E3FC098F-8FE9-43D8-87C8-4C8D41B0EE8C}" dt="2023-07-19T06:56:41.827" v="1215" actId="478"/>
          <ac:spMkLst>
            <pc:docMk/>
            <pc:sldMk cId="3673019826" sldId="519"/>
            <ac:spMk id="6" creationId="{31BE9AC3-9D79-A7CC-6506-C87F8DB8A2DD}"/>
          </ac:spMkLst>
        </pc:spChg>
        <pc:spChg chg="add del">
          <ac:chgData name="Richard Chalk" userId="287f8aa4f4de1d19" providerId="LiveId" clId="{E3FC098F-8FE9-43D8-87C8-4C8D41B0EE8C}" dt="2023-07-19T06:56:43.279" v="1217" actId="478"/>
          <ac:spMkLst>
            <pc:docMk/>
            <pc:sldMk cId="3673019826" sldId="519"/>
            <ac:spMk id="7" creationId="{54CBADC6-4D91-74BD-EB6E-0D4C4D48435C}"/>
          </ac:spMkLst>
        </pc:spChg>
        <pc:spChg chg="mod">
          <ac:chgData name="Richard Chalk" userId="287f8aa4f4de1d19" providerId="LiveId" clId="{E3FC098F-8FE9-43D8-87C8-4C8D41B0EE8C}" dt="2023-07-19T06:57:40.658" v="1230" actId="1036"/>
          <ac:spMkLst>
            <pc:docMk/>
            <pc:sldMk cId="3673019826" sldId="519"/>
            <ac:spMk id="117" creationId="{00000000-0000-0000-0000-000000000000}"/>
          </ac:spMkLst>
        </pc:spChg>
        <pc:picChg chg="add del mod">
          <ac:chgData name="Richard Chalk" userId="287f8aa4f4de1d19" providerId="LiveId" clId="{E3FC098F-8FE9-43D8-87C8-4C8D41B0EE8C}" dt="2023-07-19T06:56:28.085" v="1213" actId="478"/>
          <ac:picMkLst>
            <pc:docMk/>
            <pc:sldMk cId="3673019826" sldId="519"/>
            <ac:picMk id="3082" creationId="{C10FFE9A-53C0-A235-F00C-7554E8AC3C02}"/>
          </ac:picMkLst>
        </pc:picChg>
        <pc:picChg chg="add del">
          <ac:chgData name="Richard Chalk" userId="287f8aa4f4de1d19" providerId="LiveId" clId="{E3FC098F-8FE9-43D8-87C8-4C8D41B0EE8C}" dt="2023-07-19T06:57:04.638" v="1219" actId="478"/>
          <ac:picMkLst>
            <pc:docMk/>
            <pc:sldMk cId="3673019826" sldId="519"/>
            <ac:picMk id="3088" creationId="{2102A031-44AE-E319-7687-1C2D88A68335}"/>
          </ac:picMkLst>
        </pc:picChg>
        <pc:picChg chg="add mod">
          <ac:chgData name="Richard Chalk" userId="287f8aa4f4de1d19" providerId="LiveId" clId="{E3FC098F-8FE9-43D8-87C8-4C8D41B0EE8C}" dt="2023-07-19T10:15:24.344" v="1417" actId="14100"/>
          <ac:picMkLst>
            <pc:docMk/>
            <pc:sldMk cId="3673019826" sldId="519"/>
            <ac:picMk id="3090" creationId="{E84C8B1E-142C-53AC-5DCE-B545D2101203}"/>
          </ac:picMkLst>
        </pc:picChg>
        <pc:picChg chg="add mod">
          <ac:chgData name="Richard Chalk" userId="287f8aa4f4de1d19" providerId="LiveId" clId="{E3FC098F-8FE9-43D8-87C8-4C8D41B0EE8C}" dt="2023-07-20T10:14:20.657" v="7155" actId="1035"/>
          <ac:picMkLst>
            <pc:docMk/>
            <pc:sldMk cId="3673019826" sldId="519"/>
            <ac:picMk id="3092" creationId="{E0350921-933B-009C-D549-2620752C7733}"/>
          </ac:picMkLst>
        </pc:picChg>
      </pc:sldChg>
      <pc:sldChg chg="add">
        <pc:chgData name="Richard Chalk" userId="287f8aa4f4de1d19" providerId="LiveId" clId="{E3FC098F-8FE9-43D8-87C8-4C8D41B0EE8C}" dt="2023-07-19T14:08:12.255" v="1699"/>
        <pc:sldMkLst>
          <pc:docMk/>
          <pc:sldMk cId="430383919" sldId="520"/>
        </pc:sldMkLst>
      </pc:sldChg>
      <pc:sldChg chg="modSp add del mod">
        <pc:chgData name="Richard Chalk" userId="287f8aa4f4de1d19" providerId="LiveId" clId="{E3FC098F-8FE9-43D8-87C8-4C8D41B0EE8C}" dt="2023-07-19T14:08:09.799" v="1698" actId="2696"/>
        <pc:sldMkLst>
          <pc:docMk/>
          <pc:sldMk cId="1293024098" sldId="520"/>
        </pc:sldMkLst>
        <pc:spChg chg="mod">
          <ac:chgData name="Richard Chalk" userId="287f8aa4f4de1d19" providerId="LiveId" clId="{E3FC098F-8FE9-43D8-87C8-4C8D41B0EE8C}" dt="2023-07-19T06:45:27.746" v="953" actId="20577"/>
          <ac:spMkLst>
            <pc:docMk/>
            <pc:sldMk cId="1293024098" sldId="520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7:59.826" v="62" actId="20577"/>
        <pc:sldMkLst>
          <pc:docMk/>
          <pc:sldMk cId="610650027" sldId="521"/>
        </pc:sldMkLst>
        <pc:spChg chg="mod">
          <ac:chgData name="Richard Chalk" userId="287f8aa4f4de1d19" providerId="LiveId" clId="{E3FC098F-8FE9-43D8-87C8-4C8D41B0EE8C}" dt="2023-07-19T05:37:59.826" v="62" actId="20577"/>
          <ac:spMkLst>
            <pc:docMk/>
            <pc:sldMk cId="610650027" sldId="521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14:08:54.295" v="1703"/>
        <pc:sldMkLst>
          <pc:docMk/>
          <pc:sldMk cId="1058803931" sldId="522"/>
        </pc:sldMkLst>
        <pc:spChg chg="mod">
          <ac:chgData name="Richard Chalk" userId="287f8aa4f4de1d19" providerId="LiveId" clId="{E3FC098F-8FE9-43D8-87C8-4C8D41B0EE8C}" dt="2023-07-19T05:38:08.322" v="72" actId="20577"/>
          <ac:spMkLst>
            <pc:docMk/>
            <pc:sldMk cId="1058803931" sldId="522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E3FC098F-8FE9-43D8-87C8-4C8D41B0EE8C}" dt="2023-07-19T05:38:45.678" v="125" actId="1036"/>
        <pc:sldMkLst>
          <pc:docMk/>
          <pc:sldMk cId="2774553520" sldId="523"/>
        </pc:sldMkLst>
        <pc:spChg chg="mod">
          <ac:chgData name="Richard Chalk" userId="287f8aa4f4de1d19" providerId="LiveId" clId="{E3FC098F-8FE9-43D8-87C8-4C8D41B0EE8C}" dt="2023-07-19T05:38:45.678" v="125" actId="1036"/>
          <ac:spMkLst>
            <pc:docMk/>
            <pc:sldMk cId="2774553520" sldId="523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8:54.246" v="131" actId="20577"/>
        <pc:sldMkLst>
          <pc:docMk/>
          <pc:sldMk cId="3938680033" sldId="524"/>
        </pc:sldMkLst>
        <pc:spChg chg="mod">
          <ac:chgData name="Richard Chalk" userId="287f8aa4f4de1d19" providerId="LiveId" clId="{E3FC098F-8FE9-43D8-87C8-4C8D41B0EE8C}" dt="2023-07-19T05:38:54.246" v="131" actId="20577"/>
          <ac:spMkLst>
            <pc:docMk/>
            <pc:sldMk cId="3938680033" sldId="524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48:19.670" v="6622" actId="47"/>
        <pc:sldMkLst>
          <pc:docMk/>
          <pc:sldMk cId="2506401006" sldId="525"/>
        </pc:sldMkLst>
        <pc:spChg chg="mod">
          <ac:chgData name="Richard Chalk" userId="287f8aa4f4de1d19" providerId="LiveId" clId="{E3FC098F-8FE9-43D8-87C8-4C8D41B0EE8C}" dt="2023-07-19T05:39:08.456" v="152" actId="20577"/>
          <ac:spMkLst>
            <pc:docMk/>
            <pc:sldMk cId="2506401006" sldId="525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19T14:07:16.919" v="1691"/>
        <pc:sldMkLst>
          <pc:docMk/>
          <pc:sldMk cId="733208413" sldId="526"/>
        </pc:sldMkLst>
      </pc:sldChg>
      <pc:sldChg chg="modSp add del mod">
        <pc:chgData name="Richard Chalk" userId="287f8aa4f4de1d19" providerId="LiveId" clId="{E3FC098F-8FE9-43D8-87C8-4C8D41B0EE8C}" dt="2023-07-19T14:07:09.521" v="1690" actId="2696"/>
        <pc:sldMkLst>
          <pc:docMk/>
          <pc:sldMk cId="2699012265" sldId="526"/>
        </pc:sldMkLst>
        <pc:spChg chg="mod">
          <ac:chgData name="Richard Chalk" userId="287f8aa4f4de1d19" providerId="LiveId" clId="{E3FC098F-8FE9-43D8-87C8-4C8D41B0EE8C}" dt="2023-07-19T05:39:19.942" v="166" actId="20577"/>
          <ac:spMkLst>
            <pc:docMk/>
            <pc:sldMk cId="2699012265" sldId="526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20T04:59:56.876" v="5196"/>
        <pc:sldMkLst>
          <pc:docMk/>
          <pc:sldMk cId="460914246" sldId="527"/>
        </pc:sldMkLst>
        <pc:spChg chg="mod">
          <ac:chgData name="Richard Chalk" userId="287f8aa4f4de1d19" providerId="LiveId" clId="{E3FC098F-8FE9-43D8-87C8-4C8D41B0EE8C}" dt="2023-07-19T05:39:29.818" v="176" actId="20577"/>
          <ac:spMkLst>
            <pc:docMk/>
            <pc:sldMk cId="460914246" sldId="527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26:08.458" v="6012" actId="2696"/>
        <pc:sldMkLst>
          <pc:docMk/>
          <pc:sldMk cId="1099308944" sldId="528"/>
        </pc:sldMkLst>
        <pc:spChg chg="mod">
          <ac:chgData name="Richard Chalk" userId="287f8aa4f4de1d19" providerId="LiveId" clId="{E3FC098F-8FE9-43D8-87C8-4C8D41B0EE8C}" dt="2023-07-19T05:39:40.208" v="187" actId="20577"/>
          <ac:spMkLst>
            <pc:docMk/>
            <pc:sldMk cId="1099308944" sldId="528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20T09:26:18.832" v="6013"/>
        <pc:sldMkLst>
          <pc:docMk/>
          <pc:sldMk cId="3335650728" sldId="528"/>
        </pc:sldMkLst>
      </pc:sldChg>
      <pc:sldChg chg="modSp add mod">
        <pc:chgData name="Richard Chalk" userId="287f8aa4f4de1d19" providerId="LiveId" clId="{E3FC098F-8FE9-43D8-87C8-4C8D41B0EE8C}" dt="2023-07-19T05:39:48.649" v="202" actId="20577"/>
        <pc:sldMkLst>
          <pc:docMk/>
          <pc:sldMk cId="3621538142" sldId="529"/>
        </pc:sldMkLst>
        <pc:spChg chg="mod">
          <ac:chgData name="Richard Chalk" userId="287f8aa4f4de1d19" providerId="LiveId" clId="{E3FC098F-8FE9-43D8-87C8-4C8D41B0EE8C}" dt="2023-07-19T05:39:48.649" v="202" actId="20577"/>
          <ac:spMkLst>
            <pc:docMk/>
            <pc:sldMk cId="3621538142" sldId="529"/>
            <ac:spMk id="118" creationId="{00000000-0000-0000-0000-000000000000}"/>
          </ac:spMkLst>
        </pc:spChg>
      </pc:sldChg>
      <pc:sldChg chg="delSp modSp add mod">
        <pc:chgData name="Richard Chalk" userId="287f8aa4f4de1d19" providerId="LiveId" clId="{E3FC098F-8FE9-43D8-87C8-4C8D41B0EE8C}" dt="2023-07-19T13:43:19.537" v="1457" actId="1035"/>
        <pc:sldMkLst>
          <pc:docMk/>
          <pc:sldMk cId="2331944968" sldId="530"/>
        </pc:sldMkLst>
        <pc:spChg chg="mod">
          <ac:chgData name="Richard Chalk" userId="287f8aa4f4de1d19" providerId="LiveId" clId="{E3FC098F-8FE9-43D8-87C8-4C8D41B0EE8C}" dt="2023-07-19T05:44:44.168" v="320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19T13:43:19.537" v="1457" actId="1035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06:06:32.867" v="387" actId="1037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E3FC098F-8FE9-43D8-87C8-4C8D41B0EE8C}" dt="2023-07-19T05:43:40.891" v="306" actId="1035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E3FC098F-8FE9-43D8-87C8-4C8D41B0EE8C}" dt="2023-07-19T05:43:25.140" v="259" actId="478"/>
          <ac:picMkLst>
            <pc:docMk/>
            <pc:sldMk cId="2331944968" sldId="530"/>
            <ac:picMk id="2050" creationId="{39D47829-75A0-558A-0986-D1819D3C5FF5}"/>
          </ac:picMkLst>
        </pc:picChg>
        <pc:cxnChg chg="mod">
          <ac:chgData name="Richard Chalk" userId="287f8aa4f4de1d19" providerId="LiveId" clId="{E3FC098F-8FE9-43D8-87C8-4C8D41B0EE8C}" dt="2023-07-19T13:43:19.537" v="1457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add ord">
        <pc:chgData name="Richard Chalk" userId="287f8aa4f4de1d19" providerId="LiveId" clId="{E3FC098F-8FE9-43D8-87C8-4C8D41B0EE8C}" dt="2023-07-19T05:42:01.943" v="226"/>
        <pc:sldMkLst>
          <pc:docMk/>
          <pc:sldMk cId="387256291" sldId="531"/>
        </pc:sldMkLst>
      </pc:sldChg>
      <pc:sldChg chg="addSp delSp modSp add mod modNotesTx">
        <pc:chgData name="Richard Chalk" userId="287f8aa4f4de1d19" providerId="LiveId" clId="{E3FC098F-8FE9-43D8-87C8-4C8D41B0EE8C}" dt="2023-07-19T13:43:47.889" v="1478" actId="20577"/>
        <pc:sldMkLst>
          <pc:docMk/>
          <pc:sldMk cId="1930755218" sldId="532"/>
        </pc:sldMkLst>
        <pc:spChg chg="mod ord">
          <ac:chgData name="Richard Chalk" userId="287f8aa4f4de1d19" providerId="LiveId" clId="{E3FC098F-8FE9-43D8-87C8-4C8D41B0EE8C}" dt="2023-07-19T10:18:15.341" v="1422" actId="20577"/>
          <ac:spMkLst>
            <pc:docMk/>
            <pc:sldMk cId="1930755218" sldId="53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15:33.147" v="528" actId="113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3:43:47.889" v="1478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19T06:14:44.950" v="520" actId="1036"/>
          <ac:picMkLst>
            <pc:docMk/>
            <pc:sldMk cId="1930755218" sldId="532"/>
            <ac:picMk id="9" creationId="{E5F9555E-7FC9-837A-2E76-F0E33F3CBCFD}"/>
          </ac:picMkLst>
        </pc:picChg>
        <pc:picChg chg="add del">
          <ac:chgData name="Richard Chalk" userId="287f8aa4f4de1d19" providerId="LiveId" clId="{E3FC098F-8FE9-43D8-87C8-4C8D41B0EE8C}" dt="2023-07-19T06:11:06.982" v="427" actId="478"/>
          <ac:picMkLst>
            <pc:docMk/>
            <pc:sldMk cId="1930755218" sldId="532"/>
            <ac:picMk id="11" creationId="{6BB2D916-5202-5F78-8D2D-D9B3B140009D}"/>
          </ac:picMkLst>
        </pc:picChg>
        <pc:picChg chg="add mod">
          <ac:chgData name="Richard Chalk" userId="287f8aa4f4de1d19" providerId="LiveId" clId="{E3FC098F-8FE9-43D8-87C8-4C8D41B0EE8C}" dt="2023-07-19T06:13:34.630" v="472" actId="1076"/>
          <ac:picMkLst>
            <pc:docMk/>
            <pc:sldMk cId="1930755218" sldId="532"/>
            <ac:picMk id="13" creationId="{D3ADA694-3183-0623-44AB-46E9C90DC3C1}"/>
          </ac:picMkLst>
        </pc:picChg>
        <pc:picChg chg="add mod">
          <ac:chgData name="Richard Chalk" userId="287f8aa4f4de1d19" providerId="LiveId" clId="{E3FC098F-8FE9-43D8-87C8-4C8D41B0EE8C}" dt="2023-07-19T06:13:41.032" v="480" actId="1038"/>
          <ac:picMkLst>
            <pc:docMk/>
            <pc:sldMk cId="1930755218" sldId="532"/>
            <ac:picMk id="15" creationId="{C0329374-9849-DC49-E427-D054B0C640C7}"/>
          </ac:picMkLst>
        </pc:picChg>
        <pc:picChg chg="del">
          <ac:chgData name="Richard Chalk" userId="287f8aa4f4de1d19" providerId="LiveId" clId="{E3FC098F-8FE9-43D8-87C8-4C8D41B0EE8C}" dt="2023-07-19T06:08:01.163" v="399" actId="478"/>
          <ac:picMkLst>
            <pc:docMk/>
            <pc:sldMk cId="1930755218" sldId="532"/>
            <ac:picMk id="1026" creationId="{2A8C079E-E67A-AA02-F467-278EC680069E}"/>
          </ac:picMkLst>
        </pc:picChg>
        <pc:picChg chg="del">
          <ac:chgData name="Richard Chalk" userId="287f8aa4f4de1d19" providerId="LiveId" clId="{E3FC098F-8FE9-43D8-87C8-4C8D41B0EE8C}" dt="2023-07-19T06:07:06.787" v="389" actId="478"/>
          <ac:picMkLst>
            <pc:docMk/>
            <pc:sldMk cId="1930755218" sldId="532"/>
            <ac:picMk id="1028" creationId="{9840ADB3-1BB6-A137-1D21-C7517A4C5D93}"/>
          </ac:picMkLst>
        </pc:picChg>
      </pc:sldChg>
      <pc:sldChg chg="addSp delSp modSp add mod modNotesTx">
        <pc:chgData name="Richard Chalk" userId="287f8aa4f4de1d19" providerId="LiveId" clId="{E3FC098F-8FE9-43D8-87C8-4C8D41B0EE8C}" dt="2023-07-19T13:44:52.278" v="1481" actId="20577"/>
        <pc:sldMkLst>
          <pc:docMk/>
          <pc:sldMk cId="502136373" sldId="533"/>
        </pc:sldMkLst>
        <pc:spChg chg="mod">
          <ac:chgData name="Richard Chalk" userId="287f8aa4f4de1d19" providerId="LiveId" clId="{E3FC098F-8FE9-43D8-87C8-4C8D41B0EE8C}" dt="2023-07-19T13:44:52.278" v="1481" actId="20577"/>
          <ac:spMkLst>
            <pc:docMk/>
            <pc:sldMk cId="502136373" sldId="533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3:44:42.745" v="1480" actId="207"/>
          <ac:spMkLst>
            <pc:docMk/>
            <pc:sldMk cId="502136373" sldId="533"/>
            <ac:spMk id="3" creationId="{173D56EC-57A4-FE19-1901-5242223ADD72}"/>
          </ac:spMkLst>
        </pc:spChg>
        <pc:spChg chg="add del">
          <ac:chgData name="Richard Chalk" userId="287f8aa4f4de1d19" providerId="LiveId" clId="{E3FC098F-8FE9-43D8-87C8-4C8D41B0EE8C}" dt="2023-07-19T06:21:20.762" v="625" actId="478"/>
          <ac:spMkLst>
            <pc:docMk/>
            <pc:sldMk cId="502136373" sldId="533"/>
            <ac:spMk id="8" creationId="{67BD86E0-FDD5-0D7F-FF03-432D28C1619C}"/>
          </ac:spMkLst>
        </pc:spChg>
        <pc:spChg chg="add del">
          <ac:chgData name="Richard Chalk" userId="287f8aa4f4de1d19" providerId="LiveId" clId="{E3FC098F-8FE9-43D8-87C8-4C8D41B0EE8C}" dt="2023-07-19T06:21:22.328" v="627" actId="478"/>
          <ac:spMkLst>
            <pc:docMk/>
            <pc:sldMk cId="502136373" sldId="533"/>
            <ac:spMk id="9" creationId="{1FBD2AA6-8614-BA24-F5CB-C078A3830A71}"/>
          </ac:spMkLst>
        </pc:spChg>
        <pc:spChg chg="add del">
          <ac:chgData name="Richard Chalk" userId="287f8aa4f4de1d19" providerId="LiveId" clId="{E3FC098F-8FE9-43D8-87C8-4C8D41B0EE8C}" dt="2023-07-19T06:27:26.044" v="748" actId="22"/>
          <ac:spMkLst>
            <pc:docMk/>
            <pc:sldMk cId="502136373" sldId="533"/>
            <ac:spMk id="11" creationId="{2E25119E-545D-9D4D-95ED-9FBA70AF1A51}"/>
          </ac:spMkLst>
        </pc:spChg>
        <pc:picChg chg="add del">
          <ac:chgData name="Richard Chalk" userId="287f8aa4f4de1d19" providerId="LiveId" clId="{E3FC098F-8FE9-43D8-87C8-4C8D41B0EE8C}" dt="2023-07-19T06:20:01.032" v="611" actId="478"/>
          <ac:picMkLst>
            <pc:docMk/>
            <pc:sldMk cId="502136373" sldId="533"/>
            <ac:picMk id="1026" creationId="{9D874E4A-E6D1-E8F9-659F-2318F4622A48}"/>
          </ac:picMkLst>
        </pc:picChg>
        <pc:picChg chg="add mod">
          <ac:chgData name="Richard Chalk" userId="287f8aa4f4de1d19" providerId="LiveId" clId="{E3FC098F-8FE9-43D8-87C8-4C8D41B0EE8C}" dt="2023-07-19T06:20:12.695" v="615" actId="1076"/>
          <ac:picMkLst>
            <pc:docMk/>
            <pc:sldMk cId="502136373" sldId="533"/>
            <ac:picMk id="1028" creationId="{12C38E92-9383-7C55-A4B4-544CBCC2C4D6}"/>
          </ac:picMkLst>
        </pc:picChg>
        <pc:picChg chg="add mod">
          <ac:chgData name="Richard Chalk" userId="287f8aa4f4de1d19" providerId="LiveId" clId="{E3FC098F-8FE9-43D8-87C8-4C8D41B0EE8C}" dt="2023-07-19T06:21:59.470" v="639" actId="1076"/>
          <ac:picMkLst>
            <pc:docMk/>
            <pc:sldMk cId="502136373" sldId="533"/>
            <ac:picMk id="1030" creationId="{A169DE91-561F-D90D-3895-CB6D865217F7}"/>
          </ac:picMkLst>
        </pc:picChg>
        <pc:picChg chg="add mod">
          <ac:chgData name="Richard Chalk" userId="287f8aa4f4de1d19" providerId="LiveId" clId="{E3FC098F-8FE9-43D8-87C8-4C8D41B0EE8C}" dt="2023-07-19T06:21:52.140" v="637" actId="1076"/>
          <ac:picMkLst>
            <pc:docMk/>
            <pc:sldMk cId="502136373" sldId="533"/>
            <ac:picMk id="1032" creationId="{D6F11D25-9146-D25D-6181-5D4CCF4482A0}"/>
          </ac:picMkLst>
        </pc:picChg>
        <pc:picChg chg="add mod">
          <ac:chgData name="Richard Chalk" userId="287f8aa4f4de1d19" providerId="LiveId" clId="{E3FC098F-8FE9-43D8-87C8-4C8D41B0EE8C}" dt="2023-07-19T06:21:54.326" v="638" actId="1076"/>
          <ac:picMkLst>
            <pc:docMk/>
            <pc:sldMk cId="502136373" sldId="533"/>
            <ac:picMk id="1038" creationId="{42D7F0EF-9E19-8598-D84F-870147CC938D}"/>
          </ac:picMkLst>
        </pc:picChg>
      </pc:sldChg>
      <pc:sldChg chg="delSp modSp add del mod">
        <pc:chgData name="Richard Chalk" userId="287f8aa4f4de1d19" providerId="LiveId" clId="{E3FC098F-8FE9-43D8-87C8-4C8D41B0EE8C}" dt="2023-07-19T06:17:07.733" v="537" actId="2696"/>
        <pc:sldMkLst>
          <pc:docMk/>
          <pc:sldMk cId="3645877052" sldId="533"/>
        </pc:sldMkLst>
        <pc:spChg chg="mod">
          <ac:chgData name="Richard Chalk" userId="287f8aa4f4de1d19" providerId="LiveId" clId="{E3FC098F-8FE9-43D8-87C8-4C8D41B0EE8C}" dt="2023-07-19T06:16:15.208" v="536" actId="20577"/>
          <ac:spMkLst>
            <pc:docMk/>
            <pc:sldMk cId="3645877052" sldId="533"/>
            <ac:spMk id="7" creationId="{EBD62573-4B50-EAD6-8C7E-C3AE6A9F45B4}"/>
          </ac:spMkLst>
        </pc:spChg>
        <pc:picChg chg="del">
          <ac:chgData name="Richard Chalk" userId="287f8aa4f4de1d19" providerId="LiveId" clId="{E3FC098F-8FE9-43D8-87C8-4C8D41B0EE8C}" dt="2023-07-19T06:16:00.118" v="530" actId="478"/>
          <ac:picMkLst>
            <pc:docMk/>
            <pc:sldMk cId="3645877052" sldId="533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06:16:00.857" v="531" actId="478"/>
          <ac:picMkLst>
            <pc:docMk/>
            <pc:sldMk cId="3645877052" sldId="533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06:16:01.619" v="532" actId="478"/>
          <ac:picMkLst>
            <pc:docMk/>
            <pc:sldMk cId="3645877052" sldId="533"/>
            <ac:picMk id="15" creationId="{C0329374-9849-DC49-E427-D054B0C640C7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17:31.510" v="7157" actId="20577"/>
        <pc:sldMkLst>
          <pc:docMk/>
          <pc:sldMk cId="1235889856" sldId="534"/>
        </pc:sldMkLst>
        <pc:spChg chg="mod">
          <ac:chgData name="Richard Chalk" userId="287f8aa4f4de1d19" providerId="LiveId" clId="{E3FC098F-8FE9-43D8-87C8-4C8D41B0EE8C}" dt="2023-07-19T13:58:53.405" v="1635" actId="207"/>
          <ac:spMkLst>
            <pc:docMk/>
            <pc:sldMk cId="1235889856" sldId="534"/>
            <ac:spMk id="2" creationId="{2CED0939-2445-F1A3-21AE-0A535344DD5D}"/>
          </ac:spMkLst>
        </pc:spChg>
        <pc:spChg chg="add del mod">
          <ac:chgData name="Richard Chalk" userId="287f8aa4f4de1d19" providerId="LiveId" clId="{E3FC098F-8FE9-43D8-87C8-4C8D41B0EE8C}" dt="2023-07-19T13:51:54.342" v="1540" actId="478"/>
          <ac:spMkLst>
            <pc:docMk/>
            <pc:sldMk cId="1235889856" sldId="534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17:31.510" v="7157" actId="20577"/>
          <ac:spMkLst>
            <pc:docMk/>
            <pc:sldMk cId="1235889856" sldId="534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3:45:45.803" v="1484" actId="478"/>
          <ac:spMkLst>
            <pc:docMk/>
            <pc:sldMk cId="1235889856" sldId="534"/>
            <ac:spMk id="8" creationId="{C52819AC-67A7-8BDB-0E7E-F2D3C78ABC40}"/>
          </ac:spMkLst>
        </pc:spChg>
        <pc:spChg chg="add mod">
          <ac:chgData name="Richard Chalk" userId="287f8aa4f4de1d19" providerId="LiveId" clId="{E3FC098F-8FE9-43D8-87C8-4C8D41B0EE8C}" dt="2023-07-19T13:52:37.233" v="1554" actId="14100"/>
          <ac:spMkLst>
            <pc:docMk/>
            <pc:sldMk cId="1235889856" sldId="534"/>
            <ac:spMk id="10" creationId="{EBC4538A-04DD-7030-B0B1-7CF79376EA5F}"/>
          </ac:spMkLst>
        </pc:spChg>
        <pc:spChg chg="add mod">
          <ac:chgData name="Richard Chalk" userId="287f8aa4f4de1d19" providerId="LiveId" clId="{E3FC098F-8FE9-43D8-87C8-4C8D41B0EE8C}" dt="2023-07-19T13:54:47.683" v="1593" actId="20577"/>
          <ac:spMkLst>
            <pc:docMk/>
            <pc:sldMk cId="1235889856" sldId="534"/>
            <ac:spMk id="11" creationId="{15066BB9-5584-B434-6E99-A135E9FCB81A}"/>
          </ac:spMkLst>
        </pc:spChg>
        <pc:spChg chg="add mod">
          <ac:chgData name="Richard Chalk" userId="287f8aa4f4de1d19" providerId="LiveId" clId="{E3FC098F-8FE9-43D8-87C8-4C8D41B0EE8C}" dt="2023-07-19T13:55:11.478" v="1602" actId="14100"/>
          <ac:spMkLst>
            <pc:docMk/>
            <pc:sldMk cId="1235889856" sldId="534"/>
            <ac:spMk id="12" creationId="{794EB189-43E6-4E51-DFAA-165C1697C240}"/>
          </ac:spMkLst>
        </pc:spChg>
        <pc:spChg chg="add mod">
          <ac:chgData name="Richard Chalk" userId="287f8aa4f4de1d19" providerId="LiveId" clId="{E3FC098F-8FE9-43D8-87C8-4C8D41B0EE8C}" dt="2023-07-19T13:55:33.852" v="1623" actId="1037"/>
          <ac:spMkLst>
            <pc:docMk/>
            <pc:sldMk cId="1235889856" sldId="534"/>
            <ac:spMk id="14" creationId="{72A64BBA-856D-E953-4F92-1EC6A9B7FA1D}"/>
          </ac:spMkLst>
        </pc:spChg>
        <pc:spChg chg="add mod">
          <ac:chgData name="Richard Chalk" userId="287f8aa4f4de1d19" providerId="LiveId" clId="{E3FC098F-8FE9-43D8-87C8-4C8D41B0EE8C}" dt="2023-07-19T13:58:02.710" v="1628" actId="14100"/>
          <ac:spMkLst>
            <pc:docMk/>
            <pc:sldMk cId="1235889856" sldId="534"/>
            <ac:spMk id="16" creationId="{448C6EA9-A892-5122-748F-CC798E3162A1}"/>
          </ac:spMkLst>
        </pc:spChg>
        <pc:spChg chg="add mod">
          <ac:chgData name="Richard Chalk" userId="287f8aa4f4de1d19" providerId="LiveId" clId="{E3FC098F-8FE9-43D8-87C8-4C8D41B0EE8C}" dt="2023-07-19T14:00:19.191" v="1675" actId="20577"/>
          <ac:spMkLst>
            <pc:docMk/>
            <pc:sldMk cId="1235889856" sldId="534"/>
            <ac:spMk id="17" creationId="{0178DFCF-7DD8-D79B-949F-950655479FCD}"/>
          </ac:spMkLst>
        </pc:spChg>
        <pc:spChg chg="add mod">
          <ac:chgData name="Richard Chalk" userId="287f8aa4f4de1d19" providerId="LiveId" clId="{E3FC098F-8FE9-43D8-87C8-4C8D41B0EE8C}" dt="2023-07-19T14:00:00.012" v="1670" actId="1036"/>
          <ac:spMkLst>
            <pc:docMk/>
            <pc:sldMk cId="1235889856" sldId="534"/>
            <ac:spMk id="18" creationId="{7345FFAD-AA36-4DF1-2CF6-406F5678296D}"/>
          </ac:spMkLst>
        </pc:spChg>
        <pc:spChg chg="add mod">
          <ac:chgData name="Richard Chalk" userId="287f8aa4f4de1d19" providerId="LiveId" clId="{E3FC098F-8FE9-43D8-87C8-4C8D41B0EE8C}" dt="2023-07-19T14:00:50.913" v="1682" actId="1038"/>
          <ac:spMkLst>
            <pc:docMk/>
            <pc:sldMk cId="1235889856" sldId="534"/>
            <ac:spMk id="21" creationId="{4B04AD9A-388F-971A-1DD9-EF317BF59DF4}"/>
          </ac:spMkLst>
        </pc:spChg>
        <pc:picChg chg="del">
          <ac:chgData name="Richard Chalk" userId="287f8aa4f4de1d19" providerId="LiveId" clId="{E3FC098F-8FE9-43D8-87C8-4C8D41B0EE8C}" dt="2023-07-19T13:46:21.830" v="1487" actId="478"/>
          <ac:picMkLst>
            <pc:docMk/>
            <pc:sldMk cId="1235889856" sldId="534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13:46:20.485" v="1485" actId="478"/>
          <ac:picMkLst>
            <pc:docMk/>
            <pc:sldMk cId="1235889856" sldId="534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13:46:21.123" v="1486" actId="478"/>
          <ac:picMkLst>
            <pc:docMk/>
            <pc:sldMk cId="1235889856" sldId="534"/>
            <ac:picMk id="15" creationId="{C0329374-9849-DC49-E427-D054B0C640C7}"/>
          </ac:picMkLst>
        </pc:picChg>
        <pc:picChg chg="add del mod">
          <ac:chgData name="Richard Chalk" userId="287f8aa4f4de1d19" providerId="LiveId" clId="{E3FC098F-8FE9-43D8-87C8-4C8D41B0EE8C}" dt="2023-07-19T13:51:33.590" v="1536" actId="478"/>
          <ac:picMkLst>
            <pc:docMk/>
            <pc:sldMk cId="1235889856" sldId="534"/>
            <ac:picMk id="7170" creationId="{70B2EFF4-4F08-88AA-BAB4-C816731A8136}"/>
          </ac:picMkLst>
        </pc:picChg>
        <pc:picChg chg="add mod">
          <ac:chgData name="Richard Chalk" userId="287f8aa4f4de1d19" providerId="LiveId" clId="{E3FC098F-8FE9-43D8-87C8-4C8D41B0EE8C}" dt="2023-07-19T13:52:02.745" v="1542" actId="1076"/>
          <ac:picMkLst>
            <pc:docMk/>
            <pc:sldMk cId="1235889856" sldId="534"/>
            <ac:picMk id="7172" creationId="{8237C417-7DA7-3D97-388D-320D46FE3648}"/>
          </ac:picMkLst>
        </pc:picChg>
        <pc:picChg chg="add mod">
          <ac:chgData name="Richard Chalk" userId="287f8aa4f4de1d19" providerId="LiveId" clId="{E3FC098F-8FE9-43D8-87C8-4C8D41B0EE8C}" dt="2023-07-19T14:11:52.340" v="1770" actId="1037"/>
          <ac:picMkLst>
            <pc:docMk/>
            <pc:sldMk cId="1235889856" sldId="534"/>
            <ac:picMk id="7174" creationId="{ABF73E3A-9AF4-28BC-7662-71841739C4CE}"/>
          </ac:picMkLst>
        </pc:picChg>
        <pc:cxnChg chg="add mod">
          <ac:chgData name="Richard Chalk" userId="287f8aa4f4de1d19" providerId="LiveId" clId="{E3FC098F-8FE9-43D8-87C8-4C8D41B0EE8C}" dt="2023-07-19T14:00:14.081" v="1673" actId="1582"/>
          <ac:cxnSpMkLst>
            <pc:docMk/>
            <pc:sldMk cId="1235889856" sldId="534"/>
            <ac:cxnSpMk id="20" creationId="{967E3EC8-78A0-B3DE-CC00-7E6C3CDDBFE6}"/>
          </ac:cxnSpMkLst>
        </pc:cxnChg>
        <pc:cxnChg chg="add mod">
          <ac:chgData name="Richard Chalk" userId="287f8aa4f4de1d19" providerId="LiveId" clId="{E3FC098F-8FE9-43D8-87C8-4C8D41B0EE8C}" dt="2023-07-19T14:01:03.901" v="1684" actId="14100"/>
          <ac:cxnSpMkLst>
            <pc:docMk/>
            <pc:sldMk cId="1235889856" sldId="534"/>
            <ac:cxnSpMk id="22" creationId="{80C0C1C4-CFEB-4F81-854E-2778031073F5}"/>
          </ac:cxnSpMkLst>
        </pc:cxnChg>
      </pc:sldChg>
      <pc:sldChg chg="addSp delSp modSp add mod modNotesTx">
        <pc:chgData name="Richard Chalk" userId="287f8aa4f4de1d19" providerId="LiveId" clId="{E3FC098F-8FE9-43D8-87C8-4C8D41B0EE8C}" dt="2023-07-19T13:45:20.484" v="1483" actId="12"/>
        <pc:sldMkLst>
          <pc:docMk/>
          <pc:sldMk cId="2914032141" sldId="535"/>
        </pc:sldMkLst>
        <pc:spChg chg="mod">
          <ac:chgData name="Richard Chalk" userId="287f8aa4f4de1d19" providerId="LiveId" clId="{E3FC098F-8FE9-43D8-87C8-4C8D41B0EE8C}" dt="2023-07-19T06:30:42.315" v="792" actId="113"/>
          <ac:spMkLst>
            <pc:docMk/>
            <pc:sldMk cId="2914032141" sldId="535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31:29.452" v="806" actId="20577"/>
          <ac:spMkLst>
            <pc:docMk/>
            <pc:sldMk cId="2914032141" sldId="535"/>
            <ac:spMk id="3" creationId="{173D56EC-57A4-FE19-1901-5242223ADD72}"/>
          </ac:spMkLst>
        </pc:spChg>
        <pc:picChg chg="del">
          <ac:chgData name="Richard Chalk" userId="287f8aa4f4de1d19" providerId="LiveId" clId="{E3FC098F-8FE9-43D8-87C8-4C8D41B0EE8C}" dt="2023-07-19T06:31:35.096" v="807" actId="478"/>
          <ac:picMkLst>
            <pc:docMk/>
            <pc:sldMk cId="2914032141" sldId="535"/>
            <ac:picMk id="5" creationId="{6325E9FD-CB31-18CC-9788-1DF96F31E1FE}"/>
          </ac:picMkLst>
        </pc:picChg>
        <pc:picChg chg="del">
          <ac:chgData name="Richard Chalk" userId="287f8aa4f4de1d19" providerId="LiveId" clId="{E3FC098F-8FE9-43D8-87C8-4C8D41B0EE8C}" dt="2023-07-19T06:29:09.014" v="771" actId="478"/>
          <ac:picMkLst>
            <pc:docMk/>
            <pc:sldMk cId="2914032141" sldId="535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06:29:08.443" v="770" actId="478"/>
          <ac:picMkLst>
            <pc:docMk/>
            <pc:sldMk cId="2914032141" sldId="535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06:29:06.704" v="768" actId="478"/>
          <ac:picMkLst>
            <pc:docMk/>
            <pc:sldMk cId="2914032141" sldId="535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06:29:07.794" v="769" actId="478"/>
          <ac:picMkLst>
            <pc:docMk/>
            <pc:sldMk cId="2914032141" sldId="535"/>
            <ac:picMk id="1038" creationId="{42D7F0EF-9E19-8598-D84F-870147CC938D}"/>
          </ac:picMkLst>
        </pc:picChg>
        <pc:picChg chg="add mod">
          <ac:chgData name="Richard Chalk" userId="287f8aa4f4de1d19" providerId="LiveId" clId="{E3FC098F-8FE9-43D8-87C8-4C8D41B0EE8C}" dt="2023-07-19T06:31:40.164" v="808" actId="14100"/>
          <ac:picMkLst>
            <pc:docMk/>
            <pc:sldMk cId="2914032141" sldId="535"/>
            <ac:picMk id="2050" creationId="{0EEC7EEB-4C10-02C4-717F-998183114408}"/>
          </ac:picMkLst>
        </pc:picChg>
      </pc:sldChg>
      <pc:sldChg chg="add ord">
        <pc:chgData name="Richard Chalk" userId="287f8aa4f4de1d19" providerId="LiveId" clId="{E3FC098F-8FE9-43D8-87C8-4C8D41B0EE8C}" dt="2023-07-19T14:08:43.469" v="1701"/>
        <pc:sldMkLst>
          <pc:docMk/>
          <pc:sldMk cId="1964049909" sldId="536"/>
        </pc:sldMkLst>
      </pc:sldChg>
      <pc:sldChg chg="addSp delSp modSp add mod">
        <pc:chgData name="Richard Chalk" userId="287f8aa4f4de1d19" providerId="LiveId" clId="{E3FC098F-8FE9-43D8-87C8-4C8D41B0EE8C}" dt="2023-07-19T18:54:52.108" v="3548" actId="207"/>
        <pc:sldMkLst>
          <pc:docMk/>
          <pc:sldMk cId="490169108" sldId="537"/>
        </pc:sldMkLst>
        <pc:spChg chg="mod">
          <ac:chgData name="Richard Chalk" userId="287f8aa4f4de1d19" providerId="LiveId" clId="{E3FC098F-8FE9-43D8-87C8-4C8D41B0EE8C}" dt="2023-07-19T14:18:57.657" v="1907" actId="113"/>
          <ac:spMkLst>
            <pc:docMk/>
            <pc:sldMk cId="490169108" sldId="53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8:22.587" v="1900" actId="14100"/>
          <ac:spMkLst>
            <pc:docMk/>
            <pc:sldMk cId="490169108" sldId="53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4:09:14.522" v="1713" actId="20577"/>
          <ac:spMkLst>
            <pc:docMk/>
            <pc:sldMk cId="490169108" sldId="537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4:09:44.115" v="1714" actId="478"/>
          <ac:spMkLst>
            <pc:docMk/>
            <pc:sldMk cId="490169108" sldId="537"/>
            <ac:spMk id="8" creationId="{ED2F839E-2257-E66C-DF04-23DA30640E8D}"/>
          </ac:spMkLst>
        </pc:spChg>
        <pc:spChg chg="add mod">
          <ac:chgData name="Richard Chalk" userId="287f8aa4f4de1d19" providerId="LiveId" clId="{E3FC098F-8FE9-43D8-87C8-4C8D41B0EE8C}" dt="2023-07-19T18:54:52.108" v="3548" actId="207"/>
          <ac:spMkLst>
            <pc:docMk/>
            <pc:sldMk cId="490169108" sldId="537"/>
            <ac:spMk id="11" creationId="{289240D9-2B35-5205-24FE-A65573DEA281}"/>
          </ac:spMkLst>
        </pc:spChg>
        <pc:picChg chg="add mod">
          <ac:chgData name="Richard Chalk" userId="287f8aa4f4de1d19" providerId="LiveId" clId="{E3FC098F-8FE9-43D8-87C8-4C8D41B0EE8C}" dt="2023-07-19T14:13:39.053" v="1825"/>
          <ac:picMkLst>
            <pc:docMk/>
            <pc:sldMk cId="490169108" sldId="537"/>
            <ac:picMk id="9" creationId="{3FD9DE2C-01D6-9D6D-26E4-DA2F4D182203}"/>
          </ac:picMkLst>
        </pc:picChg>
        <pc:picChg chg="add mod">
          <ac:chgData name="Richard Chalk" userId="287f8aa4f4de1d19" providerId="LiveId" clId="{E3FC098F-8FE9-43D8-87C8-4C8D41B0EE8C}" dt="2023-07-19T14:13:45.742" v="1827" actId="167"/>
          <ac:picMkLst>
            <pc:docMk/>
            <pc:sldMk cId="490169108" sldId="537"/>
            <ac:picMk id="10" creationId="{432DAA5A-3895-79F7-7F4A-288A8280420A}"/>
          </ac:picMkLst>
        </pc:picChg>
        <pc:picChg chg="add mod">
          <ac:chgData name="Richard Chalk" userId="287f8aa4f4de1d19" providerId="LiveId" clId="{E3FC098F-8FE9-43D8-87C8-4C8D41B0EE8C}" dt="2023-07-19T14:23:28.614" v="2008" actId="1076"/>
          <ac:picMkLst>
            <pc:docMk/>
            <pc:sldMk cId="490169108" sldId="537"/>
            <ac:picMk id="12" creationId="{50999DFC-D2F1-6677-CFF7-1B436CB93C24}"/>
          </ac:picMkLst>
        </pc:picChg>
      </pc:sldChg>
      <pc:sldChg chg="add del">
        <pc:chgData name="Richard Chalk" userId="287f8aa4f4de1d19" providerId="LiveId" clId="{E3FC098F-8FE9-43D8-87C8-4C8D41B0EE8C}" dt="2023-07-19T10:08:22.572" v="1236"/>
        <pc:sldMkLst>
          <pc:docMk/>
          <pc:sldMk cId="2701936146" sldId="537"/>
        </pc:sldMkLst>
      </pc:sldChg>
      <pc:sldChg chg="addSp delSp modSp add mod">
        <pc:chgData name="Richard Chalk" userId="287f8aa4f4de1d19" providerId="LiveId" clId="{E3FC098F-8FE9-43D8-87C8-4C8D41B0EE8C}" dt="2023-07-19T14:18:14.777" v="1897" actId="20577"/>
        <pc:sldMkLst>
          <pc:docMk/>
          <pc:sldMk cId="1201188176" sldId="538"/>
        </pc:sldMkLst>
        <pc:spChg chg="mod">
          <ac:chgData name="Richard Chalk" userId="287f8aa4f4de1d19" providerId="LiveId" clId="{E3FC098F-8FE9-43D8-87C8-4C8D41B0EE8C}" dt="2023-07-19T14:18:14.777" v="1897" actId="20577"/>
          <ac:spMkLst>
            <pc:docMk/>
            <pc:sldMk cId="1201188176" sldId="538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15:05.530" v="1847" actId="478"/>
          <ac:spMkLst>
            <pc:docMk/>
            <pc:sldMk cId="1201188176" sldId="538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19T14:15:05.904" v="1848"/>
          <ac:spMkLst>
            <pc:docMk/>
            <pc:sldMk cId="1201188176" sldId="538"/>
            <ac:spMk id="8" creationId="{8DD6A744-4822-08AD-BB65-7C0936FAF55D}"/>
          </ac:spMkLst>
        </pc:spChg>
        <pc:picChg chg="add mod">
          <ac:chgData name="Richard Chalk" userId="287f8aa4f4de1d19" providerId="LiveId" clId="{E3FC098F-8FE9-43D8-87C8-4C8D41B0EE8C}" dt="2023-07-19T14:11:54.073" v="1771"/>
          <ac:picMkLst>
            <pc:docMk/>
            <pc:sldMk cId="1201188176" sldId="538"/>
            <ac:picMk id="3" creationId="{6B621D9A-AEF7-8EC3-AA70-9382F8A25510}"/>
          </ac:picMkLst>
        </pc:picChg>
        <pc:picChg chg="add mod">
          <ac:chgData name="Richard Chalk" userId="287f8aa4f4de1d19" providerId="LiveId" clId="{E3FC098F-8FE9-43D8-87C8-4C8D41B0EE8C}" dt="2023-07-19T14:15:05.904" v="1848"/>
          <ac:picMkLst>
            <pc:docMk/>
            <pc:sldMk cId="1201188176" sldId="538"/>
            <ac:picMk id="9" creationId="{82AFE7AB-B851-C07D-B873-3D1174805B55}"/>
          </ac:picMkLst>
        </pc:picChg>
      </pc:sldChg>
      <pc:sldChg chg="modSp add del mod">
        <pc:chgData name="Richard Chalk" userId="287f8aa4f4de1d19" providerId="LiveId" clId="{E3FC098F-8FE9-43D8-87C8-4C8D41B0EE8C}" dt="2023-07-19T14:01:31.773" v="1687" actId="47"/>
        <pc:sldMkLst>
          <pc:docMk/>
          <pc:sldMk cId="1276910916" sldId="538"/>
        </pc:sldMkLst>
        <pc:spChg chg="mod">
          <ac:chgData name="Richard Chalk" userId="287f8aa4f4de1d19" providerId="LiveId" clId="{E3FC098F-8FE9-43D8-87C8-4C8D41B0EE8C}" dt="2023-07-19T14:01:23.863" v="1685" actId="21"/>
          <ac:spMkLst>
            <pc:docMk/>
            <pc:sldMk cId="1276910916" sldId="538"/>
            <ac:spMk id="3" creationId="{173D56EC-57A4-FE19-1901-5242223ADD72}"/>
          </ac:spMkLst>
        </pc:spChg>
      </pc:sldChg>
      <pc:sldChg chg="addSp delSp modSp add mod modNotesTx">
        <pc:chgData name="Richard Chalk" userId="287f8aa4f4de1d19" providerId="LiveId" clId="{E3FC098F-8FE9-43D8-87C8-4C8D41B0EE8C}" dt="2023-07-19T14:26:24.572" v="2087" actId="20577"/>
        <pc:sldMkLst>
          <pc:docMk/>
          <pc:sldMk cId="1798859915" sldId="539"/>
        </pc:sldMkLst>
        <pc:spChg chg="mod">
          <ac:chgData name="Richard Chalk" userId="287f8aa4f4de1d19" providerId="LiveId" clId="{E3FC098F-8FE9-43D8-87C8-4C8D41B0EE8C}" dt="2023-07-19T14:26:24.572" v="2087" actId="20577"/>
          <ac:spMkLst>
            <pc:docMk/>
            <pc:sldMk cId="1798859915" sldId="53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4:56.669" v="1846" actId="20577"/>
          <ac:spMkLst>
            <pc:docMk/>
            <pc:sldMk cId="1798859915" sldId="539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19T14:23:02.801" v="1998" actId="478"/>
          <ac:spMkLst>
            <pc:docMk/>
            <pc:sldMk cId="1798859915" sldId="539"/>
            <ac:spMk id="10" creationId="{EBC4538A-04DD-7030-B0B1-7CF79376EA5F}"/>
          </ac:spMkLst>
        </pc:spChg>
        <pc:spChg chg="del mod">
          <ac:chgData name="Richard Chalk" userId="287f8aa4f4de1d19" providerId="LiveId" clId="{E3FC098F-8FE9-43D8-87C8-4C8D41B0EE8C}" dt="2023-07-19T14:23:03.738" v="1999" actId="478"/>
          <ac:spMkLst>
            <pc:docMk/>
            <pc:sldMk cId="1798859915" sldId="539"/>
            <ac:spMk id="11" creationId="{15066BB9-5584-B434-6E99-A135E9FCB81A}"/>
          </ac:spMkLst>
        </pc:spChg>
        <pc:spChg chg="del">
          <ac:chgData name="Richard Chalk" userId="287f8aa4f4de1d19" providerId="LiveId" clId="{E3FC098F-8FE9-43D8-87C8-4C8D41B0EE8C}" dt="2023-07-19T14:23:05.949" v="2001" actId="478"/>
          <ac:spMkLst>
            <pc:docMk/>
            <pc:sldMk cId="1798859915" sldId="539"/>
            <ac:spMk id="12" creationId="{794EB189-43E6-4E51-DFAA-165C1697C240}"/>
          </ac:spMkLst>
        </pc:spChg>
        <pc:spChg chg="del">
          <ac:chgData name="Richard Chalk" userId="287f8aa4f4de1d19" providerId="LiveId" clId="{E3FC098F-8FE9-43D8-87C8-4C8D41B0EE8C}" dt="2023-07-19T14:23:05.115" v="2000" actId="478"/>
          <ac:spMkLst>
            <pc:docMk/>
            <pc:sldMk cId="1798859915" sldId="539"/>
            <ac:spMk id="14" creationId="{72A64BBA-856D-E953-4F92-1EC6A9B7FA1D}"/>
          </ac:spMkLst>
        </pc:spChg>
        <pc:spChg chg="del">
          <ac:chgData name="Richard Chalk" userId="287f8aa4f4de1d19" providerId="LiveId" clId="{E3FC098F-8FE9-43D8-87C8-4C8D41B0EE8C}" dt="2023-07-19T14:22:59.997" v="1995" actId="478"/>
          <ac:spMkLst>
            <pc:docMk/>
            <pc:sldMk cId="1798859915" sldId="539"/>
            <ac:spMk id="16" creationId="{448C6EA9-A892-5122-748F-CC798E3162A1}"/>
          </ac:spMkLst>
        </pc:spChg>
        <pc:spChg chg="del">
          <ac:chgData name="Richard Chalk" userId="287f8aa4f4de1d19" providerId="LiveId" clId="{E3FC098F-8FE9-43D8-87C8-4C8D41B0EE8C}" dt="2023-07-19T14:23:07.514" v="2003" actId="478"/>
          <ac:spMkLst>
            <pc:docMk/>
            <pc:sldMk cId="1798859915" sldId="539"/>
            <ac:spMk id="17" creationId="{0178DFCF-7DD8-D79B-949F-950655479FCD}"/>
          </ac:spMkLst>
        </pc:spChg>
        <pc:spChg chg="del">
          <ac:chgData name="Richard Chalk" userId="287f8aa4f4de1d19" providerId="LiveId" clId="{E3FC098F-8FE9-43D8-87C8-4C8D41B0EE8C}" dt="2023-07-19T14:23:06.810" v="2002" actId="478"/>
          <ac:spMkLst>
            <pc:docMk/>
            <pc:sldMk cId="1798859915" sldId="539"/>
            <ac:spMk id="18" creationId="{7345FFAD-AA36-4DF1-2CF6-406F5678296D}"/>
          </ac:spMkLst>
        </pc:spChg>
        <pc:spChg chg="del">
          <ac:chgData name="Richard Chalk" userId="287f8aa4f4de1d19" providerId="LiveId" clId="{E3FC098F-8FE9-43D8-87C8-4C8D41B0EE8C}" dt="2023-07-19T14:23:10.016" v="2006" actId="478"/>
          <ac:spMkLst>
            <pc:docMk/>
            <pc:sldMk cId="1798859915" sldId="539"/>
            <ac:spMk id="21" creationId="{4B04AD9A-388F-971A-1DD9-EF317BF59DF4}"/>
          </ac:spMkLst>
        </pc:spChg>
        <pc:spChg chg="add del">
          <ac:chgData name="Richard Chalk" userId="287f8aa4f4de1d19" providerId="LiveId" clId="{E3FC098F-8FE9-43D8-87C8-4C8D41B0EE8C}" dt="2023-07-19T14:19:06.146" v="1908" actId="478"/>
          <ac:spMkLst>
            <pc:docMk/>
            <pc:sldMk cId="1798859915" sldId="539"/>
            <ac:spMk id="23" creationId="{2709F928-81EA-8174-9444-FA782EDEDE6E}"/>
          </ac:spMkLst>
        </pc:spChg>
        <pc:picChg chg="add mod">
          <ac:chgData name="Richard Chalk" userId="287f8aa4f4de1d19" providerId="LiveId" clId="{E3FC098F-8FE9-43D8-87C8-4C8D41B0EE8C}" dt="2023-07-19T14:13:29.322" v="1824" actId="1076"/>
          <ac:picMkLst>
            <pc:docMk/>
            <pc:sldMk cId="1798859915" sldId="539"/>
            <ac:picMk id="8" creationId="{03DDC474-BF92-A4F9-AADB-DDE806192008}"/>
          </ac:picMkLst>
        </pc:picChg>
        <pc:picChg chg="add del">
          <ac:chgData name="Richard Chalk" userId="287f8aa4f4de1d19" providerId="LiveId" clId="{E3FC098F-8FE9-43D8-87C8-4C8D41B0EE8C}" dt="2023-07-19T14:14:43.418" v="1833" actId="478"/>
          <ac:picMkLst>
            <pc:docMk/>
            <pc:sldMk cId="1798859915" sldId="539"/>
            <ac:picMk id="13" creationId="{5F9B6BF1-4993-1D27-ADE3-5F255D67BBFD}"/>
          </ac:picMkLst>
        </pc:picChg>
        <pc:picChg chg="add mod">
          <ac:chgData name="Richard Chalk" userId="287f8aa4f4de1d19" providerId="LiveId" clId="{E3FC098F-8FE9-43D8-87C8-4C8D41B0EE8C}" dt="2023-07-19T14:14:52.150" v="1836" actId="1076"/>
          <ac:picMkLst>
            <pc:docMk/>
            <pc:sldMk cId="1798859915" sldId="539"/>
            <ac:picMk id="19" creationId="{2CC49AFA-7B92-90BD-E364-E4B211B4E76F}"/>
          </ac:picMkLst>
        </pc:picChg>
        <pc:picChg chg="add mod">
          <ac:chgData name="Richard Chalk" userId="287f8aa4f4de1d19" providerId="LiveId" clId="{E3FC098F-8FE9-43D8-87C8-4C8D41B0EE8C}" dt="2023-07-19T14:25:02.430" v="2063" actId="1076"/>
          <ac:picMkLst>
            <pc:docMk/>
            <pc:sldMk cId="1798859915" sldId="539"/>
            <ac:picMk id="25" creationId="{39CC15BC-6688-190C-F5C2-E518BA451059}"/>
          </ac:picMkLst>
        </pc:picChg>
        <pc:picChg chg="del">
          <ac:chgData name="Richard Chalk" userId="287f8aa4f4de1d19" providerId="LiveId" clId="{E3FC098F-8FE9-43D8-87C8-4C8D41B0EE8C}" dt="2023-07-19T14:23:00.837" v="1996" actId="478"/>
          <ac:picMkLst>
            <pc:docMk/>
            <pc:sldMk cId="1798859915" sldId="539"/>
            <ac:picMk id="7172" creationId="{8237C417-7DA7-3D97-388D-320D46FE3648}"/>
          </ac:picMkLst>
        </pc:picChg>
        <pc:picChg chg="add del">
          <ac:chgData name="Richard Chalk" userId="287f8aa4f4de1d19" providerId="LiveId" clId="{E3FC098F-8FE9-43D8-87C8-4C8D41B0EE8C}" dt="2023-07-19T14:14:25.704" v="1830" actId="21"/>
          <ac:picMkLst>
            <pc:docMk/>
            <pc:sldMk cId="1798859915" sldId="539"/>
            <ac:picMk id="12290" creationId="{4BB62A13-C07E-FBD0-C24E-779E4B105CEE}"/>
          </ac:picMkLst>
        </pc:picChg>
        <pc:picChg chg="add del mod">
          <ac:chgData name="Richard Chalk" userId="287f8aa4f4de1d19" providerId="LiveId" clId="{E3FC098F-8FE9-43D8-87C8-4C8D41B0EE8C}" dt="2023-07-19T14:25:00.205" v="2062" actId="478"/>
          <ac:picMkLst>
            <pc:docMk/>
            <pc:sldMk cId="1798859915" sldId="539"/>
            <ac:picMk id="12292" creationId="{D4A3BD51-EB7F-1AFB-0BDD-10387970CC80}"/>
          </ac:picMkLst>
        </pc:picChg>
        <pc:picChg chg="add mod">
          <ac:chgData name="Richard Chalk" userId="287f8aa4f4de1d19" providerId="LiveId" clId="{E3FC098F-8FE9-43D8-87C8-4C8D41B0EE8C}" dt="2023-07-19T14:26:08.108" v="2072" actId="166"/>
          <ac:picMkLst>
            <pc:docMk/>
            <pc:sldMk cId="1798859915" sldId="539"/>
            <ac:picMk id="12294" creationId="{6FD88DAD-C095-2982-C101-C80B8C503F05}"/>
          </ac:picMkLst>
        </pc:picChg>
        <pc:picChg chg="add mod">
          <ac:chgData name="Richard Chalk" userId="287f8aa4f4de1d19" providerId="LiveId" clId="{E3FC098F-8FE9-43D8-87C8-4C8D41B0EE8C}" dt="2023-07-19T14:26:02.162" v="2071" actId="1076"/>
          <ac:picMkLst>
            <pc:docMk/>
            <pc:sldMk cId="1798859915" sldId="539"/>
            <ac:picMk id="12296" creationId="{F791B8F7-C277-F3F2-1A83-DCF776ADEAF3}"/>
          </ac:picMkLst>
        </pc:picChg>
        <pc:cxnChg chg="del mod">
          <ac:chgData name="Richard Chalk" userId="287f8aa4f4de1d19" providerId="LiveId" clId="{E3FC098F-8FE9-43D8-87C8-4C8D41B0EE8C}" dt="2023-07-19T14:23:08.219" v="2004" actId="478"/>
          <ac:cxnSpMkLst>
            <pc:docMk/>
            <pc:sldMk cId="1798859915" sldId="539"/>
            <ac:cxnSpMk id="20" creationId="{967E3EC8-78A0-B3DE-CC00-7E6C3CDDBFE6}"/>
          </ac:cxnSpMkLst>
        </pc:cxnChg>
        <pc:cxnChg chg="del mod">
          <ac:chgData name="Richard Chalk" userId="287f8aa4f4de1d19" providerId="LiveId" clId="{E3FC098F-8FE9-43D8-87C8-4C8D41B0EE8C}" dt="2023-07-19T14:23:08.892" v="2005" actId="478"/>
          <ac:cxnSpMkLst>
            <pc:docMk/>
            <pc:sldMk cId="1798859915" sldId="539"/>
            <ac:cxnSpMk id="22" creationId="{80C0C1C4-CFEB-4F81-854E-2778031073F5}"/>
          </ac:cxnSpMkLst>
        </pc:cxnChg>
      </pc:sldChg>
      <pc:sldChg chg="addSp modSp new del">
        <pc:chgData name="Richard Chalk" userId="287f8aa4f4de1d19" providerId="LiveId" clId="{E3FC098F-8FE9-43D8-87C8-4C8D41B0EE8C}" dt="2023-07-19T14:15:11.645" v="1849" actId="47"/>
        <pc:sldMkLst>
          <pc:docMk/>
          <pc:sldMk cId="314842490" sldId="540"/>
        </pc:sldMkLst>
        <pc:picChg chg="add mod">
          <ac:chgData name="Richard Chalk" userId="287f8aa4f4de1d19" providerId="LiveId" clId="{E3FC098F-8FE9-43D8-87C8-4C8D41B0EE8C}" dt="2023-07-19T14:14:27.710" v="1831"/>
          <ac:picMkLst>
            <pc:docMk/>
            <pc:sldMk cId="314842490" sldId="540"/>
            <ac:picMk id="4" creationId="{4B3E72DE-110E-DF18-77D4-9CC88ABDC1DF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16:47.060" v="5571" actId="20577"/>
        <pc:sldMkLst>
          <pc:docMk/>
          <pc:sldMk cId="3436339194" sldId="540"/>
        </pc:sldMkLst>
        <pc:spChg chg="add mod">
          <ac:chgData name="Richard Chalk" userId="287f8aa4f4de1d19" providerId="LiveId" clId="{E3FC098F-8FE9-43D8-87C8-4C8D41B0EE8C}" dt="2023-07-19T14:40:07.526" v="2502" actId="1036"/>
          <ac:spMkLst>
            <pc:docMk/>
            <pc:sldMk cId="3436339194" sldId="540"/>
            <ac:spMk id="10" creationId="{367EFB2F-54AA-64E3-C068-D1A632C3E512}"/>
          </ac:spMkLst>
        </pc:spChg>
        <pc:spChg chg="mod">
          <ac:chgData name="Richard Chalk" userId="287f8aa4f4de1d19" providerId="LiveId" clId="{E3FC098F-8FE9-43D8-87C8-4C8D41B0EE8C}" dt="2023-07-19T14:35:42.625" v="2398" actId="20577"/>
          <ac:spMkLst>
            <pc:docMk/>
            <pc:sldMk cId="3436339194" sldId="540"/>
            <ac:spMk id="15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40:47.840" v="2514" actId="113"/>
          <ac:spMkLst>
            <pc:docMk/>
            <pc:sldMk cId="3436339194" sldId="540"/>
            <ac:spMk id="159" creationId="{00000000-0000-0000-0000-000000000000}"/>
          </ac:spMkLst>
        </pc:spChg>
        <pc:grpChg chg="mod">
          <ac:chgData name="Richard Chalk" userId="287f8aa4f4de1d19" providerId="LiveId" clId="{E3FC098F-8FE9-43D8-87C8-4C8D41B0EE8C}" dt="2023-07-19T14:35:51.520" v="2413" actId="1035"/>
          <ac:grpSpMkLst>
            <pc:docMk/>
            <pc:sldMk cId="3436339194" sldId="540"/>
            <ac:grpSpMk id="6" creationId="{7308CB4A-F4E5-69D5-DEB8-062FCE06CE10}"/>
          </ac:grpSpMkLst>
        </pc:grpChg>
        <pc:picChg chg="del">
          <ac:chgData name="Richard Chalk" userId="287f8aa4f4de1d19" providerId="LiveId" clId="{E3FC098F-8FE9-43D8-87C8-4C8D41B0EE8C}" dt="2023-07-19T14:35:45.143" v="2399" actId="478"/>
          <ac:picMkLst>
            <pc:docMk/>
            <pc:sldMk cId="3436339194" sldId="540"/>
            <ac:picMk id="2" creationId="{C91A7F54-BEB5-7C16-669C-4848CEA05DCF}"/>
          </ac:picMkLst>
        </pc:picChg>
        <pc:picChg chg="del">
          <ac:chgData name="Richard Chalk" userId="287f8aa4f4de1d19" providerId="LiveId" clId="{E3FC098F-8FE9-43D8-87C8-4C8D41B0EE8C}" dt="2023-07-19T14:35:45.843" v="2400" actId="478"/>
          <ac:picMkLst>
            <pc:docMk/>
            <pc:sldMk cId="3436339194" sldId="540"/>
            <ac:picMk id="5" creationId="{CDEC0F47-627B-CBCC-7804-83056BC102F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43:34.889" v="4325" actId="20577"/>
        <pc:sldMkLst>
          <pc:docMk/>
          <pc:sldMk cId="3465289972" sldId="541"/>
        </pc:sldMkLst>
        <pc:spChg chg="mod">
          <ac:chgData name="Richard Chalk" userId="287f8aa4f4de1d19" providerId="LiveId" clId="{E3FC098F-8FE9-43D8-87C8-4C8D41B0EE8C}" dt="2023-07-20T04:42:49.728" v="4231" actId="113"/>
          <ac:spMkLst>
            <pc:docMk/>
            <pc:sldMk cId="3465289972" sldId="541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50:06.305" v="3081" actId="478"/>
          <ac:spMkLst>
            <pc:docMk/>
            <pc:sldMk cId="3465289972" sldId="541"/>
            <ac:spMk id="8" creationId="{B8D39B89-8255-9704-36FA-A4485C8B14BB}"/>
          </ac:spMkLst>
        </pc:spChg>
        <pc:picChg chg="add del">
          <ac:chgData name="Richard Chalk" userId="287f8aa4f4de1d19" providerId="LiveId" clId="{E3FC098F-8FE9-43D8-87C8-4C8D41B0EE8C}" dt="2023-07-20T04:39:33.683" v="3992" actId="22"/>
          <ac:picMkLst>
            <pc:docMk/>
            <pc:sldMk cId="3465289972" sldId="541"/>
            <ac:picMk id="13" creationId="{3D5AAAD6-A9F2-008F-9FBB-FBC9EA48F9D9}"/>
          </ac:picMkLst>
        </pc:picChg>
      </pc:sldChg>
      <pc:sldChg chg="addSp delSp modSp add mod ord modNotesTx">
        <pc:chgData name="Richard Chalk" userId="287f8aa4f4de1d19" providerId="LiveId" clId="{E3FC098F-8FE9-43D8-87C8-4C8D41B0EE8C}" dt="2023-07-20T10:25:00.108" v="7313" actId="1037"/>
        <pc:sldMkLst>
          <pc:docMk/>
          <pc:sldMk cId="2410027342" sldId="542"/>
        </pc:sldMkLst>
        <pc:spChg chg="mod">
          <ac:chgData name="Richard Chalk" userId="287f8aa4f4de1d19" providerId="LiveId" clId="{E3FC098F-8FE9-43D8-87C8-4C8D41B0EE8C}" dt="2023-07-20T04:22:22.693" v="3573" actId="113"/>
          <ac:spMkLst>
            <pc:docMk/>
            <pc:sldMk cId="2410027342" sldId="54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24:27.238" v="7256" actId="14100"/>
          <ac:spMkLst>
            <pc:docMk/>
            <pc:sldMk cId="2410027342" sldId="54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24:40.943" v="7259" actId="1076"/>
          <ac:spMkLst>
            <pc:docMk/>
            <pc:sldMk cId="2410027342" sldId="542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4:21:18.085" v="3549" actId="478"/>
          <ac:spMkLst>
            <pc:docMk/>
            <pc:sldMk cId="2410027342" sldId="542"/>
            <ac:spMk id="8" creationId="{28B2DD38-12E6-DC30-C11F-37D66A286DF5}"/>
          </ac:spMkLst>
        </pc:spChg>
        <pc:spChg chg="add mod">
          <ac:chgData name="Richard Chalk" userId="287f8aa4f4de1d19" providerId="LiveId" clId="{E3FC098F-8FE9-43D8-87C8-4C8D41B0EE8C}" dt="2023-07-20T10:25:00.108" v="7313" actId="1037"/>
          <ac:spMkLst>
            <pc:docMk/>
            <pc:sldMk cId="2410027342" sldId="542"/>
            <ac:spMk id="9" creationId="{654E1433-9448-BC7C-D085-CDE9355CC0FC}"/>
          </ac:spMkLst>
        </pc:spChg>
        <pc:picChg chg="del">
          <ac:chgData name="Richard Chalk" userId="287f8aa4f4de1d19" providerId="LiveId" clId="{E3FC098F-8FE9-43D8-87C8-4C8D41B0EE8C}" dt="2023-07-19T15:11:11.728" v="3273" actId="478"/>
          <ac:picMkLst>
            <pc:docMk/>
            <pc:sldMk cId="2410027342" sldId="542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15:11:13.402" v="3276" actId="478"/>
          <ac:picMkLst>
            <pc:docMk/>
            <pc:sldMk cId="2410027342" sldId="542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15:11:12.332" v="3274" actId="478"/>
          <ac:picMkLst>
            <pc:docMk/>
            <pc:sldMk cId="2410027342" sldId="542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15:11:12.832" v="3275" actId="478"/>
          <ac:picMkLst>
            <pc:docMk/>
            <pc:sldMk cId="2410027342" sldId="542"/>
            <ac:picMk id="1038" creationId="{42D7F0EF-9E19-8598-D84F-870147CC938D}"/>
          </ac:picMkLst>
        </pc:picChg>
        <pc:picChg chg="add del mod">
          <ac:chgData name="Richard Chalk" userId="287f8aa4f4de1d19" providerId="LiveId" clId="{E3FC098F-8FE9-43D8-87C8-4C8D41B0EE8C}" dt="2023-07-20T04:22:57.705" v="3576" actId="478"/>
          <ac:picMkLst>
            <pc:docMk/>
            <pc:sldMk cId="2410027342" sldId="542"/>
            <ac:picMk id="14338" creationId="{FF66E1D2-E918-E3A4-075E-C8B8D181B24E}"/>
          </ac:picMkLst>
        </pc:picChg>
        <pc:picChg chg="add del">
          <ac:chgData name="Richard Chalk" userId="287f8aa4f4de1d19" providerId="LiveId" clId="{E3FC098F-8FE9-43D8-87C8-4C8D41B0EE8C}" dt="2023-07-20T04:23:09.397" v="3578" actId="478"/>
          <ac:picMkLst>
            <pc:docMk/>
            <pc:sldMk cId="2410027342" sldId="542"/>
            <ac:picMk id="14340" creationId="{058FB26F-FEA0-CBA3-92AE-93D51B112BBC}"/>
          </ac:picMkLst>
        </pc:picChg>
        <pc:picChg chg="add mod">
          <ac:chgData name="Richard Chalk" userId="287f8aa4f4de1d19" providerId="LiveId" clId="{E3FC098F-8FE9-43D8-87C8-4C8D41B0EE8C}" dt="2023-07-20T10:24:48.841" v="7301" actId="1038"/>
          <ac:picMkLst>
            <pc:docMk/>
            <pc:sldMk cId="2410027342" sldId="542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10:23:54.103" v="7172" actId="1038"/>
          <ac:picMkLst>
            <pc:docMk/>
            <pc:sldMk cId="2410027342" sldId="542"/>
            <ac:picMk id="14344" creationId="{E9C0AFA3-CDD9-FABC-D6F4-9657906CC85B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21.910" v="6507" actId="1076"/>
        <pc:sldMkLst>
          <pc:docMk/>
          <pc:sldMk cId="2521131524" sldId="543"/>
        </pc:sldMkLst>
        <pc:spChg chg="add del mod">
          <ac:chgData name="Richard Chalk" userId="287f8aa4f4de1d19" providerId="LiveId" clId="{E3FC098F-8FE9-43D8-87C8-4C8D41B0EE8C}" dt="2023-07-20T04:55:41.931" v="5122" actId="478"/>
          <ac:spMkLst>
            <pc:docMk/>
            <pc:sldMk cId="2521131524" sldId="543"/>
            <ac:spMk id="3" creationId="{CB1B68E5-070C-8227-2BFB-89E8633C3851}"/>
          </ac:spMkLst>
        </pc:spChg>
        <pc:spChg chg="mod">
          <ac:chgData name="Richard Chalk" userId="287f8aa4f4de1d19" providerId="LiveId" clId="{E3FC098F-8FE9-43D8-87C8-4C8D41B0EE8C}" dt="2023-07-20T09:40:17.707" v="6506" actId="1037"/>
          <ac:spMkLst>
            <pc:docMk/>
            <pc:sldMk cId="2521131524" sldId="543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8.983" v="3536"/>
          <ac:spMkLst>
            <pc:docMk/>
            <pc:sldMk cId="2521131524" sldId="543"/>
            <ac:spMk id="8" creationId="{9E2982C1-7751-A998-BB34-61B837E4071C}"/>
          </ac:spMkLst>
        </pc:spChg>
        <pc:spChg chg="add del mod">
          <ac:chgData name="Richard Chalk" userId="287f8aa4f4de1d19" providerId="LiveId" clId="{E3FC098F-8FE9-43D8-87C8-4C8D41B0EE8C}" dt="2023-07-20T09:37:05.073" v="6478" actId="478"/>
          <ac:spMkLst>
            <pc:docMk/>
            <pc:sldMk cId="2521131524" sldId="543"/>
            <ac:spMk id="13" creationId="{4D0F5332-0542-1259-E004-3433ED048897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8" creationId="{50AE9165-137F-AD18-B17D-508AFCA19DB3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9" creationId="{20A6D758-CB2E-C3F0-CF1C-774E31726EA0}"/>
          </ac:spMkLst>
        </pc:spChg>
        <pc:spChg chg="add mod">
          <ac:chgData name="Richard Chalk" userId="287f8aa4f4de1d19" providerId="LiveId" clId="{E3FC098F-8FE9-43D8-87C8-4C8D41B0EE8C}" dt="2023-07-20T09:40:09.618" v="6496" actId="1076"/>
          <ac:spMkLst>
            <pc:docMk/>
            <pc:sldMk cId="2521131524" sldId="543"/>
            <ac:spMk id="21" creationId="{2B819B9C-31BB-ABD5-AF4C-3C0D69CC4273}"/>
          </ac:spMkLst>
        </pc:spChg>
        <pc:spChg chg="del">
          <ac:chgData name="Richard Chalk" userId="287f8aa4f4de1d19" providerId="LiveId" clId="{E3FC098F-8FE9-43D8-87C8-4C8D41B0EE8C}" dt="2023-07-19T18:52:53.722" v="3541" actId="478"/>
          <ac:spMkLst>
            <pc:docMk/>
            <pc:sldMk cId="2521131524" sldId="543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5.143" v="5186" actId="20577"/>
          <ac:spMkLst>
            <pc:docMk/>
            <pc:sldMk cId="2521131524" sldId="543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8.983" v="3536"/>
          <ac:picMkLst>
            <pc:docMk/>
            <pc:sldMk cId="2521131524" sldId="543"/>
            <ac:picMk id="7" creationId="{262754F6-346F-781D-F69E-0AE736F3616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9" creationId="{32056C59-5EB1-BC8C-F3B1-06B60769428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0" creationId="{E6E607BC-9228-898F-CCEC-BF6547F30E36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1" creationId="{42DB20FC-1E27-8A93-1B5D-4ADB492235BA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2" creationId="{A9506205-496A-D0E3-054E-595FE02D23CF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4" creationId="{A27BE39B-F043-23E2-E0DB-98FC0D3E2076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5" creationId="{D7A5AD59-3FA4-DE06-6F10-CF57324B8E30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6" creationId="{5D713C6F-1B0E-3EC9-A0F0-E74DAA1173C3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7" creationId="{F1A7B2AD-2CB6-8B45-EFEC-E5C39BD0A814}"/>
          </ac:picMkLst>
        </pc:picChg>
        <pc:picChg chg="add mod">
          <ac:chgData name="Richard Chalk" userId="287f8aa4f4de1d19" providerId="LiveId" clId="{E3FC098F-8FE9-43D8-87C8-4C8D41B0EE8C}" dt="2023-07-20T09:40:21.910" v="6507" actId="1076"/>
          <ac:picMkLst>
            <pc:docMk/>
            <pc:sldMk cId="2521131524" sldId="543"/>
            <ac:picMk id="20" creationId="{F752884A-E887-B427-5C4F-4DD8A101B488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31:25.648" v="3933" actId="1035"/>
        <pc:sldMkLst>
          <pc:docMk/>
          <pc:sldMk cId="3219555501" sldId="544"/>
        </pc:sldMkLst>
        <pc:spChg chg="mod">
          <ac:chgData name="Richard Chalk" userId="287f8aa4f4de1d19" providerId="LiveId" clId="{E3FC098F-8FE9-43D8-87C8-4C8D41B0EE8C}" dt="2023-07-20T04:27:30.802" v="3767" actId="113"/>
          <ac:spMkLst>
            <pc:docMk/>
            <pc:sldMk cId="3219555501" sldId="544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4:31:25.648" v="3933" actId="1035"/>
          <ac:spMkLst>
            <pc:docMk/>
            <pc:sldMk cId="3219555501" sldId="544"/>
            <ac:spMk id="3" creationId="{173D56EC-57A4-FE19-1901-5242223ADD72}"/>
          </ac:spMkLst>
        </pc:spChg>
        <pc:spChg chg="add mod">
          <ac:chgData name="Richard Chalk" userId="287f8aa4f4de1d19" providerId="LiveId" clId="{E3FC098F-8FE9-43D8-87C8-4C8D41B0EE8C}" dt="2023-07-20T04:31:13.152" v="3921" actId="207"/>
          <ac:spMkLst>
            <pc:docMk/>
            <pc:sldMk cId="3219555501" sldId="544"/>
            <ac:spMk id="8" creationId="{0DEF9B41-6D8A-DB4A-8319-F82DB876C425}"/>
          </ac:spMkLst>
        </pc:spChg>
        <pc:picChg chg="add mod">
          <ac:chgData name="Richard Chalk" userId="287f8aa4f4de1d19" providerId="LiveId" clId="{E3FC098F-8FE9-43D8-87C8-4C8D41B0EE8C}" dt="2023-07-20T04:30:16.251" v="3874" actId="1076"/>
          <ac:picMkLst>
            <pc:docMk/>
            <pc:sldMk cId="3219555501" sldId="544"/>
            <ac:picMk id="9" creationId="{B3C5FBFE-F676-D0E0-4EF8-4B4EF18CAE7C}"/>
          </ac:picMkLst>
        </pc:picChg>
        <pc:picChg chg="del">
          <ac:chgData name="Richard Chalk" userId="287f8aa4f4de1d19" providerId="LiveId" clId="{E3FC098F-8FE9-43D8-87C8-4C8D41B0EE8C}" dt="2023-07-20T04:28:20.215" v="3770" actId="478"/>
          <ac:picMkLst>
            <pc:docMk/>
            <pc:sldMk cId="3219555501" sldId="544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04:30:12.114" v="3873" actId="1035"/>
          <ac:picMkLst>
            <pc:docMk/>
            <pc:sldMk cId="3219555501" sldId="544"/>
            <ac:picMk id="16386" creationId="{055945E1-14EC-EAD6-D8C2-7D703E2822AD}"/>
          </ac:picMkLst>
        </pc:picChg>
      </pc:sldChg>
      <pc:sldChg chg="addSp delSp modSp add mod">
        <pc:chgData name="Richard Chalk" userId="287f8aa4f4de1d19" providerId="LiveId" clId="{E3FC098F-8FE9-43D8-87C8-4C8D41B0EE8C}" dt="2023-07-20T09:49:33.200" v="6650" actId="207"/>
        <pc:sldMkLst>
          <pc:docMk/>
          <pc:sldMk cId="2863898324" sldId="545"/>
        </pc:sldMkLst>
        <pc:spChg chg="mod">
          <ac:chgData name="Richard Chalk" userId="287f8aa4f4de1d19" providerId="LiveId" clId="{E3FC098F-8FE9-43D8-87C8-4C8D41B0EE8C}" dt="2023-07-20T09:48:08.248" v="6621" actId="113"/>
          <ac:spMkLst>
            <pc:docMk/>
            <pc:sldMk cId="2863898324" sldId="545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4:33:50.672" v="3978" actId="478"/>
          <ac:spMkLst>
            <pc:docMk/>
            <pc:sldMk cId="2863898324" sldId="545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9:33.200" v="6650" actId="207"/>
          <ac:spMkLst>
            <pc:docMk/>
            <pc:sldMk cId="2863898324" sldId="545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20T04:33:57.761" v="3982" actId="478"/>
          <ac:spMkLst>
            <pc:docMk/>
            <pc:sldMk cId="2863898324" sldId="545"/>
            <ac:spMk id="8" creationId="{0DEF9B41-6D8A-DB4A-8319-F82DB876C42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2" creationId="{7038112D-BA82-9DB6-3D99-2999C61C112B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3" creationId="{5F690DBD-45F1-4A2B-8D07-B6E4E1A000C8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4" creationId="{B05CF5CE-3125-26F0-298A-C75B393177F4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5" creationId="{F702EEB6-18FB-AADA-36BF-9E6CF61C7CBD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6" creationId="{ABD2FB35-3A97-B55A-AFED-73AFF64B19CC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7" creationId="{DA98F42C-B84B-756F-08B2-4B2526D38C0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8" creationId="{24087B0C-E1C6-925A-A304-43E62B56A163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20" creationId="{BA2C769B-6ACD-A80A-7F66-023FFAB9CDDE}"/>
          </ac:spMkLst>
        </pc:spChg>
        <pc:spChg chg="add del mod">
          <ac:chgData name="Richard Chalk" userId="287f8aa4f4de1d19" providerId="LiveId" clId="{E3FC098F-8FE9-43D8-87C8-4C8D41B0EE8C}" dt="2023-07-20T09:49:17.558" v="6639" actId="478"/>
          <ac:spMkLst>
            <pc:docMk/>
            <pc:sldMk cId="2863898324" sldId="545"/>
            <ac:spMk id="24" creationId="{88B9EB27-C940-56A4-982E-37C9FCDC511A}"/>
          </ac:spMkLst>
        </pc:spChg>
        <pc:spChg chg="add del mod">
          <ac:chgData name="Richard Chalk" userId="287f8aa4f4de1d19" providerId="LiveId" clId="{E3FC098F-8FE9-43D8-87C8-4C8D41B0EE8C}" dt="2023-07-20T09:49:16.943" v="6637" actId="478"/>
          <ac:spMkLst>
            <pc:docMk/>
            <pc:sldMk cId="2863898324" sldId="545"/>
            <ac:spMk id="25" creationId="{C5CC4839-2ED4-A992-F16F-D11B75DFB902}"/>
          </ac:spMkLst>
        </pc:spChg>
        <pc:spChg chg="add del mod">
          <ac:chgData name="Richard Chalk" userId="287f8aa4f4de1d19" providerId="LiveId" clId="{E3FC098F-8FE9-43D8-87C8-4C8D41B0EE8C}" dt="2023-07-20T09:49:17.847" v="6640" actId="478"/>
          <ac:spMkLst>
            <pc:docMk/>
            <pc:sldMk cId="2863898324" sldId="545"/>
            <ac:spMk id="26" creationId="{DFD7101C-E4FF-9C16-0FD9-7D53FC89F574}"/>
          </ac:spMkLst>
        </pc:spChg>
        <pc:spChg chg="add del mod">
          <ac:chgData name="Richard Chalk" userId="287f8aa4f4de1d19" providerId="LiveId" clId="{E3FC098F-8FE9-43D8-87C8-4C8D41B0EE8C}" dt="2023-07-20T09:49:18.408" v="6642" actId="478"/>
          <ac:spMkLst>
            <pc:docMk/>
            <pc:sldMk cId="2863898324" sldId="545"/>
            <ac:spMk id="27" creationId="{AE5683A7-12BD-B815-77A7-CE81D78664F6}"/>
          </ac:spMkLst>
        </pc:spChg>
        <pc:spChg chg="add del mod">
          <ac:chgData name="Richard Chalk" userId="287f8aa4f4de1d19" providerId="LiveId" clId="{E3FC098F-8FE9-43D8-87C8-4C8D41B0EE8C}" dt="2023-07-20T09:49:18.139" v="6641" actId="478"/>
          <ac:spMkLst>
            <pc:docMk/>
            <pc:sldMk cId="2863898324" sldId="545"/>
            <ac:spMk id="28" creationId="{F024061A-DFA5-6A5C-710E-9215E703EFD7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29" creationId="{63015434-CB05-D7A0-6831-BCE1A2B44E3F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0" creationId="{A336DF03-10A6-DEB3-3DDD-B91BF6F371E1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2" creationId="{C2002BE2-01D8-1BED-B4B4-D63CE366C3A3}"/>
          </ac:spMkLst>
        </pc:spChg>
        <pc:picChg chg="del">
          <ac:chgData name="Richard Chalk" userId="287f8aa4f4de1d19" providerId="LiveId" clId="{E3FC098F-8FE9-43D8-87C8-4C8D41B0EE8C}" dt="2023-07-20T04:33:56.655" v="3981" actId="478"/>
          <ac:picMkLst>
            <pc:docMk/>
            <pc:sldMk cId="2863898324" sldId="545"/>
            <ac:picMk id="9" creationId="{B3C5FBFE-F676-D0E0-4EF8-4B4EF18CAE7C}"/>
          </ac:picMkLst>
        </pc:picChg>
        <pc:picChg chg="add del mod">
          <ac:chgData name="Richard Chalk" userId="287f8aa4f4de1d19" providerId="LiveId" clId="{E3FC098F-8FE9-43D8-87C8-4C8D41B0EE8C}" dt="2023-07-20T04:33:55.299" v="3980"/>
          <ac:picMkLst>
            <pc:docMk/>
            <pc:sldMk cId="2863898324" sldId="545"/>
            <ac:picMk id="11" creationId="{C92DE039-51E9-E42C-04C3-65CB66292D2F}"/>
          </ac:picMkLst>
        </pc:picChg>
        <pc:picChg chg="add del mod">
          <ac:chgData name="Richard Chalk" userId="287f8aa4f4de1d19" providerId="LiveId" clId="{E3FC098F-8FE9-43D8-87C8-4C8D41B0EE8C}" dt="2023-07-20T09:49:18.649" v="6643" actId="478"/>
          <ac:picMkLst>
            <pc:docMk/>
            <pc:sldMk cId="2863898324" sldId="545"/>
            <ac:picMk id="23" creationId="{BC72405F-C3DC-0ECA-5B54-F568DA8AED1E}"/>
          </ac:picMkLst>
        </pc:picChg>
        <pc:picChg chg="del">
          <ac:chgData name="Richard Chalk" userId="287f8aa4f4de1d19" providerId="LiveId" clId="{E3FC098F-8FE9-43D8-87C8-4C8D41B0EE8C}" dt="2023-07-20T04:33:48.944" v="3977" actId="478"/>
          <ac:picMkLst>
            <pc:docMk/>
            <pc:sldMk cId="2863898324" sldId="545"/>
            <ac:picMk id="16386" creationId="{055945E1-14EC-EAD6-D8C2-7D703E2822AD}"/>
          </ac:picMkLst>
        </pc:pic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0" creationId="{8453EBE3-BF71-13E3-B729-8A17F66D574A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9" creationId="{F10C3CA6-BF10-E53D-CF4D-319587357BAE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21" creationId="{BA8F1703-5495-1A11-BFCD-616386511808}"/>
          </ac:cxnSpMkLst>
        </pc:cxnChg>
        <pc:cxnChg chg="add mod">
          <ac:chgData name="Richard Chalk" userId="287f8aa4f4de1d19" providerId="LiveId" clId="{E3FC098F-8FE9-43D8-87C8-4C8D41B0EE8C}" dt="2023-07-20T04:33:58.647" v="3983"/>
          <ac:cxnSpMkLst>
            <pc:docMk/>
            <pc:sldMk cId="2863898324" sldId="545"/>
            <ac:cxnSpMk id="22" creationId="{6580676A-BED3-E8DD-082C-A853AFB3DB16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1" creationId="{41BCD2D8-A3AD-2093-519A-1D2C265B60DE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3" creationId="{E3B8C71E-11A4-1CA6-7AAA-CE13B785209A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44.957" v="6979" actId="20577"/>
        <pc:sldMkLst>
          <pc:docMk/>
          <pc:sldMk cId="174902601" sldId="546"/>
        </pc:sldMkLst>
        <pc:spChg chg="mod">
          <ac:chgData name="Richard Chalk" userId="287f8aa4f4de1d19" providerId="LiveId" clId="{E3FC098F-8FE9-43D8-87C8-4C8D41B0EE8C}" dt="2023-07-20T09:31:02.184" v="6122" actId="6549"/>
          <ac:spMkLst>
            <pc:docMk/>
            <pc:sldMk cId="174902601" sldId="54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9:44.957" v="6979" actId="20577"/>
          <ac:spMkLst>
            <pc:docMk/>
            <pc:sldMk cId="174902601" sldId="546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20T04:46:31.492" v="4539" actId="14100"/>
          <ac:spMkLst>
            <pc:docMk/>
            <pc:sldMk cId="174902601" sldId="546"/>
            <ac:spMk id="8" creationId="{87C0919D-96E3-02C8-D76D-8A18BB147098}"/>
          </ac:spMkLst>
        </pc:spChg>
        <pc:spChg chg="add mod">
          <ac:chgData name="Richard Chalk" userId="287f8aa4f4de1d19" providerId="LiveId" clId="{E3FC098F-8FE9-43D8-87C8-4C8D41B0EE8C}" dt="2023-07-20T04:49:01.448" v="4716" actId="1035"/>
          <ac:spMkLst>
            <pc:docMk/>
            <pc:sldMk cId="174902601" sldId="546"/>
            <ac:spMk id="9" creationId="{33825813-75DD-BEC9-5EEE-243A700DEDF9}"/>
          </ac:spMkLst>
        </pc:spChg>
        <pc:spChg chg="mod">
          <ac:chgData name="Richard Chalk" userId="287f8aa4f4de1d19" providerId="LiveId" clId="{E3FC098F-8FE9-43D8-87C8-4C8D41B0EE8C}" dt="2023-07-20T04:48:23.897" v="4599" actId="1036"/>
          <ac:spMkLst>
            <pc:docMk/>
            <pc:sldMk cId="174902601" sldId="546"/>
            <ac:spMk id="10" creationId="{20F146F1-1B27-9D07-DCD0-2A2DFC9885D3}"/>
          </ac:spMkLst>
        </pc:spChg>
        <pc:spChg chg="del mod">
          <ac:chgData name="Richard Chalk" userId="287f8aa4f4de1d19" providerId="LiveId" clId="{E3FC098F-8FE9-43D8-87C8-4C8D41B0EE8C}" dt="2023-07-20T04:49:17.861" v="4744" actId="478"/>
          <ac:spMkLst>
            <pc:docMk/>
            <pc:sldMk cId="174902601" sldId="546"/>
            <ac:spMk id="12" creationId="{0F47BC57-5C51-0D45-F0AF-DF977E1D8B04}"/>
          </ac:spMkLst>
        </pc:spChg>
        <pc:spChg chg="add mod">
          <ac:chgData name="Richard Chalk" userId="287f8aa4f4de1d19" providerId="LiveId" clId="{E3FC098F-8FE9-43D8-87C8-4C8D41B0EE8C}" dt="2023-07-20T04:49:06.973" v="4731" actId="1035"/>
          <ac:spMkLst>
            <pc:docMk/>
            <pc:sldMk cId="174902601" sldId="546"/>
            <ac:spMk id="13" creationId="{CAC765ED-9D3E-6718-9D62-72C317A9D459}"/>
          </ac:spMkLst>
        </pc:spChg>
        <pc:spChg chg="add mod">
          <ac:chgData name="Richard Chalk" userId="287f8aa4f4de1d19" providerId="LiveId" clId="{E3FC098F-8FE9-43D8-87C8-4C8D41B0EE8C}" dt="2023-07-20T04:48:55.982" v="4693" actId="208"/>
          <ac:spMkLst>
            <pc:docMk/>
            <pc:sldMk cId="174902601" sldId="546"/>
            <ac:spMk id="14" creationId="{C932C863-6C32-EC61-30ED-C83656BB1A5B}"/>
          </ac:spMkLst>
        </pc:spChg>
        <pc:picChg chg="del">
          <ac:chgData name="Richard Chalk" userId="287f8aa4f4de1d19" providerId="LiveId" clId="{E3FC098F-8FE9-43D8-87C8-4C8D41B0EE8C}" dt="2023-07-20T04:45:12.545" v="4434" actId="478"/>
          <ac:picMkLst>
            <pc:docMk/>
            <pc:sldMk cId="174902601" sldId="546"/>
            <ac:picMk id="3" creationId="{A78A0620-E6F9-BC1A-F1E5-E0D0E7E2B772}"/>
          </ac:picMkLst>
        </pc:picChg>
        <pc:picChg chg="del">
          <ac:chgData name="Richard Chalk" userId="287f8aa4f4de1d19" providerId="LiveId" clId="{E3FC098F-8FE9-43D8-87C8-4C8D41B0EE8C}" dt="2023-07-20T04:45:13.421" v="4435" actId="478"/>
          <ac:picMkLst>
            <pc:docMk/>
            <pc:sldMk cId="174902601" sldId="546"/>
            <ac:picMk id="11" creationId="{21790CD6-316D-D2A2-3645-51BE3E024507}"/>
          </ac:picMkLst>
        </pc:picChg>
        <pc:picChg chg="mod">
          <ac:chgData name="Richard Chalk" userId="287f8aa4f4de1d19" providerId="LiveId" clId="{E3FC098F-8FE9-43D8-87C8-4C8D41B0EE8C}" dt="2023-07-20T04:48:23.897" v="4599" actId="1036"/>
          <ac:picMkLst>
            <pc:docMk/>
            <pc:sldMk cId="174902601" sldId="546"/>
            <ac:picMk id="6146" creationId="{E8467F65-5A75-AC94-9752-587D7A7F4816}"/>
          </ac:picMkLst>
        </pc:picChg>
        <pc:picChg chg="mod">
          <ac:chgData name="Richard Chalk" userId="287f8aa4f4de1d19" providerId="LiveId" clId="{E3FC098F-8FE9-43D8-87C8-4C8D41B0EE8C}" dt="2023-07-20T04:47:15.363" v="4558" actId="1038"/>
          <ac:picMkLst>
            <pc:docMk/>
            <pc:sldMk cId="174902601" sldId="546"/>
            <ac:picMk id="6148" creationId="{58864DC8-EDBB-83FB-5E13-28DFFCED493D}"/>
          </ac:picMkLst>
        </pc:picChg>
        <pc:picChg chg="mod">
          <ac:chgData name="Richard Chalk" userId="287f8aa4f4de1d19" providerId="LiveId" clId="{E3FC098F-8FE9-43D8-87C8-4C8D41B0EE8C}" dt="2023-07-20T04:49:10.075" v="4743" actId="1038"/>
          <ac:picMkLst>
            <pc:docMk/>
            <pc:sldMk cId="174902601" sldId="546"/>
            <ac:picMk id="6152" creationId="{6FD94AB1-8DA1-A380-8181-F7892E15942F}"/>
          </ac:picMkLst>
        </pc:picChg>
        <pc:picChg chg="mod">
          <ac:chgData name="Richard Chalk" userId="287f8aa4f4de1d19" providerId="LiveId" clId="{E3FC098F-8FE9-43D8-87C8-4C8D41B0EE8C}" dt="2023-07-20T04:46:56.333" v="4544" actId="167"/>
          <ac:picMkLst>
            <pc:docMk/>
            <pc:sldMk cId="174902601" sldId="546"/>
            <ac:picMk id="6158" creationId="{D0D0F5D9-E089-6829-6E34-488DAB23E6A0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32:21.314" v="7360" actId="20577"/>
        <pc:sldMkLst>
          <pc:docMk/>
          <pc:sldMk cId="2231557522" sldId="547"/>
        </pc:sldMkLst>
        <pc:spChg chg="mod">
          <ac:chgData name="Richard Chalk" userId="287f8aa4f4de1d19" providerId="LiveId" clId="{E3FC098F-8FE9-43D8-87C8-4C8D41B0EE8C}" dt="2023-07-20T05:03:36.809" v="5227" actId="6549"/>
          <ac:spMkLst>
            <pc:docMk/>
            <pc:sldMk cId="2231557522" sldId="54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21.314" v="7360" actId="20577"/>
          <ac:spMkLst>
            <pc:docMk/>
            <pc:sldMk cId="2231557522" sldId="54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00:18.544" v="5208" actId="6549"/>
          <ac:spMkLst>
            <pc:docMk/>
            <pc:sldMk cId="2231557522" sldId="547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10:30:25.575" v="7330" actId="478"/>
          <ac:picMkLst>
            <pc:docMk/>
            <pc:sldMk cId="2231557522" sldId="547"/>
            <ac:picMk id="11" creationId="{B3163DA3-BEC3-1DE5-5606-D175E7C43E46}"/>
          </ac:picMkLst>
        </pc:picChg>
        <pc:picChg chg="add mod">
          <ac:chgData name="Richard Chalk" userId="287f8aa4f4de1d19" providerId="LiveId" clId="{E3FC098F-8FE9-43D8-87C8-4C8D41B0EE8C}" dt="2023-07-20T10:31:05.142" v="7337" actId="1076"/>
          <ac:picMkLst>
            <pc:docMk/>
            <pc:sldMk cId="2231557522" sldId="547"/>
            <ac:picMk id="13" creationId="{AAA5506D-1CC6-18B0-B9BE-AB37DAD641CF}"/>
          </ac:picMkLst>
        </pc:picChg>
        <pc:picChg chg="del">
          <ac:chgData name="Richard Chalk" userId="287f8aa4f4de1d19" providerId="LiveId" clId="{E3FC098F-8FE9-43D8-87C8-4C8D41B0EE8C}" dt="2023-07-20T05:00:14.126" v="5198" actId="478"/>
          <ac:picMkLst>
            <pc:docMk/>
            <pc:sldMk cId="2231557522" sldId="547"/>
            <ac:picMk id="14342" creationId="{D0C1A8A2-86F1-D3C1-A20B-F552467BFDB9}"/>
          </ac:picMkLst>
        </pc:picChg>
        <pc:picChg chg="add del mod">
          <ac:chgData name="Richard Chalk" userId="287f8aa4f4de1d19" providerId="LiveId" clId="{E3FC098F-8FE9-43D8-87C8-4C8D41B0EE8C}" dt="2023-07-20T10:31:16.285" v="7340" actId="478"/>
          <ac:picMkLst>
            <pc:docMk/>
            <pc:sldMk cId="2231557522" sldId="547"/>
            <ac:picMk id="21506" creationId="{9FF5C8B4-D147-0FAA-9DC9-7727721FC64F}"/>
          </ac:picMkLst>
        </pc:picChg>
        <pc:picChg chg="add mod">
          <ac:chgData name="Richard Chalk" userId="287f8aa4f4de1d19" providerId="LiveId" clId="{E3FC098F-8FE9-43D8-87C8-4C8D41B0EE8C}" dt="2023-07-20T10:31:23.310" v="7343" actId="1076"/>
          <ac:picMkLst>
            <pc:docMk/>
            <pc:sldMk cId="2231557522" sldId="547"/>
            <ac:picMk id="21508" creationId="{0C4471CB-30E3-301F-01A1-43F36716289A}"/>
          </ac:picMkLst>
        </pc:picChg>
        <pc:cxnChg chg="mod">
          <ac:chgData name="Richard Chalk" userId="287f8aa4f4de1d19" providerId="LiveId" clId="{E3FC098F-8FE9-43D8-87C8-4C8D41B0EE8C}" dt="2023-07-20T05:02:19.944" v="5215" actId="14100"/>
          <ac:cxnSpMkLst>
            <pc:docMk/>
            <pc:sldMk cId="2231557522" sldId="547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E3FC098F-8FE9-43D8-87C8-4C8D41B0EE8C}" dt="2023-07-20T10:32:47.207" v="7396" actId="14100"/>
        <pc:sldMkLst>
          <pc:docMk/>
          <pc:sldMk cId="1060264255" sldId="548"/>
        </pc:sldMkLst>
        <pc:spChg chg="mod">
          <ac:chgData name="Richard Chalk" userId="287f8aa4f4de1d19" providerId="LiveId" clId="{E3FC098F-8FE9-43D8-87C8-4C8D41B0EE8C}" dt="2023-07-20T10:32:35.263" v="7376" actId="20577"/>
          <ac:spMkLst>
            <pc:docMk/>
            <pc:sldMk cId="1060264255" sldId="54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47.207" v="7396" actId="14100"/>
          <ac:spMkLst>
            <pc:docMk/>
            <pc:sldMk cId="1060264255" sldId="548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8" creationId="{B55E3434-6BD1-A357-EB84-7290239622DD}"/>
          </ac:picMkLst>
        </pc:pic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9" creationId="{0496D27F-8654-3517-756C-F192930E111F}"/>
          </ac:picMkLst>
        </pc:picChg>
      </pc:sldChg>
      <pc:sldChg chg="addSp modSp add mod">
        <pc:chgData name="Richard Chalk" userId="287f8aa4f4de1d19" providerId="LiveId" clId="{E3FC098F-8FE9-43D8-87C8-4C8D41B0EE8C}" dt="2023-07-20T10:33:18.789" v="7440" actId="14100"/>
        <pc:sldMkLst>
          <pc:docMk/>
          <pc:sldMk cId="265777693" sldId="549"/>
        </pc:sldMkLst>
        <pc:spChg chg="mod">
          <ac:chgData name="Richard Chalk" userId="287f8aa4f4de1d19" providerId="LiveId" clId="{E3FC098F-8FE9-43D8-87C8-4C8D41B0EE8C}" dt="2023-07-20T10:32:55.729" v="7411" actId="20577"/>
          <ac:spMkLst>
            <pc:docMk/>
            <pc:sldMk cId="265777693" sldId="54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3:18.789" v="7440" actId="14100"/>
          <ac:spMkLst>
            <pc:docMk/>
            <pc:sldMk cId="265777693" sldId="549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8" creationId="{BBB423FD-5172-8DC3-336C-E43D2CFF3C90}"/>
          </ac:picMkLst>
        </pc:pic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9" creationId="{92071A58-8882-C2D7-42E6-1D60AE7A5237}"/>
          </ac:picMkLst>
        </pc:picChg>
      </pc:sldChg>
      <pc:sldChg chg="addSp delSp modSp add mod">
        <pc:chgData name="Richard Chalk" userId="287f8aa4f4de1d19" providerId="LiveId" clId="{E3FC098F-8FE9-43D8-87C8-4C8D41B0EE8C}" dt="2023-07-20T10:31:31.813" v="7346"/>
        <pc:sldMkLst>
          <pc:docMk/>
          <pc:sldMk cId="2286993142" sldId="550"/>
        </pc:sldMkLst>
        <pc:spChg chg="mod">
          <ac:chgData name="Richard Chalk" userId="287f8aa4f4de1d19" providerId="LiveId" clId="{E3FC098F-8FE9-43D8-87C8-4C8D41B0EE8C}" dt="2023-07-20T05:11:06.517" v="5451" actId="20577"/>
          <ac:spMkLst>
            <pc:docMk/>
            <pc:sldMk cId="2286993142" sldId="550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08:56.704" v="5285" actId="478"/>
          <ac:spMkLst>
            <pc:docMk/>
            <pc:sldMk cId="2286993142" sldId="550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05:10:32.928" v="5345" actId="1035"/>
          <ac:picMkLst>
            <pc:docMk/>
            <pc:sldMk cId="2286993142" sldId="550"/>
            <ac:picMk id="8" creationId="{93CC6903-E21C-BA37-3D24-1C43724D9B78}"/>
          </ac:picMkLst>
        </pc:picChg>
        <pc:picChg chg="add mod">
          <ac:chgData name="Richard Chalk" userId="287f8aa4f4de1d19" providerId="LiveId" clId="{E3FC098F-8FE9-43D8-87C8-4C8D41B0EE8C}" dt="2023-07-20T05:10:38.174" v="5360" actId="1038"/>
          <ac:picMkLst>
            <pc:docMk/>
            <pc:sldMk cId="2286993142" sldId="550"/>
            <ac:picMk id="9" creationId="{14082695-3F26-CB77-7189-BC891D73D2BB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0" creationId="{E6E04D25-5D2F-2A8F-9F1F-FF785D4D9F60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1" creationId="{80553130-1E78-6BC5-8A53-7E856CE83324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2" creationId="{94449DCF-1B8F-C139-6ED2-533959B1DEFF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3" creationId="{121DD612-0C84-09C6-EBD3-67F3AC90DA9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4" creationId="{72341CDD-4863-BB53-41EA-D645298F4E7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5" creationId="{1368C3A8-AF42-A70E-09A3-6A8C6A9A1D1B}"/>
          </ac:picMkLst>
        </pc:picChg>
        <pc:cxnChg chg="del">
          <ac:chgData name="Richard Chalk" userId="287f8aa4f4de1d19" providerId="LiveId" clId="{E3FC098F-8FE9-43D8-87C8-4C8D41B0EE8C}" dt="2023-07-20T05:08:58.812" v="5286" actId="478"/>
          <ac:cxnSpMkLst>
            <pc:docMk/>
            <pc:sldMk cId="2286993142" sldId="550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10:31:33.684" v="7347"/>
        <pc:sldMkLst>
          <pc:docMk/>
          <pc:sldMk cId="3987867057" sldId="551"/>
        </pc:sldMkLst>
        <pc:spChg chg="mod">
          <ac:chgData name="Richard Chalk" userId="287f8aa4f4de1d19" providerId="LiveId" clId="{E3FC098F-8FE9-43D8-87C8-4C8D41B0EE8C}" dt="2023-07-20T05:15:19.067" v="5513" actId="113"/>
          <ac:spMkLst>
            <pc:docMk/>
            <pc:sldMk cId="3987867057" sldId="551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16:12.845" v="5529" actId="113"/>
          <ac:spMkLst>
            <pc:docMk/>
            <pc:sldMk cId="3987867057" sldId="551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12:12.522" v="5481" actId="6549"/>
          <ac:spMkLst>
            <pc:docMk/>
            <pc:sldMk cId="3987867057" sldId="551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5:12:56.362" v="5490"/>
          <ac:spMkLst>
            <pc:docMk/>
            <pc:sldMk cId="3987867057" sldId="551"/>
            <ac:spMk id="8" creationId="{42E2F9BF-92C8-9377-7BF1-01FE73A3122E}"/>
          </ac:spMkLst>
        </pc:sp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9" creationId="{2FA08893-096B-C6B3-803A-33DD0C1A01FC}"/>
          </ac:picMkLst>
        </pc:pic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10" creationId="{7519D134-DCE1-49DA-C73E-FBC598545C81}"/>
          </ac:picMkLst>
        </pc:picChg>
        <pc:picChg chg="del">
          <ac:chgData name="Richard Chalk" userId="287f8aa4f4de1d19" providerId="LiveId" clId="{E3FC098F-8FE9-43D8-87C8-4C8D41B0EE8C}" dt="2023-07-20T05:12:04.430" v="5454" actId="478"/>
          <ac:picMkLst>
            <pc:docMk/>
            <pc:sldMk cId="3987867057" sldId="551"/>
            <ac:picMk id="14342" creationId="{D0C1A8A2-86F1-D3C1-A20B-F552467BFDB9}"/>
          </ac:picMkLst>
        </pc:picChg>
      </pc:sldChg>
      <pc:sldChg chg="addSp delSp modSp add mod">
        <pc:chgData name="Richard Chalk" userId="287f8aa4f4de1d19" providerId="LiveId" clId="{E3FC098F-8FE9-43D8-87C8-4C8D41B0EE8C}" dt="2023-07-20T09:43:25.372" v="6580" actId="113"/>
        <pc:sldMkLst>
          <pc:docMk/>
          <pc:sldMk cId="1386524637" sldId="552"/>
        </pc:sldMkLst>
        <pc:spChg chg="mod">
          <ac:chgData name="Richard Chalk" userId="287f8aa4f4de1d19" providerId="LiveId" clId="{E3FC098F-8FE9-43D8-87C8-4C8D41B0EE8C}" dt="2023-07-20T09:43:25.372" v="6580" actId="113"/>
          <ac:spMkLst>
            <pc:docMk/>
            <pc:sldMk cId="1386524637" sldId="552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23:32.842" v="5646" actId="478"/>
          <ac:spMkLst>
            <pc:docMk/>
            <pc:sldMk cId="1386524637" sldId="55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21:50.002" v="5588" actId="20577"/>
          <ac:spMkLst>
            <pc:docMk/>
            <pc:sldMk cId="1386524637" sldId="552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05:25:32.119" v="5676" actId="478"/>
          <ac:picMkLst>
            <pc:docMk/>
            <pc:sldMk cId="1386524637" sldId="552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25:04.624" v="5670" actId="1035"/>
          <ac:picMkLst>
            <pc:docMk/>
            <pc:sldMk cId="1386524637" sldId="552"/>
            <ac:picMk id="23554" creationId="{51740EAF-3AFE-7872-9FF2-E80FE7350BDA}"/>
          </ac:picMkLst>
        </pc:picChg>
        <pc:cxnChg chg="del">
          <ac:chgData name="Richard Chalk" userId="287f8aa4f4de1d19" providerId="LiveId" clId="{E3FC098F-8FE9-43D8-87C8-4C8D41B0EE8C}" dt="2023-07-20T05:24:38.142" v="5650" actId="478"/>
          <ac:cxnSpMkLst>
            <pc:docMk/>
            <pc:sldMk cId="1386524637" sldId="552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E3FC098F-8FE9-43D8-87C8-4C8D41B0EE8C}" dt="2023-07-20T05:36:39.094" v="5818" actId="1076"/>
        <pc:sldMkLst>
          <pc:docMk/>
          <pc:sldMk cId="3409899895" sldId="553"/>
        </pc:sldMkLst>
        <pc:spChg chg="mod">
          <ac:chgData name="Richard Chalk" userId="287f8aa4f4de1d19" providerId="LiveId" clId="{E3FC098F-8FE9-43D8-87C8-4C8D41B0EE8C}" dt="2023-07-20T05:28:51.635" v="5718" actId="207"/>
          <ac:spMkLst>
            <pc:docMk/>
            <pc:sldMk cId="3409899895" sldId="553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39.094" v="5818" actId="1076"/>
          <ac:spMkLst>
            <pc:docMk/>
            <pc:sldMk cId="3409899895" sldId="553"/>
            <ac:spMk id="4" creationId="{485B9E5C-C461-027A-E86F-A66B50150FE3}"/>
          </ac:spMkLst>
        </pc:spChg>
        <pc:spChg chg="mod">
          <ac:chgData name="Richard Chalk" userId="287f8aa4f4de1d19" providerId="LiveId" clId="{E3FC098F-8FE9-43D8-87C8-4C8D41B0EE8C}" dt="2023-07-20T05:26:25.340" v="5680" actId="20577"/>
          <ac:spMkLst>
            <pc:docMk/>
            <pc:sldMk cId="3409899895" sldId="553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34.107" v="5816" actId="1076"/>
          <ac:picMkLst>
            <pc:docMk/>
            <pc:sldMk cId="3409899895" sldId="553"/>
            <ac:picMk id="9" creationId="{0079D84B-8EAC-840C-99B8-9A8ACC7E2248}"/>
          </ac:picMkLst>
        </pc:picChg>
        <pc:picChg chg="del">
          <ac:chgData name="Richard Chalk" userId="287f8aa4f4de1d19" providerId="LiveId" clId="{E3FC098F-8FE9-43D8-87C8-4C8D41B0EE8C}" dt="2023-07-20T05:26:11.440" v="5677" actId="478"/>
          <ac:picMkLst>
            <pc:docMk/>
            <pc:sldMk cId="3409899895" sldId="553"/>
            <ac:picMk id="23554" creationId="{51740EAF-3AFE-7872-9FF2-E80FE7350BDA}"/>
          </ac:picMkLst>
        </pc:picChg>
      </pc:sldChg>
      <pc:sldChg chg="addSp delSp modSp add mod">
        <pc:chgData name="Richard Chalk" userId="287f8aa4f4de1d19" providerId="LiveId" clId="{E3FC098F-8FE9-43D8-87C8-4C8D41B0EE8C}" dt="2023-07-20T05:37:06.640" v="5826" actId="20577"/>
        <pc:sldMkLst>
          <pc:docMk/>
          <pc:sldMk cId="1061833812" sldId="554"/>
        </pc:sldMkLst>
        <pc:spChg chg="mod">
          <ac:chgData name="Richard Chalk" userId="287f8aa4f4de1d19" providerId="LiveId" clId="{E3FC098F-8FE9-43D8-87C8-4C8D41B0EE8C}" dt="2023-07-20T05:37:06.640" v="5826" actId="20577"/>
          <ac:spMkLst>
            <pc:docMk/>
            <pc:sldMk cId="1061833812" sldId="554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58.367" v="5822" actId="1076"/>
          <ac:spMkLst>
            <pc:docMk/>
            <pc:sldMk cId="1061833812" sldId="554"/>
            <ac:spMk id="3" creationId="{F085C77A-EB08-36CB-87D8-B19B249A533A}"/>
          </ac:spMkLst>
        </pc:spChg>
        <pc:spChg chg="mod">
          <ac:chgData name="Richard Chalk" userId="287f8aa4f4de1d19" providerId="LiveId" clId="{E3FC098F-8FE9-43D8-87C8-4C8D41B0EE8C}" dt="2023-07-20T05:29:16.883" v="5732" actId="6549"/>
          <ac:spMkLst>
            <pc:docMk/>
            <pc:sldMk cId="1061833812" sldId="554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58.367" v="5822" actId="1076"/>
          <ac:picMkLst>
            <pc:docMk/>
            <pc:sldMk cId="1061833812" sldId="554"/>
            <ac:picMk id="4" creationId="{113AB7C4-3855-3C0A-55B0-D866A22F7934}"/>
          </ac:picMkLst>
        </pc:picChg>
        <pc:picChg chg="del">
          <ac:chgData name="Richard Chalk" userId="287f8aa4f4de1d19" providerId="LiveId" clId="{E3FC098F-8FE9-43D8-87C8-4C8D41B0EE8C}" dt="2023-07-20T05:29:46.840" v="5746" actId="478"/>
          <ac:picMkLst>
            <pc:docMk/>
            <pc:sldMk cId="1061833812" sldId="554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31:03.347" v="5757" actId="1076"/>
          <ac:picMkLst>
            <pc:docMk/>
            <pc:sldMk cId="1061833812" sldId="554"/>
            <ac:picMk id="24578" creationId="{30CAC504-7783-6876-8CE1-A9B8D2FE2FB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38:11.241" v="5833" actId="20577"/>
        <pc:sldMkLst>
          <pc:docMk/>
          <pc:sldMk cId="3641276947" sldId="555"/>
        </pc:sldMkLst>
        <pc:spChg chg="mod">
          <ac:chgData name="Richard Chalk" userId="287f8aa4f4de1d19" providerId="LiveId" clId="{E3FC098F-8FE9-43D8-87C8-4C8D41B0EE8C}" dt="2023-07-20T05:38:11.241" v="5833" actId="20577"/>
          <ac:spMkLst>
            <pc:docMk/>
            <pc:sldMk cId="3641276947" sldId="555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7:53.112" v="5827"/>
          <ac:spMkLst>
            <pc:docMk/>
            <pc:sldMk cId="3641276947" sldId="555"/>
            <ac:spMk id="3" creationId="{FE26D2BD-5152-C52E-6A6C-E3B5032ECB57}"/>
          </ac:spMkLst>
        </pc:spChg>
        <pc:spChg chg="mod">
          <ac:chgData name="Richard Chalk" userId="287f8aa4f4de1d19" providerId="LiveId" clId="{E3FC098F-8FE9-43D8-87C8-4C8D41B0EE8C}" dt="2023-07-20T05:32:00.168" v="5776" actId="20577"/>
          <ac:spMkLst>
            <pc:docMk/>
            <pc:sldMk cId="3641276947" sldId="555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7:53.112" v="5827"/>
          <ac:picMkLst>
            <pc:docMk/>
            <pc:sldMk cId="3641276947" sldId="555"/>
            <ac:picMk id="4" creationId="{7E4AB79D-1B59-09E7-BAC7-64CF5020741B}"/>
          </ac:picMkLst>
        </pc:picChg>
        <pc:picChg chg="del">
          <ac:chgData name="Richard Chalk" userId="287f8aa4f4de1d19" providerId="LiveId" clId="{E3FC098F-8FE9-43D8-87C8-4C8D41B0EE8C}" dt="2023-07-20T05:32:54.594" v="5782" actId="478"/>
          <ac:picMkLst>
            <pc:docMk/>
            <pc:sldMk cId="3641276947" sldId="555"/>
            <ac:picMk id="24578" creationId="{30CAC504-7783-6876-8CE1-A9B8D2FE2FBD}"/>
          </ac:picMkLst>
        </pc:picChg>
        <pc:picChg chg="add mod">
          <ac:chgData name="Richard Chalk" userId="287f8aa4f4de1d19" providerId="LiveId" clId="{E3FC098F-8FE9-43D8-87C8-4C8D41B0EE8C}" dt="2023-07-20T05:33:00.385" v="5785" actId="1076"/>
          <ac:picMkLst>
            <pc:docMk/>
            <pc:sldMk cId="3641276947" sldId="555"/>
            <ac:picMk id="26626" creationId="{C27851BF-E68F-0E45-8CD1-CBDBC1BBA2B6}"/>
          </ac:picMkLst>
        </pc:picChg>
      </pc:sldChg>
      <pc:sldChg chg="modSp add mod">
        <pc:chgData name="Richard Chalk" userId="287f8aa4f4de1d19" providerId="LiveId" clId="{E3FC098F-8FE9-43D8-87C8-4C8D41B0EE8C}" dt="2023-07-20T09:29:14.050" v="6049" actId="6549"/>
        <pc:sldMkLst>
          <pc:docMk/>
          <pc:sldMk cId="2906989772" sldId="556"/>
        </pc:sldMkLst>
        <pc:spChg chg="mod">
          <ac:chgData name="Richard Chalk" userId="287f8aa4f4de1d19" providerId="LiveId" clId="{E3FC098F-8FE9-43D8-87C8-4C8D41B0EE8C}" dt="2023-07-20T09:29:14.050" v="6049" actId="6549"/>
          <ac:spMkLst>
            <pc:docMk/>
            <pc:sldMk cId="2906989772" sldId="55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47:23.022" v="6011" actId="20577"/>
          <ac:spMkLst>
            <pc:docMk/>
            <pc:sldMk cId="2906989772" sldId="556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41:03.667" v="5845" actId="20577"/>
          <ac:spMkLst>
            <pc:docMk/>
            <pc:sldMk cId="2906989772" sldId="556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E3FC098F-8FE9-43D8-87C8-4C8D41B0EE8C}" dt="2023-07-20T09:42:20.768" v="6576" actId="20577"/>
        <pc:sldMkLst>
          <pc:docMk/>
          <pc:sldMk cId="2649149061" sldId="557"/>
        </pc:sldMkLst>
        <pc:spChg chg="del">
          <ac:chgData name="Richard Chalk" userId="287f8aa4f4de1d19" providerId="LiveId" clId="{E3FC098F-8FE9-43D8-87C8-4C8D41B0EE8C}" dt="2023-07-20T09:31:38.128" v="6124" actId="478"/>
          <ac:spMkLst>
            <pc:docMk/>
            <pc:sldMk cId="2649149061" sldId="557"/>
            <ac:spMk id="4" creationId="{75948FFF-B784-C755-8048-E2E08EFB95E9}"/>
          </ac:spMkLst>
        </pc:spChg>
        <pc:spChg chg="del">
          <ac:chgData name="Richard Chalk" userId="287f8aa4f4de1d19" providerId="LiveId" clId="{E3FC098F-8FE9-43D8-87C8-4C8D41B0EE8C}" dt="2023-07-20T09:31:40.097" v="6125" actId="478"/>
          <ac:spMkLst>
            <pc:docMk/>
            <pc:sldMk cId="2649149061" sldId="557"/>
            <ac:spMk id="5" creationId="{78189A0B-73DF-369F-10EC-E352A9C67257}"/>
          </ac:spMkLst>
        </pc:spChg>
        <pc:spChg chg="mod">
          <ac:chgData name="Richard Chalk" userId="287f8aa4f4de1d19" providerId="LiveId" clId="{E3FC098F-8FE9-43D8-87C8-4C8D41B0EE8C}" dt="2023-07-20T09:29:31.191" v="6051" actId="20577"/>
          <ac:spMkLst>
            <pc:docMk/>
            <pc:sldMk cId="2649149061" sldId="557"/>
            <ac:spMk id="9" creationId="{60813D8B-A2B2-D98F-13DC-E9D76CBA8DD6}"/>
          </ac:spMkLst>
        </pc:spChg>
        <pc:spChg chg="mod">
          <ac:chgData name="Richard Chalk" userId="287f8aa4f4de1d19" providerId="LiveId" clId="{E3FC098F-8FE9-43D8-87C8-4C8D41B0EE8C}" dt="2023-07-20T09:36:30.457" v="6412" actId="14100"/>
          <ac:spMkLst>
            <pc:docMk/>
            <pc:sldMk cId="2649149061" sldId="557"/>
            <ac:spMk id="15" creationId="{F5182C14-FD1C-6ABA-70B7-404A328C2F3F}"/>
          </ac:spMkLst>
        </pc:spChg>
        <pc:spChg chg="add mod">
          <ac:chgData name="Richard Chalk" userId="287f8aa4f4de1d19" providerId="LiveId" clId="{E3FC098F-8FE9-43D8-87C8-4C8D41B0EE8C}" dt="2023-07-20T09:42:20.768" v="6576" actId="20577"/>
          <ac:spMkLst>
            <pc:docMk/>
            <pc:sldMk cId="2649149061" sldId="557"/>
            <ac:spMk id="22" creationId="{A56CC262-A3E1-C670-CE80-E1A6BCB1DD2D}"/>
          </ac:spMkLst>
        </pc:spChg>
        <pc:spChg chg="add mod">
          <ac:chgData name="Richard Chalk" userId="287f8aa4f4de1d19" providerId="LiveId" clId="{E3FC098F-8FE9-43D8-87C8-4C8D41B0EE8C}" dt="2023-07-20T09:36:45.704" v="6475" actId="208"/>
          <ac:spMkLst>
            <pc:docMk/>
            <pc:sldMk cId="2649149061" sldId="557"/>
            <ac:spMk id="23" creationId="{D86715EF-77E1-7D42-930C-5A1C32A381A3}"/>
          </ac:spMkLst>
        </pc:spChg>
        <pc:spChg chg="mod">
          <ac:chgData name="Richard Chalk" userId="287f8aa4f4de1d19" providerId="LiveId" clId="{E3FC098F-8FE9-43D8-87C8-4C8D41B0EE8C}" dt="2023-07-20T09:30:01.636" v="6084" actId="20577"/>
          <ac:spMkLst>
            <pc:docMk/>
            <pc:sldMk cId="2649149061" sldId="557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9:41:52.657" v="6560" actId="207"/>
          <ac:spMkLst>
            <pc:docMk/>
            <pc:sldMk cId="2649149061" sldId="557"/>
            <ac:spMk id="129" creationId="{00000000-0000-0000-0000-000000000000}"/>
          </ac:spMkLst>
        </pc:spChg>
        <pc:grpChg chg="del">
          <ac:chgData name="Richard Chalk" userId="287f8aa4f4de1d19" providerId="LiveId" clId="{E3FC098F-8FE9-43D8-87C8-4C8D41B0EE8C}" dt="2023-07-20T09:31:41.380" v="6127" actId="478"/>
          <ac:grpSpMkLst>
            <pc:docMk/>
            <pc:sldMk cId="2649149061" sldId="557"/>
            <ac:grpSpMk id="17" creationId="{85F6308E-C0D3-559C-F6D9-8019436F9F4E}"/>
          </ac:grpSpMkLst>
        </pc:grp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2" creationId="{EEEF77F7-760B-5296-23DC-AC6162D38ECC}"/>
          </ac:picMkLst>
        </pc:picChg>
        <pc:picChg chg="del">
          <ac:chgData name="Richard Chalk" userId="287f8aa4f4de1d19" providerId="LiveId" clId="{E3FC098F-8FE9-43D8-87C8-4C8D41B0EE8C}" dt="2023-07-20T09:31:37.234" v="6123" actId="478"/>
          <ac:picMkLst>
            <pc:docMk/>
            <pc:sldMk cId="2649149061" sldId="557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6" creationId="{FE72F317-FED6-1139-86C9-A0D2E746559B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1" creationId="{4B5818DB-F9BA-F1C3-61A5-B84E5A3063FF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3" creationId="{837D4D6D-168C-C3A5-811D-7E1923C549E5}"/>
          </ac:picMkLst>
        </pc:picChg>
        <pc:picChg chg="del">
          <ac:chgData name="Richard Chalk" userId="287f8aa4f4de1d19" providerId="LiveId" clId="{E3FC098F-8FE9-43D8-87C8-4C8D41B0EE8C}" dt="2023-07-20T09:31:40.823" v="6126" actId="478"/>
          <ac:picMkLst>
            <pc:docMk/>
            <pc:sldMk cId="2649149061" sldId="557"/>
            <ac:picMk id="16" creationId="{CE8FAD91-CDC1-A6B8-6CFE-1FEFB345C8AE}"/>
          </ac:picMkLst>
        </pc:picChg>
        <pc:picChg chg="add mod">
          <ac:chgData name="Richard Chalk" userId="287f8aa4f4de1d19" providerId="LiveId" clId="{E3FC098F-8FE9-43D8-87C8-4C8D41B0EE8C}" dt="2023-07-20T09:42:14.915" v="6569" actId="1037"/>
          <ac:picMkLst>
            <pc:docMk/>
            <pc:sldMk cId="2649149061" sldId="557"/>
            <ac:picMk id="24" creationId="{95DA078A-2DEA-564A-897E-F1941B7953C9}"/>
          </ac:picMkLst>
        </pc:picChg>
        <pc:cxnChg chg="mod">
          <ac:chgData name="Richard Chalk" userId="287f8aa4f4de1d19" providerId="LiveId" clId="{E3FC098F-8FE9-43D8-87C8-4C8D41B0EE8C}" dt="2023-07-20T09:31:57.497" v="6143" actId="1035"/>
          <ac:cxnSpMkLst>
            <pc:docMk/>
            <pc:sldMk cId="2649149061" sldId="557"/>
            <ac:cxnSpMk id="10" creationId="{431FB60E-6802-2313-67DF-77CB3AB11C36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24.776" v="6969" actId="1076"/>
        <pc:sldMkLst>
          <pc:docMk/>
          <pc:sldMk cId="3405349838" sldId="558"/>
        </pc:sldMkLst>
        <pc:spChg chg="mod">
          <ac:chgData name="Richard Chalk" userId="287f8aa4f4de1d19" providerId="LiveId" clId="{E3FC098F-8FE9-43D8-87C8-4C8D41B0EE8C}" dt="2023-07-20T09:52:54.662" v="6718" actId="207"/>
          <ac:spMkLst>
            <pc:docMk/>
            <pc:sldMk cId="3405349838" sldId="55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7:21.923" v="6909" actId="113"/>
          <ac:spMkLst>
            <pc:docMk/>
            <pc:sldMk cId="3405349838" sldId="558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7:42.445" v="6600" actId="6549"/>
          <ac:spMkLst>
            <pc:docMk/>
            <pc:sldMk cId="3405349838" sldId="558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9:49:37.189" v="6651" actId="478"/>
          <ac:spMkLst>
            <pc:docMk/>
            <pc:sldMk cId="3405349838" sldId="558"/>
            <ac:spMk id="8" creationId="{01E6FF90-BD09-C675-654D-73460227E258}"/>
          </ac:spMkLst>
        </pc:spChg>
        <pc:spChg chg="add mod">
          <ac:chgData name="Richard Chalk" userId="287f8aa4f4de1d19" providerId="LiveId" clId="{E3FC098F-8FE9-43D8-87C8-4C8D41B0EE8C}" dt="2023-07-20T09:58:24.517" v="6956" actId="1076"/>
          <ac:spMkLst>
            <pc:docMk/>
            <pc:sldMk cId="3405349838" sldId="558"/>
            <ac:spMk id="13" creationId="{3B58B2A3-763D-B022-BAE7-A282E0052915}"/>
          </ac:spMkLst>
        </pc:spChg>
        <pc:picChg chg="add mod">
          <ac:chgData name="Richard Chalk" userId="287f8aa4f4de1d19" providerId="LiveId" clId="{E3FC098F-8FE9-43D8-87C8-4C8D41B0EE8C}" dt="2023-07-20T09:50:41.933" v="6654" actId="1076"/>
          <ac:picMkLst>
            <pc:docMk/>
            <pc:sldMk cId="3405349838" sldId="558"/>
            <ac:picMk id="9" creationId="{A3E8D789-5E29-5DC4-0A23-A38820FC2BEB}"/>
          </ac:picMkLst>
        </pc:picChg>
        <pc:picChg chg="add mod">
          <ac:chgData name="Richard Chalk" userId="287f8aa4f4de1d19" providerId="LiveId" clId="{E3FC098F-8FE9-43D8-87C8-4C8D41B0EE8C}" dt="2023-07-20T09:50:44.943" v="6656" actId="1076"/>
          <ac:picMkLst>
            <pc:docMk/>
            <pc:sldMk cId="3405349838" sldId="558"/>
            <ac:picMk id="10" creationId="{8EB8FA68-6D5A-85BB-0B08-4BDCAC6DF4F5}"/>
          </ac:picMkLst>
        </pc:picChg>
        <pc:picChg chg="add mod">
          <ac:chgData name="Richard Chalk" userId="287f8aa4f4de1d19" providerId="LiveId" clId="{E3FC098F-8FE9-43D8-87C8-4C8D41B0EE8C}" dt="2023-07-20T09:50:51.180" v="6660" actId="1037"/>
          <ac:picMkLst>
            <pc:docMk/>
            <pc:sldMk cId="3405349838" sldId="558"/>
            <ac:picMk id="11" creationId="{EEA2AEF8-69F8-2443-2B34-0CFBBD040FF4}"/>
          </ac:picMkLst>
        </pc:picChg>
        <pc:picChg chg="add mod">
          <ac:chgData name="Richard Chalk" userId="287f8aa4f4de1d19" providerId="LiveId" clId="{E3FC098F-8FE9-43D8-87C8-4C8D41B0EE8C}" dt="2023-07-20T09:52:47.723" v="6716" actId="1036"/>
          <ac:picMkLst>
            <pc:docMk/>
            <pc:sldMk cId="3405349838" sldId="558"/>
            <ac:picMk id="12" creationId="{DA43D2CF-5DF4-7D19-A924-0A161976CE22}"/>
          </ac:picMkLst>
        </pc:picChg>
        <pc:picChg chg="add del mod">
          <ac:chgData name="Richard Chalk" userId="287f8aa4f4de1d19" providerId="LiveId" clId="{E3FC098F-8FE9-43D8-87C8-4C8D41B0EE8C}" dt="2023-07-20T09:59:21.694" v="6968" actId="478"/>
          <ac:picMkLst>
            <pc:docMk/>
            <pc:sldMk cId="3405349838" sldId="558"/>
            <ac:picMk id="14" creationId="{ED4D3A21-6D90-BD35-6F2A-A3847292E511}"/>
          </ac:picMkLst>
        </pc:picChg>
        <pc:picChg chg="add mod">
          <ac:chgData name="Richard Chalk" userId="287f8aa4f4de1d19" providerId="LiveId" clId="{E3FC098F-8FE9-43D8-87C8-4C8D41B0EE8C}" dt="2023-07-20T09:59:24.776" v="6969" actId="1076"/>
          <ac:picMkLst>
            <pc:docMk/>
            <pc:sldMk cId="3405349838" sldId="558"/>
            <ac:picMk id="20" creationId="{70E8A05B-BD5B-BB49-060A-85FF70CD7CCE}"/>
          </ac:picMkLst>
        </pc:picChg>
        <pc:picChg chg="del">
          <ac:chgData name="Richard Chalk" userId="287f8aa4f4de1d19" providerId="LiveId" clId="{E3FC098F-8FE9-43D8-87C8-4C8D41B0EE8C}" dt="2023-07-20T09:47:46.474" v="6601" actId="478"/>
          <ac:picMkLst>
            <pc:docMk/>
            <pc:sldMk cId="3405349838" sldId="558"/>
            <ac:picMk id="14342" creationId="{D0C1A8A2-86F1-D3C1-A20B-F552467BFDB9}"/>
          </ac:picMkLst>
        </pc:picChg>
        <pc:cxnChg chg="add mod ord">
          <ac:chgData name="Richard Chalk" userId="287f8aa4f4de1d19" providerId="LiveId" clId="{E3FC098F-8FE9-43D8-87C8-4C8D41B0EE8C}" dt="2023-07-20T09:59:00.932" v="6966" actId="167"/>
          <ac:cxnSpMkLst>
            <pc:docMk/>
            <pc:sldMk cId="3405349838" sldId="558"/>
            <ac:cxnSpMk id="16" creationId="{72C8F5C3-7A84-9239-CAF0-C9304FECCFEA}"/>
          </ac:cxnSpMkLst>
        </pc:cxnChg>
        <pc:cxnChg chg="add mod ord">
          <ac:chgData name="Richard Chalk" userId="287f8aa4f4de1d19" providerId="LiveId" clId="{E3FC098F-8FE9-43D8-87C8-4C8D41B0EE8C}" dt="2023-07-20T09:58:52.858" v="6963" actId="167"/>
          <ac:cxnSpMkLst>
            <pc:docMk/>
            <pc:sldMk cId="3405349838" sldId="558"/>
            <ac:cxnSpMk id="17" creationId="{B47E308F-E926-2336-8970-39BFCE97C53D}"/>
          </ac:cxnSpMkLst>
        </pc:cxnChg>
      </pc:sldChg>
      <pc:sldChg chg="addSp modSp new del">
        <pc:chgData name="Richard Chalk" userId="287f8aa4f4de1d19" providerId="LiveId" clId="{E3FC098F-8FE9-43D8-87C8-4C8D41B0EE8C}" dt="2023-07-20T10:31:40.073" v="7348" actId="47"/>
        <pc:sldMkLst>
          <pc:docMk/>
          <pc:sldMk cId="239635150" sldId="559"/>
        </pc:sldMkLst>
        <pc:picChg chg="add mod">
          <ac:chgData name="Richard Chalk" userId="287f8aa4f4de1d19" providerId="LiveId" clId="{E3FC098F-8FE9-43D8-87C8-4C8D41B0EE8C}" dt="2023-07-20T10:29:44.574" v="7327" actId="1076"/>
          <ac:picMkLst>
            <pc:docMk/>
            <pc:sldMk cId="239635150" sldId="559"/>
            <ac:picMk id="29698" creationId="{7F7E6995-B317-FCF9-1A3A-0C11AC8883E5}"/>
          </ac:picMkLst>
        </pc:picChg>
      </pc:sldChg>
    </pc:docChg>
  </pc:docChgLst>
  <pc:docChgLst>
    <pc:chgData name="Richard Chalk" userId="287f8aa4f4de1d19" providerId="LiveId" clId="{58497F12-9F15-4AEF-9843-0D62383C9052}"/>
    <pc:docChg chg="undo custSel addSld delSld modSld">
      <pc:chgData name="Richard Chalk" userId="287f8aa4f4de1d19" providerId="LiveId" clId="{58497F12-9F15-4AEF-9843-0D62383C9052}" dt="2023-06-05T13:33:23.344" v="1540" actId="1037"/>
      <pc:docMkLst>
        <pc:docMk/>
      </pc:docMkLst>
      <pc:sldChg chg="delSp modSp add mod">
        <pc:chgData name="Richard Chalk" userId="287f8aa4f4de1d19" providerId="LiveId" clId="{58497F12-9F15-4AEF-9843-0D62383C9052}" dt="2023-06-05T13:33:23.344" v="1540" actId="1037"/>
        <pc:sldMkLst>
          <pc:docMk/>
          <pc:sldMk cId="0" sldId="276"/>
        </pc:sldMkLst>
        <pc:spChg chg="mod">
          <ac:chgData name="Richard Chalk" userId="287f8aa4f4de1d19" providerId="LiveId" clId="{58497F12-9F15-4AEF-9843-0D62383C9052}" dt="2023-06-05T10:53:01.211" v="1078" actId="207"/>
          <ac:spMkLst>
            <pc:docMk/>
            <pc:sldMk cId="0" sldId="276"/>
            <ac:spMk id="2" creationId="{3A71E821-B9AB-AD65-7FBF-FDAD0E49BECC}"/>
          </ac:spMkLst>
        </pc:spChg>
        <pc:spChg chg="mod">
          <ac:chgData name="Richard Chalk" userId="287f8aa4f4de1d19" providerId="LiveId" clId="{58497F12-9F15-4AEF-9843-0D62383C9052}" dt="2023-06-05T13:33:23.344" v="1540" actId="1037"/>
          <ac:spMkLst>
            <pc:docMk/>
            <pc:sldMk cId="0" sldId="276"/>
            <ac:spMk id="5" creationId="{47613644-6273-A98D-5607-2C79758DB957}"/>
          </ac:spMkLst>
        </pc:spChg>
        <pc:picChg chg="del">
          <ac:chgData name="Richard Chalk" userId="287f8aa4f4de1d19" providerId="LiveId" clId="{58497F12-9F15-4AEF-9843-0D62383C9052}" dt="2023-06-05T10:52:48.549" v="1069" actId="478"/>
          <ac:picMkLst>
            <pc:docMk/>
            <pc:sldMk cId="0" sldId="276"/>
            <ac:picMk id="6" creationId="{CFEBA2BF-D585-A1B1-72A3-017842E315E5}"/>
          </ac:picMkLst>
        </pc:picChg>
        <pc:picChg chg="mod">
          <ac:chgData name="Richard Chalk" userId="287f8aa4f4de1d19" providerId="LiveId" clId="{58497F12-9F15-4AEF-9843-0D62383C9052}" dt="2023-06-05T11:39:44.628" v="1452" actId="14100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mod modNotesTx">
        <pc:chgData name="Richard Chalk" userId="287f8aa4f4de1d19" providerId="LiveId" clId="{58497F12-9F15-4AEF-9843-0D62383C9052}" dt="2023-06-05T13:33:09.459" v="1526" actId="1038"/>
        <pc:sldMkLst>
          <pc:docMk/>
          <pc:sldMk cId="0" sldId="299"/>
        </pc:sldMkLst>
        <pc:spChg chg="add mod">
          <ac:chgData name="Richard Chalk" userId="287f8aa4f4de1d19" providerId="LiveId" clId="{58497F12-9F15-4AEF-9843-0D62383C9052}" dt="2023-06-05T08:46:36.951" v="836" actId="20577"/>
          <ac:spMkLst>
            <pc:docMk/>
            <pc:sldMk cId="0" sldId="299"/>
            <ac:spMk id="3" creationId="{4B0AF057-8A00-8938-D1E9-F613F00797F3}"/>
          </ac:spMkLst>
        </pc:spChg>
        <pc:spChg chg="del">
          <ac:chgData name="Richard Chalk" userId="287f8aa4f4de1d19" providerId="LiveId" clId="{58497F12-9F15-4AEF-9843-0D62383C9052}" dt="2023-06-05T08:18:22.665" v="42" actId="478"/>
          <ac:spMkLst>
            <pc:docMk/>
            <pc:sldMk cId="0" sldId="299"/>
            <ac:spMk id="7" creationId="{AA144A3D-E7B0-8E00-95F4-8C9DD78ADC46}"/>
          </ac:spMkLst>
        </pc:spChg>
        <pc:spChg chg="add mod">
          <ac:chgData name="Richard Chalk" userId="287f8aa4f4de1d19" providerId="LiveId" clId="{58497F12-9F15-4AEF-9843-0D62383C9052}" dt="2023-06-05T08:22:10.532" v="56" actId="1582"/>
          <ac:spMkLst>
            <pc:docMk/>
            <pc:sldMk cId="0" sldId="29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11:38:38.047" v="1447" actId="6549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38:43.277" v="1450" actId="1076"/>
          <ac:picMkLst>
            <pc:docMk/>
            <pc:sldMk cId="0" sldId="299"/>
            <ac:picMk id="2" creationId="{5D83B337-965C-39D5-3871-631C218051FE}"/>
          </ac:picMkLst>
        </pc:picChg>
        <pc:picChg chg="del">
          <ac:chgData name="Richard Chalk" userId="287f8aa4f4de1d19" providerId="LiveId" clId="{58497F12-9F15-4AEF-9843-0D62383C9052}" dt="2023-06-05T08:18:22.665" v="42" actId="478"/>
          <ac:picMkLst>
            <pc:docMk/>
            <pc:sldMk cId="0" sldId="299"/>
            <ac:picMk id="8" creationId="{D5C95C5C-E579-D0CE-DDDF-D1F5CE06FBBC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58497F12-9F15-4AEF-9843-0D62383C9052}" dt="2023-06-05T13:33:09.459" v="1526" actId="1038"/>
          <ac:picMkLst>
            <pc:docMk/>
            <pc:sldMk cId="0" sldId="299"/>
            <ac:picMk id="1026" creationId="{9326AEF1-606C-E987-E9D0-1EC216A06259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58497F12-9F15-4AEF-9843-0D62383C9052}" dt="2023-06-05T08:05:12.332" v="11" actId="20577"/>
        <pc:sldMkLst>
          <pc:docMk/>
          <pc:sldMk cId="3213385662" sldId="309"/>
        </pc:sldMkLst>
        <pc:spChg chg="mod">
          <ac:chgData name="Richard Chalk" userId="287f8aa4f4de1d19" providerId="LiveId" clId="{58497F12-9F15-4AEF-9843-0D62383C9052}" dt="2023-06-05T08:05:12.332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87974455" sldId="359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183677842" sldId="360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003245296" sldId="361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103895" sldId="362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996777542" sldId="363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011520015" sldId="364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700136402" sldId="365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031484" sldId="366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05800507" sldId="367"/>
        </pc:sldMkLst>
      </pc:sldChg>
      <pc:sldChg chg="new del">
        <pc:chgData name="Richard Chalk" userId="287f8aa4f4de1d19" providerId="LiveId" clId="{58497F12-9F15-4AEF-9843-0D62383C9052}" dt="2023-06-05T11:36:47.304" v="1443" actId="47"/>
        <pc:sldMkLst>
          <pc:docMk/>
          <pc:sldMk cId="2579626236" sldId="368"/>
        </pc:sldMkLst>
      </pc:sldChg>
      <pc:sldChg chg="modSp add del mod">
        <pc:chgData name="Richard Chalk" userId="287f8aa4f4de1d19" providerId="LiveId" clId="{58497F12-9F15-4AEF-9843-0D62383C9052}" dt="2023-06-05T08:23:10.537" v="68" actId="47"/>
        <pc:sldMkLst>
          <pc:docMk/>
          <pc:sldMk cId="3782962990" sldId="368"/>
        </pc:sldMkLst>
        <pc:spChg chg="mod">
          <ac:chgData name="Richard Chalk" userId="287f8aa4f4de1d19" providerId="LiveId" clId="{58497F12-9F15-4AEF-9843-0D62383C9052}" dt="2023-06-05T08:22:54.638" v="67" actId="20577"/>
          <ac:spMkLst>
            <pc:docMk/>
            <pc:sldMk cId="3782962990" sldId="368"/>
            <ac:spMk id="4" creationId="{4771B46A-233B-C554-9461-6E930E187917}"/>
          </ac:spMkLst>
        </pc:spChg>
      </pc:sldChg>
      <pc:sldChg chg="addSp delSp modSp add mod modNotesTx">
        <pc:chgData name="Richard Chalk" userId="287f8aa4f4de1d19" providerId="LiveId" clId="{58497F12-9F15-4AEF-9843-0D62383C9052}" dt="2023-06-05T13:33:11.031" v="1527"/>
        <pc:sldMkLst>
          <pc:docMk/>
          <pc:sldMk cId="3621009447" sldId="369"/>
        </pc:sldMkLst>
        <pc:spChg chg="mod">
          <ac:chgData name="Richard Chalk" userId="287f8aa4f4de1d19" providerId="LiveId" clId="{58497F12-9F15-4AEF-9843-0D62383C9052}" dt="2023-06-05T08:29:24.908" v="182" actId="1038"/>
          <ac:spMkLst>
            <pc:docMk/>
            <pc:sldMk cId="3621009447" sldId="369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26:44.681" v="143" actId="20577"/>
          <ac:spMkLst>
            <pc:docMk/>
            <pc:sldMk cId="3621009447" sldId="369"/>
            <ac:spMk id="4" creationId="{4771B46A-233B-C554-9461-6E930E187917}"/>
          </ac:spMkLst>
        </pc:spChg>
        <pc:spChg chg="add mod">
          <ac:chgData name="Richard Chalk" userId="287f8aa4f4de1d19" providerId="LiveId" clId="{58497F12-9F15-4AEF-9843-0D62383C9052}" dt="2023-06-05T08:46:12.607" v="826" actId="207"/>
          <ac:spMkLst>
            <pc:docMk/>
            <pc:sldMk cId="3621009447" sldId="369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08:28:47.244" v="145" actId="478"/>
          <ac:spMkLst>
            <pc:docMk/>
            <pc:sldMk cId="3621009447" sldId="36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08:32:05.221" v="243" actId="113"/>
          <ac:spMkLst>
            <pc:docMk/>
            <pc:sldMk cId="3621009447" sldId="36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08:32:23.806" v="245" actId="1076"/>
          <ac:picMkLst>
            <pc:docMk/>
            <pc:sldMk cId="3621009447" sldId="369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1.031" v="1527"/>
          <ac:picMkLst>
            <pc:docMk/>
            <pc:sldMk cId="3621009447" sldId="369"/>
            <ac:picMk id="8" creationId="{33D26E97-166C-1C18-FB8D-3F000EC0A9FF}"/>
          </ac:picMkLst>
        </pc:picChg>
        <pc:picChg chg="add del mod">
          <ac:chgData name="Richard Chalk" userId="287f8aa4f4de1d19" providerId="LiveId" clId="{58497F12-9F15-4AEF-9843-0D62383C9052}" dt="2023-06-05T08:34:44.477" v="351" actId="478"/>
          <ac:picMkLst>
            <pc:docMk/>
            <pc:sldMk cId="3621009447" sldId="369"/>
            <ac:picMk id="8" creationId="{E53CDAF5-AF40-D59F-231B-DEA854855729}"/>
          </ac:picMkLst>
        </pc:picChg>
        <pc:picChg chg="add mod">
          <ac:chgData name="Richard Chalk" userId="287f8aa4f4de1d19" providerId="LiveId" clId="{58497F12-9F15-4AEF-9843-0D62383C9052}" dt="2023-06-05T08:34:47.840" v="353" actId="1076"/>
          <ac:picMkLst>
            <pc:docMk/>
            <pc:sldMk cId="3621009447" sldId="369"/>
            <ac:picMk id="10" creationId="{720E726E-2B01-536D-CFC6-1FF9678038B0}"/>
          </ac:picMkLst>
        </pc:picChg>
        <pc:picChg chg="add del mod">
          <ac:chgData name="Richard Chalk" userId="287f8aa4f4de1d19" providerId="LiveId" clId="{58497F12-9F15-4AEF-9843-0D62383C9052}" dt="2023-06-05T08:35:34.573" v="366" actId="478"/>
          <ac:picMkLst>
            <pc:docMk/>
            <pc:sldMk cId="3621009447" sldId="369"/>
            <ac:picMk id="11" creationId="{4BD8066E-57E5-B6CD-9BCD-AA02D90AEDD1}"/>
          </ac:picMkLst>
        </pc:picChg>
        <pc:picChg chg="add mod">
          <ac:chgData name="Richard Chalk" userId="287f8aa4f4de1d19" providerId="LiveId" clId="{58497F12-9F15-4AEF-9843-0D62383C9052}" dt="2023-06-05T08:44:53.810" v="692" actId="1076"/>
          <ac:picMkLst>
            <pc:docMk/>
            <pc:sldMk cId="3621009447" sldId="369"/>
            <ac:picMk id="1026" creationId="{D4F8D6F1-AF3C-D0EF-2EAD-82838105E7AF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3:33:13.282" v="1528"/>
        <pc:sldMkLst>
          <pc:docMk/>
          <pc:sldMk cId="1158867356" sldId="370"/>
        </pc:sldMkLst>
        <pc:spChg chg="del">
          <ac:chgData name="Richard Chalk" userId="287f8aa4f4de1d19" providerId="LiveId" clId="{58497F12-9F15-4AEF-9843-0D62383C9052}" dt="2023-06-05T08:38:16.144" v="400" actId="478"/>
          <ac:spMkLst>
            <pc:docMk/>
            <pc:sldMk cId="1158867356" sldId="370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37:01.434" v="373" actId="20577"/>
          <ac:spMkLst>
            <pc:docMk/>
            <pc:sldMk cId="1158867356" sldId="370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08:38:20.561" v="402" actId="478"/>
          <ac:spMkLst>
            <pc:docMk/>
            <pc:sldMk cId="1158867356" sldId="370"/>
            <ac:spMk id="7" creationId="{C2292330-DB27-B99C-4830-AA023CE49F06}"/>
          </ac:spMkLst>
        </pc:spChg>
        <pc:spChg chg="add mod">
          <ac:chgData name="Richard Chalk" userId="287f8aa4f4de1d19" providerId="LiveId" clId="{58497F12-9F15-4AEF-9843-0D62383C9052}" dt="2023-06-05T10:42:07.253" v="869" actId="1037"/>
          <ac:spMkLst>
            <pc:docMk/>
            <pc:sldMk cId="1158867356" sldId="370"/>
            <ac:spMk id="8" creationId="{A9FA7305-6DEA-DFFE-810A-F73798B827E8}"/>
          </ac:spMkLst>
        </pc:spChg>
        <pc:spChg chg="add mod">
          <ac:chgData name="Richard Chalk" userId="287f8aa4f4de1d19" providerId="LiveId" clId="{58497F12-9F15-4AEF-9843-0D62383C9052}" dt="2023-06-05T10:42:15.737" v="883" actId="1037"/>
          <ac:spMkLst>
            <pc:docMk/>
            <pc:sldMk cId="1158867356" sldId="370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3:31:36.476" v="1519" actId="20577"/>
          <ac:spMkLst>
            <pc:docMk/>
            <pc:sldMk cId="1158867356" sldId="370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0:42:15.737" v="883" actId="1037"/>
          <ac:picMkLst>
            <pc:docMk/>
            <pc:sldMk cId="1158867356" sldId="370"/>
            <ac:picMk id="2" creationId="{A85615E9-2A4E-8906-5BA4-04E807AE99CC}"/>
          </ac:picMkLst>
        </pc:picChg>
        <pc:picChg chg="del">
          <ac:chgData name="Richard Chalk" userId="287f8aa4f4de1d19" providerId="LiveId" clId="{58497F12-9F15-4AEF-9843-0D62383C9052}" dt="2023-06-05T08:38:17.889" v="401" actId="478"/>
          <ac:picMkLst>
            <pc:docMk/>
            <pc:sldMk cId="1158867356" sldId="370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3.282" v="1528"/>
          <ac:picMkLst>
            <pc:docMk/>
            <pc:sldMk cId="1158867356" sldId="370"/>
            <ac:picMk id="3" creationId="{0633683C-E442-4AC5-91C0-CE8357EDE339}"/>
          </ac:picMkLst>
        </pc:picChg>
        <pc:picChg chg="del">
          <ac:chgData name="Richard Chalk" userId="287f8aa4f4de1d19" providerId="LiveId" clId="{58497F12-9F15-4AEF-9843-0D62383C9052}" dt="2023-06-05T08:38:20.561" v="402" actId="478"/>
          <ac:picMkLst>
            <pc:docMk/>
            <pc:sldMk cId="1158867356" sldId="370"/>
            <ac:picMk id="10" creationId="{720E726E-2B01-536D-CFC6-1FF9678038B0}"/>
          </ac:picMkLst>
        </pc:picChg>
        <pc:cxnChg chg="add mod">
          <ac:chgData name="Richard Chalk" userId="287f8aa4f4de1d19" providerId="LiveId" clId="{58497F12-9F15-4AEF-9843-0D62383C9052}" dt="2023-06-05T11:41:29.279" v="1488" actId="1582"/>
          <ac:cxnSpMkLst>
            <pc:docMk/>
            <pc:sldMk cId="1158867356" sldId="370"/>
            <ac:cxnSpMk id="7" creationId="{305CFE3A-BB38-01E9-20F6-6D02DABC7C8A}"/>
          </ac:cxnSpMkLst>
        </pc:cxnChg>
      </pc:sldChg>
      <pc:sldChg chg="addSp delSp modSp add mod modNotesTx">
        <pc:chgData name="Richard Chalk" userId="287f8aa4f4de1d19" providerId="LiveId" clId="{58497F12-9F15-4AEF-9843-0D62383C9052}" dt="2023-06-05T13:33:14.298" v="1529"/>
        <pc:sldMkLst>
          <pc:docMk/>
          <pc:sldMk cId="3376480702" sldId="371"/>
        </pc:sldMkLst>
        <pc:spChg chg="add mod">
          <ac:chgData name="Richard Chalk" userId="287f8aa4f4de1d19" providerId="LiveId" clId="{58497F12-9F15-4AEF-9843-0D62383C9052}" dt="2023-06-05T10:48:43.698" v="1010" actId="1036"/>
          <ac:spMkLst>
            <pc:docMk/>
            <pc:sldMk cId="3376480702" sldId="371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0:44:14.593" v="913" actId="6549"/>
          <ac:spMkLst>
            <pc:docMk/>
            <pc:sldMk cId="3376480702" sldId="371"/>
            <ac:spMk id="4" creationId="{4771B46A-233B-C554-9461-6E930E187917}"/>
          </ac:spMkLst>
        </pc:spChg>
        <pc:spChg chg="mod">
          <ac:chgData name="Richard Chalk" userId="287f8aa4f4de1d19" providerId="LiveId" clId="{58497F12-9F15-4AEF-9843-0D62383C9052}" dt="2023-06-05T10:48:48.155" v="1011" actId="14100"/>
          <ac:spMkLst>
            <pc:docMk/>
            <pc:sldMk cId="3376480702" sldId="371"/>
            <ac:spMk id="8" creationId="{A9FA7305-6DEA-DFFE-810A-F73798B827E8}"/>
          </ac:spMkLst>
        </pc:spChg>
        <pc:spChg chg="del">
          <ac:chgData name="Richard Chalk" userId="287f8aa4f4de1d19" providerId="LiveId" clId="{58497F12-9F15-4AEF-9843-0D62383C9052}" dt="2023-06-05T10:47:34.011" v="959" actId="478"/>
          <ac:spMkLst>
            <pc:docMk/>
            <pc:sldMk cId="3376480702" sldId="371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0:49:16.534" v="1014" actId="14100"/>
          <ac:spMkLst>
            <pc:docMk/>
            <pc:sldMk cId="3376480702" sldId="371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3:33:14.298" v="1529"/>
          <ac:picMkLst>
            <pc:docMk/>
            <pc:sldMk cId="3376480702" sldId="371"/>
            <ac:picMk id="2" creationId="{6FA485DD-70BC-8A3A-4665-A57167036780}"/>
          </ac:picMkLst>
        </pc:picChg>
        <pc:picChg chg="del">
          <ac:chgData name="Richard Chalk" userId="287f8aa4f4de1d19" providerId="LiveId" clId="{58497F12-9F15-4AEF-9843-0D62383C9052}" dt="2023-06-05T10:47:36.004" v="960" actId="478"/>
          <ac:picMkLst>
            <pc:docMk/>
            <pc:sldMk cId="3376480702" sldId="371"/>
            <ac:picMk id="2" creationId="{A85615E9-2A4E-8906-5BA4-04E807AE99CC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1:17:08.179" v="1442"/>
        <pc:sldMkLst>
          <pc:docMk/>
          <pc:sldMk cId="2326497770" sldId="372"/>
        </pc:sldMkLst>
        <pc:spChg chg="del">
          <ac:chgData name="Richard Chalk" userId="287f8aa4f4de1d19" providerId="LiveId" clId="{58497F12-9F15-4AEF-9843-0D62383C9052}" dt="2023-06-05T10:57:08.087" v="1125" actId="478"/>
          <ac:spMkLst>
            <pc:docMk/>
            <pc:sldMk cId="2326497770" sldId="372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1:03:44.806" v="1181" actId="1076"/>
          <ac:spMkLst>
            <pc:docMk/>
            <pc:sldMk cId="2326497770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7:05.745" v="1124" actId="478"/>
          <ac:spMkLst>
            <pc:docMk/>
            <pc:sldMk cId="2326497770" sldId="372"/>
            <ac:spMk id="8" creationId="{A9FA7305-6DEA-DFFE-810A-F73798B827E8}"/>
          </ac:spMkLst>
        </pc:spChg>
        <pc:spChg chg="mod">
          <ac:chgData name="Richard Chalk" userId="287f8aa4f4de1d19" providerId="LiveId" clId="{58497F12-9F15-4AEF-9843-0D62383C9052}" dt="2023-06-05T11:14:32.946" v="1418" actId="14100"/>
          <ac:spMkLst>
            <pc:docMk/>
            <pc:sldMk cId="2326497770" sldId="372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02:15.689" v="1151" actId="1076"/>
          <ac:picMkLst>
            <pc:docMk/>
            <pc:sldMk cId="2326497770" sldId="372"/>
            <ac:picMk id="2" creationId="{FD82CA70-ACB8-3406-8D95-258B0E1CC549}"/>
          </ac:picMkLst>
        </pc:picChg>
        <pc:picChg chg="add del mod">
          <ac:chgData name="Richard Chalk" userId="287f8aa4f4de1d19" providerId="LiveId" clId="{58497F12-9F15-4AEF-9843-0D62383C9052}" dt="2023-06-05T11:01:45.384" v="1145" actId="478"/>
          <ac:picMkLst>
            <pc:docMk/>
            <pc:sldMk cId="2326497770" sldId="372"/>
            <ac:picMk id="1026" creationId="{07A564DE-B735-9E0F-FC55-E18E17DD34C6}"/>
          </ac:picMkLst>
        </pc:picChg>
        <pc:picChg chg="add mod">
          <ac:chgData name="Richard Chalk" userId="287f8aa4f4de1d19" providerId="LiveId" clId="{58497F12-9F15-4AEF-9843-0D62383C9052}" dt="2023-06-05T11:04:12.099" v="1239" actId="14100"/>
          <ac:picMkLst>
            <pc:docMk/>
            <pc:sldMk cId="2326497770" sldId="372"/>
            <ac:picMk id="1028" creationId="{D939E209-6FEA-CF3B-DD9E-D3B9FBF71210}"/>
          </ac:picMkLst>
        </pc:picChg>
      </pc:sldChg>
      <pc:sldChg chg="delSp modSp add del mod modNotesTx">
        <pc:chgData name="Richard Chalk" userId="287f8aa4f4de1d19" providerId="LiveId" clId="{58497F12-9F15-4AEF-9843-0D62383C9052}" dt="2023-06-05T10:52:45.928" v="1068" actId="47"/>
        <pc:sldMkLst>
          <pc:docMk/>
          <pc:sldMk cId="2770499852" sldId="372"/>
        </pc:sldMkLst>
        <pc:spChg chg="del">
          <ac:chgData name="Richard Chalk" userId="287f8aa4f4de1d19" providerId="LiveId" clId="{58497F12-9F15-4AEF-9843-0D62383C9052}" dt="2023-06-05T10:52:13.264" v="1061" actId="478"/>
          <ac:spMkLst>
            <pc:docMk/>
            <pc:sldMk cId="2770499852" sldId="372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10:52:08.773" v="1060" actId="20577"/>
          <ac:spMkLst>
            <pc:docMk/>
            <pc:sldMk cId="2770499852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2:17.269" v="1064" actId="478"/>
          <ac:spMkLst>
            <pc:docMk/>
            <pc:sldMk cId="2770499852" sldId="372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10:52:19.395" v="1065" actId="478"/>
          <ac:spMkLst>
            <pc:docMk/>
            <pc:sldMk cId="2770499852" sldId="372"/>
            <ac:spMk id="658" creationId="{00000000-0000-0000-0000-000000000000}"/>
          </ac:spMkLst>
        </pc:spChg>
        <pc:picChg chg="del">
          <ac:chgData name="Richard Chalk" userId="287f8aa4f4de1d19" providerId="LiveId" clId="{58497F12-9F15-4AEF-9843-0D62383C9052}" dt="2023-06-05T10:52:14.776" v="1063" actId="478"/>
          <ac:picMkLst>
            <pc:docMk/>
            <pc:sldMk cId="2770499852" sldId="372"/>
            <ac:picMk id="2" creationId="{D6A48EE7-0682-508D-6FD3-17ECDDA8AC4A}"/>
          </ac:picMkLst>
        </pc:picChg>
        <pc:picChg chg="del">
          <ac:chgData name="Richard Chalk" userId="287f8aa4f4de1d19" providerId="LiveId" clId="{58497F12-9F15-4AEF-9843-0D62383C9052}" dt="2023-06-05T10:52:17.269" v="1064" actId="478"/>
          <ac:picMkLst>
            <pc:docMk/>
            <pc:sldMk cId="2770499852" sldId="372"/>
            <ac:picMk id="10" creationId="{720E726E-2B01-536D-CFC6-1FF9678038B0}"/>
          </ac:picMkLst>
        </pc:picChg>
        <pc:picChg chg="del">
          <ac:chgData name="Richard Chalk" userId="287f8aa4f4de1d19" providerId="LiveId" clId="{58497F12-9F15-4AEF-9843-0D62383C9052}" dt="2023-06-05T10:52:14.053" v="1062" actId="478"/>
          <ac:picMkLst>
            <pc:docMk/>
            <pc:sldMk cId="2770499852" sldId="372"/>
            <ac:picMk id="1026" creationId="{D4F8D6F1-AF3C-D0EF-2EAD-82838105E7AF}"/>
          </ac:picMkLst>
        </pc:picChg>
      </pc:sldChg>
    </pc:docChg>
  </pc:docChgLst>
  <pc:docChgLst>
    <pc:chgData name="Richard Chalk" userId="287f8aa4f4de1d19" providerId="LiveId" clId="{0092D160-E96F-4E7A-85EE-0570A35094B3}"/>
    <pc:docChg chg="undo redo custSel addSld delSld modSld">
      <pc:chgData name="Richard Chalk" userId="287f8aa4f4de1d19" providerId="LiveId" clId="{0092D160-E96F-4E7A-85EE-0570A35094B3}" dt="2023-07-05T12:27:52.915" v="3356" actId="20577"/>
      <pc:docMkLst>
        <pc:docMk/>
      </pc:docMkLst>
      <pc:sldChg chg="addSp delSp modSp mod">
        <pc:chgData name="Richard Chalk" userId="287f8aa4f4de1d19" providerId="LiveId" clId="{0092D160-E96F-4E7A-85EE-0570A35094B3}" dt="2023-07-05T12:25:24.410" v="3224" actId="1035"/>
        <pc:sldMkLst>
          <pc:docMk/>
          <pc:sldMk cId="0" sldId="299"/>
        </pc:sldMkLst>
        <pc:spChg chg="add mod">
          <ac:chgData name="Richard Chalk" userId="287f8aa4f4de1d19" providerId="LiveId" clId="{0092D160-E96F-4E7A-85EE-0570A35094B3}" dt="2023-07-05T06:01:19.260" v="205" actId="1035"/>
          <ac:spMkLst>
            <pc:docMk/>
            <pc:sldMk cId="0" sldId="299"/>
            <ac:spMk id="8" creationId="{9977F281-A947-A97F-F970-14C3D7FFAE2B}"/>
          </ac:spMkLst>
        </pc:spChg>
        <pc:spChg chg="del">
          <ac:chgData name="Richard Chalk" userId="287f8aa4f4de1d19" providerId="LiveId" clId="{0092D160-E96F-4E7A-85EE-0570A35094B3}" dt="2023-07-05T06:01:04.604" v="200" actId="478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0092D160-E96F-4E7A-85EE-0570A35094B3}" dt="2023-07-05T12:01:58.174" v="2691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0092D160-E96F-4E7A-85EE-0570A35094B3}" dt="2023-07-05T12:24:53.801" v="3198" actId="1036"/>
          <ac:spMkLst>
            <pc:docMk/>
            <pc:sldMk cId="0" sldId="299"/>
            <ac:spMk id="658" creationId="{00000000-0000-0000-0000-000000000000}"/>
          </ac:spMkLst>
        </pc:sp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2" creationId="{1798266B-4E23-1125-CABF-2421F7B57CB6}"/>
          </ac:picMkLst>
        </pc:pic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3" creationId="{00F42DEA-93D1-0D04-0FB8-52092F46A3C0}"/>
          </ac:picMkLst>
        </pc:picChg>
        <pc:picChg chg="add mod">
          <ac:chgData name="Richard Chalk" userId="287f8aa4f4de1d19" providerId="LiveId" clId="{0092D160-E96F-4E7A-85EE-0570A35094B3}" dt="2023-07-05T06:15:33.454" v="441" actId="1037"/>
          <ac:picMkLst>
            <pc:docMk/>
            <pc:sldMk cId="0" sldId="299"/>
            <ac:picMk id="2050" creationId="{39D47829-75A0-558A-0986-D1819D3C5FF5}"/>
          </ac:picMkLst>
        </pc:picChg>
        <pc:cxnChg chg="add mod">
          <ac:chgData name="Richard Chalk" userId="287f8aa4f4de1d19" providerId="LiveId" clId="{0092D160-E96F-4E7A-85EE-0570A35094B3}" dt="2023-07-05T12:25:24.410" v="3224" actId="1035"/>
          <ac:cxnSpMkLst>
            <pc:docMk/>
            <pc:sldMk cId="0" sldId="299"/>
            <ac:cxnSpMk id="9" creationId="{A50E3248-F1C9-60C4-B00D-907E554C43F3}"/>
          </ac:cxnSpMkLst>
        </pc:cxnChg>
      </pc:sldChg>
      <pc:sldChg chg="modSp mod">
        <pc:chgData name="Richard Chalk" userId="287f8aa4f4de1d19" providerId="LiveId" clId="{0092D160-E96F-4E7A-85EE-0570A35094B3}" dt="2023-07-05T05:51:24.088" v="9" actId="20577"/>
        <pc:sldMkLst>
          <pc:docMk/>
          <pc:sldMk cId="3213385662" sldId="309"/>
        </pc:sldMkLst>
        <pc:spChg chg="mod">
          <ac:chgData name="Richard Chalk" userId="287f8aa4f4de1d19" providerId="LiveId" clId="{0092D160-E96F-4E7A-85EE-0570A35094B3}" dt="2023-07-05T05:51:24.088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add mod modNotesTx">
        <pc:chgData name="Richard Chalk" userId="287f8aa4f4de1d19" providerId="LiveId" clId="{0092D160-E96F-4E7A-85EE-0570A35094B3}" dt="2023-07-05T06:06:52.375" v="271"/>
        <pc:sldMkLst>
          <pc:docMk/>
          <pc:sldMk cId="1717922590" sldId="382"/>
        </pc:sldMkLst>
        <pc:spChg chg="mod">
          <ac:chgData name="Richard Chalk" userId="287f8aa4f4de1d19" providerId="LiveId" clId="{0092D160-E96F-4E7A-85EE-0570A35094B3}" dt="2023-07-05T06:05:41.604" v="270" actId="207"/>
          <ac:spMkLst>
            <pc:docMk/>
            <pc:sldMk cId="1717922590" sldId="382"/>
            <ac:spMk id="658" creationId="{00000000-0000-0000-0000-000000000000}"/>
          </ac:spMkLst>
        </pc:sp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2" creationId="{872B7D5D-034A-6D3F-DEE5-D009E02DE11E}"/>
          </ac:picMkLst>
        </pc:pic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3" creationId="{805843AD-EF21-8F84-01CF-A99AD8AFA134}"/>
          </ac:picMkLst>
        </pc:picChg>
      </pc:sldChg>
      <pc:sldChg chg="del">
        <pc:chgData name="Richard Chalk" userId="287f8aa4f4de1d19" providerId="LiveId" clId="{0092D160-E96F-4E7A-85EE-0570A35094B3}" dt="2023-07-05T06:02:07.217" v="211" actId="2696"/>
        <pc:sldMkLst>
          <pc:docMk/>
          <pc:sldMk cId="2114022562" sldId="382"/>
        </pc:sldMkLst>
      </pc:sldChg>
      <pc:sldChg chg="del">
        <pc:chgData name="Richard Chalk" userId="287f8aa4f4de1d19" providerId="LiveId" clId="{0092D160-E96F-4E7A-85EE-0570A35094B3}" dt="2023-07-05T05:51:29.077" v="10" actId="47"/>
        <pc:sldMkLst>
          <pc:docMk/>
          <pc:sldMk cId="563439124" sldId="47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632552418" sldId="49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529699284" sldId="503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985784809" sldId="504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3857005702" sldId="50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658545090" sldId="506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4185528542" sldId="50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895652186" sldId="508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496683731" sldId="509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08713598" sldId="510"/>
        </pc:sldMkLst>
      </pc:sldChg>
      <pc:sldChg chg="new add del">
        <pc:chgData name="Richard Chalk" userId="287f8aa4f4de1d19" providerId="LiveId" clId="{0092D160-E96F-4E7A-85EE-0570A35094B3}" dt="2023-07-05T12:13:58.540" v="2803" actId="47"/>
        <pc:sldMkLst>
          <pc:docMk/>
          <pc:sldMk cId="385153387" sldId="511"/>
        </pc:sldMkLst>
      </pc:sldChg>
      <pc:sldChg chg="addSp delSp modSp add mod modNotesTx">
        <pc:chgData name="Richard Chalk" userId="287f8aa4f4de1d19" providerId="LiveId" clId="{0092D160-E96F-4E7A-85EE-0570A35094B3}" dt="2023-07-05T12:25:49.156" v="3240" actId="167"/>
        <pc:sldMkLst>
          <pc:docMk/>
          <pc:sldMk cId="4193271027" sldId="512"/>
        </pc:sldMkLst>
        <pc:spChg chg="mod ord">
          <ac:chgData name="Richard Chalk" userId="287f8aa4f4de1d19" providerId="LiveId" clId="{0092D160-E96F-4E7A-85EE-0570A35094B3}" dt="2023-07-05T12:25:41.859" v="3225" actId="167"/>
          <ac:spMkLst>
            <pc:docMk/>
            <pc:sldMk cId="4193271027" sldId="512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6:14:43.334" v="411" actId="14100"/>
          <ac:spMkLst>
            <pc:docMk/>
            <pc:sldMk cId="4193271027" sldId="512"/>
            <ac:spMk id="3" creationId="{173D56EC-57A4-FE19-1901-5242223ADD72}"/>
          </ac:spMkLst>
        </pc:spChg>
        <pc:spChg chg="del">
          <ac:chgData name="Richard Chalk" userId="287f8aa4f4de1d19" providerId="LiveId" clId="{0092D160-E96F-4E7A-85EE-0570A35094B3}" dt="2023-07-05T06:08:02.243" v="277" actId="478"/>
          <ac:spMkLst>
            <pc:docMk/>
            <pc:sldMk cId="4193271027" sldId="512"/>
            <ac:spMk id="8" creationId="{0DCB333C-9118-BE43-4330-5DC6BA418837}"/>
          </ac:spMkLst>
        </pc:spChg>
        <pc:picChg chg="del">
          <ac:chgData name="Richard Chalk" userId="287f8aa4f4de1d19" providerId="LiveId" clId="{0092D160-E96F-4E7A-85EE-0570A35094B3}" dt="2023-07-05T06:08:00.137" v="276" actId="478"/>
          <ac:picMkLst>
            <pc:docMk/>
            <pc:sldMk cId="4193271027" sldId="512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12:25:49.156" v="3240" actId="167"/>
          <ac:picMkLst>
            <pc:docMk/>
            <pc:sldMk cId="4193271027" sldId="512"/>
            <ac:picMk id="1026" creationId="{2A8C079E-E67A-AA02-F467-278EC680069E}"/>
          </ac:picMkLst>
        </pc:picChg>
        <pc:picChg chg="add mod">
          <ac:chgData name="Richard Chalk" userId="287f8aa4f4de1d19" providerId="LiveId" clId="{0092D160-E96F-4E7A-85EE-0570A35094B3}" dt="2023-07-05T06:14:37.479" v="409" actId="14100"/>
          <ac:picMkLst>
            <pc:docMk/>
            <pc:sldMk cId="4193271027" sldId="512"/>
            <ac:picMk id="1028" creationId="{9840ADB3-1BB6-A137-1D21-C7517A4C5D93}"/>
          </ac:picMkLst>
        </pc:picChg>
        <pc:picChg chg="del">
          <ac:chgData name="Richard Chalk" userId="287f8aa4f4de1d19" providerId="LiveId" clId="{0092D160-E96F-4E7A-85EE-0570A35094B3}" dt="2023-07-05T06:07:56.040" v="274" actId="478"/>
          <ac:picMkLst>
            <pc:docMk/>
            <pc:sldMk cId="4193271027" sldId="512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6:07:57.802" v="275" actId="478"/>
          <ac:picMkLst>
            <pc:docMk/>
            <pc:sldMk cId="4193271027" sldId="512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6:08:26.786" v="295" actId="478"/>
          <ac:picMkLst>
            <pc:docMk/>
            <pc:sldMk cId="4193271027" sldId="512"/>
            <ac:picMk id="2054" creationId="{1568B61B-AA90-4481-DC0C-72CC297C1710}"/>
          </ac:picMkLst>
        </pc:picChg>
      </pc:sldChg>
      <pc:sldChg chg="addSp delSp modSp add mod modNotesTx">
        <pc:chgData name="Richard Chalk" userId="287f8aa4f4de1d19" providerId="LiveId" clId="{0092D160-E96F-4E7A-85EE-0570A35094B3}" dt="2023-07-05T12:04:32.367" v="2709" actId="20577"/>
        <pc:sldMkLst>
          <pc:docMk/>
          <pc:sldMk cId="1745136062" sldId="513"/>
        </pc:sldMkLst>
        <pc:spChg chg="mod">
          <ac:chgData name="Richard Chalk" userId="287f8aa4f4de1d19" providerId="LiveId" clId="{0092D160-E96F-4E7A-85EE-0570A35094B3}" dt="2023-07-05T12:04:32.367" v="2709" actId="20577"/>
          <ac:spMkLst>
            <pc:docMk/>
            <pc:sldMk cId="1745136062" sldId="513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26:26.894" v="581" actId="6549"/>
          <ac:spMkLst>
            <pc:docMk/>
            <pc:sldMk cId="1745136062" sldId="513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6:19:14.310" v="567" actId="20577"/>
          <ac:spMkLst>
            <pc:docMk/>
            <pc:sldMk cId="1745136062" sldId="513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09:25:23.984" v="569" actId="478"/>
          <ac:spMkLst>
            <pc:docMk/>
            <pc:sldMk cId="1745136062" sldId="513"/>
            <ac:spMk id="8" creationId="{F7F77956-AC30-53F5-6394-054805A51204}"/>
          </ac:spMkLst>
        </pc:spChg>
        <pc:spChg chg="add mod">
          <ac:chgData name="Richard Chalk" userId="287f8aa4f4de1d19" providerId="LiveId" clId="{0092D160-E96F-4E7A-85EE-0570A35094B3}" dt="2023-07-05T09:33:29.170" v="773" actId="1035"/>
          <ac:spMkLst>
            <pc:docMk/>
            <pc:sldMk cId="1745136062" sldId="513"/>
            <ac:spMk id="10" creationId="{05E82448-F5E6-97F1-E1BF-5A2E2DCE32B9}"/>
          </ac:spMkLst>
        </pc:spChg>
        <pc:spChg chg="add mod">
          <ac:chgData name="Richard Chalk" userId="287f8aa4f4de1d19" providerId="LiveId" clId="{0092D160-E96F-4E7A-85EE-0570A35094B3}" dt="2023-07-05T09:35:25.427" v="929" actId="113"/>
          <ac:spMkLst>
            <pc:docMk/>
            <pc:sldMk cId="1745136062" sldId="513"/>
            <ac:spMk id="12" creationId="{70A40354-8A15-A933-049A-6BB48CA60710}"/>
          </ac:spMkLst>
        </pc:spChg>
        <pc:spChg chg="add mod">
          <ac:chgData name="Richard Chalk" userId="287f8aa4f4de1d19" providerId="LiveId" clId="{0092D160-E96F-4E7A-85EE-0570A35094B3}" dt="2023-07-05T09:38:55.975" v="1046" actId="207"/>
          <ac:spMkLst>
            <pc:docMk/>
            <pc:sldMk cId="1745136062" sldId="513"/>
            <ac:spMk id="14" creationId="{F200BD78-7FD4-D2F1-2F14-91F07F17DD97}"/>
          </ac:spMkLst>
        </pc:spChg>
        <pc:spChg chg="mod">
          <ac:chgData name="Richard Chalk" userId="287f8aa4f4de1d19" providerId="LiveId" clId="{0092D160-E96F-4E7A-85EE-0570A35094B3}" dt="2023-07-05T09:31:45.473" v="727" actId="21"/>
          <ac:spMkLst>
            <pc:docMk/>
            <pc:sldMk cId="1745136062" sldId="513"/>
            <ac:spMk id="17" creationId="{CAF0701B-C5F3-3E2A-5BD5-1777621810A6}"/>
          </ac:spMkLst>
        </pc:spChg>
        <pc:spChg chg="del">
          <ac:chgData name="Richard Chalk" userId="287f8aa4f4de1d19" providerId="LiveId" clId="{0092D160-E96F-4E7A-85EE-0570A35094B3}" dt="2023-07-05T06:19:01.335" v="562" actId="478"/>
          <ac:spMkLst>
            <pc:docMk/>
            <pc:sldMk cId="1745136062" sldId="513"/>
            <ac:spMk id="20" creationId="{0535DB8F-D00B-3F96-6ADB-6A2AF9850DCD}"/>
          </ac:spMkLst>
        </pc:spChg>
        <pc:spChg chg="mod">
          <ac:chgData name="Richard Chalk" userId="287f8aa4f4de1d19" providerId="LiveId" clId="{0092D160-E96F-4E7A-85EE-0570A35094B3}" dt="2023-07-05T09:26:33.319" v="582" actId="14100"/>
          <ac:spMkLst>
            <pc:docMk/>
            <pc:sldMk cId="1745136062" sldId="513"/>
            <ac:spMk id="22" creationId="{120FCFC2-BC5F-C545-94C8-8BBCA627CCDA}"/>
          </ac:spMkLst>
        </pc:spChg>
        <pc:picChg chg="del">
          <ac:chgData name="Richard Chalk" userId="287f8aa4f4de1d19" providerId="LiveId" clId="{0092D160-E96F-4E7A-85EE-0570A35094B3}" dt="2023-07-05T09:34:50.194" v="921" actId="478"/>
          <ac:picMkLst>
            <pc:docMk/>
            <pc:sldMk cId="1745136062" sldId="513"/>
            <ac:picMk id="5" creationId="{6325E9FD-CB31-18CC-9788-1DF96F31E1FE}"/>
          </ac:picMkLst>
        </pc:picChg>
        <pc:picChg chg="add mod">
          <ac:chgData name="Richard Chalk" userId="287f8aa4f4de1d19" providerId="LiveId" clId="{0092D160-E96F-4E7A-85EE-0570A35094B3}" dt="2023-07-05T09:30:12.577" v="651" actId="1038"/>
          <ac:picMkLst>
            <pc:docMk/>
            <pc:sldMk cId="1745136062" sldId="513"/>
            <ac:picMk id="9" creationId="{C8C75786-F119-9743-32E7-124C96C5CDD2}"/>
          </ac:picMkLst>
        </pc:picChg>
        <pc:picChg chg="add mod">
          <ac:chgData name="Richard Chalk" userId="287f8aa4f4de1d19" providerId="LiveId" clId="{0092D160-E96F-4E7A-85EE-0570A35094B3}" dt="2023-07-05T09:33:29.170" v="773" actId="1035"/>
          <ac:picMkLst>
            <pc:docMk/>
            <pc:sldMk cId="1745136062" sldId="513"/>
            <ac:picMk id="11" creationId="{D84C0BE0-E11C-3CDC-ECD8-A7B7566BD0C3}"/>
          </ac:picMkLst>
        </pc:picChg>
        <pc:picChg chg="add mod">
          <ac:chgData name="Richard Chalk" userId="287f8aa4f4de1d19" providerId="LiveId" clId="{0092D160-E96F-4E7A-85EE-0570A35094B3}" dt="2023-07-05T09:34:48.296" v="920" actId="1035"/>
          <ac:picMkLst>
            <pc:docMk/>
            <pc:sldMk cId="1745136062" sldId="513"/>
            <ac:picMk id="13" creationId="{3FCA96A1-2AA2-7EAF-A6FE-5CDCE911F0DE}"/>
          </ac:picMkLst>
        </pc:picChg>
        <pc:picChg chg="add mod">
          <ac:chgData name="Richard Chalk" userId="287f8aa4f4de1d19" providerId="LiveId" clId="{0092D160-E96F-4E7A-85EE-0570A35094B3}" dt="2023-07-05T09:37:58.744" v="1015" actId="1076"/>
          <ac:picMkLst>
            <pc:docMk/>
            <pc:sldMk cId="1745136062" sldId="513"/>
            <ac:picMk id="15" creationId="{06606F22-8026-ACE6-3BC5-C0358C2F3CE8}"/>
          </ac:picMkLst>
        </pc:picChg>
        <pc:picChg chg="del">
          <ac:chgData name="Richard Chalk" userId="287f8aa4f4de1d19" providerId="LiveId" clId="{0092D160-E96F-4E7A-85EE-0570A35094B3}" dt="2023-07-05T06:19:04.475" v="566" actId="478"/>
          <ac:picMkLst>
            <pc:docMk/>
            <pc:sldMk cId="1745136062" sldId="513"/>
            <ac:picMk id="16" creationId="{3D7D0F8C-A2A3-49E8-9BC6-4E599CE624E2}"/>
          </ac:picMkLst>
        </pc:picChg>
        <pc:picChg chg="del">
          <ac:chgData name="Richard Chalk" userId="287f8aa4f4de1d19" providerId="LiveId" clId="{0092D160-E96F-4E7A-85EE-0570A35094B3}" dt="2023-07-05T06:19:02.871" v="564" actId="478"/>
          <ac:picMkLst>
            <pc:docMk/>
            <pc:sldMk cId="1745136062" sldId="513"/>
            <ac:picMk id="18" creationId="{1610344C-9D06-D798-AAC6-2ABA063D4617}"/>
          </ac:picMkLst>
        </pc:picChg>
        <pc:picChg chg="del">
          <ac:chgData name="Richard Chalk" userId="287f8aa4f4de1d19" providerId="LiveId" clId="{0092D160-E96F-4E7A-85EE-0570A35094B3}" dt="2023-07-05T06:19:02.079" v="563" actId="478"/>
          <ac:picMkLst>
            <pc:docMk/>
            <pc:sldMk cId="1745136062" sldId="513"/>
            <ac:picMk id="19" creationId="{89984E91-BBFE-1CEC-88ED-1FCB3C8743F1}"/>
          </ac:picMkLst>
        </pc:picChg>
        <pc:picChg chg="del">
          <ac:chgData name="Richard Chalk" userId="287f8aa4f4de1d19" providerId="LiveId" clId="{0092D160-E96F-4E7A-85EE-0570A35094B3}" dt="2023-07-05T06:19:00.128" v="561" actId="478"/>
          <ac:picMkLst>
            <pc:docMk/>
            <pc:sldMk cId="1745136062" sldId="513"/>
            <ac:picMk id="21" creationId="{A51A4BE9-C55E-85C5-A278-4F3D7379C6FF}"/>
          </ac:picMkLst>
        </pc:picChg>
        <pc:picChg chg="add mod">
          <ac:chgData name="Richard Chalk" userId="287f8aa4f4de1d19" providerId="LiveId" clId="{0092D160-E96F-4E7A-85EE-0570A35094B3}" dt="2023-07-05T09:33:58.812" v="782" actId="1035"/>
          <ac:picMkLst>
            <pc:docMk/>
            <pc:sldMk cId="1745136062" sldId="513"/>
            <ac:picMk id="3074" creationId="{C0AD9ED9-AC27-9344-0B1A-4D1FEE39BC72}"/>
          </ac:picMkLst>
        </pc:picChg>
        <pc:picChg chg="del">
          <ac:chgData name="Richard Chalk" userId="287f8aa4f4de1d19" providerId="LiveId" clId="{0092D160-E96F-4E7A-85EE-0570A35094B3}" dt="2023-07-05T06:19:03.708" v="565" actId="478"/>
          <ac:picMkLst>
            <pc:docMk/>
            <pc:sldMk cId="1745136062" sldId="513"/>
            <ac:picMk id="4098" creationId="{185D879C-02B9-E813-8915-E59D2F12AF17}"/>
          </ac:picMkLst>
        </pc:picChg>
      </pc:sldChg>
      <pc:sldChg chg="addSp delSp modSp add mod">
        <pc:chgData name="Richard Chalk" userId="287f8aa4f4de1d19" providerId="LiveId" clId="{0092D160-E96F-4E7A-85EE-0570A35094B3}" dt="2023-07-05T12:06:44.616" v="2729" actId="6549"/>
        <pc:sldMkLst>
          <pc:docMk/>
          <pc:sldMk cId="3290590145" sldId="514"/>
        </pc:sldMkLst>
        <pc:spChg chg="mod ord">
          <ac:chgData name="Richard Chalk" userId="287f8aa4f4de1d19" providerId="LiveId" clId="{0092D160-E96F-4E7A-85EE-0570A35094B3}" dt="2023-07-05T09:47:36.699" v="1222" actId="20577"/>
          <ac:spMkLst>
            <pc:docMk/>
            <pc:sldMk cId="3290590145" sldId="514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44:49.522" v="1181" actId="14100"/>
          <ac:spMkLst>
            <pc:docMk/>
            <pc:sldMk cId="3290590145" sldId="514"/>
            <ac:spMk id="3" creationId="{173D56EC-57A4-FE19-1901-5242223ADD72}"/>
          </ac:spMkLst>
        </pc:spChg>
        <pc:spChg chg="mod ord">
          <ac:chgData name="Richard Chalk" userId="287f8aa4f4de1d19" providerId="LiveId" clId="{0092D160-E96F-4E7A-85EE-0570A35094B3}" dt="2023-07-05T09:50:16.787" v="1290" actId="20577"/>
          <ac:spMkLst>
            <pc:docMk/>
            <pc:sldMk cId="3290590145" sldId="514"/>
            <ac:spMk id="7" creationId="{EBD62573-4B50-EAD6-8C7E-C3AE6A9F45B4}"/>
          </ac:spMkLst>
        </pc:spChg>
        <pc:spChg chg="del">
          <ac:chgData name="Richard Chalk" userId="287f8aa4f4de1d19" providerId="LiveId" clId="{0092D160-E96F-4E7A-85EE-0570A35094B3}" dt="2023-07-05T09:39:49.340" v="1067" actId="478"/>
          <ac:spMkLst>
            <pc:docMk/>
            <pc:sldMk cId="3290590145" sldId="514"/>
            <ac:spMk id="8" creationId="{0DCB333C-9118-BE43-4330-5DC6BA418837}"/>
          </ac:spMkLst>
        </pc:spChg>
        <pc:spChg chg="add mod">
          <ac:chgData name="Richard Chalk" userId="287f8aa4f4de1d19" providerId="LiveId" clId="{0092D160-E96F-4E7A-85EE-0570A35094B3}" dt="2023-07-05T09:44:58.689" v="1184" actId="14100"/>
          <ac:spMkLst>
            <pc:docMk/>
            <pc:sldMk cId="3290590145" sldId="514"/>
            <ac:spMk id="10" creationId="{6D059208-8E72-7A46-9223-04F7DF55B846}"/>
          </ac:spMkLst>
        </pc:spChg>
        <pc:spChg chg="add mod">
          <ac:chgData name="Richard Chalk" userId="287f8aa4f4de1d19" providerId="LiveId" clId="{0092D160-E96F-4E7A-85EE-0570A35094B3}" dt="2023-07-05T09:45:48.977" v="1205" actId="1076"/>
          <ac:spMkLst>
            <pc:docMk/>
            <pc:sldMk cId="3290590145" sldId="514"/>
            <ac:spMk id="11" creationId="{39FD93DF-6A32-EB52-E8AB-6F9D42BBFDD9}"/>
          </ac:spMkLst>
        </pc:spChg>
        <pc:spChg chg="add del mod">
          <ac:chgData name="Richard Chalk" userId="287f8aa4f4de1d19" providerId="LiveId" clId="{0092D160-E96F-4E7A-85EE-0570A35094B3}" dt="2023-07-05T09:48:15.940" v="1226" actId="478"/>
          <ac:spMkLst>
            <pc:docMk/>
            <pc:sldMk cId="3290590145" sldId="514"/>
            <ac:spMk id="12" creationId="{B796F42D-2699-EEEE-A75E-0E4D2A959D2C}"/>
          </ac:spMkLst>
        </pc:spChg>
        <pc:spChg chg="add mod">
          <ac:chgData name="Richard Chalk" userId="287f8aa4f4de1d19" providerId="LiveId" clId="{0092D160-E96F-4E7A-85EE-0570A35094B3}" dt="2023-07-05T12:06:44.616" v="2729" actId="6549"/>
          <ac:spMkLst>
            <pc:docMk/>
            <pc:sldMk cId="3290590145" sldId="514"/>
            <ac:spMk id="14" creationId="{75193581-11C5-8E44-1B35-4267536E34DE}"/>
          </ac:spMkLst>
        </pc:spChg>
        <pc:picChg chg="del">
          <ac:chgData name="Richard Chalk" userId="287f8aa4f4de1d19" providerId="LiveId" clId="{0092D160-E96F-4E7A-85EE-0570A35094B3}" dt="2023-07-05T09:39:47.995" v="1066" actId="478"/>
          <ac:picMkLst>
            <pc:docMk/>
            <pc:sldMk cId="3290590145" sldId="514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09:47:49.110" v="1224" actId="1076"/>
          <ac:picMkLst>
            <pc:docMk/>
            <pc:sldMk cId="3290590145" sldId="514"/>
            <ac:picMk id="13" creationId="{1D09971C-01B0-812D-8573-AB06B8E6397A}"/>
          </ac:picMkLst>
        </pc:picChg>
        <pc:picChg chg="add mod">
          <ac:chgData name="Richard Chalk" userId="287f8aa4f4de1d19" providerId="LiveId" clId="{0092D160-E96F-4E7A-85EE-0570A35094B3}" dt="2023-07-05T09:49:14.535" v="1257" actId="1036"/>
          <ac:picMkLst>
            <pc:docMk/>
            <pc:sldMk cId="3290590145" sldId="514"/>
            <ac:picMk id="15" creationId="{2E5F5AE9-15F0-45A2-EE1A-1AFCBDC6555B}"/>
          </ac:picMkLst>
        </pc:picChg>
        <pc:picChg chg="del">
          <ac:chgData name="Richard Chalk" userId="287f8aa4f4de1d19" providerId="LiveId" clId="{0092D160-E96F-4E7A-85EE-0570A35094B3}" dt="2023-07-05T09:39:56.541" v="1069" actId="478"/>
          <ac:picMkLst>
            <pc:docMk/>
            <pc:sldMk cId="3290590145" sldId="514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9:39:58.257" v="1070" actId="478"/>
          <ac:picMkLst>
            <pc:docMk/>
            <pc:sldMk cId="3290590145" sldId="514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9:40:03.520" v="1072" actId="478"/>
          <ac:picMkLst>
            <pc:docMk/>
            <pc:sldMk cId="3290590145" sldId="514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0092D160-E96F-4E7A-85EE-0570A35094B3}" dt="2023-07-05T12:12:34.771" v="2755" actId="1076"/>
        <pc:sldMkLst>
          <pc:docMk/>
          <pc:sldMk cId="1536526050" sldId="515"/>
        </pc:sldMkLst>
        <pc:spChg chg="mod">
          <ac:chgData name="Richard Chalk" userId="287f8aa4f4de1d19" providerId="LiveId" clId="{0092D160-E96F-4E7A-85EE-0570A35094B3}" dt="2023-07-05T12:07:01.556" v="2731" actId="20577"/>
          <ac:spMkLst>
            <pc:docMk/>
            <pc:sldMk cId="1536526050" sldId="515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57:01.345" v="1372" actId="14100"/>
          <ac:spMkLst>
            <pc:docMk/>
            <pc:sldMk cId="1536526050" sldId="515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9:50:36.921" v="1303" actId="20577"/>
          <ac:spMkLst>
            <pc:docMk/>
            <pc:sldMk cId="1536526050" sldId="515"/>
            <ac:spMk id="7" creationId="{EBD62573-4B50-EAD6-8C7E-C3AE6A9F45B4}"/>
          </ac:spMkLst>
        </pc:spChg>
        <pc:spChg chg="add mod">
          <ac:chgData name="Richard Chalk" userId="287f8aa4f4de1d19" providerId="LiveId" clId="{0092D160-E96F-4E7A-85EE-0570A35094B3}" dt="2023-07-05T09:58:43.815" v="1477" actId="1035"/>
          <ac:spMkLst>
            <pc:docMk/>
            <pc:sldMk cId="1536526050" sldId="515"/>
            <ac:spMk id="8" creationId="{6E2D9433-9431-74E8-33C8-D8BB7B3E0B92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09:58:07.796" v="1409" actId="1035"/>
          <ac:spMkLst>
            <pc:docMk/>
            <pc:sldMk cId="1536526050" sldId="515"/>
            <ac:spMk id="12" creationId="{B8966ED9-7EDC-5176-5A09-5D401632278A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4" creationId="{75193581-11C5-8E44-1B35-4267536E34DE}"/>
          </ac:spMkLst>
        </pc:spChg>
        <pc:spChg chg="add mod">
          <ac:chgData name="Richard Chalk" userId="287f8aa4f4de1d19" providerId="LiveId" clId="{0092D160-E96F-4E7A-85EE-0570A35094B3}" dt="2023-07-05T12:12:32.975" v="2754" actId="1076"/>
          <ac:spMkLst>
            <pc:docMk/>
            <pc:sldMk cId="1536526050" sldId="515"/>
            <ac:spMk id="17" creationId="{59111A69-C7EA-52AB-B7D0-CBAE6E5FFF69}"/>
          </ac:spMkLst>
        </pc:spChg>
        <pc:picChg chg="add mod">
          <ac:chgData name="Richard Chalk" userId="287f8aa4f4de1d19" providerId="LiveId" clId="{0092D160-E96F-4E7A-85EE-0570A35094B3}" dt="2023-07-05T09:58:43.815" v="1477" actId="1035"/>
          <ac:picMkLst>
            <pc:docMk/>
            <pc:sldMk cId="1536526050" sldId="515"/>
            <ac:picMk id="9" creationId="{BB195F59-930A-8ADE-88B8-FD91653BDAC8}"/>
          </ac:picMkLst>
        </pc:picChg>
        <pc:picChg chg="del">
          <ac:chgData name="Richard Chalk" userId="287f8aa4f4de1d19" providerId="LiveId" clId="{0092D160-E96F-4E7A-85EE-0570A35094B3}" dt="2023-07-05T09:56:12.586" v="1371" actId="478"/>
          <ac:picMkLst>
            <pc:docMk/>
            <pc:sldMk cId="1536526050" sldId="515"/>
            <ac:picMk id="13" creationId="{1D09971C-01B0-812D-8573-AB06B8E6397A}"/>
          </ac:picMkLst>
        </pc:picChg>
        <pc:picChg chg="del">
          <ac:chgData name="Richard Chalk" userId="287f8aa4f4de1d19" providerId="LiveId" clId="{0092D160-E96F-4E7A-85EE-0570A35094B3}" dt="2023-07-05T09:55:28.381" v="1352" actId="478"/>
          <ac:picMkLst>
            <pc:docMk/>
            <pc:sldMk cId="1536526050" sldId="515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09:59:14.797" v="1480" actId="1076"/>
          <ac:picMkLst>
            <pc:docMk/>
            <pc:sldMk cId="1536526050" sldId="515"/>
            <ac:picMk id="4098" creationId="{A8738526-4011-2AAC-D5FF-E1F6B78193B8}"/>
          </ac:picMkLst>
        </pc:picChg>
        <pc:picChg chg="add mod">
          <ac:chgData name="Richard Chalk" userId="287f8aa4f4de1d19" providerId="LiveId" clId="{0092D160-E96F-4E7A-85EE-0570A35094B3}" dt="2023-07-05T09:59:40.902" v="1520" actId="1038"/>
          <ac:picMkLst>
            <pc:docMk/>
            <pc:sldMk cId="1536526050" sldId="515"/>
            <ac:picMk id="4100" creationId="{78C332F3-5C0A-724C-D834-34E5C9C4701F}"/>
          </ac:picMkLst>
        </pc:picChg>
        <pc:picChg chg="add mod">
          <ac:chgData name="Richard Chalk" userId="287f8aa4f4de1d19" providerId="LiveId" clId="{0092D160-E96F-4E7A-85EE-0570A35094B3}" dt="2023-07-05T12:12:34.771" v="2755" actId="1076"/>
          <ac:picMkLst>
            <pc:docMk/>
            <pc:sldMk cId="1536526050" sldId="515"/>
            <ac:picMk id="4102" creationId="{9F0C2B60-3FD3-0F23-209C-1224A2A93D90}"/>
          </ac:picMkLst>
        </pc:picChg>
        <pc:cxnChg chg="del">
          <ac:chgData name="Richard Chalk" userId="287f8aa4f4de1d19" providerId="LiveId" clId="{0092D160-E96F-4E7A-85EE-0570A35094B3}" dt="2023-07-05T09:55:19.886" v="1350" actId="478"/>
          <ac:cxnSpMkLst>
            <pc:docMk/>
            <pc:sldMk cId="1536526050" sldId="51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1:50:08.500" v="2139"/>
        <pc:sldMkLst>
          <pc:docMk/>
          <pc:sldMk cId="3727036933" sldId="516"/>
        </pc:sldMkLst>
        <pc:spChg chg="mod">
          <ac:chgData name="Richard Chalk" userId="287f8aa4f4de1d19" providerId="LiveId" clId="{0092D160-E96F-4E7A-85EE-0570A35094B3}" dt="2023-07-05T11:48:56.617" v="2138" actId="207"/>
          <ac:spMkLst>
            <pc:docMk/>
            <pc:sldMk cId="3727036933" sldId="516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0:00:06.625" v="1527" actId="20577"/>
          <ac:spMkLst>
            <pc:docMk/>
            <pc:sldMk cId="3727036933" sldId="516"/>
            <ac:spMk id="7" creationId="{EBD62573-4B50-EAD6-8C7E-C3AE6A9F45B4}"/>
          </ac:spMkLst>
        </pc:spChg>
        <pc:spChg chg="add del mod">
          <ac:chgData name="Richard Chalk" userId="287f8aa4f4de1d19" providerId="LiveId" clId="{0092D160-E96F-4E7A-85EE-0570A35094B3}" dt="2023-07-05T11:18:30.859" v="1612" actId="478"/>
          <ac:spMkLst>
            <pc:docMk/>
            <pc:sldMk cId="3727036933" sldId="516"/>
            <ac:spMk id="9" creationId="{61B831A1-04BC-84DF-D010-D724DD9D2463}"/>
          </ac:spMkLst>
        </pc:spChg>
        <pc:spChg chg="mod">
          <ac:chgData name="Richard Chalk" userId="287f8aa4f4de1d19" providerId="LiveId" clId="{0092D160-E96F-4E7A-85EE-0570A35094B3}" dt="2023-07-05T10:00:13.333" v="1534" actId="20577"/>
          <ac:spMkLst>
            <pc:docMk/>
            <pc:sldMk cId="3727036933" sldId="516"/>
            <ac:spMk id="12" creationId="{0F47BC57-5C51-0D45-F0AF-DF977E1D8B04}"/>
          </ac:spMkLst>
        </pc:spChg>
        <pc:picChg chg="add mod">
          <ac:chgData name="Richard Chalk" userId="287f8aa4f4de1d19" providerId="LiveId" clId="{0092D160-E96F-4E7A-85EE-0570A35094B3}" dt="2023-07-05T10:04:57.860" v="1610" actId="1076"/>
          <ac:picMkLst>
            <pc:docMk/>
            <pc:sldMk cId="3727036933" sldId="516"/>
            <ac:picMk id="3" creationId="{A78A0620-E6F9-BC1A-F1E5-E0D0E7E2B772}"/>
          </ac:picMkLst>
        </pc:picChg>
        <pc:picChg chg="del">
          <ac:chgData name="Richard Chalk" userId="287f8aa4f4de1d19" providerId="LiveId" clId="{0092D160-E96F-4E7A-85EE-0570A35094B3}" dt="2023-07-05T10:04:55.232" v="1608" actId="478"/>
          <ac:picMkLst>
            <pc:docMk/>
            <pc:sldMk cId="3727036933" sldId="516"/>
            <ac:picMk id="8" creationId="{4C17E691-7C63-24E6-2CBB-C50627E896F8}"/>
          </ac:picMkLst>
        </pc:picChg>
        <pc:picChg chg="del">
          <ac:chgData name="Richard Chalk" userId="287f8aa4f4de1d19" providerId="LiveId" clId="{0092D160-E96F-4E7A-85EE-0570A35094B3}" dt="2023-07-05T10:01:16.689" v="1561" actId="478"/>
          <ac:picMkLst>
            <pc:docMk/>
            <pc:sldMk cId="3727036933" sldId="516"/>
            <ac:picMk id="1026" creationId="{85228D4D-FFB3-1B61-67A3-8FAD4DCEB53B}"/>
          </ac:picMkLst>
        </pc:picChg>
        <pc:picChg chg="del">
          <ac:chgData name="Richard Chalk" userId="287f8aa4f4de1d19" providerId="LiveId" clId="{0092D160-E96F-4E7A-85EE-0570A35094B3}" dt="2023-07-05T10:01:37.633" v="1569" actId="478"/>
          <ac:picMkLst>
            <pc:docMk/>
            <pc:sldMk cId="3727036933" sldId="516"/>
            <ac:picMk id="1028" creationId="{B431607D-F466-05F5-D5FB-CA7C48071A3E}"/>
          </ac:picMkLst>
        </pc:picChg>
        <pc:picChg chg="del">
          <ac:chgData name="Richard Chalk" userId="287f8aa4f4de1d19" providerId="LiveId" clId="{0092D160-E96F-4E7A-85EE-0570A35094B3}" dt="2023-07-05T10:01:54.447" v="1573" actId="478"/>
          <ac:picMkLst>
            <pc:docMk/>
            <pc:sldMk cId="3727036933" sldId="516"/>
            <ac:picMk id="1030" creationId="{394CA845-8C43-5BBC-8F00-9EFC94614EBB}"/>
          </ac:picMkLst>
        </pc:picChg>
        <pc:picChg chg="add mod">
          <ac:chgData name="Richard Chalk" userId="287f8aa4f4de1d19" providerId="LiveId" clId="{0092D160-E96F-4E7A-85EE-0570A35094B3}" dt="2023-07-05T10:03:25.976" v="1591" actId="167"/>
          <ac:picMkLst>
            <pc:docMk/>
            <pc:sldMk cId="3727036933" sldId="516"/>
            <ac:picMk id="6146" creationId="{E8467F65-5A75-AC94-9752-587D7A7F4816}"/>
          </ac:picMkLst>
        </pc:picChg>
        <pc:picChg chg="add mod">
          <ac:chgData name="Richard Chalk" userId="287f8aa4f4de1d19" providerId="LiveId" clId="{0092D160-E96F-4E7A-85EE-0570A35094B3}" dt="2023-07-05T10:04:38.723" v="1606" actId="1076"/>
          <ac:picMkLst>
            <pc:docMk/>
            <pc:sldMk cId="3727036933" sldId="516"/>
            <ac:picMk id="6148" creationId="{58864DC8-EDBB-83FB-5E13-28DFFCED493D}"/>
          </ac:picMkLst>
        </pc:picChg>
        <pc:picChg chg="add del mod">
          <ac:chgData name="Richard Chalk" userId="287f8aa4f4de1d19" providerId="LiveId" clId="{0092D160-E96F-4E7A-85EE-0570A35094B3}" dt="2023-07-05T10:02:11.061" v="1580" actId="478"/>
          <ac:picMkLst>
            <pc:docMk/>
            <pc:sldMk cId="3727036933" sldId="516"/>
            <ac:picMk id="6150" creationId="{EA980BAB-F3B1-2B07-4728-C5B752770105}"/>
          </ac:picMkLst>
        </pc:picChg>
        <pc:picChg chg="add mod">
          <ac:chgData name="Richard Chalk" userId="287f8aa4f4de1d19" providerId="LiveId" clId="{0092D160-E96F-4E7A-85EE-0570A35094B3}" dt="2023-07-05T10:04:41.421" v="1607" actId="167"/>
          <ac:picMkLst>
            <pc:docMk/>
            <pc:sldMk cId="3727036933" sldId="516"/>
            <ac:picMk id="6152" creationId="{6FD94AB1-8DA1-A380-8181-F7892E15942F}"/>
          </ac:picMkLst>
        </pc:picChg>
        <pc:picChg chg="add del">
          <ac:chgData name="Richard Chalk" userId="287f8aa4f4de1d19" providerId="LiveId" clId="{0092D160-E96F-4E7A-85EE-0570A35094B3}" dt="2023-07-05T10:02:30.274" v="1582" actId="478"/>
          <ac:picMkLst>
            <pc:docMk/>
            <pc:sldMk cId="3727036933" sldId="516"/>
            <ac:picMk id="6154" creationId="{82267C79-0841-7DBA-924F-FDBB755CCAA5}"/>
          </ac:picMkLst>
        </pc:picChg>
        <pc:picChg chg="add del mod">
          <ac:chgData name="Richard Chalk" userId="287f8aa4f4de1d19" providerId="LiveId" clId="{0092D160-E96F-4E7A-85EE-0570A35094B3}" dt="2023-07-05T10:03:13.222" v="1586" actId="478"/>
          <ac:picMkLst>
            <pc:docMk/>
            <pc:sldMk cId="3727036933" sldId="516"/>
            <ac:picMk id="6156" creationId="{1ECBECD5-C71F-D3ED-18F9-117D3BFF2B8B}"/>
          </ac:picMkLst>
        </pc:picChg>
        <pc:picChg chg="add mod">
          <ac:chgData name="Richard Chalk" userId="287f8aa4f4de1d19" providerId="LiveId" clId="{0092D160-E96F-4E7A-85EE-0570A35094B3}" dt="2023-07-05T10:03:57.819" v="1597" actId="1076"/>
          <ac:picMkLst>
            <pc:docMk/>
            <pc:sldMk cId="3727036933" sldId="516"/>
            <ac:picMk id="6158" creationId="{D0D0F5D9-E089-6829-6E34-488DAB23E6A0}"/>
          </ac:picMkLst>
        </pc:picChg>
      </pc:sldChg>
      <pc:sldChg chg="addSp delSp modSp add mod">
        <pc:chgData name="Richard Chalk" userId="287f8aa4f4de1d19" providerId="LiveId" clId="{0092D160-E96F-4E7A-85EE-0570A35094B3}" dt="2023-07-05T12:26:41.941" v="3252" actId="1035"/>
        <pc:sldMkLst>
          <pc:docMk/>
          <pc:sldMk cId="1188041564" sldId="517"/>
        </pc:sldMkLst>
        <pc:spChg chg="mod">
          <ac:chgData name="Richard Chalk" userId="287f8aa4f4de1d19" providerId="LiveId" clId="{0092D160-E96F-4E7A-85EE-0570A35094B3}" dt="2023-07-05T12:26:31.108" v="3243" actId="20577"/>
          <ac:spMkLst>
            <pc:docMk/>
            <pc:sldMk cId="1188041564" sldId="517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2:13:14.956" v="2758" actId="1076"/>
          <ac:spMkLst>
            <pc:docMk/>
            <pc:sldMk cId="1188041564" sldId="517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0:00:55.484" v="1560" actId="20577"/>
          <ac:spMkLst>
            <pc:docMk/>
            <pc:sldMk cId="1188041564" sldId="517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11:50:21.925" v="2140" actId="478"/>
          <ac:spMkLst>
            <pc:docMk/>
            <pc:sldMk cId="1188041564" sldId="517"/>
            <ac:spMk id="8" creationId="{825E9CAD-9A96-9D74-2954-CBDE94B16FEE}"/>
          </ac:spMkLst>
        </pc:spChg>
        <pc:spChg chg="mod">
          <ac:chgData name="Richard Chalk" userId="287f8aa4f4de1d19" providerId="LiveId" clId="{0092D160-E96F-4E7A-85EE-0570A35094B3}" dt="2023-07-05T12:13:22.594" v="2785" actId="14100"/>
          <ac:spMkLst>
            <pc:docMk/>
            <pc:sldMk cId="1188041564" sldId="517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11:59:36.504" v="2431" actId="478"/>
          <ac:spMkLst>
            <pc:docMk/>
            <pc:sldMk cId="1188041564" sldId="517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12:08:00.433" v="2733" actId="207"/>
          <ac:spMkLst>
            <pc:docMk/>
            <pc:sldMk cId="1188041564" sldId="517"/>
            <ac:spMk id="12" creationId="{A54E1BB9-FCE4-1041-DDB4-BFDACF39104D}"/>
          </ac:spMkLst>
        </pc:spChg>
        <pc:spChg chg="mod">
          <ac:chgData name="Richard Chalk" userId="287f8aa4f4de1d19" providerId="LiveId" clId="{0092D160-E96F-4E7A-85EE-0570A35094B3}" dt="2023-07-05T12:00:59.252" v="2659" actId="1036"/>
          <ac:spMkLst>
            <pc:docMk/>
            <pc:sldMk cId="1188041564" sldId="517"/>
            <ac:spMk id="14" creationId="{75193581-11C5-8E44-1B35-4267536E34DE}"/>
          </ac:spMkLst>
        </pc:spChg>
        <pc:picChg chg="add mod">
          <ac:chgData name="Richard Chalk" userId="287f8aa4f4de1d19" providerId="LiveId" clId="{0092D160-E96F-4E7A-85EE-0570A35094B3}" dt="2023-07-05T12:00:01.050" v="2443" actId="1036"/>
          <ac:picMkLst>
            <pc:docMk/>
            <pc:sldMk cId="1188041564" sldId="517"/>
            <ac:picMk id="9" creationId="{F7BF4C22-CC3D-51B4-3113-09B94234DE54}"/>
          </ac:picMkLst>
        </pc:picChg>
        <pc:picChg chg="mod">
          <ac:chgData name="Richard Chalk" userId="287f8aa4f4de1d19" providerId="LiveId" clId="{0092D160-E96F-4E7A-85EE-0570A35094B3}" dt="2023-07-05T11:59:50.575" v="2434" actId="1076"/>
          <ac:picMkLst>
            <pc:docMk/>
            <pc:sldMk cId="1188041564" sldId="517"/>
            <ac:picMk id="13" creationId="{1D09971C-01B0-812D-8573-AB06B8E6397A}"/>
          </ac:picMkLst>
        </pc:picChg>
        <pc:picChg chg="mod">
          <ac:chgData name="Richard Chalk" userId="287f8aa4f4de1d19" providerId="LiveId" clId="{0092D160-E96F-4E7A-85EE-0570A35094B3}" dt="2023-07-05T12:00:59.252" v="2659" actId="1036"/>
          <ac:picMkLst>
            <pc:docMk/>
            <pc:sldMk cId="1188041564" sldId="517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12:26:41.941" v="3252" actId="1035"/>
          <ac:picMkLst>
            <pc:docMk/>
            <pc:sldMk cId="1188041564" sldId="517"/>
            <ac:picMk id="18" creationId="{A3EAD3D5-E715-F0FF-1B17-DB3ABC8ACC6E}"/>
          </ac:picMkLst>
        </pc:picChg>
        <pc:cxnChg chg="del">
          <ac:chgData name="Richard Chalk" userId="287f8aa4f4de1d19" providerId="LiveId" clId="{0092D160-E96F-4E7A-85EE-0570A35094B3}" dt="2023-07-05T11:58:13.968" v="2263" actId="478"/>
          <ac:cxnSpMkLst>
            <pc:docMk/>
            <pc:sldMk cId="1188041564" sldId="517"/>
            <ac:cxnSpMk id="4" creationId="{8E10E644-46F5-F891-B4EC-377F5D56B5D8}"/>
          </ac:cxnSpMkLst>
        </pc:cxnChg>
        <pc:cxnChg chg="add mod">
          <ac:chgData name="Richard Chalk" userId="287f8aa4f4de1d19" providerId="LiveId" clId="{0092D160-E96F-4E7A-85EE-0570A35094B3}" dt="2023-07-05T12:01:12.905" v="2686" actId="1036"/>
          <ac:cxnSpMkLst>
            <pc:docMk/>
            <pc:sldMk cId="1188041564" sldId="517"/>
            <ac:cxnSpMk id="16" creationId="{DBE9179F-4ED7-0485-EB49-E7F7EA4B1529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2:27:52.915" v="3356" actId="20577"/>
        <pc:sldMkLst>
          <pc:docMk/>
          <pc:sldMk cId="1905608281" sldId="518"/>
        </pc:sldMkLst>
        <pc:spChg chg="mod ord">
          <ac:chgData name="Richard Chalk" userId="287f8aa4f4de1d19" providerId="LiveId" clId="{0092D160-E96F-4E7A-85EE-0570A35094B3}" dt="2023-07-05T12:24:34.523" v="3185" actId="20577"/>
          <ac:spMkLst>
            <pc:docMk/>
            <pc:sldMk cId="1905608281" sldId="518"/>
            <ac:spMk id="2" creationId="{2CED0939-2445-F1A3-21AE-0A535344DD5D}"/>
          </ac:spMkLst>
        </pc:spChg>
        <pc:spChg chg="del">
          <ac:chgData name="Richard Chalk" userId="287f8aa4f4de1d19" providerId="LiveId" clId="{0092D160-E96F-4E7A-85EE-0570A35094B3}" dt="2023-07-05T12:15:26.331" v="2804" actId="478"/>
          <ac:spMkLst>
            <pc:docMk/>
            <pc:sldMk cId="1905608281" sldId="518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2:13:47.306" v="2801" actId="20577"/>
          <ac:spMkLst>
            <pc:docMk/>
            <pc:sldMk cId="1905608281" sldId="518"/>
            <ac:spMk id="7" creationId="{EBD62573-4B50-EAD6-8C7E-C3AE6A9F45B4}"/>
          </ac:spMkLst>
        </pc:spChg>
        <pc:picChg chg="add mod">
          <ac:chgData name="Richard Chalk" userId="287f8aa4f4de1d19" providerId="LiveId" clId="{0092D160-E96F-4E7A-85EE-0570A35094B3}" dt="2023-07-05T12:21:10.442" v="2933" actId="1076"/>
          <ac:picMkLst>
            <pc:docMk/>
            <pc:sldMk cId="1905608281" sldId="518"/>
            <ac:picMk id="8" creationId="{D70BA4B3-9483-EBE5-EE6B-A2D1D808BA3F}"/>
          </ac:picMkLst>
        </pc:picChg>
        <pc:picChg chg="add mod">
          <ac:chgData name="Richard Chalk" userId="287f8aa4f4de1d19" providerId="LiveId" clId="{0092D160-E96F-4E7A-85EE-0570A35094B3}" dt="2023-07-05T12:21:18.680" v="3062" actId="1037"/>
          <ac:picMkLst>
            <pc:docMk/>
            <pc:sldMk cId="1905608281" sldId="518"/>
            <ac:picMk id="9" creationId="{1BF9A6AA-83B3-3FA0-AE0D-67C12170726F}"/>
          </ac:picMkLst>
        </pc:picChg>
        <pc:picChg chg="add mod">
          <ac:chgData name="Richard Chalk" userId="287f8aa4f4de1d19" providerId="LiveId" clId="{0092D160-E96F-4E7A-85EE-0570A35094B3}" dt="2023-07-05T12:23:59.988" v="3130" actId="1036"/>
          <ac:picMkLst>
            <pc:docMk/>
            <pc:sldMk cId="1905608281" sldId="518"/>
            <ac:picMk id="10" creationId="{8F6FF5DC-AB42-FC2A-6ADF-17D43DBF19AD}"/>
          </ac:picMkLst>
        </pc:picChg>
        <pc:picChg chg="add mod">
          <ac:chgData name="Richard Chalk" userId="287f8aa4f4de1d19" providerId="LiveId" clId="{0092D160-E96F-4E7A-85EE-0570A35094B3}" dt="2023-07-05T12:27:19.125" v="3256" actId="1076"/>
          <ac:picMkLst>
            <pc:docMk/>
            <pc:sldMk cId="1905608281" sldId="518"/>
            <ac:picMk id="11" creationId="{0FC5F0CB-C675-8B69-1E7D-BB9FE67056CB}"/>
          </ac:picMkLst>
        </pc:picChg>
        <pc:picChg chg="add mod">
          <ac:chgData name="Richard Chalk" userId="287f8aa4f4de1d19" providerId="LiveId" clId="{0092D160-E96F-4E7A-85EE-0570A35094B3}" dt="2023-07-05T12:27:23.364" v="3258" actId="1076"/>
          <ac:picMkLst>
            <pc:docMk/>
            <pc:sldMk cId="1905608281" sldId="518"/>
            <ac:picMk id="12" creationId="{95057E6F-2977-8A17-5930-6E369C34C08F}"/>
          </ac:picMkLst>
        </pc:picChg>
        <pc:picChg chg="del">
          <ac:chgData name="Richard Chalk" userId="287f8aa4f4de1d19" providerId="LiveId" clId="{0092D160-E96F-4E7A-85EE-0570A35094B3}" dt="2023-07-05T12:15:37.070" v="2808" actId="478"/>
          <ac:picMkLst>
            <pc:docMk/>
            <pc:sldMk cId="1905608281" sldId="518"/>
            <ac:picMk id="1026" creationId="{2A8C079E-E67A-AA02-F467-278EC680069E}"/>
          </ac:picMkLst>
        </pc:picChg>
        <pc:cxnChg chg="del">
          <ac:chgData name="Richard Chalk" userId="287f8aa4f4de1d19" providerId="LiveId" clId="{0092D160-E96F-4E7A-85EE-0570A35094B3}" dt="2023-07-05T12:15:28.274" v="2805" actId="478"/>
          <ac:cxnSpMkLst>
            <pc:docMk/>
            <pc:sldMk cId="1905608281" sldId="518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94F200A9-A5BC-4036-AA0D-487FD62743F5}"/>
    <pc:docChg chg="undo custSel addSld delSld modSld">
      <pc:chgData name="Richard Chalk" userId="287f8aa4f4de1d19" providerId="LiveId" clId="{94F200A9-A5BC-4036-AA0D-487FD62743F5}" dt="2023-08-30T13:19:57.224" v="3515" actId="207"/>
      <pc:docMkLst>
        <pc:docMk/>
      </pc:docMkLst>
      <pc:sldChg chg="del">
        <pc:chgData name="Richard Chalk" userId="287f8aa4f4de1d19" providerId="LiveId" clId="{94F200A9-A5BC-4036-AA0D-487FD62743F5}" dt="2023-08-30T10:58:02.091" v="9" actId="47"/>
        <pc:sldMkLst>
          <pc:docMk/>
          <pc:sldMk cId="243450459" sldId="267"/>
        </pc:sldMkLst>
      </pc:sldChg>
      <pc:sldChg chg="modSp mod">
        <pc:chgData name="Richard Chalk" userId="287f8aa4f4de1d19" providerId="LiveId" clId="{94F200A9-A5BC-4036-AA0D-487FD62743F5}" dt="2023-08-30T12:53:29.789" v="3489" actId="6549"/>
        <pc:sldMkLst>
          <pc:docMk/>
          <pc:sldMk cId="3213385662" sldId="309"/>
        </pc:sldMkLst>
        <pc:spChg chg="mod">
          <ac:chgData name="Richard Chalk" userId="287f8aa4f4de1d19" providerId="LiveId" clId="{94F200A9-A5BC-4036-AA0D-487FD62743F5}" dt="2023-08-30T12:53:29.789" v="3489" actId="6549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94F200A9-A5BC-4036-AA0D-487FD62743F5}" dt="2023-08-30T10:58:02.091" v="9" actId="47"/>
        <pc:sldMkLst>
          <pc:docMk/>
          <pc:sldMk cId="3673019826" sldId="519"/>
        </pc:sldMkLst>
      </pc:sldChg>
      <pc:sldChg chg="modSp mod">
        <pc:chgData name="Richard Chalk" userId="287f8aa4f4de1d19" providerId="LiveId" clId="{94F200A9-A5BC-4036-AA0D-487FD62743F5}" dt="2023-08-30T12:53:26.230" v="3487" actId="6549"/>
        <pc:sldMkLst>
          <pc:docMk/>
          <pc:sldMk cId="430383919" sldId="520"/>
        </pc:sldMkLst>
        <pc:spChg chg="mod">
          <ac:chgData name="Richard Chalk" userId="287f8aa4f4de1d19" providerId="LiveId" clId="{94F200A9-A5BC-4036-AA0D-487FD62743F5}" dt="2023-08-30T12:53:26.230" v="3487" actId="6549"/>
          <ac:spMkLst>
            <pc:docMk/>
            <pc:sldMk cId="430383919" sldId="520"/>
            <ac:spMk id="118" creationId="{00000000-0000-0000-0000-000000000000}"/>
          </ac:spMkLst>
        </pc:spChg>
      </pc:sldChg>
      <pc:sldChg chg="addSp modSp mod modNotesTx">
        <pc:chgData name="Richard Chalk" userId="287f8aa4f4de1d19" providerId="LiveId" clId="{94F200A9-A5BC-4036-AA0D-487FD62743F5}" dt="2023-08-30T11:13:16.112" v="682" actId="20577"/>
        <pc:sldMkLst>
          <pc:docMk/>
          <pc:sldMk cId="2331944968" sldId="530"/>
        </pc:sldMkLst>
        <pc:spChg chg="add mod">
          <ac:chgData name="Richard Chalk" userId="287f8aa4f4de1d19" providerId="LiveId" clId="{94F200A9-A5BC-4036-AA0D-487FD62743F5}" dt="2023-08-30T11:01:11.016" v="148" actId="164"/>
          <ac:spMkLst>
            <pc:docMk/>
            <pc:sldMk cId="2331944968" sldId="530"/>
            <ac:spMk id="10" creationId="{3F6EA01E-66A5-AF86-8B7A-454552F4018C}"/>
          </ac:spMkLst>
        </pc:spChg>
        <pc:spChg chg="mod">
          <ac:chgData name="Richard Chalk" userId="287f8aa4f4de1d19" providerId="LiveId" clId="{94F200A9-A5BC-4036-AA0D-487FD62743F5}" dt="2023-08-30T10:59:14.741" v="47" actId="6549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94F200A9-A5BC-4036-AA0D-487FD62743F5}" dt="2023-08-30T11:02:03.780" v="198" actId="207"/>
          <ac:spMkLst>
            <pc:docMk/>
            <pc:sldMk cId="2331944968" sldId="530"/>
            <ac:spMk id="658" creationId="{00000000-0000-0000-0000-000000000000}"/>
          </ac:spMkLst>
        </pc:spChg>
        <pc:grpChg chg="add mod">
          <ac:chgData name="Richard Chalk" userId="287f8aa4f4de1d19" providerId="LiveId" clId="{94F200A9-A5BC-4036-AA0D-487FD62743F5}" dt="2023-08-30T11:01:11.016" v="148" actId="164"/>
          <ac:grpSpMkLst>
            <pc:docMk/>
            <pc:sldMk cId="2331944968" sldId="530"/>
            <ac:grpSpMk id="11" creationId="{02C21212-768B-AF18-FD1C-62345C339D91}"/>
          </ac:grpSpMkLst>
        </pc:grpChg>
        <pc:picChg chg="mod">
          <ac:chgData name="Richard Chalk" userId="287f8aa4f4de1d19" providerId="LiveId" clId="{94F200A9-A5BC-4036-AA0D-487FD62743F5}" dt="2023-08-30T10:59:21.900" v="81" actId="1037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94F200A9-A5BC-4036-AA0D-487FD62743F5}" dt="2023-08-30T10:59:26.310" v="105" actId="1037"/>
          <ac:picMkLst>
            <pc:docMk/>
            <pc:sldMk cId="2331944968" sldId="530"/>
            <ac:picMk id="3" creationId="{00F42DEA-93D1-0D04-0FB8-52092F46A3C0}"/>
          </ac:picMkLst>
        </pc:picChg>
        <pc:picChg chg="add mod">
          <ac:chgData name="Richard Chalk" userId="287f8aa4f4de1d19" providerId="LiveId" clId="{94F200A9-A5BC-4036-AA0D-487FD62743F5}" dt="2023-08-30T11:01:11.016" v="148" actId="164"/>
          <ac:picMkLst>
            <pc:docMk/>
            <pc:sldMk cId="2331944968" sldId="530"/>
            <ac:picMk id="4" creationId="{CDAD1748-A51D-9CF8-E886-E7C2D261402D}"/>
          </ac:picMkLst>
        </pc:picChg>
        <pc:cxnChg chg="mod">
          <ac:chgData name="Richard Chalk" userId="287f8aa4f4de1d19" providerId="LiveId" clId="{94F200A9-A5BC-4036-AA0D-487FD62743F5}" dt="2023-08-30T10:59:34.067" v="134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del">
        <pc:chgData name="Richard Chalk" userId="287f8aa4f4de1d19" providerId="LiveId" clId="{94F200A9-A5BC-4036-AA0D-487FD62743F5}" dt="2023-08-30T10:58:02.091" v="9" actId="47"/>
        <pc:sldMkLst>
          <pc:docMk/>
          <pc:sldMk cId="387256291" sldId="531"/>
        </pc:sldMkLst>
      </pc:sldChg>
      <pc:sldChg chg="del">
        <pc:chgData name="Richard Chalk" userId="287f8aa4f4de1d19" providerId="LiveId" clId="{94F200A9-A5BC-4036-AA0D-487FD62743F5}" dt="2023-08-30T12:53:02.401" v="3460" actId="47"/>
        <pc:sldMkLst>
          <pc:docMk/>
          <pc:sldMk cId="1930755218" sldId="532"/>
        </pc:sldMkLst>
      </pc:sldChg>
      <pc:sldChg chg="addSp delSp modSp new del mod">
        <pc:chgData name="Richard Chalk" userId="287f8aa4f4de1d19" providerId="LiveId" clId="{94F200A9-A5BC-4036-AA0D-487FD62743F5}" dt="2023-08-30T12:53:02.401" v="3460" actId="47"/>
        <pc:sldMkLst>
          <pc:docMk/>
          <pc:sldMk cId="1463001775" sldId="561"/>
        </pc:sldMkLst>
        <pc:spChg chg="del">
          <ac:chgData name="Richard Chalk" userId="287f8aa4f4de1d19" providerId="LiveId" clId="{94F200A9-A5BC-4036-AA0D-487FD62743F5}" dt="2023-08-30T11:59:54.206" v="1230" actId="478"/>
          <ac:spMkLst>
            <pc:docMk/>
            <pc:sldMk cId="1463001775" sldId="561"/>
            <ac:spMk id="2" creationId="{FE2962F2-677E-9954-F1CA-6C8CB1A44035}"/>
          </ac:spMkLst>
        </pc:spChg>
        <pc:spChg chg="del">
          <ac:chgData name="Richard Chalk" userId="287f8aa4f4de1d19" providerId="LiveId" clId="{94F200A9-A5BC-4036-AA0D-487FD62743F5}" dt="2023-08-30T11:59:53.440" v="1229" actId="478"/>
          <ac:spMkLst>
            <pc:docMk/>
            <pc:sldMk cId="1463001775" sldId="561"/>
            <ac:spMk id="3" creationId="{FA3635EA-11CB-91DB-B37A-24A34A75DED0}"/>
          </ac:spMkLst>
        </pc:spChg>
        <pc:picChg chg="add mod">
          <ac:chgData name="Richard Chalk" userId="287f8aa4f4de1d19" providerId="LiveId" clId="{94F200A9-A5BC-4036-AA0D-487FD62743F5}" dt="2023-08-30T11:59:58.159" v="1232" actId="1076"/>
          <ac:picMkLst>
            <pc:docMk/>
            <pc:sldMk cId="1463001775" sldId="561"/>
            <ac:picMk id="3074" creationId="{D013F492-8C35-950B-907B-1076C6CFF691}"/>
          </ac:picMkLst>
        </pc:picChg>
      </pc:sldChg>
      <pc:sldChg chg="addSp delSp modSp add mod">
        <pc:chgData name="Richard Chalk" userId="287f8aa4f4de1d19" providerId="LiveId" clId="{94F200A9-A5BC-4036-AA0D-487FD62743F5}" dt="2023-08-30T12:04:52.715" v="1773"/>
        <pc:sldMkLst>
          <pc:docMk/>
          <pc:sldMk cId="2070723198" sldId="562"/>
        </pc:sldMkLst>
        <pc:spChg chg="mod">
          <ac:chgData name="Richard Chalk" userId="287f8aa4f4de1d19" providerId="LiveId" clId="{94F200A9-A5BC-4036-AA0D-487FD62743F5}" dt="2023-08-30T11:55:40.086" v="1047" actId="113"/>
          <ac:spMkLst>
            <pc:docMk/>
            <pc:sldMk cId="2070723198" sldId="562"/>
            <ac:spMk id="2" creationId="{2CED0939-2445-F1A3-21AE-0A535344DD5D}"/>
          </ac:spMkLst>
        </pc:spChg>
        <pc:spChg chg="mod">
          <ac:chgData name="Richard Chalk" userId="287f8aa4f4de1d19" providerId="LiveId" clId="{94F200A9-A5BC-4036-AA0D-487FD62743F5}" dt="2023-08-30T11:56:25.037" v="1125" actId="20577"/>
          <ac:spMkLst>
            <pc:docMk/>
            <pc:sldMk cId="2070723198" sldId="562"/>
            <ac:spMk id="3" creationId="{173D56EC-57A4-FE19-1901-5242223ADD72}"/>
          </ac:spMkLst>
        </pc:spChg>
        <pc:spChg chg="mod">
          <ac:chgData name="Richard Chalk" userId="287f8aa4f4de1d19" providerId="LiveId" clId="{94F200A9-A5BC-4036-AA0D-487FD62743F5}" dt="2023-08-30T11:49:35.725" v="690" actId="20577"/>
          <ac:spMkLst>
            <pc:docMk/>
            <pc:sldMk cId="2070723198" sldId="562"/>
            <ac:spMk id="7" creationId="{EBD62573-4B50-EAD6-8C7E-C3AE6A9F45B4}"/>
          </ac:spMkLst>
        </pc:spChg>
        <pc:picChg chg="add mod">
          <ac:chgData name="Richard Chalk" userId="287f8aa4f4de1d19" providerId="LiveId" clId="{94F200A9-A5BC-4036-AA0D-487FD62743F5}" dt="2023-08-30T12:04:52.715" v="1773"/>
          <ac:picMkLst>
            <pc:docMk/>
            <pc:sldMk cId="2070723198" sldId="562"/>
            <ac:picMk id="8" creationId="{BB95C79F-AC4E-809D-6006-D9F05D9D4EAB}"/>
          </ac:picMkLst>
        </pc:picChg>
        <pc:picChg chg="del">
          <ac:chgData name="Richard Chalk" userId="287f8aa4f4de1d19" providerId="LiveId" clId="{94F200A9-A5BC-4036-AA0D-487FD62743F5}" dt="2023-08-30T11:49:54.555" v="692" actId="478"/>
          <ac:picMkLst>
            <pc:docMk/>
            <pc:sldMk cId="2070723198" sldId="562"/>
            <ac:picMk id="9" creationId="{E5F9555E-7FC9-837A-2E76-F0E33F3CBCFD}"/>
          </ac:picMkLst>
        </pc:picChg>
        <pc:picChg chg="del">
          <ac:chgData name="Richard Chalk" userId="287f8aa4f4de1d19" providerId="LiveId" clId="{94F200A9-A5BC-4036-AA0D-487FD62743F5}" dt="2023-08-30T11:50:19.571" v="700" actId="478"/>
          <ac:picMkLst>
            <pc:docMk/>
            <pc:sldMk cId="2070723198" sldId="562"/>
            <ac:picMk id="13" creationId="{D3ADA694-3183-0623-44AB-46E9C90DC3C1}"/>
          </ac:picMkLst>
        </pc:picChg>
        <pc:picChg chg="del">
          <ac:chgData name="Richard Chalk" userId="287f8aa4f4de1d19" providerId="LiveId" clId="{94F200A9-A5BC-4036-AA0D-487FD62743F5}" dt="2023-08-30T11:50:20.939" v="701" actId="478"/>
          <ac:picMkLst>
            <pc:docMk/>
            <pc:sldMk cId="2070723198" sldId="562"/>
            <ac:picMk id="15" creationId="{C0329374-9849-DC49-E427-D054B0C640C7}"/>
          </ac:picMkLst>
        </pc:picChg>
        <pc:picChg chg="add mod">
          <ac:chgData name="Richard Chalk" userId="287f8aa4f4de1d19" providerId="LiveId" clId="{94F200A9-A5BC-4036-AA0D-487FD62743F5}" dt="2023-08-30T11:53:22.529" v="974" actId="1035"/>
          <ac:picMkLst>
            <pc:docMk/>
            <pc:sldMk cId="2070723198" sldId="562"/>
            <ac:picMk id="2050" creationId="{4B036A95-BFF6-A69C-0054-9F3D18E04E70}"/>
          </ac:picMkLst>
        </pc:picChg>
        <pc:picChg chg="add del mod">
          <ac:chgData name="Richard Chalk" userId="287f8aa4f4de1d19" providerId="LiveId" clId="{94F200A9-A5BC-4036-AA0D-487FD62743F5}" dt="2023-08-30T11:52:12.874" v="897" actId="478"/>
          <ac:picMkLst>
            <pc:docMk/>
            <pc:sldMk cId="2070723198" sldId="562"/>
            <ac:picMk id="2052" creationId="{FF17B739-5277-3D17-6097-7917C1F7FCBE}"/>
          </ac:picMkLst>
        </pc:picChg>
        <pc:picChg chg="add mod">
          <ac:chgData name="Richard Chalk" userId="287f8aa4f4de1d19" providerId="LiveId" clId="{94F200A9-A5BC-4036-AA0D-487FD62743F5}" dt="2023-08-30T11:53:27.172" v="976" actId="1035"/>
          <ac:picMkLst>
            <pc:docMk/>
            <pc:sldMk cId="2070723198" sldId="562"/>
            <ac:picMk id="2054" creationId="{0DF8DB16-ED92-4645-B2BC-00D410E575FB}"/>
          </ac:picMkLst>
        </pc:picChg>
        <pc:picChg chg="add mod">
          <ac:chgData name="Richard Chalk" userId="287f8aa4f4de1d19" providerId="LiveId" clId="{94F200A9-A5BC-4036-AA0D-487FD62743F5}" dt="2023-08-30T11:54:54.133" v="999" actId="1036"/>
          <ac:picMkLst>
            <pc:docMk/>
            <pc:sldMk cId="2070723198" sldId="562"/>
            <ac:picMk id="2056" creationId="{BA8BE473-5E46-7229-0363-D3D6661C13F9}"/>
          </ac:picMkLst>
        </pc:picChg>
        <pc:picChg chg="add mod">
          <ac:chgData name="Richard Chalk" userId="287f8aa4f4de1d19" providerId="LiveId" clId="{94F200A9-A5BC-4036-AA0D-487FD62743F5}" dt="2023-08-30T11:55:19.717" v="1010" actId="167"/>
          <ac:picMkLst>
            <pc:docMk/>
            <pc:sldMk cId="2070723198" sldId="562"/>
            <ac:picMk id="2058" creationId="{528156D9-6429-CC29-F237-9C6739EAF0E2}"/>
          </ac:picMkLst>
        </pc:picChg>
      </pc:sldChg>
      <pc:sldChg chg="addSp delSp modSp add del mod">
        <pc:chgData name="Richard Chalk" userId="287f8aa4f4de1d19" providerId="LiveId" clId="{94F200A9-A5BC-4036-AA0D-487FD62743F5}" dt="2023-08-30T12:07:51.835" v="1807" actId="47"/>
        <pc:sldMkLst>
          <pc:docMk/>
          <pc:sldMk cId="1149186479" sldId="633"/>
        </pc:sldMkLst>
        <pc:spChg chg="add del">
          <ac:chgData name="Richard Chalk" userId="287f8aa4f4de1d19" providerId="LiveId" clId="{94F200A9-A5BC-4036-AA0D-487FD62743F5}" dt="2023-08-30T12:07:30.489" v="1806" actId="478"/>
          <ac:spMkLst>
            <pc:docMk/>
            <pc:sldMk cId="1149186479" sldId="633"/>
            <ac:spMk id="3" creationId="{1D391633-7404-25D5-E698-59F5A7A40D9F}"/>
          </ac:spMkLst>
        </pc:spChg>
        <pc:picChg chg="add mod">
          <ac:chgData name="Richard Chalk" userId="287f8aa4f4de1d19" providerId="LiveId" clId="{94F200A9-A5BC-4036-AA0D-487FD62743F5}" dt="2023-08-30T12:05:09.532" v="1776"/>
          <ac:picMkLst>
            <pc:docMk/>
            <pc:sldMk cId="1149186479" sldId="633"/>
            <ac:picMk id="5" creationId="{2DBF1F69-021F-0194-B9B4-CDB9EC93FCF9}"/>
          </ac:picMkLst>
        </pc:picChg>
        <pc:picChg chg="del">
          <ac:chgData name="Richard Chalk" userId="287f8aa4f4de1d19" providerId="LiveId" clId="{94F200A9-A5BC-4036-AA0D-487FD62743F5}" dt="2023-08-30T12:05:09.247" v="1775" actId="478"/>
          <ac:picMkLst>
            <pc:docMk/>
            <pc:sldMk cId="1149186479" sldId="633"/>
            <ac:picMk id="1028" creationId="{33EF0804-85CE-5151-11B7-4201D49F2581}"/>
          </ac:picMkLst>
        </pc:picChg>
        <pc:picChg chg="mod">
          <ac:chgData name="Richard Chalk" userId="287f8aa4f4de1d19" providerId="LiveId" clId="{94F200A9-A5BC-4036-AA0D-487FD62743F5}" dt="2023-08-30T12:05:07.882" v="1774" actId="1076"/>
          <ac:picMkLst>
            <pc:docMk/>
            <pc:sldMk cId="1149186479" sldId="633"/>
            <ac:picMk id="3074" creationId="{6291F3A2-E7FB-F4E2-34F2-33BFD0B48F4C}"/>
          </ac:picMkLst>
        </pc:picChg>
      </pc:sldChg>
      <pc:sldChg chg="addSp delSp modSp add mod">
        <pc:chgData name="Richard Chalk" userId="287f8aa4f4de1d19" providerId="LiveId" clId="{94F200A9-A5BC-4036-AA0D-487FD62743F5}" dt="2023-08-30T12:05:44.136" v="1805" actId="6549"/>
        <pc:sldMkLst>
          <pc:docMk/>
          <pc:sldMk cId="2031679583" sldId="635"/>
        </pc:sldMkLst>
        <pc:spChg chg="mod">
          <ac:chgData name="Richard Chalk" userId="287f8aa4f4de1d19" providerId="LiveId" clId="{94F200A9-A5BC-4036-AA0D-487FD62743F5}" dt="2023-08-30T12:02:44.670" v="1399" actId="6549"/>
          <ac:spMkLst>
            <pc:docMk/>
            <pc:sldMk cId="2031679583" sldId="635"/>
            <ac:spMk id="2" creationId="{2CED0939-2445-F1A3-21AE-0A535344DD5D}"/>
          </ac:spMkLst>
        </pc:spChg>
        <pc:spChg chg="mod">
          <ac:chgData name="Richard Chalk" userId="287f8aa4f4de1d19" providerId="LiveId" clId="{94F200A9-A5BC-4036-AA0D-487FD62743F5}" dt="2023-08-30T12:05:44.136" v="1805" actId="6549"/>
          <ac:spMkLst>
            <pc:docMk/>
            <pc:sldMk cId="2031679583" sldId="635"/>
            <ac:spMk id="7" creationId="{8B1F8C05-03C4-2055-8691-E3BF63276434}"/>
          </ac:spMkLst>
        </pc:spChg>
        <pc:spChg chg="mod">
          <ac:chgData name="Richard Chalk" userId="287f8aa4f4de1d19" providerId="LiveId" clId="{94F200A9-A5BC-4036-AA0D-487FD62743F5}" dt="2023-08-30T11:58:55.440" v="1200" actId="6549"/>
          <ac:spMkLst>
            <pc:docMk/>
            <pc:sldMk cId="2031679583" sldId="635"/>
            <ac:spMk id="17" creationId="{C3993626-0FE9-5FDD-4FD5-A3388E69B3DE}"/>
          </ac:spMkLst>
        </pc:spChg>
        <pc:picChg chg="mod">
          <ac:chgData name="Richard Chalk" userId="287f8aa4f4de1d19" providerId="LiveId" clId="{94F200A9-A5BC-4036-AA0D-487FD62743F5}" dt="2023-08-30T12:01:31.928" v="1351" actId="1037"/>
          <ac:picMkLst>
            <pc:docMk/>
            <pc:sldMk cId="2031679583" sldId="635"/>
            <ac:picMk id="3" creationId="{FBD710C0-AA19-6426-F6A8-7D004B9811D2}"/>
          </ac:picMkLst>
        </pc:picChg>
        <pc:picChg chg="add mod">
          <ac:chgData name="Richard Chalk" userId="287f8aa4f4de1d19" providerId="LiveId" clId="{94F200A9-A5BC-4036-AA0D-487FD62743F5}" dt="2023-08-30T12:01:31.928" v="1351" actId="1037"/>
          <ac:picMkLst>
            <pc:docMk/>
            <pc:sldMk cId="2031679583" sldId="635"/>
            <ac:picMk id="5" creationId="{08DEF891-01D8-86CE-7421-9D2C7071B393}"/>
          </ac:picMkLst>
        </pc:picChg>
        <pc:picChg chg="add mod">
          <ac:chgData name="Richard Chalk" userId="287f8aa4f4de1d19" providerId="LiveId" clId="{94F200A9-A5BC-4036-AA0D-487FD62743F5}" dt="2023-08-30T12:01:31.928" v="1351" actId="1037"/>
          <ac:picMkLst>
            <pc:docMk/>
            <pc:sldMk cId="2031679583" sldId="635"/>
            <ac:picMk id="8" creationId="{20D555E5-9063-2960-4B01-CCE5D06B6618}"/>
          </ac:picMkLst>
        </pc:picChg>
        <pc:picChg chg="add del mod">
          <ac:chgData name="Richard Chalk" userId="287f8aa4f4de1d19" providerId="LiveId" clId="{94F200A9-A5BC-4036-AA0D-487FD62743F5}" dt="2023-08-30T12:02:24.827" v="1373" actId="478"/>
          <ac:picMkLst>
            <pc:docMk/>
            <pc:sldMk cId="2031679583" sldId="635"/>
            <ac:picMk id="9" creationId="{0E5F427C-8458-1B97-D397-6190FFE20938}"/>
          </ac:picMkLst>
        </pc:picChg>
        <pc:picChg chg="add del">
          <ac:chgData name="Richard Chalk" userId="287f8aa4f4de1d19" providerId="LiveId" clId="{94F200A9-A5BC-4036-AA0D-487FD62743F5}" dt="2023-08-30T12:00:13.439" v="1234" actId="478"/>
          <ac:picMkLst>
            <pc:docMk/>
            <pc:sldMk cId="2031679583" sldId="635"/>
            <ac:picMk id="11" creationId="{5232D2E5-05CB-E498-10B0-273E9AC196DD}"/>
          </ac:picMkLst>
        </pc:picChg>
        <pc:picChg chg="add mod">
          <ac:chgData name="Richard Chalk" userId="287f8aa4f4de1d19" providerId="LiveId" clId="{94F200A9-A5BC-4036-AA0D-487FD62743F5}" dt="2023-08-30T12:00:31.695" v="1243" actId="1035"/>
          <ac:picMkLst>
            <pc:docMk/>
            <pc:sldMk cId="2031679583" sldId="635"/>
            <ac:picMk id="13" creationId="{F30DE2A1-75A9-33E0-B57E-959A7B486064}"/>
          </ac:picMkLst>
        </pc:picChg>
        <pc:picChg chg="add mod">
          <ac:chgData name="Richard Chalk" userId="287f8aa4f4de1d19" providerId="LiveId" clId="{94F200A9-A5BC-4036-AA0D-487FD62743F5}" dt="2023-08-30T12:02:51.819" v="1413" actId="1035"/>
          <ac:picMkLst>
            <pc:docMk/>
            <pc:sldMk cId="2031679583" sldId="635"/>
            <ac:picMk id="15" creationId="{BD88C478-BE0A-7037-22D4-D907E0C2389A}"/>
          </ac:picMkLst>
        </pc:picChg>
        <pc:picChg chg="add mod">
          <ac:chgData name="Richard Chalk" userId="287f8aa4f4de1d19" providerId="LiveId" clId="{94F200A9-A5BC-4036-AA0D-487FD62743F5}" dt="2023-08-30T12:04:50.690" v="1772" actId="14100"/>
          <ac:picMkLst>
            <pc:docMk/>
            <pc:sldMk cId="2031679583" sldId="635"/>
            <ac:picMk id="16" creationId="{277EB8DE-873B-6EE8-7ECC-B99959B79383}"/>
          </ac:picMkLst>
        </pc:picChg>
        <pc:picChg chg="mod">
          <ac:chgData name="Richard Chalk" userId="287f8aa4f4de1d19" providerId="LiveId" clId="{94F200A9-A5BC-4036-AA0D-487FD62743F5}" dt="2023-08-30T11:58:04.086" v="1179" actId="1076"/>
          <ac:picMkLst>
            <pc:docMk/>
            <pc:sldMk cId="2031679583" sldId="635"/>
            <ac:picMk id="4098" creationId="{355F6B79-0099-072B-C972-E54F30F7E669}"/>
          </ac:picMkLst>
        </pc:picChg>
      </pc:sldChg>
      <pc:sldChg chg="addSp delSp modSp add mod">
        <pc:chgData name="Richard Chalk" userId="287f8aa4f4de1d19" providerId="LiveId" clId="{94F200A9-A5BC-4036-AA0D-487FD62743F5}" dt="2023-08-30T12:34:42.091" v="2931" actId="1037"/>
        <pc:sldMkLst>
          <pc:docMk/>
          <pc:sldMk cId="1541690272" sldId="636"/>
        </pc:sldMkLst>
        <pc:spChg chg="mod">
          <ac:chgData name="Richard Chalk" userId="287f8aa4f4de1d19" providerId="LiveId" clId="{94F200A9-A5BC-4036-AA0D-487FD62743F5}" dt="2023-08-30T12:18:51.419" v="2242" actId="14100"/>
          <ac:spMkLst>
            <pc:docMk/>
            <pc:sldMk cId="1541690272" sldId="636"/>
            <ac:spMk id="2" creationId="{2CED0939-2445-F1A3-21AE-0A535344DD5D}"/>
          </ac:spMkLst>
        </pc:spChg>
        <pc:spChg chg="mod">
          <ac:chgData name="Richard Chalk" userId="287f8aa4f4de1d19" providerId="LiveId" clId="{94F200A9-A5BC-4036-AA0D-487FD62743F5}" dt="2023-08-30T12:24:25.329" v="2421" actId="207"/>
          <ac:spMkLst>
            <pc:docMk/>
            <pc:sldMk cId="1541690272" sldId="636"/>
            <ac:spMk id="7" creationId="{8B1F8C05-03C4-2055-8691-E3BF63276434}"/>
          </ac:spMkLst>
        </pc:spChg>
        <pc:spChg chg="add mod">
          <ac:chgData name="Richard Chalk" userId="287f8aa4f4de1d19" providerId="LiveId" clId="{94F200A9-A5BC-4036-AA0D-487FD62743F5}" dt="2023-08-30T12:19:06.963" v="2243" actId="14100"/>
          <ac:spMkLst>
            <pc:docMk/>
            <pc:sldMk cId="1541690272" sldId="636"/>
            <ac:spMk id="12" creationId="{9ABA56BA-EFE3-5AD2-5A2C-45097C4D7669}"/>
          </ac:spMkLst>
        </pc:spChg>
        <pc:spChg chg="mod">
          <ac:chgData name="Richard Chalk" userId="287f8aa4f4de1d19" providerId="LiveId" clId="{94F200A9-A5BC-4036-AA0D-487FD62743F5}" dt="2023-08-30T12:08:16.371" v="1812" actId="20577"/>
          <ac:spMkLst>
            <pc:docMk/>
            <pc:sldMk cId="1541690272" sldId="636"/>
            <ac:spMk id="17" creationId="{C3993626-0FE9-5FDD-4FD5-A3388E69B3DE}"/>
          </ac:spMkLst>
        </pc:spChg>
        <pc:spChg chg="add mod">
          <ac:chgData name="Richard Chalk" userId="287f8aa4f4de1d19" providerId="LiveId" clId="{94F200A9-A5BC-4036-AA0D-487FD62743F5}" dt="2023-08-30T12:19:49.575" v="2267" actId="1035"/>
          <ac:spMkLst>
            <pc:docMk/>
            <pc:sldMk cId="1541690272" sldId="636"/>
            <ac:spMk id="18" creationId="{79438460-920D-70BC-4D6B-9032E9123BA5}"/>
          </ac:spMkLst>
        </pc:spChg>
        <pc:spChg chg="mod">
          <ac:chgData name="Richard Chalk" userId="287f8aa4f4de1d19" providerId="LiveId" clId="{94F200A9-A5BC-4036-AA0D-487FD62743F5}" dt="2023-08-30T12:34:34.938" v="2922" actId="14100"/>
          <ac:spMkLst>
            <pc:docMk/>
            <pc:sldMk cId="1541690272" sldId="636"/>
            <ac:spMk id="23" creationId="{17511CF2-1BAB-DE12-2A63-61D0A9805A9B}"/>
          </ac:spMkLst>
        </pc:spChg>
        <pc:grpChg chg="add mod">
          <ac:chgData name="Richard Chalk" userId="287f8aa4f4de1d19" providerId="LiveId" clId="{94F200A9-A5BC-4036-AA0D-487FD62743F5}" dt="2023-08-30T12:34:23.453" v="2916" actId="14100"/>
          <ac:grpSpMkLst>
            <pc:docMk/>
            <pc:sldMk cId="1541690272" sldId="636"/>
            <ac:grpSpMk id="21" creationId="{D52C3C9D-BEA9-F639-7843-640615CA03D4}"/>
          </ac:grpSpMkLst>
        </pc:grpChg>
        <pc:picChg chg="del">
          <ac:chgData name="Richard Chalk" userId="287f8aa4f4de1d19" providerId="LiveId" clId="{94F200A9-A5BC-4036-AA0D-487FD62743F5}" dt="2023-08-30T12:08:24.310" v="1816" actId="478"/>
          <ac:picMkLst>
            <pc:docMk/>
            <pc:sldMk cId="1541690272" sldId="636"/>
            <ac:picMk id="3" creationId="{FBD710C0-AA19-6426-F6A8-7D004B9811D2}"/>
          </ac:picMkLst>
        </pc:picChg>
        <pc:picChg chg="del">
          <ac:chgData name="Richard Chalk" userId="287f8aa4f4de1d19" providerId="LiveId" clId="{94F200A9-A5BC-4036-AA0D-487FD62743F5}" dt="2023-08-30T12:08:25.216" v="1817" actId="478"/>
          <ac:picMkLst>
            <pc:docMk/>
            <pc:sldMk cId="1541690272" sldId="636"/>
            <ac:picMk id="5" creationId="{08DEF891-01D8-86CE-7421-9D2C7071B393}"/>
          </ac:picMkLst>
        </pc:picChg>
        <pc:picChg chg="del">
          <ac:chgData name="Richard Chalk" userId="287f8aa4f4de1d19" providerId="LiveId" clId="{94F200A9-A5BC-4036-AA0D-487FD62743F5}" dt="2023-08-30T12:08:25.755" v="1818" actId="478"/>
          <ac:picMkLst>
            <pc:docMk/>
            <pc:sldMk cId="1541690272" sldId="636"/>
            <ac:picMk id="8" creationId="{20D555E5-9063-2960-4B01-CCE5D06B6618}"/>
          </ac:picMkLst>
        </pc:picChg>
        <pc:picChg chg="del">
          <ac:chgData name="Richard Chalk" userId="287f8aa4f4de1d19" providerId="LiveId" clId="{94F200A9-A5BC-4036-AA0D-487FD62743F5}" dt="2023-08-30T12:08:26.314" v="1819" actId="478"/>
          <ac:picMkLst>
            <pc:docMk/>
            <pc:sldMk cId="1541690272" sldId="636"/>
            <ac:picMk id="9" creationId="{0E5F427C-8458-1B97-D397-6190FFE20938}"/>
          </ac:picMkLst>
        </pc:picChg>
        <pc:picChg chg="add mod">
          <ac:chgData name="Richard Chalk" userId="287f8aa4f4de1d19" providerId="LiveId" clId="{94F200A9-A5BC-4036-AA0D-487FD62743F5}" dt="2023-08-30T12:16:31.680" v="2197" actId="1036"/>
          <ac:picMkLst>
            <pc:docMk/>
            <pc:sldMk cId="1541690272" sldId="636"/>
            <ac:picMk id="10" creationId="{CECB7A0C-EB45-533A-8EF3-997E92439FF3}"/>
          </ac:picMkLst>
        </pc:picChg>
        <pc:picChg chg="add mod">
          <ac:chgData name="Richard Chalk" userId="287f8aa4f4de1d19" providerId="LiveId" clId="{94F200A9-A5BC-4036-AA0D-487FD62743F5}" dt="2023-08-30T12:24:04.745" v="2415" actId="1076"/>
          <ac:picMkLst>
            <pc:docMk/>
            <pc:sldMk cId="1541690272" sldId="636"/>
            <ac:picMk id="11" creationId="{04EDDB70-4A78-DA01-71F0-940064163477}"/>
          </ac:picMkLst>
        </pc:picChg>
        <pc:picChg chg="del">
          <ac:chgData name="Richard Chalk" userId="287f8aa4f4de1d19" providerId="LiveId" clId="{94F200A9-A5BC-4036-AA0D-487FD62743F5}" dt="2023-08-30T12:08:20.429" v="1814" actId="478"/>
          <ac:picMkLst>
            <pc:docMk/>
            <pc:sldMk cId="1541690272" sldId="636"/>
            <ac:picMk id="13" creationId="{F30DE2A1-75A9-33E0-B57E-959A7B486064}"/>
          </ac:picMkLst>
        </pc:picChg>
        <pc:picChg chg="del">
          <ac:chgData name="Richard Chalk" userId="287f8aa4f4de1d19" providerId="LiveId" clId="{94F200A9-A5BC-4036-AA0D-487FD62743F5}" dt="2023-08-30T12:08:22.143" v="1815" actId="478"/>
          <ac:picMkLst>
            <pc:docMk/>
            <pc:sldMk cId="1541690272" sldId="636"/>
            <ac:picMk id="15" creationId="{BD88C478-BE0A-7037-22D4-D907E0C2389A}"/>
          </ac:picMkLst>
        </pc:picChg>
        <pc:picChg chg="add mod">
          <ac:chgData name="Richard Chalk" userId="287f8aa4f4de1d19" providerId="LiveId" clId="{94F200A9-A5BC-4036-AA0D-487FD62743F5}" dt="2023-08-30T12:20:30.264" v="2274" actId="1076"/>
          <ac:picMkLst>
            <pc:docMk/>
            <pc:sldMk cId="1541690272" sldId="636"/>
            <ac:picMk id="19" creationId="{39B0DF6F-D476-D331-5AFB-0DE692CE01D6}"/>
          </ac:picMkLst>
        </pc:picChg>
        <pc:picChg chg="add mod">
          <ac:chgData name="Richard Chalk" userId="287f8aa4f4de1d19" providerId="LiveId" clId="{94F200A9-A5BC-4036-AA0D-487FD62743F5}" dt="2023-08-30T12:22:16.797" v="2401" actId="1035"/>
          <ac:picMkLst>
            <pc:docMk/>
            <pc:sldMk cId="1541690272" sldId="636"/>
            <ac:picMk id="20" creationId="{2B4F0048-E9AF-535C-7105-44609C6909AB}"/>
          </ac:picMkLst>
        </pc:picChg>
        <pc:picChg chg="mod">
          <ac:chgData name="Richard Chalk" userId="287f8aa4f4de1d19" providerId="LiveId" clId="{94F200A9-A5BC-4036-AA0D-487FD62743F5}" dt="2023-08-30T12:34:42.091" v="2931" actId="1037"/>
          <ac:picMkLst>
            <pc:docMk/>
            <pc:sldMk cId="1541690272" sldId="636"/>
            <ac:picMk id="22" creationId="{A3390277-A566-1C03-728A-C05D891D5D2E}"/>
          </ac:picMkLst>
        </pc:picChg>
        <pc:picChg chg="del">
          <ac:chgData name="Richard Chalk" userId="287f8aa4f4de1d19" providerId="LiveId" clId="{94F200A9-A5BC-4036-AA0D-487FD62743F5}" dt="2023-08-30T12:08:18.832" v="1813" actId="478"/>
          <ac:picMkLst>
            <pc:docMk/>
            <pc:sldMk cId="1541690272" sldId="636"/>
            <ac:picMk id="4098" creationId="{355F6B79-0099-072B-C972-E54F30F7E669}"/>
          </ac:picMkLst>
        </pc:picChg>
      </pc:sldChg>
      <pc:sldChg chg="addSp delSp modSp add mod modNotesTx">
        <pc:chgData name="Richard Chalk" userId="287f8aa4f4de1d19" providerId="LiveId" clId="{94F200A9-A5BC-4036-AA0D-487FD62743F5}" dt="2023-08-30T12:34:57.277" v="2933" actId="1076"/>
        <pc:sldMkLst>
          <pc:docMk/>
          <pc:sldMk cId="69867393" sldId="637"/>
        </pc:sldMkLst>
        <pc:spChg chg="mod">
          <ac:chgData name="Richard Chalk" userId="287f8aa4f4de1d19" providerId="LiveId" clId="{94F200A9-A5BC-4036-AA0D-487FD62743F5}" dt="2023-08-30T12:31:01.924" v="2900" actId="207"/>
          <ac:spMkLst>
            <pc:docMk/>
            <pc:sldMk cId="69867393" sldId="637"/>
            <ac:spMk id="2" creationId="{2CED0939-2445-F1A3-21AE-0A535344DD5D}"/>
          </ac:spMkLst>
        </pc:spChg>
        <pc:spChg chg="del">
          <ac:chgData name="Richard Chalk" userId="287f8aa4f4de1d19" providerId="LiveId" clId="{94F200A9-A5BC-4036-AA0D-487FD62743F5}" dt="2023-08-30T12:25:30.490" v="2428" actId="478"/>
          <ac:spMkLst>
            <pc:docMk/>
            <pc:sldMk cId="69867393" sldId="637"/>
            <ac:spMk id="7" creationId="{8B1F8C05-03C4-2055-8691-E3BF63276434}"/>
          </ac:spMkLst>
        </pc:spChg>
        <pc:spChg chg="add mod">
          <ac:chgData name="Richard Chalk" userId="287f8aa4f4de1d19" providerId="LiveId" clId="{94F200A9-A5BC-4036-AA0D-487FD62743F5}" dt="2023-08-30T12:25:53.682" v="2439" actId="1038"/>
          <ac:spMkLst>
            <pc:docMk/>
            <pc:sldMk cId="69867393" sldId="637"/>
            <ac:spMk id="8" creationId="{A28FC64B-68E0-4D0B-FDCE-7FED7AE1A2DB}"/>
          </ac:spMkLst>
        </pc:spChg>
        <pc:spChg chg="add mod">
          <ac:chgData name="Richard Chalk" userId="287f8aa4f4de1d19" providerId="LiveId" clId="{94F200A9-A5BC-4036-AA0D-487FD62743F5}" dt="2023-08-30T12:26:01.352" v="2443" actId="1035"/>
          <ac:spMkLst>
            <pc:docMk/>
            <pc:sldMk cId="69867393" sldId="637"/>
            <ac:spMk id="9" creationId="{E27DC607-8110-FA62-0B1F-0F8887897A15}"/>
          </ac:spMkLst>
        </pc:spChg>
        <pc:spChg chg="del">
          <ac:chgData name="Richard Chalk" userId="287f8aa4f4de1d19" providerId="LiveId" clId="{94F200A9-A5BC-4036-AA0D-487FD62743F5}" dt="2023-08-30T12:26:24.119" v="2476" actId="478"/>
          <ac:spMkLst>
            <pc:docMk/>
            <pc:sldMk cId="69867393" sldId="637"/>
            <ac:spMk id="12" creationId="{9ABA56BA-EFE3-5AD2-5A2C-45097C4D7669}"/>
          </ac:spMkLst>
        </pc:spChg>
        <pc:spChg chg="add mod">
          <ac:chgData name="Richard Chalk" userId="287f8aa4f4de1d19" providerId="LiveId" clId="{94F200A9-A5BC-4036-AA0D-487FD62743F5}" dt="2023-08-30T12:26:16.976" v="2475" actId="14100"/>
          <ac:spMkLst>
            <pc:docMk/>
            <pc:sldMk cId="69867393" sldId="637"/>
            <ac:spMk id="13" creationId="{AB7821EC-40EB-802C-07B2-B4D043076934}"/>
          </ac:spMkLst>
        </pc:spChg>
        <pc:spChg chg="mod">
          <ac:chgData name="Richard Chalk" userId="287f8aa4f4de1d19" providerId="LiveId" clId="{94F200A9-A5BC-4036-AA0D-487FD62743F5}" dt="2023-08-30T12:24:54.339" v="2427" actId="20577"/>
          <ac:spMkLst>
            <pc:docMk/>
            <pc:sldMk cId="69867393" sldId="637"/>
            <ac:spMk id="17" creationId="{C3993626-0FE9-5FDD-4FD5-A3388E69B3DE}"/>
          </ac:spMkLst>
        </pc:spChg>
        <pc:spChg chg="del">
          <ac:chgData name="Richard Chalk" userId="287f8aa4f4de1d19" providerId="LiveId" clId="{94F200A9-A5BC-4036-AA0D-487FD62743F5}" dt="2023-08-30T12:26:25.646" v="2477" actId="478"/>
          <ac:spMkLst>
            <pc:docMk/>
            <pc:sldMk cId="69867393" sldId="637"/>
            <ac:spMk id="18" creationId="{79438460-920D-70BC-4D6B-9032E9123BA5}"/>
          </ac:spMkLst>
        </pc:spChg>
        <pc:spChg chg="mod">
          <ac:chgData name="Richard Chalk" userId="287f8aa4f4de1d19" providerId="LiveId" clId="{94F200A9-A5BC-4036-AA0D-487FD62743F5}" dt="2023-08-30T12:34:53.192" v="2932"/>
          <ac:spMkLst>
            <pc:docMk/>
            <pc:sldMk cId="69867393" sldId="637"/>
            <ac:spMk id="23" creationId="{89095587-72CB-89D0-836A-48423EDB13F2}"/>
          </ac:spMkLst>
        </pc:spChg>
        <pc:grpChg chg="add mod">
          <ac:chgData name="Richard Chalk" userId="287f8aa4f4de1d19" providerId="LiveId" clId="{94F200A9-A5BC-4036-AA0D-487FD62743F5}" dt="2023-08-30T12:34:57.277" v="2933" actId="1076"/>
          <ac:grpSpMkLst>
            <pc:docMk/>
            <pc:sldMk cId="69867393" sldId="637"/>
            <ac:grpSpMk id="21" creationId="{0B8A0DEF-A461-D397-7C94-990B65EED224}"/>
          </ac:grpSpMkLst>
        </pc:grpChg>
        <pc:picChg chg="add mod">
          <ac:chgData name="Richard Chalk" userId="287f8aa4f4de1d19" providerId="LiveId" clId="{94F200A9-A5BC-4036-AA0D-487FD62743F5}" dt="2023-08-30T12:25:41.551" v="2433" actId="1076"/>
          <ac:picMkLst>
            <pc:docMk/>
            <pc:sldMk cId="69867393" sldId="637"/>
            <ac:picMk id="5" creationId="{D6D55A61-7997-5AD1-ACBD-E43BA759B7F2}"/>
          </ac:picMkLst>
        </pc:picChg>
        <pc:picChg chg="del">
          <ac:chgData name="Richard Chalk" userId="287f8aa4f4de1d19" providerId="LiveId" clId="{94F200A9-A5BC-4036-AA0D-487FD62743F5}" dt="2023-08-30T12:26:59.839" v="2484" actId="478"/>
          <ac:picMkLst>
            <pc:docMk/>
            <pc:sldMk cId="69867393" sldId="637"/>
            <ac:picMk id="10" creationId="{CECB7A0C-EB45-533A-8EF3-997E92439FF3}"/>
          </ac:picMkLst>
        </pc:picChg>
        <pc:picChg chg="add mod">
          <ac:chgData name="Richard Chalk" userId="287f8aa4f4de1d19" providerId="LiveId" clId="{94F200A9-A5BC-4036-AA0D-487FD62743F5}" dt="2023-08-30T12:29:16.883" v="2764" actId="1036"/>
          <ac:picMkLst>
            <pc:docMk/>
            <pc:sldMk cId="69867393" sldId="637"/>
            <ac:picMk id="15" creationId="{666F964E-DC1D-FAAC-917C-7518F53F5D9A}"/>
          </ac:picMkLst>
        </pc:picChg>
        <pc:picChg chg="del">
          <ac:chgData name="Richard Chalk" userId="287f8aa4f4de1d19" providerId="LiveId" clId="{94F200A9-A5BC-4036-AA0D-487FD62743F5}" dt="2023-08-30T12:25:32.089" v="2429" actId="478"/>
          <ac:picMkLst>
            <pc:docMk/>
            <pc:sldMk cId="69867393" sldId="637"/>
            <ac:picMk id="19" creationId="{39B0DF6F-D476-D331-5AFB-0DE692CE01D6}"/>
          </ac:picMkLst>
        </pc:picChg>
        <pc:picChg chg="del">
          <ac:chgData name="Richard Chalk" userId="287f8aa4f4de1d19" providerId="LiveId" clId="{94F200A9-A5BC-4036-AA0D-487FD62743F5}" dt="2023-08-30T12:25:33.619" v="2430" actId="478"/>
          <ac:picMkLst>
            <pc:docMk/>
            <pc:sldMk cId="69867393" sldId="637"/>
            <ac:picMk id="20" creationId="{2B4F0048-E9AF-535C-7105-44609C6909AB}"/>
          </ac:picMkLst>
        </pc:picChg>
        <pc:picChg chg="mod">
          <ac:chgData name="Richard Chalk" userId="287f8aa4f4de1d19" providerId="LiveId" clId="{94F200A9-A5BC-4036-AA0D-487FD62743F5}" dt="2023-08-30T12:34:53.192" v="2932"/>
          <ac:picMkLst>
            <pc:docMk/>
            <pc:sldMk cId="69867393" sldId="637"/>
            <ac:picMk id="22" creationId="{F81537F4-302C-FC0C-1508-0BF978EDCB59}"/>
          </ac:picMkLst>
        </pc:picChg>
        <pc:picChg chg="add del mod">
          <ac:chgData name="Richard Chalk" userId="287f8aa4f4de1d19" providerId="LiveId" clId="{94F200A9-A5BC-4036-AA0D-487FD62743F5}" dt="2023-08-30T12:33:57.274" v="2907" actId="478"/>
          <ac:picMkLst>
            <pc:docMk/>
            <pc:sldMk cId="69867393" sldId="637"/>
            <ac:picMk id="5122" creationId="{00E886FE-6E8B-8EAA-1B70-CE431E7414A9}"/>
          </ac:picMkLst>
        </pc:picChg>
        <pc:picChg chg="add del mod">
          <ac:chgData name="Richard Chalk" userId="287f8aa4f4de1d19" providerId="LiveId" clId="{94F200A9-A5BC-4036-AA0D-487FD62743F5}" dt="2023-08-30T12:33:59.973" v="2911"/>
          <ac:picMkLst>
            <pc:docMk/>
            <pc:sldMk cId="69867393" sldId="637"/>
            <ac:picMk id="5124" creationId="{9835374B-7149-F32E-8190-AAAF8F82D8C7}"/>
          </ac:picMkLst>
        </pc:picChg>
      </pc:sldChg>
      <pc:sldChg chg="add del">
        <pc:chgData name="Richard Chalk" userId="287f8aa4f4de1d19" providerId="LiveId" clId="{94F200A9-A5BC-4036-AA0D-487FD62743F5}" dt="2023-08-30T12:24:44.446" v="2423"/>
        <pc:sldMkLst>
          <pc:docMk/>
          <pc:sldMk cId="3967568216" sldId="637"/>
        </pc:sldMkLst>
      </pc:sldChg>
      <pc:sldChg chg="addSp delSp modSp add mod modNotesTx">
        <pc:chgData name="Richard Chalk" userId="287f8aa4f4de1d19" providerId="LiveId" clId="{94F200A9-A5BC-4036-AA0D-487FD62743F5}" dt="2023-08-30T13:19:57.224" v="3515" actId="207"/>
        <pc:sldMkLst>
          <pc:docMk/>
          <pc:sldMk cId="3172542401" sldId="638"/>
        </pc:sldMkLst>
        <pc:spChg chg="mod">
          <ac:chgData name="Richard Chalk" userId="287f8aa4f4de1d19" providerId="LiveId" clId="{94F200A9-A5BC-4036-AA0D-487FD62743F5}" dt="2023-08-30T13:19:57.224" v="3515" actId="207"/>
          <ac:spMkLst>
            <pc:docMk/>
            <pc:sldMk cId="3172542401" sldId="638"/>
            <ac:spMk id="2" creationId="{2CED0939-2445-F1A3-21AE-0A535344DD5D}"/>
          </ac:spMkLst>
        </pc:spChg>
        <pc:spChg chg="mod">
          <ac:chgData name="Richard Chalk" userId="287f8aa4f4de1d19" providerId="LiveId" clId="{94F200A9-A5BC-4036-AA0D-487FD62743F5}" dt="2023-08-30T12:37:33.516" v="2939" actId="20577"/>
          <ac:spMkLst>
            <pc:docMk/>
            <pc:sldMk cId="3172542401" sldId="638"/>
            <ac:spMk id="7" creationId="{EBD62573-4B50-EAD6-8C7E-C3AE6A9F45B4}"/>
          </ac:spMkLst>
        </pc:spChg>
        <pc:spChg chg="add del">
          <ac:chgData name="Richard Chalk" userId="287f8aa4f4de1d19" providerId="LiveId" clId="{94F200A9-A5BC-4036-AA0D-487FD62743F5}" dt="2023-08-30T12:37:30.556" v="2934" actId="478"/>
          <ac:spMkLst>
            <pc:docMk/>
            <pc:sldMk cId="3172542401" sldId="638"/>
            <ac:spMk id="8" creationId="{B50FE406-A5F7-B0FE-5E15-6D7853292C31}"/>
          </ac:spMkLst>
        </pc:spChg>
        <pc:spChg chg="mod">
          <ac:chgData name="Richard Chalk" userId="287f8aa4f4de1d19" providerId="LiveId" clId="{94F200A9-A5BC-4036-AA0D-487FD62743F5}" dt="2023-08-30T12:37:45.499" v="2950" actId="1036"/>
          <ac:spMkLst>
            <pc:docMk/>
            <pc:sldMk cId="3172542401" sldId="638"/>
            <ac:spMk id="10" creationId="{20F146F1-1B27-9D07-DCD0-2A2DFC9885D3}"/>
          </ac:spMkLst>
        </pc:spChg>
        <pc:spChg chg="mod">
          <ac:chgData name="Richard Chalk" userId="287f8aa4f4de1d19" providerId="LiveId" clId="{94F200A9-A5BC-4036-AA0D-487FD62743F5}" dt="2023-08-30T12:37:57.735" v="2964" actId="1076"/>
          <ac:spMkLst>
            <pc:docMk/>
            <pc:sldMk cId="3172542401" sldId="638"/>
            <ac:spMk id="12" creationId="{0F47BC57-5C51-0D45-F0AF-DF977E1D8B04}"/>
          </ac:spMkLst>
        </pc:spChg>
        <pc:spChg chg="add del">
          <ac:chgData name="Richard Chalk" userId="287f8aa4f4de1d19" providerId="LiveId" clId="{94F200A9-A5BC-4036-AA0D-487FD62743F5}" dt="2023-08-30T12:51:31.519" v="3428" actId="478"/>
          <ac:spMkLst>
            <pc:docMk/>
            <pc:sldMk cId="3172542401" sldId="638"/>
            <ac:spMk id="16" creationId="{57A5CE47-1FC5-0342-CA26-8F7A0396AC79}"/>
          </ac:spMkLst>
        </pc:spChg>
        <pc:spChg chg="add del">
          <ac:chgData name="Richard Chalk" userId="287f8aa4f4de1d19" providerId="LiveId" clId="{94F200A9-A5BC-4036-AA0D-487FD62743F5}" dt="2023-08-30T12:51:32.348" v="3430" actId="478"/>
          <ac:spMkLst>
            <pc:docMk/>
            <pc:sldMk cId="3172542401" sldId="638"/>
            <ac:spMk id="17" creationId="{AC068517-2A67-F94E-0EE0-13C4DCC8E90C}"/>
          </ac:spMkLst>
        </pc:spChg>
        <pc:spChg chg="add del">
          <ac:chgData name="Richard Chalk" userId="287f8aa4f4de1d19" providerId="LiveId" clId="{94F200A9-A5BC-4036-AA0D-487FD62743F5}" dt="2023-08-30T12:51:33.597" v="3432" actId="478"/>
          <ac:spMkLst>
            <pc:docMk/>
            <pc:sldMk cId="3172542401" sldId="638"/>
            <ac:spMk id="18" creationId="{2761A228-456C-F3E5-A7D9-6CBB5CC42131}"/>
          </ac:spMkLst>
        </pc:spChg>
        <pc:spChg chg="add del">
          <ac:chgData name="Richard Chalk" userId="287f8aa4f4de1d19" providerId="LiveId" clId="{94F200A9-A5BC-4036-AA0D-487FD62743F5}" dt="2023-08-30T12:51:40.648" v="3434" actId="478"/>
          <ac:spMkLst>
            <pc:docMk/>
            <pc:sldMk cId="3172542401" sldId="638"/>
            <ac:spMk id="19" creationId="{75E969C4-9099-487A-AE7F-73885EEA1491}"/>
          </ac:spMkLst>
        </pc:spChg>
        <pc:spChg chg="add del">
          <ac:chgData name="Richard Chalk" userId="287f8aa4f4de1d19" providerId="LiveId" clId="{94F200A9-A5BC-4036-AA0D-487FD62743F5}" dt="2023-08-30T12:51:41.479" v="3436" actId="478"/>
          <ac:spMkLst>
            <pc:docMk/>
            <pc:sldMk cId="3172542401" sldId="638"/>
            <ac:spMk id="20" creationId="{7B02E31B-4E95-F853-76C0-644B8509DD76}"/>
          </ac:spMkLst>
        </pc:spChg>
        <pc:spChg chg="add del">
          <ac:chgData name="Richard Chalk" userId="287f8aa4f4de1d19" providerId="LiveId" clId="{94F200A9-A5BC-4036-AA0D-487FD62743F5}" dt="2023-08-30T12:52:16.820" v="3438" actId="478"/>
          <ac:spMkLst>
            <pc:docMk/>
            <pc:sldMk cId="3172542401" sldId="638"/>
            <ac:spMk id="21" creationId="{97F103C4-9885-9B47-6476-85095D85FB13}"/>
          </ac:spMkLst>
        </pc:spChg>
        <pc:picChg chg="del mod">
          <ac:chgData name="Richard Chalk" userId="287f8aa4f4de1d19" providerId="LiveId" clId="{94F200A9-A5BC-4036-AA0D-487FD62743F5}" dt="2023-08-30T12:38:22.401" v="2965" actId="478"/>
          <ac:picMkLst>
            <pc:docMk/>
            <pc:sldMk cId="3172542401" sldId="638"/>
            <ac:picMk id="3" creationId="{A78A0620-E6F9-BC1A-F1E5-E0D0E7E2B772}"/>
          </ac:picMkLst>
        </pc:picChg>
        <pc:picChg chg="add mod">
          <ac:chgData name="Richard Chalk" userId="287f8aa4f4de1d19" providerId="LiveId" clId="{94F200A9-A5BC-4036-AA0D-487FD62743F5}" dt="2023-08-30T12:37:39.022" v="2940"/>
          <ac:picMkLst>
            <pc:docMk/>
            <pc:sldMk cId="3172542401" sldId="638"/>
            <ac:picMk id="9" creationId="{00CDE0D6-6EEE-43BE-9726-B677AF97124F}"/>
          </ac:picMkLst>
        </pc:picChg>
        <pc:picChg chg="mod">
          <ac:chgData name="Richard Chalk" userId="287f8aa4f4de1d19" providerId="LiveId" clId="{94F200A9-A5BC-4036-AA0D-487FD62743F5}" dt="2023-08-30T12:37:49.284" v="2958" actId="1036"/>
          <ac:picMkLst>
            <pc:docMk/>
            <pc:sldMk cId="3172542401" sldId="638"/>
            <ac:picMk id="11" creationId="{21790CD6-316D-D2A2-3645-51BE3E024507}"/>
          </ac:picMkLst>
        </pc:picChg>
        <pc:picChg chg="add mod">
          <ac:chgData name="Richard Chalk" userId="287f8aa4f4de1d19" providerId="LiveId" clId="{94F200A9-A5BC-4036-AA0D-487FD62743F5}" dt="2023-08-30T12:38:27.216" v="2967" actId="1076"/>
          <ac:picMkLst>
            <pc:docMk/>
            <pc:sldMk cId="3172542401" sldId="638"/>
            <ac:picMk id="13" creationId="{1FB0E456-F082-E1D9-4DF0-74DD5722B68F}"/>
          </ac:picMkLst>
        </pc:picChg>
        <pc:picChg chg="add mod">
          <ac:chgData name="Richard Chalk" userId="287f8aa4f4de1d19" providerId="LiveId" clId="{94F200A9-A5BC-4036-AA0D-487FD62743F5}" dt="2023-08-30T12:41:48.333" v="3371" actId="1038"/>
          <ac:picMkLst>
            <pc:docMk/>
            <pc:sldMk cId="3172542401" sldId="638"/>
            <ac:picMk id="14" creationId="{A0673C0A-FAED-C436-2296-8F98DA0EC0F6}"/>
          </ac:picMkLst>
        </pc:picChg>
        <pc:picChg chg="add mod">
          <ac:chgData name="Richard Chalk" userId="287f8aa4f4de1d19" providerId="LiveId" clId="{94F200A9-A5BC-4036-AA0D-487FD62743F5}" dt="2023-08-30T12:42:05.830" v="3384" actId="1076"/>
          <ac:picMkLst>
            <pc:docMk/>
            <pc:sldMk cId="3172542401" sldId="638"/>
            <ac:picMk id="15" creationId="{2003D064-FAB5-50A8-0C1B-862DC3C7998A}"/>
          </ac:picMkLst>
        </pc:picChg>
        <pc:picChg chg="del">
          <ac:chgData name="Richard Chalk" userId="287f8aa4f4de1d19" providerId="LiveId" clId="{94F200A9-A5BC-4036-AA0D-487FD62743F5}" dt="2023-08-30T12:40:39.308" v="3298" actId="478"/>
          <ac:picMkLst>
            <pc:docMk/>
            <pc:sldMk cId="3172542401" sldId="638"/>
            <ac:picMk id="6146" creationId="{E8467F65-5A75-AC94-9752-587D7A7F4816}"/>
          </ac:picMkLst>
        </pc:picChg>
        <pc:picChg chg="del">
          <ac:chgData name="Richard Chalk" userId="287f8aa4f4de1d19" providerId="LiveId" clId="{94F200A9-A5BC-4036-AA0D-487FD62743F5}" dt="2023-08-30T12:40:39.308" v="3298" actId="478"/>
          <ac:picMkLst>
            <pc:docMk/>
            <pc:sldMk cId="3172542401" sldId="638"/>
            <ac:picMk id="6148" creationId="{58864DC8-EDBB-83FB-5E13-28DFFCED493D}"/>
          </ac:picMkLst>
        </pc:picChg>
        <pc:picChg chg="del">
          <ac:chgData name="Richard Chalk" userId="287f8aa4f4de1d19" providerId="LiveId" clId="{94F200A9-A5BC-4036-AA0D-487FD62743F5}" dt="2023-08-30T12:40:39.308" v="3298" actId="478"/>
          <ac:picMkLst>
            <pc:docMk/>
            <pc:sldMk cId="3172542401" sldId="638"/>
            <ac:picMk id="6152" creationId="{6FD94AB1-8DA1-A380-8181-F7892E15942F}"/>
          </ac:picMkLst>
        </pc:picChg>
        <pc:picChg chg="del">
          <ac:chgData name="Richard Chalk" userId="287f8aa4f4de1d19" providerId="LiveId" clId="{94F200A9-A5BC-4036-AA0D-487FD62743F5}" dt="2023-08-30T12:40:39.308" v="3298" actId="478"/>
          <ac:picMkLst>
            <pc:docMk/>
            <pc:sldMk cId="3172542401" sldId="638"/>
            <ac:picMk id="6158" creationId="{D0D0F5D9-E089-6829-6E34-488DAB23E6A0}"/>
          </ac:picMkLst>
        </pc:picChg>
        <pc:picChg chg="add mod">
          <ac:chgData name="Richard Chalk" userId="287f8aa4f4de1d19" providerId="LiveId" clId="{94F200A9-A5BC-4036-AA0D-487FD62743F5}" dt="2023-08-30T12:52:45.055" v="3459" actId="1036"/>
          <ac:picMkLst>
            <pc:docMk/>
            <pc:sldMk cId="3172542401" sldId="638"/>
            <ac:picMk id="7182" creationId="{8789791B-E033-8045-289F-2ACAED015534}"/>
          </ac:picMkLst>
        </pc:picChg>
      </pc:sldChg>
      <pc:sldChg chg="addSp new mod">
        <pc:chgData name="Richard Chalk" userId="287f8aa4f4de1d19" providerId="LiveId" clId="{94F200A9-A5BC-4036-AA0D-487FD62743F5}" dt="2023-08-30T12:53:39.020" v="3491" actId="11529"/>
        <pc:sldMkLst>
          <pc:docMk/>
          <pc:sldMk cId="2303262052" sldId="639"/>
        </pc:sldMkLst>
        <pc:spChg chg="add">
          <ac:chgData name="Richard Chalk" userId="287f8aa4f4de1d19" providerId="LiveId" clId="{94F200A9-A5BC-4036-AA0D-487FD62743F5}" dt="2023-08-30T12:53:39.020" v="3491" actId="11529"/>
          <ac:spMkLst>
            <pc:docMk/>
            <pc:sldMk cId="2303262052" sldId="639"/>
            <ac:spMk id="4" creationId="{D673FBB0-8678-BDAA-F97E-179CCFC302DC}"/>
          </ac:spMkLst>
        </pc:spChg>
      </pc:sldChg>
    </pc:docChg>
  </pc:docChgLst>
  <pc:docChgLst>
    <pc:chgData name="Richard Chalk" userId="287f8aa4f4de1d19" providerId="LiveId" clId="{49675DFE-3F37-43F8-86E3-0DA7182B61D1}"/>
    <pc:docChg chg="undo custSel addSld delSld modSld sldOrd">
      <pc:chgData name="Richard Chalk" userId="287f8aa4f4de1d19" providerId="LiveId" clId="{49675DFE-3F37-43F8-86E3-0DA7182B61D1}" dt="2023-07-05T05:24:44.451" v="3138" actId="1076"/>
      <pc:docMkLst>
        <pc:docMk/>
      </pc:docMkLst>
      <pc:sldChg chg="addSp delSp modSp mod">
        <pc:chgData name="Richard Chalk" userId="287f8aa4f4de1d19" providerId="LiveId" clId="{49675DFE-3F37-43F8-86E3-0DA7182B61D1}" dt="2023-07-04T19:02:42.501" v="2301" actId="1035"/>
        <pc:sldMkLst>
          <pc:docMk/>
          <pc:sldMk cId="0" sldId="299"/>
        </pc:sldMkLst>
        <pc:spChg chg="mod">
          <ac:chgData name="Richard Chalk" userId="287f8aa4f4de1d19" providerId="LiveId" clId="{49675DFE-3F37-43F8-86E3-0DA7182B61D1}" dt="2023-07-04T19:02:20.595" v="2296" actId="14100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49675DFE-3F37-43F8-86E3-0DA7182B61D1}" dt="2023-07-04T12:33:57.106" v="839" actId="40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49675DFE-3F37-43F8-86E3-0DA7182B61D1}" dt="2023-07-04T12:32:14.503" v="837" actId="1036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2:11:15.777" v="40" actId="1076"/>
          <ac:picMkLst>
            <pc:docMk/>
            <pc:sldMk cId="0" sldId="299"/>
            <ac:picMk id="2" creationId="{1798266B-4E23-1125-CABF-2421F7B57CB6}"/>
          </ac:picMkLst>
        </pc:picChg>
        <pc:picChg chg="add mod">
          <ac:chgData name="Richard Chalk" userId="287f8aa4f4de1d19" providerId="LiveId" clId="{49675DFE-3F37-43F8-86E3-0DA7182B61D1}" dt="2023-07-04T12:11:24.464" v="172" actId="1037"/>
          <ac:picMkLst>
            <pc:docMk/>
            <pc:sldMk cId="0" sldId="299"/>
            <ac:picMk id="3" creationId="{00F42DEA-93D1-0D04-0FB8-52092F46A3C0}"/>
          </ac:picMkLst>
        </pc:picChg>
        <pc:picChg chg="del">
          <ac:chgData name="Richard Chalk" userId="287f8aa4f4de1d19" providerId="LiveId" clId="{49675DFE-3F37-43F8-86E3-0DA7182B61D1}" dt="2023-07-04T19:02:22.118" v="2297" actId="478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49675DFE-3F37-43F8-86E3-0DA7182B61D1}" dt="2023-07-04T12:10:46.346" v="21" actId="478"/>
          <ac:picMkLst>
            <pc:docMk/>
            <pc:sldMk cId="0" sldId="299"/>
            <ac:picMk id="22" creationId="{53FCFF29-1F86-5077-300D-DF8167D1E2EF}"/>
          </ac:picMkLst>
        </pc:picChg>
        <pc:picChg chg="add mod">
          <ac:chgData name="Richard Chalk" userId="287f8aa4f4de1d19" providerId="LiveId" clId="{49675DFE-3F37-43F8-86E3-0DA7182B61D1}" dt="2023-07-04T19:02:42.501" v="2301" actId="1035"/>
          <ac:picMkLst>
            <pc:docMk/>
            <pc:sldMk cId="0" sldId="299"/>
            <ac:picMk id="1026" creationId="{4329E322-4836-B711-A004-CFF57ED07855}"/>
          </ac:picMkLst>
        </pc:picChg>
      </pc:sldChg>
      <pc:sldChg chg="modSp mod">
        <pc:chgData name="Richard Chalk" userId="287f8aa4f4de1d19" providerId="LiveId" clId="{49675DFE-3F37-43F8-86E3-0DA7182B61D1}" dt="2023-06-30T05:28:45.770" v="11" actId="20577"/>
        <pc:sldMkLst>
          <pc:docMk/>
          <pc:sldMk cId="3213385662" sldId="309"/>
        </pc:sldMkLst>
        <pc:spChg chg="mod">
          <ac:chgData name="Richard Chalk" userId="287f8aa4f4de1d19" providerId="LiveId" clId="{49675DFE-3F37-43F8-86E3-0DA7182B61D1}" dt="2023-06-30T05:28:45.770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add del mod modNotesTx">
        <pc:chgData name="Richard Chalk" userId="287f8aa4f4de1d19" providerId="LiveId" clId="{49675DFE-3F37-43F8-86E3-0DA7182B61D1}" dt="2023-07-04T19:13:43.765" v="2486" actId="1036"/>
        <pc:sldMkLst>
          <pc:docMk/>
          <pc:sldMk cId="2114022562" sldId="382"/>
        </pc:sldMkLst>
        <pc:spChg chg="mod">
          <ac:chgData name="Richard Chalk" userId="287f8aa4f4de1d19" providerId="LiveId" clId="{49675DFE-3F37-43F8-86E3-0DA7182B61D1}" dt="2023-07-04T19:13:28.501" v="2477" actId="20577"/>
          <ac:spMkLst>
            <pc:docMk/>
            <pc:sldMk cId="2114022562" sldId="382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2" creationId="{872B7D5D-034A-6D3F-DEE5-D009E02DE11E}"/>
          </ac:picMkLst>
        </pc:pic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3" creationId="{805843AD-EF21-8F84-01CF-A99AD8AFA134}"/>
          </ac:picMkLst>
        </pc:picChg>
      </pc:sldChg>
      <pc:sldChg chg="modSp mod ord">
        <pc:chgData name="Richard Chalk" userId="287f8aa4f4de1d19" providerId="LiveId" clId="{49675DFE-3F37-43F8-86E3-0DA7182B61D1}" dt="2023-07-04T12:09:10.328" v="15"/>
        <pc:sldMkLst>
          <pc:docMk/>
          <pc:sldMk cId="563439124" sldId="475"/>
        </pc:sldMkLst>
        <pc:spChg chg="mod">
          <ac:chgData name="Richard Chalk" userId="287f8aa4f4de1d19" providerId="LiveId" clId="{49675DFE-3F37-43F8-86E3-0DA7182B61D1}" dt="2023-06-30T05:28:55.683" v="13" actId="14100"/>
          <ac:spMkLst>
            <pc:docMk/>
            <pc:sldMk cId="563439124" sldId="475"/>
            <ac:spMk id="2" creationId="{D38A2874-AB16-9AD3-BABF-E7CFCE36C4F2}"/>
          </ac:spMkLst>
        </pc:spChg>
        <pc:spChg chg="mod">
          <ac:chgData name="Richard Chalk" userId="287f8aa4f4de1d19" providerId="LiveId" clId="{49675DFE-3F37-43F8-86E3-0DA7182B61D1}" dt="2023-06-30T05:28:52.704" v="12" actId="14100"/>
          <ac:spMkLst>
            <pc:docMk/>
            <pc:sldMk cId="563439124" sldId="475"/>
            <ac:spMk id="3" creationId="{28F9DB9B-5745-B466-F509-D5EA20A5FE64}"/>
          </ac:spMkLst>
        </pc:sp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036756973" sldId="48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319024975" sldId="48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156328404" sldId="48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536480318" sldId="48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82668309" sldId="486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256032000" sldId="487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050212863" sldId="48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628926321" sldId="48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5559091" sldId="490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352906070" sldId="49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117678555" sldId="492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769621280" sldId="49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549357373" sldId="49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968679684" sldId="49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68880565" sldId="496"/>
        </pc:sldMkLst>
      </pc:sldChg>
      <pc:sldChg chg="del">
        <pc:chgData name="Richard Chalk" userId="287f8aa4f4de1d19" providerId="LiveId" clId="{49675DFE-3F37-43F8-86E3-0DA7182B61D1}" dt="2023-07-04T12:20:27.913" v="285" actId="2696"/>
        <pc:sldMkLst>
          <pc:docMk/>
          <pc:sldMk cId="759386070" sldId="497"/>
        </pc:sldMkLst>
      </pc:sldChg>
      <pc:sldChg chg="addSp delSp modSp add mod modNotesTx">
        <pc:chgData name="Richard Chalk" userId="287f8aa4f4de1d19" providerId="LiveId" clId="{49675DFE-3F37-43F8-86E3-0DA7182B61D1}" dt="2023-07-04T19:14:13.700" v="2487" actId="113"/>
        <pc:sldMkLst>
          <pc:docMk/>
          <pc:sldMk cId="1632552418" sldId="497"/>
        </pc:sldMkLst>
        <pc:spChg chg="mod">
          <ac:chgData name="Richard Chalk" userId="287f8aa4f4de1d19" providerId="LiveId" clId="{49675DFE-3F37-43F8-86E3-0DA7182B61D1}" dt="2023-07-04T19:14:13.700" v="2487" actId="113"/>
          <ac:spMkLst>
            <pc:docMk/>
            <pc:sldMk cId="1632552418" sldId="497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4T12:22:06.849" v="307" actId="478"/>
          <ac:spMkLst>
            <pc:docMk/>
            <pc:sldMk cId="1632552418" sldId="49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20:35.376" v="293" actId="20577"/>
          <ac:spMkLst>
            <pc:docMk/>
            <pc:sldMk cId="1632552418" sldId="49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29:06.997" v="770" actId="14100"/>
          <ac:spMkLst>
            <pc:docMk/>
            <pc:sldMk cId="1632552418" sldId="497"/>
            <ac:spMk id="10" creationId="{20F146F1-1B27-9D07-DCD0-2A2DFC9885D3}"/>
          </ac:spMkLst>
        </pc:spChg>
        <pc:spChg chg="add mod">
          <ac:chgData name="Richard Chalk" userId="287f8aa4f4de1d19" providerId="LiveId" clId="{49675DFE-3F37-43F8-86E3-0DA7182B61D1}" dt="2023-07-04T12:29:51.277" v="805" actId="1036"/>
          <ac:spMkLst>
            <pc:docMk/>
            <pc:sldMk cId="1632552418" sldId="497"/>
            <ac:spMk id="12" creationId="{0F47BC57-5C51-0D45-F0AF-DF977E1D8B04}"/>
          </ac:spMkLst>
        </pc:spChg>
        <pc:picChg chg="add mod">
          <ac:chgData name="Richard Chalk" userId="287f8aa4f4de1d19" providerId="LiveId" clId="{49675DFE-3F37-43F8-86E3-0DA7182B61D1}" dt="2023-07-04T12:22:32.348" v="317" actId="1076"/>
          <ac:picMkLst>
            <pc:docMk/>
            <pc:sldMk cId="1632552418" sldId="497"/>
            <ac:picMk id="8" creationId="{4C17E691-7C63-24E6-2CBB-C50627E896F8}"/>
          </ac:picMkLst>
        </pc:picChg>
        <pc:picChg chg="del mod">
          <ac:chgData name="Richard Chalk" userId="287f8aa4f4de1d19" providerId="LiveId" clId="{49675DFE-3F37-43F8-86E3-0DA7182B61D1}" dt="2023-07-04T12:22:29.404" v="315" actId="478"/>
          <ac:picMkLst>
            <pc:docMk/>
            <pc:sldMk cId="1632552418" sldId="497"/>
            <ac:picMk id="9" creationId="{D032BFC8-516D-46AF-5F51-086BB1BF8065}"/>
          </ac:picMkLst>
        </pc:picChg>
        <pc:picChg chg="mod">
          <ac:chgData name="Richard Chalk" userId="287f8aa4f4de1d19" providerId="LiveId" clId="{49675DFE-3F37-43F8-86E3-0DA7182B61D1}" dt="2023-07-04T12:22:20.219" v="313" actId="1076"/>
          <ac:picMkLst>
            <pc:docMk/>
            <pc:sldMk cId="1632552418" sldId="497"/>
            <ac:picMk id="11" creationId="{21790CD6-316D-D2A2-3645-51BE3E024507}"/>
          </ac:picMkLst>
        </pc:picChg>
        <pc:picChg chg="add mod">
          <ac:chgData name="Richard Chalk" userId="287f8aa4f4de1d19" providerId="LiveId" clId="{49675DFE-3F37-43F8-86E3-0DA7182B61D1}" dt="2023-07-04T12:28:23.033" v="765" actId="1076"/>
          <ac:picMkLst>
            <pc:docMk/>
            <pc:sldMk cId="1632552418" sldId="497"/>
            <ac:picMk id="1026" creationId="{85228D4D-FFB3-1B61-67A3-8FAD4DCEB53B}"/>
          </ac:picMkLst>
        </pc:picChg>
        <pc:picChg chg="add mod">
          <ac:chgData name="Richard Chalk" userId="287f8aa4f4de1d19" providerId="LiveId" clId="{49675DFE-3F37-43F8-86E3-0DA7182B61D1}" dt="2023-07-04T12:28:20.338" v="764" actId="1076"/>
          <ac:picMkLst>
            <pc:docMk/>
            <pc:sldMk cId="1632552418" sldId="497"/>
            <ac:picMk id="1028" creationId="{B431607D-F466-05F5-D5FB-CA7C48071A3E}"/>
          </ac:picMkLst>
        </pc:picChg>
        <pc:picChg chg="add mod">
          <ac:chgData name="Richard Chalk" userId="287f8aa4f4de1d19" providerId="LiveId" clId="{49675DFE-3F37-43F8-86E3-0DA7182B61D1}" dt="2023-07-04T12:28:13.794" v="762" actId="1076"/>
          <ac:picMkLst>
            <pc:docMk/>
            <pc:sldMk cId="1632552418" sldId="497"/>
            <ac:picMk id="1030" creationId="{394CA845-8C43-5BBC-8F00-9EFC94614EBB}"/>
          </ac:picMkLst>
        </pc:picChg>
        <pc:picChg chg="del">
          <ac:chgData name="Richard Chalk" userId="287f8aa4f4de1d19" providerId="LiveId" clId="{49675DFE-3F37-43F8-86E3-0DA7182B61D1}" dt="2023-07-04T12:20:38.342" v="294" actId="478"/>
          <ac:picMkLst>
            <pc:docMk/>
            <pc:sldMk cId="1632552418" sldId="497"/>
            <ac:picMk id="4098" creationId="{BF4ACAB2-61C4-66A0-7692-149FC5B8E968}"/>
          </ac:picMkLst>
        </pc:pic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846627694" sldId="49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481731746" sldId="49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90251995" sldId="500"/>
        </pc:sldMkLst>
      </pc:sldChg>
      <pc:sldChg chg="del">
        <pc:chgData name="Richard Chalk" userId="287f8aa4f4de1d19" providerId="LiveId" clId="{49675DFE-3F37-43F8-86E3-0DA7182B61D1}" dt="2023-07-04T12:20:14.329" v="282" actId="47"/>
        <pc:sldMkLst>
          <pc:docMk/>
          <pc:sldMk cId="672458676" sldId="501"/>
        </pc:sldMkLst>
      </pc:sldChg>
      <pc:sldChg chg="new del">
        <pc:chgData name="Richard Chalk" userId="287f8aa4f4de1d19" providerId="LiveId" clId="{49675DFE-3F37-43F8-86E3-0DA7182B61D1}" dt="2023-07-04T19:00:19.890" v="2294" actId="47"/>
        <pc:sldMkLst>
          <pc:docMk/>
          <pc:sldMk cId="313342895" sldId="502"/>
        </pc:sldMkLst>
      </pc:sldChg>
      <pc:sldChg chg="addSp delSp modSp add mod modNotesTx">
        <pc:chgData name="Richard Chalk" userId="287f8aa4f4de1d19" providerId="LiveId" clId="{49675DFE-3F37-43F8-86E3-0DA7182B61D1}" dt="2023-07-04T12:45:14.868" v="1000" actId="113"/>
        <pc:sldMkLst>
          <pc:docMk/>
          <pc:sldMk cId="529699284" sldId="503"/>
        </pc:sldMkLst>
        <pc:spChg chg="mod">
          <ac:chgData name="Richard Chalk" userId="287f8aa4f4de1d19" providerId="LiveId" clId="{49675DFE-3F37-43F8-86E3-0DA7182B61D1}" dt="2023-07-04T12:44:35.034" v="995" actId="113"/>
          <ac:spMkLst>
            <pc:docMk/>
            <pc:sldMk cId="529699284" sldId="503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5:14.868" v="1000" actId="113"/>
          <ac:spMkLst>
            <pc:docMk/>
            <pc:sldMk cId="529699284" sldId="503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36:16.063" v="853" actId="6549"/>
          <ac:spMkLst>
            <pc:docMk/>
            <pc:sldMk cId="529699284" sldId="503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39:17.152" v="891" actId="20577"/>
          <ac:spMkLst>
            <pc:docMk/>
            <pc:sldMk cId="529699284" sldId="503"/>
            <ac:spMk id="8" creationId="{0DCB333C-9118-BE43-4330-5DC6BA418837}"/>
          </ac:spMkLst>
        </pc:spChg>
        <pc:picChg chg="add mod">
          <ac:chgData name="Richard Chalk" userId="287f8aa4f4de1d19" providerId="LiveId" clId="{49675DFE-3F37-43F8-86E3-0DA7182B61D1}" dt="2023-07-04T12:39:10.399" v="884" actId="1076"/>
          <ac:picMkLst>
            <pc:docMk/>
            <pc:sldMk cId="529699284" sldId="503"/>
            <ac:picMk id="9" creationId="{48260509-C1E0-6A22-E893-A68FCD3B62F6}"/>
          </ac:picMkLst>
        </pc:picChg>
        <pc:picChg chg="del">
          <ac:chgData name="Richard Chalk" userId="287f8aa4f4de1d19" providerId="LiveId" clId="{49675DFE-3F37-43F8-86E3-0DA7182B61D1}" dt="2023-07-04T12:36:17.744" v="854" actId="478"/>
          <ac:picMkLst>
            <pc:docMk/>
            <pc:sldMk cId="529699284" sldId="503"/>
            <ac:picMk id="12" creationId="{7A7D72AE-7E57-C71E-1753-E7C9F7ED3A93}"/>
          </ac:picMkLst>
        </pc:picChg>
        <pc:picChg chg="add mod">
          <ac:chgData name="Richard Chalk" userId="287f8aa4f4de1d19" providerId="LiveId" clId="{49675DFE-3F37-43F8-86E3-0DA7182B61D1}" dt="2023-07-04T12:42:54.940" v="955" actId="1036"/>
          <ac:picMkLst>
            <pc:docMk/>
            <pc:sldMk cId="529699284" sldId="503"/>
            <ac:picMk id="2050" creationId="{EB5CF953-A6BF-12E0-8A2B-6C4A4B67000A}"/>
          </ac:picMkLst>
        </pc:picChg>
        <pc:picChg chg="add mod">
          <ac:chgData name="Richard Chalk" userId="287f8aa4f4de1d19" providerId="LiveId" clId="{49675DFE-3F37-43F8-86E3-0DA7182B61D1}" dt="2023-07-04T12:43:42.848" v="986" actId="1038"/>
          <ac:picMkLst>
            <pc:docMk/>
            <pc:sldMk cId="529699284" sldId="503"/>
            <ac:picMk id="2052" creationId="{AFA108FA-442B-4BB2-6B7C-E2A4ADD542C1}"/>
          </ac:picMkLst>
        </pc:picChg>
        <pc:picChg chg="add mod">
          <ac:chgData name="Richard Chalk" userId="287f8aa4f4de1d19" providerId="LiveId" clId="{49675DFE-3F37-43F8-86E3-0DA7182B61D1}" dt="2023-07-04T12:44:21.019" v="992" actId="167"/>
          <ac:picMkLst>
            <pc:docMk/>
            <pc:sldMk cId="529699284" sldId="503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49675DFE-3F37-43F8-86E3-0DA7182B61D1}" dt="2023-07-05T05:18:52.166" v="3019" actId="5793"/>
        <pc:sldMkLst>
          <pc:docMk/>
          <pc:sldMk cId="2985784809" sldId="504"/>
        </pc:sldMkLst>
        <pc:spChg chg="mod ord">
          <ac:chgData name="Richard Chalk" userId="287f8aa4f4de1d19" providerId="LiveId" clId="{49675DFE-3F37-43F8-86E3-0DA7182B61D1}" dt="2023-07-05T05:18:20.334" v="3006" actId="207"/>
          <ac:spMkLst>
            <pc:docMk/>
            <pc:sldMk cId="2985784809" sldId="504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7:42.840" v="1077" actId="14100"/>
          <ac:spMkLst>
            <pc:docMk/>
            <pc:sldMk cId="2985784809" sldId="504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57:27.419" v="1512" actId="20577"/>
          <ac:spMkLst>
            <pc:docMk/>
            <pc:sldMk cId="2985784809" sldId="504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4T12:46:07.417" v="1011" actId="478"/>
          <ac:spMkLst>
            <pc:docMk/>
            <pc:sldMk cId="2985784809" sldId="504"/>
            <ac:spMk id="8" creationId="{0DCB333C-9118-BE43-4330-5DC6BA418837}"/>
          </ac:spMkLst>
        </pc:spChg>
        <pc:spChg chg="add mod">
          <ac:chgData name="Richard Chalk" userId="287f8aa4f4de1d19" providerId="LiveId" clId="{49675DFE-3F37-43F8-86E3-0DA7182B61D1}" dt="2023-07-04T12:53:32.389" v="1220" actId="1037"/>
          <ac:spMkLst>
            <pc:docMk/>
            <pc:sldMk cId="2985784809" sldId="504"/>
            <ac:spMk id="11" creationId="{EAE9FE35-C3CC-4A3A-FE1A-46297409B518}"/>
          </ac:spMkLst>
        </pc:spChg>
        <pc:spChg chg="add mod">
          <ac:chgData name="Richard Chalk" userId="287f8aa4f4de1d19" providerId="LiveId" clId="{49675DFE-3F37-43F8-86E3-0DA7182B61D1}" dt="2023-07-05T05:18:52.166" v="3019" actId="5793"/>
          <ac:spMkLst>
            <pc:docMk/>
            <pc:sldMk cId="2985784809" sldId="504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2:46:06.420" v="1010" actId="478"/>
          <ac:picMkLst>
            <pc:docMk/>
            <pc:sldMk cId="2985784809" sldId="504"/>
            <ac:picMk id="9" creationId="{48260509-C1E0-6A22-E893-A68FCD3B62F6}"/>
          </ac:picMkLst>
        </pc:picChg>
        <pc:picChg chg="add mod">
          <ac:chgData name="Richard Chalk" userId="287f8aa4f4de1d19" providerId="LiveId" clId="{49675DFE-3F37-43F8-86E3-0DA7182B61D1}" dt="2023-07-05T05:18:07.446" v="3004" actId="1036"/>
          <ac:picMkLst>
            <pc:docMk/>
            <pc:sldMk cId="2985784809" sldId="504"/>
            <ac:picMk id="10" creationId="{357917CD-2A85-AAD4-0D8B-3B60E594447E}"/>
          </ac:picMkLst>
        </pc:picChg>
        <pc:picChg chg="add mod">
          <ac:chgData name="Richard Chalk" userId="287f8aa4f4de1d19" providerId="LiveId" clId="{49675DFE-3F37-43F8-86E3-0DA7182B61D1}" dt="2023-07-04T12:56:50.487" v="1491" actId="1076"/>
          <ac:picMkLst>
            <pc:docMk/>
            <pc:sldMk cId="2985784809" sldId="504"/>
            <ac:picMk id="13" creationId="{2B6D9CDF-0AA1-9356-D082-B6DE33E175BD}"/>
          </ac:picMkLst>
        </pc:picChg>
        <pc:picChg chg="del">
          <ac:chgData name="Richard Chalk" userId="287f8aa4f4de1d19" providerId="LiveId" clId="{49675DFE-3F37-43F8-86E3-0DA7182B61D1}" dt="2023-07-04T12:45:59.878" v="1006" actId="478"/>
          <ac:picMkLst>
            <pc:docMk/>
            <pc:sldMk cId="2985784809" sldId="504"/>
            <ac:picMk id="2050" creationId="{EB5CF953-A6BF-12E0-8A2B-6C4A4B67000A}"/>
          </ac:picMkLst>
        </pc:picChg>
        <pc:picChg chg="del">
          <ac:chgData name="Richard Chalk" userId="287f8aa4f4de1d19" providerId="LiveId" clId="{49675DFE-3F37-43F8-86E3-0DA7182B61D1}" dt="2023-07-04T12:46:01.683" v="1007" actId="478"/>
          <ac:picMkLst>
            <pc:docMk/>
            <pc:sldMk cId="2985784809" sldId="504"/>
            <ac:picMk id="2052" creationId="{AFA108FA-442B-4BB2-6B7C-E2A4ADD542C1}"/>
          </ac:picMkLst>
        </pc:picChg>
        <pc:picChg chg="del">
          <ac:chgData name="Richard Chalk" userId="287f8aa4f4de1d19" providerId="LiveId" clId="{49675DFE-3F37-43F8-86E3-0DA7182B61D1}" dt="2023-07-04T12:46:05.744" v="1009" actId="478"/>
          <ac:picMkLst>
            <pc:docMk/>
            <pc:sldMk cId="2985784809" sldId="504"/>
            <ac:picMk id="2054" creationId="{1568B61B-AA90-4481-DC0C-72CC297C1710}"/>
          </ac:picMkLst>
        </pc:picChg>
        <pc:cxnChg chg="mod">
          <ac:chgData name="Richard Chalk" userId="287f8aa4f4de1d19" providerId="LiveId" clId="{49675DFE-3F37-43F8-86E3-0DA7182B61D1}" dt="2023-07-04T12:47:47.925" v="1090" actId="1037"/>
          <ac:cxnSpMkLst>
            <pc:docMk/>
            <pc:sldMk cId="2985784809" sldId="504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49675DFE-3F37-43F8-86E3-0DA7182B61D1}" dt="2023-07-05T05:19:39.726" v="3072" actId="113"/>
        <pc:sldMkLst>
          <pc:docMk/>
          <pc:sldMk cId="3857005702" sldId="505"/>
        </pc:sldMkLst>
        <pc:spChg chg="mod">
          <ac:chgData name="Richard Chalk" userId="287f8aa4f4de1d19" providerId="LiveId" clId="{49675DFE-3F37-43F8-86E3-0DA7182B61D1}" dt="2023-07-05T05:19:06.879" v="3025" actId="6549"/>
          <ac:spMkLst>
            <pc:docMk/>
            <pc:sldMk cId="3857005702" sldId="505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0:40.045" v="1614" actId="14100"/>
          <ac:spMkLst>
            <pc:docMk/>
            <pc:sldMk cId="3857005702" sldId="505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05.661" v="1714" actId="20577"/>
          <ac:spMkLst>
            <pc:docMk/>
            <pc:sldMk cId="3857005702" sldId="505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00:46.086" v="1624" actId="1037"/>
          <ac:spMkLst>
            <pc:docMk/>
            <pc:sldMk cId="3857005702" sldId="505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19:39.726" v="3072" actId="113"/>
          <ac:spMkLst>
            <pc:docMk/>
            <pc:sldMk cId="3857005702" sldId="505"/>
            <ac:spMk id="12" creationId="{47FBB063-A48B-96CC-2C52-34C7795F485F}"/>
          </ac:spMkLst>
        </pc:spChg>
        <pc:picChg chg="add mod">
          <ac:chgData name="Richard Chalk" userId="287f8aa4f4de1d19" providerId="LiveId" clId="{49675DFE-3F37-43F8-86E3-0DA7182B61D1}" dt="2023-07-04T13:01:07.184" v="1627" actId="1076"/>
          <ac:picMkLst>
            <pc:docMk/>
            <pc:sldMk cId="3857005702" sldId="505"/>
            <ac:picMk id="8" creationId="{D8FFB379-ACCA-939C-174E-BB213155CDA5}"/>
          </ac:picMkLst>
        </pc:picChg>
        <pc:picChg chg="mod">
          <ac:chgData name="Richard Chalk" userId="287f8aa4f4de1d19" providerId="LiveId" clId="{49675DFE-3F37-43F8-86E3-0DA7182B61D1}" dt="2023-07-05T05:19:11.850" v="3048" actId="1036"/>
          <ac:picMkLst>
            <pc:docMk/>
            <pc:sldMk cId="3857005702" sldId="505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01:33.317" v="1639" actId="1076"/>
          <ac:picMkLst>
            <pc:docMk/>
            <pc:sldMk cId="3857005702" sldId="505"/>
            <ac:picMk id="13" creationId="{2B6D9CDF-0AA1-9356-D082-B6DE33E175BD}"/>
          </ac:picMkLst>
        </pc:picChg>
      </pc:sldChg>
      <pc:sldChg chg="addSp delSp modSp add mod">
        <pc:chgData name="Richard Chalk" userId="287f8aa4f4de1d19" providerId="LiveId" clId="{49675DFE-3F37-43F8-86E3-0DA7182B61D1}" dt="2023-07-05T05:20:12.470" v="3085" actId="113"/>
        <pc:sldMkLst>
          <pc:docMk/>
          <pc:sldMk cId="658545090" sldId="506"/>
        </pc:sldMkLst>
        <pc:spChg chg="mod">
          <ac:chgData name="Richard Chalk" userId="287f8aa4f4de1d19" providerId="LiveId" clId="{49675DFE-3F37-43F8-86E3-0DA7182B61D1}" dt="2023-07-05T05:19:57.089" v="3079" actId="20577"/>
          <ac:spMkLst>
            <pc:docMk/>
            <pc:sldMk cId="658545090" sldId="506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5:43.837" v="1764" actId="20577"/>
          <ac:spMkLst>
            <pc:docMk/>
            <pc:sldMk cId="658545090" sldId="506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12.404" v="1717" actId="20577"/>
          <ac:spMkLst>
            <pc:docMk/>
            <pc:sldMk cId="658545090" sldId="506"/>
            <ac:spMk id="7" creationId="{EBD62573-4B50-EAD6-8C7E-C3AE6A9F45B4}"/>
          </ac:spMkLst>
        </pc:spChg>
        <pc:spChg chg="add del mod">
          <ac:chgData name="Richard Chalk" userId="287f8aa4f4de1d19" providerId="LiveId" clId="{49675DFE-3F37-43F8-86E3-0DA7182B61D1}" dt="2023-07-05T05:20:09.875" v="3084"/>
          <ac:spMkLst>
            <pc:docMk/>
            <pc:sldMk cId="658545090" sldId="506"/>
            <ac:spMk id="8" creationId="{7B68B6AC-2D1C-3438-455E-DF43B2A3A8FF}"/>
          </ac:spMkLst>
        </pc:spChg>
        <pc:spChg chg="mod">
          <ac:chgData name="Richard Chalk" userId="287f8aa4f4de1d19" providerId="LiveId" clId="{49675DFE-3F37-43F8-86E3-0DA7182B61D1}" dt="2023-07-05T05:20:12.470" v="3085" actId="113"/>
          <ac:spMkLst>
            <pc:docMk/>
            <pc:sldMk cId="658545090" sldId="506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3:03:22.104" v="1718" actId="478"/>
          <ac:picMkLst>
            <pc:docMk/>
            <pc:sldMk cId="658545090" sldId="506"/>
            <ac:picMk id="8" creationId="{D8FFB379-ACCA-939C-174E-BB213155CDA5}"/>
          </ac:picMkLst>
        </pc:picChg>
        <pc:picChg chg="add mod">
          <ac:chgData name="Richard Chalk" userId="287f8aa4f4de1d19" providerId="LiveId" clId="{49675DFE-3F37-43F8-86E3-0DA7182B61D1}" dt="2023-07-04T13:03:25.945" v="1721" actId="1076"/>
          <ac:picMkLst>
            <pc:docMk/>
            <pc:sldMk cId="658545090" sldId="506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7:02.308" v="2240" actId="1076"/>
          <ac:picMkLst>
            <pc:docMk/>
            <pc:sldMk cId="658545090" sldId="506"/>
            <ac:picMk id="10" creationId="{357917CD-2A85-AAD4-0D8B-3B60E594447E}"/>
          </ac:picMkLst>
        </pc:picChg>
      </pc:sldChg>
      <pc:sldChg chg="addSp delSp modSp add mod">
        <pc:chgData name="Richard Chalk" userId="287f8aa4f4de1d19" providerId="LiveId" clId="{49675DFE-3F37-43F8-86E3-0DA7182B61D1}" dt="2023-07-05T05:20:53.664" v="3092" actId="20577"/>
        <pc:sldMkLst>
          <pc:docMk/>
          <pc:sldMk cId="4185528542" sldId="507"/>
        </pc:sldMkLst>
        <pc:spChg chg="mod">
          <ac:chgData name="Richard Chalk" userId="287f8aa4f4de1d19" providerId="LiveId" clId="{49675DFE-3F37-43F8-86E3-0DA7182B61D1}" dt="2023-07-05T05:20:35.861" v="3090" actId="5793"/>
          <ac:spMkLst>
            <pc:docMk/>
            <pc:sldMk cId="4185528542" sldId="507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9:31.237" v="1882" actId="6549"/>
          <ac:spMkLst>
            <pc:docMk/>
            <pc:sldMk cId="4185528542" sldId="50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6:25.430" v="1798" actId="20577"/>
          <ac:spMkLst>
            <pc:docMk/>
            <pc:sldMk cId="4185528542" sldId="50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3:09:38.356" v="1901" actId="14100"/>
          <ac:spMkLst>
            <pc:docMk/>
            <pc:sldMk cId="4185528542" sldId="507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4T13:08:44.873" v="1855" actId="478"/>
          <ac:spMkLst>
            <pc:docMk/>
            <pc:sldMk cId="4185528542" sldId="507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20:53.664" v="3092" actId="20577"/>
          <ac:spMkLst>
            <pc:docMk/>
            <pc:sldMk cId="4185528542" sldId="507"/>
            <ac:spMk id="12" creationId="{47FBB063-A48B-96CC-2C52-34C7795F485F}"/>
          </ac:spMkLst>
        </pc:spChg>
        <pc:spChg chg="add mod">
          <ac:chgData name="Richard Chalk" userId="287f8aa4f4de1d19" providerId="LiveId" clId="{49675DFE-3F37-43F8-86E3-0DA7182B61D1}" dt="2023-07-04T13:10:38.654" v="1974" actId="1076"/>
          <ac:spMkLst>
            <pc:docMk/>
            <pc:sldMk cId="4185528542" sldId="507"/>
            <ac:spMk id="14" creationId="{DAE04A23-7B74-4BE8-5B52-622BB6884743}"/>
          </ac:spMkLst>
        </pc:spChg>
        <pc:picChg chg="del">
          <ac:chgData name="Richard Chalk" userId="287f8aa4f4de1d19" providerId="LiveId" clId="{49675DFE-3F37-43F8-86E3-0DA7182B61D1}" dt="2023-07-05T05:14:04.675" v="2840" actId="478"/>
          <ac:picMkLst>
            <pc:docMk/>
            <pc:sldMk cId="4185528542" sldId="507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0:53.590" v="1998" actId="1035"/>
          <ac:picMkLst>
            <pc:docMk/>
            <pc:sldMk cId="4185528542" sldId="507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0:29.265" v="1972" actId="1076"/>
          <ac:picMkLst>
            <pc:docMk/>
            <pc:sldMk cId="4185528542" sldId="507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1:20.894" v="3095" actId="207"/>
        <pc:sldMkLst>
          <pc:docMk/>
          <pc:sldMk cId="1895652186" sldId="508"/>
        </pc:sldMkLst>
        <pc:spChg chg="mod">
          <ac:chgData name="Richard Chalk" userId="287f8aa4f4de1d19" providerId="LiveId" clId="{49675DFE-3F37-43F8-86E3-0DA7182B61D1}" dt="2023-07-05T05:21:20.894" v="3095" actId="207"/>
          <ac:spMkLst>
            <pc:docMk/>
            <pc:sldMk cId="1895652186" sldId="508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15:03.296" v="2136" actId="14100"/>
          <ac:spMkLst>
            <pc:docMk/>
            <pc:sldMk cId="1895652186" sldId="508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17:41.838" v="2245" actId="20577"/>
          <ac:spMkLst>
            <pc:docMk/>
            <pc:sldMk cId="1895652186" sldId="508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17:27.160" v="2243" actId="14100"/>
          <ac:spMkLst>
            <pc:docMk/>
            <pc:sldMk cId="1895652186" sldId="508"/>
            <ac:spMk id="8" creationId="{5F9379C8-0EB4-FF49-2608-E31B338FA9CD}"/>
          </ac:spMkLst>
        </pc:spChg>
        <pc:spChg chg="add mod">
          <ac:chgData name="Richard Chalk" userId="287f8aa4f4de1d19" providerId="LiveId" clId="{49675DFE-3F37-43F8-86E3-0DA7182B61D1}" dt="2023-07-04T13:15:44.742" v="2145" actId="1036"/>
          <ac:spMkLst>
            <pc:docMk/>
            <pc:sldMk cId="1895652186" sldId="508"/>
            <ac:spMk id="11" creationId="{9D2FE606-16D2-B81C-59A6-4B3799274F22}"/>
          </ac:spMkLst>
        </pc:spChg>
        <pc:spChg chg="mod">
          <ac:chgData name="Richard Chalk" userId="287f8aa4f4de1d19" providerId="LiveId" clId="{49675DFE-3F37-43F8-86E3-0DA7182B61D1}" dt="2023-07-04T13:16:23.313" v="2219" actId="1076"/>
          <ac:spMkLst>
            <pc:docMk/>
            <pc:sldMk cId="1895652186" sldId="508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4T13:14:32.564" v="2099" actId="478"/>
          <ac:spMkLst>
            <pc:docMk/>
            <pc:sldMk cId="1895652186" sldId="508"/>
            <ac:spMk id="14" creationId="{DAE04A23-7B74-4BE8-5B52-622BB6884743}"/>
          </ac:spMkLst>
        </pc:spChg>
        <pc:spChg chg="add mod">
          <ac:chgData name="Richard Chalk" userId="287f8aa4f4de1d19" providerId="LiveId" clId="{49675DFE-3F37-43F8-86E3-0DA7182B61D1}" dt="2023-07-04T13:16:27.058" v="2228" actId="1038"/>
          <ac:spMkLst>
            <pc:docMk/>
            <pc:sldMk cId="1895652186" sldId="508"/>
            <ac:spMk id="15" creationId="{AB241F1C-47F8-53EE-112E-FE66F7DE1F24}"/>
          </ac:spMkLst>
        </pc:spChg>
        <pc:picChg chg="del">
          <ac:chgData name="Richard Chalk" userId="287f8aa4f4de1d19" providerId="LiveId" clId="{49675DFE-3F37-43F8-86E3-0DA7182B61D1}" dt="2023-07-05T05:14:11.409" v="2841" actId="478"/>
          <ac:picMkLst>
            <pc:docMk/>
            <pc:sldMk cId="1895652186" sldId="508"/>
            <ac:picMk id="9" creationId="{BF35C8EC-4A33-B3DA-DB16-25C24D6BD8A9}"/>
          </ac:picMkLst>
        </pc:picChg>
        <pc:picChg chg="del mod">
          <ac:chgData name="Richard Chalk" userId="287f8aa4f4de1d19" providerId="LiveId" clId="{49675DFE-3F37-43F8-86E3-0DA7182B61D1}" dt="2023-07-05T05:21:07.010" v="3094" actId="478"/>
          <ac:picMkLst>
            <pc:docMk/>
            <pc:sldMk cId="1895652186" sldId="508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6:23.313" v="2219" actId="1076"/>
          <ac:picMkLst>
            <pc:docMk/>
            <pc:sldMk cId="1895652186" sldId="508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2:43.337" v="3109" actId="6549"/>
        <pc:sldMkLst>
          <pc:docMk/>
          <pc:sldMk cId="2496683731" sldId="509"/>
        </pc:sldMkLst>
        <pc:spChg chg="mod">
          <ac:chgData name="Richard Chalk" userId="287f8aa4f4de1d19" providerId="LiveId" clId="{49675DFE-3F37-43F8-86E3-0DA7182B61D1}" dt="2023-07-05T05:22:06.095" v="3106" actId="20577"/>
          <ac:spMkLst>
            <pc:docMk/>
            <pc:sldMk cId="2496683731" sldId="509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5T04:56:33.087" v="2489" actId="478"/>
          <ac:spMkLst>
            <pc:docMk/>
            <pc:sldMk cId="2496683731" sldId="509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4:29:59.291" v="2281" actId="20577"/>
          <ac:spMkLst>
            <pc:docMk/>
            <pc:sldMk cId="2496683731" sldId="509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4:56:36.938" v="2491" actId="478"/>
          <ac:spMkLst>
            <pc:docMk/>
            <pc:sldMk cId="2496683731" sldId="509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4:56:43.055" v="2493" actId="478"/>
          <ac:spMkLst>
            <pc:docMk/>
            <pc:sldMk cId="2496683731" sldId="509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4:56:44.639" v="2495" actId="478"/>
          <ac:spMkLst>
            <pc:docMk/>
            <pc:sldMk cId="2496683731" sldId="509"/>
            <ac:spMk id="12" creationId="{47FBB063-A48B-96CC-2C52-34C7795F485F}"/>
          </ac:spMkLst>
        </pc:spChg>
        <pc:spChg chg="add del">
          <ac:chgData name="Richard Chalk" userId="287f8aa4f4de1d19" providerId="LiveId" clId="{49675DFE-3F37-43F8-86E3-0DA7182B61D1}" dt="2023-07-05T04:56:30.612" v="2488" actId="478"/>
          <ac:spMkLst>
            <pc:docMk/>
            <pc:sldMk cId="2496683731" sldId="509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4:56:45.452" v="2496" actId="478"/>
          <ac:spMkLst>
            <pc:docMk/>
            <pc:sldMk cId="2496683731" sldId="509"/>
            <ac:spMk id="15" creationId="{AB241F1C-47F8-53EE-112E-FE66F7DE1F24}"/>
          </ac:spMkLst>
        </pc:spChg>
        <pc:spChg chg="add mod ord">
          <ac:chgData name="Richard Chalk" userId="287f8aa4f4de1d19" providerId="LiveId" clId="{49675DFE-3F37-43F8-86E3-0DA7182B61D1}" dt="2023-07-05T05:08:54.440" v="2706" actId="14100"/>
          <ac:spMkLst>
            <pc:docMk/>
            <pc:sldMk cId="2496683731" sldId="509"/>
            <ac:spMk id="16" creationId="{D66CFC44-5935-9CDE-8D82-712AB261BA4B}"/>
          </ac:spMkLst>
        </pc:spChg>
        <pc:spChg chg="add mod">
          <ac:chgData name="Richard Chalk" userId="287f8aa4f4de1d19" providerId="LiveId" clId="{49675DFE-3F37-43F8-86E3-0DA7182B61D1}" dt="2023-07-05T05:01:58.112" v="2588" actId="1035"/>
          <ac:spMkLst>
            <pc:docMk/>
            <pc:sldMk cId="2496683731" sldId="509"/>
            <ac:spMk id="17" creationId="{9429C837-D9A2-C0B0-05A9-B0006F2D1871}"/>
          </ac:spMkLst>
        </pc:spChg>
        <pc:spChg chg="add del mod">
          <ac:chgData name="Richard Chalk" userId="287f8aa4f4de1d19" providerId="LiveId" clId="{49675DFE-3F37-43F8-86E3-0DA7182B61D1}" dt="2023-07-05T05:01:03.264" v="2560"/>
          <ac:spMkLst>
            <pc:docMk/>
            <pc:sldMk cId="2496683731" sldId="509"/>
            <ac:spMk id="20" creationId="{2219486F-D916-0DB3-4A42-4A80DBC16782}"/>
          </ac:spMkLst>
        </pc:spChg>
        <pc:spChg chg="add mod">
          <ac:chgData name="Richard Chalk" userId="287f8aa4f4de1d19" providerId="LiveId" clId="{49675DFE-3F37-43F8-86E3-0DA7182B61D1}" dt="2023-07-05T05:22:43.337" v="3109" actId="6549"/>
          <ac:spMkLst>
            <pc:docMk/>
            <pc:sldMk cId="2496683731" sldId="509"/>
            <ac:spMk id="21" creationId="{2C0CDD3E-68E7-4FDF-40F5-D5699A73BEE0}"/>
          </ac:spMkLst>
        </pc:spChg>
        <pc:spChg chg="add mod">
          <ac:chgData name="Richard Chalk" userId="287f8aa4f4de1d19" providerId="LiveId" clId="{49675DFE-3F37-43F8-86E3-0DA7182B61D1}" dt="2023-07-05T05:02:06.427" v="2598" actId="1036"/>
          <ac:spMkLst>
            <pc:docMk/>
            <pc:sldMk cId="2496683731" sldId="509"/>
            <ac:spMk id="23" creationId="{EEA46CC2-EB43-92C8-3630-87AC20712EA2}"/>
          </ac:spMkLst>
        </pc:spChg>
        <pc:spChg chg="add mod">
          <ac:chgData name="Richard Chalk" userId="287f8aa4f4de1d19" providerId="LiveId" clId="{49675DFE-3F37-43F8-86E3-0DA7182B61D1}" dt="2023-07-05T05:06:57.820" v="2691" actId="1036"/>
          <ac:spMkLst>
            <pc:docMk/>
            <pc:sldMk cId="2496683731" sldId="509"/>
            <ac:spMk id="24" creationId="{F8D8E1B8-1897-8640-2B70-7256BD8EB4C8}"/>
          </ac:spMkLst>
        </pc:spChg>
        <pc:picChg chg="del">
          <ac:chgData name="Richard Chalk" userId="287f8aa4f4de1d19" providerId="LiveId" clId="{49675DFE-3F37-43F8-86E3-0DA7182B61D1}" dt="2023-07-05T05:08:29.021" v="2702" actId="478"/>
          <ac:picMkLst>
            <pc:docMk/>
            <pc:sldMk cId="2496683731" sldId="509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5T04:58:37.051" v="2514" actId="1076"/>
          <ac:picMkLst>
            <pc:docMk/>
            <pc:sldMk cId="2496683731" sldId="509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4:56:43.800" v="2494" actId="478"/>
          <ac:picMkLst>
            <pc:docMk/>
            <pc:sldMk cId="2496683731" sldId="509"/>
            <ac:picMk id="13" creationId="{2B6D9CDF-0AA1-9356-D082-B6DE33E175BD}"/>
          </ac:picMkLst>
        </pc:picChg>
        <pc:picChg chg="add del mod">
          <ac:chgData name="Richard Chalk" userId="287f8aa4f4de1d19" providerId="LiveId" clId="{49675DFE-3F37-43F8-86E3-0DA7182B61D1}" dt="2023-07-05T05:06:48.659" v="2687" actId="478"/>
          <ac:picMkLst>
            <pc:docMk/>
            <pc:sldMk cId="2496683731" sldId="509"/>
            <ac:picMk id="18" creationId="{238A2357-899C-969E-730D-44AAC56D34FF}"/>
          </ac:picMkLst>
        </pc:picChg>
        <pc:picChg chg="add mod">
          <ac:chgData name="Richard Chalk" userId="287f8aa4f4de1d19" providerId="LiveId" clId="{49675DFE-3F37-43F8-86E3-0DA7182B61D1}" dt="2023-07-05T05:09:10.616" v="2733" actId="1036"/>
          <ac:picMkLst>
            <pc:docMk/>
            <pc:sldMk cId="2496683731" sldId="509"/>
            <ac:picMk id="22" creationId="{32FE7DAD-16C2-F38D-DE5D-F196D1AB938A}"/>
          </ac:picMkLst>
        </pc:picChg>
        <pc:picChg chg="add mod">
          <ac:chgData name="Richard Chalk" userId="287f8aa4f4de1d19" providerId="LiveId" clId="{49675DFE-3F37-43F8-86E3-0DA7182B61D1}" dt="2023-07-05T05:09:05.400" v="2708" actId="1076"/>
          <ac:picMkLst>
            <pc:docMk/>
            <pc:sldMk cId="2496683731" sldId="509"/>
            <ac:picMk id="2050" creationId="{DCDDF168-5BA0-6D9A-E926-2ADCFE0F8517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4:44.451" v="3138" actId="1076"/>
        <pc:sldMkLst>
          <pc:docMk/>
          <pc:sldMk cId="108713598" sldId="510"/>
        </pc:sldMkLst>
        <pc:spChg chg="mod">
          <ac:chgData name="Richard Chalk" userId="287f8aa4f4de1d19" providerId="LiveId" clId="{49675DFE-3F37-43F8-86E3-0DA7182B61D1}" dt="2023-07-05T05:23:25.560" v="3117" actId="207"/>
          <ac:spMkLst>
            <pc:docMk/>
            <pc:sldMk cId="108713598" sldId="510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5T05:11:34.303" v="2755" actId="14100"/>
          <ac:spMkLst>
            <pc:docMk/>
            <pc:sldMk cId="108713598" sldId="510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9:00:04.280" v="2293" actId="20577"/>
          <ac:spMkLst>
            <pc:docMk/>
            <pc:sldMk cId="108713598" sldId="510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5:10:31.409" v="2743" actId="478"/>
          <ac:spMkLst>
            <pc:docMk/>
            <pc:sldMk cId="108713598" sldId="510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5:10:33.110" v="2745" actId="478"/>
          <ac:spMkLst>
            <pc:docMk/>
            <pc:sldMk cId="108713598" sldId="510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5:10:30.341" v="2742" actId="478"/>
          <ac:spMkLst>
            <pc:docMk/>
            <pc:sldMk cId="108713598" sldId="510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5T05:09:25.180" v="2735" actId="478"/>
          <ac:spMkLst>
            <pc:docMk/>
            <pc:sldMk cId="108713598" sldId="510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5:10:32.157" v="2744" actId="478"/>
          <ac:spMkLst>
            <pc:docMk/>
            <pc:sldMk cId="108713598" sldId="510"/>
            <ac:spMk id="15" creationId="{AB241F1C-47F8-53EE-112E-FE66F7DE1F24}"/>
          </ac:spMkLst>
        </pc:spChg>
        <pc:spChg chg="add mod">
          <ac:chgData name="Richard Chalk" userId="287f8aa4f4de1d19" providerId="LiveId" clId="{49675DFE-3F37-43F8-86E3-0DA7182B61D1}" dt="2023-07-05T05:24:38.924" v="3137" actId="20577"/>
          <ac:spMkLst>
            <pc:docMk/>
            <pc:sldMk cId="108713598" sldId="510"/>
            <ac:spMk id="17" creationId="{CAF0701B-C5F3-3E2A-5BD5-1777621810A6}"/>
          </ac:spMkLst>
        </pc:spChg>
        <pc:spChg chg="add mod">
          <ac:chgData name="Richard Chalk" userId="287f8aa4f4de1d19" providerId="LiveId" clId="{49675DFE-3F37-43F8-86E3-0DA7182B61D1}" dt="2023-07-05T05:23:32.020" v="3121" actId="20577"/>
          <ac:spMkLst>
            <pc:docMk/>
            <pc:sldMk cId="108713598" sldId="510"/>
            <ac:spMk id="20" creationId="{0535DB8F-D00B-3F96-6ADB-6A2AF9850DCD}"/>
          </ac:spMkLst>
        </pc:spChg>
        <pc:spChg chg="add mod">
          <ac:chgData name="Richard Chalk" userId="287f8aa4f4de1d19" providerId="LiveId" clId="{49675DFE-3F37-43F8-86E3-0DA7182B61D1}" dt="2023-07-05T05:16:21.752" v="2978" actId="14100"/>
          <ac:spMkLst>
            <pc:docMk/>
            <pc:sldMk cId="108713598" sldId="510"/>
            <ac:spMk id="22" creationId="{120FCFC2-BC5F-C545-94C8-8BBCA627CCDA}"/>
          </ac:spMkLst>
        </pc:spChg>
        <pc:picChg chg="del">
          <ac:chgData name="Richard Chalk" userId="287f8aa4f4de1d19" providerId="LiveId" clId="{49675DFE-3F37-43F8-86E3-0DA7182B61D1}" dt="2023-07-05T05:09:26.733" v="2736" actId="478"/>
          <ac:picMkLst>
            <pc:docMk/>
            <pc:sldMk cId="108713598" sldId="510"/>
            <ac:picMk id="9" creationId="{BF35C8EC-4A33-B3DA-DB16-25C24D6BD8A9}"/>
          </ac:picMkLst>
        </pc:picChg>
        <pc:picChg chg="del">
          <ac:chgData name="Richard Chalk" userId="287f8aa4f4de1d19" providerId="LiveId" clId="{49675DFE-3F37-43F8-86E3-0DA7182B61D1}" dt="2023-07-05T05:09:28.647" v="2737" actId="478"/>
          <ac:picMkLst>
            <pc:docMk/>
            <pc:sldMk cId="108713598" sldId="510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5:10:28.697" v="2741" actId="478"/>
          <ac:picMkLst>
            <pc:docMk/>
            <pc:sldMk cId="108713598" sldId="510"/>
            <ac:picMk id="13" creationId="{2B6D9CDF-0AA1-9356-D082-B6DE33E175BD}"/>
          </ac:picMkLst>
        </pc:picChg>
        <pc:picChg chg="add mod">
          <ac:chgData name="Richard Chalk" userId="287f8aa4f4de1d19" providerId="LiveId" clId="{49675DFE-3F37-43F8-86E3-0DA7182B61D1}" dt="2023-07-05T05:09:39.939" v="2740" actId="1038"/>
          <ac:picMkLst>
            <pc:docMk/>
            <pc:sldMk cId="108713598" sldId="510"/>
            <ac:picMk id="16" creationId="{3D7D0F8C-A2A3-49E8-9BC6-4E599CE624E2}"/>
          </ac:picMkLst>
        </pc:picChg>
        <pc:picChg chg="add mod">
          <ac:chgData name="Richard Chalk" userId="287f8aa4f4de1d19" providerId="LiveId" clId="{49675DFE-3F37-43F8-86E3-0DA7182B61D1}" dt="2023-07-05T05:15:09.652" v="2852" actId="1076"/>
          <ac:picMkLst>
            <pc:docMk/>
            <pc:sldMk cId="108713598" sldId="510"/>
            <ac:picMk id="18" creationId="{1610344C-9D06-D798-AAC6-2ABA063D4617}"/>
          </ac:picMkLst>
        </pc:picChg>
        <pc:picChg chg="add mod">
          <ac:chgData name="Richard Chalk" userId="287f8aa4f4de1d19" providerId="LiveId" clId="{49675DFE-3F37-43F8-86E3-0DA7182B61D1}" dt="2023-07-05T05:15:22.930" v="2953" actId="1037"/>
          <ac:picMkLst>
            <pc:docMk/>
            <pc:sldMk cId="108713598" sldId="510"/>
            <ac:picMk id="19" creationId="{89984E91-BBFE-1CEC-88ED-1FCB3C8743F1}"/>
          </ac:picMkLst>
        </pc:picChg>
        <pc:picChg chg="add mod">
          <ac:chgData name="Richard Chalk" userId="287f8aa4f4de1d19" providerId="LiveId" clId="{49675DFE-3F37-43F8-86E3-0DA7182B61D1}" dt="2023-07-05T05:16:00.304" v="2972" actId="1076"/>
          <ac:picMkLst>
            <pc:docMk/>
            <pc:sldMk cId="108713598" sldId="510"/>
            <ac:picMk id="21" creationId="{A51A4BE9-C55E-85C5-A278-4F3D7379C6FF}"/>
          </ac:picMkLst>
        </pc:picChg>
        <pc:picChg chg="add mod">
          <ac:chgData name="Richard Chalk" userId="287f8aa4f4de1d19" providerId="LiveId" clId="{49675DFE-3F37-43F8-86E3-0DA7182B61D1}" dt="2023-07-05T05:24:44.451" v="3138" actId="1076"/>
          <ac:picMkLst>
            <pc:docMk/>
            <pc:sldMk cId="108713598" sldId="510"/>
            <ac:picMk id="4098" creationId="{185D879C-02B9-E813-8915-E59D2F12AF17}"/>
          </ac:picMkLst>
        </pc:picChg>
        <pc:cxnChg chg="mod">
          <ac:chgData name="Richard Chalk" userId="287f8aa4f4de1d19" providerId="LiveId" clId="{49675DFE-3F37-43F8-86E3-0DA7182B61D1}" dt="2023-07-05T05:11:37.364" v="2786" actId="1038"/>
          <ac:cxnSpMkLst>
            <pc:docMk/>
            <pc:sldMk cId="108713598" sldId="51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7D650CF4-1E7B-4958-855C-DEFA1BF592AA}"/>
    <pc:docChg chg="undo custSel modSld">
      <pc:chgData name="Richard Chalk" userId="287f8aa4f4de1d19" providerId="LiveId" clId="{7D650CF4-1E7B-4958-855C-DEFA1BF592AA}" dt="2023-10-29T19:37:38.682" v="24" actId="6549"/>
      <pc:docMkLst>
        <pc:docMk/>
      </pc:docMkLst>
      <pc:sldChg chg="modSp mod">
        <pc:chgData name="Richard Chalk" userId="287f8aa4f4de1d19" providerId="LiveId" clId="{7D650CF4-1E7B-4958-855C-DEFA1BF592AA}" dt="2023-10-29T19:35:55.358" v="6" actId="207"/>
        <pc:sldMkLst>
          <pc:docMk/>
          <pc:sldMk cId="2331944968" sldId="530"/>
        </pc:sldMkLst>
        <pc:spChg chg="mod">
          <ac:chgData name="Richard Chalk" userId="287f8aa4f4de1d19" providerId="LiveId" clId="{7D650CF4-1E7B-4958-855C-DEFA1BF592AA}" dt="2023-10-29T19:35:55.358" v="6" actId="207"/>
          <ac:spMkLst>
            <pc:docMk/>
            <pc:sldMk cId="2331944968" sldId="530"/>
            <ac:spMk id="658" creationId="{00000000-0000-0000-0000-000000000000}"/>
          </ac:spMkLst>
        </pc:spChg>
      </pc:sldChg>
      <pc:sldChg chg="modSp">
        <pc:chgData name="Richard Chalk" userId="287f8aa4f4de1d19" providerId="LiveId" clId="{7D650CF4-1E7B-4958-855C-DEFA1BF592AA}" dt="2023-10-29T19:36:36.020" v="7" actId="167"/>
        <pc:sldMkLst>
          <pc:docMk/>
          <pc:sldMk cId="2070723198" sldId="562"/>
        </pc:sldMkLst>
        <pc:picChg chg="mod">
          <ac:chgData name="Richard Chalk" userId="287f8aa4f4de1d19" providerId="LiveId" clId="{7D650CF4-1E7B-4958-855C-DEFA1BF592AA}" dt="2023-10-29T19:36:36.020" v="7" actId="167"/>
          <ac:picMkLst>
            <pc:docMk/>
            <pc:sldMk cId="2070723198" sldId="562"/>
            <ac:picMk id="2054" creationId="{0DF8DB16-ED92-4645-B2BC-00D410E575FB}"/>
          </ac:picMkLst>
        </pc:picChg>
      </pc:sldChg>
      <pc:sldChg chg="addSp modSp mod">
        <pc:chgData name="Richard Chalk" userId="287f8aa4f4de1d19" providerId="LiveId" clId="{7D650CF4-1E7B-4958-855C-DEFA1BF592AA}" dt="2023-10-29T19:37:38.682" v="24" actId="6549"/>
        <pc:sldMkLst>
          <pc:docMk/>
          <pc:sldMk cId="2031679583" sldId="635"/>
        </pc:sldMkLst>
        <pc:spChg chg="mod">
          <ac:chgData name="Richard Chalk" userId="287f8aa4f4de1d19" providerId="LiveId" clId="{7D650CF4-1E7B-4958-855C-DEFA1BF592AA}" dt="2023-10-29T19:37:38.682" v="24" actId="6549"/>
          <ac:spMkLst>
            <pc:docMk/>
            <pc:sldMk cId="2031679583" sldId="635"/>
            <ac:spMk id="7" creationId="{8B1F8C05-03C4-2055-8691-E3BF63276434}"/>
          </ac:spMkLst>
        </pc:spChg>
        <pc:picChg chg="add mod">
          <ac:chgData name="Richard Chalk" userId="287f8aa4f4de1d19" providerId="LiveId" clId="{7D650CF4-1E7B-4958-855C-DEFA1BF592AA}" dt="2023-10-29T19:37:36.825" v="23" actId="1036"/>
          <ac:picMkLst>
            <pc:docMk/>
            <pc:sldMk cId="2031679583" sldId="635"/>
            <ac:picMk id="1026" creationId="{F022F2B9-64C1-0E44-E6F9-89891E404FF2}"/>
          </ac:picMkLst>
        </pc:picChg>
      </pc:sldChg>
    </pc:docChg>
  </pc:docChgLst>
  <pc:docChgLst>
    <pc:chgData name="Richard Chalk" userId="287f8aa4f4de1d19" providerId="LiveId" clId="{23EED2F8-B88B-41D3-B692-619C61F7DB33}"/>
    <pc:docChg chg="undo custSel addSld delSld modSld">
      <pc:chgData name="Richard Chalk" userId="287f8aa4f4de1d19" providerId="LiveId" clId="{23EED2F8-B88B-41D3-B692-619C61F7DB33}" dt="2023-05-29T14:21:28.285" v="5852" actId="207"/>
      <pc:docMkLst>
        <pc:docMk/>
      </pc:docMkLst>
      <pc:sldChg chg="addSp delSp modSp mod">
        <pc:chgData name="Richard Chalk" userId="287f8aa4f4de1d19" providerId="LiveId" clId="{23EED2F8-B88B-41D3-B692-619C61F7DB33}" dt="2023-05-29T12:09:29.471" v="4971" actId="167"/>
        <pc:sldMkLst>
          <pc:docMk/>
          <pc:sldMk cId="0" sldId="299"/>
        </pc:sldMkLst>
        <pc:spChg chg="del">
          <ac:chgData name="Richard Chalk" userId="287f8aa4f4de1d19" providerId="LiveId" clId="{23EED2F8-B88B-41D3-B692-619C61F7DB33}" dt="2023-05-29T08:10:08.523" v="22" actId="478"/>
          <ac:spMkLst>
            <pc:docMk/>
            <pc:sldMk cId="0" sldId="299"/>
            <ac:spMk id="8" creationId="{ED4034BF-9681-112F-0FAB-73923168F7F7}"/>
          </ac:spMkLst>
        </pc:spChg>
        <pc:spChg chg="del">
          <ac:chgData name="Richard Chalk" userId="287f8aa4f4de1d19" providerId="LiveId" clId="{23EED2F8-B88B-41D3-B692-619C61F7DB33}" dt="2023-05-29T08:10:10.006" v="23" actId="478"/>
          <ac:spMkLst>
            <pc:docMk/>
            <pc:sldMk cId="0" sldId="299"/>
            <ac:spMk id="9" creationId="{CCEA4855-3742-0F67-41FF-2E633499E6F3}"/>
          </ac:spMkLst>
        </pc:spChg>
        <pc:spChg chg="del">
          <ac:chgData name="Richard Chalk" userId="287f8aa4f4de1d19" providerId="LiveId" clId="{23EED2F8-B88B-41D3-B692-619C61F7DB33}" dt="2023-05-29T08:10:12.465" v="24" actId="478"/>
          <ac:spMkLst>
            <pc:docMk/>
            <pc:sldMk cId="0" sldId="299"/>
            <ac:spMk id="10" creationId="{4954C17A-179C-416C-29F4-C3A75547DF4E}"/>
          </ac:spMkLst>
        </pc:spChg>
        <pc:spChg chg="mod">
          <ac:chgData name="Richard Chalk" userId="287f8aa4f4de1d19" providerId="LiveId" clId="{23EED2F8-B88B-41D3-B692-619C61F7DB33}" dt="2023-05-29T12:09:06.562" v="4965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09:35:32.770" v="2515" actId="20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2:09:09.887" v="4966"/>
          <ac:picMkLst>
            <pc:docMk/>
            <pc:sldMk cId="0" sldId="299"/>
            <ac:picMk id="2" creationId="{27DA1126-0BE6-5D16-1C95-67BFE4274FDF}"/>
          </ac:picMkLst>
        </pc:picChg>
        <pc:picChg chg="add mod">
          <ac:chgData name="Richard Chalk" userId="287f8aa4f4de1d19" providerId="LiveId" clId="{23EED2F8-B88B-41D3-B692-619C61F7DB33}" dt="2023-05-29T12:09:29.471" v="4971" actId="167"/>
          <ac:picMkLst>
            <pc:docMk/>
            <pc:sldMk cId="0" sldId="299"/>
            <ac:picMk id="3" creationId="{E5B51BAC-2D33-2D98-6DA7-CA2027529AFA}"/>
          </ac:picMkLst>
        </pc:picChg>
        <pc:picChg chg="del">
          <ac:chgData name="Richard Chalk" userId="287f8aa4f4de1d19" providerId="LiveId" clId="{23EED2F8-B88B-41D3-B692-619C61F7DB33}" dt="2023-05-29T08:10:12.465" v="24" actId="478"/>
          <ac:picMkLst>
            <pc:docMk/>
            <pc:sldMk cId="0" sldId="299"/>
            <ac:picMk id="11" creationId="{34BE43FA-7C45-A149-7F08-7DEC314E6BF4}"/>
          </ac:picMkLst>
        </pc:picChg>
        <pc:picChg chg="del">
          <ac:chgData name="Richard Chalk" userId="287f8aa4f4de1d19" providerId="LiveId" clId="{23EED2F8-B88B-41D3-B692-619C61F7DB33}" dt="2023-05-29T08:10:06.440" v="21" actId="478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3EED2F8-B88B-41D3-B692-619C61F7DB33}" dt="2023-05-29T14:19:22.785" v="5841" actId="20577"/>
        <pc:sldMkLst>
          <pc:docMk/>
          <pc:sldMk cId="3213385662" sldId="309"/>
        </pc:sldMkLst>
        <pc:spChg chg="mod">
          <ac:chgData name="Richard Chalk" userId="287f8aa4f4de1d19" providerId="LiveId" clId="{23EED2F8-B88B-41D3-B692-619C61F7DB33}" dt="2023-05-29T14:19:22.785" v="584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636729480" sldId="33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736325870" sldId="335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796371140" sldId="336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961463139" sldId="337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450334359" sldId="338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54387181" sldId="339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136242104" sldId="34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442611223" sldId="341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482596028" sldId="342"/>
        </pc:sldMkLst>
      </pc:sldChg>
      <pc:sldChg chg="new del">
        <pc:chgData name="Richard Chalk" userId="287f8aa4f4de1d19" providerId="LiveId" clId="{23EED2F8-B88B-41D3-B692-619C61F7DB33}" dt="2023-05-29T12:08:59.211" v="4964" actId="47"/>
        <pc:sldMkLst>
          <pc:docMk/>
          <pc:sldMk cId="331560309" sldId="343"/>
        </pc:sldMkLst>
      </pc:sldChg>
      <pc:sldChg chg="addSp delSp modSp add mod">
        <pc:chgData name="Richard Chalk" userId="287f8aa4f4de1d19" providerId="LiveId" clId="{23EED2F8-B88B-41D3-B692-619C61F7DB33}" dt="2023-05-29T12:10:07.896" v="4980" actId="20577"/>
        <pc:sldMkLst>
          <pc:docMk/>
          <pc:sldMk cId="3473543632" sldId="344"/>
        </pc:sldMkLst>
        <pc:spChg chg="mod">
          <ac:chgData name="Richard Chalk" userId="287f8aa4f4de1d19" providerId="LiveId" clId="{23EED2F8-B88B-41D3-B692-619C61F7DB33}" dt="2023-05-29T08:17:07.521" v="99" actId="20577"/>
          <ac:spMkLst>
            <pc:docMk/>
            <pc:sldMk cId="3473543632" sldId="344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24:58.627" v="268" actId="478"/>
          <ac:spMkLst>
            <pc:docMk/>
            <pc:sldMk cId="3473543632" sldId="344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12:10:07.896" v="4980" actId="20577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8:33:29.344" v="569" actId="1076"/>
          <ac:picMkLst>
            <pc:docMk/>
            <pc:sldMk cId="3473543632" sldId="344"/>
            <ac:picMk id="1026" creationId="{3C4FDD98-AA4A-DE13-4A15-B3BD51122026}"/>
          </ac:picMkLst>
        </pc:picChg>
      </pc:sldChg>
      <pc:sldChg chg="addSp delSp modSp add mod">
        <pc:chgData name="Richard Chalk" userId="287f8aa4f4de1d19" providerId="LiveId" clId="{23EED2F8-B88B-41D3-B692-619C61F7DB33}" dt="2023-05-29T09:41:19.681" v="2845" actId="113"/>
        <pc:sldMkLst>
          <pc:docMk/>
          <pc:sldMk cId="253933676" sldId="345"/>
        </pc:sldMkLst>
        <pc:spChg chg="add del mod">
          <ac:chgData name="Richard Chalk" userId="287f8aa4f4de1d19" providerId="LiveId" clId="{23EED2F8-B88B-41D3-B692-619C61F7DB33}" dt="2023-05-29T08:30:41.693" v="498" actId="478"/>
          <ac:spMkLst>
            <pc:docMk/>
            <pc:sldMk cId="253933676" sldId="345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9:39:39.191" v="2769" actId="1076"/>
          <ac:spMkLst>
            <pc:docMk/>
            <pc:sldMk cId="253933676" sldId="345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08:31:09.036" v="503" actId="478"/>
          <ac:spMkLst>
            <pc:docMk/>
            <pc:sldMk cId="253933676" sldId="345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09:41:19.681" v="2845" actId="113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23EED2F8-B88B-41D3-B692-619C61F7DB33}" dt="2023-05-29T08:24:52.947" v="267" actId="478"/>
          <ac:spMkLst>
            <pc:docMk/>
            <pc:sldMk cId="253933676" sldId="345"/>
            <ac:spMk id="12" creationId="{6A8F2775-4427-6D4B-E666-E53DE2E375BC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4" creationId="{8C5307C6-DCAD-3491-F05B-D86EDCB8C0A1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5" creationId="{244A2E00-375C-8212-05E9-A7003A6CBCE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6" creationId="{9668BD05-C6FC-6A4D-C620-C3931C1BEFEE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7" creationId="{E6A0862C-9C71-74EB-7C37-EAD03796684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8" creationId="{825E34BF-9970-9BFA-58C3-691148932A31}"/>
          </ac:spMkLst>
        </pc:spChg>
        <pc:spChg chg="add mod">
          <ac:chgData name="Richard Chalk" userId="287f8aa4f4de1d19" providerId="LiveId" clId="{23EED2F8-B88B-41D3-B692-619C61F7DB33}" dt="2023-05-29T09:40:58.945" v="2844" actId="113"/>
          <ac:spMkLst>
            <pc:docMk/>
            <pc:sldMk cId="253933676" sldId="345"/>
            <ac:spMk id="19" creationId="{A60AFDA1-46BF-CF7A-4BF6-9F01AEE17E69}"/>
          </ac:spMkLst>
        </pc:spChg>
        <pc:spChg chg="mod">
          <ac:chgData name="Richard Chalk" userId="287f8aa4f4de1d19" providerId="LiveId" clId="{23EED2F8-B88B-41D3-B692-619C61F7DB33}" dt="2023-05-29T09:36:19.597" v="2561" actId="207"/>
          <ac:spMkLst>
            <pc:docMk/>
            <pc:sldMk cId="253933676" sldId="345"/>
            <ac:spMk id="658" creationId="{00000000-0000-0000-0000-000000000000}"/>
          </ac:spMkLst>
        </pc:spChg>
        <pc:picChg chg="add del mod">
          <ac:chgData name="Richard Chalk" userId="287f8aa4f4de1d19" providerId="LiveId" clId="{23EED2F8-B88B-41D3-B692-619C61F7DB33}" dt="2023-05-29T08:31:09.036" v="503" actId="478"/>
          <ac:picMkLst>
            <pc:docMk/>
            <pc:sldMk cId="253933676" sldId="345"/>
            <ac:picMk id="8" creationId="{823638CF-239C-CC74-D729-F3CE68B3E0B4}"/>
          </ac:picMkLst>
        </pc:picChg>
        <pc:picChg chg="add mod">
          <ac:chgData name="Richard Chalk" userId="287f8aa4f4de1d19" providerId="LiveId" clId="{23EED2F8-B88B-41D3-B692-619C61F7DB33}" dt="2023-05-29T09:40:00.866" v="2821" actId="1035"/>
          <ac:picMkLst>
            <pc:docMk/>
            <pc:sldMk cId="253933676" sldId="345"/>
            <ac:picMk id="9" creationId="{1F20BA81-6B78-FD3E-2369-AD7F868AB5EA}"/>
          </ac:picMkLst>
        </pc:picChg>
        <pc:picChg chg="add mod">
          <ac:chgData name="Richard Chalk" userId="287f8aa4f4de1d19" providerId="LiveId" clId="{23EED2F8-B88B-41D3-B692-619C61F7DB33}" dt="2023-05-29T09:39:54.124" v="2810" actId="1036"/>
          <ac:picMkLst>
            <pc:docMk/>
            <pc:sldMk cId="253933676" sldId="345"/>
            <ac:picMk id="11" creationId="{9B0840DA-60E7-E7BB-8E37-6BA1D27A23BC}"/>
          </ac:picMkLst>
        </pc:picChg>
        <pc:picChg chg="add mod">
          <ac:chgData name="Richard Chalk" userId="287f8aa4f4de1d19" providerId="LiveId" clId="{23EED2F8-B88B-41D3-B692-619C61F7DB33}" dt="2023-05-29T08:33:31.647" v="570"/>
          <ac:picMkLst>
            <pc:docMk/>
            <pc:sldMk cId="253933676" sldId="345"/>
            <ac:picMk id="13" creationId="{FEFB80B8-4B63-1D40-F4D4-CB4647ACDDE9}"/>
          </ac:picMkLst>
        </pc:picChg>
      </pc:sldChg>
      <pc:sldChg chg="addSp modSp add mod">
        <pc:chgData name="Richard Chalk" userId="287f8aa4f4de1d19" providerId="LiveId" clId="{23EED2F8-B88B-41D3-B692-619C61F7DB33}" dt="2023-05-29T12:10:35.970" v="4999" actId="14100"/>
        <pc:sldMkLst>
          <pc:docMk/>
          <pc:sldMk cId="2297036447" sldId="346"/>
        </pc:sldMkLst>
        <pc:spChg chg="mod">
          <ac:chgData name="Richard Chalk" userId="287f8aa4f4de1d19" providerId="LiveId" clId="{23EED2F8-B88B-41D3-B692-619C61F7DB33}" dt="2023-05-29T12:10:35.970" v="4999" actId="14100"/>
          <ac:spMkLst>
            <pc:docMk/>
            <pc:sldMk cId="2297036447" sldId="346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06.209" v="577" actId="20577"/>
          <ac:spMkLst>
            <pc:docMk/>
            <pc:sldMk cId="2297036447" sldId="346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8:41:18.756" v="731" actId="1037"/>
          <ac:spMkLst>
            <pc:docMk/>
            <pc:sldMk cId="2297036447" sldId="346"/>
            <ac:spMk id="7" creationId="{8DB3D39D-092C-9B3A-09FF-3F7F50AA455A}"/>
          </ac:spMkLst>
        </pc:spChg>
        <pc:picChg chg="add mod">
          <ac:chgData name="Richard Chalk" userId="287f8aa4f4de1d19" providerId="LiveId" clId="{23EED2F8-B88B-41D3-B692-619C61F7DB33}" dt="2023-05-29T08:33:32.986" v="571"/>
          <ac:picMkLst>
            <pc:docMk/>
            <pc:sldMk cId="2297036447" sldId="346"/>
            <ac:picMk id="2" creationId="{28938206-7162-86C2-6B38-EF7FE197795B}"/>
          </ac:picMkLst>
        </pc:picChg>
        <pc:picChg chg="mod">
          <ac:chgData name="Richard Chalk" userId="287f8aa4f4de1d19" providerId="LiveId" clId="{23EED2F8-B88B-41D3-B692-619C61F7DB33}" dt="2023-05-29T08:41:18.756" v="731" actId="1037"/>
          <ac:picMkLst>
            <pc:docMk/>
            <pc:sldMk cId="2297036447" sldId="346"/>
            <ac:picMk id="8" creationId="{823638CF-239C-CC74-D729-F3CE68B3E0B4}"/>
          </ac:picMkLst>
        </pc:picChg>
      </pc:sldChg>
      <pc:sldChg chg="addSp delSp modSp add mod">
        <pc:chgData name="Richard Chalk" userId="287f8aa4f4de1d19" providerId="LiveId" clId="{23EED2F8-B88B-41D3-B692-619C61F7DB33}" dt="2023-05-29T11:04:10.771" v="2897" actId="113"/>
        <pc:sldMkLst>
          <pc:docMk/>
          <pc:sldMk cId="4002348359" sldId="347"/>
        </pc:sldMkLst>
        <pc:spChg chg="mod">
          <ac:chgData name="Richard Chalk" userId="287f8aa4f4de1d19" providerId="LiveId" clId="{23EED2F8-B88B-41D3-B692-619C61F7DB33}" dt="2023-05-29T08:40:27.243" v="698" actId="20577"/>
          <ac:spMkLst>
            <pc:docMk/>
            <pc:sldMk cId="4002348359" sldId="347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31.953" v="591" actId="20577"/>
          <ac:spMkLst>
            <pc:docMk/>
            <pc:sldMk cId="4002348359" sldId="347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35:57.987" v="619" actId="478"/>
          <ac:spMkLst>
            <pc:docMk/>
            <pc:sldMk cId="4002348359" sldId="347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11:04:10.771" v="2897" actId="113"/>
          <ac:spMkLst>
            <pc:docMk/>
            <pc:sldMk cId="4002348359" sldId="347"/>
            <ac:spMk id="10" creationId="{63CB52BC-B64A-ABD6-5FEE-3A6BE9514E6A}"/>
          </ac:spMkLst>
        </pc:spChg>
        <pc:spChg chg="mod">
          <ac:chgData name="Richard Chalk" userId="287f8aa4f4de1d19" providerId="LiveId" clId="{23EED2F8-B88B-41D3-B692-619C61F7DB33}" dt="2023-05-29T08:41:38.019" v="733" actId="113"/>
          <ac:spMkLst>
            <pc:docMk/>
            <pc:sldMk cId="4002348359" sldId="347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08:35:57.987" v="619" actId="478"/>
          <ac:picMkLst>
            <pc:docMk/>
            <pc:sldMk cId="4002348359" sldId="347"/>
            <ac:picMk id="8" creationId="{823638CF-239C-CC74-D729-F3CE68B3E0B4}"/>
          </ac:picMkLst>
        </pc:picChg>
        <pc:cxnChg chg="add mod">
          <ac:chgData name="Richard Chalk" userId="287f8aa4f4de1d19" providerId="LiveId" clId="{23EED2F8-B88B-41D3-B692-619C61F7DB33}" dt="2023-05-29T08:40:57.421" v="703" actId="1582"/>
          <ac:cxnSpMkLst>
            <pc:docMk/>
            <pc:sldMk cId="4002348359" sldId="347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4:23.775" v="2898" actId="113"/>
        <pc:sldMkLst>
          <pc:docMk/>
          <pc:sldMk cId="3660046944" sldId="348"/>
        </pc:sldMkLst>
        <pc:spChg chg="del">
          <ac:chgData name="Richard Chalk" userId="287f8aa4f4de1d19" providerId="LiveId" clId="{23EED2F8-B88B-41D3-B692-619C61F7DB33}" dt="2023-05-29T08:47:21.542" v="755" actId="478"/>
          <ac:spMkLst>
            <pc:docMk/>
            <pc:sldMk cId="3660046944" sldId="348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45:31.778" v="739" actId="20577"/>
          <ac:spMkLst>
            <pc:docMk/>
            <pc:sldMk cId="3660046944" sldId="348"/>
            <ac:spMk id="4" creationId="{4771B46A-233B-C554-9461-6E930E187917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8" creationId="{50110C6F-1F03-75B9-BE92-9F10E116B5B6}"/>
          </ac:spMkLst>
        </pc:spChg>
        <pc:spChg chg="add mod">
          <ac:chgData name="Richard Chalk" userId="287f8aa4f4de1d19" providerId="LiveId" clId="{23EED2F8-B88B-41D3-B692-619C61F7DB33}" dt="2023-05-29T11:04:23.775" v="2898" actId="113"/>
          <ac:spMkLst>
            <pc:docMk/>
            <pc:sldMk cId="3660046944" sldId="348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8:47:19.922" v="754" actId="478"/>
          <ac:spMkLst>
            <pc:docMk/>
            <pc:sldMk cId="3660046944" sldId="348"/>
            <ac:spMk id="10" creationId="{63CB52BC-B64A-ABD6-5FEE-3A6BE9514E6A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11" creationId="{0D8FEE15-04F5-6414-A762-7113A0309E7A}"/>
          </ac:spMkLst>
        </pc:spChg>
        <pc:spChg chg="add del mod">
          <ac:chgData name="Richard Chalk" userId="287f8aa4f4de1d19" providerId="LiveId" clId="{23EED2F8-B88B-41D3-B692-619C61F7DB33}" dt="2023-05-29T08:53:37.589" v="1074"/>
          <ac:spMkLst>
            <pc:docMk/>
            <pc:sldMk cId="3660046944" sldId="348"/>
            <ac:spMk id="16" creationId="{0AA7D937-BE47-8FA3-4F53-D17547AA66C9}"/>
          </ac:spMkLst>
        </pc:spChg>
        <pc:spChg chg="mod">
          <ac:chgData name="Richard Chalk" userId="287f8aa4f4de1d19" providerId="LiveId" clId="{23EED2F8-B88B-41D3-B692-619C61F7DB33}" dt="2023-05-29T08:49:28.790" v="921" actId="5793"/>
          <ac:spMkLst>
            <pc:docMk/>
            <pc:sldMk cId="3660046944" sldId="348"/>
            <ac:spMk id="658" creationId="{00000000-0000-0000-0000-000000000000}"/>
          </ac:spMkLst>
        </pc:spChg>
        <pc:graphicFrameChg chg="add mod modGraphic">
          <ac:chgData name="Richard Chalk" userId="287f8aa4f4de1d19" providerId="LiveId" clId="{23EED2F8-B88B-41D3-B692-619C61F7DB33}" dt="2023-05-29T08:53:38.320" v="1076" actId="1035"/>
          <ac:graphicFrameMkLst>
            <pc:docMk/>
            <pc:sldMk cId="3660046944" sldId="348"/>
            <ac:graphicFrameMk id="14" creationId="{7E865A13-8978-6962-74EA-0D6A3F1AF012}"/>
          </ac:graphicFrameMkLst>
        </pc:graphicFrameChg>
        <pc:picChg chg="add del mod">
          <ac:chgData name="Richard Chalk" userId="287f8aa4f4de1d19" providerId="LiveId" clId="{23EED2F8-B88B-41D3-B692-619C61F7DB33}" dt="2023-05-29T08:53:37.589" v="1074"/>
          <ac:picMkLst>
            <pc:docMk/>
            <pc:sldMk cId="3660046944" sldId="348"/>
            <ac:picMk id="17" creationId="{9FA82177-D4AC-9932-1F94-4D384825BBB1}"/>
          </ac:picMkLst>
        </pc:picChg>
        <pc:cxnChg chg="mod">
          <ac:chgData name="Richard Chalk" userId="287f8aa4f4de1d19" providerId="LiveId" clId="{23EED2F8-B88B-41D3-B692-619C61F7DB33}" dt="2023-05-29T08:53:43.846" v="1092" actId="1037"/>
          <ac:cxnSpMkLst>
            <pc:docMk/>
            <pc:sldMk cId="3660046944" sldId="348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6:26.378" v="2939" actId="20577"/>
        <pc:sldMkLst>
          <pc:docMk/>
          <pc:sldMk cId="3717549317" sldId="349"/>
        </pc:sldMkLst>
        <pc:spChg chg="mod">
          <ac:chgData name="Richard Chalk" userId="287f8aa4f4de1d19" providerId="LiveId" clId="{23EED2F8-B88B-41D3-B692-619C61F7DB33}" dt="2023-05-29T08:56:53.798" v="1276" actId="20577"/>
          <ac:spMkLst>
            <pc:docMk/>
            <pc:sldMk cId="3717549317" sldId="349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57:34.907" v="1278" actId="478"/>
          <ac:spMkLst>
            <pc:docMk/>
            <pc:sldMk cId="3717549317" sldId="349"/>
            <ac:spMk id="8" creationId="{50110C6F-1F03-75B9-BE92-9F10E116B5B6}"/>
          </ac:spMkLst>
        </pc:spChg>
        <pc:spChg chg="mod">
          <ac:chgData name="Richard Chalk" userId="287f8aa4f4de1d19" providerId="LiveId" clId="{23EED2F8-B88B-41D3-B692-619C61F7DB33}" dt="2023-05-29T11:06:26.378" v="2939" actId="20577"/>
          <ac:spMkLst>
            <pc:docMk/>
            <pc:sldMk cId="3717549317" sldId="349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9:00:37.120" v="1341" actId="478"/>
          <ac:spMkLst>
            <pc:docMk/>
            <pc:sldMk cId="3717549317" sldId="349"/>
            <ac:spMk id="11" creationId="{0D8FEE15-04F5-6414-A762-7113A0309E7A}"/>
          </ac:spMkLst>
        </pc:spChg>
        <pc:spChg chg="mod">
          <ac:chgData name="Richard Chalk" userId="287f8aa4f4de1d19" providerId="LiveId" clId="{23EED2F8-B88B-41D3-B692-619C61F7DB33}" dt="2023-05-29T11:05:11.876" v="2914" actId="20577"/>
          <ac:spMkLst>
            <pc:docMk/>
            <pc:sldMk cId="3717549317" sldId="349"/>
            <ac:spMk id="658" creationId="{00000000-0000-0000-0000-000000000000}"/>
          </ac:spMkLst>
        </pc:spChg>
        <pc:graphicFrameChg chg="del">
          <ac:chgData name="Richard Chalk" userId="287f8aa4f4de1d19" providerId="LiveId" clId="{23EED2F8-B88B-41D3-B692-619C61F7DB33}" dt="2023-05-29T08:57:36.699" v="1279" actId="478"/>
          <ac:graphicFrameMkLst>
            <pc:docMk/>
            <pc:sldMk cId="3717549317" sldId="349"/>
            <ac:graphicFrameMk id="14" creationId="{7E865A13-8978-6962-74EA-0D6A3F1AF012}"/>
          </ac:graphicFrameMkLst>
        </pc:graphicFrameChg>
        <pc:picChg chg="del">
          <ac:chgData name="Richard Chalk" userId="287f8aa4f4de1d19" providerId="LiveId" clId="{23EED2F8-B88B-41D3-B692-619C61F7DB33}" dt="2023-05-29T09:05:06.034" v="1715" actId="478"/>
          <ac:picMkLst>
            <pc:docMk/>
            <pc:sldMk cId="3717549317" sldId="349"/>
            <ac:picMk id="2" creationId="{28938206-7162-86C2-6B38-EF7FE197795B}"/>
          </ac:picMkLst>
        </pc:picChg>
        <pc:picChg chg="add mod">
          <ac:chgData name="Richard Chalk" userId="287f8aa4f4de1d19" providerId="LiveId" clId="{23EED2F8-B88B-41D3-B692-619C61F7DB33}" dt="2023-05-29T09:05:12.615" v="1717" actId="1076"/>
          <ac:picMkLst>
            <pc:docMk/>
            <pc:sldMk cId="3717549317" sldId="349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11:05:39.367" v="2915" actId="167"/>
          <ac:picMkLst>
            <pc:docMk/>
            <pc:sldMk cId="3717549317" sldId="349"/>
            <ac:picMk id="2050" creationId="{DED94E35-7E26-A8E0-7E46-3C4D16A3FBDF}"/>
          </ac:picMkLst>
        </pc:picChg>
        <pc:cxnChg chg="mod">
          <ac:chgData name="Richard Chalk" userId="287f8aa4f4de1d19" providerId="LiveId" clId="{23EED2F8-B88B-41D3-B692-619C61F7DB33}" dt="2023-05-29T09:23:08.189" v="1781" actId="14100"/>
          <ac:cxnSpMkLst>
            <pc:docMk/>
            <pc:sldMk cId="3717549317" sldId="349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4:20:14.078" v="5847" actId="20577"/>
        <pc:sldMkLst>
          <pc:docMk/>
          <pc:sldMk cId="3118062131" sldId="350"/>
        </pc:sldMkLst>
        <pc:spChg chg="mod">
          <ac:chgData name="Richard Chalk" userId="287f8aa4f4de1d19" providerId="LiveId" clId="{23EED2F8-B88B-41D3-B692-619C61F7DB33}" dt="2023-05-29T14:20:04.397" v="5845" actId="113"/>
          <ac:spMkLst>
            <pc:docMk/>
            <pc:sldMk cId="3118062131" sldId="350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9:30:06.218" v="1928" actId="14100"/>
          <ac:spMkLst>
            <pc:docMk/>
            <pc:sldMk cId="3118062131" sldId="350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07:03.348" v="2942" actId="14100"/>
          <ac:spMkLst>
            <pc:docMk/>
            <pc:sldMk cId="3118062131" sldId="350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9:25:54.162" v="1854"/>
          <ac:picMkLst>
            <pc:docMk/>
            <pc:sldMk cId="3118062131" sldId="350"/>
            <ac:picMk id="2" creationId="{70E54155-0A8C-D616-81B2-CA13C92709F2}"/>
          </ac:picMkLst>
        </pc:picChg>
        <pc:picChg chg="del">
          <ac:chgData name="Richard Chalk" userId="287f8aa4f4de1d19" providerId="LiveId" clId="{23EED2F8-B88B-41D3-B692-619C61F7DB33}" dt="2023-05-29T09:25:44.119" v="1853" actId="478"/>
          <ac:picMkLst>
            <pc:docMk/>
            <pc:sldMk cId="3118062131" sldId="350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" creationId="{2B7DF26C-CCC4-AE26-DE8E-4D5E553F3400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09:27:27.696" v="1880" actId="478"/>
          <ac:picMkLst>
            <pc:docMk/>
            <pc:sldMk cId="3118062131" sldId="350"/>
            <ac:picMk id="2050" creationId="{DED94E35-7E26-A8E0-7E46-3C4D16A3FBDF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170" creationId="{31737849-D9B2-4649-4F2B-292907B604B1}"/>
          </ac:picMkLst>
        </pc:picChg>
      </pc:sldChg>
      <pc:sldChg chg="delSp modSp add mod modNotesTx">
        <pc:chgData name="Richard Chalk" userId="287f8aa4f4de1d19" providerId="LiveId" clId="{23EED2F8-B88B-41D3-B692-619C61F7DB33}" dt="2023-05-29T14:21:28.285" v="5852" actId="207"/>
        <pc:sldMkLst>
          <pc:docMk/>
          <pc:sldMk cId="1141450283" sldId="351"/>
        </pc:sldMkLst>
        <pc:spChg chg="mod">
          <ac:chgData name="Richard Chalk" userId="287f8aa4f4de1d19" providerId="LiveId" clId="{23EED2F8-B88B-41D3-B692-619C61F7DB33}" dt="2023-05-29T14:21:28.285" v="5852" actId="207"/>
          <ac:spMkLst>
            <pc:docMk/>
            <pc:sldMk cId="1141450283" sldId="351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3:45.792" v="3006" actId="113"/>
          <ac:spMkLst>
            <pc:docMk/>
            <pc:sldMk cId="1141450283" sldId="351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13:22.546" v="3005" actId="5793"/>
          <ac:spMkLst>
            <pc:docMk/>
            <pc:sldMk cId="1141450283" sldId="351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09:47.679" v="2964" actId="478"/>
          <ac:picMkLst>
            <pc:docMk/>
            <pc:sldMk cId="1141450283" sldId="351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09:46.979" v="2963" actId="478"/>
          <ac:picMkLst>
            <pc:docMk/>
            <pc:sldMk cId="1141450283" sldId="351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11:09:46.026" v="2962" actId="478"/>
          <ac:picMkLst>
            <pc:docMk/>
            <pc:sldMk cId="1141450283" sldId="351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4:20:40.567" v="5850" actId="1076"/>
        <pc:sldMkLst>
          <pc:docMk/>
          <pc:sldMk cId="915165403" sldId="352"/>
        </pc:sldMkLst>
        <pc:spChg chg="add mod">
          <ac:chgData name="Richard Chalk" userId="287f8aa4f4de1d19" providerId="LiveId" clId="{23EED2F8-B88B-41D3-B692-619C61F7DB33}" dt="2023-05-29T14:20:40.567" v="5850" actId="1076"/>
          <ac:spMkLst>
            <pc:docMk/>
            <pc:sldMk cId="915165403" sldId="352"/>
            <ac:spMk id="3" creationId="{0E3A1051-068D-5F57-B965-2CEF7224FBA3}"/>
          </ac:spMkLst>
        </pc:spChg>
        <pc:spChg chg="mod">
          <ac:chgData name="Richard Chalk" userId="287f8aa4f4de1d19" providerId="LiveId" clId="{23EED2F8-B88B-41D3-B692-619C61F7DB33}" dt="2023-05-29T11:14:29.211" v="3024" actId="20577"/>
          <ac:spMkLst>
            <pc:docMk/>
            <pc:sldMk cId="915165403" sldId="352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9:59.871" v="3349" actId="20577"/>
          <ac:spMkLst>
            <pc:docMk/>
            <pc:sldMk cId="915165403" sldId="352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17:28.340" v="3087" actId="1076"/>
          <ac:spMkLst>
            <pc:docMk/>
            <pc:sldMk cId="915165403" sldId="352"/>
            <ac:spMk id="10" creationId="{79DF7197-071B-65D5-0087-9D1019D59F4B}"/>
          </ac:spMkLst>
        </pc:spChg>
        <pc:spChg chg="add mod">
          <ac:chgData name="Richard Chalk" userId="287f8aa4f4de1d19" providerId="LiveId" clId="{23EED2F8-B88B-41D3-B692-619C61F7DB33}" dt="2023-05-29T11:19:27.123" v="3332" actId="14100"/>
          <ac:spMkLst>
            <pc:docMk/>
            <pc:sldMk cId="915165403" sldId="352"/>
            <ac:spMk id="13" creationId="{A73EDB33-1689-B9CA-57AF-F66E1C7B6587}"/>
          </ac:spMkLst>
        </pc:spChg>
        <pc:spChg chg="add mod">
          <ac:chgData name="Richard Chalk" userId="287f8aa4f4de1d19" providerId="LiveId" clId="{23EED2F8-B88B-41D3-B692-619C61F7DB33}" dt="2023-05-29T11:20:51.152" v="3387" actId="1038"/>
          <ac:spMkLst>
            <pc:docMk/>
            <pc:sldMk cId="915165403" sldId="352"/>
            <ac:spMk id="14" creationId="{6CB07F51-BC0B-BCC7-C789-35E32452AF14}"/>
          </ac:spMkLst>
        </pc:spChg>
        <pc:spChg chg="add mod">
          <ac:chgData name="Richard Chalk" userId="287f8aa4f4de1d19" providerId="LiveId" clId="{23EED2F8-B88B-41D3-B692-619C61F7DB33}" dt="2023-05-29T11:21:13.706" v="3395" actId="1035"/>
          <ac:spMkLst>
            <pc:docMk/>
            <pc:sldMk cId="915165403" sldId="352"/>
            <ac:spMk id="16" creationId="{66ED37E6-E67C-FEFE-C2DB-2DC9CD461511}"/>
          </ac:spMkLst>
        </pc:spChg>
        <pc:spChg chg="mod">
          <ac:chgData name="Richard Chalk" userId="287f8aa4f4de1d19" providerId="LiveId" clId="{23EED2F8-B88B-41D3-B692-619C61F7DB33}" dt="2023-05-29T11:21:58.812" v="3404" actId="113"/>
          <ac:spMkLst>
            <pc:docMk/>
            <pc:sldMk cId="915165403" sldId="352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16:13.580" v="3077" actId="478"/>
          <ac:picMkLst>
            <pc:docMk/>
            <pc:sldMk cId="915165403" sldId="352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16:12.765" v="3076" actId="478"/>
          <ac:picMkLst>
            <pc:docMk/>
            <pc:sldMk cId="915165403" sldId="352"/>
            <ac:picMk id="8" creationId="{6C25AE8F-1585-733A-3DE9-CB88013AF39A}"/>
          </ac:picMkLst>
        </pc:picChg>
        <pc:picChg chg="add mod">
          <ac:chgData name="Richard Chalk" userId="287f8aa4f4de1d19" providerId="LiveId" clId="{23EED2F8-B88B-41D3-B692-619C61F7DB33}" dt="2023-05-29T11:20:18.147" v="3351" actId="1076"/>
          <ac:picMkLst>
            <pc:docMk/>
            <pc:sldMk cId="915165403" sldId="352"/>
            <ac:picMk id="15" creationId="{384CCF3A-5CEF-6897-0DA7-3DC27445AC80}"/>
          </ac:picMkLst>
        </pc:picChg>
        <pc:picChg chg="del">
          <ac:chgData name="Richard Chalk" userId="287f8aa4f4de1d19" providerId="LiveId" clId="{23EED2F8-B88B-41D3-B692-619C61F7DB33}" dt="2023-05-29T11:16:11.790" v="3075" actId="478"/>
          <ac:picMkLst>
            <pc:docMk/>
            <pc:sldMk cId="915165403" sldId="352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2:11:47.814" v="5006" actId="20577"/>
        <pc:sldMkLst>
          <pc:docMk/>
          <pc:sldMk cId="1479815827" sldId="353"/>
        </pc:sldMkLst>
        <pc:spChg chg="mod">
          <ac:chgData name="Richard Chalk" userId="287f8aa4f4de1d19" providerId="LiveId" clId="{23EED2F8-B88B-41D3-B692-619C61F7DB33}" dt="2023-05-29T11:23:38.539" v="3435" actId="20577"/>
          <ac:spMkLst>
            <pc:docMk/>
            <pc:sldMk cId="1479815827" sldId="353"/>
            <ac:spMk id="4" creationId="{4771B46A-233B-C554-9461-6E930E187917}"/>
          </ac:spMkLst>
        </pc:spChg>
        <pc:spChg chg="add mod ord">
          <ac:chgData name="Richard Chalk" userId="287f8aa4f4de1d19" providerId="LiveId" clId="{23EED2F8-B88B-41D3-B692-619C61F7DB33}" dt="2023-05-29T11:28:11.841" v="3547" actId="1038"/>
          <ac:spMkLst>
            <pc:docMk/>
            <pc:sldMk cId="1479815827" sldId="353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30:09.675" v="3780" actId="207"/>
          <ac:spMkLst>
            <pc:docMk/>
            <pc:sldMk cId="1479815827" sldId="353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35:07.603" v="3868" actId="1076"/>
          <ac:spMkLst>
            <pc:docMk/>
            <pc:sldMk cId="1479815827" sldId="353"/>
            <ac:spMk id="10" creationId="{CE138451-CDD7-CE50-1CCD-0A599EE9C22D}"/>
          </ac:spMkLst>
        </pc:spChg>
        <pc:spChg chg="mod">
          <ac:chgData name="Richard Chalk" userId="287f8aa4f4de1d19" providerId="LiveId" clId="{23EED2F8-B88B-41D3-B692-619C61F7DB33}" dt="2023-05-29T11:32:24.851" v="3837" actId="207"/>
          <ac:spMkLst>
            <pc:docMk/>
            <pc:sldMk cId="1479815827" sldId="353"/>
            <ac:spMk id="658" creationId="{00000000-0000-0000-0000-000000000000}"/>
          </ac:spMkLst>
        </pc:spChg>
        <pc:cxnChg chg="add mod">
          <ac:chgData name="Richard Chalk" userId="287f8aa4f4de1d19" providerId="LiveId" clId="{23EED2F8-B88B-41D3-B692-619C61F7DB33}" dt="2023-05-29T11:31:47.698" v="3808" actId="1038"/>
          <ac:cxnSpMkLst>
            <pc:docMk/>
            <pc:sldMk cId="1479815827" sldId="353"/>
            <ac:cxnSpMk id="8" creationId="{EDDF0F90-B922-6163-37D8-804614F2D90E}"/>
          </ac:cxnSpMkLst>
        </pc:cxnChg>
        <pc:cxnChg chg="del">
          <ac:chgData name="Richard Chalk" userId="287f8aa4f4de1d19" providerId="LiveId" clId="{23EED2F8-B88B-41D3-B692-619C61F7DB33}" dt="2023-05-29T11:27:56.428" v="3513" actId="478"/>
          <ac:cxnSpMkLst>
            <pc:docMk/>
            <pc:sldMk cId="1479815827" sldId="353"/>
            <ac:cxnSpMk id="12" creationId="{ADAF19BD-2132-01FB-13A4-BB69B6B2F8DC}"/>
          </ac:cxnSpMkLst>
        </pc:cxnChg>
      </pc:sldChg>
      <pc:sldChg chg="modSp add mod modNotesTx">
        <pc:chgData name="Richard Chalk" userId="287f8aa4f4de1d19" providerId="LiveId" clId="{23EED2F8-B88B-41D3-B692-619C61F7DB33}" dt="2023-05-29T12:12:41.069" v="5026" actId="20577"/>
        <pc:sldMkLst>
          <pc:docMk/>
          <pc:sldMk cId="263536332" sldId="354"/>
        </pc:sldMkLst>
        <pc:spChg chg="mod">
          <ac:chgData name="Richard Chalk" userId="287f8aa4f4de1d19" providerId="LiveId" clId="{23EED2F8-B88B-41D3-B692-619C61F7DB33}" dt="2023-05-29T11:35:29.290" v="3876" actId="20577"/>
          <ac:spMkLst>
            <pc:docMk/>
            <pc:sldMk cId="263536332" sldId="354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38:32.512" v="3959" actId="6549"/>
          <ac:spMkLst>
            <pc:docMk/>
            <pc:sldMk cId="263536332" sldId="354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2:12:32.604" v="5021" actId="113"/>
          <ac:spMkLst>
            <pc:docMk/>
            <pc:sldMk cId="263536332" sldId="354"/>
            <ac:spMk id="658" creationId="{00000000-0000-0000-0000-000000000000}"/>
          </ac:spMkLst>
        </pc:spChg>
      </pc:sldChg>
      <pc:sldChg chg="addSp delSp modSp add mod modNotesTx">
        <pc:chgData name="Richard Chalk" userId="287f8aa4f4de1d19" providerId="LiveId" clId="{23EED2F8-B88B-41D3-B692-619C61F7DB33}" dt="2023-05-29T12:13:39.415" v="5061" actId="1076"/>
        <pc:sldMkLst>
          <pc:docMk/>
          <pc:sldMk cId="2137397305" sldId="355"/>
        </pc:sldMkLst>
        <pc:spChg chg="mod">
          <ac:chgData name="Richard Chalk" userId="287f8aa4f4de1d19" providerId="LiveId" clId="{23EED2F8-B88B-41D3-B692-619C61F7DB33}" dt="2023-05-29T12:12:53.748" v="5033" actId="20577"/>
          <ac:spMkLst>
            <pc:docMk/>
            <pc:sldMk cId="2137397305" sldId="355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1:51:04.133" v="4234" actId="478"/>
          <ac:spMkLst>
            <pc:docMk/>
            <pc:sldMk cId="2137397305" sldId="355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58:40.954" v="4641" actId="113"/>
          <ac:spMkLst>
            <pc:docMk/>
            <pc:sldMk cId="2137397305" sldId="355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1:51:44.726" v="4306" actId="478"/>
          <ac:spMkLst>
            <pc:docMk/>
            <pc:sldMk cId="2137397305" sldId="355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2:13:39.415" v="5061" actId="1076"/>
          <ac:spMkLst>
            <pc:docMk/>
            <pc:sldMk cId="2137397305" sldId="355"/>
            <ac:spMk id="12" creationId="{84BB0A6B-6358-3024-8773-83E1D7D2335B}"/>
          </ac:spMkLst>
        </pc:spChg>
        <pc:spChg chg="mod">
          <ac:chgData name="Richard Chalk" userId="287f8aa4f4de1d19" providerId="LiveId" clId="{23EED2F8-B88B-41D3-B692-619C61F7DB33}" dt="2023-05-29T12:13:23.836" v="5060" actId="20577"/>
          <ac:spMkLst>
            <pc:docMk/>
            <pc:sldMk cId="2137397305" sldId="355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55:41.884" v="4474" actId="478"/>
          <ac:picMkLst>
            <pc:docMk/>
            <pc:sldMk cId="2137397305" sldId="355"/>
            <ac:picMk id="2" creationId="{70E54155-0A8C-D616-81B2-CA13C92709F2}"/>
          </ac:picMkLst>
        </pc:picChg>
        <pc:picChg chg="add mod">
          <ac:chgData name="Richard Chalk" userId="287f8aa4f4de1d19" providerId="LiveId" clId="{23EED2F8-B88B-41D3-B692-619C61F7DB33}" dt="2023-05-29T11:55:45.255" v="4476" actId="1076"/>
          <ac:picMkLst>
            <pc:docMk/>
            <pc:sldMk cId="2137397305" sldId="355"/>
            <ac:picMk id="3" creationId="{785AF3C0-1081-8089-7F76-2A5AD4CF646C}"/>
          </ac:picMkLst>
        </pc:picChg>
        <pc:picChg chg="add mod">
          <ac:chgData name="Richard Chalk" userId="287f8aa4f4de1d19" providerId="LiveId" clId="{23EED2F8-B88B-41D3-B692-619C61F7DB33}" dt="2023-05-29T12:13:39.415" v="5061" actId="1076"/>
          <ac:picMkLst>
            <pc:docMk/>
            <pc:sldMk cId="2137397305" sldId="355"/>
            <ac:picMk id="13" creationId="{078A9F3E-6F02-9E32-304A-CF3906615A68}"/>
          </ac:picMkLst>
        </pc:picChg>
        <pc:picChg chg="add mod">
          <ac:chgData name="Richard Chalk" userId="287f8aa4f4de1d19" providerId="LiveId" clId="{23EED2F8-B88B-41D3-B692-619C61F7DB33}" dt="2023-05-29T11:56:26.129" v="4530" actId="1076"/>
          <ac:picMkLst>
            <pc:docMk/>
            <pc:sldMk cId="2137397305" sldId="355"/>
            <ac:picMk id="8194" creationId="{7459A558-9194-5EC4-DF96-43DD6B58DE49}"/>
          </ac:picMkLst>
        </pc:picChg>
        <pc:cxnChg chg="mod">
          <ac:chgData name="Richard Chalk" userId="287f8aa4f4de1d19" providerId="LiveId" clId="{23EED2F8-B88B-41D3-B692-619C61F7DB33}" dt="2023-05-29T12:04:02.888" v="4642" actId="14100"/>
          <ac:cxnSpMkLst>
            <pc:docMk/>
            <pc:sldMk cId="2137397305" sldId="355"/>
            <ac:cxnSpMk id="8" creationId="{EDDF0F90-B922-6163-37D8-804614F2D90E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3:57:04.791" v="5647" actId="1036"/>
        <pc:sldMkLst>
          <pc:docMk/>
          <pc:sldMk cId="4255493114" sldId="356"/>
        </pc:sldMkLst>
        <pc:spChg chg="mod">
          <ac:chgData name="Richard Chalk" userId="287f8aa4f4de1d19" providerId="LiveId" clId="{23EED2F8-B88B-41D3-B692-619C61F7DB33}" dt="2023-05-29T13:49:26.852" v="5522" actId="20577"/>
          <ac:spMkLst>
            <pc:docMk/>
            <pc:sldMk cId="4255493114" sldId="356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2:14:48.394" v="5093" actId="478"/>
          <ac:spMkLst>
            <pc:docMk/>
            <pc:sldMk cId="4255493114" sldId="356"/>
            <ac:spMk id="7" creationId="{A2AD5156-1042-A082-2646-F93FDBBB5D01}"/>
          </ac:spMkLst>
        </pc:spChg>
        <pc:spChg chg="del">
          <ac:chgData name="Richard Chalk" userId="287f8aa4f4de1d19" providerId="LiveId" clId="{23EED2F8-B88B-41D3-B692-619C61F7DB33}" dt="2023-05-29T12:14:50.438" v="5095" actId="478"/>
          <ac:spMkLst>
            <pc:docMk/>
            <pc:sldMk cId="4255493114" sldId="356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2:14:49.162" v="5094" actId="478"/>
          <ac:spMkLst>
            <pc:docMk/>
            <pc:sldMk cId="4255493114" sldId="356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3:39:05.463" v="5194" actId="1038"/>
          <ac:spMkLst>
            <pc:docMk/>
            <pc:sldMk cId="4255493114" sldId="356"/>
            <ac:spMk id="11" creationId="{99CDFBD7-D948-CA9F-55F1-A08D879E2430}"/>
          </ac:spMkLst>
        </pc:spChg>
        <pc:spChg chg="add mod">
          <ac:chgData name="Richard Chalk" userId="287f8aa4f4de1d19" providerId="LiveId" clId="{23EED2F8-B88B-41D3-B692-619C61F7DB33}" dt="2023-05-29T13:40:55.868" v="5208" actId="21"/>
          <ac:spMkLst>
            <pc:docMk/>
            <pc:sldMk cId="4255493114" sldId="356"/>
            <ac:spMk id="12" creationId="{34CBC43F-FF91-1C57-E05D-195A2EC47DB8}"/>
          </ac:spMkLst>
        </pc:spChg>
        <pc:spChg chg="add mod">
          <ac:chgData name="Richard Chalk" userId="287f8aa4f4de1d19" providerId="LiveId" clId="{23EED2F8-B88B-41D3-B692-619C61F7DB33}" dt="2023-05-29T13:47:58.464" v="5488" actId="1036"/>
          <ac:spMkLst>
            <pc:docMk/>
            <pc:sldMk cId="4255493114" sldId="356"/>
            <ac:spMk id="13" creationId="{1564E2C2-FC26-16ED-74D1-72AE9292B773}"/>
          </ac:spMkLst>
        </pc:spChg>
        <pc:spChg chg="add mod">
          <ac:chgData name="Richard Chalk" userId="287f8aa4f4de1d19" providerId="LiveId" clId="{23EED2F8-B88B-41D3-B692-619C61F7DB33}" dt="2023-05-29T13:48:41.095" v="5513" actId="20577"/>
          <ac:spMkLst>
            <pc:docMk/>
            <pc:sldMk cId="4255493114" sldId="356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38:19.464" v="5131" actId="20577"/>
          <ac:spMkLst>
            <pc:docMk/>
            <pc:sldMk cId="4255493114" sldId="356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3:47:58.464" v="5488" actId="1036"/>
          <ac:picMkLst>
            <pc:docMk/>
            <pc:sldMk cId="4255493114" sldId="356"/>
            <ac:picMk id="14" creationId="{A66DE95B-8A3D-4F59-2A25-A7D27739A7E0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6" creationId="{6C478C05-FD1A-E39C-3DFD-3AE4B62A5007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4338" creationId="{B491690F-6A8C-4C26-7E32-9B399F84EDAB}"/>
          </ac:picMkLst>
        </pc:picChg>
      </pc:sldChg>
      <pc:sldChg chg="modSp add mod modNotesTx">
        <pc:chgData name="Richard Chalk" userId="287f8aa4f4de1d19" providerId="LiveId" clId="{23EED2F8-B88B-41D3-B692-619C61F7DB33}" dt="2023-05-29T14:18:12.055" v="5840" actId="20577"/>
        <pc:sldMkLst>
          <pc:docMk/>
          <pc:sldMk cId="2500937688" sldId="357"/>
        </pc:sldMkLst>
        <pc:spChg chg="mod">
          <ac:chgData name="Richard Chalk" userId="287f8aa4f4de1d19" providerId="LiveId" clId="{23EED2F8-B88B-41D3-B692-619C61F7DB33}" dt="2023-05-29T13:49:41.549" v="5537" actId="20577"/>
          <ac:spMkLst>
            <pc:docMk/>
            <pc:sldMk cId="2500937688" sldId="357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3:51:37.621" v="5551" actId="21"/>
          <ac:spMkLst>
            <pc:docMk/>
            <pc:sldMk cId="2500937688" sldId="357"/>
            <ac:spMk id="11" creationId="{99CDFBD7-D948-CA9F-55F1-A08D879E2430}"/>
          </ac:spMkLst>
        </pc:spChg>
        <pc:spChg chg="mod">
          <ac:chgData name="Richard Chalk" userId="287f8aa4f4de1d19" providerId="LiveId" clId="{23EED2F8-B88B-41D3-B692-619C61F7DB33}" dt="2023-05-29T13:51:52.543" v="5562"/>
          <ac:spMkLst>
            <pc:docMk/>
            <pc:sldMk cId="2500937688" sldId="357"/>
            <ac:spMk id="13" creationId="{1564E2C2-FC26-16ED-74D1-72AE9292B773}"/>
          </ac:spMkLst>
        </pc:spChg>
        <pc:spChg chg="mod">
          <ac:chgData name="Richard Chalk" userId="287f8aa4f4de1d19" providerId="LiveId" clId="{23EED2F8-B88B-41D3-B692-619C61F7DB33}" dt="2023-05-29T14:13:45.926" v="5672" actId="207"/>
          <ac:spMkLst>
            <pc:docMk/>
            <pc:sldMk cId="2500937688" sldId="357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50:59.082" v="5545" actId="207"/>
          <ac:spMkLst>
            <pc:docMk/>
            <pc:sldMk cId="2500937688" sldId="357"/>
            <ac:spMk id="658" creationId="{00000000-0000-0000-0000-000000000000}"/>
          </ac:spMkLst>
        </pc:spChg>
      </pc:sldChg>
      <pc:sldChg chg="addSp delSp modSp add del mod">
        <pc:chgData name="Richard Chalk" userId="287f8aa4f4de1d19" providerId="LiveId" clId="{23EED2F8-B88B-41D3-B692-619C61F7DB33}" dt="2023-05-29T14:15:00.553" v="5687" actId="47"/>
        <pc:sldMkLst>
          <pc:docMk/>
          <pc:sldMk cId="4015727710" sldId="358"/>
        </pc:sldMkLst>
        <pc:spChg chg="mod">
          <ac:chgData name="Richard Chalk" userId="287f8aa4f4de1d19" providerId="LiveId" clId="{23EED2F8-B88B-41D3-B692-619C61F7DB33}" dt="2023-05-29T14:14:02.366" v="5680" actId="20577"/>
          <ac:spMkLst>
            <pc:docMk/>
            <pc:sldMk cId="4015727710" sldId="358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14:14:57.692" v="5686" actId="478"/>
          <ac:spMkLst>
            <pc:docMk/>
            <pc:sldMk cId="4015727710" sldId="358"/>
            <ac:spMk id="7" creationId="{FAF0631B-F333-544B-17F1-9E32366EF375}"/>
          </ac:spMkLst>
        </pc:spChg>
        <pc:spChg chg="del">
          <ac:chgData name="Richard Chalk" userId="287f8aa4f4de1d19" providerId="LiveId" clId="{23EED2F8-B88B-41D3-B692-619C61F7DB33}" dt="2023-05-29T14:14:37.845" v="5681" actId="478"/>
          <ac:spMkLst>
            <pc:docMk/>
            <pc:sldMk cId="4015727710" sldId="358"/>
            <ac:spMk id="11" creationId="{99CDFBD7-D948-CA9F-55F1-A08D879E2430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2" creationId="{34CBC43F-FF91-1C57-E05D-195A2EC47DB8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3" creationId="{1564E2C2-FC26-16ED-74D1-72AE9292B773}"/>
          </ac:spMkLst>
        </pc:spChg>
        <pc:spChg chg="del">
          <ac:chgData name="Richard Chalk" userId="287f8aa4f4de1d19" providerId="LiveId" clId="{23EED2F8-B88B-41D3-B692-619C61F7DB33}" dt="2023-05-29T14:14:40.204" v="5682" actId="478"/>
          <ac:spMkLst>
            <pc:docMk/>
            <pc:sldMk cId="4015727710" sldId="358"/>
            <ac:spMk id="15" creationId="{FC724830-2C7D-2520-8B09-21EC3DB58463}"/>
          </ac:spMkLst>
        </pc:spChg>
        <pc:picChg chg="del">
          <ac:chgData name="Richard Chalk" userId="287f8aa4f4de1d19" providerId="LiveId" clId="{23EED2F8-B88B-41D3-B692-619C61F7DB33}" dt="2023-05-29T14:14:43.417" v="5683" actId="478"/>
          <ac:picMkLst>
            <pc:docMk/>
            <pc:sldMk cId="4015727710" sldId="358"/>
            <ac:picMk id="14" creationId="{A66DE95B-8A3D-4F59-2A25-A7D27739A7E0}"/>
          </ac:picMkLst>
        </pc:pic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1398895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D5B27153-5FCC-43CA-804C-617E03C4335D}"/>
    <pc:docChg chg="modSld">
      <pc:chgData name="Richard Chalk" userId="287f8aa4f4de1d19" providerId="LiveId" clId="{D5B27153-5FCC-43CA-804C-617E03C4335D}" dt="2023-06-30T05:28:07.863" v="23" actId="14100"/>
      <pc:docMkLst>
        <pc:docMk/>
      </pc:docMkLst>
      <pc:sldChg chg="modSp mod">
        <pc:chgData name="Richard Chalk" userId="287f8aa4f4de1d19" providerId="LiveId" clId="{D5B27153-5FCC-43CA-804C-617E03C4335D}" dt="2023-06-30T05:27:46.412" v="10" actId="20577"/>
        <pc:sldMkLst>
          <pc:docMk/>
          <pc:sldMk cId="3213385662" sldId="309"/>
        </pc:sldMkLst>
        <pc:spChg chg="mod">
          <ac:chgData name="Richard Chalk" userId="287f8aa4f4de1d19" providerId="LiveId" clId="{D5B27153-5FCC-43CA-804C-617E03C4335D}" dt="2023-06-30T05:27:46.412" v="1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D5B27153-5FCC-43CA-804C-617E03C4335D}" dt="2023-06-30T05:28:07.863" v="23" actId="14100"/>
        <pc:sldMkLst>
          <pc:docMk/>
          <pc:sldMk cId="563439124" sldId="475"/>
        </pc:sldMkLst>
        <pc:spChg chg="mod">
          <ac:chgData name="Richard Chalk" userId="287f8aa4f4de1d19" providerId="LiveId" clId="{D5B27153-5FCC-43CA-804C-617E03C4335D}" dt="2023-06-30T05:27:57.277" v="11" actId="14100"/>
          <ac:spMkLst>
            <pc:docMk/>
            <pc:sldMk cId="563439124" sldId="475"/>
            <ac:spMk id="2" creationId="{D38A2874-AB16-9AD3-BABF-E7CFCE36C4F2}"/>
          </ac:spMkLst>
        </pc:spChg>
        <pc:spChg chg="add mod">
          <ac:chgData name="Richard Chalk" userId="287f8aa4f4de1d19" providerId="LiveId" clId="{D5B27153-5FCC-43CA-804C-617E03C4335D}" dt="2023-06-30T05:28:07.863" v="23" actId="14100"/>
          <ac:spMkLst>
            <pc:docMk/>
            <pc:sldMk cId="563439124" sldId="475"/>
            <ac:spMk id="3" creationId="{28F9DB9B-5745-B466-F509-D5EA20A5FE64}"/>
          </ac:spMkLst>
        </pc:spChg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61398895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61398895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61398895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61398895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FB819162-6B93-4C6E-ACAE-4A0DC07A57A3}"/>
    <pc:docChg chg="undo custSel addSld delSld modSld sldOrd">
      <pc:chgData name="Richard Chalk" userId="287f8aa4f4de1d19" providerId="LiveId" clId="{FB819162-6B93-4C6E-ACAE-4A0DC07A57A3}" dt="2023-06-14T19:21:53.526" v="7059" actId="1036"/>
      <pc:docMkLst>
        <pc:docMk/>
      </pc:docMkLst>
      <pc:sldChg chg="addSp delSp modSp add del mod modNotes">
        <pc:chgData name="Richard Chalk" userId="287f8aa4f4de1d19" providerId="LiveId" clId="{FB819162-6B93-4C6E-ACAE-4A0DC07A57A3}" dt="2023-06-12T05:06:44.813" v="5337" actId="47"/>
        <pc:sldMkLst>
          <pc:docMk/>
          <pc:sldMk cId="0" sldId="262"/>
        </pc:sldMkLst>
        <pc:spChg chg="add mod">
          <ac:chgData name="Richard Chalk" userId="287f8aa4f4de1d19" providerId="LiveId" clId="{FB819162-6B93-4C6E-ACAE-4A0DC07A57A3}" dt="2023-06-12T05:06:37.012" v="5336" actId="1076"/>
          <ac:spMkLst>
            <pc:docMk/>
            <pc:sldMk cId="0" sldId="262"/>
            <ac:spMk id="3" creationId="{483ED9D3-C686-C9C7-6216-2CED5E3B5E4E}"/>
          </ac:spMkLst>
        </pc:spChg>
        <pc:picChg chg="add del mod">
          <ac:chgData name="Richard Chalk" userId="287f8aa4f4de1d19" providerId="LiveId" clId="{FB819162-6B93-4C6E-ACAE-4A0DC07A57A3}" dt="2023-06-09T13:08:48.507" v="3298" actId="478"/>
          <ac:picMkLst>
            <pc:docMk/>
            <pc:sldMk cId="0" sldId="262"/>
            <ac:picMk id="2" creationId="{7D9059E0-DC50-B55D-5025-664D8FA29339}"/>
          </ac:picMkLst>
        </pc:picChg>
      </pc:sldChg>
      <pc:sldChg chg="addSp delSp modSp add del mod ord">
        <pc:chgData name="Richard Chalk" userId="287f8aa4f4de1d19" providerId="LiveId" clId="{FB819162-6B93-4C6E-ACAE-4A0DC07A57A3}" dt="2023-06-09T13:50:10.130" v="4133" actId="47"/>
        <pc:sldMkLst>
          <pc:docMk/>
          <pc:sldMk cId="0" sldId="264"/>
        </pc:sldMkLst>
        <pc:spChg chg="add">
          <ac:chgData name="Richard Chalk" userId="287f8aa4f4de1d19" providerId="LiveId" clId="{FB819162-6B93-4C6E-ACAE-4A0DC07A57A3}" dt="2023-06-09T13:29:08.344" v="3568" actId="11529"/>
          <ac:spMkLst>
            <pc:docMk/>
            <pc:sldMk cId="0" sldId="264"/>
            <ac:spMk id="2" creationId="{A53DE553-E992-AC48-226B-2AEEE1A26C3D}"/>
          </ac:spMkLst>
        </pc:spChg>
        <pc:spChg chg="add mod">
          <ac:chgData name="Richard Chalk" userId="287f8aa4f4de1d19" providerId="LiveId" clId="{FB819162-6B93-4C6E-ACAE-4A0DC07A57A3}" dt="2023-06-09T13:41:14.223" v="3946" actId="113"/>
          <ac:spMkLst>
            <pc:docMk/>
            <pc:sldMk cId="0" sldId="264"/>
            <ac:spMk id="3" creationId="{B86BF855-746A-7758-09E1-9FF6C45FF082}"/>
          </ac:spMkLst>
        </pc:spChg>
        <pc:spChg chg="del">
          <ac:chgData name="Richard Chalk" userId="287f8aa4f4de1d19" providerId="LiveId" clId="{FB819162-6B93-4C6E-ACAE-4A0DC07A57A3}" dt="2023-06-09T13:41:05.435" v="3937" actId="478"/>
          <ac:spMkLst>
            <pc:docMk/>
            <pc:sldMk cId="0" sldId="264"/>
            <ac:spMk id="106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0" sldId="276"/>
        </pc:sldMkLst>
      </pc:sldChg>
      <pc:sldChg chg="addSp delSp modSp mod modNotesTx">
        <pc:chgData name="Richard Chalk" userId="287f8aa4f4de1d19" providerId="LiveId" clId="{FB819162-6B93-4C6E-ACAE-4A0DC07A57A3}" dt="2023-06-12T05:12:34.142" v="5486" actId="12"/>
        <pc:sldMkLst>
          <pc:docMk/>
          <pc:sldMk cId="0" sldId="299"/>
        </pc:sldMkLst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2" creationId="{9051565A-8E39-A297-2029-0B7623EF3BD3}"/>
          </ac:spMkLst>
        </pc:spChg>
        <pc:spChg chg="add mod">
          <ac:chgData name="Richard Chalk" userId="287f8aa4f4de1d19" providerId="LiveId" clId="{FB819162-6B93-4C6E-ACAE-4A0DC07A57A3}" dt="2023-06-09T05:34:05.557" v="394" actId="103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05:25:40.399" v="11" actId="478"/>
          <ac:spMkLst>
            <pc:docMk/>
            <pc:sldMk cId="0" sldId="299"/>
            <ac:spMk id="3" creationId="{4B0AF057-8A00-8938-D1E9-F613F00797F3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4" creationId="{0A14450F-2BE6-F748-2529-C87D76BD88E9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FB819162-6B93-4C6E-ACAE-4A0DC07A57A3}" dt="2023-06-09T05:26:25.947" v="35" actId="20577"/>
          <ac:spMkLst>
            <pc:docMk/>
            <pc:sldMk cId="0" sldId="299"/>
            <ac:spMk id="7" creationId="{EBD62573-4B50-EAD6-8C7E-C3AE6A9F45B4}"/>
          </ac:spMkLst>
        </pc:spChg>
        <pc:spChg chg="add mod">
          <ac:chgData name="Richard Chalk" userId="287f8aa4f4de1d19" providerId="LiveId" clId="{FB819162-6B93-4C6E-ACAE-4A0DC07A57A3}" dt="2023-06-09T11:45:41.052" v="1690" actId="113"/>
          <ac:spMkLst>
            <pc:docMk/>
            <pc:sldMk cId="0" sldId="29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9" creationId="{15D91909-439F-76D2-276E-39CC6ECD9DEB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0" creationId="{4FF9230B-E433-7E21-2A76-A9D15F0DA332}"/>
          </ac:spMkLst>
        </pc:spChg>
        <pc:spChg chg="add mod">
          <ac:chgData name="Richard Chalk" userId="287f8aa4f4de1d19" providerId="LiveId" clId="{FB819162-6B93-4C6E-ACAE-4A0DC07A57A3}" dt="2023-06-09T05:31:01.837" v="218" actId="1076"/>
          <ac:spMkLst>
            <pc:docMk/>
            <pc:sldMk cId="0" sldId="299"/>
            <ac:spMk id="11" creationId="{DDD5A5BE-A2AB-D9F2-0243-FFC6541D1485}"/>
          </ac:spMkLst>
        </pc:spChg>
        <pc:spChg chg="add mod">
          <ac:chgData name="Richard Chalk" userId="287f8aa4f4de1d19" providerId="LiveId" clId="{FB819162-6B93-4C6E-ACAE-4A0DC07A57A3}" dt="2023-06-09T05:34:00.901" v="391" actId="1038"/>
          <ac:spMkLst>
            <pc:docMk/>
            <pc:sldMk cId="0" sldId="299"/>
            <ac:spMk id="12" creationId="{39F59C29-9404-1DFB-24B8-7F6D861E253A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3" creationId="{C612D6F0-BDCD-D070-F775-9ED10F3EE6D1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09T05:37:02.845" v="550" actId="1076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FB819162-6B93-4C6E-ACAE-4A0DC07A57A3}" dt="2023-06-12T05:12:34.142" v="5486" actId="12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05:25:42.544" v="12" actId="478"/>
          <ac:picMkLst>
            <pc:docMk/>
            <pc:sldMk cId="0" sldId="299"/>
            <ac:picMk id="2" creationId="{5D83B337-965C-39D5-3871-631C218051FE}"/>
          </ac:picMkLst>
        </pc:picChg>
        <pc:picChg chg="add mod">
          <ac:chgData name="Richard Chalk" userId="287f8aa4f4de1d19" providerId="LiveId" clId="{FB819162-6B93-4C6E-ACAE-4A0DC07A57A3}" dt="2023-06-09T05:37:36.479" v="553" actId="1076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FB819162-6B93-4C6E-ACAE-4A0DC07A57A3}" dt="2023-06-09T05:25:37.627" v="10" actId="478"/>
          <ac:picMkLst>
            <pc:docMk/>
            <pc:sldMk cId="0" sldId="299"/>
            <ac:picMk id="1026" creationId="{9326AEF1-606C-E987-E9D0-1EC216A06259}"/>
          </ac:picMkLst>
        </pc:picChg>
      </pc:sldChg>
      <pc:sldChg chg="modSp mod">
        <pc:chgData name="Richard Chalk" userId="287f8aa4f4de1d19" providerId="LiveId" clId="{FB819162-6B93-4C6E-ACAE-4A0DC07A57A3}" dt="2023-06-09T05:24:33.584" v="8" actId="20577"/>
        <pc:sldMkLst>
          <pc:docMk/>
          <pc:sldMk cId="3213385662" sldId="309"/>
        </pc:sldMkLst>
        <pc:spChg chg="mod">
          <ac:chgData name="Richard Chalk" userId="287f8aa4f4de1d19" providerId="LiveId" clId="{FB819162-6B93-4C6E-ACAE-4A0DC07A57A3}" dt="2023-06-09T05:24:33.584" v="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621009447" sldId="369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1158867356" sldId="370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376480702" sldId="371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326497770" sldId="372"/>
        </pc:sldMkLst>
      </pc:sldChg>
      <pc:sldChg chg="new del">
        <pc:chgData name="Richard Chalk" userId="287f8aa4f4de1d19" providerId="LiveId" clId="{FB819162-6B93-4C6E-ACAE-4A0DC07A57A3}" dt="2023-06-09T12:48:37.060" v="2726" actId="47"/>
        <pc:sldMkLst>
          <pc:docMk/>
          <pc:sldMk cId="2764421284" sldId="373"/>
        </pc:sldMkLst>
      </pc:sldChg>
      <pc:sldChg chg="addSp delSp modSp add mod modNotesTx">
        <pc:chgData name="Richard Chalk" userId="287f8aa4f4de1d19" providerId="LiveId" clId="{FB819162-6B93-4C6E-ACAE-4A0DC07A57A3}" dt="2023-06-12T05:16:18.442" v="5560" actId="6549"/>
        <pc:sldMkLst>
          <pc:docMk/>
          <pc:sldMk cId="2719809809" sldId="374"/>
        </pc:sldMkLst>
        <pc:spChg chg="mod">
          <ac:chgData name="Richard Chalk" userId="287f8aa4f4de1d19" providerId="LiveId" clId="{FB819162-6B93-4C6E-ACAE-4A0DC07A57A3}" dt="2023-06-09T05:44:28.231" v="785" actId="1038"/>
          <ac:spMkLst>
            <pc:docMk/>
            <pc:sldMk cId="2719809809" sldId="374"/>
            <ac:spMk id="2" creationId="{9051565A-8E39-A297-2029-0B7623EF3BD3}"/>
          </ac:spMkLst>
        </pc:spChg>
        <pc:spChg chg="mod">
          <ac:chgData name="Richard Chalk" userId="287f8aa4f4de1d19" providerId="LiveId" clId="{FB819162-6B93-4C6E-ACAE-4A0DC07A57A3}" dt="2023-06-09T05:48:10.075" v="983" actId="1038"/>
          <ac:spMkLst>
            <pc:docMk/>
            <pc:sldMk cId="2719809809" sldId="374"/>
            <ac:spMk id="3" creationId="{426E05AE-B033-9CA0-3126-5672581842EA}"/>
          </ac:spMkLst>
        </pc:spChg>
        <pc:spChg chg="mod">
          <ac:chgData name="Richard Chalk" userId="287f8aa4f4de1d19" providerId="LiveId" clId="{FB819162-6B93-4C6E-ACAE-4A0DC07A57A3}" dt="2023-06-09T05:47:58.525" v="969" actId="1038"/>
          <ac:spMkLst>
            <pc:docMk/>
            <pc:sldMk cId="2719809809" sldId="374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9:23.551" v="1252" actId="20577"/>
          <ac:spMkLst>
            <pc:docMk/>
            <pc:sldMk cId="2719809809" sldId="374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05:45:29.091" v="874" actId="207"/>
          <ac:spMkLst>
            <pc:docMk/>
            <pc:sldMk cId="2719809809" sldId="374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05:47:54.145" v="949" actId="1038"/>
          <ac:spMkLst>
            <pc:docMk/>
            <pc:sldMk cId="2719809809" sldId="374"/>
            <ac:spMk id="9" creationId="{11D57251-A74C-3065-CC7C-4152AC9DA77A}"/>
          </ac:spMkLst>
        </pc:spChg>
        <pc:spChg chg="mod">
          <ac:chgData name="Richard Chalk" userId="287f8aa4f4de1d19" providerId="LiveId" clId="{FB819162-6B93-4C6E-ACAE-4A0DC07A57A3}" dt="2023-06-09T05:44:21.941" v="770" actId="1035"/>
          <ac:spMkLst>
            <pc:docMk/>
            <pc:sldMk cId="2719809809" sldId="374"/>
            <ac:spMk id="10" creationId="{4FF9230B-E433-7E21-2A76-A9D15F0DA332}"/>
          </ac:spMkLst>
        </pc:spChg>
        <pc:spChg chg="mod">
          <ac:chgData name="Richard Chalk" userId="287f8aa4f4de1d19" providerId="LiveId" clId="{FB819162-6B93-4C6E-ACAE-4A0DC07A57A3}" dt="2023-06-09T05:48:20.305" v="984" actId="14100"/>
          <ac:spMkLst>
            <pc:docMk/>
            <pc:sldMk cId="2719809809" sldId="374"/>
            <ac:spMk id="11" creationId="{DDD5A5BE-A2AB-D9F2-0243-FFC6541D1485}"/>
          </ac:spMkLst>
        </pc:spChg>
        <pc:spChg chg="mod">
          <ac:chgData name="Richard Chalk" userId="287f8aa4f4de1d19" providerId="LiveId" clId="{FB819162-6B93-4C6E-ACAE-4A0DC07A57A3}" dt="2023-06-09T05:48:06.601" v="971" actId="1038"/>
          <ac:spMkLst>
            <pc:docMk/>
            <pc:sldMk cId="2719809809" sldId="374"/>
            <ac:spMk id="12" creationId="{39F59C29-9404-1DFB-24B8-7F6D861E253A}"/>
          </ac:spMkLst>
        </pc:spChg>
        <pc:spChg chg="mod">
          <ac:chgData name="Richard Chalk" userId="287f8aa4f4de1d19" providerId="LiveId" clId="{FB819162-6B93-4C6E-ACAE-4A0DC07A57A3}" dt="2023-06-09T05:47:48.793" v="932" actId="1038"/>
          <ac:spMkLst>
            <pc:docMk/>
            <pc:sldMk cId="2719809809" sldId="374"/>
            <ac:spMk id="13" creationId="{C612D6F0-BDCD-D070-F775-9ED10F3EE6D1}"/>
          </ac:spMkLst>
        </pc:spChg>
        <pc:spChg chg="mod">
          <ac:chgData name="Richard Chalk" userId="287f8aa4f4de1d19" providerId="LiveId" clId="{FB819162-6B93-4C6E-ACAE-4A0DC07A57A3}" dt="2023-06-09T05:47:44.411" v="911" actId="1038"/>
          <ac:spMkLst>
            <pc:docMk/>
            <pc:sldMk cId="2719809809" sldId="374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6:18.442" v="5560" actId="6549"/>
          <ac:spMkLst>
            <pc:docMk/>
            <pc:sldMk cId="2719809809" sldId="374"/>
            <ac:spMk id="16" creationId="{09E81E36-8A7B-8DBA-6922-1C3D7D29F794}"/>
          </ac:spMkLst>
        </pc:spChg>
        <pc:spChg chg="del">
          <ac:chgData name="Richard Chalk" userId="287f8aa4f4de1d19" providerId="LiveId" clId="{FB819162-6B93-4C6E-ACAE-4A0DC07A57A3}" dt="2023-06-09T05:38:13.722" v="556" actId="478"/>
          <ac:spMkLst>
            <pc:docMk/>
            <pc:sldMk cId="2719809809" sldId="374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05:45:58.136" v="880" actId="1076"/>
          <ac:spMkLst>
            <pc:docMk/>
            <pc:sldMk cId="2719809809" sldId="374"/>
            <ac:spMk id="19" creationId="{E70CF0A5-6579-193A-C585-431E49FB0DC6}"/>
          </ac:spMkLst>
        </pc:spChg>
        <pc:spChg chg="mod">
          <ac:chgData name="Richard Chalk" userId="287f8aa4f4de1d19" providerId="LiveId" clId="{FB819162-6B93-4C6E-ACAE-4A0DC07A57A3}" dt="2023-06-09T05:39:40.079" v="595" actId="21"/>
          <ac:spMkLst>
            <pc:docMk/>
            <pc:sldMk cId="2719809809" sldId="374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05:45:12.736" v="871" actId="1076"/>
          <ac:picMkLst>
            <pc:docMk/>
            <pc:sldMk cId="2719809809" sldId="374"/>
            <ac:picMk id="15" creationId="{9EDEA715-5019-0CEC-4DB9-D0007D854309}"/>
          </ac:picMkLst>
        </pc:picChg>
        <pc:picChg chg="del">
          <ac:chgData name="Richard Chalk" userId="287f8aa4f4de1d19" providerId="LiveId" clId="{FB819162-6B93-4C6E-ACAE-4A0DC07A57A3}" dt="2023-06-09T05:38:13.722" v="556" actId="478"/>
          <ac:picMkLst>
            <pc:docMk/>
            <pc:sldMk cId="2719809809" sldId="374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12T05:16:14.798" v="5559" actId="14100"/>
          <ac:picMkLst>
            <pc:docMk/>
            <pc:sldMk cId="2719809809" sldId="374"/>
            <ac:picMk id="17" creationId="{4BF21F2A-A983-D8DE-2ED9-44D7051DCAF1}"/>
          </ac:picMkLst>
        </pc:picChg>
        <pc:picChg chg="add mod">
          <ac:chgData name="Richard Chalk" userId="287f8aa4f4de1d19" providerId="LiveId" clId="{FB819162-6B93-4C6E-ACAE-4A0DC07A57A3}" dt="2023-06-09T05:39:06.322" v="592" actId="1038"/>
          <ac:picMkLst>
            <pc:docMk/>
            <pc:sldMk cId="2719809809" sldId="374"/>
            <ac:picMk id="1026" creationId="{5C10FFE1-F8BC-32DC-4C6D-DEC47B1C9309}"/>
          </ac:picMkLst>
        </pc:picChg>
        <pc:cxnChg chg="add mod">
          <ac:chgData name="Richard Chalk" userId="287f8aa4f4de1d19" providerId="LiveId" clId="{FB819162-6B93-4C6E-ACAE-4A0DC07A57A3}" dt="2023-06-09T11:32:40.133" v="1473" actId="14100"/>
          <ac:cxnSpMkLst>
            <pc:docMk/>
            <pc:sldMk cId="2719809809" sldId="374"/>
            <ac:cxnSpMk id="20" creationId="{EACC5B98-AFA8-C9CE-B2E5-61EA5C7D609E}"/>
          </ac:cxnSpMkLst>
        </pc:cxnChg>
      </pc:sldChg>
      <pc:sldChg chg="addSp delSp modSp add mod ord modNotesTx">
        <pc:chgData name="Richard Chalk" userId="287f8aa4f4de1d19" providerId="LiveId" clId="{FB819162-6B93-4C6E-ACAE-4A0DC07A57A3}" dt="2023-06-09T13:12:33.713" v="3421"/>
        <pc:sldMkLst>
          <pc:docMk/>
          <pc:sldMk cId="1156168738" sldId="454"/>
        </pc:sldMkLst>
        <pc:spChg chg="mod">
          <ac:chgData name="Richard Chalk" userId="287f8aa4f4de1d19" providerId="LiveId" clId="{FB819162-6B93-4C6E-ACAE-4A0DC07A57A3}" dt="2023-06-09T11:49:25.835" v="1708" actId="207"/>
          <ac:spMkLst>
            <pc:docMk/>
            <pc:sldMk cId="1156168738" sldId="45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09T11:04:36.900" v="1225" actId="207"/>
          <ac:spMkLst>
            <pc:docMk/>
            <pc:sldMk cId="1156168738" sldId="454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09:19:27.801" v="1004" actId="20577"/>
          <ac:spMkLst>
            <pc:docMk/>
            <pc:sldMk cId="1156168738" sldId="454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09T09:24:29.034" v="1130" actId="1076"/>
          <ac:spMkLst>
            <pc:docMk/>
            <pc:sldMk cId="1156168738" sldId="454"/>
            <ac:spMk id="13" creationId="{1A656395-97A9-A933-0139-126C59733449}"/>
          </ac:spMkLst>
        </pc:spChg>
        <pc:spChg chg="add del">
          <ac:chgData name="Richard Chalk" userId="287f8aa4f4de1d19" providerId="LiveId" clId="{FB819162-6B93-4C6E-ACAE-4A0DC07A57A3}" dt="2023-06-09T11:06:13.595" v="1230" actId="22"/>
          <ac:spMkLst>
            <pc:docMk/>
            <pc:sldMk cId="1156168738" sldId="454"/>
            <ac:spMk id="15" creationId="{9574FB67-1E39-F949-CBD6-F51F98F8C824}"/>
          </ac:spMkLst>
        </pc:spChg>
        <pc:spChg chg="add mod">
          <ac:chgData name="Richard Chalk" userId="287f8aa4f4de1d19" providerId="LiveId" clId="{FB819162-6B93-4C6E-ACAE-4A0DC07A57A3}" dt="2023-06-09T13:12:33.713" v="3421"/>
          <ac:spMkLst>
            <pc:docMk/>
            <pc:sldMk cId="1156168738" sldId="454"/>
            <ac:spMk id="17" creationId="{105F0DC6-B6CD-3210-583C-66FE6D5250F6}"/>
          </ac:spMkLst>
        </pc:spChg>
        <pc:picChg chg="del">
          <ac:chgData name="Richard Chalk" userId="287f8aa4f4de1d19" providerId="LiveId" clId="{FB819162-6B93-4C6E-ACAE-4A0DC07A57A3}" dt="2023-06-09T09:19:56.450" v="1024" actId="478"/>
          <ac:picMkLst>
            <pc:docMk/>
            <pc:sldMk cId="1156168738" sldId="454"/>
            <ac:picMk id="2" creationId="{82F4EE00-6984-9FC9-01C0-6FEF32199A1A}"/>
          </ac:picMkLst>
        </pc:picChg>
        <pc:picChg chg="add mod">
          <ac:chgData name="Richard Chalk" userId="287f8aa4f4de1d19" providerId="LiveId" clId="{FB819162-6B93-4C6E-ACAE-4A0DC07A57A3}" dt="2023-06-09T09:21:02.712" v="1113" actId="1036"/>
          <ac:picMkLst>
            <pc:docMk/>
            <pc:sldMk cId="1156168738" sldId="454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09:20:42.461" v="1078" actId="478"/>
          <ac:picMkLst>
            <pc:docMk/>
            <pc:sldMk cId="1156168738" sldId="454"/>
            <ac:picMk id="8" creationId="{3F394A13-59C8-72E0-E2CA-8DB80C992856}"/>
          </ac:picMkLst>
        </pc:picChg>
        <pc:picChg chg="ord">
          <ac:chgData name="Richard Chalk" userId="287f8aa4f4de1d19" providerId="LiveId" clId="{FB819162-6B93-4C6E-ACAE-4A0DC07A57A3}" dt="2023-06-09T09:30:40.410" v="1222" actId="167"/>
          <ac:picMkLst>
            <pc:docMk/>
            <pc:sldMk cId="1156168738" sldId="454"/>
            <ac:picMk id="9" creationId="{8E1E81C2-07EB-5C97-A557-E0D6F5C165D0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10" creationId="{CF0425AD-5CCE-14C8-F550-AB5EE2449FB8}"/>
          </ac:picMkLst>
        </pc:picChg>
        <pc:picChg chg="add mod">
          <ac:chgData name="Richard Chalk" userId="287f8aa4f4de1d19" providerId="LiveId" clId="{FB819162-6B93-4C6E-ACAE-4A0DC07A57A3}" dt="2023-06-09T09:24:09.273" v="1125" actId="1076"/>
          <ac:picMkLst>
            <pc:docMk/>
            <pc:sldMk cId="1156168738" sldId="454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08:26.233" v="3281"/>
          <ac:picMkLst>
            <pc:docMk/>
            <pc:sldMk cId="1156168738" sldId="454"/>
            <ac:picMk id="16" creationId="{EAFDC32F-A668-B6FE-BD0C-950B99E8A8BF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09T11:46:04.223" v="1691" actId="207"/>
        <pc:sldMkLst>
          <pc:docMk/>
          <pc:sldMk cId="470308878" sldId="455"/>
        </pc:sldMkLst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8:24.159" v="1240" actId="20577"/>
          <ac:spMkLst>
            <pc:docMk/>
            <pc:sldMk cId="470308878" sldId="455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29:29.078" v="1430" actId="207"/>
          <ac:spMkLst>
            <pc:docMk/>
            <pc:sldMk cId="470308878" sldId="455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4" creationId="{BD519E45-258C-3869-F44D-4911B66D761B}"/>
          </ac:spMkLst>
        </pc:spChg>
        <pc:spChg chg="del">
          <ac:chgData name="Richard Chalk" userId="287f8aa4f4de1d19" providerId="LiveId" clId="{FB819162-6B93-4C6E-ACAE-4A0DC07A57A3}" dt="2023-06-09T11:08:34.979" v="1241" actId="478"/>
          <ac:spMkLst>
            <pc:docMk/>
            <pc:sldMk cId="470308878" sldId="455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11:29:53.893" v="1438" actId="207"/>
          <ac:spMkLst>
            <pc:docMk/>
            <pc:sldMk cId="470308878" sldId="455"/>
            <ac:spMk id="18" creationId="{6C15617E-EE58-F401-D41B-46A3B9A7D9CE}"/>
          </ac:spMkLst>
        </pc:spChg>
        <pc:spChg chg="mod">
          <ac:chgData name="Richard Chalk" userId="287f8aa4f4de1d19" providerId="LiveId" clId="{FB819162-6B93-4C6E-ACAE-4A0DC07A57A3}" dt="2023-06-09T11:46:04.223" v="1691" actId="207"/>
          <ac:spMkLst>
            <pc:docMk/>
            <pc:sldMk cId="470308878" sldId="455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08:34.979" v="1241" actId="478"/>
          <ac:picMkLst>
            <pc:docMk/>
            <pc:sldMk cId="470308878" sldId="455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09T11:19:07.388" v="1288" actId="1036"/>
          <ac:picMkLst>
            <pc:docMk/>
            <pc:sldMk cId="470308878" sldId="455"/>
            <ac:picMk id="2050" creationId="{20B50C04-0D10-8015-4A41-79E3CE564C71}"/>
          </ac:picMkLst>
        </pc:picChg>
        <pc:picChg chg="add mod">
          <ac:chgData name="Richard Chalk" userId="287f8aa4f4de1d19" providerId="LiveId" clId="{FB819162-6B93-4C6E-ACAE-4A0DC07A57A3}" dt="2023-06-09T11:18:49.337" v="1277" actId="1076"/>
          <ac:picMkLst>
            <pc:docMk/>
            <pc:sldMk cId="470308878" sldId="455"/>
            <ac:picMk id="2052" creationId="{60C3D10B-3E8F-74C1-F88C-C76C18F85DD8}"/>
          </ac:picMkLst>
        </pc:picChg>
        <pc:picChg chg="add mod">
          <ac:chgData name="Richard Chalk" userId="287f8aa4f4de1d19" providerId="LiveId" clId="{FB819162-6B93-4C6E-ACAE-4A0DC07A57A3}" dt="2023-06-09T11:20:23.828" v="1315" actId="1076"/>
          <ac:picMkLst>
            <pc:docMk/>
            <pc:sldMk cId="470308878" sldId="455"/>
            <ac:picMk id="2054" creationId="{F678B841-F221-5A45-2DBE-CA7E8A952AF5}"/>
          </ac:picMkLst>
        </pc:picChg>
        <pc:cxnChg chg="add mod">
          <ac:chgData name="Richard Chalk" userId="287f8aa4f4de1d19" providerId="LiveId" clId="{FB819162-6B93-4C6E-ACAE-4A0DC07A57A3}" dt="2023-06-09T11:19:44.683" v="1311" actId="1038"/>
          <ac:cxnSpMkLst>
            <pc:docMk/>
            <pc:sldMk cId="470308878" sldId="455"/>
            <ac:cxnSpMk id="15" creationId="{B8808E74-AE95-0B07-C97B-7C8A3E889405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14:50:40.589" v="6369" actId="207"/>
        <pc:sldMkLst>
          <pc:docMk/>
          <pc:sldMk cId="717774040" sldId="456"/>
        </pc:sldMkLst>
        <pc:spChg chg="add mod">
          <ac:chgData name="Richard Chalk" userId="287f8aa4f4de1d19" providerId="LiveId" clId="{FB819162-6B93-4C6E-ACAE-4A0DC07A57A3}" dt="2023-06-09T11:28:32.269" v="1427" actId="1036"/>
          <ac:spMkLst>
            <pc:docMk/>
            <pc:sldMk cId="717774040" sldId="456"/>
            <ac:spMk id="3" creationId="{707206AD-83B5-0394-A4D2-ADCA692A63C7}"/>
          </ac:spMkLst>
        </pc:spChg>
        <pc:spChg chg="add mod">
          <ac:chgData name="Richard Chalk" userId="287f8aa4f4de1d19" providerId="LiveId" clId="{FB819162-6B93-4C6E-ACAE-4A0DC07A57A3}" dt="2023-06-09T11:32:16.939" v="1471" actId="1076"/>
          <ac:spMkLst>
            <pc:docMk/>
            <pc:sldMk cId="717774040" sldId="456"/>
            <ac:spMk id="4" creationId="{03656D03-5FE9-CE6B-6057-D93E5B217DC6}"/>
          </ac:spMkLst>
        </pc:spChg>
        <pc:spChg chg="mod">
          <ac:chgData name="Richard Chalk" userId="287f8aa4f4de1d19" providerId="LiveId" clId="{FB819162-6B93-4C6E-ACAE-4A0DC07A57A3}" dt="2023-06-09T11:54:52.043" v="1846" actId="5793"/>
          <ac:spMkLst>
            <pc:docMk/>
            <pc:sldMk cId="717774040" sldId="456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12T14:50:40.589" v="6369" actId="207"/>
          <ac:spMkLst>
            <pc:docMk/>
            <pc:sldMk cId="717774040" sldId="456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11:26:45.311" v="1381" actId="20577"/>
          <ac:spMkLst>
            <pc:docMk/>
            <pc:sldMk cId="717774040" sldId="456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26:38.866" v="1378" actId="1037"/>
          <ac:picMkLst>
            <pc:docMk/>
            <pc:sldMk cId="717774040" sldId="456"/>
            <ac:picMk id="2" creationId="{0311AA06-6691-B8CC-0C6E-5F2A034D61E8}"/>
          </ac:picMkLst>
        </pc:picChg>
        <pc:picChg chg="add mod">
          <ac:chgData name="Richard Chalk" userId="287f8aa4f4de1d19" providerId="LiveId" clId="{FB819162-6B93-4C6E-ACAE-4A0DC07A57A3}" dt="2023-06-09T11:32:16.939" v="1471" actId="1076"/>
          <ac:picMkLst>
            <pc:docMk/>
            <pc:sldMk cId="717774040" sldId="456"/>
            <ac:picMk id="9" creationId="{9B81E957-47BD-492A-583D-75CA8F1EE973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0" creationId="{20B50C04-0D10-8015-4A41-79E3CE564C71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2" creationId="{60C3D10B-3E8F-74C1-F88C-C76C18F85DD8}"/>
          </ac:picMkLst>
        </pc:picChg>
        <pc:picChg chg="del">
          <ac:chgData name="Richard Chalk" userId="287f8aa4f4de1d19" providerId="LiveId" clId="{FB819162-6B93-4C6E-ACAE-4A0DC07A57A3}" dt="2023-06-09T11:26:10.562" v="1370" actId="478"/>
          <ac:picMkLst>
            <pc:docMk/>
            <pc:sldMk cId="717774040" sldId="456"/>
            <ac:picMk id="2054" creationId="{F678B841-F221-5A45-2DBE-CA7E8A952AF5}"/>
          </ac:picMkLst>
        </pc:picChg>
        <pc:picChg chg="add del mod">
          <ac:chgData name="Richard Chalk" userId="287f8aa4f4de1d19" providerId="LiveId" clId="{FB819162-6B93-4C6E-ACAE-4A0DC07A57A3}" dt="2023-06-09T11:30:37.719" v="1443" actId="478"/>
          <ac:picMkLst>
            <pc:docMk/>
            <pc:sldMk cId="717774040" sldId="456"/>
            <ac:picMk id="3074" creationId="{EACC7370-9B73-95C5-77DC-3166B0CF5CF8}"/>
          </ac:picMkLst>
        </pc:picChg>
        <pc:picChg chg="add mod">
          <ac:chgData name="Richard Chalk" userId="287f8aa4f4de1d19" providerId="LiveId" clId="{FB819162-6B93-4C6E-ACAE-4A0DC07A57A3}" dt="2023-06-09T11:31:05.652" v="1454" actId="1076"/>
          <ac:picMkLst>
            <pc:docMk/>
            <pc:sldMk cId="717774040" sldId="456"/>
            <ac:picMk id="3076" creationId="{052A155A-E344-B44F-407C-EB9DCABCCC71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17:52.748" v="5583" actId="1036"/>
        <pc:sldMkLst>
          <pc:docMk/>
          <pc:sldMk cId="2321716781" sldId="457"/>
        </pc:sldMkLst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34:16.249" v="1486" actId="6549"/>
          <ac:spMkLst>
            <pc:docMk/>
            <pc:sldMk cId="2321716781" sldId="457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41:02.172" v="1585" actId="6549"/>
          <ac:spMkLst>
            <pc:docMk/>
            <pc:sldMk cId="2321716781" sldId="457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34:45.075" v="1489" actId="478"/>
          <ac:spMkLst>
            <pc:docMk/>
            <pc:sldMk cId="2321716781" sldId="457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7:52.748" v="5583" actId="1036"/>
          <ac:spMkLst>
            <pc:docMk/>
            <pc:sldMk cId="2321716781" sldId="457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9" creationId="{E70CF0A5-6579-193A-C585-431E49FB0DC6}"/>
          </ac:spMkLst>
        </pc:spChg>
        <pc:spChg chg="add mod">
          <ac:chgData name="Richard Chalk" userId="287f8aa4f4de1d19" providerId="LiveId" clId="{FB819162-6B93-4C6E-ACAE-4A0DC07A57A3}" dt="2023-06-09T11:42:02.852" v="1634" actId="1038"/>
          <ac:spMkLst>
            <pc:docMk/>
            <pc:sldMk cId="2321716781" sldId="457"/>
            <ac:spMk id="21" creationId="{CC3214E2-938B-4164-7293-F45BAEF66310}"/>
          </ac:spMkLst>
        </pc:spChg>
        <pc:spChg chg="add mod">
          <ac:chgData name="Richard Chalk" userId="287f8aa4f4de1d19" providerId="LiveId" clId="{FB819162-6B93-4C6E-ACAE-4A0DC07A57A3}" dt="2023-06-09T11:43:01.751" v="1659" actId="1076"/>
          <ac:spMkLst>
            <pc:docMk/>
            <pc:sldMk cId="2321716781" sldId="457"/>
            <ac:spMk id="23" creationId="{38DA4206-BAF6-6097-0E49-6EDA4413CE95}"/>
          </ac:spMkLst>
        </pc:spChg>
        <pc:spChg chg="add mod">
          <ac:chgData name="Richard Chalk" userId="287f8aa4f4de1d19" providerId="LiveId" clId="{FB819162-6B93-4C6E-ACAE-4A0DC07A57A3}" dt="2023-06-09T11:44:27.129" v="1675" actId="207"/>
          <ac:spMkLst>
            <pc:docMk/>
            <pc:sldMk cId="2321716781" sldId="457"/>
            <ac:spMk id="24" creationId="{4CFA3819-03D3-56DB-56EF-D10CC05F8244}"/>
          </ac:spMkLst>
        </pc:spChg>
        <pc:spChg chg="add mod">
          <ac:chgData name="Richard Chalk" userId="287f8aa4f4de1d19" providerId="LiveId" clId="{FB819162-6B93-4C6E-ACAE-4A0DC07A57A3}" dt="2023-06-09T11:43:32.016" v="1667" actId="14100"/>
          <ac:spMkLst>
            <pc:docMk/>
            <pc:sldMk cId="2321716781" sldId="457"/>
            <ac:spMk id="25" creationId="{8BB30D77-D18F-BEDE-31B3-E2BE2FDA0ECF}"/>
          </ac:spMkLst>
        </pc:spChg>
        <pc:spChg chg="add mod">
          <ac:chgData name="Richard Chalk" userId="287f8aa4f4de1d19" providerId="LiveId" clId="{FB819162-6B93-4C6E-ACAE-4A0DC07A57A3}" dt="2023-06-09T11:44:32.107" v="1676" actId="208"/>
          <ac:spMkLst>
            <pc:docMk/>
            <pc:sldMk cId="2321716781" sldId="457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7:41.555" v="5570" actId="122"/>
          <ac:spMkLst>
            <pc:docMk/>
            <pc:sldMk cId="2321716781" sldId="457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43:33.379" v="1668" actId="478"/>
          <ac:picMkLst>
            <pc:docMk/>
            <pc:sldMk cId="2321716781" sldId="457"/>
            <ac:picMk id="5" creationId="{6325E9FD-CB31-18CC-9788-1DF96F31E1FE}"/>
          </ac:picMkLst>
        </pc:picChg>
        <pc:picChg chg="del">
          <ac:chgData name="Richard Chalk" userId="287f8aa4f4de1d19" providerId="LiveId" clId="{FB819162-6B93-4C6E-ACAE-4A0DC07A57A3}" dt="2023-06-09T11:34:46.028" v="1490" actId="478"/>
          <ac:picMkLst>
            <pc:docMk/>
            <pc:sldMk cId="2321716781" sldId="457"/>
            <ac:picMk id="15" creationId="{9EDEA715-5019-0CEC-4DB9-D0007D854309}"/>
          </ac:picMkLst>
        </pc:picChg>
        <pc:picChg chg="add mod">
          <ac:chgData name="Richard Chalk" userId="287f8aa4f4de1d19" providerId="LiveId" clId="{FB819162-6B93-4C6E-ACAE-4A0DC07A57A3}" dt="2023-06-12T05:17:52.748" v="5583" actId="1036"/>
          <ac:picMkLst>
            <pc:docMk/>
            <pc:sldMk cId="2321716781" sldId="457"/>
            <ac:picMk id="17" creationId="{81ABC386-6D8A-683A-ED45-C104A9D3C6B2}"/>
          </ac:picMkLst>
        </pc:picChg>
        <pc:picChg chg="del mod">
          <ac:chgData name="Richard Chalk" userId="287f8aa4f4de1d19" providerId="LiveId" clId="{FB819162-6B93-4C6E-ACAE-4A0DC07A57A3}" dt="2023-06-09T11:44:37.382" v="1677" actId="478"/>
          <ac:picMkLst>
            <pc:docMk/>
            <pc:sldMk cId="2321716781" sldId="457"/>
            <ac:picMk id="1026" creationId="{5C10FFE1-F8BC-32DC-4C6D-DEC47B1C9309}"/>
          </ac:picMkLst>
        </pc:picChg>
        <pc:cxnChg chg="mod">
          <ac:chgData name="Richard Chalk" userId="287f8aa4f4de1d19" providerId="LiveId" clId="{FB819162-6B93-4C6E-ACAE-4A0DC07A57A3}" dt="2023-06-09T11:42:10.987" v="1635" actId="14100"/>
          <ac:cxnSpMkLst>
            <pc:docMk/>
            <pc:sldMk cId="2321716781" sldId="457"/>
            <ac:cxnSpMk id="20" creationId="{EACC5B98-AFA8-C9CE-B2E5-61EA5C7D609E}"/>
          </ac:cxnSpMkLst>
        </pc:cxnChg>
      </pc:sldChg>
      <pc:sldChg chg="addSp delSp modSp add mod">
        <pc:chgData name="Richard Chalk" userId="287f8aa4f4de1d19" providerId="LiveId" clId="{FB819162-6B93-4C6E-ACAE-4A0DC07A57A3}" dt="2023-06-09T13:08:28.602" v="3282"/>
        <pc:sldMkLst>
          <pc:docMk/>
          <pc:sldMk cId="217808149" sldId="458"/>
        </pc:sldMkLst>
        <pc:spChg chg="add mod">
          <ac:chgData name="Richard Chalk" userId="287f8aa4f4de1d19" providerId="LiveId" clId="{FB819162-6B93-4C6E-ACAE-4A0DC07A57A3}" dt="2023-06-09T11:53:16.651" v="1802" actId="6549"/>
          <ac:spMkLst>
            <pc:docMk/>
            <pc:sldMk cId="217808149" sldId="458"/>
            <ac:spMk id="3" creationId="{26D10756-CECF-C820-3209-E59D23A4A2EA}"/>
          </ac:spMkLst>
        </pc:spChg>
        <pc:spChg chg="add mod">
          <ac:chgData name="Richard Chalk" userId="287f8aa4f4de1d19" providerId="LiveId" clId="{FB819162-6B93-4C6E-ACAE-4A0DC07A57A3}" dt="2023-06-09T11:54:25.498" v="1837" actId="1035"/>
          <ac:spMkLst>
            <pc:docMk/>
            <pc:sldMk cId="217808149" sldId="458"/>
            <ac:spMk id="5" creationId="{8D31E2C6-A506-C640-04C6-3DC93EAEF338}"/>
          </ac:spMkLst>
        </pc:spChg>
        <pc:spChg chg="mod">
          <ac:chgData name="Richard Chalk" userId="287f8aa4f4de1d19" providerId="LiveId" clId="{FB819162-6B93-4C6E-ACAE-4A0DC07A57A3}" dt="2023-06-09T11:50:56.865" v="1713" actId="20577"/>
          <ac:spMkLst>
            <pc:docMk/>
            <pc:sldMk cId="217808149" sldId="458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1:51:45.518" v="1754" actId="478"/>
          <ac:spMkLst>
            <pc:docMk/>
            <pc:sldMk cId="217808149" sldId="458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2:47:45.889" v="2724" actId="208"/>
          <ac:spMkLst>
            <pc:docMk/>
            <pc:sldMk cId="217808149" sldId="458"/>
            <ac:spMk id="9" creationId="{782FB4A7-A1C7-811A-4CF0-6A2BD2331BD7}"/>
          </ac:spMkLst>
        </pc:spChg>
        <pc:spChg chg="add mod">
          <ac:chgData name="Richard Chalk" userId="287f8aa4f4de1d19" providerId="LiveId" clId="{FB819162-6B93-4C6E-ACAE-4A0DC07A57A3}" dt="2023-06-09T12:47:52.902" v="2725" actId="208"/>
          <ac:spMkLst>
            <pc:docMk/>
            <pc:sldMk cId="217808149" sldId="458"/>
            <ac:spMk id="10" creationId="{FAE5B476-18B5-9937-7095-494335BD4752}"/>
          </ac:spMkLst>
        </pc:spChg>
        <pc:spChg chg="add mod">
          <ac:chgData name="Richard Chalk" userId="287f8aa4f4de1d19" providerId="LiveId" clId="{FB819162-6B93-4C6E-ACAE-4A0DC07A57A3}" dt="2023-06-09T12:36:37.987" v="1861" actId="1036"/>
          <ac:spMkLst>
            <pc:docMk/>
            <pc:sldMk cId="217808149" sldId="458"/>
            <ac:spMk id="11" creationId="{32823804-F1E8-980D-D7BC-D26E6EA57D82}"/>
          </ac:spMkLst>
        </pc:spChg>
        <pc:spChg chg="add mod">
          <ac:chgData name="Richard Chalk" userId="287f8aa4f4de1d19" providerId="LiveId" clId="{FB819162-6B93-4C6E-ACAE-4A0DC07A57A3}" dt="2023-06-09T12:36:49.157" v="1898" actId="20577"/>
          <ac:spMkLst>
            <pc:docMk/>
            <pc:sldMk cId="217808149" sldId="458"/>
            <ac:spMk id="12" creationId="{277E6E03-C7B5-4F44-8B91-35CBED82D856}"/>
          </ac:spMkLst>
        </pc:spChg>
        <pc:spChg chg="add mod">
          <ac:chgData name="Richard Chalk" userId="287f8aa4f4de1d19" providerId="LiveId" clId="{FB819162-6B93-4C6E-ACAE-4A0DC07A57A3}" dt="2023-06-09T12:37:00.016" v="1949" actId="20577"/>
          <ac:spMkLst>
            <pc:docMk/>
            <pc:sldMk cId="217808149" sldId="458"/>
            <ac:spMk id="13" creationId="{244137D1-849E-314A-BF5B-D695FF7C90BB}"/>
          </ac:spMkLst>
        </pc:spChg>
        <pc:spChg chg="del mod">
          <ac:chgData name="Richard Chalk" userId="287f8aa4f4de1d19" providerId="LiveId" clId="{FB819162-6B93-4C6E-ACAE-4A0DC07A57A3}" dt="2023-06-09T11:54:29.568" v="1838" actId="478"/>
          <ac:spMkLst>
            <pc:docMk/>
            <pc:sldMk cId="217808149" sldId="458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1" creationId="{CC3214E2-938B-4164-7293-F45BAEF66310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4" creationId="{4CFA3819-03D3-56DB-56EF-D10CC05F8244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09T12:35:30.126" v="1850" actId="14100"/>
          <ac:spMkLst>
            <pc:docMk/>
            <pc:sldMk cId="217808149" sldId="458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53:39.811" v="1807" actId="1038"/>
          <ac:picMkLst>
            <pc:docMk/>
            <pc:sldMk cId="217808149" sldId="458"/>
            <ac:picMk id="4" creationId="{693E5EF6-1F46-05AA-132A-7DA7E10DA79E}"/>
          </ac:picMkLst>
        </pc:picChg>
        <pc:picChg chg="add mod">
          <ac:chgData name="Richard Chalk" userId="287f8aa4f4de1d19" providerId="LiveId" clId="{FB819162-6B93-4C6E-ACAE-4A0DC07A57A3}" dt="2023-06-09T13:08:28.602" v="3282"/>
          <ac:picMkLst>
            <pc:docMk/>
            <pc:sldMk cId="217808149" sldId="458"/>
            <ac:picMk id="14" creationId="{974A4CEB-B163-A88C-E3F2-B23057D40D81}"/>
          </ac:picMkLst>
        </pc:picChg>
        <pc:picChg chg="del mod">
          <ac:chgData name="Richard Chalk" userId="287f8aa4f4de1d19" providerId="LiveId" clId="{FB819162-6B93-4C6E-ACAE-4A0DC07A57A3}" dt="2023-06-09T11:54:29.568" v="1838" actId="478"/>
          <ac:picMkLst>
            <pc:docMk/>
            <pc:sldMk cId="217808149" sldId="458"/>
            <ac:picMk id="17" creationId="{81ABC386-6D8A-683A-ED45-C104A9D3C6B2}"/>
          </ac:picMkLst>
        </pc:picChg>
        <pc:cxnChg chg="del">
          <ac:chgData name="Richard Chalk" userId="287f8aa4f4de1d19" providerId="LiveId" clId="{FB819162-6B93-4C6E-ACAE-4A0DC07A57A3}" dt="2023-06-09T11:51:50.258" v="1756" actId="478"/>
          <ac:cxnSpMkLst>
            <pc:docMk/>
            <pc:sldMk cId="217808149" sldId="458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18:35.756" v="5587" actId="14100"/>
        <pc:sldMkLst>
          <pc:docMk/>
          <pc:sldMk cId="3754945797" sldId="459"/>
        </pc:sldMkLst>
        <pc:spChg chg="add mod">
          <ac:chgData name="Richard Chalk" userId="287f8aa4f4de1d19" providerId="LiveId" clId="{FB819162-6B93-4C6E-ACAE-4A0DC07A57A3}" dt="2023-06-09T12:45:24.915" v="2676" actId="1037"/>
          <ac:spMkLst>
            <pc:docMk/>
            <pc:sldMk cId="3754945797" sldId="459"/>
            <ac:spMk id="2" creationId="{805A00DB-F781-A0B9-6C51-A1AC0E7F0A5F}"/>
          </ac:spMkLst>
        </pc:spChg>
        <pc:spChg chg="add mod">
          <ac:chgData name="Richard Chalk" userId="287f8aa4f4de1d19" providerId="LiveId" clId="{FB819162-6B93-4C6E-ACAE-4A0DC07A57A3}" dt="2023-06-09T12:45:11.726" v="2583" actId="14100"/>
          <ac:spMkLst>
            <pc:docMk/>
            <pc:sldMk cId="3754945797" sldId="459"/>
            <ac:spMk id="3" creationId="{8F1AFE80-D80A-8D36-B8AB-89D6CB770C9E}"/>
          </ac:spMkLst>
        </pc:spChg>
        <pc:spChg chg="add mod">
          <ac:chgData name="Richard Chalk" userId="287f8aa4f4de1d19" providerId="LiveId" clId="{FB819162-6B93-4C6E-ACAE-4A0DC07A57A3}" dt="2023-06-09T12:45:33.609" v="2680" actId="20577"/>
          <ac:spMkLst>
            <pc:docMk/>
            <pc:sldMk cId="3754945797" sldId="459"/>
            <ac:spMk id="4" creationId="{D09A3AA6-B1E6-FA28-0321-4F34541E1BDC}"/>
          </ac:spMkLst>
        </pc:spChg>
        <pc:spChg chg="mod">
          <ac:chgData name="Richard Chalk" userId="287f8aa4f4de1d19" providerId="LiveId" clId="{FB819162-6B93-4C6E-ACAE-4A0DC07A57A3}" dt="2023-06-09T12:37:21.846" v="1954" actId="20577"/>
          <ac:spMkLst>
            <pc:docMk/>
            <pc:sldMk cId="3754945797" sldId="459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2:40:37.513" v="2119" actId="478"/>
          <ac:spMkLst>
            <pc:docMk/>
            <pc:sldMk cId="3754945797" sldId="45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0" creationId="{D3CF2CC7-954E-752C-B5C1-1B3F15A42249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1" creationId="{FDD8FA7E-1570-2FD7-A798-5C9AE3E71278}"/>
          </ac:spMkLst>
        </pc:spChg>
        <pc:spChg chg="add mod">
          <ac:chgData name="Richard Chalk" userId="287f8aa4f4de1d19" providerId="LiveId" clId="{FB819162-6B93-4C6E-ACAE-4A0DC07A57A3}" dt="2023-06-09T13:03:54.421" v="3268" actId="113"/>
          <ac:spMkLst>
            <pc:docMk/>
            <pc:sldMk cId="3754945797" sldId="459"/>
            <ac:spMk id="12" creationId="{E182948E-03D8-1839-7F4F-7FE1122D8058}"/>
          </ac:spMkLst>
        </pc:spChg>
        <pc:spChg chg="del">
          <ac:chgData name="Richard Chalk" userId="287f8aa4f4de1d19" providerId="LiveId" clId="{FB819162-6B93-4C6E-ACAE-4A0DC07A57A3}" dt="2023-06-09T12:38:21.194" v="2068" actId="478"/>
          <ac:spMkLst>
            <pc:docMk/>
            <pc:sldMk cId="3754945797" sldId="459"/>
            <ac:spMk id="16" creationId="{A554ADB5-49BF-60B1-3633-E76C3D1BD1A1}"/>
          </ac:spMkLst>
        </pc:spChg>
        <pc:spChg chg="mod">
          <ac:chgData name="Richard Chalk" userId="287f8aa4f4de1d19" providerId="LiveId" clId="{FB819162-6B93-4C6E-ACAE-4A0DC07A57A3}" dt="2023-06-09T12:47:15.579" v="2723" actId="20577"/>
          <ac:spMkLst>
            <pc:docMk/>
            <pc:sldMk cId="3754945797" sldId="459"/>
            <ac:spMk id="21" creationId="{CC3214E2-938B-4164-7293-F45BAEF66310}"/>
          </ac:spMkLst>
        </pc:spChg>
        <pc:spChg chg="mod">
          <ac:chgData name="Richard Chalk" userId="287f8aa4f4de1d19" providerId="LiveId" clId="{FB819162-6B93-4C6E-ACAE-4A0DC07A57A3}" dt="2023-06-09T12:44:45.468" v="2512" actId="1076"/>
          <ac:spMkLst>
            <pc:docMk/>
            <pc:sldMk cId="3754945797" sldId="459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2:43:41.823" v="2424" actId="478"/>
          <ac:spMkLst>
            <pc:docMk/>
            <pc:sldMk cId="3754945797" sldId="459"/>
            <ac:spMk id="24" creationId="{4CFA3819-03D3-56DB-56EF-D10CC05F8244}"/>
          </ac:spMkLst>
        </pc:spChg>
        <pc:spChg chg="mod">
          <ac:chgData name="Richard Chalk" userId="287f8aa4f4de1d19" providerId="LiveId" clId="{FB819162-6B93-4C6E-ACAE-4A0DC07A57A3}" dt="2023-06-09T12:44:35.473" v="2506" actId="14100"/>
          <ac:spMkLst>
            <pc:docMk/>
            <pc:sldMk cId="3754945797" sldId="459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2:43:40.041" v="2423" actId="478"/>
          <ac:spMkLst>
            <pc:docMk/>
            <pc:sldMk cId="3754945797" sldId="459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8:35.756" v="5587" actId="14100"/>
          <ac:spMkLst>
            <pc:docMk/>
            <pc:sldMk cId="3754945797" sldId="459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3:02:28.795" v="3243" actId="1076"/>
          <ac:picMkLst>
            <pc:docMk/>
            <pc:sldMk cId="3754945797" sldId="459"/>
            <ac:picMk id="5" creationId="{A8CF9D6C-DF33-0B8A-E69B-5649D7837A1D}"/>
          </ac:picMkLst>
        </pc:picChg>
        <pc:picChg chg="add mod">
          <ac:chgData name="Richard Chalk" userId="287f8aa4f4de1d19" providerId="LiveId" clId="{FB819162-6B93-4C6E-ACAE-4A0DC07A57A3}" dt="2023-06-09T13:08:40.730" v="3295" actId="1035"/>
          <ac:picMkLst>
            <pc:docMk/>
            <pc:sldMk cId="3754945797" sldId="459"/>
            <ac:picMk id="9" creationId="{71AA8672-9881-C185-231F-9B035A224D25}"/>
          </ac:picMkLst>
        </pc:picChg>
        <pc:picChg chg="add mod">
          <ac:chgData name="Richard Chalk" userId="287f8aa4f4de1d19" providerId="LiveId" clId="{FB819162-6B93-4C6E-ACAE-4A0DC07A57A3}" dt="2023-06-09T13:02:32.924" v="3244" actId="1076"/>
          <ac:picMkLst>
            <pc:docMk/>
            <pc:sldMk cId="3754945797" sldId="459"/>
            <ac:picMk id="13" creationId="{2C4B4B67-6FF5-A3D4-182B-4E1921A99CE0}"/>
          </ac:picMkLst>
        </pc:picChg>
        <pc:picChg chg="add mod ord">
          <ac:chgData name="Richard Chalk" userId="287f8aa4f4de1d19" providerId="LiveId" clId="{FB819162-6B93-4C6E-ACAE-4A0DC07A57A3}" dt="2023-06-09T13:08:36.028" v="3284" actId="167"/>
          <ac:picMkLst>
            <pc:docMk/>
            <pc:sldMk cId="3754945797" sldId="459"/>
            <ac:picMk id="14" creationId="{AF31A277-EF44-D42A-7D25-47DC79147438}"/>
          </ac:picMkLst>
        </pc:picChg>
        <pc:picChg chg="del">
          <ac:chgData name="Richard Chalk" userId="287f8aa4f4de1d19" providerId="LiveId" clId="{FB819162-6B93-4C6E-ACAE-4A0DC07A57A3}" dt="2023-06-09T12:38:21.194" v="2068" actId="478"/>
          <ac:picMkLst>
            <pc:docMk/>
            <pc:sldMk cId="3754945797" sldId="459"/>
            <ac:picMk id="17" creationId="{81ABC386-6D8A-683A-ED45-C104A9D3C6B2}"/>
          </ac:picMkLst>
        </pc:picChg>
        <pc:cxnChg chg="mod">
          <ac:chgData name="Richard Chalk" userId="287f8aa4f4de1d19" providerId="LiveId" clId="{FB819162-6B93-4C6E-ACAE-4A0DC07A57A3}" dt="2023-06-09T12:42:58.582" v="2404" actId="1037"/>
          <ac:cxnSpMkLst>
            <pc:docMk/>
            <pc:sldMk cId="3754945797" sldId="459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2:51.228" v="5604" actId="20577"/>
        <pc:sldMkLst>
          <pc:docMk/>
          <pc:sldMk cId="342913731" sldId="460"/>
        </pc:sldMkLst>
        <pc:spChg chg="add del">
          <ac:chgData name="Richard Chalk" userId="287f8aa4f4de1d19" providerId="LiveId" clId="{FB819162-6B93-4C6E-ACAE-4A0DC07A57A3}" dt="2023-06-09T12:56:39.337" v="3136" actId="478"/>
          <ac:spMkLst>
            <pc:docMk/>
            <pc:sldMk cId="342913731" sldId="460"/>
            <ac:spMk id="2" creationId="{45BB6BE6-1E1F-DE67-AF79-BF74D2A61C7B}"/>
          </ac:spMkLst>
        </pc:spChg>
        <pc:spChg chg="mod">
          <ac:chgData name="Richard Chalk" userId="287f8aa4f4de1d19" providerId="LiveId" clId="{FB819162-6B93-4C6E-ACAE-4A0DC07A57A3}" dt="2023-06-09T12:56:36.529" v="3135" actId="403"/>
          <ac:spMkLst>
            <pc:docMk/>
            <pc:sldMk cId="342913731" sldId="46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2:51.228" v="5604" actId="20577"/>
          <ac:spMkLst>
            <pc:docMk/>
            <pc:sldMk cId="342913731" sldId="460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09T13:12:37.104" v="3422"/>
          <ac:spMkLst>
            <pc:docMk/>
            <pc:sldMk cId="342913731" sldId="460"/>
            <ac:spMk id="12" creationId="{13C1EEAD-C0E2-4382-28AA-4C1E955AEC71}"/>
          </ac:spMkLst>
        </pc:spChg>
        <pc:spChg chg="mod">
          <ac:chgData name="Richard Chalk" userId="287f8aa4f4de1d19" providerId="LiveId" clId="{FB819162-6B93-4C6E-ACAE-4A0DC07A57A3}" dt="2023-06-09T12:55:40.286" v="3108" actId="14100"/>
          <ac:spMkLst>
            <pc:docMk/>
            <pc:sldMk cId="342913731" sldId="460"/>
            <ac:spMk id="13" creationId="{1A656395-97A9-A933-0139-126C59733449}"/>
          </ac:spMkLst>
        </pc:spChg>
        <pc:picChg chg="add mod">
          <ac:chgData name="Richard Chalk" userId="287f8aa4f4de1d19" providerId="LiveId" clId="{FB819162-6B93-4C6E-ACAE-4A0DC07A57A3}" dt="2023-06-09T13:08:41.619" v="3296"/>
          <ac:picMkLst>
            <pc:docMk/>
            <pc:sldMk cId="342913731" sldId="460"/>
            <ac:picMk id="8" creationId="{609EFDAF-D763-338E-FA01-C5279F04A2D6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9" creationId="{8E1E81C2-07EB-5C97-A557-E0D6F5C165D0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10" creationId="{CF0425AD-5CCE-14C8-F550-AB5EE2449FB8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12T14:49:58.714" v="6349" actId="113"/>
        <pc:sldMkLst>
          <pc:docMk/>
          <pc:sldMk cId="3932187929" sldId="461"/>
        </pc:sldMkLst>
        <pc:spChg chg="mod">
          <ac:chgData name="Richard Chalk" userId="287f8aa4f4de1d19" providerId="LiveId" clId="{FB819162-6B93-4C6E-ACAE-4A0DC07A57A3}" dt="2023-06-12T14:48:25.516" v="6322" actId="113"/>
          <ac:spMkLst>
            <pc:docMk/>
            <pc:sldMk cId="3932187929" sldId="46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49:58.714" v="6349" actId="113"/>
          <ac:spMkLst>
            <pc:docMk/>
            <pc:sldMk cId="3932187929" sldId="461"/>
            <ac:spMk id="4" creationId="{9AA89512-D9D6-E6FF-F0D0-6B32F4C49B45}"/>
          </ac:spMkLst>
        </pc:spChg>
        <pc:spChg chg="mod ord">
          <ac:chgData name="Richard Chalk" userId="287f8aa4f4de1d19" providerId="LiveId" clId="{FB819162-6B93-4C6E-ACAE-4A0DC07A57A3}" dt="2023-06-12T14:44:36.742" v="6163" actId="20577"/>
          <ac:spMkLst>
            <pc:docMk/>
            <pc:sldMk cId="3932187929" sldId="461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2T14:44:45.533" v="6164" actId="478"/>
          <ac:spMkLst>
            <pc:docMk/>
            <pc:sldMk cId="3932187929" sldId="461"/>
            <ac:spMk id="9" creationId="{F2A1926C-AAAF-13E0-9E42-EA6CF82C870A}"/>
          </ac:spMkLst>
        </pc:spChg>
        <pc:spChg chg="add mod">
          <ac:chgData name="Richard Chalk" userId="287f8aa4f4de1d19" providerId="LiveId" clId="{FB819162-6B93-4C6E-ACAE-4A0DC07A57A3}" dt="2023-06-09T13:12:41.833" v="3423"/>
          <ac:spMkLst>
            <pc:docMk/>
            <pc:sldMk cId="3932187929" sldId="461"/>
            <ac:spMk id="10" creationId="{54BF012B-1377-8E24-365A-71C745F8D033}"/>
          </ac:spMkLst>
        </pc:spChg>
        <pc:spChg chg="del">
          <ac:chgData name="Richard Chalk" userId="287f8aa4f4de1d19" providerId="LiveId" clId="{FB819162-6B93-4C6E-ACAE-4A0DC07A57A3}" dt="2023-06-09T13:08:18.849" v="3280" actId="478"/>
          <ac:spMkLst>
            <pc:docMk/>
            <pc:sldMk cId="3932187929" sldId="461"/>
            <ac:spMk id="13" creationId="{1A656395-97A9-A933-0139-126C59733449}"/>
          </ac:spMkLst>
        </pc:spChg>
        <pc:spChg chg="add del mod">
          <ac:chgData name="Richard Chalk" userId="287f8aa4f4de1d19" providerId="LiveId" clId="{FB819162-6B93-4C6E-ACAE-4A0DC07A57A3}" dt="2023-06-12T14:39:24.674" v="6113" actId="478"/>
          <ac:spMkLst>
            <pc:docMk/>
            <pc:sldMk cId="3932187929" sldId="461"/>
            <ac:spMk id="17" creationId="{AA8CF3AA-EF3C-91E3-B5D4-4949C6EE1CFF}"/>
          </ac:spMkLst>
        </pc:spChg>
        <pc:picChg chg="add mod">
          <ac:chgData name="Richard Chalk" userId="287f8aa4f4de1d19" providerId="LiveId" clId="{FB819162-6B93-4C6E-ACAE-4A0DC07A57A3}" dt="2023-06-09T13:08:50.264" v="3299"/>
          <ac:picMkLst>
            <pc:docMk/>
            <pc:sldMk cId="3932187929" sldId="461"/>
            <ac:picMk id="2" creationId="{99AFB565-28EB-3FCB-46F2-50CE0F9AA25F}"/>
          </ac:picMkLst>
        </pc:picChg>
        <pc:picChg chg="del">
          <ac:chgData name="Richard Chalk" userId="287f8aa4f4de1d19" providerId="LiveId" clId="{FB819162-6B93-4C6E-ACAE-4A0DC07A57A3}" dt="2023-06-09T13:13:22.863" v="3457" actId="478"/>
          <ac:picMkLst>
            <pc:docMk/>
            <pc:sldMk cId="3932187929" sldId="461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13:08:18.849" v="3280" actId="478"/>
          <ac:picMkLst>
            <pc:docMk/>
            <pc:sldMk cId="3932187929" sldId="461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13:28.859" v="3463" actId="1038"/>
          <ac:picMkLst>
            <pc:docMk/>
            <pc:sldMk cId="3932187929" sldId="461"/>
            <ac:picMk id="12" creationId="{4F7BD645-4FFF-DD4E-8EF4-EC1318637BEF}"/>
          </ac:picMkLst>
        </pc:picChg>
        <pc:picChg chg="add mod">
          <ac:chgData name="Richard Chalk" userId="287f8aa4f4de1d19" providerId="LiveId" clId="{FB819162-6B93-4C6E-ACAE-4A0DC07A57A3}" dt="2023-06-12T14:47:24.655" v="6254" actId="1076"/>
          <ac:picMkLst>
            <pc:docMk/>
            <pc:sldMk cId="3932187929" sldId="461"/>
            <ac:picMk id="14" creationId="{6DE5D1C9-1090-4F43-8E47-75603BD04C52}"/>
          </ac:picMkLst>
        </pc:picChg>
        <pc:picChg chg="add del mod">
          <ac:chgData name="Richard Chalk" userId="287f8aa4f4de1d19" providerId="LiveId" clId="{FB819162-6B93-4C6E-ACAE-4A0DC07A57A3}" dt="2023-06-09T13:49:13.045" v="4104" actId="478"/>
          <ac:picMkLst>
            <pc:docMk/>
            <pc:sldMk cId="3932187929" sldId="461"/>
            <ac:picMk id="16" creationId="{A98BE2B0-9869-2F0D-DF06-AC426EE26E27}"/>
          </ac:picMkLst>
        </pc:picChg>
        <pc:picChg chg="add del mod">
          <ac:chgData name="Richard Chalk" userId="287f8aa4f4de1d19" providerId="LiveId" clId="{FB819162-6B93-4C6E-ACAE-4A0DC07A57A3}" dt="2023-06-09T13:31:03.347" v="3579" actId="478"/>
          <ac:picMkLst>
            <pc:docMk/>
            <pc:sldMk cId="3932187929" sldId="461"/>
            <ac:picMk id="4098" creationId="{E79C668A-B92D-7EDE-3174-8AF2A2130546}"/>
          </ac:picMkLst>
        </pc:picChg>
        <pc:cxnChg chg="mod">
          <ac:chgData name="Richard Chalk" userId="287f8aa4f4de1d19" providerId="LiveId" clId="{FB819162-6B93-4C6E-ACAE-4A0DC07A57A3}" dt="2023-06-12T14:45:15.659" v="6212" actId="1037"/>
          <ac:cxnSpMkLst>
            <pc:docMk/>
            <pc:sldMk cId="3932187929" sldId="461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4:46:57.514" v="4843" actId="20577"/>
        <pc:sldMkLst>
          <pc:docMk/>
          <pc:sldMk cId="3638792043" sldId="462"/>
        </pc:sldMkLst>
        <pc:spChg chg="del mod">
          <ac:chgData name="Richard Chalk" userId="287f8aa4f4de1d19" providerId="LiveId" clId="{FB819162-6B93-4C6E-ACAE-4A0DC07A57A3}" dt="2023-06-09T13:37:18.272" v="3677" actId="478"/>
          <ac:spMkLst>
            <pc:docMk/>
            <pc:sldMk cId="3638792043" sldId="46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46:57.514" v="4843" actId="20577"/>
          <ac:spMkLst>
            <pc:docMk/>
            <pc:sldMk cId="3638792043" sldId="462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1:18.710" v="3948" actId="207"/>
          <ac:spMkLst>
            <pc:docMk/>
            <pc:sldMk cId="3638792043" sldId="462"/>
            <ac:spMk id="7" creationId="{33CEA544-77C2-FF79-AA38-538BB26620CF}"/>
          </ac:spMkLst>
        </pc:spChg>
        <pc:spChg chg="add mod ord">
          <ac:chgData name="Richard Chalk" userId="287f8aa4f4de1d19" providerId="LiveId" clId="{FB819162-6B93-4C6E-ACAE-4A0DC07A57A3}" dt="2023-06-09T13:47:09.650" v="3996" actId="6549"/>
          <ac:spMkLst>
            <pc:docMk/>
            <pc:sldMk cId="3638792043" sldId="462"/>
            <ac:spMk id="9" creationId="{78D5E91A-6525-23AB-695D-CF713BAC9A97}"/>
          </ac:spMkLst>
        </pc:spChg>
        <pc:spChg chg="del">
          <ac:chgData name="Richard Chalk" userId="287f8aa4f4de1d19" providerId="LiveId" clId="{FB819162-6B93-4C6E-ACAE-4A0DC07A57A3}" dt="2023-06-09T13:31:50.442" v="3606" actId="478"/>
          <ac:spMkLst>
            <pc:docMk/>
            <pc:sldMk cId="3638792043" sldId="462"/>
            <ac:spMk id="13" creationId="{1A656395-97A9-A933-0139-126C59733449}"/>
          </ac:spMkLst>
        </pc:spChg>
        <pc:spChg chg="add mod">
          <ac:chgData name="Richard Chalk" userId="287f8aa4f4de1d19" providerId="LiveId" clId="{FB819162-6B93-4C6E-ACAE-4A0DC07A57A3}" dt="2023-06-09T13:48:35.863" v="4102" actId="1037"/>
          <ac:spMkLst>
            <pc:docMk/>
            <pc:sldMk cId="3638792043" sldId="462"/>
            <ac:spMk id="14" creationId="{2B3B95FE-655C-4A7B-B16D-F89C1534241D}"/>
          </ac:spMkLst>
        </pc:spChg>
        <pc:picChg chg="del">
          <ac:chgData name="Richard Chalk" userId="287f8aa4f4de1d19" providerId="LiveId" clId="{FB819162-6B93-4C6E-ACAE-4A0DC07A57A3}" dt="2023-06-09T13:31:51.948" v="3607" actId="478"/>
          <ac:picMkLst>
            <pc:docMk/>
            <pc:sldMk cId="3638792043" sldId="462"/>
            <ac:picMk id="6" creationId="{81FC08F1-7AC2-26F9-5AA1-BB6C836C87FC}"/>
          </ac:picMkLst>
        </pc:picChg>
        <pc:picChg chg="add mod">
          <ac:chgData name="Richard Chalk" userId="287f8aa4f4de1d19" providerId="LiveId" clId="{FB819162-6B93-4C6E-ACAE-4A0DC07A57A3}" dt="2023-06-09T13:47:21.210" v="3997"/>
          <ac:picMkLst>
            <pc:docMk/>
            <pc:sldMk cId="3638792043" sldId="462"/>
            <ac:picMk id="10" creationId="{FAE082B0-2727-56BA-5525-3A37F38355A0}"/>
          </ac:picMkLst>
        </pc:picChg>
        <pc:picChg chg="del">
          <ac:chgData name="Richard Chalk" userId="287f8aa4f4de1d19" providerId="LiveId" clId="{FB819162-6B93-4C6E-ACAE-4A0DC07A57A3}" dt="2023-06-09T13:31:50.442" v="3606" actId="478"/>
          <ac:picMkLst>
            <pc:docMk/>
            <pc:sldMk cId="3638792043" sldId="462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48:35.863" v="4102" actId="1037"/>
          <ac:picMkLst>
            <pc:docMk/>
            <pc:sldMk cId="3638792043" sldId="462"/>
            <ac:picMk id="15" creationId="{AD1E3794-0F66-4E54-BB70-28C8C4178833}"/>
          </ac:picMkLst>
        </pc:picChg>
        <pc:cxnChg chg="mod">
          <ac:chgData name="Richard Chalk" userId="287f8aa4f4de1d19" providerId="LiveId" clId="{FB819162-6B93-4C6E-ACAE-4A0DC07A57A3}" dt="2023-06-09T13:39:33.507" v="3806" actId="1038"/>
          <ac:cxnSpMkLst>
            <pc:docMk/>
            <pc:sldMk cId="3638792043" sldId="462"/>
            <ac:cxnSpMk id="5" creationId="{BD98B516-E619-E8AA-C020-62B32CC63B1D}"/>
          </ac:cxnSpMkLst>
        </pc:cxnChg>
      </pc:sldChg>
      <pc:sldChg chg="addSp delSp modSp add mod">
        <pc:chgData name="Richard Chalk" userId="287f8aa4f4de1d19" providerId="LiveId" clId="{FB819162-6B93-4C6E-ACAE-4A0DC07A57A3}" dt="2023-06-12T14:35:23.244" v="6112" actId="1035"/>
        <pc:sldMkLst>
          <pc:docMk/>
          <pc:sldMk cId="2959964470" sldId="463"/>
        </pc:sldMkLst>
        <pc:spChg chg="add del mod">
          <ac:chgData name="Richard Chalk" userId="287f8aa4f4de1d19" providerId="LiveId" clId="{FB819162-6B93-4C6E-ACAE-4A0DC07A57A3}" dt="2023-06-12T14:15:36.764" v="5759" actId="478"/>
          <ac:spMkLst>
            <pc:docMk/>
            <pc:sldMk cId="2959964470" sldId="463"/>
            <ac:spMk id="2" creationId="{8E4E89C2-83C9-F60D-6A71-98FC2E429E2A}"/>
          </ac:spMkLst>
        </pc:spChg>
        <pc:spChg chg="del mod">
          <ac:chgData name="Richard Chalk" userId="287f8aa4f4de1d19" providerId="LiveId" clId="{FB819162-6B93-4C6E-ACAE-4A0DC07A57A3}" dt="2023-06-12T14:31:51.937" v="5941" actId="478"/>
          <ac:spMkLst>
            <pc:docMk/>
            <pc:sldMk cId="2959964470" sldId="463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35:18.706" v="6102" actId="6549"/>
          <ac:spMkLst>
            <pc:docMk/>
            <pc:sldMk cId="2959964470" sldId="463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32:57.674" v="3638" actId="20577"/>
          <ac:spMkLst>
            <pc:docMk/>
            <pc:sldMk cId="2959964470" sldId="463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14:30:30.507" v="5940" actId="1076"/>
          <ac:spMkLst>
            <pc:docMk/>
            <pc:sldMk cId="2959964470" sldId="463"/>
            <ac:spMk id="9" creationId="{77DCFD99-2227-DDD4-E1AA-3D417283CE9C}"/>
          </ac:spMkLst>
        </pc:spChg>
        <pc:spChg chg="add mod">
          <ac:chgData name="Richard Chalk" userId="287f8aa4f4de1d19" providerId="LiveId" clId="{FB819162-6B93-4C6E-ACAE-4A0DC07A57A3}" dt="2023-06-12T14:32:55.346" v="5992" actId="1035"/>
          <ac:spMkLst>
            <pc:docMk/>
            <pc:sldMk cId="2959964470" sldId="463"/>
            <ac:spMk id="11" creationId="{0D22A7BB-A967-1591-7825-23E55EA62D70}"/>
          </ac:spMkLst>
        </pc:spChg>
        <pc:spChg chg="add mod">
          <ac:chgData name="Richard Chalk" userId="287f8aa4f4de1d19" providerId="LiveId" clId="{FB819162-6B93-4C6E-ACAE-4A0DC07A57A3}" dt="2023-06-12T14:34:03.968" v="6074" actId="1076"/>
          <ac:spMkLst>
            <pc:docMk/>
            <pc:sldMk cId="2959964470" sldId="463"/>
            <ac:spMk id="14" creationId="{DF4B3279-7A0E-512F-E483-26B698C50596}"/>
          </ac:spMkLst>
        </pc:spChg>
        <pc:spChg chg="add mod">
          <ac:chgData name="Richard Chalk" userId="287f8aa4f4de1d19" providerId="LiveId" clId="{FB819162-6B93-4C6E-ACAE-4A0DC07A57A3}" dt="2023-06-12T14:34:01.778" v="6073" actId="571"/>
          <ac:spMkLst>
            <pc:docMk/>
            <pc:sldMk cId="2959964470" sldId="463"/>
            <ac:spMk id="16" creationId="{17D9DE8D-B18C-9993-3628-FB46ABE6152C}"/>
          </ac:spMkLst>
        </pc:spChg>
        <pc:picChg chg="add mod">
          <ac:chgData name="Richard Chalk" userId="287f8aa4f4de1d19" providerId="LiveId" clId="{FB819162-6B93-4C6E-ACAE-4A0DC07A57A3}" dt="2023-06-12T14:35:23.244" v="6112" actId="1035"/>
          <ac:picMkLst>
            <pc:docMk/>
            <pc:sldMk cId="2959964470" sldId="463"/>
            <ac:picMk id="6" creationId="{5929BD11-20D6-E1D7-0F40-FE84869F9E6A}"/>
          </ac:picMkLst>
        </pc:picChg>
        <pc:picChg chg="add mod">
          <ac:chgData name="Richard Chalk" userId="287f8aa4f4de1d19" providerId="LiveId" clId="{FB819162-6B93-4C6E-ACAE-4A0DC07A57A3}" dt="2023-06-12T14:32:47.377" v="5969"/>
          <ac:picMkLst>
            <pc:docMk/>
            <pc:sldMk cId="2959964470" sldId="463"/>
            <ac:picMk id="13" creationId="{BFF81A7C-6A08-6E16-1A68-43F8A708C86B}"/>
          </ac:picMkLst>
        </pc:picChg>
        <pc:picChg chg="add del mod">
          <ac:chgData name="Richard Chalk" userId="287f8aa4f4de1d19" providerId="LiveId" clId="{FB819162-6B93-4C6E-ACAE-4A0DC07A57A3}" dt="2023-06-12T14:34:33.093" v="6075" actId="478"/>
          <ac:picMkLst>
            <pc:docMk/>
            <pc:sldMk cId="2959964470" sldId="463"/>
            <ac:picMk id="15" creationId="{EF1C54D2-05AE-B77E-1971-F5D7F639D019}"/>
          </ac:picMkLst>
        </pc:picChg>
        <pc:picChg chg="add mod">
          <ac:chgData name="Richard Chalk" userId="287f8aa4f4de1d19" providerId="LiveId" clId="{FB819162-6B93-4C6E-ACAE-4A0DC07A57A3}" dt="2023-06-12T14:34:01.778" v="6073" actId="571"/>
          <ac:picMkLst>
            <pc:docMk/>
            <pc:sldMk cId="2959964470" sldId="463"/>
            <ac:picMk id="17" creationId="{5442E6DB-5340-E26C-C81F-1E7BFDF564B6}"/>
          </ac:picMkLst>
        </pc:picChg>
        <pc:picChg chg="add mod">
          <ac:chgData name="Richard Chalk" userId="287f8aa4f4de1d19" providerId="LiveId" clId="{FB819162-6B93-4C6E-ACAE-4A0DC07A57A3}" dt="2023-06-12T14:34:38.395" v="6078" actId="1076"/>
          <ac:picMkLst>
            <pc:docMk/>
            <pc:sldMk cId="2959964470" sldId="463"/>
            <ac:picMk id="4098" creationId="{36E44982-03A8-3B54-657E-7D738A2BBE5A}"/>
          </ac:picMkLst>
        </pc:picChg>
      </pc:sldChg>
      <pc:sldChg chg="addSp delSp modSp add mod">
        <pc:chgData name="Richard Chalk" userId="287f8aa4f4de1d19" providerId="LiveId" clId="{FB819162-6B93-4C6E-ACAE-4A0DC07A57A3}" dt="2023-06-12T05:25:04.492" v="5673" actId="20577"/>
        <pc:sldMkLst>
          <pc:docMk/>
          <pc:sldMk cId="1691793169" sldId="464"/>
        </pc:sldMkLst>
        <pc:spChg chg="add del mod">
          <ac:chgData name="Richard Chalk" userId="287f8aa4f4de1d19" providerId="LiveId" clId="{FB819162-6B93-4C6E-ACAE-4A0DC07A57A3}" dt="2023-06-12T04:47:57.757" v="4882" actId="478"/>
          <ac:spMkLst>
            <pc:docMk/>
            <pc:sldMk cId="1691793169" sldId="464"/>
            <ac:spMk id="2" creationId="{C16A2E51-C1A1-2104-CE7A-645F67A16BD0}"/>
          </ac:spMkLst>
        </pc:spChg>
        <pc:spChg chg="mod">
          <ac:chgData name="Richard Chalk" userId="287f8aa4f4de1d19" providerId="LiveId" clId="{FB819162-6B93-4C6E-ACAE-4A0DC07A57A3}" dt="2023-06-12T04:52:34.845" v="4936" actId="20577"/>
          <ac:spMkLst>
            <pc:docMk/>
            <pc:sldMk cId="1691793169" sldId="46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54:31.679" v="4960" actId="207"/>
          <ac:spMkLst>
            <pc:docMk/>
            <pc:sldMk cId="1691793169" sldId="464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2T05:25:04.492" v="5673" actId="20577"/>
          <ac:spMkLst>
            <pc:docMk/>
            <pc:sldMk cId="1691793169" sldId="464"/>
            <ac:spMk id="6" creationId="{917FAC22-DAE8-8A82-AA8F-817CFE396E40}"/>
          </ac:spMkLst>
        </pc:spChg>
        <pc:spChg chg="add mod">
          <ac:chgData name="Richard Chalk" userId="287f8aa4f4de1d19" providerId="LiveId" clId="{FB819162-6B93-4C6E-ACAE-4A0DC07A57A3}" dt="2023-06-12T04:55:32.764" v="4973" actId="1076"/>
          <ac:spMkLst>
            <pc:docMk/>
            <pc:sldMk cId="1691793169" sldId="464"/>
            <ac:spMk id="13" creationId="{3D68EEF7-5145-423D-4A19-3D8D1629DA43}"/>
          </ac:spMkLst>
        </pc:spChg>
        <pc:spChg chg="add mod">
          <ac:chgData name="Richard Chalk" userId="287f8aa4f4de1d19" providerId="LiveId" clId="{FB819162-6B93-4C6E-ACAE-4A0DC07A57A3}" dt="2023-06-12T04:56:18.346" v="5009" actId="1037"/>
          <ac:spMkLst>
            <pc:docMk/>
            <pc:sldMk cId="1691793169" sldId="464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4:55:44.856" v="5003" actId="1035"/>
          <ac:picMkLst>
            <pc:docMk/>
            <pc:sldMk cId="1691793169" sldId="464"/>
            <ac:picMk id="9" creationId="{9792E609-3341-1E47-A3F6-3464E6F781B8}"/>
          </ac:picMkLst>
        </pc:picChg>
        <pc:picChg chg="add mod">
          <ac:chgData name="Richard Chalk" userId="287f8aa4f4de1d19" providerId="LiveId" clId="{FB819162-6B93-4C6E-ACAE-4A0DC07A57A3}" dt="2023-06-12T04:54:44.396" v="4962" actId="1076"/>
          <ac:picMkLst>
            <pc:docMk/>
            <pc:sldMk cId="1691793169" sldId="464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4:57:19.736" v="5012" actId="14100"/>
          <ac:picMkLst>
            <pc:docMk/>
            <pc:sldMk cId="1691793169" sldId="464"/>
            <ac:picMk id="1026" creationId="{E1A2A485-009E-B61F-AFD9-7666E6A4716A}"/>
          </ac:picMkLst>
        </pc:picChg>
        <pc:picChg chg="add del">
          <ac:chgData name="Richard Chalk" userId="287f8aa4f4de1d19" providerId="LiveId" clId="{FB819162-6B93-4C6E-ACAE-4A0DC07A57A3}" dt="2023-06-12T04:58:06.232" v="5014"/>
          <ac:picMkLst>
            <pc:docMk/>
            <pc:sldMk cId="1691793169" sldId="464"/>
            <ac:picMk id="1028" creationId="{63D5CA1A-EF55-143B-80AA-9A18225AE084}"/>
          </ac:picMkLst>
        </pc:picChg>
      </pc:sldChg>
      <pc:sldChg chg="modSp add mod modNotesTx">
        <pc:chgData name="Richard Chalk" userId="287f8aa4f4de1d19" providerId="LiveId" clId="{FB819162-6B93-4C6E-ACAE-4A0DC07A57A3}" dt="2023-06-12T14:50:06.692" v="6351" actId="313"/>
        <pc:sldMkLst>
          <pc:docMk/>
          <pc:sldMk cId="455506460" sldId="465"/>
        </pc:sldMkLst>
        <pc:spChg chg="mod">
          <ac:chgData name="Richard Chalk" userId="287f8aa4f4de1d19" providerId="LiveId" clId="{FB819162-6B93-4C6E-ACAE-4A0DC07A57A3}" dt="2023-06-12T05:27:53.504" v="5745" actId="20577"/>
          <ac:spMkLst>
            <pc:docMk/>
            <pc:sldMk cId="455506460" sldId="465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8:43.647" v="5756" actId="113"/>
          <ac:spMkLst>
            <pc:docMk/>
            <pc:sldMk cId="455506460" sldId="465"/>
            <ac:spMk id="4" creationId="{9AA89512-D9D6-E6FF-F0D0-6B32F4C49B45}"/>
          </ac:spMkLst>
        </pc:spChg>
      </pc:sldChg>
      <pc:sldChg chg="addSp modSp add del mod modNotesTx">
        <pc:chgData name="Richard Chalk" userId="287f8aa4f4de1d19" providerId="LiveId" clId="{FB819162-6B93-4C6E-ACAE-4A0DC07A57A3}" dt="2023-06-12T04:47:39.259" v="4881" actId="47"/>
        <pc:sldMkLst>
          <pc:docMk/>
          <pc:sldMk cId="3789744284" sldId="466"/>
        </pc:sldMkLst>
        <pc:spChg chg="add mod">
          <ac:chgData name="Richard Chalk" userId="287f8aa4f4de1d19" providerId="LiveId" clId="{FB819162-6B93-4C6E-ACAE-4A0DC07A57A3}" dt="2023-06-09T13:50:15.088" v="4134"/>
          <ac:spMkLst>
            <pc:docMk/>
            <pc:sldMk cId="3789744284" sldId="466"/>
            <ac:spMk id="2" creationId="{43621836-4204-D006-60DB-4DCC1786CDC9}"/>
          </ac:spMkLst>
        </pc:spChg>
        <pc:spChg chg="mod">
          <ac:chgData name="Richard Chalk" userId="287f8aa4f4de1d19" providerId="LiveId" clId="{FB819162-6B93-4C6E-ACAE-4A0DC07A57A3}" dt="2023-06-09T13:50:04.134" v="4131" actId="20577"/>
          <ac:spMkLst>
            <pc:docMk/>
            <pc:sldMk cId="3789744284" sldId="466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9:57.692" v="4128" actId="20577"/>
          <ac:spMkLst>
            <pc:docMk/>
            <pc:sldMk cId="3789744284" sldId="466"/>
            <ac:spMk id="7" creationId="{33CEA544-77C2-FF79-AA38-538BB26620CF}"/>
          </ac:spMkLst>
        </pc:spChg>
      </pc:sldChg>
      <pc:sldChg chg="addSp modSp add mod modNotesTx">
        <pc:chgData name="Richard Chalk" userId="287f8aa4f4de1d19" providerId="LiveId" clId="{FB819162-6B93-4C6E-ACAE-4A0DC07A57A3}" dt="2023-06-12T05:24:10.553" v="5670" actId="1036"/>
        <pc:sldMkLst>
          <pc:docMk/>
          <pc:sldMk cId="1379899295" sldId="467"/>
        </pc:sldMkLst>
        <pc:spChg chg="add 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2" creationId="{CA3540FE-39ED-E5DA-E435-3DB32E8296DE}"/>
          </ac:spMkLst>
        </pc:spChg>
        <pc:spChg chg="mod">
          <ac:chgData name="Richard Chalk" userId="287f8aa4f4de1d19" providerId="LiveId" clId="{FB819162-6B93-4C6E-ACAE-4A0DC07A57A3}" dt="2023-06-12T04:47:20.102" v="4859" actId="20577"/>
          <ac:spMkLst>
            <pc:docMk/>
            <pc:sldMk cId="1379899295" sldId="467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1T20:20:35.244" v="4422" actId="20577"/>
          <ac:spMkLst>
            <pc:docMk/>
            <pc:sldMk cId="1379899295" sldId="467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1T20:18:00.269" v="4352" actId="20577"/>
          <ac:spMkLst>
            <pc:docMk/>
            <pc:sldMk cId="1379899295" sldId="467"/>
            <ac:spMk id="14" creationId="{2B3B95FE-655C-4A7B-B16D-F89C1534241D}"/>
          </ac:spMkLst>
        </pc:spChg>
      </pc:sldChg>
      <pc:sldChg chg="addSp delSp modSp add mod">
        <pc:chgData name="Richard Chalk" userId="287f8aa4f4de1d19" providerId="LiveId" clId="{FB819162-6B93-4C6E-ACAE-4A0DC07A57A3}" dt="2023-06-12T05:24:31.666" v="5672" actId="207"/>
        <pc:sldMkLst>
          <pc:docMk/>
          <pc:sldMk cId="3660900992" sldId="468"/>
        </pc:sldMkLst>
        <pc:spChg chg="add del mod">
          <ac:chgData name="Richard Chalk" userId="287f8aa4f4de1d19" providerId="LiveId" clId="{FB819162-6B93-4C6E-ACAE-4A0DC07A57A3}" dt="2023-06-12T04:41:29.884" v="4493" actId="478"/>
          <ac:spMkLst>
            <pc:docMk/>
            <pc:sldMk cId="3660900992" sldId="468"/>
            <ac:spMk id="2" creationId="{E373BECE-9FBC-A123-A4F7-1E83D9CB62B7}"/>
          </ac:spMkLst>
        </pc:spChg>
        <pc:spChg chg="add mod">
          <ac:chgData name="Richard Chalk" userId="287f8aa4f4de1d19" providerId="LiveId" clId="{FB819162-6B93-4C6E-ACAE-4A0DC07A57A3}" dt="2023-06-12T04:43:54.710" v="4543" actId="14100"/>
          <ac:spMkLst>
            <pc:docMk/>
            <pc:sldMk cId="3660900992" sldId="468"/>
            <ac:spMk id="3" creationId="{0082EFA0-0364-BB78-29C8-1E349C3EA97E}"/>
          </ac:spMkLst>
        </pc:spChg>
        <pc:spChg chg="mod">
          <ac:chgData name="Richard Chalk" userId="287f8aa4f4de1d19" providerId="LiveId" clId="{FB819162-6B93-4C6E-ACAE-4A0DC07A57A3}" dt="2023-06-12T05:24:31.666" v="5672" actId="207"/>
          <ac:spMkLst>
            <pc:docMk/>
            <pc:sldMk cId="3660900992" sldId="468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2T04:43:09.266" v="4533" actId="6549"/>
          <ac:spMkLst>
            <pc:docMk/>
            <pc:sldMk cId="3660900992" sldId="468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2T04:45:56.385" v="4827" actId="20577"/>
          <ac:spMkLst>
            <pc:docMk/>
            <pc:sldMk cId="3660900992" sldId="468"/>
            <ac:spMk id="14" creationId="{2B3B95FE-655C-4A7B-B16D-F89C1534241D}"/>
          </ac:spMkLst>
        </pc:spChg>
        <pc:picChg chg="add mod">
          <ac:chgData name="Richard Chalk" userId="287f8aa4f4de1d19" providerId="LiveId" clId="{FB819162-6B93-4C6E-ACAE-4A0DC07A57A3}" dt="2023-06-12T04:46:11.752" v="4830" actId="1076"/>
          <ac:picMkLst>
            <pc:docMk/>
            <pc:sldMk cId="3660900992" sldId="468"/>
            <ac:picMk id="6" creationId="{C843197D-13C4-17BE-D410-930BDBDF8F1A}"/>
          </ac:picMkLst>
        </pc:picChg>
        <pc:picChg chg="del mod">
          <ac:chgData name="Richard Chalk" userId="287f8aa4f4de1d19" providerId="LiveId" clId="{FB819162-6B93-4C6E-ACAE-4A0DC07A57A3}" dt="2023-06-12T04:46:08.486" v="4828" actId="478"/>
          <ac:picMkLst>
            <pc:docMk/>
            <pc:sldMk cId="3660900992" sldId="468"/>
            <ac:picMk id="15" creationId="{AD1E3794-0F66-4E54-BB70-28C8C4178833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25:34.868" v="5702" actId="207"/>
        <pc:sldMkLst>
          <pc:docMk/>
          <pc:sldMk cId="1739976794" sldId="469"/>
        </pc:sldMkLst>
        <pc:spChg chg="del">
          <ac:chgData name="Richard Chalk" userId="287f8aa4f4de1d19" providerId="LiveId" clId="{FB819162-6B93-4C6E-ACAE-4A0DC07A57A3}" dt="2023-06-12T04:58:19.322" v="5027" actId="478"/>
          <ac:spMkLst>
            <pc:docMk/>
            <pc:sldMk cId="1739976794" sldId="469"/>
            <ac:spMk id="3" creationId="{B9C087E5-1AEF-0EFF-0817-54001B3C5837}"/>
          </ac:spMkLst>
        </pc:spChg>
        <pc:spChg chg="del">
          <ac:chgData name="Richard Chalk" userId="287f8aa4f4de1d19" providerId="LiveId" clId="{FB819162-6B93-4C6E-ACAE-4A0DC07A57A3}" dt="2023-06-12T04:58:17.032" v="5026" actId="478"/>
          <ac:spMkLst>
            <pc:docMk/>
            <pc:sldMk cId="1739976794" sldId="469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4:58:23.464" v="5029" actId="478"/>
          <ac:spMkLst>
            <pc:docMk/>
            <pc:sldMk cId="1739976794" sldId="469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4:58:12.897" v="5025" actId="20577"/>
          <ac:spMkLst>
            <pc:docMk/>
            <pc:sldMk cId="1739976794" sldId="469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04:59:08.450" v="5044" actId="1076"/>
          <ac:spMkLst>
            <pc:docMk/>
            <pc:sldMk cId="1739976794" sldId="469"/>
            <ac:spMk id="11" creationId="{5C978B21-29E1-D437-408F-625B7DDC3304}"/>
          </ac:spMkLst>
        </pc:spChg>
        <pc:spChg chg="del">
          <ac:chgData name="Richard Chalk" userId="287f8aa4f4de1d19" providerId="LiveId" clId="{FB819162-6B93-4C6E-ACAE-4A0DC07A57A3}" dt="2023-06-12T05:25:14.849" v="5674" actId="478"/>
          <ac:spMkLst>
            <pc:docMk/>
            <pc:sldMk cId="1739976794" sldId="469"/>
            <ac:spMk id="12" creationId="{13C1EEAD-C0E2-4382-28AA-4C1E955AEC71}"/>
          </ac:spMkLst>
        </pc:spChg>
        <pc:spChg chg="del">
          <ac:chgData name="Richard Chalk" userId="287f8aa4f4de1d19" providerId="LiveId" clId="{FB819162-6B93-4C6E-ACAE-4A0DC07A57A3}" dt="2023-06-12T04:58:21.104" v="5028" actId="478"/>
          <ac:spMkLst>
            <pc:docMk/>
            <pc:sldMk cId="1739976794" sldId="469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4:59:52.286" v="5055" actId="1038"/>
          <ac:spMkLst>
            <pc:docMk/>
            <pc:sldMk cId="1739976794" sldId="469"/>
            <ac:spMk id="14" creationId="{3C76CCE5-FFDC-ABA7-C72C-E65C6ECE6276}"/>
          </ac:spMkLst>
        </pc:spChg>
        <pc:spChg chg="add mod">
          <ac:chgData name="Richard Chalk" userId="287f8aa4f4de1d19" providerId="LiveId" clId="{FB819162-6B93-4C6E-ACAE-4A0DC07A57A3}" dt="2023-06-12T04:59:41.587" v="5050" actId="208"/>
          <ac:spMkLst>
            <pc:docMk/>
            <pc:sldMk cId="1739976794" sldId="469"/>
            <ac:spMk id="15" creationId="{ADCE7059-B85A-232F-B89B-18C8D175D8E7}"/>
          </ac:spMkLst>
        </pc:spChg>
        <pc:spChg chg="add mod">
          <ac:chgData name="Richard Chalk" userId="287f8aa4f4de1d19" providerId="LiveId" clId="{FB819162-6B93-4C6E-ACAE-4A0DC07A57A3}" dt="2023-06-12T05:00:08.815" v="5063" actId="1035"/>
          <ac:spMkLst>
            <pc:docMk/>
            <pc:sldMk cId="1739976794" sldId="469"/>
            <ac:spMk id="16" creationId="{2201901F-6770-E347-01A4-42ADD4D57B78}"/>
          </ac:spMkLst>
        </pc:spChg>
        <pc:spChg chg="add mod">
          <ac:chgData name="Richard Chalk" userId="287f8aa4f4de1d19" providerId="LiveId" clId="{FB819162-6B93-4C6E-ACAE-4A0DC07A57A3}" dt="2023-06-12T05:01:09.887" v="5120" actId="14100"/>
          <ac:spMkLst>
            <pc:docMk/>
            <pc:sldMk cId="1739976794" sldId="469"/>
            <ac:spMk id="17" creationId="{93EFB000-DF02-A487-6712-13EB9AF569C2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18" creationId="{44A17081-8446-27EC-74CC-EAB1E91DA999}"/>
          </ac:spMkLst>
        </pc:spChg>
        <pc:spChg chg="add mod">
          <ac:chgData name="Richard Chalk" userId="287f8aa4f4de1d19" providerId="LiveId" clId="{FB819162-6B93-4C6E-ACAE-4A0DC07A57A3}" dt="2023-06-12T05:03:32.804" v="5173" actId="6549"/>
          <ac:spMkLst>
            <pc:docMk/>
            <pc:sldMk cId="1739976794" sldId="469"/>
            <ac:spMk id="19" creationId="{1C78FA4F-925D-7930-D8FA-60AFBB244B33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0" creationId="{C7C54C8B-8FB5-6280-9CF8-6E08E706C9E1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1" creationId="{19908A1B-AFAF-A251-4DF0-B7769A134303}"/>
          </ac:spMkLst>
        </pc:spChg>
        <pc:spChg chg="add mod">
          <ac:chgData name="Richard Chalk" userId="287f8aa4f4de1d19" providerId="LiveId" clId="{FB819162-6B93-4C6E-ACAE-4A0DC07A57A3}" dt="2023-06-12T05:02:35.427" v="5152" actId="14100"/>
          <ac:spMkLst>
            <pc:docMk/>
            <pc:sldMk cId="1739976794" sldId="469"/>
            <ac:spMk id="22" creationId="{160B0F85-1DDF-6D3C-7B06-AC365E4B49F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3" creationId="{2FEE5CF9-AC60-30FF-F997-C30EA1E79F06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4" creationId="{050E7D7B-5958-AA92-F90D-33D117A52FE1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5" creationId="{7FA7253D-5DE6-5228-4405-B5DC5D040F7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6" creationId="{D4DD588C-1F80-10C3-CA8F-51B008AFD292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7" creationId="{A5E85DE4-9779-B657-4BAA-0F75FFD49EB2}"/>
          </ac:spMkLst>
        </pc:spChg>
        <pc:spChg chg="add mod">
          <ac:chgData name="Richard Chalk" userId="287f8aa4f4de1d19" providerId="LiveId" clId="{FB819162-6B93-4C6E-ACAE-4A0DC07A57A3}" dt="2023-06-12T05:25:34.868" v="5702" actId="207"/>
          <ac:spMkLst>
            <pc:docMk/>
            <pc:sldMk cId="1739976794" sldId="469"/>
            <ac:spMk id="28" creationId="{5845B923-27F8-2C0D-B607-E5A63F48194B}"/>
          </ac:spMkLst>
        </pc:spChg>
        <pc:picChg chg="del">
          <ac:chgData name="Richard Chalk" userId="287f8aa4f4de1d19" providerId="LiveId" clId="{FB819162-6B93-4C6E-ACAE-4A0DC07A57A3}" dt="2023-06-12T04:58:24.326" v="5030" actId="478"/>
          <ac:picMkLst>
            <pc:docMk/>
            <pc:sldMk cId="1739976794" sldId="469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4:58:25.210" v="5031" actId="478"/>
          <ac:picMkLst>
            <pc:docMk/>
            <pc:sldMk cId="1739976794" sldId="469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5:25:23.376" v="5701" actId="1038"/>
          <ac:picMkLst>
            <pc:docMk/>
            <pc:sldMk cId="1739976794" sldId="469"/>
            <ac:picMk id="29" creationId="{51412DF5-F6CA-80BE-F021-1518BD663086}"/>
          </ac:picMkLst>
        </pc:picChg>
        <pc:cxnChg chg="del">
          <ac:chgData name="Richard Chalk" userId="287f8aa4f4de1d19" providerId="LiveId" clId="{FB819162-6B93-4C6E-ACAE-4A0DC07A57A3}" dt="2023-06-12T04:59:12.529" v="5045" actId="478"/>
          <ac:cxnSpMkLst>
            <pc:docMk/>
            <pc:sldMk cId="1739976794" sldId="469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6:12.091" v="5706" actId="1076"/>
        <pc:sldMkLst>
          <pc:docMk/>
          <pc:sldMk cId="18369903" sldId="470"/>
        </pc:sldMkLst>
        <pc:spChg chg="mod">
          <ac:chgData name="Richard Chalk" userId="287f8aa4f4de1d19" providerId="LiveId" clId="{FB819162-6B93-4C6E-ACAE-4A0DC07A57A3}" dt="2023-06-12T05:25:49.796" v="5703" actId="113"/>
          <ac:spMkLst>
            <pc:docMk/>
            <pc:sldMk cId="18369903" sldId="47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11:20.284" v="5452" actId="207"/>
          <ac:spMkLst>
            <pc:docMk/>
            <pc:sldMk cId="18369903" sldId="470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5:09:09.557" v="5387" actId="478"/>
          <ac:spMkLst>
            <pc:docMk/>
            <pc:sldMk cId="18369903" sldId="470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5:11:01.703" v="5447" actId="6549"/>
          <ac:spMkLst>
            <pc:docMk/>
            <pc:sldMk cId="18369903" sldId="470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5:26:12.091" v="5706" actId="1076"/>
          <ac:picMkLst>
            <pc:docMk/>
            <pc:sldMk cId="18369903" sldId="470"/>
            <ac:picMk id="2" creationId="{2B95742B-4CED-8381-FEEA-8A10964E0C61}"/>
          </ac:picMkLst>
        </pc:picChg>
        <pc:picChg chg="del">
          <ac:chgData name="Richard Chalk" userId="287f8aa4f4de1d19" providerId="LiveId" clId="{FB819162-6B93-4C6E-ACAE-4A0DC07A57A3}" dt="2023-06-12T05:09:09.557" v="5387" actId="478"/>
          <ac:picMkLst>
            <pc:docMk/>
            <pc:sldMk cId="18369903" sldId="470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5:07:57.643" v="5356" actId="478"/>
          <ac:picMkLst>
            <pc:docMk/>
            <pc:sldMk cId="18369903" sldId="470"/>
            <ac:picMk id="10" creationId="{F01A6C64-34C3-4B35-2BCB-2F7875AC164A}"/>
          </ac:picMkLst>
        </pc:picChg>
        <pc:picChg chg="del">
          <ac:chgData name="Richard Chalk" userId="287f8aa4f4de1d19" providerId="LiveId" clId="{FB819162-6B93-4C6E-ACAE-4A0DC07A57A3}" dt="2023-06-12T05:10:53.144" v="5425" actId="478"/>
          <ac:picMkLst>
            <pc:docMk/>
            <pc:sldMk cId="18369903" sldId="470"/>
            <ac:picMk id="1026" creationId="{E1A2A485-009E-B61F-AFD9-7666E6A4716A}"/>
          </ac:picMkLst>
        </pc:picChg>
        <pc:picChg chg="add mod">
          <ac:chgData name="Richard Chalk" userId="287f8aa4f4de1d19" providerId="LiveId" clId="{FB819162-6B93-4C6E-ACAE-4A0DC07A57A3}" dt="2023-06-12T05:11:52.702" v="5455" actId="1076"/>
          <ac:picMkLst>
            <pc:docMk/>
            <pc:sldMk cId="18369903" sldId="470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15:51.633" v="6796" actId="688"/>
        <pc:sldMkLst>
          <pc:docMk/>
          <pc:sldMk cId="2111746129" sldId="471"/>
        </pc:sldMkLst>
        <pc:spChg chg="mod">
          <ac:chgData name="Richard Chalk" userId="287f8aa4f4de1d19" providerId="LiveId" clId="{FB819162-6B93-4C6E-ACAE-4A0DC07A57A3}" dt="2023-06-14T19:01:44.349" v="6570" actId="113"/>
          <ac:spMkLst>
            <pc:docMk/>
            <pc:sldMk cId="2111746129" sldId="47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8:56:59.005" v="6494" actId="113"/>
          <ac:spMkLst>
            <pc:docMk/>
            <pc:sldMk cId="2111746129" sldId="471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4T18:58:36.925" v="6567" actId="5793"/>
          <ac:spMkLst>
            <pc:docMk/>
            <pc:sldMk cId="2111746129" sldId="471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8:56:28.356" v="6470" actId="113"/>
          <ac:spMkLst>
            <pc:docMk/>
            <pc:sldMk cId="2111746129" sldId="471"/>
            <ac:spMk id="7" creationId="{33CEA544-77C2-FF79-AA38-538BB26620CF}"/>
          </ac:spMkLst>
        </pc:spChg>
        <pc:spChg chg="add del">
          <ac:chgData name="Richard Chalk" userId="287f8aa4f4de1d19" providerId="LiveId" clId="{FB819162-6B93-4C6E-ACAE-4A0DC07A57A3}" dt="2023-06-14T19:04:25.532" v="6572" actId="22"/>
          <ac:spMkLst>
            <pc:docMk/>
            <pc:sldMk cId="2111746129" sldId="471"/>
            <ac:spMk id="11" creationId="{8A0E2BEC-AE7E-A1E1-AB8E-9CD2D150B86C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3" creationId="{3D68EEF7-5145-423D-4A19-3D8D1629DA43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4" creationId="{3C76CCE5-FFDC-ABA7-C72C-E65C6ECE6276}"/>
          </ac:spMkLst>
        </pc:spChg>
        <pc:picChg chg="del">
          <ac:chgData name="Richard Chalk" userId="287f8aa4f4de1d19" providerId="LiveId" clId="{FB819162-6B93-4C6E-ACAE-4A0DC07A57A3}" dt="2023-06-14T18:52:39.287" v="6391" actId="478"/>
          <ac:picMkLst>
            <pc:docMk/>
            <pc:sldMk cId="2111746129" sldId="471"/>
            <ac:picMk id="2" creationId="{2B95742B-4CED-8381-FEEA-8A10964E0C61}"/>
          </ac:picMkLst>
        </pc:picChg>
        <pc:picChg chg="add del mod">
          <ac:chgData name="Richard Chalk" userId="287f8aa4f4de1d19" providerId="LiveId" clId="{FB819162-6B93-4C6E-ACAE-4A0DC07A57A3}" dt="2023-06-14T19:15:33.733" v="6794" actId="478"/>
          <ac:picMkLst>
            <pc:docMk/>
            <pc:sldMk cId="2111746129" sldId="471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15:51.633" v="6796" actId="688"/>
          <ac:picMkLst>
            <pc:docMk/>
            <pc:sldMk cId="2111746129" sldId="471"/>
            <ac:picMk id="15" creationId="{FE6581D8-F451-90C2-0264-67F9C4CEE336}"/>
          </ac:picMkLst>
        </pc:picChg>
        <pc:picChg chg="add del mod">
          <ac:chgData name="Richard Chalk" userId="287f8aa4f4de1d19" providerId="LiveId" clId="{FB819162-6B93-4C6E-ACAE-4A0DC07A57A3}" dt="2023-06-14T18:54:50.007" v="6404" actId="478"/>
          <ac:picMkLst>
            <pc:docMk/>
            <pc:sldMk cId="2111746129" sldId="471"/>
            <ac:picMk id="1026" creationId="{A981D868-1469-BCBD-12E8-B1100C52A20A}"/>
          </ac:picMkLst>
        </pc:picChg>
        <pc:picChg chg="add mod">
          <ac:chgData name="Richard Chalk" userId="287f8aa4f4de1d19" providerId="LiveId" clId="{FB819162-6B93-4C6E-ACAE-4A0DC07A57A3}" dt="2023-06-14T18:55:09.938" v="6420" actId="1038"/>
          <ac:picMkLst>
            <pc:docMk/>
            <pc:sldMk cId="2111746129" sldId="471"/>
            <ac:picMk id="1028" creationId="{C427AC80-3CC0-0FB7-B0B1-92562CC997F4}"/>
          </ac:picMkLst>
        </pc:picChg>
        <pc:picChg chg="add mod">
          <ac:chgData name="Richard Chalk" userId="287f8aa4f4de1d19" providerId="LiveId" clId="{FB819162-6B93-4C6E-ACAE-4A0DC07A57A3}" dt="2023-06-14T18:55:48.613" v="6459" actId="1035"/>
          <ac:picMkLst>
            <pc:docMk/>
            <pc:sldMk cId="2111746129" sldId="471"/>
            <ac:picMk id="1030" creationId="{78D388D3-2521-EB39-04E9-665D509ED6F1}"/>
          </ac:picMkLst>
        </pc:picChg>
        <pc:picChg chg="add mod">
          <ac:chgData name="Richard Chalk" userId="287f8aa4f4de1d19" providerId="LiveId" clId="{FB819162-6B93-4C6E-ACAE-4A0DC07A57A3}" dt="2023-06-14T18:56:24.511" v="6469" actId="1038"/>
          <ac:picMkLst>
            <pc:docMk/>
            <pc:sldMk cId="2111746129" sldId="471"/>
            <ac:picMk id="1032" creationId="{D35D5CFF-21F9-870D-9267-216DBD00296E}"/>
          </ac:picMkLst>
        </pc:picChg>
        <pc:picChg chg="del">
          <ac:chgData name="Richard Chalk" userId="287f8aa4f4de1d19" providerId="LiveId" clId="{FB819162-6B93-4C6E-ACAE-4A0DC07A57A3}" dt="2023-06-14T18:52:27.828" v="6390" actId="478"/>
          <ac:picMkLst>
            <pc:docMk/>
            <pc:sldMk cId="2111746129" sldId="471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21:53.526" v="7059" actId="1036"/>
        <pc:sldMkLst>
          <pc:docMk/>
          <pc:sldMk cId="1172989122" sldId="472"/>
        </pc:sldMkLst>
        <pc:spChg chg="del mod">
          <ac:chgData name="Richard Chalk" userId="287f8aa4f4de1d19" providerId="LiveId" clId="{FB819162-6B93-4C6E-ACAE-4A0DC07A57A3}" dt="2023-06-14T19:13:07.111" v="6700" actId="478"/>
          <ac:spMkLst>
            <pc:docMk/>
            <pc:sldMk cId="1172989122" sldId="47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9:15:08.889" v="6790" actId="20577"/>
          <ac:spMkLst>
            <pc:docMk/>
            <pc:sldMk cId="1172989122" sldId="472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4T19:04:38.389" v="6578" actId="478"/>
          <ac:spMkLst>
            <pc:docMk/>
            <pc:sldMk cId="1172989122" sldId="472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9:04:32.476" v="6576" actId="20577"/>
          <ac:spMkLst>
            <pc:docMk/>
            <pc:sldMk cId="1172989122" sldId="472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4T19:16:44.437" v="6797" actId="478"/>
          <ac:spMkLst>
            <pc:docMk/>
            <pc:sldMk cId="1172989122" sldId="472"/>
            <ac:spMk id="10" creationId="{82A6685E-E437-A7AC-4DC1-F555DFC1DA65}"/>
          </ac:spMkLst>
        </pc:spChg>
        <pc:spChg chg="add mod">
          <ac:chgData name="Richard Chalk" userId="287f8aa4f4de1d19" providerId="LiveId" clId="{FB819162-6B93-4C6E-ACAE-4A0DC07A57A3}" dt="2023-06-14T19:21:42.256" v="7056" actId="20577"/>
          <ac:spMkLst>
            <pc:docMk/>
            <pc:sldMk cId="1172989122" sldId="472"/>
            <ac:spMk id="11" creationId="{7B3899B8-BAD2-F451-2C35-81C2C683BEA3}"/>
          </ac:spMkLst>
        </pc:spChg>
        <pc:spChg chg="add mod">
          <ac:chgData name="Richard Chalk" userId="287f8aa4f4de1d19" providerId="LiveId" clId="{FB819162-6B93-4C6E-ACAE-4A0DC07A57A3}" dt="2023-06-14T19:21:15.260" v="7036" actId="1036"/>
          <ac:spMkLst>
            <pc:docMk/>
            <pc:sldMk cId="1172989122" sldId="472"/>
            <ac:spMk id="13" creationId="{D9B60E7D-0513-FE78-BF83-7E50E6F6573F}"/>
          </ac:spMkLst>
        </pc:spChg>
        <pc:spChg chg="add mod">
          <ac:chgData name="Richard Chalk" userId="287f8aa4f4de1d19" providerId="LiveId" clId="{FB819162-6B93-4C6E-ACAE-4A0DC07A57A3}" dt="2023-06-14T19:21:53.526" v="7059" actId="1036"/>
          <ac:spMkLst>
            <pc:docMk/>
            <pc:sldMk cId="1172989122" sldId="472"/>
            <ac:spMk id="15" creationId="{936CD00B-A36C-F952-C657-E0041015DBAD}"/>
          </ac:spMkLst>
        </pc:spChg>
        <pc:picChg chg="del">
          <ac:chgData name="Richard Chalk" userId="287f8aa4f4de1d19" providerId="LiveId" clId="{FB819162-6B93-4C6E-ACAE-4A0DC07A57A3}" dt="2023-06-14T19:04:38.389" v="6578" actId="478"/>
          <ac:picMkLst>
            <pc:docMk/>
            <pc:sldMk cId="1172989122" sldId="472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21:15.260" v="7036" actId="1036"/>
          <ac:picMkLst>
            <pc:docMk/>
            <pc:sldMk cId="1172989122" sldId="472"/>
            <ac:picMk id="14" creationId="{E0184B00-C8E6-4341-6743-80FC3B2A3247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28" creationId="{C427AC80-3CC0-0FB7-B0B1-92562CC997F4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30" creationId="{78D388D3-2521-EB39-04E9-665D509ED6F1}"/>
          </ac:picMkLst>
        </pc:pic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61398895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61398895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61398895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61398895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61398895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61398895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61398895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61398895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6F62DC98-6C89-429A-9A76-3352FC6D3228}"/>
    <pc:docChg chg="undo custSel addSld delSld modSld">
      <pc:chgData name="Richard Chalk" userId="287f8aa4f4de1d19" providerId="LiveId" clId="{6F62DC98-6C89-429A-9A76-3352FC6D3228}" dt="2023-06-05T08:01:35.441" v="5641" actId="14100"/>
      <pc:docMkLst>
        <pc:docMk/>
      </pc:docMkLst>
      <pc:sldChg chg="addSp delSp modSp mod">
        <pc:chgData name="Richard Chalk" userId="287f8aa4f4de1d19" providerId="LiveId" clId="{6F62DC98-6C89-429A-9A76-3352FC6D3228}" dt="2023-06-02T13:18:34.128" v="2813" actId="113"/>
        <pc:sldMkLst>
          <pc:docMk/>
          <pc:sldMk cId="0" sldId="299"/>
        </pc:sldMkLst>
        <pc:spChg chg="mod">
          <ac:chgData name="Richard Chalk" userId="287f8aa4f4de1d19" providerId="LiveId" clId="{6F62DC98-6C89-429A-9A76-3352FC6D3228}" dt="2023-06-02T05:04:59.919" v="45" actId="1076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37:49.544" v="1099" actId="113"/>
          <ac:spMkLst>
            <pc:docMk/>
            <pc:sldMk cId="0" sldId="299"/>
            <ac:spMk id="7" creationId="{AA144A3D-E7B0-8E00-95F4-8C9DD78ADC46}"/>
          </ac:spMkLst>
        </pc:spChg>
        <pc:spChg chg="del">
          <ac:chgData name="Richard Chalk" userId="287f8aa4f4de1d19" providerId="LiveId" clId="{6F62DC98-6C89-429A-9A76-3352FC6D3228}" dt="2023-06-02T05:02:47.444" v="27" actId="478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6F62DC98-6C89-429A-9A76-3352FC6D3228}" dt="2023-06-02T13:18:34.128" v="2813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04:39.112" v="34" actId="478"/>
          <ac:picMkLst>
            <pc:docMk/>
            <pc:sldMk cId="0" sldId="299"/>
            <ac:picMk id="2" creationId="{27DA1126-0BE6-5D16-1C95-67BFE4274FDF}"/>
          </ac:picMkLst>
        </pc:picChg>
        <pc:picChg chg="del">
          <ac:chgData name="Richard Chalk" userId="287f8aa4f4de1d19" providerId="LiveId" clId="{6F62DC98-6C89-429A-9A76-3352FC6D3228}" dt="2023-06-02T05:02:47.444" v="27" actId="478"/>
          <ac:picMkLst>
            <pc:docMk/>
            <pc:sldMk cId="0" sldId="299"/>
            <ac:picMk id="3" creationId="{E5B51BAC-2D33-2D98-6DA7-CA2027529AFA}"/>
          </ac:picMkLst>
        </pc:picChg>
        <pc:picChg chg="add mod">
          <ac:chgData name="Richard Chalk" userId="287f8aa4f4de1d19" providerId="LiveId" clId="{6F62DC98-6C89-429A-9A76-3352FC6D3228}" dt="2023-06-02T05:06:36.831" v="78" actId="1076"/>
          <ac:picMkLst>
            <pc:docMk/>
            <pc:sldMk cId="0" sldId="29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04:41.829" v="35" actId="1076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6F62DC98-6C89-429A-9A76-3352FC6D3228}" dt="2023-06-02T05:05:04.867" v="54" actId="1035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6F62DC98-6C89-429A-9A76-3352FC6D3228}" dt="2023-06-02T04:58:34.240" v="6" actId="20577"/>
        <pc:sldMkLst>
          <pc:docMk/>
          <pc:sldMk cId="3213385662" sldId="309"/>
        </pc:sldMkLst>
        <pc:spChg chg="mod">
          <ac:chgData name="Richard Chalk" userId="287f8aa4f4de1d19" providerId="LiveId" clId="{6F62DC98-6C89-429A-9A76-3352FC6D3228}" dt="2023-06-02T04:58:34.240" v="6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473543632" sldId="34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3933676" sldId="34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297036447" sldId="34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002348359" sldId="347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660046944" sldId="348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717549317" sldId="349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118062131" sldId="350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141450283" sldId="351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915165403" sldId="352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479815827" sldId="353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63536332" sldId="35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137397305" sldId="35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255493114" sldId="35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00937688" sldId="357"/>
        </pc:sldMkLst>
      </pc:sldChg>
      <pc:sldChg chg="new del">
        <pc:chgData name="Richard Chalk" userId="287f8aa4f4de1d19" providerId="LiveId" clId="{6F62DC98-6C89-429A-9A76-3352FC6D3228}" dt="2023-06-05T07:20:14.907" v="5100" actId="47"/>
        <pc:sldMkLst>
          <pc:docMk/>
          <pc:sldMk cId="4119219517" sldId="358"/>
        </pc:sldMkLst>
      </pc:sldChg>
      <pc:sldChg chg="addSp delSp modSp add mod">
        <pc:chgData name="Richard Chalk" userId="287f8aa4f4de1d19" providerId="LiveId" clId="{6F62DC98-6C89-429A-9A76-3352FC6D3228}" dt="2023-06-05T07:30:27.766" v="5312" actId="6549"/>
        <pc:sldMkLst>
          <pc:docMk/>
          <pc:sldMk cId="1587974455" sldId="359"/>
        </pc:sldMkLst>
        <pc:spChg chg="add mod">
          <ac:chgData name="Richard Chalk" userId="287f8aa4f4de1d19" providerId="LiveId" clId="{6F62DC98-6C89-429A-9A76-3352FC6D3228}" dt="2023-06-02T05:24:34.156" v="223" actId="20577"/>
          <ac:spMkLst>
            <pc:docMk/>
            <pc:sldMk cId="1587974455" sldId="359"/>
            <ac:spMk id="2" creationId="{C757654E-CD34-BE2E-F8B3-FC332E833522}"/>
          </ac:spMkLst>
        </pc:spChg>
        <pc:spChg chg="mod">
          <ac:chgData name="Richard Chalk" userId="287f8aa4f4de1d19" providerId="LiveId" clId="{6F62DC98-6C89-429A-9A76-3352FC6D3228}" dt="2023-06-02T05:10:21.065" v="153" actId="20577"/>
          <ac:spMkLst>
            <pc:docMk/>
            <pc:sldMk cId="1587974455" sldId="359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05:24:12.822" v="156" actId="478"/>
          <ac:spMkLst>
            <pc:docMk/>
            <pc:sldMk cId="1587974455" sldId="359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7:30:27.766" v="5312" actId="6549"/>
          <ac:spMkLst>
            <pc:docMk/>
            <pc:sldMk cId="1587974455" sldId="359"/>
            <ac:spMk id="9" creationId="{6FE05952-99D2-C824-4F2B-42640ADFBC17}"/>
          </ac:spMkLst>
        </pc:spChg>
        <pc:spChg chg="add mod">
          <ac:chgData name="Richard Chalk" userId="287f8aa4f4de1d19" providerId="LiveId" clId="{6F62DC98-6C89-429A-9A76-3352FC6D3228}" dt="2023-06-02T05:37:33.259" v="1097" actId="207"/>
          <ac:spMkLst>
            <pc:docMk/>
            <pc:sldMk cId="1587974455" sldId="359"/>
            <ac:spMk id="10" creationId="{66F30CDD-FFAA-0A48-2B29-7A8874FAFA8D}"/>
          </ac:spMkLst>
        </pc:spChg>
        <pc:spChg chg="mod">
          <ac:chgData name="Richard Chalk" userId="287f8aa4f4de1d19" providerId="LiveId" clId="{6F62DC98-6C89-429A-9A76-3352FC6D3228}" dt="2023-06-02T13:19:10.984" v="2815" actId="207"/>
          <ac:spMkLst>
            <pc:docMk/>
            <pc:sldMk cId="1587974455" sldId="35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24:12.822" v="156" actId="478"/>
          <ac:picMkLst>
            <pc:docMk/>
            <pc:sldMk cId="1587974455" sldId="35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27:00.156" v="389" actId="1076"/>
          <ac:picMkLst>
            <pc:docMk/>
            <pc:sldMk cId="1587974455" sldId="359"/>
            <ac:picMk id="11" creationId="{47A7481F-99BD-A67A-E43B-79B5415E3EEB}"/>
          </ac:picMkLst>
        </pc:picChg>
        <pc:picChg chg="add mod">
          <ac:chgData name="Richard Chalk" userId="287f8aa4f4de1d19" providerId="LiveId" clId="{6F62DC98-6C89-429A-9A76-3352FC6D3228}" dt="2023-06-02T05:27:24.285" v="398" actId="1036"/>
          <ac:picMkLst>
            <pc:docMk/>
            <pc:sldMk cId="1587974455" sldId="359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7:24.024" v="1095" actId="1076"/>
          <ac:picMkLst>
            <pc:docMk/>
            <pc:sldMk cId="1587974455" sldId="359"/>
            <ac:picMk id="3074" creationId="{4C100ECB-20B7-A5C5-221C-0AE6629BAE6D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5:47:41.443" v="3862" actId="6549"/>
        <pc:sldMkLst>
          <pc:docMk/>
          <pc:sldMk cId="1183677842" sldId="360"/>
        </pc:sldMkLst>
        <pc:spChg chg="del">
          <ac:chgData name="Richard Chalk" userId="287f8aa4f4de1d19" providerId="LiveId" clId="{6F62DC98-6C89-429A-9A76-3352FC6D3228}" dt="2023-06-02T05:28:16.552" v="449" actId="478"/>
          <ac:spMkLst>
            <pc:docMk/>
            <pc:sldMk cId="1183677842" sldId="360"/>
            <ac:spMk id="2" creationId="{C757654E-CD34-BE2E-F8B3-FC332E833522}"/>
          </ac:spMkLst>
        </pc:spChg>
        <pc:spChg chg="mod ord">
          <ac:chgData name="Richard Chalk" userId="287f8aa4f4de1d19" providerId="LiveId" clId="{6F62DC98-6C89-429A-9A76-3352FC6D3228}" dt="2023-06-02T13:23:18.524" v="3001" actId="20577"/>
          <ac:spMkLst>
            <pc:docMk/>
            <pc:sldMk cId="1183677842" sldId="360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42:25.302" v="1217" actId="1035"/>
          <ac:spMkLst>
            <pc:docMk/>
            <pc:sldMk cId="1183677842" sldId="360"/>
            <ac:spMk id="7" creationId="{3F0DACF9-E70F-3A91-564F-4607F8C0B53A}"/>
          </ac:spMkLst>
        </pc:spChg>
        <pc:spChg chg="mod">
          <ac:chgData name="Richard Chalk" userId="287f8aa4f4de1d19" providerId="LiveId" clId="{6F62DC98-6C89-429A-9A76-3352FC6D3228}" dt="2023-06-05T05:47:12.543" v="3859" actId="6549"/>
          <ac:spMkLst>
            <pc:docMk/>
            <pc:sldMk cId="1183677842" sldId="360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05:31:04.131" v="642" actId="478"/>
          <ac:spMkLst>
            <pc:docMk/>
            <pc:sldMk cId="1183677842" sldId="360"/>
            <ac:spMk id="10" creationId="{66F30CDD-FFAA-0A48-2B29-7A8874FAFA8D}"/>
          </ac:spMkLst>
        </pc:spChg>
        <pc:spChg chg="add mod">
          <ac:chgData name="Richard Chalk" userId="287f8aa4f4de1d19" providerId="LiveId" clId="{6F62DC98-6C89-429A-9A76-3352FC6D3228}" dt="2023-06-02T12:35:50.384" v="1656" actId="1037"/>
          <ac:spMkLst>
            <pc:docMk/>
            <pc:sldMk cId="1183677842" sldId="360"/>
            <ac:spMk id="13" creationId="{73F9F283-CD93-E9F3-4140-401ADB47CAC5}"/>
          </ac:spMkLst>
        </pc:spChg>
        <pc:spChg chg="add del mod">
          <ac:chgData name="Richard Chalk" userId="287f8aa4f4de1d19" providerId="LiveId" clId="{6F62DC98-6C89-429A-9A76-3352FC6D3228}" dt="2023-06-02T13:22:27.131" v="2995" actId="478"/>
          <ac:spMkLst>
            <pc:docMk/>
            <pc:sldMk cId="1183677842" sldId="360"/>
            <ac:spMk id="14" creationId="{DBAF31F4-3158-23CE-B203-27C38AA5E78A}"/>
          </ac:spMkLst>
        </pc:spChg>
        <pc:spChg chg="add mod">
          <ac:chgData name="Richard Chalk" userId="287f8aa4f4de1d19" providerId="LiveId" clId="{6F62DC98-6C89-429A-9A76-3352FC6D3228}" dt="2023-06-05T05:47:27.444" v="3860" actId="20577"/>
          <ac:spMkLst>
            <pc:docMk/>
            <pc:sldMk cId="1183677842" sldId="360"/>
            <ac:spMk id="15" creationId="{3A55B1CA-E878-75C1-9D37-BA2AE08E8BE5}"/>
          </ac:spMkLst>
        </pc:spChg>
        <pc:spChg chg="add mod">
          <ac:chgData name="Richard Chalk" userId="287f8aa4f4de1d19" providerId="LiveId" clId="{6F62DC98-6C89-429A-9A76-3352FC6D3228}" dt="2023-06-02T05:51:38.087" v="1220" actId="1076"/>
          <ac:spMkLst>
            <pc:docMk/>
            <pc:sldMk cId="1183677842" sldId="360"/>
            <ac:spMk id="18" creationId="{2818E694-3566-8A91-27B5-45D7B3AAF7E8}"/>
          </ac:spMkLst>
        </pc:spChg>
        <pc:spChg chg="add mod">
          <ac:chgData name="Richard Chalk" userId="287f8aa4f4de1d19" providerId="LiveId" clId="{6F62DC98-6C89-429A-9A76-3352FC6D3228}" dt="2023-06-02T13:22:30.699" v="2996" actId="14100"/>
          <ac:spMkLst>
            <pc:docMk/>
            <pc:sldMk cId="1183677842" sldId="360"/>
            <ac:spMk id="19" creationId="{C3491B37-6D8D-FE5C-6738-378B7FB245DA}"/>
          </ac:spMkLst>
        </pc:spChg>
        <pc:spChg chg="mod">
          <ac:chgData name="Richard Chalk" userId="287f8aa4f4de1d19" providerId="LiveId" clId="{6F62DC98-6C89-429A-9A76-3352FC6D3228}" dt="2023-06-02T13:21:58.079" v="2935" actId="6549"/>
          <ac:spMkLst>
            <pc:docMk/>
            <pc:sldMk cId="1183677842" sldId="360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8" creationId="{1A12F87A-1EF1-AF11-BE49-04F9E1694EF1}"/>
          </ac:picMkLst>
        </pc:picChg>
        <pc:picChg chg="mod">
          <ac:chgData name="Richard Chalk" userId="287f8aa4f4de1d19" providerId="LiveId" clId="{6F62DC98-6C89-429A-9A76-3352FC6D3228}" dt="2023-06-02T05:41:47.979" v="1196" actId="1037"/>
          <ac:picMkLst>
            <pc:docMk/>
            <pc:sldMk cId="1183677842" sldId="360"/>
            <ac:picMk id="11" creationId="{47A7481F-99BD-A67A-E43B-79B5415E3EEB}"/>
          </ac:picMkLst>
        </pc:picChg>
        <pc:picChg chg="mod">
          <ac:chgData name="Richard Chalk" userId="287f8aa4f4de1d19" providerId="LiveId" clId="{6F62DC98-6C89-429A-9A76-3352FC6D3228}" dt="2023-06-02T05:30:34.087" v="596" actId="1035"/>
          <ac:picMkLst>
            <pc:docMk/>
            <pc:sldMk cId="1183677842" sldId="360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8:28.419" v="1103" actId="1076"/>
          <ac:picMkLst>
            <pc:docMk/>
            <pc:sldMk cId="1183677842" sldId="360"/>
            <ac:picMk id="16" creationId="{7C0F8FF7-B849-2C02-BBB7-22F0C351E8E6}"/>
          </ac:picMkLst>
        </pc:pic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3:20:09.686" v="2832" actId="1037"/>
          <ac:picMkLst>
            <pc:docMk/>
            <pc:sldMk cId="1183677842" sldId="360"/>
            <ac:picMk id="20" creationId="{D5F5266A-D403-2732-2DE3-8513D55846A2}"/>
          </ac:picMkLst>
        </pc:picChg>
        <pc:picChg chg="mod">
          <ac:chgData name="Richard Chalk" userId="287f8aa4f4de1d19" providerId="LiveId" clId="{6F62DC98-6C89-429A-9A76-3352FC6D3228}" dt="2023-06-02T05:41:56.598" v="1198" actId="167"/>
          <ac:picMkLst>
            <pc:docMk/>
            <pc:sldMk cId="1183677842" sldId="360"/>
            <ac:picMk id="1028" creationId="{969D74C6-EE7C-CFFD-7A84-CA8CAC6AC300}"/>
          </ac:picMkLst>
        </pc:picChg>
        <pc:picChg chg="add mod">
          <ac:chgData name="Richard Chalk" userId="287f8aa4f4de1d19" providerId="LiveId" clId="{6F62DC98-6C89-429A-9A76-3352FC6D3228}" dt="2023-06-02T05:41:29.865" v="1165" actId="14100"/>
          <ac:picMkLst>
            <pc:docMk/>
            <pc:sldMk cId="1183677842" sldId="360"/>
            <ac:picMk id="2050" creationId="{62032FEE-A641-68BC-50D7-15B7BF98C34E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6:45.449" v="5372" actId="113"/>
        <pc:sldMkLst>
          <pc:docMk/>
          <pc:sldMk cId="2003245296" sldId="361"/>
        </pc:sldMkLst>
        <pc:spChg chg="add mod ord">
          <ac:chgData name="Richard Chalk" userId="287f8aa4f4de1d19" providerId="LiveId" clId="{6F62DC98-6C89-429A-9A76-3352FC6D3228}" dt="2023-06-02T12:36:21.721" v="1725" actId="6549"/>
          <ac:spMkLst>
            <pc:docMk/>
            <pc:sldMk cId="2003245296" sldId="361"/>
            <ac:spMk id="3" creationId="{C931FCE0-E2B8-0F56-C03A-C2A4AFB00109}"/>
          </ac:spMkLst>
        </pc:spChg>
        <pc:spChg chg="mod">
          <ac:chgData name="Richard Chalk" userId="287f8aa4f4de1d19" providerId="LiveId" clId="{6F62DC98-6C89-429A-9A76-3352FC6D3228}" dt="2023-06-02T12:25:55.023" v="1503" actId="20577"/>
          <ac:spMkLst>
            <pc:docMk/>
            <pc:sldMk cId="2003245296" sldId="361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7" creationId="{3F0DACF9-E70F-3A91-564F-4607F8C0B53A}"/>
          </ac:spMkLst>
        </pc:spChg>
        <pc:spChg chg="del">
          <ac:chgData name="Richard Chalk" userId="287f8aa4f4de1d19" providerId="LiveId" clId="{6F62DC98-6C89-429A-9A76-3352FC6D3228}" dt="2023-06-02T12:32:12.858" v="1556" actId="478"/>
          <ac:spMkLst>
            <pc:docMk/>
            <pc:sldMk cId="2003245296" sldId="361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3" creationId="{73F9F283-CD93-E9F3-4140-401ADB47CAC5}"/>
          </ac:spMkLst>
        </pc:spChg>
        <pc:spChg chg="del">
          <ac:chgData name="Richard Chalk" userId="287f8aa4f4de1d19" providerId="LiveId" clId="{6F62DC98-6C89-429A-9A76-3352FC6D3228}" dt="2023-06-02T12:32:10.914" v="1555" actId="478"/>
          <ac:spMkLst>
            <pc:docMk/>
            <pc:sldMk cId="2003245296" sldId="361"/>
            <ac:spMk id="14" creationId="{DBAF31F4-3158-23CE-B203-27C38AA5E78A}"/>
          </ac:spMkLst>
        </pc:spChg>
        <pc:spChg chg="del">
          <ac:chgData name="Richard Chalk" userId="287f8aa4f4de1d19" providerId="LiveId" clId="{6F62DC98-6C89-429A-9A76-3352FC6D3228}" dt="2023-06-02T12:32:07.957" v="1554" actId="478"/>
          <ac:spMkLst>
            <pc:docMk/>
            <pc:sldMk cId="2003245296" sldId="361"/>
            <ac:spMk id="15" creationId="{3A55B1CA-E878-75C1-9D37-BA2AE08E8BE5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8" creationId="{2818E694-3566-8A91-27B5-45D7B3AAF7E8}"/>
          </ac:spMkLst>
        </pc:spChg>
        <pc:spChg chg="del">
          <ac:chgData name="Richard Chalk" userId="287f8aa4f4de1d19" providerId="LiveId" clId="{6F62DC98-6C89-429A-9A76-3352FC6D3228}" dt="2023-06-02T12:31:12.693" v="1546" actId="478"/>
          <ac:spMkLst>
            <pc:docMk/>
            <pc:sldMk cId="2003245296" sldId="361"/>
            <ac:spMk id="19" creationId="{C3491B37-6D8D-FE5C-6738-378B7FB245DA}"/>
          </ac:spMkLst>
        </pc:spChg>
        <pc:spChg chg="add del mod">
          <ac:chgData name="Richard Chalk" userId="287f8aa4f4de1d19" providerId="LiveId" clId="{6F62DC98-6C89-429A-9A76-3352FC6D3228}" dt="2023-06-02T12:32:46.899" v="1580" actId="478"/>
          <ac:spMkLst>
            <pc:docMk/>
            <pc:sldMk cId="2003245296" sldId="361"/>
            <ac:spMk id="20" creationId="{E6F23BE8-BC46-72C8-EE44-EBE925601791}"/>
          </ac:spMkLst>
        </pc:spChg>
        <pc:spChg chg="add mod">
          <ac:chgData name="Richard Chalk" userId="287f8aa4f4de1d19" providerId="LiveId" clId="{6F62DC98-6C89-429A-9A76-3352FC6D3228}" dt="2023-06-05T06:38:56.338" v="4586" actId="6549"/>
          <ac:spMkLst>
            <pc:docMk/>
            <pc:sldMk cId="2003245296" sldId="361"/>
            <ac:spMk id="22" creationId="{F2A50460-1456-D5BA-2834-F400A8B1CAC4}"/>
          </ac:spMkLst>
        </pc:spChg>
        <pc:spChg chg="add mod">
          <ac:chgData name="Richard Chalk" userId="287f8aa4f4de1d19" providerId="LiveId" clId="{6F62DC98-6C89-429A-9A76-3352FC6D3228}" dt="2023-06-02T12:35:56.321" v="1658" actId="1076"/>
          <ac:spMkLst>
            <pc:docMk/>
            <pc:sldMk cId="2003245296" sldId="361"/>
            <ac:spMk id="23" creationId="{A3F05E27-01B5-7D34-A885-A654621FD29A}"/>
          </ac:spMkLst>
        </pc:spChg>
        <pc:spChg chg="add mod">
          <ac:chgData name="Richard Chalk" userId="287f8aa4f4de1d19" providerId="LiveId" clId="{6F62DC98-6C89-429A-9A76-3352FC6D3228}" dt="2023-06-02T12:38:55.670" v="1747" actId="1036"/>
          <ac:spMkLst>
            <pc:docMk/>
            <pc:sldMk cId="2003245296" sldId="361"/>
            <ac:spMk id="25" creationId="{5378F68F-1727-4229-6F8D-8E22A8C511E9}"/>
          </ac:spMkLst>
        </pc:spChg>
        <pc:spChg chg="add mod">
          <ac:chgData name="Richard Chalk" userId="287f8aa4f4de1d19" providerId="LiveId" clId="{6F62DC98-6C89-429A-9A76-3352FC6D3228}" dt="2023-06-02T12:40:10.660" v="1894" actId="1035"/>
          <ac:spMkLst>
            <pc:docMk/>
            <pc:sldMk cId="2003245296" sldId="361"/>
            <ac:spMk id="27" creationId="{D3719EA1-C614-98EA-6F5A-20436D043CA5}"/>
          </ac:spMkLst>
        </pc:spChg>
        <pc:spChg chg="add mod">
          <ac:chgData name="Richard Chalk" userId="287f8aa4f4de1d19" providerId="LiveId" clId="{6F62DC98-6C89-429A-9A76-3352FC6D3228}" dt="2023-06-02T12:40:23.101" v="1946" actId="20577"/>
          <ac:spMkLst>
            <pc:docMk/>
            <pc:sldMk cId="2003245296" sldId="361"/>
            <ac:spMk id="29" creationId="{067525B8-69F6-9C47-14AA-028E3035F9F1}"/>
          </ac:spMkLst>
        </pc:spChg>
        <pc:spChg chg="add mod">
          <ac:chgData name="Richard Chalk" userId="287f8aa4f4de1d19" providerId="LiveId" clId="{6F62DC98-6C89-429A-9A76-3352FC6D3228}" dt="2023-06-05T07:36:45.449" v="5372" actId="113"/>
          <ac:spMkLst>
            <pc:docMk/>
            <pc:sldMk cId="2003245296" sldId="361"/>
            <ac:spMk id="30" creationId="{C7761797-93CB-3CD9-A42C-17D88A371B77}"/>
          </ac:spMkLst>
        </pc:spChg>
        <pc:spChg chg="add del mod">
          <ac:chgData name="Richard Chalk" userId="287f8aa4f4de1d19" providerId="LiveId" clId="{6F62DC98-6C89-429A-9A76-3352FC6D3228}" dt="2023-06-05T07:36:26.222" v="5329" actId="403"/>
          <ac:spMkLst>
            <pc:docMk/>
            <pc:sldMk cId="2003245296" sldId="361"/>
            <ac:spMk id="31" creationId="{E3FB6C66-8916-0BB8-C151-F7F44CF25699}"/>
          </ac:spMkLst>
        </pc:spChg>
        <pc:spChg chg="mod">
          <ac:chgData name="Richard Chalk" userId="287f8aa4f4de1d19" providerId="LiveId" clId="{6F62DC98-6C89-429A-9A76-3352FC6D3228}" dt="2023-06-02T12:34:52.843" v="1626" actId="5793"/>
          <ac:spMkLst>
            <pc:docMk/>
            <pc:sldMk cId="2003245296" sldId="361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36:32.329" v="5371" actId="1037"/>
          <ac:picMkLst>
            <pc:docMk/>
            <pc:sldMk cId="2003245296" sldId="361"/>
            <ac:picMk id="2" creationId="{454B0E8F-0D81-464F-0BF2-04D7C3F5B5DC}"/>
          </ac:picMkLst>
        </pc:picChg>
        <pc:picChg chg="del">
          <ac:chgData name="Richard Chalk" userId="287f8aa4f4de1d19" providerId="LiveId" clId="{6F62DC98-6C89-429A-9A76-3352FC6D3228}" dt="2023-06-02T12:31:11.362" v="1544" actId="478"/>
          <ac:picMkLst>
            <pc:docMk/>
            <pc:sldMk cId="2003245296" sldId="361"/>
            <ac:picMk id="8" creationId="{1A12F87A-1EF1-AF11-BE49-04F9E1694EF1}"/>
          </ac:picMkLst>
        </pc:picChg>
        <pc:picChg chg="del mod">
          <ac:chgData name="Richard Chalk" userId="287f8aa4f4de1d19" providerId="LiveId" clId="{6F62DC98-6C89-429A-9A76-3352FC6D3228}" dt="2023-06-02T12:35:30.766" v="1630" actId="478"/>
          <ac:picMkLst>
            <pc:docMk/>
            <pc:sldMk cId="2003245296" sldId="361"/>
            <ac:picMk id="11" creationId="{47A7481F-99BD-A67A-E43B-79B5415E3EEB}"/>
          </ac:picMkLst>
        </pc:picChg>
        <pc:picChg chg="del">
          <ac:chgData name="Richard Chalk" userId="287f8aa4f4de1d19" providerId="LiveId" clId="{6F62DC98-6C89-429A-9A76-3352FC6D3228}" dt="2023-06-02T12:31:10.409" v="1543" actId="478"/>
          <ac:picMkLst>
            <pc:docMk/>
            <pc:sldMk cId="2003245296" sldId="361"/>
            <ac:picMk id="12" creationId="{9C6F98A6-453E-A949-9714-79E002C83620}"/>
          </ac:picMkLst>
        </pc:picChg>
        <pc:picChg chg="del">
          <ac:chgData name="Richard Chalk" userId="287f8aa4f4de1d19" providerId="LiveId" clId="{6F62DC98-6C89-429A-9A76-3352FC6D3228}" dt="2023-06-02T12:32:07.957" v="1554" actId="478"/>
          <ac:picMkLst>
            <pc:docMk/>
            <pc:sldMk cId="2003245296" sldId="361"/>
            <ac:picMk id="16" creationId="{7C0F8FF7-B849-2C02-BBB7-22F0C351E8E6}"/>
          </ac:picMkLst>
        </pc:picChg>
        <pc:picChg chg="del">
          <ac:chgData name="Richard Chalk" userId="287f8aa4f4de1d19" providerId="LiveId" clId="{6F62DC98-6C89-429A-9A76-3352FC6D3228}" dt="2023-06-02T12:31:11.969" v="1545" actId="478"/>
          <ac:picMkLst>
            <pc:docMk/>
            <pc:sldMk cId="2003245296" sldId="361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2:38:55.670" v="1747" actId="1036"/>
          <ac:picMkLst>
            <pc:docMk/>
            <pc:sldMk cId="2003245296" sldId="361"/>
            <ac:picMk id="24" creationId="{61736C99-47D0-D1AF-612D-10036F8C07DD}"/>
          </ac:picMkLst>
        </pc:picChg>
        <pc:picChg chg="add mod">
          <ac:chgData name="Richard Chalk" userId="287f8aa4f4de1d19" providerId="LiveId" clId="{6F62DC98-6C89-429A-9A76-3352FC6D3228}" dt="2023-06-02T12:40:19.238" v="1944" actId="1036"/>
          <ac:picMkLst>
            <pc:docMk/>
            <pc:sldMk cId="2003245296" sldId="361"/>
            <ac:picMk id="28" creationId="{CB8A829E-2ACF-B691-D4D3-0570400E9951}"/>
          </ac:picMkLst>
        </pc:picChg>
        <pc:picChg chg="add mod">
          <ac:chgData name="Richard Chalk" userId="287f8aa4f4de1d19" providerId="LiveId" clId="{6F62DC98-6C89-429A-9A76-3352FC6D3228}" dt="2023-06-02T12:41:30.108" v="2101" actId="1076"/>
          <ac:picMkLst>
            <pc:docMk/>
            <pc:sldMk cId="2003245296" sldId="361"/>
            <ac:picMk id="32" creationId="{0DFF22BA-AF94-06D5-43B7-73D2D247E857}"/>
          </ac:picMkLst>
        </pc:picChg>
        <pc:picChg chg="add mod ord">
          <ac:chgData name="Richard Chalk" userId="287f8aa4f4de1d19" providerId="LiveId" clId="{6F62DC98-6C89-429A-9A76-3352FC6D3228}" dt="2023-06-05T06:39:10.037" v="4587" actId="167"/>
          <ac:picMkLst>
            <pc:docMk/>
            <pc:sldMk cId="2003245296" sldId="361"/>
            <ac:picMk id="33" creationId="{0BD2EE89-8C56-99F7-0F84-947E0A2634B5}"/>
          </ac:picMkLst>
        </pc:picChg>
        <pc:picChg chg="add mod">
          <ac:chgData name="Richard Chalk" userId="287f8aa4f4de1d19" providerId="LiveId" clId="{6F62DC98-6C89-429A-9A76-3352FC6D3228}" dt="2023-06-02T13:23:47.216" v="3004" actId="1076"/>
          <ac:picMkLst>
            <pc:docMk/>
            <pc:sldMk cId="2003245296" sldId="361"/>
            <ac:picMk id="34" creationId="{CB4666C7-2359-CC0F-8555-CA8AFE265E3F}"/>
          </ac:picMkLst>
        </pc:picChg>
        <pc:picChg chg="del">
          <ac:chgData name="Richard Chalk" userId="287f8aa4f4de1d19" providerId="LiveId" clId="{6F62DC98-6C89-429A-9A76-3352FC6D3228}" dt="2023-06-02T12:32:01.845" v="1552" actId="478"/>
          <ac:picMkLst>
            <pc:docMk/>
            <pc:sldMk cId="2003245296" sldId="361"/>
            <ac:picMk id="2050" creationId="{62032FEE-A641-68BC-50D7-15B7BF98C34E}"/>
          </ac:picMkLst>
        </pc:picChg>
        <pc:picChg chg="add mod">
          <ac:chgData name="Richard Chalk" userId="287f8aa4f4de1d19" providerId="LiveId" clId="{6F62DC98-6C89-429A-9A76-3352FC6D3228}" dt="2023-06-02T12:35:35.994" v="1631" actId="1076"/>
          <ac:picMkLst>
            <pc:docMk/>
            <pc:sldMk cId="2003245296" sldId="361"/>
            <ac:picMk id="4098" creationId="{32943359-DB8A-8B4E-7EC5-9A2C23AF06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8:29.931" v="5387" actId="20577"/>
        <pc:sldMkLst>
          <pc:docMk/>
          <pc:sldMk cId="2476103895" sldId="362"/>
        </pc:sldMkLst>
        <pc:spChg chg="add mod">
          <ac:chgData name="Richard Chalk" userId="287f8aa4f4de1d19" providerId="LiveId" clId="{6F62DC98-6C89-429A-9A76-3352FC6D3228}" dt="2023-06-02T13:31:30.232" v="3087" actId="207"/>
          <ac:spMkLst>
            <pc:docMk/>
            <pc:sldMk cId="2476103895" sldId="362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2T12:45:30.509" v="2269" actId="6549"/>
          <ac:spMkLst>
            <pc:docMk/>
            <pc:sldMk cId="2476103895" sldId="362"/>
            <ac:spMk id="4" creationId="{4771B46A-233B-C554-9461-6E930E187917}"/>
          </ac:spMkLst>
        </pc:spChg>
        <pc:spChg chg="mod ord">
          <ac:chgData name="Richard Chalk" userId="287f8aa4f4de1d19" providerId="LiveId" clId="{6F62DC98-6C89-429A-9A76-3352FC6D3228}" dt="2023-06-02T13:26:27.215" v="3066" actId="1038"/>
          <ac:spMkLst>
            <pc:docMk/>
            <pc:sldMk cId="2476103895" sldId="362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2T12:55:18.514" v="2701" actId="20577"/>
          <ac:spMkLst>
            <pc:docMk/>
            <pc:sldMk cId="2476103895" sldId="362"/>
            <ac:spMk id="9" creationId="{A81AD6CE-6209-BF46-540A-F47EBE84A741}"/>
          </ac:spMkLst>
        </pc:spChg>
        <pc:spChg chg="mod ord">
          <ac:chgData name="Richard Chalk" userId="287f8aa4f4de1d19" providerId="LiveId" clId="{6F62DC98-6C89-429A-9A76-3352FC6D3228}" dt="2023-06-05T07:38:29.931" v="5387" actId="20577"/>
          <ac:spMkLst>
            <pc:docMk/>
            <pc:sldMk cId="2476103895" sldId="362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2:50:54.539" v="2520" actId="1076"/>
          <ac:picMkLst>
            <pc:docMk/>
            <pc:sldMk cId="2476103895" sldId="362"/>
            <ac:picMk id="2" creationId="{C211F7E0-A50F-24EE-46B2-FF99B49FB072}"/>
          </ac:picMkLst>
        </pc:picChg>
        <pc:picChg chg="mod or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13:02:46.913" v="2797" actId="1036"/>
          <ac:picMkLst>
            <pc:docMk/>
            <pc:sldMk cId="2476103895" sldId="362"/>
            <ac:picMk id="10" creationId="{EA06B9DD-A910-C04F-6219-B8F171284ED7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1" creationId="{1F6742DE-09E9-A4BD-3D3B-7B3CD5265321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2" creationId="{972A1C38-881F-6C02-4965-622277AC5711}"/>
          </ac:picMkLst>
        </pc:picChg>
        <pc:picChg chg="add mod">
          <ac:chgData name="Richard Chalk" userId="287f8aa4f4de1d19" providerId="LiveId" clId="{6F62DC98-6C89-429A-9A76-3352FC6D3228}" dt="2023-06-02T13:31:46.534" v="3098" actId="1035"/>
          <ac:picMkLst>
            <pc:docMk/>
            <pc:sldMk cId="2476103895" sldId="362"/>
            <ac:picMk id="13" creationId="{FCE7005F-30C4-93DF-3C4D-89B9086CBC4E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4" creationId="{31376E1F-CDA5-A96D-1269-57C708EC4D88}"/>
          </ac:picMkLst>
        </pc:picChg>
        <pc:picChg chg="add del mod">
          <ac:chgData name="Richard Chalk" userId="287f8aa4f4de1d19" providerId="LiveId" clId="{6F62DC98-6C89-429A-9A76-3352FC6D3228}" dt="2023-06-02T13:31:17.864" v="3080" actId="478"/>
          <ac:picMkLst>
            <pc:docMk/>
            <pc:sldMk cId="2476103895" sldId="362"/>
            <ac:picMk id="15" creationId="{77692AEA-A557-15E2-D3D6-808FDEAAF72F}"/>
          </ac:picMkLst>
        </pc:picChg>
        <pc:picChg chg="add mod">
          <ac:chgData name="Richard Chalk" userId="287f8aa4f4de1d19" providerId="LiveId" clId="{6F62DC98-6C89-429A-9A76-3352FC6D3228}" dt="2023-06-02T13:32:06.611" v="3110" actId="1037"/>
          <ac:picMkLst>
            <pc:docMk/>
            <pc:sldMk cId="2476103895" sldId="362"/>
            <ac:picMk id="16" creationId="{39B20EBD-6461-F660-09CB-8AA311BAF9D9}"/>
          </ac:picMkLst>
        </pc:picChg>
        <pc:picChg chg="add mod">
          <ac:chgData name="Richard Chalk" userId="287f8aa4f4de1d19" providerId="LiveId" clId="{6F62DC98-6C89-429A-9A76-3352FC6D3228}" dt="2023-06-02T13:32:13.368" v="3115" actId="1035"/>
          <ac:picMkLst>
            <pc:docMk/>
            <pc:sldMk cId="2476103895" sldId="362"/>
            <ac:picMk id="17" creationId="{6F8FDCFA-79D8-BA33-98FB-FC64726E7A4A}"/>
          </ac:picMkLst>
        </pc:picChg>
        <pc:picChg chg="add mo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9:39.869" v="5388" actId="113"/>
        <pc:sldMkLst>
          <pc:docMk/>
          <pc:sldMk cId="3996777542" sldId="363"/>
        </pc:sldMkLst>
        <pc:spChg chg="add del mod">
          <ac:chgData name="Richard Chalk" userId="287f8aa4f4de1d19" providerId="LiveId" clId="{6F62DC98-6C89-429A-9A76-3352FC6D3228}" dt="2023-06-05T05:15:38.707" v="3197" actId="26606"/>
          <ac:spMkLst>
            <pc:docMk/>
            <pc:sldMk cId="3996777542" sldId="363"/>
            <ac:spMk id="3" creationId="{469A12DF-0A8C-6CFD-49E6-58F615D7856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5T05:41:03.256" v="3818" actId="113"/>
          <ac:spMkLst>
            <pc:docMk/>
            <pc:sldMk cId="3996777542" sldId="363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3:34:50.097" v="3131" actId="478"/>
          <ac:spMkLst>
            <pc:docMk/>
            <pc:sldMk cId="3996777542" sldId="363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5:17:15.278" v="3225" actId="1038"/>
          <ac:spMkLst>
            <pc:docMk/>
            <pc:sldMk cId="3996777542" sldId="363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9" creationId="{A81AD6CE-6209-BF46-540A-F47EBE84A741}"/>
          </ac:spMkLst>
        </pc:spChg>
        <pc:spChg chg="add mod">
          <ac:chgData name="Richard Chalk" userId="287f8aa4f4de1d19" providerId="LiveId" clId="{6F62DC98-6C89-429A-9A76-3352FC6D3228}" dt="2023-06-05T05:24:29.224" v="3395" actId="1038"/>
          <ac:spMkLst>
            <pc:docMk/>
            <pc:sldMk cId="3996777542" sldId="363"/>
            <ac:spMk id="10" creationId="{34B6898B-0B5D-EAC4-30CA-446A7C813EA1}"/>
          </ac:spMkLst>
        </pc:spChg>
        <pc:spChg chg="add del">
          <ac:chgData name="Richard Chalk" userId="287f8aa4f4de1d19" providerId="LiveId" clId="{6F62DC98-6C89-429A-9A76-3352FC6D3228}" dt="2023-06-05T05:24:45.756" v="3397" actId="22"/>
          <ac:spMkLst>
            <pc:docMk/>
            <pc:sldMk cId="3996777542" sldId="363"/>
            <ac:spMk id="12" creationId="{CC5691C3-C835-437A-2D16-4D2A777C8CE7}"/>
          </ac:spMkLst>
        </pc:spChg>
        <pc:spChg chg="mod">
          <ac:chgData name="Richard Chalk" userId="287f8aa4f4de1d19" providerId="LiveId" clId="{6F62DC98-6C89-429A-9A76-3352FC6D3228}" dt="2023-06-05T07:39:39.869" v="5388" actId="113"/>
          <ac:spMkLst>
            <pc:docMk/>
            <pc:sldMk cId="3996777542" sldId="363"/>
            <ac:spMk id="658" creationId="{00000000-0000-0000-0000-000000000000}"/>
          </ac:spMkLst>
        </pc:spChg>
        <pc:graphicFrameChg chg="add del">
          <ac:chgData name="Richard Chalk" userId="287f8aa4f4de1d19" providerId="LiveId" clId="{6F62DC98-6C89-429A-9A76-3352FC6D3228}" dt="2023-06-05T05:15:32.686" v="3195" actId="26606"/>
          <ac:graphicFrameMkLst>
            <pc:docMk/>
            <pc:sldMk cId="3996777542" sldId="363"/>
            <ac:graphicFrameMk id="1030" creationId="{394E7881-CAD8-1684-F335-A98A75F300C7}"/>
          </ac:graphicFrameMkLst>
        </pc:graphicFrameChg>
        <pc:graphicFrameChg chg="add del">
          <ac:chgData name="Richard Chalk" userId="287f8aa4f4de1d19" providerId="LiveId" clId="{6F62DC98-6C89-429A-9A76-3352FC6D3228}" dt="2023-06-05T05:15:38.707" v="3197" actId="26606"/>
          <ac:graphicFrameMkLst>
            <pc:docMk/>
            <pc:sldMk cId="3996777542" sldId="363"/>
            <ac:graphicFrameMk id="1031" creationId="{F47817C0-7CAC-FE53-F9C8-0073B373F2BA}"/>
          </ac:graphicFrameMkLst>
        </pc:graphicFrameChg>
        <pc:picChg chg="del">
          <ac:chgData name="Richard Chalk" userId="287f8aa4f4de1d19" providerId="LiveId" clId="{6F62DC98-6C89-429A-9A76-3352FC6D3228}" dt="2023-06-02T13:34:48.037" v="3130" actId="478"/>
          <ac:picMkLst>
            <pc:docMk/>
            <pc:sldMk cId="3996777542" sldId="363"/>
            <ac:picMk id="2" creationId="{C211F7E0-A50F-24EE-46B2-FF99B49FB072}"/>
          </ac:picMkLst>
        </pc:picChg>
        <pc:picChg chg="add mod">
          <ac:chgData name="Richard Chalk" userId="287f8aa4f4de1d19" providerId="LiveId" clId="{6F62DC98-6C89-429A-9A76-3352FC6D3228}" dt="2023-06-05T05:15:23.664" v="3193" actId="1076"/>
          <ac:picMkLst>
            <pc:docMk/>
            <pc:sldMk cId="3996777542" sldId="363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5T05:17:00.336" v="3204" actId="1076"/>
          <ac:picMkLst>
            <pc:docMk/>
            <pc:sldMk cId="3996777542" sldId="363"/>
            <ac:picMk id="8" creationId="{E43D94EA-AA5E-76D8-BAFE-520EF4533E33}"/>
          </ac:picMkLst>
        </pc:picChg>
        <pc:picChg chg="del">
          <ac:chgData name="Richard Chalk" userId="287f8aa4f4de1d19" providerId="LiveId" clId="{6F62DC98-6C89-429A-9A76-3352FC6D3228}" dt="2023-06-02T13:34:50.843" v="3132" actId="478"/>
          <ac:picMkLst>
            <pc:docMk/>
            <pc:sldMk cId="3996777542" sldId="363"/>
            <ac:picMk id="10" creationId="{EA06B9DD-A910-C04F-6219-B8F171284ED7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1" creationId="{1F6742DE-09E9-A4BD-3D3B-7B3CD526532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2" creationId="{972A1C38-881F-6C02-4965-622277AC571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3" creationId="{FCE7005F-30C4-93DF-3C4D-89B9086CBC4E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4" creationId="{31376E1F-CDA5-A96D-1269-57C708EC4D88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6" creationId="{39B20EBD-6461-F660-09CB-8AA311BAF9D9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7" creationId="{6F8FDCFA-79D8-BA33-98FB-FC64726E7A4A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41:00.752" v="5389" actId="113"/>
        <pc:sldMkLst>
          <pc:docMk/>
          <pc:sldMk cId="3011520015" sldId="364"/>
        </pc:sldMkLst>
        <pc:spChg chg="del">
          <ac:chgData name="Richard Chalk" userId="287f8aa4f4de1d19" providerId="LiveId" clId="{6F62DC98-6C89-429A-9A76-3352FC6D3228}" dt="2023-06-05T05:33:41.375" v="3408" actId="478"/>
          <ac:spMkLst>
            <pc:docMk/>
            <pc:sldMk cId="3011520015" sldId="364"/>
            <ac:spMk id="3" creationId="{469A12DF-0A8C-6CFD-49E6-58F615D78565}"/>
          </ac:spMkLst>
        </pc:spChg>
        <pc:spChg chg="mod">
          <ac:chgData name="Richard Chalk" userId="287f8aa4f4de1d19" providerId="LiveId" clId="{6F62DC98-6C89-429A-9A76-3352FC6D3228}" dt="2023-06-05T05:41:09.119" v="3820" actId="207"/>
          <ac:spMkLst>
            <pc:docMk/>
            <pc:sldMk cId="3011520015" sldId="364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10" creationId="{34B6898B-0B5D-EAC4-30CA-446A7C813EA1}"/>
          </ac:spMkLst>
        </pc:spChg>
        <pc:spChg chg="add mod ord">
          <ac:chgData name="Richard Chalk" userId="287f8aa4f4de1d19" providerId="LiveId" clId="{6F62DC98-6C89-429A-9A76-3352FC6D3228}" dt="2023-06-05T05:40:52.635" v="3815" actId="167"/>
          <ac:spMkLst>
            <pc:docMk/>
            <pc:sldMk cId="3011520015" sldId="364"/>
            <ac:spMk id="11" creationId="{0962E203-17FB-E068-9628-970B520168D8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2" creationId="{B0D6448E-49A5-3685-0A75-81F97C6CB632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3" creationId="{8DEBB0A3-AFD5-6E92-8324-660F2EE974DB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4" creationId="{08B79F56-1384-2399-67B9-660A88A3EB59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5" creationId="{D26AD049-524C-3971-6830-CAE0E29A79F7}"/>
          </ac:spMkLst>
        </pc:spChg>
        <pc:spChg chg="add mod">
          <ac:chgData name="Richard Chalk" userId="287f8aa4f4de1d19" providerId="LiveId" clId="{6F62DC98-6C89-429A-9A76-3352FC6D3228}" dt="2023-06-05T05:40:42.025" v="3814" actId="1035"/>
          <ac:spMkLst>
            <pc:docMk/>
            <pc:sldMk cId="3011520015" sldId="364"/>
            <ac:spMk id="16" creationId="{4D979996-3275-6835-4A95-71A5C137B879}"/>
          </ac:spMkLst>
        </pc:spChg>
        <pc:spChg chg="add mod">
          <ac:chgData name="Richard Chalk" userId="287f8aa4f4de1d19" providerId="LiveId" clId="{6F62DC98-6C89-429A-9A76-3352FC6D3228}" dt="2023-06-05T07:25:22.317" v="5138" actId="1035"/>
          <ac:spMkLst>
            <pc:docMk/>
            <pc:sldMk cId="3011520015" sldId="364"/>
            <ac:spMk id="18" creationId="{1F64E2BA-DA8F-13DD-94A8-A511B578B1BB}"/>
          </ac:spMkLst>
        </pc:spChg>
        <pc:spChg chg="add mod">
          <ac:chgData name="Richard Chalk" userId="287f8aa4f4de1d19" providerId="LiveId" clId="{6F62DC98-6C89-429A-9A76-3352FC6D3228}" dt="2023-06-05T07:25:30.621" v="5160" actId="14100"/>
          <ac:spMkLst>
            <pc:docMk/>
            <pc:sldMk cId="3011520015" sldId="364"/>
            <ac:spMk id="19" creationId="{B38A703C-D46D-3CBF-9F06-9F5A2C6DD334}"/>
          </ac:spMkLst>
        </pc:spChg>
        <pc:spChg chg="mod">
          <ac:chgData name="Richard Chalk" userId="287f8aa4f4de1d19" providerId="LiveId" clId="{6F62DC98-6C89-429A-9A76-3352FC6D3228}" dt="2023-06-05T07:41:00.752" v="5389" actId="113"/>
          <ac:spMkLst>
            <pc:docMk/>
            <pc:sldMk cId="3011520015" sldId="364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40:54.639" v="3816" actId="1076"/>
          <ac:picMkLst>
            <pc:docMk/>
            <pc:sldMk cId="3011520015" sldId="364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5T05:35:12.916" v="3495" actId="478"/>
          <ac:picMkLst>
            <pc:docMk/>
            <pc:sldMk cId="3011520015" sldId="364"/>
            <ac:picMk id="8" creationId="{E43D94EA-AA5E-76D8-BAFE-520EF4533E33}"/>
          </ac:picMkLst>
        </pc:picChg>
        <pc:picChg chg="add mod">
          <ac:chgData name="Richard Chalk" userId="287f8aa4f4de1d19" providerId="LiveId" clId="{6F62DC98-6C89-429A-9A76-3352FC6D3228}" dt="2023-06-05T07:25:18.866" v="5134" actId="1035"/>
          <ac:picMkLst>
            <pc:docMk/>
            <pc:sldMk cId="3011520015" sldId="364"/>
            <ac:picMk id="17" creationId="{184AA1B8-E89F-74D9-2F01-9A42657A8A97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8:01:35.441" v="5641" actId="14100"/>
        <pc:sldMkLst>
          <pc:docMk/>
          <pc:sldMk cId="3700136402" sldId="365"/>
        </pc:sldMkLst>
        <pc:spChg chg="add mod">
          <ac:chgData name="Richard Chalk" userId="287f8aa4f4de1d19" providerId="LiveId" clId="{6F62DC98-6C89-429A-9A76-3352FC6D3228}" dt="2023-06-05T07:59:07.928" v="5632" actId="1076"/>
          <ac:spMkLst>
            <pc:docMk/>
            <pc:sldMk cId="3700136402" sldId="365"/>
            <ac:spMk id="3" creationId="{CFD7BBBA-492B-1A9F-8137-53F1475D4E07}"/>
          </ac:spMkLst>
        </pc:spChg>
        <pc:spChg chg="mod">
          <ac:chgData name="Richard Chalk" userId="287f8aa4f4de1d19" providerId="LiveId" clId="{6F62DC98-6C89-429A-9A76-3352FC6D3228}" dt="2023-06-05T05:43:14.427" v="3831" actId="20577"/>
          <ac:spMkLst>
            <pc:docMk/>
            <pc:sldMk cId="3700136402" sldId="365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6:42:41.273" v="4588" actId="478"/>
          <ac:spMkLst>
            <pc:docMk/>
            <pc:sldMk cId="3700136402" sldId="365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4" creationId="{08B79F56-1384-2399-67B9-660A88A3EB59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8:01:35.441" v="5641" actId="14100"/>
          <ac:spMkLst>
            <pc:docMk/>
            <pc:sldMk cId="3700136402" sldId="365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59:13.080" v="5633" actId="1076"/>
          <ac:picMkLst>
            <pc:docMk/>
            <pc:sldMk cId="3700136402" sldId="365"/>
            <ac:picMk id="2" creationId="{9B859B4B-BFF9-DF79-B93A-1A7B9283A9B8}"/>
          </ac:picMkLst>
        </pc:picChg>
        <pc:picChg chg="del">
          <ac:chgData name="Richard Chalk" userId="287f8aa4f4de1d19" providerId="LiveId" clId="{6F62DC98-6C89-429A-9A76-3352FC6D3228}" dt="2023-06-05T05:43:18.246" v="3832" actId="478"/>
          <ac:picMkLst>
            <pc:docMk/>
            <pc:sldMk cId="3700136402" sldId="365"/>
            <ac:picMk id="7" creationId="{557FCC8F-313A-DC42-2DE4-26E149ECAB69}"/>
          </ac:picMkLst>
        </pc:picChg>
        <pc:picChg chg="add mod">
          <ac:chgData name="Richard Chalk" userId="287f8aa4f4de1d19" providerId="LiveId" clId="{6F62DC98-6C89-429A-9A76-3352FC6D3228}" dt="2023-06-05T07:59:07.928" v="5632" actId="1076"/>
          <ac:picMkLst>
            <pc:docMk/>
            <pc:sldMk cId="3700136402" sldId="365"/>
            <ac:picMk id="8" creationId="{3A4402FA-26CC-DE9B-AEE7-439A48A3D9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52:07.169" v="5429"/>
        <pc:sldMkLst>
          <pc:docMk/>
          <pc:sldMk cId="2476031484" sldId="366"/>
        </pc:sldMkLst>
        <pc:spChg chg="add mod">
          <ac:chgData name="Richard Chalk" userId="287f8aa4f4de1d19" providerId="LiveId" clId="{6F62DC98-6C89-429A-9A76-3352FC6D3228}" dt="2023-06-05T05:55:05.023" v="3984" actId="1582"/>
          <ac:spMkLst>
            <pc:docMk/>
            <pc:sldMk cId="2476031484" sldId="366"/>
            <ac:spMk id="2" creationId="{A6E742D2-7451-CD21-B793-60047D4296A7}"/>
          </ac:spMkLst>
        </pc:spChg>
        <pc:spChg chg="add del mod">
          <ac:chgData name="Richard Chalk" userId="287f8aa4f4de1d19" providerId="LiveId" clId="{6F62DC98-6C89-429A-9A76-3352FC6D3228}" dt="2023-06-05T05:55:40.934" v="4004" actId="478"/>
          <ac:spMkLst>
            <pc:docMk/>
            <pc:sldMk cId="2476031484" sldId="366"/>
            <ac:spMk id="3" creationId="{5FADD0F5-DAAB-1EA9-E0FA-BF6206450D5F}"/>
          </ac:spMkLst>
        </pc:spChg>
        <pc:spChg chg="mod">
          <ac:chgData name="Richard Chalk" userId="287f8aa4f4de1d19" providerId="LiveId" clId="{6F62DC98-6C89-429A-9A76-3352FC6D3228}" dt="2023-06-05T05:55:13.544" v="4000" actId="20577"/>
          <ac:spMkLst>
            <pc:docMk/>
            <pc:sldMk cId="2476031484" sldId="366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7:51:39.885" v="5417" actId="403"/>
          <ac:spMkLst>
            <pc:docMk/>
            <pc:sldMk cId="2476031484" sldId="366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4" creationId="{08B79F56-1384-2399-67B9-660A88A3EB59}"/>
          </ac:spMkLst>
        </pc:spChg>
        <pc:spChg chg="mod">
          <ac:chgData name="Richard Chalk" userId="287f8aa4f4de1d19" providerId="LiveId" clId="{6F62DC98-6C89-429A-9A76-3352FC6D3228}" dt="2023-06-05T05:54:18.585" v="3971" actId="1036"/>
          <ac:spMkLst>
            <pc:docMk/>
            <pc:sldMk cId="2476031484" sldId="366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7:42:32.796" v="5400" actId="207"/>
          <ac:spMkLst>
            <pc:docMk/>
            <pc:sldMk cId="2476031484" sldId="366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54:06.132" v="3960" actId="1076"/>
          <ac:picMkLst>
            <pc:docMk/>
            <pc:sldMk cId="2476031484" sldId="366"/>
            <ac:picMk id="7" creationId="{557FCC8F-313A-DC42-2DE4-26E149ECAB69}"/>
          </ac:picMkLst>
        </pc:picChg>
        <pc:picChg chg="add del mod">
          <ac:chgData name="Richard Chalk" userId="287f8aa4f4de1d19" providerId="LiveId" clId="{6F62DC98-6C89-429A-9A76-3352FC6D3228}" dt="2023-06-05T05:55:40.934" v="4004" actId="478"/>
          <ac:picMkLst>
            <pc:docMk/>
            <pc:sldMk cId="2476031484" sldId="366"/>
            <ac:picMk id="8" creationId="{EEAE5DF8-F2A7-1DD0-B050-FE435D89A801}"/>
          </ac:picMkLst>
        </pc:picChg>
        <pc:picChg chg="add mod">
          <ac:chgData name="Richard Chalk" userId="287f8aa4f4de1d19" providerId="LiveId" clId="{6F62DC98-6C89-429A-9A76-3352FC6D3228}" dt="2023-06-05T07:42:12.152" v="5394" actId="1035"/>
          <ac:picMkLst>
            <pc:docMk/>
            <pc:sldMk cId="2476031484" sldId="366"/>
            <ac:picMk id="9" creationId="{2462FB84-116B-0B8F-C9B1-14834AD48E76}"/>
          </ac:picMkLst>
        </pc:picChg>
        <pc:picChg chg="add mod">
          <ac:chgData name="Richard Chalk" userId="287f8aa4f4de1d19" providerId="LiveId" clId="{6F62DC98-6C89-429A-9A76-3352FC6D3228}" dt="2023-06-05T07:42:15.907" v="5396" actId="1076"/>
          <ac:picMkLst>
            <pc:docMk/>
            <pc:sldMk cId="2476031484" sldId="366"/>
            <ac:picMk id="10" creationId="{BC4388AE-B7D6-72FF-4642-A29648FC78A0}"/>
          </ac:picMkLst>
        </pc:picChg>
        <pc:picChg chg="add mod">
          <ac:chgData name="Richard Chalk" userId="287f8aa4f4de1d19" providerId="LiveId" clId="{6F62DC98-6C89-429A-9A76-3352FC6D3228}" dt="2023-06-05T07:42:19.473" v="5398" actId="1076"/>
          <ac:picMkLst>
            <pc:docMk/>
            <pc:sldMk cId="2476031484" sldId="366"/>
            <ac:picMk id="17" creationId="{BFB34D64-604F-37F1-BE47-D395FBE3E5F3}"/>
          </ac:picMkLst>
        </pc:picChg>
      </pc:sldChg>
      <pc:sldChg chg="delSp modSp add mod modNotesTx">
        <pc:chgData name="Richard Chalk" userId="287f8aa4f4de1d19" providerId="LiveId" clId="{6F62DC98-6C89-429A-9A76-3352FC6D3228}" dt="2023-06-05T07:29:14.150" v="5308" actId="20577"/>
        <pc:sldMkLst>
          <pc:docMk/>
          <pc:sldMk cId="1505800507" sldId="367"/>
        </pc:sldMkLst>
        <pc:spChg chg="del mod">
          <ac:chgData name="Richard Chalk" userId="287f8aa4f4de1d19" providerId="LiveId" clId="{6F62DC98-6C89-429A-9A76-3352FC6D3228}" dt="2023-06-05T06:08:08.678" v="4448" actId="478"/>
          <ac:spMkLst>
            <pc:docMk/>
            <pc:sldMk cId="1505800507" sldId="367"/>
            <ac:spMk id="2" creationId="{A6E742D2-7451-CD21-B793-60047D4296A7}"/>
          </ac:spMkLst>
        </pc:spChg>
        <pc:spChg chg="mod">
          <ac:chgData name="Richard Chalk" userId="287f8aa4f4de1d19" providerId="LiveId" clId="{6F62DC98-6C89-429A-9A76-3352FC6D3228}" dt="2023-06-05T05:57:25.553" v="4099" actId="20577"/>
          <ac:spMkLst>
            <pc:docMk/>
            <pc:sldMk cId="1505800507" sldId="367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6:08:01.954" v="4433" actId="6549"/>
          <ac:spMkLst>
            <pc:docMk/>
            <pc:sldMk cId="1505800507" sldId="367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08:11.142" v="4449" actId="478"/>
          <ac:spMkLst>
            <pc:docMk/>
            <pc:sldMk cId="1505800507" sldId="367"/>
            <ac:spMk id="15" creationId="{D26AD049-524C-3971-6830-CAE0E29A79F7}"/>
          </ac:spMkLst>
        </pc:spChg>
        <pc:spChg chg="mod">
          <ac:chgData name="Richard Chalk" userId="287f8aa4f4de1d19" providerId="LiveId" clId="{6F62DC98-6C89-429A-9A76-3352FC6D3228}" dt="2023-06-05T07:29:14.150" v="5308" actId="20577"/>
          <ac:spMkLst>
            <pc:docMk/>
            <pc:sldMk cId="1505800507" sldId="367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6:08:16.415" v="4450" actId="1076"/>
          <ac:picMkLst>
            <pc:docMk/>
            <pc:sldMk cId="1505800507" sldId="367"/>
            <ac:picMk id="7" creationId="{557FCC8F-313A-DC42-2DE4-26E149ECAB69}"/>
          </ac:picMkLst>
        </pc:picChg>
      </pc:sldChg>
    </pc:docChg>
  </pc:docChgLst>
  <pc:docChgLst>
    <pc:chgData name="Richard Chalk" userId="287f8aa4f4de1d19" providerId="LiveId" clId="{2B8EF38D-F199-4A46-BF3A-8383621CB477}"/>
    <pc:docChg chg="undo custSel addSld delSld modSld sldOrd">
      <pc:chgData name="Richard Chalk" userId="287f8aa4f4de1d19" providerId="LiveId" clId="{2B8EF38D-F199-4A46-BF3A-8383621CB477}" dt="2023-06-30T05:26:45.855" v="7539" actId="207"/>
      <pc:docMkLst>
        <pc:docMk/>
      </pc:docMkLst>
      <pc:sldChg chg="delSp modSp mod">
        <pc:chgData name="Richard Chalk" userId="287f8aa4f4de1d19" providerId="LiveId" clId="{2B8EF38D-F199-4A46-BF3A-8383621CB477}" dt="2023-06-27T19:46:12.742" v="6972" actId="113"/>
        <pc:sldMkLst>
          <pc:docMk/>
          <pc:sldMk cId="0" sldId="299"/>
        </pc:sldMkLst>
        <pc:spChg chg="del">
          <ac:chgData name="Richard Chalk" userId="287f8aa4f4de1d19" providerId="LiveId" clId="{2B8EF38D-F199-4A46-BF3A-8383621CB477}" dt="2023-06-27T05:24:47.360" v="151" actId="478"/>
          <ac:spMkLst>
            <pc:docMk/>
            <pc:sldMk cId="0" sldId="299"/>
            <ac:spMk id="8" creationId="{7A08CD1E-4C90-50E0-01D6-BAB4795911B6}"/>
          </ac:spMkLst>
        </pc:spChg>
        <pc:spChg chg="mod">
          <ac:chgData name="Richard Chalk" userId="287f8aa4f4de1d19" providerId="LiveId" clId="{2B8EF38D-F199-4A46-BF3A-8383621CB477}" dt="2023-06-27T05:24:30.924" v="150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2B8EF38D-F199-4A46-BF3A-8383621CB477}" dt="2023-06-27T19:46:12.742" v="6972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05:25:50.907" v="202" actId="478"/>
          <ac:picMkLst>
            <pc:docMk/>
            <pc:sldMk cId="0" sldId="299"/>
            <ac:picMk id="21" creationId="{1B8AA42F-ACD4-7A8D-2D04-74F65ED2DCB1}"/>
          </ac:picMkLst>
        </pc:picChg>
        <pc:picChg chg="mod">
          <ac:chgData name="Richard Chalk" userId="287f8aa4f4de1d19" providerId="LiveId" clId="{2B8EF38D-F199-4A46-BF3A-8383621CB477}" dt="2023-06-27T05:24:26.915" v="148" actId="1037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2B8EF38D-F199-4A46-BF3A-8383621CB477}" dt="2023-06-27T05:20:58.747" v="11" actId="20577"/>
        <pc:sldMkLst>
          <pc:docMk/>
          <pc:sldMk cId="3213385662" sldId="309"/>
        </pc:sldMkLst>
        <pc:spChg chg="mod">
          <ac:chgData name="Richard Chalk" userId="287f8aa4f4de1d19" providerId="LiveId" clId="{2B8EF38D-F199-4A46-BF3A-8383621CB477}" dt="2023-06-27T05:20:58.747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2B8EF38D-F199-4A46-BF3A-8383621CB477}" dt="2023-06-27T14:34:11.076" v="6169"/>
        <pc:sldMkLst>
          <pc:docMk/>
          <pc:sldMk cId="2114022562" sldId="382"/>
        </pc:sldMkLst>
        <pc:spChg chg="add del mod">
          <ac:chgData name="Richard Chalk" userId="287f8aa4f4de1d19" providerId="LiveId" clId="{2B8EF38D-F199-4A46-BF3A-8383621CB477}" dt="2023-06-27T13:15:44.758" v="4129" actId="478"/>
          <ac:spMkLst>
            <pc:docMk/>
            <pc:sldMk cId="2114022562" sldId="382"/>
            <ac:spMk id="2" creationId="{5817A5A0-C241-207F-873E-601A2D270C2F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6" creationId="{F638FA4B-661B-DB96-C35F-957F1D44DD79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7" creationId="{42D76D80-E41E-5A19-BFA7-B691B009E6C2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8" creationId="{F70A803B-DCC1-55F7-74F6-85D4DDF8679D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9" creationId="{F0C8511C-D8D8-1032-A193-C4296DEDC4E5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0" creationId="{05A48DB6-EA47-0587-77D5-ED41856D6EE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1" creationId="{1C4BA9F4-587C-2266-D0BD-8CDC5082CE1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2" creationId="{3DB36E48-4EF1-869D-FDC3-78F353DBE937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3" creationId="{F61A159D-BAB7-C28F-73B3-327C5C08EBC8}"/>
          </ac:spMkLst>
        </pc:spChg>
        <pc:spChg chg="mod">
          <ac:chgData name="Richard Chalk" userId="287f8aa4f4de1d19" providerId="LiveId" clId="{2B8EF38D-F199-4A46-BF3A-8383621CB477}" dt="2023-06-27T14:34:11.076" v="6169"/>
          <ac:spMkLst>
            <pc:docMk/>
            <pc:sldMk cId="2114022562" sldId="382"/>
            <ac:spMk id="658" creationId="{00000000-0000-0000-0000-000000000000}"/>
          </ac:spMkLst>
        </pc:spChg>
        <pc:picChg chg="add del">
          <ac:chgData name="Richard Chalk" userId="287f8aa4f4de1d19" providerId="LiveId" clId="{2B8EF38D-F199-4A46-BF3A-8383621CB477}" dt="2023-06-27T13:30:25.235" v="4324" actId="478"/>
          <ac:picMkLst>
            <pc:docMk/>
            <pc:sldMk cId="2114022562" sldId="382"/>
            <ac:picMk id="3" creationId="{39D0F1A2-0780-E24F-19A1-712286291FB7}"/>
          </ac:picMkLst>
        </pc:picChg>
        <pc:picChg chg="add del mod">
          <ac:chgData name="Richard Chalk" userId="287f8aa4f4de1d19" providerId="LiveId" clId="{2B8EF38D-F199-4A46-BF3A-8383621CB477}" dt="2023-06-27T14:33:57.576" v="6168" actId="478"/>
          <ac:picMkLst>
            <pc:docMk/>
            <pc:sldMk cId="2114022562" sldId="382"/>
            <ac:picMk id="8" creationId="{E5607B56-ABC4-3CC2-B18D-157B93F6F12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2" creationId="{A81FE7F7-0A9A-CD08-7784-233453E23036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3" creationId="{EDC39734-E8EA-00A9-A859-30B9B66F883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6" creationId="{ADC36088-711C-79F8-8748-AEE627C738AB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7" creationId="{DF4D34D9-967E-2654-C619-76110BAD8E6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8" creationId="{5423F255-3008-E4D5-63D3-E1A709858FA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9" creationId="{F702EE85-FD2D-F24D-D336-539C1CED4375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0" creationId="{6ABF20FB-1338-8009-784F-426CC3796880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1" creationId="{87EDA3DF-2653-C9B7-656C-871C25C8BFB5}"/>
          </ac:picMkLst>
        </pc:picChg>
        <pc:picChg chg="del mod">
          <ac:chgData name="Richard Chalk" userId="287f8aa4f4de1d19" providerId="LiveId" clId="{2B8EF38D-F199-4A46-BF3A-8383621CB477}" dt="2023-06-27T13:22:53.178" v="4198" actId="478"/>
          <ac:picMkLst>
            <pc:docMk/>
            <pc:sldMk cId="2114022562" sldId="382"/>
            <ac:picMk id="24" creationId="{BD886426-51C3-1143-DD73-66063CC9B776}"/>
          </ac:picMkLst>
        </pc:picChg>
        <pc:picChg chg="del mod">
          <ac:chgData name="Richard Chalk" userId="287f8aa4f4de1d19" providerId="LiveId" clId="{2B8EF38D-F199-4A46-BF3A-8383621CB477}" dt="2023-06-27T13:22:54.545" v="4199" actId="478"/>
          <ac:picMkLst>
            <pc:docMk/>
            <pc:sldMk cId="2114022562" sldId="382"/>
            <ac:picMk id="25" creationId="{D6F011CB-AF44-EB06-19E4-4BF115CA687C}"/>
          </ac:picMkLst>
        </pc:picChg>
        <pc:picChg chg="add del mod">
          <ac:chgData name="Richard Chalk" userId="287f8aa4f4de1d19" providerId="LiveId" clId="{2B8EF38D-F199-4A46-BF3A-8383621CB477}" dt="2023-06-27T13:30:23.460" v="4322" actId="478"/>
          <ac:picMkLst>
            <pc:docMk/>
            <pc:sldMk cId="2114022562" sldId="382"/>
            <ac:picMk id="1026" creationId="{681B1308-480D-8AA3-0A26-CFC442D8187C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892267867" sldId="474"/>
        </pc:sldMkLst>
      </pc:sldChg>
      <pc:sldChg chg="addSp delSp modSp add del mod">
        <pc:chgData name="Richard Chalk" userId="287f8aa4f4de1d19" providerId="LiveId" clId="{2B8EF38D-F199-4A46-BF3A-8383621CB477}" dt="2023-06-30T05:26:45.855" v="7539" actId="207"/>
        <pc:sldMkLst>
          <pc:docMk/>
          <pc:sldMk cId="563439124" sldId="475"/>
        </pc:sldMkLst>
        <pc:spChg chg="add mod">
          <ac:chgData name="Richard Chalk" userId="287f8aa4f4de1d19" providerId="LiveId" clId="{2B8EF38D-F199-4A46-BF3A-8383621CB477}" dt="2023-06-30T05:26:45.855" v="7539" actId="207"/>
          <ac:spMkLst>
            <pc:docMk/>
            <pc:sldMk cId="563439124" sldId="475"/>
            <ac:spMk id="2" creationId="{D38A2874-AB16-9AD3-BABF-E7CFCE36C4F2}"/>
          </ac:spMkLst>
        </pc:spChg>
        <pc:spChg chg="del">
          <ac:chgData name="Richard Chalk" userId="287f8aa4f4de1d19" providerId="LiveId" clId="{2B8EF38D-F199-4A46-BF3A-8383621CB477}" dt="2023-06-30T05:25:38.059" v="7533" actId="478"/>
          <ac:spMkLst>
            <pc:docMk/>
            <pc:sldMk cId="563439124" sldId="475"/>
            <ac:spMk id="19" creationId="{69553549-72ED-2138-823F-AB6566B8077A}"/>
          </ac:spMkLst>
        </pc:spChg>
        <pc:picChg chg="del">
          <ac:chgData name="Richard Chalk" userId="287f8aa4f4de1d19" providerId="LiveId" clId="{2B8EF38D-F199-4A46-BF3A-8383621CB477}" dt="2023-06-30T05:25:36.655" v="7532" actId="478"/>
          <ac:picMkLst>
            <pc:docMk/>
            <pc:sldMk cId="563439124" sldId="475"/>
            <ac:picMk id="20" creationId="{0AB3BCD2-6FD1-72EC-C87D-3F00A078A0F3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4031707558" sldId="476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854563775" sldId="477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481574009" sldId="478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744653544" sldId="479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344539393" sldId="480"/>
        </pc:sldMkLst>
      </pc:sldChg>
      <pc:sldChg chg="addSp delSp modSp mod ord modNotesTx">
        <pc:chgData name="Richard Chalk" userId="287f8aa4f4de1d19" providerId="LiveId" clId="{2B8EF38D-F199-4A46-BF3A-8383621CB477}" dt="2023-06-27T20:09:00.054" v="7512" actId="20577"/>
        <pc:sldMkLst>
          <pc:docMk/>
          <pc:sldMk cId="2036756973" sldId="481"/>
        </pc:sldMkLst>
        <pc:spChg chg="mod">
          <ac:chgData name="Richard Chalk" userId="287f8aa4f4de1d19" providerId="LiveId" clId="{2B8EF38D-F199-4A46-BF3A-8383621CB477}" dt="2023-06-27T20:09:00.054" v="7512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40:54.638" v="6672" actId="113"/>
          <ac:spMkLst>
            <pc:docMk/>
            <pc:sldMk cId="2036756973" sldId="481"/>
            <ac:spMk id="3" creationId="{173D56EC-57A4-FE19-1901-5242223ADD72}"/>
          </ac:spMkLst>
        </pc:spChg>
        <pc:spChg chg="del">
          <ac:chgData name="Richard Chalk" userId="287f8aa4f4de1d19" providerId="LiveId" clId="{2B8EF38D-F199-4A46-BF3A-8383621CB477}" dt="2023-06-27T16:36:16.941" v="6653" actId="478"/>
          <ac:spMkLst>
            <pc:docMk/>
            <pc:sldMk cId="2036756973" sldId="481"/>
            <ac:spMk id="6" creationId="{AA3DBEFE-0B36-E64D-9BC8-6CAB98AE791F}"/>
          </ac:spMkLst>
        </pc:spChg>
        <pc:spChg chg="mod">
          <ac:chgData name="Richard Chalk" userId="287f8aa4f4de1d19" providerId="LiveId" clId="{2B8EF38D-F199-4A46-BF3A-8383621CB477}" dt="2023-06-27T12:46:27.444" v="4122" actId="20577"/>
          <ac:spMkLst>
            <pc:docMk/>
            <pc:sldMk cId="2036756973" sldId="481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15:22:13.730" v="6234" actId="478"/>
          <ac:spMkLst>
            <pc:docMk/>
            <pc:sldMk cId="2036756973" sldId="481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5:27:06.848" v="6397" actId="1076"/>
          <ac:picMkLst>
            <pc:docMk/>
            <pc:sldMk cId="2036756973" sldId="481"/>
            <ac:picMk id="9" creationId="{32DF6D44-B182-EFD2-374E-4BBF4D070D38}"/>
          </ac:picMkLst>
        </pc:picChg>
        <pc:picChg chg="del">
          <ac:chgData name="Richard Chalk" userId="287f8aa4f4de1d19" providerId="LiveId" clId="{2B8EF38D-F199-4A46-BF3A-8383621CB477}" dt="2023-06-27T15:27:03.785" v="6395" actId="478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2B8EF38D-F199-4A46-BF3A-8383621CB477}" dt="2023-06-27T15:22:16.986" v="6235" actId="478"/>
          <ac:picMkLst>
            <pc:docMk/>
            <pc:sldMk cId="2036756973" sldId="481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5:27:24.009" v="6400" actId="1076"/>
          <ac:picMkLst>
            <pc:docMk/>
            <pc:sldMk cId="2036756973" sldId="481"/>
            <ac:picMk id="2050" creationId="{F9266B3F-397F-4713-459E-E52C5ACD1BD1}"/>
          </ac:picMkLst>
        </pc:picChg>
      </pc:sldChg>
      <pc:sldChg chg="addSp delSp modSp new del">
        <pc:chgData name="Richard Chalk" userId="287f8aa4f4de1d19" providerId="LiveId" clId="{2B8EF38D-F199-4A46-BF3A-8383621CB477}" dt="2023-06-27T12:35:31.931" v="3931" actId="47"/>
        <pc:sldMkLst>
          <pc:docMk/>
          <pc:sldMk cId="169907434" sldId="482"/>
        </pc:sldMkLst>
        <pc:picChg chg="add del mod">
          <ac:chgData name="Richard Chalk" userId="287f8aa4f4de1d19" providerId="LiveId" clId="{2B8EF38D-F199-4A46-BF3A-8383621CB477}" dt="2023-06-27T09:26:26.780" v="1813" actId="478"/>
          <ac:picMkLst>
            <pc:docMk/>
            <pc:sldMk cId="169907434" sldId="482"/>
            <ac:picMk id="4" creationId="{35E1A057-2579-A66A-EF19-AAF1FD2B17B5}"/>
          </ac:picMkLst>
        </pc:picChg>
        <pc:picChg chg="add mod">
          <ac:chgData name="Richard Chalk" userId="287f8aa4f4de1d19" providerId="LiveId" clId="{2B8EF38D-F199-4A46-BF3A-8383621CB477}" dt="2023-06-27T09:26:28.250" v="1815" actId="1076"/>
          <ac:picMkLst>
            <pc:docMk/>
            <pc:sldMk cId="169907434" sldId="482"/>
            <ac:picMk id="5" creationId="{B8905603-0717-B390-6B37-B9CCC9412CC7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2:37:03.111" v="3993" actId="20577"/>
        <pc:sldMkLst>
          <pc:docMk/>
          <pc:sldMk cId="1319024975" sldId="483"/>
        </pc:sldMkLst>
        <pc:spChg chg="add mod">
          <ac:chgData name="Richard Chalk" userId="287f8aa4f4de1d19" providerId="LiveId" clId="{2B8EF38D-F199-4A46-BF3A-8383621CB477}" dt="2023-06-27T09:19:31.038" v="1722" actId="1035"/>
          <ac:spMkLst>
            <pc:docMk/>
            <pc:sldMk cId="1319024975" sldId="483"/>
            <ac:spMk id="4" creationId="{C59B6E37-88CF-04BB-6312-3CAC0D7FDFFA}"/>
          </ac:spMkLst>
        </pc:spChg>
        <pc:spChg chg="mod">
          <ac:chgData name="Richard Chalk" userId="287f8aa4f4de1d19" providerId="LiveId" clId="{2B8EF38D-F199-4A46-BF3A-8383621CB477}" dt="2023-06-27T05:28:40.003" v="288" actId="5793"/>
          <ac:spMkLst>
            <pc:docMk/>
            <pc:sldMk cId="1319024975" sldId="483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9:19:37.700" v="1735" actId="1035"/>
          <ac:spMkLst>
            <pc:docMk/>
            <pc:sldMk cId="1319024975" sldId="483"/>
            <ac:spMk id="8" creationId="{38EF6CD7-D08C-822A-968F-FF44094FA0C5}"/>
          </ac:spMkLst>
        </pc:spChg>
        <pc:spChg chg="add mod">
          <ac:chgData name="Richard Chalk" userId="287f8aa4f4de1d19" providerId="LiveId" clId="{2B8EF38D-F199-4A46-BF3A-8383621CB477}" dt="2023-06-27T12:36:56.530" v="3971" actId="207"/>
          <ac:spMkLst>
            <pc:docMk/>
            <pc:sldMk cId="1319024975" sldId="483"/>
            <ac:spMk id="9" creationId="{26D40B01-6AE6-77B1-256D-1EC3CAF09D19}"/>
          </ac:spMkLst>
        </pc:spChg>
        <pc:spChg chg="add del mod">
          <ac:chgData name="Richard Chalk" userId="287f8aa4f4de1d19" providerId="LiveId" clId="{2B8EF38D-F199-4A46-BF3A-8383621CB477}" dt="2023-06-27T05:40:58.095" v="629"/>
          <ac:spMkLst>
            <pc:docMk/>
            <pc:sldMk cId="1319024975" sldId="483"/>
            <ac:spMk id="10" creationId="{6FF00B54-E5BD-0391-FA81-0680B9B35AF7}"/>
          </ac:spMkLst>
        </pc:spChg>
        <pc:spChg chg="add del mod">
          <ac:chgData name="Richard Chalk" userId="287f8aa4f4de1d19" providerId="LiveId" clId="{2B8EF38D-F199-4A46-BF3A-8383621CB477}" dt="2023-06-27T05:47:35.010" v="652" actId="478"/>
          <ac:spMkLst>
            <pc:docMk/>
            <pc:sldMk cId="1319024975" sldId="483"/>
            <ac:spMk id="11" creationId="{F64519A8-8CE6-3C33-D55A-C7D380E229CA}"/>
          </ac:spMkLst>
        </pc:spChg>
        <pc:spChg chg="del">
          <ac:chgData name="Richard Chalk" userId="287f8aa4f4de1d19" providerId="LiveId" clId="{2B8EF38D-F199-4A46-BF3A-8383621CB477}" dt="2023-06-27T05:28:33.265" v="272" actId="478"/>
          <ac:spMkLst>
            <pc:docMk/>
            <pc:sldMk cId="1319024975" sldId="483"/>
            <ac:spMk id="16" creationId="{96566620-CF4E-3E72-DF17-BDE7523AD6EA}"/>
          </ac:spMkLst>
        </pc:spChg>
        <pc:spChg chg="del">
          <ac:chgData name="Richard Chalk" userId="287f8aa4f4de1d19" providerId="LiveId" clId="{2B8EF38D-F199-4A46-BF3A-8383621CB477}" dt="2023-06-27T05:28:43.832" v="289" actId="478"/>
          <ac:spMkLst>
            <pc:docMk/>
            <pc:sldMk cId="1319024975" sldId="483"/>
            <ac:spMk id="18" creationId="{CBF4E8CD-055F-8FAC-58DB-DB42DE1E6C1D}"/>
          </ac:spMkLst>
        </pc:spChg>
        <pc:spChg chg="del mod">
          <ac:chgData name="Richard Chalk" userId="287f8aa4f4de1d19" providerId="LiveId" clId="{2B8EF38D-F199-4A46-BF3A-8383621CB477}" dt="2023-06-27T05:29:04.612" v="330" actId="478"/>
          <ac:spMkLst>
            <pc:docMk/>
            <pc:sldMk cId="1319024975" sldId="483"/>
            <ac:spMk id="658" creationId="{00000000-0000-0000-0000-000000000000}"/>
          </ac:spMkLst>
        </pc:spChg>
        <pc:picChg chg="add mod">
          <ac:chgData name="Richard Chalk" userId="287f8aa4f4de1d19" providerId="LiveId" clId="{2B8EF38D-F199-4A46-BF3A-8383621CB477}" dt="2023-06-27T06:02:12.073" v="1204" actId="1036"/>
          <ac:picMkLst>
            <pc:docMk/>
            <pc:sldMk cId="1319024975" sldId="483"/>
            <ac:picMk id="3" creationId="{C2B4F5D3-86C4-375C-0EA0-93312FA8E23E}"/>
          </ac:picMkLst>
        </pc:picChg>
        <pc:picChg chg="add del mod">
          <ac:chgData name="Richard Chalk" userId="287f8aa4f4de1d19" providerId="LiveId" clId="{2B8EF38D-F199-4A46-BF3A-8383621CB477}" dt="2023-06-27T05:47:35.010" v="652" actId="478"/>
          <ac:picMkLst>
            <pc:docMk/>
            <pc:sldMk cId="1319024975" sldId="483"/>
            <ac:picMk id="12" creationId="{267354F5-3343-B16C-64E1-8B3BFB325C9D}"/>
          </ac:picMkLst>
        </pc:picChg>
        <pc:picChg chg="del">
          <ac:chgData name="Richard Chalk" userId="287f8aa4f4de1d19" providerId="LiveId" clId="{2B8EF38D-F199-4A46-BF3A-8383621CB477}" dt="2023-06-27T05:28:33.265" v="272" actId="478"/>
          <ac:picMkLst>
            <pc:docMk/>
            <pc:sldMk cId="1319024975" sldId="483"/>
            <ac:picMk id="17" creationId="{229C80BF-A635-6C84-B4E9-10BA8B4465FD}"/>
          </ac:picMkLst>
        </pc:picChg>
        <pc:picChg chg="del">
          <ac:chgData name="Richard Chalk" userId="287f8aa4f4de1d19" providerId="LiveId" clId="{2B8EF38D-F199-4A46-BF3A-8383621CB477}" dt="2023-06-27T05:28:50.289" v="318" actId="478"/>
          <ac:picMkLst>
            <pc:docMk/>
            <pc:sldMk cId="1319024975" sldId="483"/>
            <ac:picMk id="22" creationId="{53FCFF29-1F86-5077-300D-DF8167D1E2EF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19:47:01.228" v="6981" actId="20577"/>
        <pc:sldMkLst>
          <pc:docMk/>
          <pc:sldMk cId="4156328404" sldId="484"/>
        </pc:sldMkLst>
        <pc:spChg chg="mod">
          <ac:chgData name="Richard Chalk" userId="287f8aa4f4de1d19" providerId="LiveId" clId="{2B8EF38D-F199-4A46-BF3A-8383621CB477}" dt="2023-06-27T19:46:31.548" v="6976" actId="20577"/>
          <ac:spMkLst>
            <pc:docMk/>
            <pc:sldMk cId="4156328404" sldId="484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47:01.228" v="6981" actId="20577"/>
          <ac:spMkLst>
            <pc:docMk/>
            <pc:sldMk cId="4156328404" sldId="484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35:02.994" v="491" actId="20577"/>
          <ac:spMkLst>
            <pc:docMk/>
            <pc:sldMk cId="4156328404" sldId="484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05:37:07.651" v="524" actId="478"/>
          <ac:spMkLst>
            <pc:docMk/>
            <pc:sldMk cId="4156328404" sldId="484"/>
            <ac:spMk id="13" creationId="{5CF27FB5-ED98-C38F-CDBF-D46947BB8F14}"/>
          </ac:spMkLst>
        </pc:spChg>
        <pc:picChg chg="add del mod">
          <ac:chgData name="Richard Chalk" userId="287f8aa4f4de1d19" providerId="LiveId" clId="{2B8EF38D-F199-4A46-BF3A-8383621CB477}" dt="2023-06-27T05:34:27.087" v="486" actId="478"/>
          <ac:picMkLst>
            <pc:docMk/>
            <pc:sldMk cId="4156328404" sldId="484"/>
            <ac:picMk id="8" creationId="{5C2FEE95-F1D5-47F2-20CD-2EDF37DFA0A9}"/>
          </ac:picMkLst>
        </pc:picChg>
        <pc:picChg chg="del">
          <ac:chgData name="Richard Chalk" userId="287f8aa4f4de1d19" providerId="LiveId" clId="{2B8EF38D-F199-4A46-BF3A-8383621CB477}" dt="2023-06-27T05:35:18.592" v="494" actId="478"/>
          <ac:picMkLst>
            <pc:docMk/>
            <pc:sldMk cId="4156328404" sldId="484"/>
            <ac:picMk id="9" creationId="{7004119C-2EEA-FFA0-C122-6888D8A1EB13}"/>
          </ac:picMkLst>
        </pc:picChg>
        <pc:picChg chg="del">
          <ac:chgData name="Richard Chalk" userId="287f8aa4f4de1d19" providerId="LiveId" clId="{2B8EF38D-F199-4A46-BF3A-8383621CB477}" dt="2023-06-27T05:37:28.003" v="526" actId="478"/>
          <ac:picMkLst>
            <pc:docMk/>
            <pc:sldMk cId="4156328404" sldId="484"/>
            <ac:picMk id="10" creationId="{8468BF85-5761-0A34-326E-206C9D75D00D}"/>
          </ac:picMkLst>
        </pc:picChg>
        <pc:picChg chg="del">
          <ac:chgData name="Richard Chalk" userId="287f8aa4f4de1d19" providerId="LiveId" clId="{2B8EF38D-F199-4A46-BF3A-8383621CB477}" dt="2023-06-27T05:37:09.888" v="525" actId="478"/>
          <ac:picMkLst>
            <pc:docMk/>
            <pc:sldMk cId="4156328404" sldId="484"/>
            <ac:picMk id="11" creationId="{FB8FC169-B893-869F-1AE2-8B680A6044DA}"/>
          </ac:picMkLst>
        </pc:picChg>
        <pc:picChg chg="add mod">
          <ac:chgData name="Richard Chalk" userId="287f8aa4f4de1d19" providerId="LiveId" clId="{2B8EF38D-F199-4A46-BF3A-8383621CB477}" dt="2023-06-27T05:36:00.937" v="512" actId="1038"/>
          <ac:picMkLst>
            <pc:docMk/>
            <pc:sldMk cId="4156328404" sldId="484"/>
            <ac:picMk id="12" creationId="{7A7D72AE-7E57-C71E-1753-E7C9F7ED3A93}"/>
          </ac:picMkLst>
        </pc:picChg>
        <pc:picChg chg="del">
          <ac:chgData name="Richard Chalk" userId="287f8aa4f4de1d19" providerId="LiveId" clId="{2B8EF38D-F199-4A46-BF3A-8383621CB477}" dt="2023-06-27T05:37:07.651" v="524" actId="478"/>
          <ac:picMkLst>
            <pc:docMk/>
            <pc:sldMk cId="4156328404" sldId="484"/>
            <ac:picMk id="14" creationId="{F3EEE21B-D3CD-1AE1-F19A-A094EFFCA046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1:26.762" v="7065" actId="6549"/>
        <pc:sldMkLst>
          <pc:docMk/>
          <pc:sldMk cId="1536480318" sldId="485"/>
        </pc:sldMkLst>
        <pc:spChg chg="mod">
          <ac:chgData name="Richard Chalk" userId="287f8aa4f4de1d19" providerId="LiveId" clId="{2B8EF38D-F199-4A46-BF3A-8383621CB477}" dt="2023-06-27T06:03:36.946" v="1245" actId="207"/>
          <ac:spMkLst>
            <pc:docMk/>
            <pc:sldMk cId="1536480318" sldId="485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05:59:52.414" v="1033" actId="478"/>
          <ac:spMkLst>
            <pc:docMk/>
            <pc:sldMk cId="1536480318" sldId="485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48:02.688" v="663" actId="20577"/>
          <ac:spMkLst>
            <pc:docMk/>
            <pc:sldMk cId="1536480318" sldId="485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6:01:06.996" v="1135" actId="207"/>
          <ac:spMkLst>
            <pc:docMk/>
            <pc:sldMk cId="1536480318" sldId="485"/>
            <ac:spMk id="13" creationId="{D1B501A1-7D15-98FC-7701-F46C48B64ECD}"/>
          </ac:spMkLst>
        </pc:spChg>
        <pc:spChg chg="add mod">
          <ac:chgData name="Richard Chalk" userId="287f8aa4f4de1d19" providerId="LiveId" clId="{2B8EF38D-F199-4A46-BF3A-8383621CB477}" dt="2023-06-27T06:02:40.513" v="1207" actId="14100"/>
          <ac:spMkLst>
            <pc:docMk/>
            <pc:sldMk cId="1536480318" sldId="485"/>
            <ac:spMk id="15" creationId="{5A51FC35-4B34-9E2E-6FA8-CFBCBD08248F}"/>
          </ac:spMkLst>
        </pc:spChg>
        <pc:spChg chg="add mod">
          <ac:chgData name="Richard Chalk" userId="287f8aa4f4de1d19" providerId="LiveId" clId="{2B8EF38D-F199-4A46-BF3A-8383621CB477}" dt="2023-06-27T06:03:10.922" v="1230" actId="1037"/>
          <ac:spMkLst>
            <pc:docMk/>
            <pc:sldMk cId="1536480318" sldId="485"/>
            <ac:spMk id="16" creationId="{45A03B51-2AB7-D345-91A6-9FC2F529E564}"/>
          </ac:spMkLst>
        </pc:spChg>
        <pc:spChg chg="add mod">
          <ac:chgData name="Richard Chalk" userId="287f8aa4f4de1d19" providerId="LiveId" clId="{2B8EF38D-F199-4A46-BF3A-8383621CB477}" dt="2023-06-27T06:03:17.282" v="1241" actId="1037"/>
          <ac:spMkLst>
            <pc:docMk/>
            <pc:sldMk cId="1536480318" sldId="485"/>
            <ac:spMk id="17" creationId="{79A053A8-5885-A64C-38B3-B8105D6BD749}"/>
          </ac:spMkLst>
        </pc:spChg>
        <pc:picChg chg="add mod">
          <ac:chgData name="Richard Chalk" userId="287f8aa4f4de1d19" providerId="LiveId" clId="{2B8EF38D-F199-4A46-BF3A-8383621CB477}" dt="2023-06-27T06:00:32.738" v="1127" actId="1035"/>
          <ac:picMkLst>
            <pc:docMk/>
            <pc:sldMk cId="1536480318" sldId="485"/>
            <ac:picMk id="8" creationId="{15AD79BB-BA7D-05B6-ED13-FC8EAD47FF44}"/>
          </ac:picMkLst>
        </pc:picChg>
        <pc:picChg chg="add mod">
          <ac:chgData name="Richard Chalk" userId="287f8aa4f4de1d19" providerId="LiveId" clId="{2B8EF38D-F199-4A46-BF3A-8383621CB477}" dt="2023-06-27T06:00:42.336" v="1129" actId="1076"/>
          <ac:picMkLst>
            <pc:docMk/>
            <pc:sldMk cId="1536480318" sldId="485"/>
            <ac:picMk id="10" creationId="{F9C6E67F-F14D-B4E7-94FD-0FF6B208B99A}"/>
          </ac:picMkLst>
        </pc:picChg>
        <pc:picChg chg="add mod">
          <ac:chgData name="Richard Chalk" userId="287f8aa4f4de1d19" providerId="LiveId" clId="{2B8EF38D-F199-4A46-BF3A-8383621CB477}" dt="2023-06-27T12:36:23.262" v="3962" actId="1037"/>
          <ac:picMkLst>
            <pc:docMk/>
            <pc:sldMk cId="1536480318" sldId="485"/>
            <ac:picMk id="11" creationId="{7591CF3C-0E81-C0E3-3DC7-5B10D545F525}"/>
          </ac:picMkLst>
        </pc:picChg>
        <pc:picChg chg="del">
          <ac:chgData name="Richard Chalk" userId="287f8aa4f4de1d19" providerId="LiveId" clId="{2B8EF38D-F199-4A46-BF3A-8383621CB477}" dt="2023-06-27T05:48:05.867" v="664" actId="478"/>
          <ac:picMkLst>
            <pc:docMk/>
            <pc:sldMk cId="1536480318" sldId="485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06:00:45.696" v="1130" actId="1076"/>
          <ac:picMkLst>
            <pc:docMk/>
            <pc:sldMk cId="1536480318" sldId="485"/>
            <ac:picMk id="14" creationId="{F74CA690-A90F-B27E-4793-4DD15AC37633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3:19.462" v="7071" actId="20577"/>
        <pc:sldMkLst>
          <pc:docMk/>
          <pc:sldMk cId="2382668309" sldId="486"/>
        </pc:sldMkLst>
        <pc:spChg chg="mod">
          <ac:chgData name="Richard Chalk" userId="287f8aa4f4de1d19" providerId="LiveId" clId="{2B8EF38D-F199-4A46-BF3A-8383621CB477}" dt="2023-06-27T19:53:10.169" v="7067" actId="113"/>
          <ac:spMkLst>
            <pc:docMk/>
            <pc:sldMk cId="2382668309" sldId="486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53:19.462" v="7071" actId="20577"/>
          <ac:spMkLst>
            <pc:docMk/>
            <pc:sldMk cId="2382668309" sldId="486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23:45.489" v="1786" actId="20577"/>
          <ac:spMkLst>
            <pc:docMk/>
            <pc:sldMk cId="2382668309" sldId="48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8:04.479" v="4020" actId="1038"/>
          <ac:spMkLst>
            <pc:docMk/>
            <pc:sldMk cId="2382668309" sldId="486"/>
            <ac:spMk id="13" creationId="{7F22F0FE-05A8-5D55-F7D2-1DF2D42368A6}"/>
          </ac:spMkLst>
        </pc:spChg>
        <pc:spChg chg="add mod">
          <ac:chgData name="Richard Chalk" userId="287f8aa4f4de1d19" providerId="LiveId" clId="{2B8EF38D-F199-4A46-BF3A-8383621CB477}" dt="2023-06-27T19:52:52.805" v="7066" actId="688"/>
          <ac:spMkLst>
            <pc:docMk/>
            <pc:sldMk cId="2382668309" sldId="486"/>
            <ac:spMk id="14" creationId="{346433D7-D030-1DB5-5666-C47E6241165F}"/>
          </ac:spMkLst>
        </pc:spChg>
        <pc:spChg chg="add del">
          <ac:chgData name="Richard Chalk" userId="287f8aa4f4de1d19" providerId="LiveId" clId="{2B8EF38D-F199-4A46-BF3A-8383621CB477}" dt="2023-06-27T12:40:19.303" v="4034" actId="478"/>
          <ac:spMkLst>
            <pc:docMk/>
            <pc:sldMk cId="2382668309" sldId="486"/>
            <ac:spMk id="15" creationId="{E844CFDB-A07E-A2B7-4B0D-E609CE97A53C}"/>
          </ac:spMkLst>
        </pc:spChg>
        <pc:spChg chg="add del">
          <ac:chgData name="Richard Chalk" userId="287f8aa4f4de1d19" providerId="LiveId" clId="{2B8EF38D-F199-4A46-BF3A-8383621CB477}" dt="2023-06-27T12:40:28.480" v="4040"/>
          <ac:spMkLst>
            <pc:docMk/>
            <pc:sldMk cId="2382668309" sldId="486"/>
            <ac:spMk id="16" creationId="{AA1F3C33-8636-CE8D-D66C-D4248BED346F}"/>
          </ac:spMkLst>
        </pc:spChg>
        <pc:spChg chg="add del">
          <ac:chgData name="Richard Chalk" userId="287f8aa4f4de1d19" providerId="LiveId" clId="{2B8EF38D-F199-4A46-BF3A-8383621CB477}" dt="2023-06-27T12:40:26.944" v="4038"/>
          <ac:spMkLst>
            <pc:docMk/>
            <pc:sldMk cId="2382668309" sldId="486"/>
            <ac:spMk id="17" creationId="{878A035E-8A34-F90B-F653-F860A1DFC841}"/>
          </ac:spMkLst>
        </pc:spChg>
        <pc:spChg chg="add mod">
          <ac:chgData name="Richard Chalk" userId="287f8aa4f4de1d19" providerId="LiveId" clId="{2B8EF38D-F199-4A46-BF3A-8383621CB477}" dt="2023-06-27T12:41:17.590" v="4084" actId="1076"/>
          <ac:spMkLst>
            <pc:docMk/>
            <pc:sldMk cId="2382668309" sldId="486"/>
            <ac:spMk id="18" creationId="{17C74C20-291C-E3C0-5FBA-85C188C19E8D}"/>
          </ac:spMkLst>
        </pc:spChg>
        <pc:picChg chg="add mod">
          <ac:chgData name="Richard Chalk" userId="287f8aa4f4de1d19" providerId="LiveId" clId="{2B8EF38D-F199-4A46-BF3A-8383621CB477}" dt="2023-06-27T09:29:06.181" v="1894" actId="14100"/>
          <ac:picMkLst>
            <pc:docMk/>
            <pc:sldMk cId="2382668309" sldId="486"/>
            <ac:picMk id="9" creationId="{3823605B-9487-A129-E066-4BE5F495105C}"/>
          </ac:picMkLst>
        </pc:picChg>
        <pc:picChg chg="add mod">
          <ac:chgData name="Richard Chalk" userId="287f8aa4f4de1d19" providerId="LiveId" clId="{2B8EF38D-F199-4A46-BF3A-8383621CB477}" dt="2023-06-27T09:27:13.774" v="1841" actId="1038"/>
          <ac:picMkLst>
            <pc:docMk/>
            <pc:sldMk cId="2382668309" sldId="486"/>
            <ac:picMk id="11" creationId="{65CE08CB-641E-2FA1-A5CF-82F7A8DDF25E}"/>
          </ac:picMkLst>
        </pc:picChg>
        <pc:picChg chg="del">
          <ac:chgData name="Richard Chalk" userId="287f8aa4f4de1d19" providerId="LiveId" clId="{2B8EF38D-F199-4A46-BF3A-8383621CB477}" dt="2023-06-27T09:23:47.953" v="1787" actId="478"/>
          <ac:picMkLst>
            <pc:docMk/>
            <pc:sldMk cId="2382668309" sldId="486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12:41:17.590" v="4084" actId="1076"/>
          <ac:picMkLst>
            <pc:docMk/>
            <pc:sldMk cId="2382668309" sldId="486"/>
            <ac:picMk id="19" creationId="{82367BFE-F30F-77E5-6743-13F5AA7E7331}"/>
          </ac:picMkLst>
        </pc:picChg>
        <pc:picChg chg="add del mod">
          <ac:chgData name="Richard Chalk" userId="287f8aa4f4de1d19" providerId="LiveId" clId="{2B8EF38D-F199-4A46-BF3A-8383621CB477}" dt="2023-06-27T09:24:21.704" v="1795" actId="21"/>
          <ac:picMkLst>
            <pc:docMk/>
            <pc:sldMk cId="2382668309" sldId="486"/>
            <ac:picMk id="1026" creationId="{6F4FC876-27B1-5818-D26B-F548C7921AA5}"/>
          </ac:picMkLst>
        </pc:picChg>
        <pc:picChg chg="add del mod">
          <ac:chgData name="Richard Chalk" userId="287f8aa4f4de1d19" providerId="LiveId" clId="{2B8EF38D-F199-4A46-BF3A-8383621CB477}" dt="2023-06-27T09:26:24.104" v="1812" actId="21"/>
          <ac:picMkLst>
            <pc:docMk/>
            <pc:sldMk cId="2382668309" sldId="486"/>
            <ac:picMk id="1028" creationId="{B141EFF6-5C1E-4203-6F2E-F6AC06C09222}"/>
          </ac:picMkLst>
        </pc:picChg>
        <pc:picChg chg="add del mod">
          <ac:chgData name="Richard Chalk" userId="287f8aa4f4de1d19" providerId="LiveId" clId="{2B8EF38D-F199-4A46-BF3A-8383621CB477}" dt="2023-06-27T12:39:18.654" v="4024" actId="478"/>
          <ac:picMkLst>
            <pc:docMk/>
            <pc:sldMk cId="2382668309" sldId="486"/>
            <ac:picMk id="1030" creationId="{679510FD-EE18-DA3A-8A50-8BCE8B8D4645}"/>
          </ac:picMkLst>
        </pc:picChg>
        <pc:picChg chg="add del">
          <ac:chgData name="Richard Chalk" userId="287f8aa4f4de1d19" providerId="LiveId" clId="{2B8EF38D-F199-4A46-BF3A-8383621CB477}" dt="2023-06-27T12:39:24.875" v="4026" actId="478"/>
          <ac:picMkLst>
            <pc:docMk/>
            <pc:sldMk cId="2382668309" sldId="486"/>
            <ac:picMk id="1032" creationId="{91FA5DFC-5582-D59A-D7FF-058629E0955B}"/>
          </ac:picMkLst>
        </pc:picChg>
        <pc:picChg chg="add del mod">
          <ac:chgData name="Richard Chalk" userId="287f8aa4f4de1d19" providerId="LiveId" clId="{2B8EF38D-F199-4A46-BF3A-8383621CB477}" dt="2023-06-27T12:40:17.295" v="4032" actId="478"/>
          <ac:picMkLst>
            <pc:docMk/>
            <pc:sldMk cId="2382668309" sldId="486"/>
            <ac:picMk id="1034" creationId="{1B8C6F95-D062-124A-B9C6-BA7CBBD622F7}"/>
          </ac:picMkLst>
        </pc:picChg>
        <pc:picChg chg="add mod">
          <ac:chgData name="Richard Chalk" userId="287f8aa4f4de1d19" providerId="LiveId" clId="{2B8EF38D-F199-4A46-BF3A-8383621CB477}" dt="2023-06-27T12:40:49.480" v="4064" actId="1035"/>
          <ac:picMkLst>
            <pc:docMk/>
            <pc:sldMk cId="2382668309" sldId="486"/>
            <ac:picMk id="1042" creationId="{334E627C-9CC7-0ED6-647D-BF41653E786F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4:13.731" v="7090" actId="113"/>
        <pc:sldMkLst>
          <pc:docMk/>
          <pc:sldMk cId="2256032000" sldId="487"/>
        </pc:sldMkLst>
        <pc:spChg chg="mod">
          <ac:chgData name="Richard Chalk" userId="287f8aa4f4de1d19" providerId="LiveId" clId="{2B8EF38D-F199-4A46-BF3A-8383621CB477}" dt="2023-06-27T19:54:13.731" v="7090" actId="113"/>
          <ac:spMkLst>
            <pc:docMk/>
            <pc:sldMk cId="2256032000" sldId="48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09:41:47.162" v="2250" actId="1036"/>
          <ac:spMkLst>
            <pc:docMk/>
            <pc:sldMk cId="2256032000" sldId="48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32:58.432" v="2026" actId="20577"/>
          <ac:spMkLst>
            <pc:docMk/>
            <pc:sldMk cId="2256032000" sldId="487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32:13.609" v="1996" actId="478"/>
          <ac:spMkLst>
            <pc:docMk/>
            <pc:sldMk cId="2256032000" sldId="487"/>
            <ac:spMk id="8" creationId="{773403AA-2784-4010-A8B4-4F5944C3D820}"/>
          </ac:spMkLst>
        </pc:spChg>
        <pc:spChg chg="add mod">
          <ac:chgData name="Richard Chalk" userId="287f8aa4f4de1d19" providerId="LiveId" clId="{2B8EF38D-F199-4A46-BF3A-8383621CB477}" dt="2023-06-27T09:41:43.115" v="2238" actId="14100"/>
          <ac:spMkLst>
            <pc:docMk/>
            <pc:sldMk cId="2256032000" sldId="487"/>
            <ac:spMk id="10" creationId="{70678C4E-BAF0-E136-7086-FB1AE3B07438}"/>
          </ac:spMkLst>
        </pc:spChg>
        <pc:picChg chg="del">
          <ac:chgData name="Richard Chalk" userId="287f8aa4f4de1d19" providerId="LiveId" clId="{2B8EF38D-F199-4A46-BF3A-8383621CB477}" dt="2023-06-27T09:30:05.999" v="1922" actId="478"/>
          <ac:picMkLst>
            <pc:docMk/>
            <pc:sldMk cId="2256032000" sldId="487"/>
            <ac:picMk id="11" creationId="{65CE08CB-641E-2FA1-A5CF-82F7A8DDF25E}"/>
          </ac:picMkLst>
        </pc:picChg>
      </pc:sldChg>
      <pc:sldChg chg="add del">
        <pc:chgData name="Richard Chalk" userId="287f8aa4f4de1d19" providerId="LiveId" clId="{2B8EF38D-F199-4A46-BF3A-8383621CB477}" dt="2023-06-27T09:40:24.633" v="2174"/>
        <pc:sldMkLst>
          <pc:docMk/>
          <pc:sldMk cId="1259729985" sldId="488"/>
        </pc:sldMkLst>
      </pc:sldChg>
      <pc:sldChg chg="addSp delSp modSp add mod modNotesTx">
        <pc:chgData name="Richard Chalk" userId="287f8aa4f4de1d19" providerId="LiveId" clId="{2B8EF38D-F199-4A46-BF3A-8383621CB477}" dt="2023-06-27T20:03:25.958" v="7316" actId="14100"/>
        <pc:sldMkLst>
          <pc:docMk/>
          <pc:sldMk cId="4050212863" sldId="488"/>
        </pc:sldMkLst>
        <pc:spChg chg="mod">
          <ac:chgData name="Richard Chalk" userId="287f8aa4f4de1d19" providerId="LiveId" clId="{2B8EF38D-F199-4A46-BF3A-8383621CB477}" dt="2023-06-27T20:03:01.163" v="7304" actId="6549"/>
          <ac:spMkLst>
            <pc:docMk/>
            <pc:sldMk cId="4050212863" sldId="488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21:29.051" v="3627" actId="478"/>
          <ac:spMkLst>
            <pc:docMk/>
            <pc:sldMk cId="4050212863" sldId="488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7.604" v="2515" actId="20577"/>
          <ac:spMkLst>
            <pc:docMk/>
            <pc:sldMk cId="4050212863" sldId="488"/>
            <ac:spMk id="7" creationId="{EBD62573-4B50-EAD6-8C7E-C3AE6A9F45B4}"/>
          </ac:spMkLst>
        </pc:spChg>
        <pc:spChg chg="add del">
          <ac:chgData name="Richard Chalk" userId="287f8aa4f4de1d19" providerId="LiveId" clId="{2B8EF38D-F199-4A46-BF3A-8383621CB477}" dt="2023-06-27T12:18:56.002" v="3600" actId="478"/>
          <ac:spMkLst>
            <pc:docMk/>
            <pc:sldMk cId="4050212863" sldId="488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20:03:25.958" v="7316" actId="14100"/>
          <ac:spMkLst>
            <pc:docMk/>
            <pc:sldMk cId="4050212863" sldId="488"/>
            <ac:spMk id="10" creationId="{70678C4E-BAF0-E136-7086-FB1AE3B07438}"/>
          </ac:spMkLst>
        </pc:spChg>
      </pc:sldChg>
      <pc:sldChg chg="delSp modSp add mod ord modNotesTx">
        <pc:chgData name="Richard Chalk" userId="287f8aa4f4de1d19" providerId="LiveId" clId="{2B8EF38D-F199-4A46-BF3A-8383621CB477}" dt="2023-06-27T19:58:27.720" v="7150" actId="20577"/>
        <pc:sldMkLst>
          <pc:docMk/>
          <pc:sldMk cId="628926321" sldId="489"/>
        </pc:sldMkLst>
        <pc:spChg chg="mod">
          <ac:chgData name="Richard Chalk" userId="287f8aa4f4de1d19" providerId="LiveId" clId="{2B8EF38D-F199-4A46-BF3A-8383621CB477}" dt="2023-06-27T10:58:53.597" v="2569" actId="14100"/>
          <ac:spMkLst>
            <pc:docMk/>
            <pc:sldMk cId="628926321" sldId="489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0:04.973" v="2610" actId="1036"/>
          <ac:spMkLst>
            <pc:docMk/>
            <pc:sldMk cId="628926321" sldId="489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4.633" v="2513" actId="20577"/>
          <ac:spMkLst>
            <pc:docMk/>
            <pc:sldMk cId="628926321" sldId="48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0:55:34.109" v="2516" actId="478"/>
          <ac:spMkLst>
            <pc:docMk/>
            <pc:sldMk cId="628926321" sldId="489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11:01:54.695" v="2676" actId="20577"/>
          <ac:spMkLst>
            <pc:docMk/>
            <pc:sldMk cId="628926321" sldId="489"/>
            <ac:spMk id="10" creationId="{70678C4E-BAF0-E136-7086-FB1AE3B07438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04:37.575" v="7338" actId="6549"/>
        <pc:sldMkLst>
          <pc:docMk/>
          <pc:sldMk cId="255559091" sldId="490"/>
        </pc:sldMkLst>
        <pc:spChg chg="del mod">
          <ac:chgData name="Richard Chalk" userId="287f8aa4f4de1d19" providerId="LiveId" clId="{2B8EF38D-F199-4A46-BF3A-8383621CB477}" dt="2023-06-27T11:20:28.286" v="3075" actId="478"/>
          <ac:spMkLst>
            <pc:docMk/>
            <pc:sldMk cId="255559091" sldId="490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11:20:14.841" v="3072" actId="478"/>
          <ac:spMkLst>
            <pc:docMk/>
            <pc:sldMk cId="255559091" sldId="490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13:01.782" v="2994" actId="20577"/>
          <ac:spMkLst>
            <pc:docMk/>
            <pc:sldMk cId="255559091" sldId="490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43:07.677" v="2270" actId="478"/>
          <ac:spMkLst>
            <pc:docMk/>
            <pc:sldMk cId="255559091" sldId="490"/>
            <ac:spMk id="8" creationId="{34B94215-E08C-B6E3-6573-6E88FB92C0B9}"/>
          </ac:spMkLst>
        </pc:spChg>
        <pc:spChg chg="del mod">
          <ac:chgData name="Richard Chalk" userId="287f8aa4f4de1d19" providerId="LiveId" clId="{2B8EF38D-F199-4A46-BF3A-8383621CB477}" dt="2023-06-27T11:17:01.169" v="3035" actId="478"/>
          <ac:spMkLst>
            <pc:docMk/>
            <pc:sldMk cId="255559091" sldId="490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20:22.658" v="3074" actId="14100"/>
          <ac:spMkLst>
            <pc:docMk/>
            <pc:sldMk cId="255559091" sldId="490"/>
            <ac:spMk id="11" creationId="{34D08F20-1074-DBCC-BF90-B576C54E8BFD}"/>
          </ac:spMkLst>
        </pc:spChg>
        <pc:spChg chg="add del mod">
          <ac:chgData name="Richard Chalk" userId="287f8aa4f4de1d19" providerId="LiveId" clId="{2B8EF38D-F199-4A46-BF3A-8383621CB477}" dt="2023-06-27T11:17:03.927" v="3037" actId="478"/>
          <ac:spMkLst>
            <pc:docMk/>
            <pc:sldMk cId="255559091" sldId="490"/>
            <ac:spMk id="12" creationId="{D77069C5-6D8B-A5A2-0A2C-95C0235406C5}"/>
          </ac:spMkLst>
        </pc:spChg>
        <pc:spChg chg="add mod ord">
          <ac:chgData name="Richard Chalk" userId="287f8aa4f4de1d19" providerId="LiveId" clId="{2B8EF38D-F199-4A46-BF3A-8383621CB477}" dt="2023-06-27T13:51:27.343" v="4859" actId="167"/>
          <ac:spMkLst>
            <pc:docMk/>
            <pc:sldMk cId="255559091" sldId="490"/>
            <ac:spMk id="15" creationId="{1FA934E4-F09D-A434-225B-0A01DB2E1161}"/>
          </ac:spMkLst>
        </pc:spChg>
        <pc:spChg chg="add mod">
          <ac:chgData name="Richard Chalk" userId="287f8aa4f4de1d19" providerId="LiveId" clId="{2B8EF38D-F199-4A46-BF3A-8383621CB477}" dt="2023-06-27T20:04:37.575" v="7338" actId="6549"/>
          <ac:spMkLst>
            <pc:docMk/>
            <pc:sldMk cId="255559091" sldId="490"/>
            <ac:spMk id="16" creationId="{4EF0A85C-D886-A44B-95BD-661462D7E04F}"/>
          </ac:spMkLst>
        </pc:spChg>
        <pc:spChg chg="add mod">
          <ac:chgData name="Richard Chalk" userId="287f8aa4f4de1d19" providerId="LiveId" clId="{2B8EF38D-F199-4A46-BF3A-8383621CB477}" dt="2023-06-27T11:23:46.923" v="3149" actId="207"/>
          <ac:spMkLst>
            <pc:docMk/>
            <pc:sldMk cId="255559091" sldId="490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1:13:14.783" v="2996" actId="478"/>
          <ac:picMkLst>
            <pc:docMk/>
            <pc:sldMk cId="255559091" sldId="490"/>
            <ac:picMk id="9" creationId="{3823605B-9487-A129-E066-4BE5F495105C}"/>
          </ac:picMkLst>
        </pc:picChg>
        <pc:picChg chg="add del mod">
          <ac:chgData name="Richard Chalk" userId="287f8aa4f4de1d19" providerId="LiveId" clId="{2B8EF38D-F199-4A46-BF3A-8383621CB477}" dt="2023-06-27T11:17:02.813" v="3036" actId="478"/>
          <ac:picMkLst>
            <pc:docMk/>
            <pc:sldMk cId="255559091" sldId="490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23:37.262" v="3147" actId="1038"/>
          <ac:picMkLst>
            <pc:docMk/>
            <pc:sldMk cId="255559091" sldId="490"/>
            <ac:picMk id="18" creationId="{04E8523B-2D3A-5106-90D9-D228D396E8DD}"/>
          </ac:picMkLst>
        </pc:picChg>
        <pc:picChg chg="add mod">
          <ac:chgData name="Richard Chalk" userId="287f8aa4f4de1d19" providerId="LiveId" clId="{2B8EF38D-F199-4A46-BF3A-8383621CB477}" dt="2023-06-27T12:44:34.755" v="4112" actId="1076"/>
          <ac:picMkLst>
            <pc:docMk/>
            <pc:sldMk cId="255559091" sldId="490"/>
            <ac:picMk id="19" creationId="{F1DFF061-5D21-29D1-832D-A70CD532744E}"/>
          </ac:picMkLst>
        </pc:picChg>
        <pc:picChg chg="add mod">
          <ac:chgData name="Richard Chalk" userId="287f8aa4f4de1d19" providerId="LiveId" clId="{2B8EF38D-F199-4A46-BF3A-8383621CB477}" dt="2023-06-27T11:14:59.467" v="3033" actId="1076"/>
          <ac:picMkLst>
            <pc:docMk/>
            <pc:sldMk cId="255559091" sldId="490"/>
            <ac:picMk id="5122" creationId="{90D0A473-D405-919F-9E9B-C6193D90BA9D}"/>
          </ac:picMkLst>
        </pc:picChg>
      </pc:sldChg>
      <pc:sldChg chg="addSp modSp add mod modNotesTx">
        <pc:chgData name="Richard Chalk" userId="287f8aa4f4de1d19" providerId="LiveId" clId="{2B8EF38D-F199-4A46-BF3A-8383621CB477}" dt="2023-06-27T19:58:44.116" v="7154" actId="6549"/>
        <pc:sldMkLst>
          <pc:docMk/>
          <pc:sldMk cId="3352906070" sldId="491"/>
        </pc:sldMkLst>
        <pc:spChg chg="mod">
          <ac:chgData name="Richard Chalk" userId="287f8aa4f4de1d19" providerId="LiveId" clId="{2B8EF38D-F199-4A46-BF3A-8383621CB477}" dt="2023-06-27T11:05:45.902" v="2809" actId="21"/>
          <ac:spMkLst>
            <pc:docMk/>
            <pc:sldMk cId="3352906070" sldId="49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3:04.908" v="2736" actId="1076"/>
          <ac:spMkLst>
            <pc:docMk/>
            <pc:sldMk cId="3352906070" sldId="491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02:46.239" v="2686" actId="20577"/>
          <ac:spMkLst>
            <pc:docMk/>
            <pc:sldMk cId="3352906070" sldId="491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1:03:30.258" v="2742" actId="1036"/>
          <ac:spMkLst>
            <pc:docMk/>
            <pc:sldMk cId="3352906070" sldId="491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11:12:14.746" v="2988" actId="207"/>
          <ac:spMkLst>
            <pc:docMk/>
            <pc:sldMk cId="3352906070" sldId="491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03:43.413" v="2754" actId="14100"/>
          <ac:spMkLst>
            <pc:docMk/>
            <pc:sldMk cId="3352906070" sldId="491"/>
            <ac:spMk id="11" creationId="{02396AB6-21FA-B98A-9F8E-308091E73037}"/>
          </ac:spMkLst>
        </pc:spChg>
        <pc:spChg chg="add mod">
          <ac:chgData name="Richard Chalk" userId="287f8aa4f4de1d19" providerId="LiveId" clId="{2B8EF38D-F199-4A46-BF3A-8383621CB477}" dt="2023-06-27T19:57:36.465" v="7139" actId="207"/>
          <ac:spMkLst>
            <pc:docMk/>
            <pc:sldMk cId="3352906070" sldId="491"/>
            <ac:spMk id="12" creationId="{C75D2F0D-0F66-F215-F2D1-98DC0E79E735}"/>
          </ac:spMkLst>
        </pc:spChg>
        <pc:spChg chg="add mod">
          <ac:chgData name="Richard Chalk" userId="287f8aa4f4de1d19" providerId="LiveId" clId="{2B8EF38D-F199-4A46-BF3A-8383621CB477}" dt="2023-06-27T11:06:14.075" v="2838" actId="571"/>
          <ac:spMkLst>
            <pc:docMk/>
            <pc:sldMk cId="3352906070" sldId="491"/>
            <ac:spMk id="14" creationId="{613EA306-1946-B22B-EC68-46C1E6E4DB6E}"/>
          </ac:spMkLst>
        </pc:spChg>
        <pc:picChg chg="add mod">
          <ac:chgData name="Richard Chalk" userId="287f8aa4f4de1d19" providerId="LiveId" clId="{2B8EF38D-F199-4A46-BF3A-8383621CB477}" dt="2023-06-27T11:06:16.127" v="2839" actId="1076"/>
          <ac:picMkLst>
            <pc:docMk/>
            <pc:sldMk cId="3352906070" sldId="491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1:06:14.075" v="2838" actId="571"/>
          <ac:picMkLst>
            <pc:docMk/>
            <pc:sldMk cId="3352906070" sldId="491"/>
            <ac:picMk id="15" creationId="{96A1DA4E-8DA1-1887-BB50-FB8D1B08224E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1:31:50.851" v="3449" actId="20577"/>
        <pc:sldMkLst>
          <pc:docMk/>
          <pc:sldMk cId="1117678555" sldId="492"/>
        </pc:sldMkLst>
        <pc:spChg chg="mod">
          <ac:chgData name="Richard Chalk" userId="287f8aa4f4de1d19" providerId="LiveId" clId="{2B8EF38D-F199-4A46-BF3A-8383621CB477}" dt="2023-06-27T11:14:28.393" v="3015" actId="14100"/>
          <ac:spMkLst>
            <pc:docMk/>
            <pc:sldMk cId="1117678555" sldId="492"/>
            <ac:spMk id="10" creationId="{70678C4E-BAF0-E136-7086-FB1AE3B07438}"/>
          </ac:spMkLst>
        </pc:spChg>
        <pc:spChg chg="mod">
          <ac:chgData name="Richard Chalk" userId="287f8aa4f4de1d19" providerId="LiveId" clId="{2B8EF38D-F199-4A46-BF3A-8383621CB477}" dt="2023-06-27T11:14:31.814" v="3030" actId="1036"/>
          <ac:spMkLst>
            <pc:docMk/>
            <pc:sldMk cId="1117678555" sldId="492"/>
            <ac:spMk id="12" creationId="{D77069C5-6D8B-A5A2-0A2C-95C0235406C5}"/>
          </ac:spMkLst>
        </pc:spChg>
        <pc:picChg chg="del">
          <ac:chgData name="Richard Chalk" userId="287f8aa4f4de1d19" providerId="LiveId" clId="{2B8EF38D-F199-4A46-BF3A-8383621CB477}" dt="2023-06-27T11:13:12.011" v="2995" actId="478"/>
          <ac:picMkLst>
            <pc:docMk/>
            <pc:sldMk cId="1117678555" sldId="492"/>
            <ac:picMk id="9" creationId="{3823605B-9487-A129-E066-4BE5F495105C}"/>
          </ac:picMkLst>
        </pc:picChg>
        <pc:picChg chg="mod">
          <ac:chgData name="Richard Chalk" userId="287f8aa4f4de1d19" providerId="LiveId" clId="{2B8EF38D-F199-4A46-BF3A-8383621CB477}" dt="2023-06-27T11:14:31.814" v="3030" actId="1036"/>
          <ac:picMkLst>
            <pc:docMk/>
            <pc:sldMk cId="1117678555" sldId="492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14:21.864" v="3013" actId="1037"/>
          <ac:picMkLst>
            <pc:docMk/>
            <pc:sldMk cId="1117678555" sldId="492"/>
            <ac:picMk id="3074" creationId="{DE7F0387-66D6-7936-EFD1-ACEB2C57AD62}"/>
          </ac:picMkLst>
        </pc:picChg>
      </pc:sldChg>
      <pc:sldChg chg="addSp delSp modSp add mod modNotesTx">
        <pc:chgData name="Richard Chalk" userId="287f8aa4f4de1d19" providerId="LiveId" clId="{2B8EF38D-F199-4A46-BF3A-8383621CB477}" dt="2023-06-27T20:02:13.222" v="7301" actId="20577"/>
        <pc:sldMkLst>
          <pc:docMk/>
          <pc:sldMk cId="2769621280" sldId="493"/>
        </pc:sldMkLst>
        <pc:spChg chg="del">
          <ac:chgData name="Richard Chalk" userId="287f8aa4f4de1d19" providerId="LiveId" clId="{2B8EF38D-F199-4A46-BF3A-8383621CB477}" dt="2023-06-27T12:12:24.631" v="3470" actId="478"/>
          <ac:spMkLst>
            <pc:docMk/>
            <pc:sldMk cId="2769621280" sldId="493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12:03.383" v="3465" actId="478"/>
          <ac:spMkLst>
            <pc:docMk/>
            <pc:sldMk cId="2769621280" sldId="493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32:06.628" v="3457" actId="6549"/>
          <ac:spMkLst>
            <pc:docMk/>
            <pc:sldMk cId="2769621280" sldId="493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2:12:30.193" v="3474" actId="478"/>
          <ac:spMkLst>
            <pc:docMk/>
            <pc:sldMk cId="2769621280" sldId="493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20:00:59.916" v="7201" actId="20577"/>
          <ac:spMkLst>
            <pc:docMk/>
            <pc:sldMk cId="2769621280" sldId="493"/>
            <ac:spMk id="10" creationId="{70678C4E-BAF0-E136-7086-FB1AE3B07438}"/>
          </ac:spMkLst>
        </pc:spChg>
        <pc:spChg chg="del">
          <ac:chgData name="Richard Chalk" userId="287f8aa4f4de1d19" providerId="LiveId" clId="{2B8EF38D-F199-4A46-BF3A-8383621CB477}" dt="2023-06-27T12:12:29.078" v="3473" actId="478"/>
          <ac:spMkLst>
            <pc:docMk/>
            <pc:sldMk cId="2769621280" sldId="493"/>
            <ac:spMk id="11" creationId="{02396AB6-21FA-B98A-9F8E-308091E73037}"/>
          </ac:spMkLst>
        </pc:spChg>
        <pc:spChg chg="del">
          <ac:chgData name="Richard Chalk" userId="287f8aa4f4de1d19" providerId="LiveId" clId="{2B8EF38D-F199-4A46-BF3A-8383621CB477}" dt="2023-06-27T12:12:27.058" v="3471" actId="478"/>
          <ac:spMkLst>
            <pc:docMk/>
            <pc:sldMk cId="2769621280" sldId="493"/>
            <ac:spMk id="12" creationId="{C75D2F0D-0F66-F215-F2D1-98DC0E79E735}"/>
          </ac:spMkLst>
        </pc:spChg>
        <pc:spChg chg="add del mod">
          <ac:chgData name="Richard Chalk" userId="287f8aa4f4de1d19" providerId="LiveId" clId="{2B8EF38D-F199-4A46-BF3A-8383621CB477}" dt="2023-06-27T12:10:36.951" v="3458" actId="478"/>
          <ac:spMkLst>
            <pc:docMk/>
            <pc:sldMk cId="2769621280" sldId="493"/>
            <ac:spMk id="14" creationId="{FE62AD75-00C1-3E03-7AB0-4BDCFE8E573B}"/>
          </ac:spMkLst>
        </pc:spChg>
        <pc:spChg chg="add mod">
          <ac:chgData name="Richard Chalk" userId="287f8aa4f4de1d19" providerId="LiveId" clId="{2B8EF38D-F199-4A46-BF3A-8383621CB477}" dt="2023-06-27T20:00:22.417" v="7199" actId="113"/>
          <ac:spMkLst>
            <pc:docMk/>
            <pc:sldMk cId="2769621280" sldId="493"/>
            <ac:spMk id="15" creationId="{7181E606-72EF-DADD-BE9B-A6EFBDB7D8E5}"/>
          </ac:spMkLst>
        </pc:spChg>
        <pc:spChg chg="add mod">
          <ac:chgData name="Richard Chalk" userId="287f8aa4f4de1d19" providerId="LiveId" clId="{2B8EF38D-F199-4A46-BF3A-8383621CB477}" dt="2023-06-27T12:16:32.419" v="3577" actId="1582"/>
          <ac:spMkLst>
            <pc:docMk/>
            <pc:sldMk cId="2769621280" sldId="493"/>
            <ac:spMk id="17" creationId="{A096FBC8-5924-C302-4C29-C26B59B2FA09}"/>
          </ac:spMkLst>
        </pc:spChg>
        <pc:spChg chg="add mod">
          <ac:chgData name="Richard Chalk" userId="287f8aa4f4de1d19" providerId="LiveId" clId="{2B8EF38D-F199-4A46-BF3A-8383621CB477}" dt="2023-06-27T12:17:28.892" v="3599" actId="1076"/>
          <ac:spMkLst>
            <pc:docMk/>
            <pc:sldMk cId="2769621280" sldId="493"/>
            <ac:spMk id="18" creationId="{45136A56-B2D2-F0E0-6339-39CABD299D40}"/>
          </ac:spMkLst>
        </pc:spChg>
        <pc:picChg chg="del">
          <ac:chgData name="Richard Chalk" userId="287f8aa4f4de1d19" providerId="LiveId" clId="{2B8EF38D-F199-4A46-BF3A-8383621CB477}" dt="2023-06-27T12:12:27.734" v="3472" actId="478"/>
          <ac:picMkLst>
            <pc:docMk/>
            <pc:sldMk cId="2769621280" sldId="493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9:59:58.969" v="7175" actId="1035"/>
          <ac:picMkLst>
            <pc:docMk/>
            <pc:sldMk cId="2769621280" sldId="493"/>
            <ac:picMk id="16" creationId="{2ECBF2CC-DF50-2BF9-8AF2-D5F0A2995D81}"/>
          </ac:picMkLst>
        </pc:picChg>
        <pc:picChg chg="add mod">
          <ac:chgData name="Richard Chalk" userId="287f8aa4f4de1d19" providerId="LiveId" clId="{2B8EF38D-F199-4A46-BF3A-8383621CB477}" dt="2023-06-27T12:17:28.892" v="3599" actId="1076"/>
          <ac:picMkLst>
            <pc:docMk/>
            <pc:sldMk cId="2769621280" sldId="493"/>
            <ac:picMk id="19" creationId="{27AF10DB-776B-B210-AA77-B130AE40596E}"/>
          </ac:picMkLst>
        </pc:picChg>
        <pc:cxnChg chg="del">
          <ac:chgData name="Richard Chalk" userId="287f8aa4f4de1d19" providerId="LiveId" clId="{2B8EF38D-F199-4A46-BF3A-8383621CB477}" dt="2023-06-27T12:11:52.252" v="3461" actId="478"/>
          <ac:cxnSpMkLst>
            <pc:docMk/>
            <pc:sldMk cId="2769621280" sldId="493"/>
            <ac:cxnSpMk id="4" creationId="{8E10E644-46F5-F891-B4EC-377F5D56B5D8}"/>
          </ac:cxnSpMkLst>
        </pc:cxnChg>
      </pc:sldChg>
      <pc:sldChg chg="addSp modSp add mod modNotesTx">
        <pc:chgData name="Richard Chalk" userId="287f8aa4f4de1d19" providerId="LiveId" clId="{2B8EF38D-F199-4A46-BF3A-8383621CB477}" dt="2023-06-27T20:03:51.002" v="7317" actId="14100"/>
        <pc:sldMkLst>
          <pc:docMk/>
          <pc:sldMk cId="549357373" sldId="494"/>
        </pc:sldMkLst>
        <pc:spChg chg="mod">
          <ac:chgData name="Richard Chalk" userId="287f8aa4f4de1d19" providerId="LiveId" clId="{2B8EF38D-F199-4A46-BF3A-8383621CB477}" dt="2023-06-27T12:29:15.611" v="3795" actId="14100"/>
          <ac:spMkLst>
            <pc:docMk/>
            <pc:sldMk cId="549357373" sldId="494"/>
            <ac:spMk id="2" creationId="{2CED0939-2445-F1A3-21AE-0A535344DD5D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3" creationId="{33E834B0-BB8C-989F-58A5-7325A4DBF555}"/>
          </ac:spMkLst>
        </pc:spChg>
        <pc:spChg chg="mod">
          <ac:chgData name="Richard Chalk" userId="287f8aa4f4de1d19" providerId="LiveId" clId="{2B8EF38D-F199-4A46-BF3A-8383621CB477}" dt="2023-06-27T12:24:26.125" v="3687" actId="20577"/>
          <ac:spMkLst>
            <pc:docMk/>
            <pc:sldMk cId="549357373" sldId="494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8" creationId="{B7A899BA-29AA-8F0C-03AA-32904715A0E3}"/>
          </ac:spMkLst>
        </pc:spChg>
        <pc:spChg chg="mod">
          <ac:chgData name="Richard Chalk" userId="287f8aa4f4de1d19" providerId="LiveId" clId="{2B8EF38D-F199-4A46-BF3A-8383621CB477}" dt="2023-06-27T20:03:51.002" v="7317" actId="14100"/>
          <ac:spMkLst>
            <pc:docMk/>
            <pc:sldMk cId="549357373" sldId="494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11" creationId="{86692164-53F2-A035-C997-F89EFF421E92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2:07.705" v="7513" actId="207"/>
        <pc:sldMkLst>
          <pc:docMk/>
          <pc:sldMk cId="2968679684" sldId="495"/>
        </pc:sldMkLst>
        <pc:spChg chg="add del">
          <ac:chgData name="Richard Chalk" userId="287f8aa4f4de1d19" providerId="LiveId" clId="{2B8EF38D-F199-4A46-BF3A-8383621CB477}" dt="2023-06-27T13:31:39.215" v="4329" actId="478"/>
          <ac:spMkLst>
            <pc:docMk/>
            <pc:sldMk cId="2968679684" sldId="495"/>
            <ac:spMk id="2" creationId="{A03A268F-3CAF-F939-1630-AAA7657DEBF5}"/>
          </ac:spMkLst>
        </pc:spChg>
        <pc:spChg chg="add mod">
          <ac:chgData name="Richard Chalk" userId="287f8aa4f4de1d19" providerId="LiveId" clId="{2B8EF38D-F199-4A46-BF3A-8383621CB477}" dt="2023-06-27T13:57:24.221" v="5079" actId="20577"/>
          <ac:spMkLst>
            <pc:docMk/>
            <pc:sldMk cId="2968679684" sldId="495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36:48.149" v="4388" actId="20577"/>
          <ac:spMkLst>
            <pc:docMk/>
            <pc:sldMk cId="2968679684" sldId="495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20:12:07.705" v="7513" actId="207"/>
          <ac:spMkLst>
            <pc:docMk/>
            <pc:sldMk cId="2968679684" sldId="495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3:35:33.712" v="4369" actId="478"/>
          <ac:picMkLst>
            <pc:docMk/>
            <pc:sldMk cId="2968679684" sldId="495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3:35:40.832" v="4371" actId="478"/>
          <ac:picMkLst>
            <pc:docMk/>
            <pc:sldMk cId="2968679684" sldId="495"/>
            <ac:picMk id="5122" creationId="{90D0A473-D405-919F-9E9B-C6193D90BA9D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20:15:53.626" v="7518" actId="6549"/>
        <pc:sldMkLst>
          <pc:docMk/>
          <pc:sldMk cId="2368880565" sldId="496"/>
        </pc:sldMkLst>
        <pc:spChg chg="add del">
          <ac:chgData name="Richard Chalk" userId="287f8aa4f4de1d19" providerId="LiveId" clId="{2B8EF38D-F199-4A46-BF3A-8383621CB477}" dt="2023-06-27T14:23:41.743" v="5700" actId="478"/>
          <ac:spMkLst>
            <pc:docMk/>
            <pc:sldMk cId="2368880565" sldId="496"/>
            <ac:spMk id="2" creationId="{A03A268F-3CAF-F939-1630-AAA7657DEBF5}"/>
          </ac:spMkLst>
        </pc:spChg>
        <pc:spChg chg="mod">
          <ac:chgData name="Richard Chalk" userId="287f8aa4f4de1d19" providerId="LiveId" clId="{2B8EF38D-F199-4A46-BF3A-8383621CB477}" dt="2023-06-27T12:36:01.197" v="3948" actId="20577"/>
          <ac:spMkLst>
            <pc:docMk/>
            <pc:sldMk cId="2368880565" sldId="49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20:06:22.789" v="7340" actId="6549"/>
          <ac:spMkLst>
            <pc:docMk/>
            <pc:sldMk cId="2368880565" sldId="496"/>
            <ac:spMk id="8" creationId="{00A6E542-CFBE-5F57-A400-F74E7AD5A080}"/>
          </ac:spMkLst>
        </pc:spChg>
        <pc:spChg chg="del">
          <ac:chgData name="Richard Chalk" userId="287f8aa4f4de1d19" providerId="LiveId" clId="{2B8EF38D-F199-4A46-BF3A-8383621CB477}" dt="2023-06-27T14:25:37.824" v="5751" actId="478"/>
          <ac:spMkLst>
            <pc:docMk/>
            <pc:sldMk cId="2368880565" sldId="496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4:25:35.973" v="5750" actId="478"/>
          <ac:spMkLst>
            <pc:docMk/>
            <pc:sldMk cId="2368880565" sldId="496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14:28:58.915" v="5909" actId="113"/>
          <ac:spMkLst>
            <pc:docMk/>
            <pc:sldMk cId="2368880565" sldId="496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4:24:24.766" v="5704" actId="478"/>
          <ac:spMkLst>
            <pc:docMk/>
            <pc:sldMk cId="2368880565" sldId="496"/>
            <ac:spMk id="17" creationId="{37BA4E78-FAF2-81F6-F0DE-FADD7CF9FD45}"/>
          </ac:spMkLst>
        </pc:spChg>
        <pc:picChg chg="add mod">
          <ac:chgData name="Richard Chalk" userId="287f8aa4f4de1d19" providerId="LiveId" clId="{2B8EF38D-F199-4A46-BF3A-8383621CB477}" dt="2023-06-27T14:23:52.326" v="5702"/>
          <ac:picMkLst>
            <pc:docMk/>
            <pc:sldMk cId="2368880565" sldId="496"/>
            <ac:picMk id="3" creationId="{E6F120F5-354C-B2EB-3EB2-2BFD6A2024C7}"/>
          </ac:picMkLst>
        </pc:picChg>
        <pc:picChg chg="del">
          <ac:chgData name="Richard Chalk" userId="287f8aa4f4de1d19" providerId="LiveId" clId="{2B8EF38D-F199-4A46-BF3A-8383621CB477}" dt="2023-06-27T14:24:23.492" v="5703" actId="478"/>
          <ac:picMkLst>
            <pc:docMk/>
            <pc:sldMk cId="2368880565" sldId="496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4:23:43.502" v="5701" actId="478"/>
          <ac:picMkLst>
            <pc:docMk/>
            <pc:sldMk cId="2368880565" sldId="496"/>
            <ac:picMk id="5122" creationId="{90D0A473-D405-919F-9E9B-C6193D90BA9D}"/>
          </ac:picMkLst>
        </pc:picChg>
        <pc:cxnChg chg="del">
          <ac:chgData name="Richard Chalk" userId="287f8aa4f4de1d19" providerId="LiveId" clId="{2B8EF38D-F199-4A46-BF3A-8383621CB477}" dt="2023-06-27T14:26:38.566" v="5764" actId="478"/>
          <ac:cxnSpMkLst>
            <pc:docMk/>
            <pc:sldMk cId="2368880565" sldId="496"/>
            <ac:cxnSpMk id="4" creationId="{8E10E644-46F5-F891-B4EC-377F5D56B5D8}"/>
          </ac:cxnSpMkLst>
        </pc:cxnChg>
        <pc:cxnChg chg="add mod">
          <ac:chgData name="Richard Chalk" userId="287f8aa4f4de1d19" providerId="LiveId" clId="{2B8EF38D-F199-4A46-BF3A-8383621CB477}" dt="2023-06-27T14:28:49.598" v="5908" actId="1037"/>
          <ac:cxnSpMkLst>
            <pc:docMk/>
            <pc:sldMk cId="2368880565" sldId="496"/>
            <ac:cxnSpMk id="9" creationId="{5E950C6B-A52F-CD33-B327-A6DC18D6427E}"/>
          </ac:cxnSpMkLst>
        </pc:cxnChg>
      </pc:sldChg>
      <pc:sldChg chg="addSp delSp modSp add mod modNotesTx">
        <pc:chgData name="Richard Chalk" userId="287f8aa4f4de1d19" providerId="LiveId" clId="{2B8EF38D-F199-4A46-BF3A-8383621CB477}" dt="2023-06-27T17:06:41.355" v="6969"/>
        <pc:sldMkLst>
          <pc:docMk/>
          <pc:sldMk cId="759386070" sldId="497"/>
        </pc:sldMkLst>
        <pc:spChg chg="mod">
          <ac:chgData name="Richard Chalk" userId="287f8aa4f4de1d19" providerId="LiveId" clId="{2B8EF38D-F199-4A46-BF3A-8383621CB477}" dt="2023-06-27T16:55:37.292" v="6900" actId="113"/>
          <ac:spMkLst>
            <pc:docMk/>
            <pc:sldMk cId="759386070" sldId="49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56:49.472" v="6945" actId="20577"/>
          <ac:spMkLst>
            <pc:docMk/>
            <pc:sldMk cId="759386070" sldId="49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2:46:37.749" v="4127" actId="20577"/>
          <ac:spMkLst>
            <pc:docMk/>
            <pc:sldMk cId="759386070" sldId="497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6:42:57.421" v="6674" actId="478"/>
          <ac:spMkLst>
            <pc:docMk/>
            <pc:sldMk cId="759386070" sldId="497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6:43:14.123" v="6676"/>
          <ac:picMkLst>
            <pc:docMk/>
            <pc:sldMk cId="759386070" sldId="497"/>
            <ac:picMk id="9" creationId="{D032BFC8-516D-46AF-5F51-086BB1BF8065}"/>
          </ac:picMkLst>
        </pc:picChg>
        <pc:picChg chg="del">
          <ac:chgData name="Richard Chalk" userId="287f8aa4f4de1d19" providerId="LiveId" clId="{2B8EF38D-F199-4A46-BF3A-8383621CB477}" dt="2023-06-27T16:43:13.793" v="6675" actId="478"/>
          <ac:picMkLst>
            <pc:docMk/>
            <pc:sldMk cId="759386070" sldId="497"/>
            <ac:picMk id="10" creationId="{62C8EA3D-8CA7-9E89-8F8D-33F2C192B73F}"/>
          </ac:picMkLst>
        </pc:picChg>
        <pc:picChg chg="add mod">
          <ac:chgData name="Richard Chalk" userId="287f8aa4f4de1d19" providerId="LiveId" clId="{2B8EF38D-F199-4A46-BF3A-8383621CB477}" dt="2023-06-27T16:57:01.105" v="6948" actId="1076"/>
          <ac:picMkLst>
            <pc:docMk/>
            <pc:sldMk cId="759386070" sldId="497"/>
            <ac:picMk id="11" creationId="{21790CD6-316D-D2A2-3645-51BE3E024507}"/>
          </ac:picMkLst>
        </pc:picChg>
        <pc:picChg chg="del">
          <ac:chgData name="Richard Chalk" userId="287f8aa4f4de1d19" providerId="LiveId" clId="{2B8EF38D-F199-4A46-BF3A-8383621CB477}" dt="2023-06-27T16:46:13.371" v="6741" actId="478"/>
          <ac:picMkLst>
            <pc:docMk/>
            <pc:sldMk cId="759386070" sldId="497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6:46:22.791" v="6749" actId="1035"/>
          <ac:picMkLst>
            <pc:docMk/>
            <pc:sldMk cId="759386070" sldId="497"/>
            <ac:picMk id="4098" creationId="{BF4ACAB2-61C4-66A0-7692-149FC5B8E968}"/>
          </ac:picMkLst>
        </pc:picChg>
      </pc:sldChg>
      <pc:sldChg chg="addSp modSp add mod">
        <pc:chgData name="Richard Chalk" userId="287f8aa4f4de1d19" providerId="LiveId" clId="{2B8EF38D-F199-4A46-BF3A-8383621CB477}" dt="2023-06-27T14:14:04.599" v="5601" actId="1036"/>
        <pc:sldMkLst>
          <pc:docMk/>
          <pc:sldMk cId="1846627694" sldId="498"/>
        </pc:sldMkLst>
        <pc:spChg chg="add mod">
          <ac:chgData name="Richard Chalk" userId="287f8aa4f4de1d19" providerId="LiveId" clId="{2B8EF38D-F199-4A46-BF3A-8383621CB477}" dt="2023-06-27T14:01:27.770" v="5135" actId="1038"/>
          <ac:spMkLst>
            <pc:docMk/>
            <pc:sldMk cId="1846627694" sldId="498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14:01:09.678" v="5116" actId="14100"/>
          <ac:spMkLst>
            <pc:docMk/>
            <pc:sldMk cId="1846627694" sldId="498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47:27.520" v="4505" actId="20577"/>
          <ac:spMkLst>
            <pc:docMk/>
            <pc:sldMk cId="1846627694" sldId="498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3:55:54.069" v="5051" actId="403"/>
          <ac:spMkLst>
            <pc:docMk/>
            <pc:sldMk cId="1846627694" sldId="498"/>
            <ac:spMk id="8" creationId="{DF004F94-F5FF-62C5-0749-151CDAA54777}"/>
          </ac:spMkLst>
        </pc:spChg>
        <pc:spChg chg="add mod">
          <ac:chgData name="Richard Chalk" userId="287f8aa4f4de1d19" providerId="LiveId" clId="{2B8EF38D-F199-4A46-BF3A-8383621CB477}" dt="2023-06-27T13:55:10.295" v="5048" actId="1036"/>
          <ac:spMkLst>
            <pc:docMk/>
            <pc:sldMk cId="1846627694" sldId="498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13:56.892" v="5594" actId="14100"/>
          <ac:spMkLst>
            <pc:docMk/>
            <pc:sldMk cId="1846627694" sldId="498"/>
            <ac:spMk id="10" creationId="{60EA2332-8EFC-302C-35D3-49C7644E708D}"/>
          </ac:spMkLst>
        </pc:spChg>
        <pc:spChg chg="add mod">
          <ac:chgData name="Richard Chalk" userId="287f8aa4f4de1d19" providerId="LiveId" clId="{2B8EF38D-F199-4A46-BF3A-8383621CB477}" dt="2023-06-27T14:14:04.599" v="5601" actId="1036"/>
          <ac:spMkLst>
            <pc:docMk/>
            <pc:sldMk cId="1846627694" sldId="498"/>
            <ac:spMk id="11" creationId="{74D6E478-BA18-556C-6829-86AB26FA0DDA}"/>
          </ac:spMkLst>
        </pc:spChg>
        <pc:spChg chg="mod">
          <ac:chgData name="Richard Chalk" userId="287f8aa4f4de1d19" providerId="LiveId" clId="{2B8EF38D-F199-4A46-BF3A-8383621CB477}" dt="2023-06-27T14:01:23.001" v="5123" actId="20577"/>
          <ac:spMkLst>
            <pc:docMk/>
            <pc:sldMk cId="1846627694" sldId="498"/>
            <ac:spMk id="16" creationId="{4EF0A85C-D886-A44B-95BD-661462D7E04F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6:19.481" v="7528" actId="20577"/>
        <pc:sldMkLst>
          <pc:docMk/>
          <pc:sldMk cId="3481731746" sldId="499"/>
        </pc:sldMkLst>
        <pc:spChg chg="del">
          <ac:chgData name="Richard Chalk" userId="287f8aa4f4de1d19" providerId="LiveId" clId="{2B8EF38D-F199-4A46-BF3A-8383621CB477}" dt="2023-06-27T14:03:31.273" v="5170" actId="478"/>
          <ac:spMkLst>
            <pc:docMk/>
            <pc:sldMk cId="3481731746" sldId="499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20:14:06.860" v="7517" actId="207"/>
          <ac:spMkLst>
            <pc:docMk/>
            <pc:sldMk cId="3481731746" sldId="499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02:15.200" v="5152" actId="6549"/>
          <ac:spMkLst>
            <pc:docMk/>
            <pc:sldMk cId="3481731746" sldId="49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4:09:09.423" v="5391" actId="478"/>
          <ac:spMkLst>
            <pc:docMk/>
            <pc:sldMk cId="3481731746" sldId="499"/>
            <ac:spMk id="8" creationId="{DF004F94-F5FF-62C5-0749-151CDAA54777}"/>
          </ac:spMkLst>
        </pc:spChg>
        <pc:spChg chg="del">
          <ac:chgData name="Richard Chalk" userId="287f8aa4f4de1d19" providerId="LiveId" clId="{2B8EF38D-F199-4A46-BF3A-8383621CB477}" dt="2023-06-27T14:09:10.468" v="5392" actId="478"/>
          <ac:spMkLst>
            <pc:docMk/>
            <pc:sldMk cId="3481731746" sldId="499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07:43.588" v="5390" actId="1038"/>
          <ac:spMkLst>
            <pc:docMk/>
            <pc:sldMk cId="3481731746" sldId="499"/>
            <ac:spMk id="10" creationId="{B51B9175-6A56-4FC6-C362-D5112B47381B}"/>
          </ac:spMkLst>
        </pc:spChg>
        <pc:spChg chg="mod">
          <ac:chgData name="Richard Chalk" userId="287f8aa4f4de1d19" providerId="LiveId" clId="{2B8EF38D-F199-4A46-BF3A-8383621CB477}" dt="2023-06-27T14:07:31.955" v="5381" actId="14100"/>
          <ac:spMkLst>
            <pc:docMk/>
            <pc:sldMk cId="3481731746" sldId="499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07:43.588" v="5390" actId="1038"/>
          <ac:picMkLst>
            <pc:docMk/>
            <pc:sldMk cId="3481731746" sldId="499"/>
            <ac:picMk id="11" creationId="{F39E0618-58FB-3D74-EE72-E919BD231969}"/>
          </ac:picMkLst>
        </pc:picChg>
      </pc:sldChg>
      <pc:sldChg chg="addSp modSp add mod">
        <pc:chgData name="Richard Chalk" userId="287f8aa4f4de1d19" providerId="LiveId" clId="{2B8EF38D-F199-4A46-BF3A-8383621CB477}" dt="2023-06-27T20:17:34.998" v="7530" actId="207"/>
        <pc:sldMkLst>
          <pc:docMk/>
          <pc:sldMk cId="2590251995" sldId="500"/>
        </pc:sldMkLst>
        <pc:spChg chg="add mod">
          <ac:chgData name="Richard Chalk" userId="287f8aa4f4de1d19" providerId="LiveId" clId="{2B8EF38D-F199-4A46-BF3A-8383621CB477}" dt="2023-06-27T14:22:48.374" v="5693" actId="20577"/>
          <ac:spMkLst>
            <pc:docMk/>
            <pc:sldMk cId="2590251995" sldId="500"/>
            <ac:spMk id="2" creationId="{EDBBC4DA-7B1C-9230-C5E4-7C6403275FC7}"/>
          </ac:spMkLst>
        </pc:spChg>
        <pc:spChg chg="mod">
          <ac:chgData name="Richard Chalk" userId="287f8aa4f4de1d19" providerId="LiveId" clId="{2B8EF38D-F199-4A46-BF3A-8383621CB477}" dt="2023-06-27T14:23:17.300" v="5698" actId="20577"/>
          <ac:spMkLst>
            <pc:docMk/>
            <pc:sldMk cId="2590251995" sldId="500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18:33.141" v="5622" actId="20577"/>
          <ac:spMkLst>
            <pc:docMk/>
            <pc:sldMk cId="2590251995" sldId="500"/>
            <ac:spMk id="7" creationId="{EBD62573-4B50-EAD6-8C7E-C3AE6A9F45B4}"/>
          </ac:spMkLst>
        </pc:spChg>
        <pc:spChg chg="mod">
          <ac:chgData name="Richard Chalk" userId="287f8aa4f4de1d19" providerId="LiveId" clId="{2B8EF38D-F199-4A46-BF3A-8383621CB477}" dt="2023-06-27T20:17:34.998" v="7530" actId="207"/>
          <ac:spMkLst>
            <pc:docMk/>
            <pc:sldMk cId="2590251995" sldId="500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22:36.734" v="5691" actId="1076"/>
          <ac:picMkLst>
            <pc:docMk/>
            <pc:sldMk cId="2590251995" sldId="500"/>
            <ac:picMk id="8" creationId="{C52DAC80-D2DD-BA97-785D-A97A5784707F}"/>
          </ac:picMkLst>
        </pc:picChg>
        <pc:picChg chg="add mod">
          <ac:chgData name="Richard Chalk" userId="287f8aa4f4de1d19" providerId="LiveId" clId="{2B8EF38D-F199-4A46-BF3A-8383621CB477}" dt="2023-06-27T14:23:19.604" v="5699" actId="1076"/>
          <ac:picMkLst>
            <pc:docMk/>
            <pc:sldMk cId="2590251995" sldId="500"/>
            <ac:picMk id="9" creationId="{56780568-7A6E-14F7-8F4E-45873FCF705A}"/>
          </ac:picMkLst>
        </pc:picChg>
      </pc:sldChg>
      <pc:sldChg chg="delSp modSp add mod modNotesTx">
        <pc:chgData name="Richard Chalk" userId="287f8aa4f4de1d19" providerId="LiveId" clId="{2B8EF38D-F199-4A46-BF3A-8383621CB477}" dt="2023-06-27T14:38:30.803" v="6233" actId="207"/>
        <pc:sldMkLst>
          <pc:docMk/>
          <pc:sldMk cId="672458676" sldId="501"/>
        </pc:sldMkLst>
        <pc:spChg chg="mod">
          <ac:chgData name="Richard Chalk" userId="287f8aa4f4de1d19" providerId="LiveId" clId="{2B8EF38D-F199-4A46-BF3A-8383621CB477}" dt="2023-06-27T14:31:32.777" v="6144"/>
          <ac:spMkLst>
            <pc:docMk/>
            <pc:sldMk cId="672458676" sldId="501"/>
            <ac:spMk id="4" creationId="{4771B46A-233B-C554-9461-6E930E187917}"/>
          </ac:spMkLst>
        </pc:spChg>
        <pc:spChg chg="mod">
          <ac:chgData name="Richard Chalk" userId="287f8aa4f4de1d19" providerId="LiveId" clId="{2B8EF38D-F199-4A46-BF3A-8383621CB477}" dt="2023-06-27T14:38:30.803" v="6233" actId="207"/>
          <ac:spMkLst>
            <pc:docMk/>
            <pc:sldMk cId="672458676" sldId="501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14:34:24.201" v="6170" actId="478"/>
          <ac:picMkLst>
            <pc:docMk/>
            <pc:sldMk cId="672458676" sldId="501"/>
            <ac:picMk id="8" creationId="{E5607B56-ABC4-3CC2-B18D-157B93F6F1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Titta på YT videon tillsammans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Frågan är om det är bättre att skapa en helt ny tabell som innehåller all info man behöver istället?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Eftersom frågan måste köras VARJE gång i en </a:t>
            </a: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 (kom ihåg det är egentligen bara en vanlig fråga!)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Det är inte alltid enkel att lägga till en ny entitet i en redan godkänd databas </a:t>
            </a: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Därför är </a:t>
            </a: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Views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 så användbara!!! Vi behöver inte be om </a:t>
            </a:r>
            <a:r>
              <a:rPr lang="sv-SE" sz="2000" b="1" strike="noStrike" dirty="0">
                <a:latin typeface="Arial"/>
                <a:ea typeface="Arial"/>
                <a:cs typeface="Arial"/>
                <a:sym typeface="Arial"/>
              </a:rPr>
              <a:t>tillåtelse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 från tex, kunden att lägga till dem! 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Wingdings" panose="05000000000000000000" pitchFamily="2" charset="2"/>
              </a:rPr>
              <a:t></a:t>
            </a: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9314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6586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None/>
            </a:pPr>
            <a:endParaRPr lang="sv-SE" sz="4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35888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None/>
            </a:pPr>
            <a:endParaRPr lang="sv-SE" sz="4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3923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None/>
            </a:pPr>
            <a:r>
              <a:rPr lang="sv-SE" sz="4800" b="0" i="0" dirty="0">
                <a:solidFill>
                  <a:srgbClr val="D1D5DB"/>
                </a:solidFill>
                <a:effectLst/>
                <a:latin typeface="Söhne"/>
              </a:rPr>
              <a:t>Richard: Se till att titta på Design alternativet när du högerklicka…</a:t>
            </a:r>
          </a:p>
          <a:p>
            <a:pPr algn="l">
              <a:buFont typeface="+mj-lt"/>
              <a:buNone/>
            </a:pPr>
            <a:r>
              <a:rPr lang="sv-SE" sz="4800" b="0" i="0" dirty="0">
                <a:solidFill>
                  <a:srgbClr val="D1D5DB"/>
                </a:solidFill>
                <a:effectLst/>
                <a:latin typeface="Söhne"/>
              </a:rPr>
              <a:t>Det är lite annorlunda från en vanlig tabell.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89548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>
              <a:buNone/>
            </a:pP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Dont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Cheat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========</a:t>
            </a: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https://gist.github.com/RichardChalk/52695a0770ac2ce073a4a5fd29846dcc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5670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vLLkNI-vkV8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1.jpe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23.jpeg"/><Relationship Id="rId10" Type="http://schemas.openxmlformats.org/officeDocument/2006/relationships/image" Target="../media/image26.png"/><Relationship Id="rId4" Type="http://schemas.openxmlformats.org/officeDocument/2006/relationships/hyperlink" Target="https://gist.github.com/RichardChalk/d25428619950a73dc9cfc8b7568d407e" TargetMode="Externa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MS-SQL Views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0" y="2895805"/>
            <a:ext cx="4677103" cy="3510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 andra ord är det en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virtuell tabell som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lagrar data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utan istället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lagrar en SQL-fråga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Varje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gång du frågar från en vy, kör SQL-servern den underliggande frågan och ger dig resultatet (d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etta kan så klart var tidskrävande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984070" y="1562863"/>
            <a:ext cx="98493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SQL-</a:t>
            </a:r>
            <a:r>
              <a:rPr lang="sv-SE" sz="280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(SQL-vy) är i grund och botten en…</a:t>
            </a:r>
            <a:r>
              <a:rPr lang="sv-SE" sz="2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sv-SE" sz="2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sparad fråga som du kan använda precis som en tabell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094" y="1807288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097696" y="1819166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29E322-4836-B711-A004-CFF57ED0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508" y="45124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7F281-A947-A97F-F970-14C3D7FFAE2B}"/>
              </a:ext>
            </a:extLst>
          </p:cNvPr>
          <p:cNvSpPr txBox="1"/>
          <p:nvPr/>
        </p:nvSpPr>
        <p:spPr>
          <a:xfrm>
            <a:off x="9763756" y="485992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SQL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Views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71451" y="2730504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C21212-768B-AF18-FD1C-62345C339D91}"/>
              </a:ext>
            </a:extLst>
          </p:cNvPr>
          <p:cNvGrpSpPr/>
          <p:nvPr/>
        </p:nvGrpSpPr>
        <p:grpSpPr>
          <a:xfrm>
            <a:off x="5676812" y="2964696"/>
            <a:ext cx="5835391" cy="3541290"/>
            <a:chOff x="5676812" y="2964696"/>
            <a:chExt cx="5835391" cy="3541290"/>
          </a:xfrm>
        </p:grpSpPr>
        <p:pic>
          <p:nvPicPr>
            <p:cNvPr id="4" name="Picture 2" descr="Views in SQL Server with [Examples] - Shekh Ali's Blog">
              <a:extLst>
                <a:ext uri="{FF2B5EF4-FFF2-40B4-BE49-F238E27FC236}">
                  <a16:creationId xmlns:a16="http://schemas.microsoft.com/office/drawing/2014/main" id="{CDAD1748-A51D-9CF8-E886-E7C2D26140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6812" y="2964696"/>
              <a:ext cx="5835391" cy="3541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6EA01E-66A5-AF86-8B7A-454552F4018C}"/>
                </a:ext>
              </a:extLst>
            </p:cNvPr>
            <p:cNvSpPr/>
            <p:nvPr/>
          </p:nvSpPr>
          <p:spPr>
            <a:xfrm>
              <a:off x="7401915" y="6008914"/>
              <a:ext cx="2018565" cy="397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12" name="Picture 10" descr="Toric + Microsoft SQL | Data Integration">
            <a:extLst>
              <a:ext uri="{FF2B5EF4-FFF2-40B4-BE49-F238E27FC236}">
                <a16:creationId xmlns:a16="http://schemas.microsoft.com/office/drawing/2014/main" id="{1D8C37FE-3573-6312-6B03-4300F9394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037" y="289236"/>
            <a:ext cx="2896748" cy="85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94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adlock, Brass (1-3/4 in) | Bollards &amp; Bike Parking">
            <a:extLst>
              <a:ext uri="{FF2B5EF4-FFF2-40B4-BE49-F238E27FC236}">
                <a16:creationId xmlns:a16="http://schemas.microsoft.com/office/drawing/2014/main" id="{0DF8DB16-ED92-4645-B2BC-00D410E57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607" y="4831522"/>
            <a:ext cx="1328062" cy="155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Join (SQL) - Wikipedia">
            <a:extLst>
              <a:ext uri="{FF2B5EF4-FFF2-40B4-BE49-F238E27FC236}">
                <a16:creationId xmlns:a16="http://schemas.microsoft.com/office/drawing/2014/main" id="{528156D9-6429-CC29-F237-9C6739EAF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750" y="5212798"/>
            <a:ext cx="1235472" cy="123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implify Icon Images – Browse 27,345 Stock Photos, Vectors, and Video |  Adobe Stock">
            <a:extLst>
              <a:ext uri="{FF2B5EF4-FFF2-40B4-BE49-F238E27FC236}">
                <a16:creationId xmlns:a16="http://schemas.microsoft.com/office/drawing/2014/main" id="{4B036A95-BFF6-A69C-0054-9F3D18E04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0" y="1893382"/>
            <a:ext cx="3275557" cy="152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SQL-vyer används för flera ändamål: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Förenkling: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 kan göra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komplexa frågor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enklare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Istället för att skriva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lång och komplex fråga varje gång, kan du bara fråga från vyn.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Säkerhet: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Du kan begränsa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vilka kolumner eller rader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som är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tillgängliga för vissa användare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Varför?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89"/>
            <a:ext cx="5680372" cy="499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Abstraktion: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 kan agera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som en abstraktion över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dina databastabeller, så att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kan ändra den underliggande strukturen utan att det påverkar applikationer eller användare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använder vyn.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Sammanfogning: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 kan 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join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från flera tabeller i en enda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vy.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What Is Considered Abstract Art? | Arthive">
            <a:extLst>
              <a:ext uri="{FF2B5EF4-FFF2-40B4-BE49-F238E27FC236}">
                <a16:creationId xmlns:a16="http://schemas.microsoft.com/office/drawing/2014/main" id="{BA8BE473-5E46-7229-0363-D3D6661C1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067" y="1410787"/>
            <a:ext cx="1182187" cy="143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ql Server View - Technology with Vivek JohariTechnology with Vivek Johari">
            <a:extLst>
              <a:ext uri="{FF2B5EF4-FFF2-40B4-BE49-F238E27FC236}">
                <a16:creationId xmlns:a16="http://schemas.microsoft.com/office/drawing/2014/main" id="{BB95C79F-AC4E-809D-6006-D9F05D9D4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470" y="78783"/>
            <a:ext cx="1017115" cy="122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72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Advantages Small Schools Can Provide - Tenney School">
            <a:extLst>
              <a:ext uri="{FF2B5EF4-FFF2-40B4-BE49-F238E27FC236}">
                <a16:creationId xmlns:a16="http://schemas.microsoft.com/office/drawing/2014/main" id="{355F6B79-0099-072B-C972-E54F30F7E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289" y="1202216"/>
            <a:ext cx="3520422" cy="165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574160" y="2668804"/>
            <a:ext cx="5819151" cy="38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Lätt att använda: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Vyer gör det enklare </a:t>
            </a: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att utföra komplexa frågor.</a:t>
            </a:r>
          </a:p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Säkerhet: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Vyer kan användas för att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begränsa åtkomsten till vissa data.</a:t>
            </a:r>
          </a:p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Underhåll: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Om du behöver ändra den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underliggande databasstrukturen kan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vy hjälpa till att isolera dessa ändringar</a:t>
            </a:r>
          </a:p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 Kodåteranvändning: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Genom att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använda vyer kan du återanvända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samma SQL-logik på många ställen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26;p2">
            <a:extLst>
              <a:ext uri="{FF2B5EF4-FFF2-40B4-BE49-F238E27FC236}">
                <a16:creationId xmlns:a16="http://schemas.microsoft.com/office/drawing/2014/main" id="{C3993626-0FE9-5FDD-4FD5-A3388E69B3D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58;p44">
            <a:extLst>
              <a:ext uri="{FF2B5EF4-FFF2-40B4-BE49-F238E27FC236}">
                <a16:creationId xmlns:a16="http://schemas.microsoft.com/office/drawing/2014/main" id="{8B1F8C05-03C4-2055-8691-E3BF63276434}"/>
              </a:ext>
            </a:extLst>
          </p:cNvPr>
          <p:cNvSpPr/>
          <p:nvPr/>
        </p:nvSpPr>
        <p:spPr>
          <a:xfrm>
            <a:off x="6632310" y="1452529"/>
            <a:ext cx="5559689" cy="4852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1. Prestanda: 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Eftersom vyer inte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lagrar data, måste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frågan som definierar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vyn köras varje gång du använder den. </a:t>
            </a: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kan ibland vara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låååångsamt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Komplexitet: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Om du har många nivåer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av vyer kan det bli svårt att förstå och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underhålla dem.</a:t>
            </a:r>
          </a:p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Aktuell Data: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Eftersom en vy inte lagrar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data, kan du inte använda den för att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spåra historik eller förändringar över tid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D710C0-AA19-6426-F6A8-7D004B98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24" y="2700767"/>
            <a:ext cx="337589" cy="4417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DEF891-01D8-86CE-7421-9D2C7071B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24" y="3420291"/>
            <a:ext cx="337589" cy="441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D555E5-9063-2960-4B01-CCE5D06B6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24" y="4152757"/>
            <a:ext cx="337589" cy="441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5F427C-8458-1B97-D397-6190FFE20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24" y="5251015"/>
            <a:ext cx="337589" cy="4417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0DE2A1-75A9-33E0-B57E-959A7B486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243" y="1550529"/>
            <a:ext cx="1913806" cy="18262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88C478-BE0A-7037-22D4-D907E0C23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9226" y="5344391"/>
            <a:ext cx="698605" cy="960198"/>
          </a:xfrm>
          <a:prstGeom prst="rect">
            <a:avLst/>
          </a:prstGeom>
        </p:spPr>
      </p:pic>
      <p:pic>
        <p:nvPicPr>
          <p:cNvPr id="16" name="Picture 2" descr="Sql Server View - Technology with Vivek JohariTechnology with Vivek Johari">
            <a:extLst>
              <a:ext uri="{FF2B5EF4-FFF2-40B4-BE49-F238E27FC236}">
                <a16:creationId xmlns:a16="http://schemas.microsoft.com/office/drawing/2014/main" id="{277EB8DE-873B-6EE8-7ECC-B99959B79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470" y="78783"/>
            <a:ext cx="1017115" cy="122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and snail - Wikipedia">
            <a:extLst>
              <a:ext uri="{FF2B5EF4-FFF2-40B4-BE49-F238E27FC236}">
                <a16:creationId xmlns:a16="http://schemas.microsoft.com/office/drawing/2014/main" id="{F022F2B9-64C1-0E44-E6F9-89891E404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738" y="3455127"/>
            <a:ext cx="1154108" cy="68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67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574160" y="1452528"/>
            <a:ext cx="5819151" cy="4852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1.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en ny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query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MS-SQL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 till att 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Northwind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vald som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databas!</a:t>
            </a: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en-US" sz="2400" b="1" strike="noStrike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en-US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CREATE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VIEW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EmployeeNameAndTitle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AS</a:t>
            </a:r>
          </a:p>
          <a:p>
            <a:r>
              <a:rPr lang="en-US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SELECT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FirstName, </a:t>
            </a:r>
            <a:r>
              <a:rPr lang="en-US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LastName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Title</a:t>
            </a:r>
          </a:p>
          <a:p>
            <a:r>
              <a:rPr lang="en-US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FROM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Employees;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CREATE VIEW: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Detta kommando används för att definiera en ny vy.</a:t>
            </a:r>
          </a:p>
          <a:p>
            <a:r>
              <a:rPr lang="sv-SE" sz="24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EmployeeNameAndTitle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Detta är namnet på vyn som vi skapar.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26;p2">
            <a:extLst>
              <a:ext uri="{FF2B5EF4-FFF2-40B4-BE49-F238E27FC236}">
                <a16:creationId xmlns:a16="http://schemas.microsoft.com/office/drawing/2014/main" id="{C3993626-0FE9-5FDD-4FD5-A3388E69B3D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Hur?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58;p44">
            <a:extLst>
              <a:ext uri="{FF2B5EF4-FFF2-40B4-BE49-F238E27FC236}">
                <a16:creationId xmlns:a16="http://schemas.microsoft.com/office/drawing/2014/main" id="{8B1F8C05-03C4-2055-8691-E3BF63276434}"/>
              </a:ext>
            </a:extLst>
          </p:cNvPr>
          <p:cNvSpPr/>
          <p:nvPr/>
        </p:nvSpPr>
        <p:spPr>
          <a:xfrm>
            <a:off x="6632310" y="1452529"/>
            <a:ext cx="5559689" cy="4852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AS: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Anger att det som följer är frågan som definierar vyn.</a:t>
            </a:r>
          </a:p>
          <a:p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SELECT </a:t>
            </a:r>
            <a:r>
              <a:rPr lang="sv-SE" sz="22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FirstName</a:t>
            </a: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2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LastName</a:t>
            </a: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2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Salary</a:t>
            </a: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Dessa är kolumnerna vi vill ha i vår vy.             </a:t>
            </a:r>
          </a:p>
          <a:p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Detta SELECT-kommando är </a:t>
            </a:r>
          </a:p>
          <a:p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liknande alla standard SQL SELECT-</a:t>
            </a:r>
          </a:p>
          <a:p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kommandon och kan inkludera villkor, sammanfogningar, etc.</a:t>
            </a:r>
          </a:p>
          <a:p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FROM </a:t>
            </a:r>
            <a:r>
              <a:rPr lang="sv-SE" sz="22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Employees</a:t>
            </a: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Anger tabellen från vilken </a:t>
            </a:r>
            <a:r>
              <a:rPr lang="sv-SE" sz="22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datan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kommer att dras.</a:t>
            </a:r>
          </a:p>
          <a:p>
            <a:endParaRPr lang="sv-SE" sz="22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2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När vyn är skapad kan du fråga den </a:t>
            </a:r>
          </a:p>
          <a:p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precis som en vanlig tabell:</a:t>
            </a:r>
          </a:p>
          <a:p>
            <a:r>
              <a:rPr lang="sv-SE" sz="22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SELECT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* </a:t>
            </a:r>
            <a:r>
              <a:rPr lang="sv-SE" sz="22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FROM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2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EmployeeNameAndTitle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;</a:t>
            </a:r>
          </a:p>
        </p:txBody>
      </p:sp>
      <p:pic>
        <p:nvPicPr>
          <p:cNvPr id="16" name="Picture 2" descr="Sql Server View - Technology with Vivek JohariTechnology with Vivek Johari">
            <a:extLst>
              <a:ext uri="{FF2B5EF4-FFF2-40B4-BE49-F238E27FC236}">
                <a16:creationId xmlns:a16="http://schemas.microsoft.com/office/drawing/2014/main" id="{277EB8DE-873B-6EE8-7ECC-B99959B79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470" y="78783"/>
            <a:ext cx="1017115" cy="122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CB7A0C-EB45-533A-8EF3-997E92439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16" y="1635413"/>
            <a:ext cx="853514" cy="876376"/>
          </a:xfrm>
          <a:prstGeom prst="rect">
            <a:avLst/>
          </a:prstGeom>
        </p:spPr>
      </p:pic>
      <p:pic>
        <p:nvPicPr>
          <p:cNvPr id="11" name="Google Shape;568;p32">
            <a:extLst>
              <a:ext uri="{FF2B5EF4-FFF2-40B4-BE49-F238E27FC236}">
                <a16:creationId xmlns:a16="http://schemas.microsoft.com/office/drawing/2014/main" id="{04EDDB70-4A78-DA01-71F0-94006416347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45727" y="243279"/>
            <a:ext cx="1992783" cy="89922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BA56BA-EFE3-5AD2-5A2C-45097C4D7669}"/>
              </a:ext>
            </a:extLst>
          </p:cNvPr>
          <p:cNvSpPr/>
          <p:nvPr/>
        </p:nvSpPr>
        <p:spPr>
          <a:xfrm>
            <a:off x="505097" y="2995748"/>
            <a:ext cx="5507447" cy="1619789"/>
          </a:xfrm>
          <a:prstGeom prst="roundRect">
            <a:avLst/>
          </a:prstGeom>
          <a:noFill/>
          <a:ln w="57150">
            <a:solidFill>
              <a:srgbClr val="1D9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38460-920D-70BC-4D6B-9032E9123BA5}"/>
              </a:ext>
            </a:extLst>
          </p:cNvPr>
          <p:cNvSpPr txBox="1"/>
          <p:nvPr/>
        </p:nvSpPr>
        <p:spPr>
          <a:xfrm>
            <a:off x="478970" y="2866553"/>
            <a:ext cx="1191352" cy="369332"/>
          </a:xfrm>
          <a:prstGeom prst="rect">
            <a:avLst/>
          </a:prstGeom>
          <a:solidFill>
            <a:srgbClr val="1D9A78"/>
          </a:solidFill>
          <a:ln>
            <a:solidFill>
              <a:srgbClr val="1D9A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v-SE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&lt;SQL kod&gt;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B0DF6F-D476-D331-5AFB-0DE692CE0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195" y="2929266"/>
            <a:ext cx="853514" cy="8763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4F0048-E9AF-535C-7105-44609C6909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8031" y="5248620"/>
            <a:ext cx="606738" cy="62016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52C3C9D-BEA9-F639-7843-640615CA03D4}"/>
              </a:ext>
            </a:extLst>
          </p:cNvPr>
          <p:cNvGrpSpPr/>
          <p:nvPr/>
        </p:nvGrpSpPr>
        <p:grpSpPr>
          <a:xfrm>
            <a:off x="7228113" y="228748"/>
            <a:ext cx="1524693" cy="995473"/>
            <a:chOff x="732205" y="4008772"/>
            <a:chExt cx="1784443" cy="117670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3390277-A566-1C03-728A-C05D891D5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2199" y="4008772"/>
              <a:ext cx="1764449" cy="97607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511CF2-1BAB-DE12-2A63-61D0A9805A9B}"/>
                </a:ext>
              </a:extLst>
            </p:cNvPr>
            <p:cNvSpPr txBox="1"/>
            <p:nvPr/>
          </p:nvSpPr>
          <p:spPr>
            <a:xfrm>
              <a:off x="732205" y="4821670"/>
              <a:ext cx="1565621" cy="36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 err="1">
                  <a:solidFill>
                    <a:srgbClr val="315992"/>
                  </a:solidFill>
                </a:rPr>
                <a:t>Northwind</a:t>
              </a:r>
              <a:endParaRPr lang="sv-SE" b="1" dirty="0">
                <a:solidFill>
                  <a:srgbClr val="31599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69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574160" y="1452529"/>
            <a:ext cx="5819151" cy="154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endParaRPr lang="sv-SE" sz="24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4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4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4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4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4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 hittar din nya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iew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SSMS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Object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Explorer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en mapp som heter 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Views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 är nu representerad precis som en vanlig tabell!</a:t>
            </a:r>
          </a:p>
          <a:p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Högerklicka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på din nya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View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 Du får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alla möjligheter som en vanlig tabell</a:t>
            </a:r>
          </a:p>
          <a:p>
            <a:endParaRPr lang="en-US" sz="2400" b="1" strike="noStrike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55968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481;p21">
            <a:extLst>
              <a:ext uri="{FF2B5EF4-FFF2-40B4-BE49-F238E27FC236}">
                <a16:creationId xmlns:a16="http://schemas.microsoft.com/office/drawing/2014/main" id="{EA973258-836C-C24E-E650-19952D3177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26;p2">
            <a:extLst>
              <a:ext uri="{FF2B5EF4-FFF2-40B4-BE49-F238E27FC236}">
                <a16:creationId xmlns:a16="http://schemas.microsoft.com/office/drawing/2014/main" id="{C3993626-0FE9-5FDD-4FD5-A3388E69B3D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2" descr="Sql Server View - Technology with Vivek JohariTechnology with Vivek Johari">
            <a:extLst>
              <a:ext uri="{FF2B5EF4-FFF2-40B4-BE49-F238E27FC236}">
                <a16:creationId xmlns:a16="http://schemas.microsoft.com/office/drawing/2014/main" id="{277EB8DE-873B-6EE8-7ECC-B99959B79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470" y="78783"/>
            <a:ext cx="1017115" cy="122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oogle Shape;568;p32">
            <a:extLst>
              <a:ext uri="{FF2B5EF4-FFF2-40B4-BE49-F238E27FC236}">
                <a16:creationId xmlns:a16="http://schemas.microsoft.com/office/drawing/2014/main" id="{04EDDB70-4A78-DA01-71F0-94006416347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45727" y="243279"/>
            <a:ext cx="1992783" cy="89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D55A61-7997-5AD1-ACBD-E43BA759B7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720" y="1900363"/>
            <a:ext cx="5430182" cy="410867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28FC64B-68E0-4D0B-FDCE-7FED7AE1A2DB}"/>
              </a:ext>
            </a:extLst>
          </p:cNvPr>
          <p:cNvSpPr/>
          <p:nvPr/>
        </p:nvSpPr>
        <p:spPr>
          <a:xfrm>
            <a:off x="6679475" y="2795453"/>
            <a:ext cx="313509" cy="2264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27DC607-8110-FA62-0B1F-0F8887897A15}"/>
              </a:ext>
            </a:extLst>
          </p:cNvPr>
          <p:cNvSpPr/>
          <p:nvPr/>
        </p:nvSpPr>
        <p:spPr>
          <a:xfrm>
            <a:off x="6679475" y="3571698"/>
            <a:ext cx="313509" cy="2264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B7821EC-40EB-802C-07B2-B4D043076934}"/>
              </a:ext>
            </a:extLst>
          </p:cNvPr>
          <p:cNvSpPr/>
          <p:nvPr/>
        </p:nvSpPr>
        <p:spPr>
          <a:xfrm>
            <a:off x="6679475" y="5172891"/>
            <a:ext cx="748936" cy="2264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122" name="Picture 2" descr="SQL Server Management Studio (SSMS) | How to Install SSMS | Edureka">
            <a:extLst>
              <a:ext uri="{FF2B5EF4-FFF2-40B4-BE49-F238E27FC236}">
                <a16:creationId xmlns:a16="http://schemas.microsoft.com/office/drawing/2014/main" id="{00E886FE-6E8B-8EAA-1B70-CE431E741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58" y="1604208"/>
            <a:ext cx="1670287" cy="170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6F964E-DC1D-FAAC-917C-7518F53F5D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287" y="5515050"/>
            <a:ext cx="853514" cy="87637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B8A0DEF-A461-D397-7C94-990B65EED224}"/>
              </a:ext>
            </a:extLst>
          </p:cNvPr>
          <p:cNvGrpSpPr/>
          <p:nvPr/>
        </p:nvGrpSpPr>
        <p:grpSpPr>
          <a:xfrm>
            <a:off x="3181536" y="1746006"/>
            <a:ext cx="2149026" cy="1419655"/>
            <a:chOff x="732205" y="3863681"/>
            <a:chExt cx="2149026" cy="141965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81537F4-302C-FC0C-1508-0BF978EDC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2205" y="3863681"/>
              <a:ext cx="2149026" cy="118882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095587-72CB-89D0-836A-48423EDB13F2}"/>
                </a:ext>
              </a:extLst>
            </p:cNvPr>
            <p:cNvSpPr txBox="1"/>
            <p:nvPr/>
          </p:nvSpPr>
          <p:spPr>
            <a:xfrm>
              <a:off x="732205" y="4821671"/>
              <a:ext cx="15656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2400" b="1" dirty="0" err="1">
                  <a:solidFill>
                    <a:srgbClr val="315992"/>
                  </a:solidFill>
                </a:rPr>
                <a:t>Northwind</a:t>
              </a:r>
              <a:endParaRPr lang="sv-SE" sz="2400" b="1" dirty="0">
                <a:solidFill>
                  <a:srgbClr val="31599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6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 -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469585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Ni hittar övningarna i denna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4"/>
              </a:rPr>
              <a:t>fil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Försök att lösa uppgiften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utan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hjälp från Google först!</a:t>
            </a:r>
          </a:p>
          <a:p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Fastnar du är det OK att använda Google…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men försök själv först!</a:t>
            </a:r>
          </a:p>
          <a:p>
            <a:endParaRPr lang="sv-SE" sz="2400" b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Är du inte klar inom 1 timme kan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du fortsätta senare eller när du kommer hem. Viktigast är att du försöka lösa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alla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uppgifter, inte att du är snabb!</a:t>
            </a:r>
          </a:p>
          <a:p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Vi tittar på facit tillsammans senare</a:t>
            </a:r>
            <a:endParaRPr lang="sv-SE" sz="2400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21790CD6-316D-D2A2-3645-51BE3E02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478" y="4919444"/>
            <a:ext cx="2359085" cy="157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F146F1-1B27-9D07-DCD0-2A2DFC9885D3}"/>
              </a:ext>
            </a:extLst>
          </p:cNvPr>
          <p:cNvSpPr/>
          <p:nvPr/>
        </p:nvSpPr>
        <p:spPr>
          <a:xfrm>
            <a:off x="6664960" y="1381809"/>
            <a:ext cx="5313674" cy="339344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47BC57-5C51-0D45-F0AF-DF977E1D8B04}"/>
              </a:ext>
            </a:extLst>
          </p:cNvPr>
          <p:cNvSpPr txBox="1"/>
          <p:nvPr/>
        </p:nvSpPr>
        <p:spPr>
          <a:xfrm rot="20492477">
            <a:off x="6561346" y="972225"/>
            <a:ext cx="1332416" cy="646331"/>
          </a:xfrm>
          <a:prstGeom prst="rect">
            <a:avLst/>
          </a:prstGeom>
          <a:solidFill>
            <a:srgbClr val="1D9A78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v-SE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Views</a:t>
            </a:r>
            <a:endParaRPr lang="sv-SE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2" descr="Sql Server View - Technology with Vivek JohariTechnology with Vivek Johari">
            <a:extLst>
              <a:ext uri="{FF2B5EF4-FFF2-40B4-BE49-F238E27FC236}">
                <a16:creationId xmlns:a16="http://schemas.microsoft.com/office/drawing/2014/main" id="{00CDE0D6-6EEE-43BE-9726-B677AF971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470" y="78783"/>
            <a:ext cx="1017115" cy="122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One Hour Timer – 123Timer">
            <a:extLst>
              <a:ext uri="{FF2B5EF4-FFF2-40B4-BE49-F238E27FC236}">
                <a16:creationId xmlns:a16="http://schemas.microsoft.com/office/drawing/2014/main" id="{1FB0E456-F082-E1D9-4DF0-74DD5722B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266" y="4919443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A0673C0A-FAED-C436-2296-8F98DA0EC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1" y="5754478"/>
            <a:ext cx="713060" cy="7130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03D064-FAB5-50A8-0C1B-862DC3C799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153" y="4043067"/>
            <a:ext cx="853514" cy="876376"/>
          </a:xfrm>
          <a:prstGeom prst="rect">
            <a:avLst/>
          </a:prstGeom>
        </p:spPr>
      </p:pic>
      <p:pic>
        <p:nvPicPr>
          <p:cNvPr id="7182" name="Picture 14" descr="What is a real-time example in SQL? - Quora">
            <a:extLst>
              <a:ext uri="{FF2B5EF4-FFF2-40B4-BE49-F238E27FC236}">
                <a16:creationId xmlns:a16="http://schemas.microsoft.com/office/drawing/2014/main" id="{8789791B-E033-8045-289F-2ACAED01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204" y="1745999"/>
            <a:ext cx="4847541" cy="283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4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8447</TotalTime>
  <Words>783</Words>
  <Application>Microsoft Office PowerPoint</Application>
  <PresentationFormat>Widescreen</PresentationFormat>
  <Paragraphs>125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1</cp:revision>
  <dcterms:created xsi:type="dcterms:W3CDTF">2020-11-22T13:16:43Z</dcterms:created>
  <dcterms:modified xsi:type="dcterms:W3CDTF">2023-10-29T19:37:40Z</dcterms:modified>
</cp:coreProperties>
</file>