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309" r:id="rId2"/>
    <p:sldId id="299" r:id="rId3"/>
    <p:sldId id="503" r:id="rId4"/>
    <p:sldId id="507" r:id="rId5"/>
    <p:sldId id="508" r:id="rId6"/>
    <p:sldId id="509" r:id="rId7"/>
    <p:sldId id="262" r:id="rId8"/>
    <p:sldId id="497" r:id="rId9"/>
    <p:sldId id="510" r:id="rId10"/>
    <p:sldId id="53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0C9FC-B4EB-4CE8-8212-FE7D3C7CC9D5}" v="39" dt="2024-02-14T19:11:17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6909" autoAdjust="0"/>
  </p:normalViewPr>
  <p:slideViewPr>
    <p:cSldViewPr snapToGrid="0">
      <p:cViewPr varScale="1">
        <p:scale>
          <a:sx n="88" d="100"/>
          <a:sy n="88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3359A722-B82B-41F1-A8ED-16622DEDE74A}"/>
    <pc:docChg chg="delSld">
      <pc:chgData name="Richard Chalk" userId="287f8aa4f4de1d19" providerId="LiveId" clId="{3359A722-B82B-41F1-A8ED-16622DEDE74A}" dt="2024-02-14T18:46:03.781" v="0" actId="47"/>
      <pc:docMkLst>
        <pc:docMk/>
      </pc:docMkLst>
      <pc:sldChg chg="del">
        <pc:chgData name="Richard Chalk" userId="287f8aa4f4de1d19" providerId="LiveId" clId="{3359A722-B82B-41F1-A8ED-16622DEDE74A}" dt="2024-02-14T18:46:03.781" v="0" actId="47"/>
        <pc:sldMkLst>
          <pc:docMk/>
          <pc:sldMk cId="1209504795" sldId="458"/>
        </pc:sldMkLst>
      </pc:sldChg>
    </pc:docChg>
  </pc:docChgLst>
  <pc:docChgLst>
    <pc:chgData name="Richard Chalk" userId="287f8aa4f4de1d19" providerId="LiveId" clId="{5380C9FC-B4EB-4CE8-8212-FE7D3C7CC9D5}"/>
    <pc:docChg chg="addSld modSld">
      <pc:chgData name="Richard Chalk" userId="287f8aa4f4de1d19" providerId="LiveId" clId="{5380C9FC-B4EB-4CE8-8212-FE7D3C7CC9D5}" dt="2024-02-14T19:11:27.015" v="132" actId="20577"/>
      <pc:docMkLst>
        <pc:docMk/>
      </pc:docMkLst>
      <pc:sldChg chg="modSp mod">
        <pc:chgData name="Richard Chalk" userId="287f8aa4f4de1d19" providerId="LiveId" clId="{5380C9FC-B4EB-4CE8-8212-FE7D3C7CC9D5}" dt="2024-02-14T19:11:27.015" v="132" actId="20577"/>
        <pc:sldMkLst>
          <pc:docMk/>
          <pc:sldMk cId="3213385662" sldId="309"/>
        </pc:sldMkLst>
        <pc:spChg chg="mod">
          <ac:chgData name="Richard Chalk" userId="287f8aa4f4de1d19" providerId="LiveId" clId="{5380C9FC-B4EB-4CE8-8212-FE7D3C7CC9D5}" dt="2024-02-14T19:11:27.015" v="13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5380C9FC-B4EB-4CE8-8212-FE7D3C7CC9D5}" dt="2024-02-14T19:06:35.685" v="15" actId="20577"/>
        <pc:sldMkLst>
          <pc:docMk/>
          <pc:sldMk cId="1693966166" sldId="510"/>
        </pc:sldMkLst>
        <pc:spChg chg="mod">
          <ac:chgData name="Richard Chalk" userId="287f8aa4f4de1d19" providerId="LiveId" clId="{5380C9FC-B4EB-4CE8-8212-FE7D3C7CC9D5}" dt="2024-02-14T19:06:35.685" v="15" actId="20577"/>
          <ac:spMkLst>
            <pc:docMk/>
            <pc:sldMk cId="1693966166" sldId="510"/>
            <ac:spMk id="118" creationId="{165FC19C-29C0-39A9-8C22-BDBC9242F9AC}"/>
          </ac:spMkLst>
        </pc:spChg>
      </pc:sldChg>
      <pc:sldChg chg="addSp modSp add mod">
        <pc:chgData name="Richard Chalk" userId="287f8aa4f4de1d19" providerId="LiveId" clId="{5380C9FC-B4EB-4CE8-8212-FE7D3C7CC9D5}" dt="2024-02-14T19:11:17.656" v="126" actId="167"/>
        <pc:sldMkLst>
          <pc:docMk/>
          <pc:sldMk cId="2331944968" sldId="530"/>
        </pc:sldMkLst>
        <pc:spChg chg="add mod">
          <ac:chgData name="Richard Chalk" userId="287f8aa4f4de1d19" providerId="LiveId" clId="{5380C9FC-B4EB-4CE8-8212-FE7D3C7CC9D5}" dt="2024-02-14T19:10:57.637" v="121" actId="1036"/>
          <ac:spMkLst>
            <pc:docMk/>
            <pc:sldMk cId="2331944968" sldId="530"/>
            <ac:spMk id="10" creationId="{D1C6C796-0E1C-1398-308B-253A37180971}"/>
          </ac:spMkLst>
        </pc:spChg>
        <pc:spChg chg="add mod">
          <ac:chgData name="Richard Chalk" userId="287f8aa4f4de1d19" providerId="LiveId" clId="{5380C9FC-B4EB-4CE8-8212-FE7D3C7CC9D5}" dt="2024-02-14T19:11:11.856" v="125" actId="164"/>
          <ac:spMkLst>
            <pc:docMk/>
            <pc:sldMk cId="2331944968" sldId="530"/>
            <ac:spMk id="12" creationId="{47F67DAA-C6F6-B405-5EBA-D9F2F8F0C5F8}"/>
          </ac:spMkLst>
        </pc:spChg>
        <pc:spChg chg="mod">
          <ac:chgData name="Richard Chalk" userId="287f8aa4f4de1d19" providerId="LiveId" clId="{5380C9FC-B4EB-4CE8-8212-FE7D3C7CC9D5}" dt="2024-02-14T19:07:31.739" v="20" actId="113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5380C9FC-B4EB-4CE8-8212-FE7D3C7CC9D5}" dt="2024-02-14T19:10:19.403" v="105" actId="14100"/>
          <ac:spMkLst>
            <pc:docMk/>
            <pc:sldMk cId="2331944968" sldId="530"/>
            <ac:spMk id="658" creationId="{00000000-0000-0000-0000-000000000000}"/>
          </ac:spMkLst>
        </pc:spChg>
        <pc:grpChg chg="add mod">
          <ac:chgData name="Richard Chalk" userId="287f8aa4f4de1d19" providerId="LiveId" clId="{5380C9FC-B4EB-4CE8-8212-FE7D3C7CC9D5}" dt="2024-02-14T19:11:11.856" v="125" actId="164"/>
          <ac:grpSpMkLst>
            <pc:docMk/>
            <pc:sldMk cId="2331944968" sldId="530"/>
            <ac:grpSpMk id="11" creationId="{084A31F0-D246-A719-40B1-8086A57FAFE4}"/>
          </ac:grpSpMkLst>
        </pc:grpChg>
        <pc:grpChg chg="add mod">
          <ac:chgData name="Richard Chalk" userId="287f8aa4f4de1d19" providerId="LiveId" clId="{5380C9FC-B4EB-4CE8-8212-FE7D3C7CC9D5}" dt="2024-02-14T19:11:17.656" v="126" actId="167"/>
          <ac:grpSpMkLst>
            <pc:docMk/>
            <pc:sldMk cId="2331944968" sldId="530"/>
            <ac:grpSpMk id="13" creationId="{AEBFCEB8-5A25-FEA0-34D6-039420D7471C}"/>
          </ac:grpSpMkLst>
        </pc:grpChg>
        <pc:picChg chg="mod">
          <ac:chgData name="Richard Chalk" userId="287f8aa4f4de1d19" providerId="LiveId" clId="{5380C9FC-B4EB-4CE8-8212-FE7D3C7CC9D5}" dt="2024-02-14T19:07:37.007" v="40" actId="1036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5380C9FC-B4EB-4CE8-8212-FE7D3C7CC9D5}" dt="2024-02-14T19:07:37.007" v="40" actId="1036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5380C9FC-B4EB-4CE8-8212-FE7D3C7CC9D5}" dt="2024-02-14T19:10:57.637" v="121" actId="1036"/>
          <ac:picMkLst>
            <pc:docMk/>
            <pc:sldMk cId="2331944968" sldId="530"/>
            <ac:picMk id="4" creationId="{C2C679C9-73AB-C8BD-FD80-FEBBFA92E01E}"/>
          </ac:picMkLst>
        </pc:picChg>
        <pc:cxnChg chg="mod">
          <ac:chgData name="Richard Chalk" userId="287f8aa4f4de1d19" providerId="LiveId" clId="{5380C9FC-B4EB-4CE8-8212-FE7D3C7CC9D5}" dt="2024-02-14T19:10:10.410" v="79" actId="1036"/>
          <ac:cxnSpMkLst>
            <pc:docMk/>
            <pc:sldMk cId="2331944968" sldId="530"/>
            <ac:cxnSpMk id="9" creationId="{A50E3248-F1C9-60C4-B00D-907E554C43F3}"/>
          </ac:cxnSpMkLst>
        </pc:cxn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705A4E2C-07A4-4E0D-9A37-67EF8F3185EA}"/>
    <pc:docChg chg="undo custSel addSld delSld modSld sldOrd">
      <pc:chgData name="Richard Chalk" userId="287f8aa4f4de1d19" providerId="LiveId" clId="{705A4E2C-07A4-4E0D-9A37-67EF8F3185EA}" dt="2023-07-04T09:54:01.477" v="2666" actId="1076"/>
      <pc:docMkLst>
        <pc:docMk/>
      </pc:docMkLst>
      <pc:sldChg chg="addSp modSp add del mod">
        <pc:chgData name="Richard Chalk" userId="287f8aa4f4de1d19" providerId="LiveId" clId="{705A4E2C-07A4-4E0D-9A37-67EF8F3185EA}" dt="2023-07-04T09:51:27.241" v="2523" actId="47"/>
        <pc:sldMkLst>
          <pc:docMk/>
          <pc:sldMk cId="2058410739" sldId="262"/>
        </pc:sldMkLst>
        <pc:spChg chg="add mod">
          <ac:chgData name="Richard Chalk" userId="287f8aa4f4de1d19" providerId="LiveId" clId="{705A4E2C-07A4-4E0D-9A37-67EF8F3185EA}" dt="2023-07-04T06:14:51.329" v="876"/>
          <ac:spMkLst>
            <pc:docMk/>
            <pc:sldMk cId="2058410739" sldId="262"/>
            <ac:spMk id="3" creationId="{1AFC88A3-05CD-7E71-11A8-084B7E2B2B7A}"/>
          </ac:spMkLst>
        </pc:spChg>
        <pc:spChg chg="add mod">
          <ac:chgData name="Richard Chalk" userId="287f8aa4f4de1d19" providerId="LiveId" clId="{705A4E2C-07A4-4E0D-9A37-67EF8F3185EA}" dt="2023-07-04T09:39:42.698" v="2485" actId="1076"/>
          <ac:spMkLst>
            <pc:docMk/>
            <pc:sldMk cId="2058410739" sldId="262"/>
            <ac:spMk id="6" creationId="{EB3534C7-55E2-D019-BBA1-4332CF124789}"/>
          </ac:spMkLst>
        </pc:spChg>
        <pc:spChg chg="del">
          <ac:chgData name="Richard Chalk" userId="287f8aa4f4de1d19" providerId="LiveId" clId="{705A4E2C-07A4-4E0D-9A37-67EF8F3185EA}" dt="2023-07-04T06:14:43.967" v="875" actId="478"/>
          <ac:spMkLst>
            <pc:docMk/>
            <pc:sldMk cId="2058410739" sldId="262"/>
            <ac:spMk id="119" creationId="{00000000-0000-0000-0000-000000000000}"/>
          </ac:spMkLst>
        </pc:spChg>
        <pc:spChg chg="mod">
          <ac:chgData name="Richard Chalk" userId="287f8aa4f4de1d19" providerId="LiveId" clId="{705A4E2C-07A4-4E0D-9A37-67EF8F3185EA}" dt="2023-07-04T07:29:41.717" v="2431" actId="20577"/>
          <ac:spMkLst>
            <pc:docMk/>
            <pc:sldMk cId="2058410739" sldId="262"/>
            <ac:spMk id="121" creationId="{00000000-0000-0000-0000-000000000000}"/>
          </ac:spMkLst>
        </pc:spChg>
        <pc:picChg chg="add mod">
          <ac:chgData name="Richard Chalk" userId="287f8aa4f4de1d19" providerId="LiveId" clId="{705A4E2C-07A4-4E0D-9A37-67EF8F3185EA}" dt="2023-07-04T06:14:51.329" v="876"/>
          <ac:picMkLst>
            <pc:docMk/>
            <pc:sldMk cId="2058410739" sldId="262"/>
            <ac:picMk id="2" creationId="{B160AF49-B1CC-781A-0256-2D707EFF2B6B}"/>
          </ac:picMkLst>
        </pc:picChg>
        <pc:picChg chg="add mod">
          <ac:chgData name="Richard Chalk" userId="287f8aa4f4de1d19" providerId="LiveId" clId="{705A4E2C-07A4-4E0D-9A37-67EF8F3185EA}" dt="2023-07-04T07:30:05.820" v="2473" actId="1038"/>
          <ac:picMkLst>
            <pc:docMk/>
            <pc:sldMk cId="2058410739" sldId="262"/>
            <ac:picMk id="4" creationId="{BBE048D2-B9E4-B10B-E8C8-D7B04324B46D}"/>
          </ac:picMkLst>
        </pc:picChg>
        <pc:picChg chg="mod">
          <ac:chgData name="Richard Chalk" userId="287f8aa4f4de1d19" providerId="LiveId" clId="{705A4E2C-07A4-4E0D-9A37-67EF8F3185EA}" dt="2023-07-04T09:39:39.313" v="2484" actId="1076"/>
          <ac:picMkLst>
            <pc:docMk/>
            <pc:sldMk cId="2058410739" sldId="262"/>
            <ac:picMk id="1026" creationId="{F1D33A90-0C7F-BF6C-C112-F12B959855F6}"/>
          </ac:picMkLst>
        </pc:picChg>
      </pc:sldChg>
      <pc:sldChg chg="addSp delSp modSp add del mod modNotesTx">
        <pc:chgData name="Richard Chalk" userId="287f8aa4f4de1d19" providerId="LiveId" clId="{705A4E2C-07A4-4E0D-9A37-67EF8F3185EA}" dt="2023-07-04T09:51:27.241" v="2523" actId="47"/>
        <pc:sldMkLst>
          <pc:docMk/>
          <pc:sldMk cId="0" sldId="299"/>
        </pc:sldMkLst>
        <pc:spChg chg="add mod">
          <ac:chgData name="Richard Chalk" userId="287f8aa4f4de1d19" providerId="LiveId" clId="{705A4E2C-07A4-4E0D-9A37-67EF8F3185EA}" dt="2023-07-04T05:54:01.802" v="282" actId="1582"/>
          <ac:spMkLst>
            <pc:docMk/>
            <pc:sldMk cId="0" sldId="299"/>
            <ac:spMk id="11" creationId="{7C5BEAA7-6575-CC23-89B1-F3A8B495279F}"/>
          </ac:spMkLst>
        </pc:spChg>
        <pc:spChg chg="mod">
          <ac:chgData name="Richard Chalk" userId="287f8aa4f4de1d19" providerId="LiveId" clId="{705A4E2C-07A4-4E0D-9A37-67EF8F3185EA}" dt="2023-07-04T05:49:17.784" v="8" actId="20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705A4E2C-07A4-4E0D-9A37-67EF8F3185EA}" dt="2023-07-04T07:20:07.755" v="2239" actId="20577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705A4E2C-07A4-4E0D-9A37-67EF8F3185EA}" dt="2023-07-04T05:49:22.106" v="45" actId="1038"/>
          <ac:picMkLst>
            <pc:docMk/>
            <pc:sldMk cId="0" sldId="299"/>
            <ac:picMk id="2" creationId="{D0F53DCE-383E-8D8B-C79E-67A2F40A228E}"/>
          </ac:picMkLst>
        </pc:picChg>
        <pc:picChg chg="mod">
          <ac:chgData name="Richard Chalk" userId="287f8aa4f4de1d19" providerId="LiveId" clId="{705A4E2C-07A4-4E0D-9A37-67EF8F3185EA}" dt="2023-07-04T05:49:27.322" v="83" actId="1036"/>
          <ac:picMkLst>
            <pc:docMk/>
            <pc:sldMk cId="0" sldId="299"/>
            <ac:picMk id="3" creationId="{A76586E8-307F-7F67-432B-0FDA2198FBA2}"/>
          </ac:picMkLst>
        </pc:picChg>
        <pc:picChg chg="del">
          <ac:chgData name="Richard Chalk" userId="287f8aa4f4de1d19" providerId="LiveId" clId="{705A4E2C-07A4-4E0D-9A37-67EF8F3185EA}" dt="2023-07-04T05:52:49.800" v="211" actId="478"/>
          <ac:picMkLst>
            <pc:docMk/>
            <pc:sldMk cId="0" sldId="299"/>
            <ac:picMk id="5" creationId="{6325E9FD-CB31-18CC-9788-1DF96F31E1FE}"/>
          </ac:picMkLst>
        </pc:picChg>
        <pc:picChg chg="add del mod ord">
          <ac:chgData name="Richard Chalk" userId="287f8aa4f4de1d19" providerId="LiveId" clId="{705A4E2C-07A4-4E0D-9A37-67EF8F3185EA}" dt="2023-07-04T05:52:39.400" v="208" actId="478"/>
          <ac:picMkLst>
            <pc:docMk/>
            <pc:sldMk cId="0" sldId="299"/>
            <ac:picMk id="8" creationId="{EE3724D4-B801-E1A5-E3E2-03561A1B8900}"/>
          </ac:picMkLst>
        </pc:picChg>
        <pc:picChg chg="add mod">
          <ac:chgData name="Richard Chalk" userId="287f8aa4f4de1d19" providerId="LiveId" clId="{705A4E2C-07A4-4E0D-9A37-67EF8F3185EA}" dt="2023-07-04T05:52:47.800" v="210" actId="1076"/>
          <ac:picMkLst>
            <pc:docMk/>
            <pc:sldMk cId="0" sldId="299"/>
            <ac:picMk id="10" creationId="{5367019B-80EC-8DB3-0800-4D1967F0B15B}"/>
          </ac:picMkLst>
        </pc:picChg>
        <pc:picChg chg="del">
          <ac:chgData name="Richard Chalk" userId="287f8aa4f4de1d19" providerId="LiveId" clId="{705A4E2C-07A4-4E0D-9A37-67EF8F3185EA}" dt="2023-07-04T05:52:10.235" v="204" actId="478"/>
          <ac:picMkLst>
            <pc:docMk/>
            <pc:sldMk cId="0" sldId="299"/>
            <ac:picMk id="1028" creationId="{BB132045-AA16-1D1F-97B6-60C010373EEC}"/>
          </ac:picMkLst>
        </pc:picChg>
      </pc:sldChg>
      <pc:sldChg chg="modSp mod">
        <pc:chgData name="Richard Chalk" userId="287f8aa4f4de1d19" providerId="LiveId" clId="{705A4E2C-07A4-4E0D-9A37-67EF8F3185EA}" dt="2023-07-04T07:19:45.511" v="2236" actId="20577"/>
        <pc:sldMkLst>
          <pc:docMk/>
          <pc:sldMk cId="3213385662" sldId="309"/>
        </pc:sldMkLst>
        <pc:spChg chg="mod">
          <ac:chgData name="Richard Chalk" userId="287f8aa4f4de1d19" providerId="LiveId" clId="{705A4E2C-07A4-4E0D-9A37-67EF8F3185EA}" dt="2023-07-04T07:19:45.511" v="223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114022562" sldId="382"/>
        </pc:sldMkLst>
      </pc:sldChg>
      <pc:sldChg chg="addSp delSp modSp add mod modNotes">
        <pc:chgData name="Richard Chalk" userId="287f8aa4f4de1d19" providerId="LiveId" clId="{705A4E2C-07A4-4E0D-9A37-67EF8F3185EA}" dt="2023-07-04T09:54:01.477" v="2666" actId="1076"/>
        <pc:sldMkLst>
          <pc:docMk/>
          <pc:sldMk cId="1209504795" sldId="458"/>
        </pc:sldMkLst>
        <pc:spChg chg="mod">
          <ac:chgData name="Richard Chalk" userId="287f8aa4f4de1d19" providerId="LiveId" clId="{705A4E2C-07A4-4E0D-9A37-67EF8F3185EA}" dt="2023-07-04T09:52:31.040" v="2586" actId="1035"/>
          <ac:spMkLst>
            <pc:docMk/>
            <pc:sldMk cId="1209504795" sldId="458"/>
            <ac:spMk id="5" creationId="{DDF4752D-4A19-4B6C-3E47-06E2FF06D9A4}"/>
          </ac:spMkLst>
        </pc:spChg>
        <pc:spChg chg="mod">
          <ac:chgData name="Richard Chalk" userId="287f8aa4f4de1d19" providerId="LiveId" clId="{705A4E2C-07A4-4E0D-9A37-67EF8F3185EA}" dt="2023-07-04T09:52:12.602" v="2534" actId="20577"/>
          <ac:spMkLst>
            <pc:docMk/>
            <pc:sldMk cId="1209504795" sldId="458"/>
            <ac:spMk id="7" creationId="{33CEA544-77C2-FF79-AA38-538BB26620CF}"/>
          </ac:spMkLst>
        </pc:spChg>
        <pc:spChg chg="add mod">
          <ac:chgData name="Richard Chalk" userId="287f8aa4f4de1d19" providerId="LiveId" clId="{705A4E2C-07A4-4E0D-9A37-67EF8F3185EA}" dt="2023-07-04T09:53:53.686" v="2665" actId="207"/>
          <ac:spMkLst>
            <pc:docMk/>
            <pc:sldMk cId="1209504795" sldId="458"/>
            <ac:spMk id="8" creationId="{8BC80C72-9429-65FD-9C6F-E59B2494B882}"/>
          </ac:spMkLst>
        </pc:spChg>
        <pc:picChg chg="mod">
          <ac:chgData name="Richard Chalk" userId="287f8aa4f4de1d19" providerId="LiveId" clId="{705A4E2C-07A4-4E0D-9A37-67EF8F3185EA}" dt="2023-07-04T09:52:31.040" v="2586" actId="1035"/>
          <ac:picMkLst>
            <pc:docMk/>
            <pc:sldMk cId="1209504795" sldId="458"/>
            <ac:picMk id="2" creationId="{2A855BF8-5784-70D6-CEFE-D498F3EC59A0}"/>
          </ac:picMkLst>
        </pc:picChg>
        <pc:picChg chg="add del mod">
          <ac:chgData name="Richard Chalk" userId="287f8aa4f4de1d19" providerId="LiveId" clId="{705A4E2C-07A4-4E0D-9A37-67EF8F3185EA}" dt="2023-07-04T09:52:39.548" v="2588" actId="478"/>
          <ac:picMkLst>
            <pc:docMk/>
            <pc:sldMk cId="1209504795" sldId="458"/>
            <ac:picMk id="3" creationId="{CE53A2A9-3162-CF93-194A-54FAEE6389C4}"/>
          </ac:picMkLst>
        </pc:picChg>
        <pc:picChg chg="mod">
          <ac:chgData name="Richard Chalk" userId="287f8aa4f4de1d19" providerId="LiveId" clId="{705A4E2C-07A4-4E0D-9A37-67EF8F3185EA}" dt="2023-07-04T09:52:31.040" v="2586" actId="1035"/>
          <ac:picMkLst>
            <pc:docMk/>
            <pc:sldMk cId="1209504795" sldId="458"/>
            <ac:picMk id="4" creationId="{6E4B4C45-501D-B4AF-023C-8E60DE97667B}"/>
          </ac:picMkLst>
        </pc:picChg>
        <pc:picChg chg="add mod">
          <ac:chgData name="Richard Chalk" userId="287f8aa4f4de1d19" providerId="LiveId" clId="{705A4E2C-07A4-4E0D-9A37-67EF8F3185EA}" dt="2023-07-04T09:54:01.477" v="2666" actId="1076"/>
          <ac:picMkLst>
            <pc:docMk/>
            <pc:sldMk cId="1209504795" sldId="458"/>
            <ac:picMk id="6" creationId="{D8DEE7B0-4300-37C8-7967-F9AABE9CB54E}"/>
          </ac:picMkLst>
        </pc:picChg>
      </pc:sldChg>
      <pc:sldChg chg="del">
        <pc:chgData name="Richard Chalk" userId="287f8aa4f4de1d19" providerId="LiveId" clId="{705A4E2C-07A4-4E0D-9A37-67EF8F3185EA}" dt="2023-07-04T05:47:33.534" v="0" actId="47"/>
        <pc:sldMkLst>
          <pc:docMk/>
          <pc:sldMk cId="563439124" sldId="475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036756973" sldId="481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1319024975" sldId="483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4156328404" sldId="484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1536480318" sldId="485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382668309" sldId="486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256032000" sldId="487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4050212863" sldId="488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628926321" sldId="489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55559091" sldId="490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3352906070" sldId="491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1117678555" sldId="492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769621280" sldId="493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549357373" sldId="494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968679684" sldId="495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368880565" sldId="496"/>
        </pc:sldMkLst>
      </pc:sldChg>
      <pc:sldChg chg="addSp delSp modSp add del mod modNotesTx">
        <pc:chgData name="Richard Chalk" userId="287f8aa4f4de1d19" providerId="LiveId" clId="{705A4E2C-07A4-4E0D-9A37-67EF8F3185EA}" dt="2023-07-04T09:53:33.698" v="2655" actId="20577"/>
        <pc:sldMkLst>
          <pc:docMk/>
          <pc:sldMk cId="759386070" sldId="497"/>
        </pc:sldMkLst>
        <pc:spChg chg="mod">
          <ac:chgData name="Richard Chalk" userId="287f8aa4f4de1d19" providerId="LiveId" clId="{705A4E2C-07A4-4E0D-9A37-67EF8F3185EA}" dt="2023-07-04T07:18:55.067" v="2203" actId="20577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705A4E2C-07A4-4E0D-9A37-67EF8F3185EA}" dt="2023-07-04T07:24:35.289" v="2338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705A4E2C-07A4-4E0D-9A37-67EF8F3185EA}" dt="2023-07-04T09:53:33.698" v="2655" actId="20577"/>
          <ac:spMkLst>
            <pc:docMk/>
            <pc:sldMk cId="759386070" sldId="497"/>
            <ac:spMk id="7" creationId="{EBD62573-4B50-EAD6-8C7E-C3AE6A9F45B4}"/>
          </ac:spMkLst>
        </pc:spChg>
        <pc:spChg chg="add del">
          <ac:chgData name="Richard Chalk" userId="287f8aa4f4de1d19" providerId="LiveId" clId="{705A4E2C-07A4-4E0D-9A37-67EF8F3185EA}" dt="2023-07-04T06:56:42.243" v="1522" actId="478"/>
          <ac:spMkLst>
            <pc:docMk/>
            <pc:sldMk cId="759386070" sldId="497"/>
            <ac:spMk id="8" creationId="{35B4110C-2731-BCB1-9104-A97D278C27EC}"/>
          </ac:spMkLst>
        </pc:spChg>
        <pc:picChg chg="mod">
          <ac:chgData name="Richard Chalk" userId="287f8aa4f4de1d19" providerId="LiveId" clId="{705A4E2C-07A4-4E0D-9A37-67EF8F3185EA}" dt="2023-07-04T07:19:03.470" v="2210" actId="1036"/>
          <ac:picMkLst>
            <pc:docMk/>
            <pc:sldMk cId="759386070" sldId="497"/>
            <ac:picMk id="9" creationId="{D032BFC8-516D-46AF-5F51-086BB1BF8065}"/>
          </ac:picMkLst>
        </pc:picChg>
        <pc:picChg chg="mod">
          <ac:chgData name="Richard Chalk" userId="287f8aa4f4de1d19" providerId="LiveId" clId="{705A4E2C-07A4-4E0D-9A37-67EF8F3185EA}" dt="2023-07-04T07:19:06.102" v="2223" actId="1035"/>
          <ac:picMkLst>
            <pc:docMk/>
            <pc:sldMk cId="759386070" sldId="497"/>
            <ac:picMk id="11" creationId="{21790CD6-316D-D2A2-3645-51BE3E024507}"/>
          </ac:picMkLst>
        </pc:picChg>
        <pc:picChg chg="add del">
          <ac:chgData name="Richard Chalk" userId="287f8aa4f4de1d19" providerId="LiveId" clId="{705A4E2C-07A4-4E0D-9A37-67EF8F3185EA}" dt="2023-07-04T06:47:19.104" v="1389" actId="21"/>
          <ac:picMkLst>
            <pc:docMk/>
            <pc:sldMk cId="759386070" sldId="497"/>
            <ac:picMk id="12" creationId="{5557B326-B620-8DD0-D602-E731D85CB0E0}"/>
          </ac:picMkLst>
        </pc:picChg>
        <pc:picChg chg="add mod">
          <ac:chgData name="Richard Chalk" userId="287f8aa4f4de1d19" providerId="LiveId" clId="{705A4E2C-07A4-4E0D-9A37-67EF8F3185EA}" dt="2023-07-04T07:09:34.508" v="1682" actId="1076"/>
          <ac:picMkLst>
            <pc:docMk/>
            <pc:sldMk cId="759386070" sldId="497"/>
            <ac:picMk id="13" creationId="{7B7F7C85-188A-9E5A-32CC-AACB599E02B7}"/>
          </ac:picMkLst>
        </pc:picChg>
        <pc:picChg chg="del">
          <ac:chgData name="Richard Chalk" userId="287f8aa4f4de1d19" providerId="LiveId" clId="{705A4E2C-07A4-4E0D-9A37-67EF8F3185EA}" dt="2023-07-04T07:09:22.568" v="1678" actId="478"/>
          <ac:picMkLst>
            <pc:docMk/>
            <pc:sldMk cId="759386070" sldId="497"/>
            <ac:picMk id="4098" creationId="{BF4ACAB2-61C4-66A0-7692-149FC5B8E968}"/>
          </ac:picMkLst>
        </pc:picChg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1846627694" sldId="498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3481731746" sldId="499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590251995" sldId="500"/>
        </pc:sldMkLst>
      </pc:sldChg>
      <pc:sldChg chg="del">
        <pc:chgData name="Richard Chalk" userId="287f8aa4f4de1d19" providerId="LiveId" clId="{705A4E2C-07A4-4E0D-9A37-67EF8F3185EA}" dt="2023-07-04T06:15:45.098" v="880" actId="47"/>
        <pc:sldMkLst>
          <pc:docMk/>
          <pc:sldMk cId="672458676" sldId="501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2791912879" sldId="502"/>
        </pc:sldMkLst>
      </pc:sldChg>
      <pc:sldChg chg="addSp delSp modSp add del mod modNotesTx">
        <pc:chgData name="Richard Chalk" userId="287f8aa4f4de1d19" providerId="LiveId" clId="{705A4E2C-07A4-4E0D-9A37-67EF8F3185EA}" dt="2023-07-04T09:51:27.241" v="2523" actId="47"/>
        <pc:sldMkLst>
          <pc:docMk/>
          <pc:sldMk cId="2965503991" sldId="503"/>
        </pc:sldMkLst>
        <pc:spChg chg="mod">
          <ac:chgData name="Richard Chalk" userId="287f8aa4f4de1d19" providerId="LiveId" clId="{705A4E2C-07A4-4E0D-9A37-67EF8F3185EA}" dt="2023-07-04T07:20:22.649" v="2240" actId="6549"/>
          <ac:spMkLst>
            <pc:docMk/>
            <pc:sldMk cId="2965503991" sldId="503"/>
            <ac:spMk id="2" creationId="{2CED0939-2445-F1A3-21AE-0A535344DD5D}"/>
          </ac:spMkLst>
        </pc:spChg>
        <pc:spChg chg="mod">
          <ac:chgData name="Richard Chalk" userId="287f8aa4f4de1d19" providerId="LiveId" clId="{705A4E2C-07A4-4E0D-9A37-67EF8F3185EA}" dt="2023-07-04T07:20:44.054" v="2246" actId="14100"/>
          <ac:spMkLst>
            <pc:docMk/>
            <pc:sldMk cId="2965503991" sldId="503"/>
            <ac:spMk id="3" creationId="{173D56EC-57A4-FE19-1901-5242223ADD72}"/>
          </ac:spMkLst>
        </pc:spChg>
        <pc:spChg chg="mod">
          <ac:chgData name="Richard Chalk" userId="287f8aa4f4de1d19" providerId="LiveId" clId="{705A4E2C-07A4-4E0D-9A37-67EF8F3185EA}" dt="2023-07-04T05:54:39.451" v="296" actId="6549"/>
          <ac:spMkLst>
            <pc:docMk/>
            <pc:sldMk cId="2965503991" sldId="503"/>
            <ac:spMk id="7" creationId="{EBD62573-4B50-EAD6-8C7E-C3AE6A9F45B4}"/>
          </ac:spMkLst>
        </pc:spChg>
        <pc:spChg chg="del">
          <ac:chgData name="Richard Chalk" userId="287f8aa4f4de1d19" providerId="LiveId" clId="{705A4E2C-07A4-4E0D-9A37-67EF8F3185EA}" dt="2023-07-04T05:54:45.887" v="299" actId="478"/>
          <ac:spMkLst>
            <pc:docMk/>
            <pc:sldMk cId="2965503991" sldId="503"/>
            <ac:spMk id="8" creationId="{7AC011BC-8CF2-7524-0A2C-7D66636743DC}"/>
          </ac:spMkLst>
        </pc:spChg>
        <pc:spChg chg="del">
          <ac:chgData name="Richard Chalk" userId="287f8aa4f4de1d19" providerId="LiveId" clId="{705A4E2C-07A4-4E0D-9A37-67EF8F3185EA}" dt="2023-07-04T05:54:42.853" v="297" actId="478"/>
          <ac:spMkLst>
            <pc:docMk/>
            <pc:sldMk cId="2965503991" sldId="503"/>
            <ac:spMk id="10" creationId="{889DFE6F-8A76-F1E1-8D97-8303D1356EA6}"/>
          </ac:spMkLst>
        </pc:spChg>
        <pc:spChg chg="add mod">
          <ac:chgData name="Richard Chalk" userId="287f8aa4f4de1d19" providerId="LiveId" clId="{705A4E2C-07A4-4E0D-9A37-67EF8F3185EA}" dt="2023-07-04T06:00:15.828" v="387" actId="1038"/>
          <ac:spMkLst>
            <pc:docMk/>
            <pc:sldMk cId="2965503991" sldId="503"/>
            <ac:spMk id="14" creationId="{2B8F163E-7F63-3FB4-BB0B-B640EC445C22}"/>
          </ac:spMkLst>
        </pc:spChg>
        <pc:spChg chg="add mod">
          <ac:chgData name="Richard Chalk" userId="287f8aa4f4de1d19" providerId="LiveId" clId="{705A4E2C-07A4-4E0D-9A37-67EF8F3185EA}" dt="2023-07-04T06:00:35.259" v="391" actId="164"/>
          <ac:spMkLst>
            <pc:docMk/>
            <pc:sldMk cId="2965503991" sldId="503"/>
            <ac:spMk id="16" creationId="{BD389292-AACF-AD8F-B4A2-22CBA126A916}"/>
          </ac:spMkLst>
        </pc:spChg>
        <pc:spChg chg="add del">
          <ac:chgData name="Richard Chalk" userId="287f8aa4f4de1d19" providerId="LiveId" clId="{705A4E2C-07A4-4E0D-9A37-67EF8F3185EA}" dt="2023-07-04T06:35:31.416" v="884" actId="22"/>
          <ac:spMkLst>
            <pc:docMk/>
            <pc:sldMk cId="2965503991" sldId="503"/>
            <ac:spMk id="19" creationId="{BE863810-1A84-C208-676F-17E918B1EA02}"/>
          </ac:spMkLst>
        </pc:spChg>
        <pc:spChg chg="add mod">
          <ac:chgData name="Richard Chalk" userId="287f8aa4f4de1d19" providerId="LiveId" clId="{705A4E2C-07A4-4E0D-9A37-67EF8F3185EA}" dt="2023-07-04T07:21:06.357" v="2264" actId="20577"/>
          <ac:spMkLst>
            <pc:docMk/>
            <pc:sldMk cId="2965503991" sldId="503"/>
            <ac:spMk id="24" creationId="{1752F440-5C80-EDFC-9E66-4F87FFBC06B3}"/>
          </ac:spMkLst>
        </pc:spChg>
        <pc:spChg chg="add mod">
          <ac:chgData name="Richard Chalk" userId="287f8aa4f4de1d19" providerId="LiveId" clId="{705A4E2C-07A4-4E0D-9A37-67EF8F3185EA}" dt="2023-07-04T07:21:14.839" v="2268" actId="20577"/>
          <ac:spMkLst>
            <pc:docMk/>
            <pc:sldMk cId="2965503991" sldId="503"/>
            <ac:spMk id="25" creationId="{AFE89D31-28AA-5D44-91F0-FCACEEE1528B}"/>
          </ac:spMkLst>
        </pc:spChg>
        <pc:spChg chg="add mod">
          <ac:chgData name="Richard Chalk" userId="287f8aa4f4de1d19" providerId="LiveId" clId="{705A4E2C-07A4-4E0D-9A37-67EF8F3185EA}" dt="2023-07-04T07:21:29.146" v="2299" actId="20577"/>
          <ac:spMkLst>
            <pc:docMk/>
            <pc:sldMk cId="2965503991" sldId="503"/>
            <ac:spMk id="26" creationId="{77BCB691-12F6-7AE7-51F2-D09699CCC129}"/>
          </ac:spMkLst>
        </pc:spChg>
        <pc:grpChg chg="add mod">
          <ac:chgData name="Richard Chalk" userId="287f8aa4f4de1d19" providerId="LiveId" clId="{705A4E2C-07A4-4E0D-9A37-67EF8F3185EA}" dt="2023-07-04T06:00:35.259" v="391" actId="164"/>
          <ac:grpSpMkLst>
            <pc:docMk/>
            <pc:sldMk cId="2965503991" sldId="503"/>
            <ac:grpSpMk id="15" creationId="{87322F51-1824-AFBB-9339-3B4DB4CF4A71}"/>
          </ac:grpSpMkLst>
        </pc:grpChg>
        <pc:grpChg chg="add del mod">
          <ac:chgData name="Richard Chalk" userId="287f8aa4f4de1d19" providerId="LiveId" clId="{705A4E2C-07A4-4E0D-9A37-67EF8F3185EA}" dt="2023-07-04T06:35:55.304" v="885" actId="478"/>
          <ac:grpSpMkLst>
            <pc:docMk/>
            <pc:sldMk cId="2965503991" sldId="503"/>
            <ac:grpSpMk id="17" creationId="{7B972FFE-8207-5756-EB29-4DDCED5990F1}"/>
          </ac:grpSpMkLst>
        </pc:grpChg>
        <pc:picChg chg="del">
          <ac:chgData name="Richard Chalk" userId="287f8aa4f4de1d19" providerId="LiveId" clId="{705A4E2C-07A4-4E0D-9A37-67EF8F3185EA}" dt="2023-07-04T05:54:44.359" v="298" actId="478"/>
          <ac:picMkLst>
            <pc:docMk/>
            <pc:sldMk cId="2965503991" sldId="503"/>
            <ac:picMk id="9" creationId="{C898D1D2-035A-201E-117E-444026CD5C78}"/>
          </ac:picMkLst>
        </pc:picChg>
        <pc:picChg chg="del">
          <ac:chgData name="Richard Chalk" userId="287f8aa4f4de1d19" providerId="LiveId" clId="{705A4E2C-07A4-4E0D-9A37-67EF8F3185EA}" dt="2023-07-04T05:54:42.853" v="297" actId="478"/>
          <ac:picMkLst>
            <pc:docMk/>
            <pc:sldMk cId="2965503991" sldId="503"/>
            <ac:picMk id="11" creationId="{92A3293C-D67F-59C5-7FC0-265554C59C85}"/>
          </ac:picMkLst>
        </pc:picChg>
        <pc:picChg chg="add mod">
          <ac:chgData name="Richard Chalk" userId="287f8aa4f4de1d19" providerId="LiveId" clId="{705A4E2C-07A4-4E0D-9A37-67EF8F3185EA}" dt="2023-07-04T06:00:11.271" v="386" actId="164"/>
          <ac:picMkLst>
            <pc:docMk/>
            <pc:sldMk cId="2965503991" sldId="503"/>
            <ac:picMk id="13" creationId="{70ECB5D8-E89B-9C43-2426-0AAF2488C040}"/>
          </ac:picMkLst>
        </pc:picChg>
        <pc:picChg chg="add del">
          <ac:chgData name="Richard Chalk" userId="287f8aa4f4de1d19" providerId="LiveId" clId="{705A4E2C-07A4-4E0D-9A37-67EF8F3185EA}" dt="2023-07-04T06:35:56.941" v="887" actId="478"/>
          <ac:picMkLst>
            <pc:docMk/>
            <pc:sldMk cId="2965503991" sldId="503"/>
            <ac:picMk id="21" creationId="{E23DD29B-7E6D-41AB-2A90-696A21C49075}"/>
          </ac:picMkLst>
        </pc:picChg>
        <pc:picChg chg="add mod">
          <ac:chgData name="Richard Chalk" userId="287f8aa4f4de1d19" providerId="LiveId" clId="{705A4E2C-07A4-4E0D-9A37-67EF8F3185EA}" dt="2023-07-04T06:36:18.961" v="895" actId="1076"/>
          <ac:picMkLst>
            <pc:docMk/>
            <pc:sldMk cId="2965503991" sldId="503"/>
            <ac:picMk id="23" creationId="{1D0128E9-6824-815D-5995-23FE299B3691}"/>
          </ac:picMkLst>
        </pc:picChg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181827427" sldId="504"/>
        </pc:sldMkLst>
      </pc:sldChg>
      <pc:sldChg chg="del">
        <pc:chgData name="Richard Chalk" userId="287f8aa4f4de1d19" providerId="LiveId" clId="{705A4E2C-07A4-4E0D-9A37-67EF8F3185EA}" dt="2023-07-04T06:15:57.172" v="881" actId="47"/>
        <pc:sldMkLst>
          <pc:docMk/>
          <pc:sldMk cId="1493922153" sldId="505"/>
        </pc:sldMkLst>
      </pc:sldChg>
      <pc:sldChg chg="new del">
        <pc:chgData name="Richard Chalk" userId="287f8aa4f4de1d19" providerId="LiveId" clId="{705A4E2C-07A4-4E0D-9A37-67EF8F3185EA}" dt="2023-07-04T06:15:57.172" v="881" actId="47"/>
        <pc:sldMkLst>
          <pc:docMk/>
          <pc:sldMk cId="4091093377" sldId="506"/>
        </pc:sldMkLst>
      </pc:sldChg>
      <pc:sldChg chg="addSp delSp modSp add del mod">
        <pc:chgData name="Richard Chalk" userId="287f8aa4f4de1d19" providerId="LiveId" clId="{705A4E2C-07A4-4E0D-9A37-67EF8F3185EA}" dt="2023-07-04T09:51:27.241" v="2523" actId="47"/>
        <pc:sldMkLst>
          <pc:docMk/>
          <pc:sldMk cId="1073743749" sldId="507"/>
        </pc:sldMkLst>
        <pc:spChg chg="del mod">
          <ac:chgData name="Richard Chalk" userId="287f8aa4f4de1d19" providerId="LiveId" clId="{705A4E2C-07A4-4E0D-9A37-67EF8F3185EA}" dt="2023-07-04T06:06:04.709" v="527" actId="478"/>
          <ac:spMkLst>
            <pc:docMk/>
            <pc:sldMk cId="1073743749" sldId="507"/>
            <ac:spMk id="2" creationId="{2CED0939-2445-F1A3-21AE-0A535344DD5D}"/>
          </ac:spMkLst>
        </pc:spChg>
        <pc:spChg chg="del">
          <ac:chgData name="Richard Chalk" userId="287f8aa4f4de1d19" providerId="LiveId" clId="{705A4E2C-07A4-4E0D-9A37-67EF8F3185EA}" dt="2023-07-04T06:03:56.132" v="405" actId="478"/>
          <ac:spMkLst>
            <pc:docMk/>
            <pc:sldMk cId="1073743749" sldId="507"/>
            <ac:spMk id="3" creationId="{173D56EC-57A4-FE19-1901-5242223ADD72}"/>
          </ac:spMkLst>
        </pc:spChg>
        <pc:spChg chg="mod">
          <ac:chgData name="Richard Chalk" userId="287f8aa4f4de1d19" providerId="LiveId" clId="{705A4E2C-07A4-4E0D-9A37-67EF8F3185EA}" dt="2023-07-04T06:03:43.656" v="404" actId="20577"/>
          <ac:spMkLst>
            <pc:docMk/>
            <pc:sldMk cId="1073743749" sldId="507"/>
            <ac:spMk id="7" creationId="{EBD62573-4B50-EAD6-8C7E-C3AE6A9F45B4}"/>
          </ac:spMkLst>
        </pc:spChg>
        <pc:spChg chg="add mod">
          <ac:chgData name="Richard Chalk" userId="287f8aa4f4de1d19" providerId="LiveId" clId="{705A4E2C-07A4-4E0D-9A37-67EF8F3185EA}" dt="2023-07-04T07:22:14.126" v="2322" actId="2085"/>
          <ac:spMkLst>
            <pc:docMk/>
            <pc:sldMk cId="1073743749" sldId="507"/>
            <ac:spMk id="8" creationId="{9A0A7371-0BC4-73CC-BA6B-65E82EF4088C}"/>
          </ac:spMkLst>
        </pc:spChg>
        <pc:spChg chg="add mod">
          <ac:chgData name="Richard Chalk" userId="287f8aa4f4de1d19" providerId="LiveId" clId="{705A4E2C-07A4-4E0D-9A37-67EF8F3185EA}" dt="2023-07-04T07:22:33.362" v="2327" actId="465"/>
          <ac:spMkLst>
            <pc:docMk/>
            <pc:sldMk cId="1073743749" sldId="507"/>
            <ac:spMk id="9" creationId="{7C2B263F-8F05-E258-D818-A6A0132F74FE}"/>
          </ac:spMkLst>
        </pc:spChg>
        <pc:spChg chg="add mod">
          <ac:chgData name="Richard Chalk" userId="287f8aa4f4de1d19" providerId="LiveId" clId="{705A4E2C-07A4-4E0D-9A37-67EF8F3185EA}" dt="2023-07-04T07:22:33.362" v="2327" actId="465"/>
          <ac:spMkLst>
            <pc:docMk/>
            <pc:sldMk cId="1073743749" sldId="507"/>
            <ac:spMk id="10" creationId="{647271C8-96F8-2068-6BED-C55FE4FFB312}"/>
          </ac:spMkLst>
        </pc:spChg>
        <pc:spChg chg="add mod">
          <ac:chgData name="Richard Chalk" userId="287f8aa4f4de1d19" providerId="LiveId" clId="{705A4E2C-07A4-4E0D-9A37-67EF8F3185EA}" dt="2023-07-04T07:22:33.362" v="2327" actId="465"/>
          <ac:spMkLst>
            <pc:docMk/>
            <pc:sldMk cId="1073743749" sldId="507"/>
            <ac:spMk id="11" creationId="{2CE00A64-06B8-CFC1-F8C7-C51727B867AF}"/>
          </ac:spMkLst>
        </pc:spChg>
        <pc:spChg chg="add mod">
          <ac:chgData name="Richard Chalk" userId="287f8aa4f4de1d19" providerId="LiveId" clId="{705A4E2C-07A4-4E0D-9A37-67EF8F3185EA}" dt="2023-07-04T07:22:22.195" v="2326" actId="2085"/>
          <ac:spMkLst>
            <pc:docMk/>
            <pc:sldMk cId="1073743749" sldId="507"/>
            <ac:spMk id="12" creationId="{AB4626BC-CC7C-1501-21D4-9F806FDE04A8}"/>
          </ac:spMkLst>
        </pc:spChg>
        <pc:grpChg chg="del">
          <ac:chgData name="Richard Chalk" userId="287f8aa4f4de1d19" providerId="LiveId" clId="{705A4E2C-07A4-4E0D-9A37-67EF8F3185EA}" dt="2023-07-04T06:03:57.868" v="406" actId="478"/>
          <ac:grpSpMkLst>
            <pc:docMk/>
            <pc:sldMk cId="1073743749" sldId="507"/>
            <ac:grpSpMk id="17" creationId="{7B972FFE-8207-5756-EB29-4DDCED5990F1}"/>
          </ac:grpSpMkLst>
        </pc:grpChg>
        <pc:cxnChg chg="del">
          <ac:chgData name="Richard Chalk" userId="287f8aa4f4de1d19" providerId="LiveId" clId="{705A4E2C-07A4-4E0D-9A37-67EF8F3185EA}" dt="2023-07-04T06:04:03.820" v="407" actId="478"/>
          <ac:cxnSpMkLst>
            <pc:docMk/>
            <pc:sldMk cId="1073743749" sldId="507"/>
            <ac:cxnSpMk id="4" creationId="{8E10E644-46F5-F891-B4EC-377F5D56B5D8}"/>
          </ac:cxnSpMkLst>
        </pc:cxnChg>
      </pc:sldChg>
      <pc:sldChg chg="addSp delSp modSp add del mod ord">
        <pc:chgData name="Richard Chalk" userId="287f8aa4f4de1d19" providerId="LiveId" clId="{705A4E2C-07A4-4E0D-9A37-67EF8F3185EA}" dt="2023-07-04T09:51:27.241" v="2523" actId="47"/>
        <pc:sldMkLst>
          <pc:docMk/>
          <pc:sldMk cId="3883510" sldId="508"/>
        </pc:sldMkLst>
        <pc:spChg chg="mod">
          <ac:chgData name="Richard Chalk" userId="287f8aa4f4de1d19" providerId="LiveId" clId="{705A4E2C-07A4-4E0D-9A37-67EF8F3185EA}" dt="2023-07-04T06:38:24.394" v="964" actId="207"/>
          <ac:spMkLst>
            <pc:docMk/>
            <pc:sldMk cId="3883510" sldId="508"/>
            <ac:spMk id="2" creationId="{2CED0939-2445-F1A3-21AE-0A535344DD5D}"/>
          </ac:spMkLst>
        </pc:spChg>
        <pc:spChg chg="del">
          <ac:chgData name="Richard Chalk" userId="287f8aa4f4de1d19" providerId="LiveId" clId="{705A4E2C-07A4-4E0D-9A37-67EF8F3185EA}" dt="2023-07-04T06:36:34.355" v="897" actId="478"/>
          <ac:spMkLst>
            <pc:docMk/>
            <pc:sldMk cId="3883510" sldId="508"/>
            <ac:spMk id="3" creationId="{173D56EC-57A4-FE19-1901-5242223ADD72}"/>
          </ac:spMkLst>
        </pc:spChg>
        <pc:spChg chg="mod">
          <ac:chgData name="Richard Chalk" userId="287f8aa4f4de1d19" providerId="LiveId" clId="{705A4E2C-07A4-4E0D-9A37-67EF8F3185EA}" dt="2023-07-04T06:43:38.894" v="1308" actId="20577"/>
          <ac:spMkLst>
            <pc:docMk/>
            <pc:sldMk cId="3883510" sldId="508"/>
            <ac:spMk id="7" creationId="{EBD62573-4B50-EAD6-8C7E-C3AE6A9F45B4}"/>
          </ac:spMkLst>
        </pc:spChg>
        <pc:spChg chg="add mod">
          <ac:chgData name="Richard Chalk" userId="287f8aa4f4de1d19" providerId="LiveId" clId="{705A4E2C-07A4-4E0D-9A37-67EF8F3185EA}" dt="2023-07-04T06:38:27.994" v="965" actId="207"/>
          <ac:spMkLst>
            <pc:docMk/>
            <pc:sldMk cId="3883510" sldId="508"/>
            <ac:spMk id="8" creationId="{4F3BE5C0-9C2E-0E8C-0373-9C3C088C5159}"/>
          </ac:spMkLst>
        </pc:spChg>
        <pc:spChg chg="add mod">
          <ac:chgData name="Richard Chalk" userId="287f8aa4f4de1d19" providerId="LiveId" clId="{705A4E2C-07A4-4E0D-9A37-67EF8F3185EA}" dt="2023-07-04T06:38:32.652" v="966" actId="207"/>
          <ac:spMkLst>
            <pc:docMk/>
            <pc:sldMk cId="3883510" sldId="508"/>
            <ac:spMk id="9" creationId="{81391262-B26B-AD0C-1C89-88C6520ECCDA}"/>
          </ac:spMkLst>
        </pc:spChg>
        <pc:spChg chg="add mod">
          <ac:chgData name="Richard Chalk" userId="287f8aa4f4de1d19" providerId="LiveId" clId="{705A4E2C-07A4-4E0D-9A37-67EF8F3185EA}" dt="2023-07-04T07:23:11.642" v="2331" actId="207"/>
          <ac:spMkLst>
            <pc:docMk/>
            <pc:sldMk cId="3883510" sldId="508"/>
            <ac:spMk id="10" creationId="{74E70B92-62A7-968C-0643-E0B13FDA1241}"/>
          </ac:spMkLst>
        </pc:spChg>
        <pc:spChg chg="add mod">
          <ac:chgData name="Richard Chalk" userId="287f8aa4f4de1d19" providerId="LiveId" clId="{705A4E2C-07A4-4E0D-9A37-67EF8F3185EA}" dt="2023-07-04T06:38:53.367" v="969" actId="1582"/>
          <ac:spMkLst>
            <pc:docMk/>
            <pc:sldMk cId="3883510" sldId="508"/>
            <ac:spMk id="11" creationId="{67164B22-F74B-2FA4-0235-8C426FF31898}"/>
          </ac:spMkLst>
        </pc:spChg>
        <pc:spChg chg="add mod">
          <ac:chgData name="Richard Chalk" userId="287f8aa4f4de1d19" providerId="LiveId" clId="{705A4E2C-07A4-4E0D-9A37-67EF8F3185EA}" dt="2023-07-04T06:39:08.062" v="1059" actId="14100"/>
          <ac:spMkLst>
            <pc:docMk/>
            <pc:sldMk cId="3883510" sldId="508"/>
            <ac:spMk id="12" creationId="{85532D2C-96B1-5E92-D1A9-1A3A5397946B}"/>
          </ac:spMkLst>
        </pc:spChg>
        <pc:picChg chg="mod">
          <ac:chgData name="Richard Chalk" userId="287f8aa4f4de1d19" providerId="LiveId" clId="{705A4E2C-07A4-4E0D-9A37-67EF8F3185EA}" dt="2023-07-04T06:37:25.371" v="936" actId="1038"/>
          <ac:picMkLst>
            <pc:docMk/>
            <pc:sldMk cId="3883510" sldId="508"/>
            <ac:picMk id="23" creationId="{1D0128E9-6824-815D-5995-23FE299B3691}"/>
          </ac:picMkLst>
        </pc:picChg>
        <pc:cxnChg chg="del">
          <ac:chgData name="Richard Chalk" userId="287f8aa4f4de1d19" providerId="LiveId" clId="{705A4E2C-07A4-4E0D-9A37-67EF8F3185EA}" dt="2023-07-04T06:36:45.973" v="900" actId="478"/>
          <ac:cxnSpMkLst>
            <pc:docMk/>
            <pc:sldMk cId="3883510" sldId="508"/>
            <ac:cxnSpMk id="4" creationId="{8E10E644-46F5-F891-B4EC-377F5D56B5D8}"/>
          </ac:cxnSpMkLst>
        </pc:cxnChg>
      </pc:sldChg>
      <pc:sldChg chg="addSp delSp modSp add del mod">
        <pc:chgData name="Richard Chalk" userId="287f8aa4f4de1d19" providerId="LiveId" clId="{705A4E2C-07A4-4E0D-9A37-67EF8F3185EA}" dt="2023-07-04T09:51:27.241" v="2523" actId="47"/>
        <pc:sldMkLst>
          <pc:docMk/>
          <pc:sldMk cId="853913067" sldId="509"/>
        </pc:sldMkLst>
        <pc:spChg chg="del">
          <ac:chgData name="Richard Chalk" userId="287f8aa4f4de1d19" providerId="LiveId" clId="{705A4E2C-07A4-4E0D-9A37-67EF8F3185EA}" dt="2023-07-04T06:47:10.618" v="1381" actId="478"/>
          <ac:spMkLst>
            <pc:docMk/>
            <pc:sldMk cId="853913067" sldId="509"/>
            <ac:spMk id="2" creationId="{2CED0939-2445-F1A3-21AE-0A535344DD5D}"/>
          </ac:spMkLst>
        </pc:spChg>
        <pc:spChg chg="mod">
          <ac:chgData name="Richard Chalk" userId="287f8aa4f4de1d19" providerId="LiveId" clId="{705A4E2C-07A4-4E0D-9A37-67EF8F3185EA}" dt="2023-07-04T06:47:06.507" v="1379" actId="20577"/>
          <ac:spMkLst>
            <pc:docMk/>
            <pc:sldMk cId="853913067" sldId="509"/>
            <ac:spMk id="7" creationId="{EBD62573-4B50-EAD6-8C7E-C3AE6A9F45B4}"/>
          </ac:spMkLst>
        </pc:spChg>
        <pc:spChg chg="del">
          <ac:chgData name="Richard Chalk" userId="287f8aa4f4de1d19" providerId="LiveId" clId="{705A4E2C-07A4-4E0D-9A37-67EF8F3185EA}" dt="2023-07-04T06:47:12.432" v="1384" actId="478"/>
          <ac:spMkLst>
            <pc:docMk/>
            <pc:sldMk cId="853913067" sldId="509"/>
            <ac:spMk id="8" creationId="{4F3BE5C0-9C2E-0E8C-0373-9C3C088C5159}"/>
          </ac:spMkLst>
        </pc:spChg>
        <pc:spChg chg="del mod">
          <ac:chgData name="Richard Chalk" userId="287f8aa4f4de1d19" providerId="LiveId" clId="{705A4E2C-07A4-4E0D-9A37-67EF8F3185EA}" dt="2023-07-04T06:47:14.499" v="1386" actId="478"/>
          <ac:spMkLst>
            <pc:docMk/>
            <pc:sldMk cId="853913067" sldId="509"/>
            <ac:spMk id="9" creationId="{81391262-B26B-AD0C-1C89-88C6520ECCDA}"/>
          </ac:spMkLst>
        </pc:spChg>
        <pc:spChg chg="del">
          <ac:chgData name="Richard Chalk" userId="287f8aa4f4de1d19" providerId="LiveId" clId="{705A4E2C-07A4-4E0D-9A37-67EF8F3185EA}" dt="2023-07-04T06:47:16.682" v="1388" actId="478"/>
          <ac:spMkLst>
            <pc:docMk/>
            <pc:sldMk cId="853913067" sldId="509"/>
            <ac:spMk id="10" creationId="{74E70B92-62A7-968C-0643-E0B13FDA1241}"/>
          </ac:spMkLst>
        </pc:spChg>
        <pc:spChg chg="del mod">
          <ac:chgData name="Richard Chalk" userId="287f8aa4f4de1d19" providerId="LiveId" clId="{705A4E2C-07A4-4E0D-9A37-67EF8F3185EA}" dt="2023-07-04T06:47:11.201" v="1383" actId="478"/>
          <ac:spMkLst>
            <pc:docMk/>
            <pc:sldMk cId="853913067" sldId="509"/>
            <ac:spMk id="11" creationId="{67164B22-F74B-2FA4-0235-8C426FF31898}"/>
          </ac:spMkLst>
        </pc:spChg>
        <pc:spChg chg="del">
          <ac:chgData name="Richard Chalk" userId="287f8aa4f4de1d19" providerId="LiveId" clId="{705A4E2C-07A4-4E0D-9A37-67EF8F3185EA}" dt="2023-07-04T06:47:15.199" v="1387" actId="478"/>
          <ac:spMkLst>
            <pc:docMk/>
            <pc:sldMk cId="853913067" sldId="509"/>
            <ac:spMk id="12" creationId="{85532D2C-96B1-5E92-D1A9-1A3A5397946B}"/>
          </ac:spMkLst>
        </pc:spChg>
        <pc:spChg chg="add mod">
          <ac:chgData name="Richard Chalk" userId="287f8aa4f4de1d19" providerId="LiveId" clId="{705A4E2C-07A4-4E0D-9A37-67EF8F3185EA}" dt="2023-07-04T06:49:47.963" v="1503" actId="1036"/>
          <ac:spMkLst>
            <pc:docMk/>
            <pc:sldMk cId="853913067" sldId="509"/>
            <ac:spMk id="20" creationId="{33B703F2-D729-1408-9D1D-564718515AA7}"/>
          </ac:spMkLst>
        </pc:spChg>
        <pc:spChg chg="add mod">
          <ac:chgData name="Richard Chalk" userId="287f8aa4f4de1d19" providerId="LiveId" clId="{705A4E2C-07A4-4E0D-9A37-67EF8F3185EA}" dt="2023-07-04T06:52:07.050" v="1514" actId="1076"/>
          <ac:spMkLst>
            <pc:docMk/>
            <pc:sldMk cId="853913067" sldId="509"/>
            <ac:spMk id="22" creationId="{BF5E73BB-B4C6-F411-8D7F-87218B065BDD}"/>
          </ac:spMkLst>
        </pc:spChg>
        <pc:picChg chg="add del mod">
          <ac:chgData name="Richard Chalk" userId="287f8aa4f4de1d19" providerId="LiveId" clId="{705A4E2C-07A4-4E0D-9A37-67EF8F3185EA}" dt="2023-07-04T06:47:31.815" v="1393" actId="478"/>
          <ac:picMkLst>
            <pc:docMk/>
            <pc:sldMk cId="853913067" sldId="509"/>
            <ac:picMk id="3" creationId="{574B9D73-BF08-E9FF-E775-08C0F01ED462}"/>
          </ac:picMkLst>
        </pc:picChg>
        <pc:picChg chg="add del mod">
          <ac:chgData name="Richard Chalk" userId="287f8aa4f4de1d19" providerId="LiveId" clId="{705A4E2C-07A4-4E0D-9A37-67EF8F3185EA}" dt="2023-07-04T06:47:41.172" v="1396" actId="478"/>
          <ac:picMkLst>
            <pc:docMk/>
            <pc:sldMk cId="853913067" sldId="509"/>
            <ac:picMk id="4" creationId="{2594A286-7304-54EC-BCD4-64041C2ECBF7}"/>
          </ac:picMkLst>
        </pc:picChg>
        <pc:picChg chg="add del mod">
          <ac:chgData name="Richard Chalk" userId="287f8aa4f4de1d19" providerId="LiveId" clId="{705A4E2C-07A4-4E0D-9A37-67EF8F3185EA}" dt="2023-07-04T06:47:44.467" v="1398" actId="478"/>
          <ac:picMkLst>
            <pc:docMk/>
            <pc:sldMk cId="853913067" sldId="509"/>
            <ac:picMk id="13" creationId="{C334F5C6-F2BF-8AB8-98EC-1F2DA732EFED}"/>
          </ac:picMkLst>
        </pc:picChg>
        <pc:picChg chg="add del mod">
          <ac:chgData name="Richard Chalk" userId="287f8aa4f4de1d19" providerId="LiveId" clId="{705A4E2C-07A4-4E0D-9A37-67EF8F3185EA}" dt="2023-07-04T06:48:22.829" v="1402" actId="478"/>
          <ac:picMkLst>
            <pc:docMk/>
            <pc:sldMk cId="853913067" sldId="509"/>
            <ac:picMk id="15" creationId="{ADBC0E25-3F3E-1EA8-4BCF-0CB2B1D09B99}"/>
          </ac:picMkLst>
        </pc:picChg>
        <pc:picChg chg="add del">
          <ac:chgData name="Richard Chalk" userId="287f8aa4f4de1d19" providerId="LiveId" clId="{705A4E2C-07A4-4E0D-9A37-67EF8F3185EA}" dt="2023-07-04T06:48:24.698" v="1404" actId="478"/>
          <ac:picMkLst>
            <pc:docMk/>
            <pc:sldMk cId="853913067" sldId="509"/>
            <ac:picMk id="17" creationId="{CFD14C91-5CB3-94D8-C703-EF8017298368}"/>
          </ac:picMkLst>
        </pc:picChg>
        <pc:picChg chg="add mod">
          <ac:chgData name="Richard Chalk" userId="287f8aa4f4de1d19" providerId="LiveId" clId="{705A4E2C-07A4-4E0D-9A37-67EF8F3185EA}" dt="2023-07-04T06:49:47.963" v="1503" actId="1036"/>
          <ac:picMkLst>
            <pc:docMk/>
            <pc:sldMk cId="853913067" sldId="509"/>
            <ac:picMk id="19" creationId="{5568F4C3-2687-2184-3A03-339F923FDEDE}"/>
          </ac:picMkLst>
        </pc:picChg>
        <pc:picChg chg="del">
          <ac:chgData name="Richard Chalk" userId="287f8aa4f4de1d19" providerId="LiveId" clId="{705A4E2C-07A4-4E0D-9A37-67EF8F3185EA}" dt="2023-07-04T06:47:08.744" v="1380" actId="478"/>
          <ac:picMkLst>
            <pc:docMk/>
            <pc:sldMk cId="853913067" sldId="509"/>
            <ac:picMk id="23" creationId="{1D0128E9-6824-815D-5995-23FE299B3691}"/>
          </ac:picMkLst>
        </pc:picChg>
        <pc:picChg chg="add mod">
          <ac:chgData name="Richard Chalk" userId="287f8aa4f4de1d19" providerId="LiveId" clId="{705A4E2C-07A4-4E0D-9A37-67EF8F3185EA}" dt="2023-07-04T06:52:33.783" v="1521" actId="1036"/>
          <ac:picMkLst>
            <pc:docMk/>
            <pc:sldMk cId="853913067" sldId="509"/>
            <ac:picMk id="2050" creationId="{5F1569AD-BA53-21B6-54B8-0DCBD1D7D01E}"/>
          </ac:picMkLst>
        </pc:picChg>
      </pc:sldChg>
      <pc:sldChg chg="modSp add del mod">
        <pc:chgData name="Richard Chalk" userId="287f8aa4f4de1d19" providerId="LiveId" clId="{705A4E2C-07A4-4E0D-9A37-67EF8F3185EA}" dt="2023-07-04T09:52:16.998" v="2535" actId="47"/>
        <pc:sldMkLst>
          <pc:docMk/>
          <pc:sldMk cId="3113817545" sldId="510"/>
        </pc:sldMkLst>
        <pc:spChg chg="mod">
          <ac:chgData name="Richard Chalk" userId="287f8aa4f4de1d19" providerId="LiveId" clId="{705A4E2C-07A4-4E0D-9A37-67EF8F3185EA}" dt="2023-07-04T09:50:43.764" v="2521" actId="20577"/>
          <ac:spMkLst>
            <pc:docMk/>
            <pc:sldMk cId="3113817545" sldId="510"/>
            <ac:spMk id="7" creationId="{EBD62573-4B50-EAD6-8C7E-C3AE6A9F45B4}"/>
          </ac:spMkLst>
        </pc:spChg>
      </pc:sldChg>
    </pc:docChg>
  </pc:docChgLst>
  <pc:docChgLst>
    <pc:chgData name="Richard Chalk" userId="287f8aa4f4de1d19" providerId="LiveId" clId="{C682C46C-0027-42C7-9C98-9A01E19320D0}"/>
    <pc:docChg chg="custSel modSld">
      <pc:chgData name="Richard Chalk" userId="287f8aa4f4de1d19" providerId="LiveId" clId="{C682C46C-0027-42C7-9C98-9A01E19320D0}" dt="2023-10-04T12:13:31.134" v="138"/>
      <pc:docMkLst>
        <pc:docMk/>
      </pc:docMkLst>
      <pc:sldChg chg="addSp modSp">
        <pc:chgData name="Richard Chalk" userId="287f8aa4f4de1d19" providerId="LiveId" clId="{C682C46C-0027-42C7-9C98-9A01E19320D0}" dt="2023-10-04T12:09:29.048" v="131" actId="1036"/>
        <pc:sldMkLst>
          <pc:docMk/>
          <pc:sldMk cId="2058410739" sldId="262"/>
        </pc:sldMkLst>
        <pc:picChg chg="add mod">
          <ac:chgData name="Richard Chalk" userId="287f8aa4f4de1d19" providerId="LiveId" clId="{C682C46C-0027-42C7-9C98-9A01E19320D0}" dt="2023-10-04T12:09:29.048" v="131" actId="1036"/>
          <ac:picMkLst>
            <pc:docMk/>
            <pc:sldMk cId="2058410739" sldId="262"/>
            <ac:picMk id="5" creationId="{76ADB8AB-7027-A0AC-7483-59235041F5AE}"/>
          </ac:picMkLst>
        </pc:picChg>
      </pc:sldChg>
      <pc:sldChg chg="modNotesTx">
        <pc:chgData name="Richard Chalk" userId="287f8aa4f4de1d19" providerId="LiveId" clId="{C682C46C-0027-42C7-9C98-9A01E19320D0}" dt="2023-10-04T12:03:46.669" v="110" actId="20577"/>
        <pc:sldMkLst>
          <pc:docMk/>
          <pc:sldMk cId="0" sldId="299"/>
        </pc:sldMkLst>
      </pc:sldChg>
      <pc:sldChg chg="modSp mod">
        <pc:chgData name="Richard Chalk" userId="287f8aa4f4de1d19" providerId="LiveId" clId="{C682C46C-0027-42C7-9C98-9A01E19320D0}" dt="2023-10-04T12:00:13.368" v="4" actId="20577"/>
        <pc:sldMkLst>
          <pc:docMk/>
          <pc:sldMk cId="3213385662" sldId="309"/>
        </pc:sldMkLst>
        <pc:spChg chg="mod">
          <ac:chgData name="Richard Chalk" userId="287f8aa4f4de1d19" providerId="LiveId" clId="{C682C46C-0027-42C7-9C98-9A01E19320D0}" dt="2023-10-04T12:00:13.368" v="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C682C46C-0027-42C7-9C98-9A01E19320D0}" dt="2023-10-02T19:06:27.613" v="2" actId="478"/>
        <pc:sldMkLst>
          <pc:docMk/>
          <pc:sldMk cId="1209504795" sldId="458"/>
        </pc:sldMkLst>
        <pc:spChg chg="del">
          <ac:chgData name="Richard Chalk" userId="287f8aa4f4de1d19" providerId="LiveId" clId="{C682C46C-0027-42C7-9C98-9A01E19320D0}" dt="2023-10-02T19:06:27.613" v="2" actId="478"/>
          <ac:spMkLst>
            <pc:docMk/>
            <pc:sldMk cId="1209504795" sldId="458"/>
            <ac:spMk id="7" creationId="{33CEA544-77C2-FF79-AA38-538BB26620CF}"/>
          </ac:spMkLst>
        </pc:spChg>
        <pc:picChg chg="add mod">
          <ac:chgData name="Richard Chalk" userId="287f8aa4f4de1d19" providerId="LiveId" clId="{C682C46C-0027-42C7-9C98-9A01E19320D0}" dt="2023-10-02T19:06:25.285" v="1" actId="1076"/>
          <ac:picMkLst>
            <pc:docMk/>
            <pc:sldMk cId="1209504795" sldId="458"/>
            <ac:picMk id="3" creationId="{B9DABC97-3EBB-FCFA-35B2-225B7AAC944E}"/>
          </ac:picMkLst>
        </pc:picChg>
      </pc:sldChg>
      <pc:sldChg chg="modSp mod modNotesTx">
        <pc:chgData name="Richard Chalk" userId="287f8aa4f4de1d19" providerId="LiveId" clId="{C682C46C-0027-42C7-9C98-9A01E19320D0}" dt="2023-10-04T12:13:31.134" v="138"/>
        <pc:sldMkLst>
          <pc:docMk/>
          <pc:sldMk cId="759386070" sldId="497"/>
        </pc:sldMkLst>
        <pc:spChg chg="mod">
          <ac:chgData name="Richard Chalk" userId="287f8aa4f4de1d19" providerId="LiveId" clId="{C682C46C-0027-42C7-9C98-9A01E19320D0}" dt="2023-10-04T12:10:43.511" v="137" actId="14100"/>
          <ac:spMkLst>
            <pc:docMk/>
            <pc:sldMk cId="759386070" sldId="497"/>
            <ac:spMk id="3" creationId="{173D56EC-57A4-FE19-1901-5242223ADD72}"/>
          </ac:spMkLst>
        </pc:spChg>
      </pc:sldChg>
      <pc:sldChg chg="modSp mod">
        <pc:chgData name="Richard Chalk" userId="287f8aa4f4de1d19" providerId="LiveId" clId="{C682C46C-0027-42C7-9C98-9A01E19320D0}" dt="2023-10-04T12:05:39.196" v="117" actId="20577"/>
        <pc:sldMkLst>
          <pc:docMk/>
          <pc:sldMk cId="2965503991" sldId="503"/>
        </pc:sldMkLst>
        <pc:spChg chg="mod">
          <ac:chgData name="Richard Chalk" userId="287f8aa4f4de1d19" providerId="LiveId" clId="{C682C46C-0027-42C7-9C98-9A01E19320D0}" dt="2023-10-04T12:05:39.196" v="117" actId="20577"/>
          <ac:spMkLst>
            <pc:docMk/>
            <pc:sldMk cId="2965503991" sldId="503"/>
            <ac:spMk id="2" creationId="{2CED0939-2445-F1A3-21AE-0A535344DD5D}"/>
          </ac:spMkLst>
        </pc:spChg>
      </pc:sldChg>
      <pc:sldChg chg="modNotesTx">
        <pc:chgData name="Richard Chalk" userId="287f8aa4f4de1d19" providerId="LiveId" clId="{C682C46C-0027-42C7-9C98-9A01E19320D0}" dt="2023-10-04T12:08:00.210" v="126" actId="113"/>
        <pc:sldMkLst>
          <pc:docMk/>
          <pc:sldMk cId="3883510" sldId="508"/>
        </pc:sldMkLst>
      </pc:sldChg>
    </pc:docChg>
  </pc:docChgLst>
  <pc:docChgLst>
    <pc:chgData name="Richard Chalk" userId="287f8aa4f4de1d19" providerId="LiveId" clId="{D5B27153-5FCC-43CA-804C-617E03C4335D}"/>
    <pc:docChg chg="undo custSel addSld modSld sldOrd">
      <pc:chgData name="Richard Chalk" userId="287f8aa4f4de1d19" providerId="LiveId" clId="{D5B27153-5FCC-43CA-804C-617E03C4335D}" dt="2023-07-03T06:15:14.721" v="925" actId="6549"/>
      <pc:docMkLst>
        <pc:docMk/>
      </pc:docMkLst>
      <pc:sldChg chg="addSp delSp modSp mod modNotesTx">
        <pc:chgData name="Richard Chalk" userId="287f8aa4f4de1d19" providerId="LiveId" clId="{D5B27153-5FCC-43CA-804C-617E03C4335D}" dt="2023-07-03T06:07:33.817" v="799" actId="1036"/>
        <pc:sldMkLst>
          <pc:docMk/>
          <pc:sldMk cId="0" sldId="299"/>
        </pc:sldMkLst>
        <pc:spChg chg="mod">
          <ac:chgData name="Richard Chalk" userId="287f8aa4f4de1d19" providerId="LiveId" clId="{D5B27153-5FCC-43CA-804C-617E03C4335D}" dt="2023-07-03T05:32:42.961" v="235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D5B27153-5FCC-43CA-804C-617E03C4335D}" dt="2023-07-03T05:52:37.625" v="405" actId="14100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D5B27153-5FCC-43CA-804C-617E03C4335D}" dt="2023-07-03T05:45:40.120" v="246" actId="1035"/>
          <ac:picMkLst>
            <pc:docMk/>
            <pc:sldMk cId="0" sldId="299"/>
            <ac:picMk id="2" creationId="{D0F53DCE-383E-8D8B-C79E-67A2F40A228E}"/>
          </ac:picMkLst>
        </pc:picChg>
        <pc:picChg chg="add mod">
          <ac:chgData name="Richard Chalk" userId="287f8aa4f4de1d19" providerId="LiveId" clId="{D5B27153-5FCC-43CA-804C-617E03C4335D}" dt="2023-07-03T05:45:40.120" v="246" actId="1035"/>
          <ac:picMkLst>
            <pc:docMk/>
            <pc:sldMk cId="0" sldId="299"/>
            <ac:picMk id="3" creationId="{A76586E8-307F-7F67-432B-0FDA2198FBA2}"/>
          </ac:picMkLst>
        </pc:picChg>
        <pc:picChg chg="del">
          <ac:chgData name="Richard Chalk" userId="287f8aa4f4de1d19" providerId="LiveId" clId="{D5B27153-5FCC-43CA-804C-617E03C4335D}" dt="2023-07-03T05:30:08.563" v="2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D5B27153-5FCC-43CA-804C-617E03C4335D}" dt="2023-07-03T05:31:22.219" v="34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D5B27153-5FCC-43CA-804C-617E03C4335D}" dt="2023-07-03T05:30:14.013" v="30" actId="1076"/>
          <ac:picMkLst>
            <pc:docMk/>
            <pc:sldMk cId="0" sldId="299"/>
            <ac:picMk id="1026" creationId="{B27DCF06-6DCB-EAA2-5A70-CBFC3912F0E0}"/>
          </ac:picMkLst>
        </pc:picChg>
        <pc:picChg chg="add mod">
          <ac:chgData name="Richard Chalk" userId="287f8aa4f4de1d19" providerId="LiveId" clId="{D5B27153-5FCC-43CA-804C-617E03C4335D}" dt="2023-07-03T06:07:33.817" v="799" actId="1036"/>
          <ac:picMkLst>
            <pc:docMk/>
            <pc:sldMk cId="0" sldId="299"/>
            <ac:picMk id="1028" creationId="{BB132045-AA16-1D1F-97B6-60C010373EEC}"/>
          </ac:picMkLst>
        </pc:picChg>
      </pc:sldChg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 ord">
        <pc:chgData name="Richard Chalk" userId="287f8aa4f4de1d19" providerId="LiveId" clId="{D5B27153-5FCC-43CA-804C-617E03C4335D}" dt="2023-07-03T05:28:19.398" v="25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new">
        <pc:chgData name="Richard Chalk" userId="287f8aa4f4de1d19" providerId="LiveId" clId="{D5B27153-5FCC-43CA-804C-617E03C4335D}" dt="2023-07-03T05:28:25.027" v="26" actId="680"/>
        <pc:sldMkLst>
          <pc:docMk/>
          <pc:sldMk cId="2791912879" sldId="502"/>
        </pc:sldMkLst>
      </pc:sldChg>
      <pc:sldChg chg="addSp delSp modSp add mod modNotesTx">
        <pc:chgData name="Richard Chalk" userId="287f8aa4f4de1d19" providerId="LiveId" clId="{D5B27153-5FCC-43CA-804C-617E03C4335D}" dt="2023-07-03T06:11:32.359" v="867" actId="1035"/>
        <pc:sldMkLst>
          <pc:docMk/>
          <pc:sldMk cId="2965503991" sldId="503"/>
        </pc:sldMkLst>
        <pc:spChg chg="mod">
          <ac:chgData name="Richard Chalk" userId="287f8aa4f4de1d19" providerId="LiveId" clId="{D5B27153-5FCC-43CA-804C-617E03C4335D}" dt="2023-07-03T06:10:12.558" v="806" actId="14100"/>
          <ac:spMkLst>
            <pc:docMk/>
            <pc:sldMk cId="2965503991" sldId="503"/>
            <ac:spMk id="2" creationId="{2CED0939-2445-F1A3-21AE-0A535344DD5D}"/>
          </ac:spMkLst>
        </pc:spChg>
        <pc:spChg chg="mod">
          <ac:chgData name="Richard Chalk" userId="287f8aa4f4de1d19" providerId="LiveId" clId="{D5B27153-5FCC-43CA-804C-617E03C4335D}" dt="2023-07-03T06:11:23.602" v="836" actId="207"/>
          <ac:spMkLst>
            <pc:docMk/>
            <pc:sldMk cId="2965503991" sldId="503"/>
            <ac:spMk id="3" creationId="{173D56EC-57A4-FE19-1901-5242223ADD72}"/>
          </ac:spMkLst>
        </pc:spChg>
        <pc:spChg chg="mod">
          <ac:chgData name="Richard Chalk" userId="287f8aa4f4de1d19" providerId="LiveId" clId="{D5B27153-5FCC-43CA-804C-617E03C4335D}" dt="2023-07-03T05:54:48.899" v="427" actId="20577"/>
          <ac:spMkLst>
            <pc:docMk/>
            <pc:sldMk cId="2965503991" sldId="503"/>
            <ac:spMk id="7" creationId="{EBD62573-4B50-EAD6-8C7E-C3AE6A9F45B4}"/>
          </ac:spMkLst>
        </pc:spChg>
        <pc:spChg chg="add mod">
          <ac:chgData name="Richard Chalk" userId="287f8aa4f4de1d19" providerId="LiveId" clId="{D5B27153-5FCC-43CA-804C-617E03C4335D}" dt="2023-07-03T06:11:32.359" v="867" actId="1035"/>
          <ac:spMkLst>
            <pc:docMk/>
            <pc:sldMk cId="2965503991" sldId="503"/>
            <ac:spMk id="8" creationId="{7AC011BC-8CF2-7524-0A2C-7D66636743DC}"/>
          </ac:spMkLst>
        </pc:spChg>
        <pc:spChg chg="add mod">
          <ac:chgData name="Richard Chalk" userId="287f8aa4f4de1d19" providerId="LiveId" clId="{D5B27153-5FCC-43CA-804C-617E03C4335D}" dt="2023-07-03T06:10:23.587" v="807" actId="113"/>
          <ac:spMkLst>
            <pc:docMk/>
            <pc:sldMk cId="2965503991" sldId="503"/>
            <ac:spMk id="10" creationId="{889DFE6F-8A76-F1E1-8D97-8303D1356EA6}"/>
          </ac:spMkLst>
        </pc:spChg>
        <pc:picChg chg="add mod">
          <ac:chgData name="Richard Chalk" userId="287f8aa4f4de1d19" providerId="LiveId" clId="{D5B27153-5FCC-43CA-804C-617E03C4335D}" dt="2023-07-03T06:11:32.359" v="867" actId="1035"/>
          <ac:picMkLst>
            <pc:docMk/>
            <pc:sldMk cId="2965503991" sldId="503"/>
            <ac:picMk id="9" creationId="{C898D1D2-035A-201E-117E-444026CD5C78}"/>
          </ac:picMkLst>
        </pc:picChg>
        <pc:picChg chg="add mod">
          <ac:chgData name="Richard Chalk" userId="287f8aa4f4de1d19" providerId="LiveId" clId="{D5B27153-5FCC-43CA-804C-617E03C4335D}" dt="2023-07-03T06:02:19.773" v="560" actId="1035"/>
          <ac:picMkLst>
            <pc:docMk/>
            <pc:sldMk cId="2965503991" sldId="503"/>
            <ac:picMk id="11" creationId="{92A3293C-D67F-59C5-7FC0-265554C59C85}"/>
          </ac:picMkLst>
        </pc:picChg>
        <pc:picChg chg="del">
          <ac:chgData name="Richard Chalk" userId="287f8aa4f4de1d19" providerId="LiveId" clId="{D5B27153-5FCC-43CA-804C-617E03C4335D}" dt="2023-07-03T05:55:04.013" v="428" actId="478"/>
          <ac:picMkLst>
            <pc:docMk/>
            <pc:sldMk cId="2965503991" sldId="503"/>
            <ac:picMk id="12" creationId="{7A7D72AE-7E57-C71E-1753-E7C9F7ED3A93}"/>
          </ac:picMkLst>
        </pc:picChg>
      </pc:sldChg>
      <pc:sldChg chg="addSp delSp modSp add mod modNotesTx">
        <pc:chgData name="Richard Chalk" userId="287f8aa4f4de1d19" providerId="LiveId" clId="{D5B27153-5FCC-43CA-804C-617E03C4335D}" dt="2023-07-03T06:13:11.782" v="877" actId="207"/>
        <pc:sldMkLst>
          <pc:docMk/>
          <pc:sldMk cId="181827427" sldId="504"/>
        </pc:sldMkLst>
        <pc:spChg chg="mod">
          <ac:chgData name="Richard Chalk" userId="287f8aa4f4de1d19" providerId="LiveId" clId="{D5B27153-5FCC-43CA-804C-617E03C4335D}" dt="2023-07-03T06:13:11.782" v="877" actId="207"/>
          <ac:spMkLst>
            <pc:docMk/>
            <pc:sldMk cId="181827427" sldId="504"/>
            <ac:spMk id="2" creationId="{2CED0939-2445-F1A3-21AE-0A535344DD5D}"/>
          </ac:spMkLst>
        </pc:spChg>
        <pc:spChg chg="mod">
          <ac:chgData name="Richard Chalk" userId="287f8aa4f4de1d19" providerId="LiveId" clId="{D5B27153-5FCC-43CA-804C-617E03C4335D}" dt="2023-07-03T06:05:56.383" v="742" actId="21"/>
          <ac:spMkLst>
            <pc:docMk/>
            <pc:sldMk cId="181827427" sldId="504"/>
            <ac:spMk id="3" creationId="{173D56EC-57A4-FE19-1901-5242223ADD72}"/>
          </ac:spMkLst>
        </pc:spChg>
        <pc:spChg chg="del">
          <ac:chgData name="Richard Chalk" userId="287f8aa4f4de1d19" providerId="LiveId" clId="{D5B27153-5FCC-43CA-804C-617E03C4335D}" dt="2023-07-03T06:12:59.314" v="876" actId="478"/>
          <ac:spMkLst>
            <pc:docMk/>
            <pc:sldMk cId="181827427" sldId="504"/>
            <ac:spMk id="6" creationId="{AA3DBEFE-0B36-E64D-9BC8-6CAB98AE791F}"/>
          </ac:spMkLst>
        </pc:spChg>
        <pc:spChg chg="mod">
          <ac:chgData name="Richard Chalk" userId="287f8aa4f4de1d19" providerId="LiveId" clId="{D5B27153-5FCC-43CA-804C-617E03C4335D}" dt="2023-07-03T06:02:43.165" v="570" actId="6549"/>
          <ac:spMkLst>
            <pc:docMk/>
            <pc:sldMk cId="181827427" sldId="504"/>
            <ac:spMk id="7" creationId="{EBD62573-4B50-EAD6-8C7E-C3AE6A9F45B4}"/>
          </ac:spMkLst>
        </pc:spChg>
        <pc:spChg chg="del">
          <ac:chgData name="Richard Chalk" userId="287f8aa4f4de1d19" providerId="LiveId" clId="{D5B27153-5FCC-43CA-804C-617E03C4335D}" dt="2023-07-03T06:04:49.253" v="648" actId="478"/>
          <ac:spMkLst>
            <pc:docMk/>
            <pc:sldMk cId="181827427" sldId="504"/>
            <ac:spMk id="8" creationId="{7AC011BC-8CF2-7524-0A2C-7D66636743DC}"/>
          </ac:spMkLst>
        </pc:spChg>
        <pc:spChg chg="del">
          <ac:chgData name="Richard Chalk" userId="287f8aa4f4de1d19" providerId="LiveId" clId="{D5B27153-5FCC-43CA-804C-617E03C4335D}" dt="2023-07-03T06:03:04.273" v="572" actId="478"/>
          <ac:spMkLst>
            <pc:docMk/>
            <pc:sldMk cId="181827427" sldId="504"/>
            <ac:spMk id="10" creationId="{889DFE6F-8A76-F1E1-8D97-8303D1356EA6}"/>
          </ac:spMkLst>
        </pc:spChg>
        <pc:spChg chg="add mod">
          <ac:chgData name="Richard Chalk" userId="287f8aa4f4de1d19" providerId="LiveId" clId="{D5B27153-5FCC-43CA-804C-617E03C4335D}" dt="2023-07-03T06:07:19.446" v="789" actId="20577"/>
          <ac:spMkLst>
            <pc:docMk/>
            <pc:sldMk cId="181827427" sldId="504"/>
            <ac:spMk id="14" creationId="{1D7EC1FF-467D-BC4E-F06D-BABA11D33AE6}"/>
          </ac:spMkLst>
        </pc:spChg>
        <pc:picChg chg="del">
          <ac:chgData name="Richard Chalk" userId="287f8aa4f4de1d19" providerId="LiveId" clId="{D5B27153-5FCC-43CA-804C-617E03C4335D}" dt="2023-07-03T06:04:49.253" v="648" actId="478"/>
          <ac:picMkLst>
            <pc:docMk/>
            <pc:sldMk cId="181827427" sldId="504"/>
            <ac:picMk id="9" creationId="{C898D1D2-035A-201E-117E-444026CD5C78}"/>
          </ac:picMkLst>
        </pc:picChg>
        <pc:picChg chg="del">
          <ac:chgData name="Richard Chalk" userId="287f8aa4f4de1d19" providerId="LiveId" clId="{D5B27153-5FCC-43CA-804C-617E03C4335D}" dt="2023-07-03T06:03:04.273" v="572" actId="478"/>
          <ac:picMkLst>
            <pc:docMk/>
            <pc:sldMk cId="181827427" sldId="504"/>
            <ac:picMk id="11" creationId="{92A3293C-D67F-59C5-7FC0-265554C59C85}"/>
          </ac:picMkLst>
        </pc:picChg>
        <pc:picChg chg="add mod">
          <ac:chgData name="Richard Chalk" userId="287f8aa4f4de1d19" providerId="LiveId" clId="{D5B27153-5FCC-43CA-804C-617E03C4335D}" dt="2023-07-03T06:05:43.591" v="739" actId="1038"/>
          <ac:picMkLst>
            <pc:docMk/>
            <pc:sldMk cId="181827427" sldId="504"/>
            <ac:picMk id="12" creationId="{CB675468-2BC6-7140-DE31-018AD7449DD3}"/>
          </ac:picMkLst>
        </pc:picChg>
        <pc:picChg chg="add mod">
          <ac:chgData name="Richard Chalk" userId="287f8aa4f4de1d19" providerId="LiveId" clId="{D5B27153-5FCC-43CA-804C-617E03C4335D}" dt="2023-07-03T06:05:34.242" v="731" actId="1037"/>
          <ac:picMkLst>
            <pc:docMk/>
            <pc:sldMk cId="181827427" sldId="504"/>
            <ac:picMk id="13" creationId="{E7E53B60-F6E0-3677-18BE-25AF89EAAE5B}"/>
          </ac:picMkLst>
        </pc:picChg>
        <pc:picChg chg="add mod">
          <ac:chgData name="Richard Chalk" userId="287f8aa4f4de1d19" providerId="LiveId" clId="{D5B27153-5FCC-43CA-804C-617E03C4335D}" dt="2023-07-03T06:07:15.756" v="783" actId="1076"/>
          <ac:picMkLst>
            <pc:docMk/>
            <pc:sldMk cId="181827427" sldId="504"/>
            <ac:picMk id="15" creationId="{44561810-8A0D-D8B2-B8DA-EF1739102BB1}"/>
          </ac:picMkLst>
        </pc:picChg>
      </pc:sldChg>
      <pc:sldChg chg="modSp add mod">
        <pc:chgData name="Richard Chalk" userId="287f8aa4f4de1d19" providerId="LiveId" clId="{D5B27153-5FCC-43CA-804C-617E03C4335D}" dt="2023-07-03T06:15:14.721" v="925" actId="6549"/>
        <pc:sldMkLst>
          <pc:docMk/>
          <pc:sldMk cId="1493922153" sldId="505"/>
        </pc:sldMkLst>
        <pc:spChg chg="mod">
          <ac:chgData name="Richard Chalk" userId="287f8aa4f4de1d19" providerId="LiveId" clId="{D5B27153-5FCC-43CA-804C-617E03C4335D}" dt="2023-07-03T06:15:14.721" v="925" actId="6549"/>
          <ac:spMkLst>
            <pc:docMk/>
            <pc:sldMk cId="1493922153" sldId="505"/>
            <ac:spMk id="2" creationId="{2CED0939-2445-F1A3-21AE-0A535344DD5D}"/>
          </ac:spMkLst>
        </pc:spChg>
        <pc:spChg chg="mod">
          <ac:chgData name="Richard Chalk" userId="287f8aa4f4de1d19" providerId="LiveId" clId="{D5B27153-5FCC-43CA-804C-617E03C4335D}" dt="2023-07-03T06:13:29.138" v="890" actId="20577"/>
          <ac:spMkLst>
            <pc:docMk/>
            <pc:sldMk cId="1493922153" sldId="505"/>
            <ac:spMk id="7" creationId="{EBD62573-4B50-EAD6-8C7E-C3AE6A9F45B4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2058410739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2058410739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2058410739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Class Diagrams i YT Videon tillsammans fram till 3m15s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=========================================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304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443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en-US" sz="5400" b="1" i="0" dirty="0">
                <a:solidFill>
                  <a:srgbClr val="D1D5DB"/>
                </a:solidFill>
                <a:effectLst/>
                <a:latin typeface="Söhne"/>
              </a:rPr>
              <a:t># Protected </a:t>
            </a: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member in a class diagram is one that is accessible within its own class and by subclasses. 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738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612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går igenom en möjlig lösning tillsammans efteråt!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Dont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Cheat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https://drive.google.com/file/d/1PTKySLeqeUPcmoHFLTUVQ6lKposN1U70/view?usp=sharing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216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0B4D8410-D24F-2159-7785-6809BB82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>
            <a:extLst>
              <a:ext uri="{FF2B5EF4-FFF2-40B4-BE49-F238E27FC236}">
                <a16:creationId xmlns:a16="http://schemas.microsoft.com/office/drawing/2014/main" id="{B09F7556-981F-E5FA-DC56-7C4FD5AE1E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>
            <a:extLst>
              <a:ext uri="{FF2B5EF4-FFF2-40B4-BE49-F238E27FC236}">
                <a16:creationId xmlns:a16="http://schemas.microsoft.com/office/drawing/2014/main" id="{FAD85EAB-4705-6F9E-DBAF-E974C2AFF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75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hyperlink" Target="https://www.youtube.com/watch?v=kH0bcw9P2Lc&amp;ab_channel=ChristopherKalodiki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4yg1yFrdU&amp;ab_channel=AveCod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reately.com/guides/class-diagram-relationships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iCW-9mxL4c&amp;ab_channel=InfiniteLearnopidia" TargetMode="External"/><Relationship Id="rId3" Type="http://schemas.openxmlformats.org/officeDocument/2006/relationships/hyperlink" Target="https://www.youtube.com/watch?v=WnMQ8HlmeXc&amp;t=746s&amp;ab_channel=freeCodeCamp.org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UI6lqHOVHic&amp;ab_channel=LucidSoftwar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hyperlink" Target="https://apps.microsoft.com/store/detail/drawio-diagrams/9MVVSZK43QQW?hl=en-us&amp;gl=us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Diagram (UML)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FCEB8-5A25-FEA0-34D6-039420D7471C}"/>
              </a:ext>
            </a:extLst>
          </p:cNvPr>
          <p:cNvGrpSpPr/>
          <p:nvPr/>
        </p:nvGrpSpPr>
        <p:grpSpPr>
          <a:xfrm>
            <a:off x="5651863" y="2947858"/>
            <a:ext cx="6400800" cy="3752995"/>
            <a:chOff x="5651863" y="2947858"/>
            <a:chExt cx="6400800" cy="37529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4A31F0-D246-A719-40B1-8086A57FAFE4}"/>
                </a:ext>
              </a:extLst>
            </p:cNvPr>
            <p:cNvGrpSpPr/>
            <p:nvPr/>
          </p:nvGrpSpPr>
          <p:grpSpPr>
            <a:xfrm>
              <a:off x="5651863" y="3106179"/>
              <a:ext cx="6251308" cy="3594674"/>
              <a:chOff x="5651863" y="2992966"/>
              <a:chExt cx="6251308" cy="3594674"/>
            </a:xfrm>
          </p:grpSpPr>
          <p:pic>
            <p:nvPicPr>
              <p:cNvPr id="4" name="Picture 2" descr="Data Dictionary (Database) - YouTube">
                <a:extLst>
                  <a:ext uri="{FF2B5EF4-FFF2-40B4-BE49-F238E27FC236}">
                    <a16:creationId xmlns:a16="http://schemas.microsoft.com/office/drawing/2014/main" id="{C2C679C9-73AB-C8BD-FD80-FEBBFA92E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7171" y="2992966"/>
                <a:ext cx="6096000" cy="342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1C6C796-0E1C-1398-308B-253A37180971}"/>
                  </a:ext>
                </a:extLst>
              </p:cNvPr>
              <p:cNvSpPr/>
              <p:nvPr/>
            </p:nvSpPr>
            <p:spPr>
              <a:xfrm>
                <a:off x="5651863" y="6052458"/>
                <a:ext cx="1558834" cy="5351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F67DAA-C6F6-B405-5EBA-D9F2F8F0C5F8}"/>
                </a:ext>
              </a:extLst>
            </p:cNvPr>
            <p:cNvSpPr/>
            <p:nvPr/>
          </p:nvSpPr>
          <p:spPr>
            <a:xfrm>
              <a:off x="11765280" y="2947858"/>
              <a:ext cx="287383" cy="3587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58" name="Google Shape;658;p44"/>
          <p:cNvSpPr/>
          <p:nvPr/>
        </p:nvSpPr>
        <p:spPr>
          <a:xfrm>
            <a:off x="852840" y="3278982"/>
            <a:ext cx="5530543" cy="317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data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dictionary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som en referens för att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förstå och navigera i databasens struktur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ett viktigt verktyg för databasdesigners, utvecklare och administratörer för att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säkerställa konsekvens och klargöra databasens layout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är en detaljerad beskrivning av databasens struktur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inklusive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tabeller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fält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(kolumner),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datatyper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begränsningar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och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relationer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mellan tabeller.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5" y="201629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03092" y="202817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763756" y="48599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070143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42940" y="2403281"/>
            <a:ext cx="4916820" cy="415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ett språk för att modellera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mjukvarulösningar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applikationsstrukturer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systembeteenden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affärsprocesser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14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UML-diagramtyper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kan hjälpa dig att modellera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dessa beteenden.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fokuserar på en diagramtyp.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diagram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66620-CF4E-3E72-DF17-BDE7523AD6EA}"/>
              </a:ext>
            </a:extLst>
          </p:cNvPr>
          <p:cNvSpPr txBox="1"/>
          <p:nvPr/>
        </p:nvSpPr>
        <p:spPr>
          <a:xfrm>
            <a:off x="10219525" y="365040"/>
            <a:ext cx="167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000" b="1" u="sng" strike="noStrike" spc="-1" dirty="0">
                <a:solidFill>
                  <a:srgbClr val="0563C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YouTube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69" y="1562863"/>
            <a:ext cx="106854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sv-SE" sz="2800" b="0" i="0" dirty="0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i="0" dirty="0" err="1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stands</a:t>
            </a:r>
            <a:r>
              <a:rPr lang="sv-SE" sz="2800" b="0" i="0" dirty="0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 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sv-SE" sz="2800" b="0" i="0" dirty="0" err="1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nified</a:t>
            </a:r>
            <a:r>
              <a:rPr lang="sv-SE" sz="2800" b="0" i="0" dirty="0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sv-SE" sz="2800" b="0" i="0" dirty="0" err="1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odeling</a:t>
            </a:r>
            <a:r>
              <a:rPr lang="sv-SE" sz="2800" b="0" i="0" dirty="0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sv-SE" sz="2800" b="0" i="0" dirty="0" err="1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anguage</a:t>
            </a:r>
            <a:endParaRPr lang="sv-SE" sz="20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7DCF06-6DCB-EAA2-5A70-CBFC3912F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574" y="232797"/>
            <a:ext cx="1574210" cy="65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D0F53DCE-383E-8D8B-C79E-67A2F40A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52" y="1605937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A76586E8-307F-7F67-432B-0FDA2198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621858" y="162335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67019B-80EC-8DB3-0800-4D1967F0B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60" y="2266275"/>
            <a:ext cx="7094835" cy="45419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5BEAA7-6575-CC23-89B1-F3A8B495279F}"/>
              </a:ext>
            </a:extLst>
          </p:cNvPr>
          <p:cNvSpPr/>
          <p:nvPr/>
        </p:nvSpPr>
        <p:spPr>
          <a:xfrm>
            <a:off x="7326954" y="5177303"/>
            <a:ext cx="885229" cy="631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44130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diagram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den huvudsakliga byggstenen i en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objektorienterad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lösning. Det visar klasserna i ett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properties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methods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varje klass samt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mellan varje klass.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de flesta modelleringsverktyg har en klass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delar.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Namnet längst upp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Properties i mitten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Metoder() längst ner</a:t>
            </a:r>
            <a:endParaRPr lang="sv-SE" sz="2600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34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ett stort system med många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klasser grupperas klasser tillsammans för att skapa klassdiagram.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relationer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mellan klasser visas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olika typer av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pilar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D0128E9-6824-815D-5995-23FE299B3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555" y="3122120"/>
            <a:ext cx="2242529" cy="29796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52F440-5C80-EDFC-9E66-4F87FFBC06B3}"/>
              </a:ext>
            </a:extLst>
          </p:cNvPr>
          <p:cNvSpPr txBox="1"/>
          <p:nvPr/>
        </p:nvSpPr>
        <p:spPr>
          <a:xfrm>
            <a:off x="9399499" y="30959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89D31-28AA-5D44-91F0-FCACEEE1528B}"/>
              </a:ext>
            </a:extLst>
          </p:cNvPr>
          <p:cNvSpPr txBox="1"/>
          <p:nvPr/>
        </p:nvSpPr>
        <p:spPr>
          <a:xfrm>
            <a:off x="9399499" y="40378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BCB691-12F6-7AE7-51F2-D09699CCC129}"/>
              </a:ext>
            </a:extLst>
          </p:cNvPr>
          <p:cNvSpPr txBox="1"/>
          <p:nvPr/>
        </p:nvSpPr>
        <p:spPr>
          <a:xfrm>
            <a:off x="9399499" y="53901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550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Fördelar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0A7371-0BC4-73CC-BA6B-65E82EF4088C}"/>
              </a:ext>
            </a:extLst>
          </p:cNvPr>
          <p:cNvSpPr/>
          <p:nvPr/>
        </p:nvSpPr>
        <p:spPr>
          <a:xfrm>
            <a:off x="838079" y="1550126"/>
            <a:ext cx="10970743" cy="844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diagrams</a:t>
            </a:r>
            <a:r>
              <a:rPr lang="sv-SE" sz="2400" strike="noStrik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enkla att förstå och läsa och ger ett sätt att orientera sig i ett stort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2B263F-8F05-E258-D818-A6A0132F74FE}"/>
              </a:ext>
            </a:extLst>
          </p:cNvPr>
          <p:cNvSpPr/>
          <p:nvPr/>
        </p:nvSpPr>
        <p:spPr>
          <a:xfrm>
            <a:off x="838078" y="2527547"/>
            <a:ext cx="10970743" cy="844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diagrams är byggstenarna när man skapar ett nytt system</a:t>
            </a:r>
            <a:endParaRPr lang="sv-SE" sz="2400" strike="noStrik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7271C8-96F8-2068-6BED-C55FE4FFB312}"/>
              </a:ext>
            </a:extLst>
          </p:cNvPr>
          <p:cNvSpPr/>
          <p:nvPr/>
        </p:nvSpPr>
        <p:spPr>
          <a:xfrm>
            <a:off x="838077" y="3504968"/>
            <a:ext cx="10970743" cy="8447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diagrams </a:t>
            </a:r>
            <a:r>
              <a:rPr lang="sv-S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 detaljerad insikter gällande strukturen av ditt system</a:t>
            </a:r>
            <a:endParaRPr lang="sv-SE" sz="2400" strike="noStrik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E00A64-06B8-CFC1-F8C7-C51727B867AF}"/>
              </a:ext>
            </a:extLst>
          </p:cNvPr>
          <p:cNvSpPr/>
          <p:nvPr/>
        </p:nvSpPr>
        <p:spPr>
          <a:xfrm>
            <a:off x="838077" y="4482389"/>
            <a:ext cx="10970743" cy="84473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diagrams</a:t>
            </a:r>
            <a:r>
              <a:rPr lang="sv-SE" sz="2400" strike="noStrik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markerar specifik kod som måste skrivas för att systemet ska fungera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4626BC-CC7C-1501-21D4-9F806FDE04A8}"/>
              </a:ext>
            </a:extLst>
          </p:cNvPr>
          <p:cNvSpPr/>
          <p:nvPr/>
        </p:nvSpPr>
        <p:spPr>
          <a:xfrm>
            <a:off x="838077" y="5459810"/>
            <a:ext cx="10970743" cy="8447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diagrams</a:t>
            </a:r>
            <a:r>
              <a:rPr lang="sv-SE" sz="2400" strike="noStrik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förklarar på ett oberoende sätt vilka variabler, datatyper och beteenden behövs </a:t>
            </a:r>
          </a:p>
        </p:txBody>
      </p:sp>
    </p:spTree>
    <p:extLst>
      <p:ext uri="{BB962C8B-B14F-4D97-AF65-F5344CB8AC3E}">
        <p14:creationId xmlns:p14="http://schemas.microsoft.com/office/powerpoint/2010/main" val="107374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Hur?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6444043" y="1828508"/>
            <a:ext cx="2055824" cy="5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name</a:t>
            </a:r>
            <a:endParaRPr lang="sv-SE" sz="2600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0128E9-6824-815D-5995-23FE299B3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079" y="1734801"/>
            <a:ext cx="3300387" cy="4385237"/>
          </a:xfrm>
          <a:prstGeom prst="rect">
            <a:avLst/>
          </a:prstGeom>
        </p:spPr>
      </p:pic>
      <p:sp>
        <p:nvSpPr>
          <p:cNvPr id="8" name="Google Shape;658;p44">
            <a:extLst>
              <a:ext uri="{FF2B5EF4-FFF2-40B4-BE49-F238E27FC236}">
                <a16:creationId xmlns:a16="http://schemas.microsoft.com/office/drawing/2014/main" id="{4F3BE5C0-9C2E-0E8C-0373-9C3C088C5159}"/>
              </a:ext>
            </a:extLst>
          </p:cNvPr>
          <p:cNvSpPr/>
          <p:nvPr/>
        </p:nvSpPr>
        <p:spPr>
          <a:xfrm>
            <a:off x="6444043" y="3312256"/>
            <a:ext cx="2055824" cy="5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Properties</a:t>
            </a:r>
            <a:endParaRPr lang="sv-SE" sz="2600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81391262-B26B-AD0C-1C89-88C6520ECCDA}"/>
              </a:ext>
            </a:extLst>
          </p:cNvPr>
          <p:cNvSpPr/>
          <p:nvPr/>
        </p:nvSpPr>
        <p:spPr>
          <a:xfrm>
            <a:off x="6444043" y="5188953"/>
            <a:ext cx="2055824" cy="5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Methods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</a:t>
            </a:r>
            <a:endParaRPr lang="sv-SE" sz="2600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0" name="Google Shape;658;p44">
            <a:extLst>
              <a:ext uri="{FF2B5EF4-FFF2-40B4-BE49-F238E27FC236}">
                <a16:creationId xmlns:a16="http://schemas.microsoft.com/office/drawing/2014/main" id="{74E70B92-62A7-968C-0643-E0B13FDA1241}"/>
              </a:ext>
            </a:extLst>
          </p:cNvPr>
          <p:cNvSpPr/>
          <p:nvPr/>
        </p:nvSpPr>
        <p:spPr>
          <a:xfrm>
            <a:off x="844130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Class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name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Visas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alltid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högst upp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Properties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Property namnet först följt av datatyp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Methods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Method() namnet först följt av relevanta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parametrar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Till slut visas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returtypen</a:t>
            </a:r>
          </a:p>
          <a:p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Private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member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+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Public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member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Protected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member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u="sng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Static</a:t>
            </a:r>
            <a:r>
              <a:rPr lang="sv-SE" sz="2400" u="sng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u="sng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member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underlined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7164B22-F74B-2FA4-0235-8C426FF31898}"/>
              </a:ext>
            </a:extLst>
          </p:cNvPr>
          <p:cNvSpPr/>
          <p:nvPr/>
        </p:nvSpPr>
        <p:spPr>
          <a:xfrm>
            <a:off x="8499867" y="2333897"/>
            <a:ext cx="206212" cy="258644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5532D2C-96B1-5E92-D1A9-1A3A5397946B}"/>
              </a:ext>
            </a:extLst>
          </p:cNvPr>
          <p:cNvSpPr/>
          <p:nvPr/>
        </p:nvSpPr>
        <p:spPr>
          <a:xfrm>
            <a:off x="8504218" y="4985656"/>
            <a:ext cx="206212" cy="1023258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68F4C3-2687-2184-3A03-339F923F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65" y="1533945"/>
            <a:ext cx="9532511" cy="493617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B703F2-D729-1408-9D1D-564718515AA7}"/>
              </a:ext>
            </a:extLst>
          </p:cNvPr>
          <p:cNvSpPr/>
          <p:nvPr/>
        </p:nvSpPr>
        <p:spPr>
          <a:xfrm>
            <a:off x="1132932" y="1367248"/>
            <a:ext cx="9787615" cy="17852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E73BB-B4C6-F411-8D7F-87218B065BDD}"/>
              </a:ext>
            </a:extLst>
          </p:cNvPr>
          <p:cNvSpPr txBox="1"/>
          <p:nvPr/>
        </p:nvSpPr>
        <p:spPr>
          <a:xfrm>
            <a:off x="9420480" y="404479"/>
            <a:ext cx="2510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Me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nternet - Free signs icons">
            <a:extLst>
              <a:ext uri="{FF2B5EF4-FFF2-40B4-BE49-F238E27FC236}">
                <a16:creationId xmlns:a16="http://schemas.microsoft.com/office/drawing/2014/main" id="{5F1569AD-BA53-21B6-54B8-0DCBD1D7D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503" y="295793"/>
            <a:ext cx="700634" cy="7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1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Intressanta länkar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0479" y="1526871"/>
            <a:ext cx="10893143" cy="47947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Länkar till UML </a:t>
            </a:r>
            <a:r>
              <a:rPr lang="sv-SE" sz="28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tutorials</a:t>
            </a: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sv-SE" sz="2800" b="0" i="0" dirty="0" err="1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nified</a:t>
            </a:r>
            <a:r>
              <a:rPr lang="sv-SE" sz="2800" b="0" i="0" dirty="0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sv-SE" sz="2800" b="0" i="0" dirty="0" err="1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odeling</a:t>
            </a:r>
            <a:r>
              <a:rPr lang="sv-SE" sz="2800" b="0" i="0" dirty="0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sv-SE" sz="2800" b="0" i="0" dirty="0" err="1">
                <a:solidFill>
                  <a:srgbClr val="4042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anguage</a:t>
            </a: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Class Diagrams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UML - Full Course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/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flera olika verktyg för att rita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diagram (excalidraw.com, Microsoft Vizio osv.).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 får använda vilken ni vill... Men tillsammans arbetar vi med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Draw.io</a:t>
            </a:r>
          </a:p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tittar på draw.io tillsammans!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Länk till Draw.io</a:t>
            </a:r>
          </a:p>
          <a:p>
            <a:pPr>
              <a:lnSpc>
                <a:spcPct val="100000"/>
              </a:lnSpc>
            </a:pPr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Ladda ner Draw.io</a:t>
            </a:r>
            <a:endParaRPr lang="sv-SE" sz="2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B160AF49-B1CC-781A-0256-2D707EFF2B6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1AFC88A3-05CD-7E71-11A8-084B7E2B2B7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raw.io | Flow chart, Org chart, Open house real estate">
            <a:extLst>
              <a:ext uri="{FF2B5EF4-FFF2-40B4-BE49-F238E27FC236}">
                <a16:creationId xmlns:a16="http://schemas.microsoft.com/office/drawing/2014/main" id="{F1D33A90-0C7F-BF6C-C112-F12B9598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52" y="4774346"/>
            <a:ext cx="3911237" cy="9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68;p32">
            <a:extLst>
              <a:ext uri="{FF2B5EF4-FFF2-40B4-BE49-F238E27FC236}">
                <a16:creationId xmlns:a16="http://schemas.microsoft.com/office/drawing/2014/main" id="{BBE048D2-B9E4-B10B-E8C8-D7B04324B46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13471" y="-3793"/>
            <a:ext cx="3479399" cy="16044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534C7-55E2-D019-BBA1-4332CF124789}"/>
              </a:ext>
            </a:extLst>
          </p:cNvPr>
          <p:cNvSpPr txBox="1"/>
          <p:nvPr/>
        </p:nvSpPr>
        <p:spPr>
          <a:xfrm>
            <a:off x="8369208" y="5719698"/>
            <a:ext cx="2022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sv-SE" sz="20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Draw.io </a:t>
            </a:r>
            <a:r>
              <a:rPr lang="sv-SE" sz="20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Tutorial</a:t>
            </a:r>
            <a:r>
              <a:rPr lang="sv-SE" sz="20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 Intro</a:t>
            </a:r>
            <a:endParaRPr lang="sv-SE" sz="2000" b="1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ADB8AB-7027-A0AC-7483-59235041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63" y="5865479"/>
            <a:ext cx="1224144" cy="5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1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Person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84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Object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 som har </a:t>
            </a: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endast 2 properties.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Id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&amp;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Name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Person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klass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ärver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Object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Person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klass ska ha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extra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properties som heter </a:t>
            </a:r>
          </a:p>
          <a:p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EmailAddress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Person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klass ska även ha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metoder() som heter </a:t>
            </a:r>
          </a:p>
          <a:p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SetName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(),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GetName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GetId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</a:t>
            </a:r>
          </a:p>
          <a:p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5. 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Skapa en ny klass som heter </a:t>
            </a: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Address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3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ddress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ska ha dessa properties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6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Street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City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State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sv-SE" sz="26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PostalCode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&amp;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Country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7.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ddress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ska ha dessa metoder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ValidataPostalCode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()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GetAddress</a:t>
            </a: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8.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Person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och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Address</a:t>
            </a:r>
            <a:r>
              <a:rPr lang="sv-SE" sz="26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ska ha en 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600" b="1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bidirectional</a:t>
            </a:r>
            <a:r>
              <a:rPr lang="sv-SE" sz="2600" b="1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association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30 Minute Timer – 123Timer">
            <a:extLst>
              <a:ext uri="{FF2B5EF4-FFF2-40B4-BE49-F238E27FC236}">
                <a16:creationId xmlns:a16="http://schemas.microsoft.com/office/drawing/2014/main" id="{D032BFC8-516D-46AF-5F51-086BB1BF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47" y="4877397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088741"/>
            <a:ext cx="1701380" cy="11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raw.io | Flow chart, Org chart, Open house real estate">
            <a:extLst>
              <a:ext uri="{FF2B5EF4-FFF2-40B4-BE49-F238E27FC236}">
                <a16:creationId xmlns:a16="http://schemas.microsoft.com/office/drawing/2014/main" id="{7B7F7C85-188A-9E5A-32CC-AACB599E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058" y="337847"/>
            <a:ext cx="2990061" cy="7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61A832C3-E1BC-371E-2FB8-865016951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B35BBE9E-9D8A-F72D-5568-B8A5FA63859B}"/>
              </a:ext>
            </a:extLst>
          </p:cNvPr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165FC19C-29C0-39A9-8C22-BDBC9242F9AC}"/>
              </a:ext>
            </a:extLst>
          </p:cNvPr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F34ED130-76A7-D31F-C1BE-2A9D9E97B5EF}"/>
              </a:ext>
            </a:extLst>
          </p:cNvPr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6F00F679-3D8E-CCE0-4519-B0E7C4AE8C15}"/>
              </a:ext>
            </a:extLst>
          </p:cNvPr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>
            <a:extLst>
              <a:ext uri="{FF2B5EF4-FFF2-40B4-BE49-F238E27FC236}">
                <a16:creationId xmlns:a16="http://schemas.microsoft.com/office/drawing/2014/main" id="{D8B712DE-F703-D67F-A812-22499654C2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96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668</Words>
  <Application>Microsoft Office PowerPoint</Application>
  <PresentationFormat>Widescreen</PresentationFormat>
  <Paragraphs>124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2024-02-14T19:11:27Z</dcterms:modified>
</cp:coreProperties>
</file>