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309" r:id="rId2"/>
    <p:sldId id="530" r:id="rId3"/>
    <p:sldId id="610" r:id="rId4"/>
    <p:sldId id="620" r:id="rId5"/>
    <p:sldId id="621" r:id="rId6"/>
    <p:sldId id="622" r:id="rId7"/>
    <p:sldId id="623" r:id="rId8"/>
    <p:sldId id="624" r:id="rId9"/>
    <p:sldId id="626" r:id="rId10"/>
    <p:sldId id="625" r:id="rId11"/>
    <p:sldId id="629" r:id="rId12"/>
    <p:sldId id="628" r:id="rId13"/>
    <p:sldId id="630" r:id="rId14"/>
    <p:sldId id="631" r:id="rId15"/>
    <p:sldId id="633" r:id="rId16"/>
    <p:sldId id="63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177C60"/>
    <a:srgbClr val="41239F"/>
    <a:srgbClr val="7E9F1A"/>
    <a:srgbClr val="FFAB36"/>
    <a:srgbClr val="ED4A7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9717BA-5EBB-4ED7-8455-270C61E4CDAF}" v="13" dt="2024-01-20T15:09:47.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79484" autoAdjust="0"/>
  </p:normalViewPr>
  <p:slideViewPr>
    <p:cSldViewPr snapToGrid="0">
      <p:cViewPr varScale="1">
        <p:scale>
          <a:sx n="88" d="100"/>
          <a:sy n="88" d="100"/>
        </p:scale>
        <p:origin x="9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theme" Target="theme/theme1.xml"/><Relationship Id="rId10" Type="http://schemas.openxmlformats.org/officeDocument/2006/relationships/slide" Target="slides/slide9.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61398895" sldId="257"/>
        </pc:sldMkLst>
        <pc:spChg chg="add mod">
          <ac:chgData name="Richard Chalk" userId="287f8aa4f4de1d19" providerId="LiveId" clId="{404ACD4A-D5E2-4191-B481-235526E58B99}" dt="2023-05-08T04:55:13.805" v="53" actId="1036"/>
          <ac:spMkLst>
            <pc:docMk/>
            <pc:sldMk cId="61398895" sldId="257"/>
            <ac:spMk id="5" creationId="{0DDCE4B4-4224-8917-2248-73908592F547}"/>
          </ac:spMkLst>
        </pc:spChg>
        <pc:spChg chg="add mod">
          <ac:chgData name="Richard Chalk" userId="287f8aa4f4de1d19" providerId="LiveId" clId="{404ACD4A-D5E2-4191-B481-235526E58B99}" dt="2023-05-08T04:56:18.037" v="65" actId="1076"/>
          <ac:spMkLst>
            <pc:docMk/>
            <pc:sldMk cId="61398895" sldId="257"/>
            <ac:spMk id="6" creationId="{C2BE871E-865B-8380-B8AE-83C5FF091EB2}"/>
          </ac:spMkLst>
        </pc:spChg>
        <pc:spChg chg="add mod">
          <ac:chgData name="Richard Chalk" userId="287f8aa4f4de1d19" providerId="LiveId" clId="{404ACD4A-D5E2-4191-B481-235526E58B99}" dt="2023-05-08T04:56:23.539" v="69" actId="20577"/>
          <ac:spMkLst>
            <pc:docMk/>
            <pc:sldMk cId="61398895" sldId="257"/>
            <ac:spMk id="7" creationId="{55342F01-0376-4682-7BD4-1CAA5E7AE571}"/>
          </ac:spMkLst>
        </pc:spChg>
        <pc:spChg chg="mod">
          <ac:chgData name="Richard Chalk" userId="287f8aa4f4de1d19" providerId="LiveId" clId="{404ACD4A-D5E2-4191-B481-235526E58B99}" dt="2023-05-08T04:50:29.972" v="8" actId="20577"/>
          <ac:spMkLst>
            <pc:docMk/>
            <pc:sldMk cId="61398895" sldId="257"/>
            <ac:spMk id="126" creationId="{00000000-0000-0000-0000-000000000000}"/>
          </ac:spMkLst>
        </pc:spChg>
        <pc:spChg chg="mod">
          <ac:chgData name="Richard Chalk" userId="287f8aa4f4de1d19" providerId="LiveId" clId="{404ACD4A-D5E2-4191-B481-235526E58B99}" dt="2023-05-08T14:38:23.655" v="7198" actId="20577"/>
          <ac:spMkLst>
            <pc:docMk/>
            <pc:sldMk cId="61398895" sldId="257"/>
            <ac:spMk id="127" creationId="{00000000-0000-0000-0000-000000000000}"/>
          </ac:spMkLst>
        </pc:spChg>
        <pc:picChg chg="del">
          <ac:chgData name="Richard Chalk" userId="287f8aa4f4de1d19" providerId="LiveId" clId="{404ACD4A-D5E2-4191-B481-235526E58B99}" dt="2023-05-08T04:51:17.775" v="12" actId="478"/>
          <ac:picMkLst>
            <pc:docMk/>
            <pc:sldMk cId="61398895" sldId="257"/>
            <ac:picMk id="3" creationId="{143BD36C-96AA-1372-4D44-554B3007C308}"/>
          </ac:picMkLst>
        </pc:picChg>
        <pc:picChg chg="add mod">
          <ac:chgData name="Richard Chalk" userId="287f8aa4f4de1d19" providerId="LiveId" clId="{404ACD4A-D5E2-4191-B481-235526E58B99}" dt="2023-05-08T04:54:43.642" v="30" actId="1076"/>
          <ac:picMkLst>
            <pc:docMk/>
            <pc:sldMk cId="61398895" sldId="257"/>
            <ac:picMk id="4" creationId="{17CA0E32-CFD0-6C61-DED8-9E64D4967CE7}"/>
          </ac:picMkLst>
        </pc:picChg>
        <pc:picChg chg="add mod">
          <ac:chgData name="Richard Chalk" userId="287f8aa4f4de1d19" providerId="LiveId" clId="{404ACD4A-D5E2-4191-B481-235526E58B99}" dt="2023-05-08T05:02:43.627" v="275" actId="1037"/>
          <ac:picMkLst>
            <pc:docMk/>
            <pc:sldMk cId="61398895" sldId="257"/>
            <ac:picMk id="1026" creationId="{78B40E09-3300-4168-84E4-07634E372E62}"/>
          </ac:picMkLst>
        </pc:picChg>
        <pc:picChg chg="add mod">
          <ac:chgData name="Richard Chalk" userId="287f8aa4f4de1d19" providerId="LiveId" clId="{404ACD4A-D5E2-4191-B481-235526E58B99}" dt="2023-05-08T05:02:01.902" v="259" actId="1037"/>
          <ac:picMkLst>
            <pc:docMk/>
            <pc:sldMk cId="61398895" sldId="257"/>
            <ac:picMk id="1028" creationId="{6EECFAD7-5812-C8DB-8D98-B2BF2AA9ACD5}"/>
          </ac:picMkLst>
        </pc:picChg>
        <pc:picChg chg="add mod">
          <ac:chgData name="Richard Chalk" userId="287f8aa4f4de1d19" providerId="LiveId" clId="{404ACD4A-D5E2-4191-B481-235526E58B99}" dt="2023-05-08T05:02:46.941" v="288" actId="1037"/>
          <ac:picMkLst>
            <pc:docMk/>
            <pc:sldMk cId="61398895" sldId="257"/>
            <ac:picMk id="1030" creationId="{FC5F5384-DCBE-689F-9E55-918B4E1984B3}"/>
          </ac:picMkLst>
        </pc:picChg>
        <pc:picChg chg="del">
          <ac:chgData name="Richard Chalk" userId="287f8aa4f4de1d19" providerId="LiveId" clId="{404ACD4A-D5E2-4191-B481-235526E58B99}" dt="2023-05-08T04:51:16.386" v="11" actId="478"/>
          <ac:picMkLst>
            <pc:docMk/>
            <pc:sldMk cId="61398895" sldId="257"/>
            <ac:picMk id="2050" creationId="{30233214-8DEF-52D0-FA15-20E8577D6D38}"/>
          </ac:picMkLst>
        </pc:picChg>
        <pc:picChg chg="del">
          <ac:chgData name="Richard Chalk" userId="287f8aa4f4de1d19" providerId="LiveId" clId="{404ACD4A-D5E2-4191-B481-235526E58B99}" dt="2023-05-08T04:51:16.386" v="11" actId="478"/>
          <ac:picMkLst>
            <pc:docMk/>
            <pc:sldMk cId="61398895" sldId="257"/>
            <ac:picMk id="2052" creationId="{74A359EC-53D2-9F7F-B118-10D36749B6F7}"/>
          </ac:picMkLst>
        </pc:picChg>
        <pc:picChg chg="del">
          <ac:chgData name="Richard Chalk" userId="287f8aa4f4de1d19" providerId="LiveId" clId="{404ACD4A-D5E2-4191-B481-235526E58B99}" dt="2023-05-08T04:51:16.386" v="11" actId="478"/>
          <ac:picMkLst>
            <pc:docMk/>
            <pc:sldMk cId="61398895" sldId="257"/>
            <ac:picMk id="2054" creationId="{536F9954-DBF7-8CDE-501B-51E0CC3C69C7}"/>
          </ac:picMkLst>
        </pc:picChg>
        <pc:picChg chg="del">
          <ac:chgData name="Richard Chalk" userId="287f8aa4f4de1d19" providerId="LiveId" clId="{404ACD4A-D5E2-4191-B481-235526E58B99}" dt="2023-05-08T04:51:16.386" v="11" actId="478"/>
          <ac:picMkLst>
            <pc:docMk/>
            <pc:sldMk cId="61398895"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2D1C85F3-D4D6-46D8-9ACA-2640575278F5}"/>
    <pc:docChg chg="undo custSel addSld delSld modSld">
      <pc:chgData name="Richard Chalk" userId="287f8aa4f4de1d19" providerId="LiveId" clId="{2D1C85F3-D4D6-46D8-9ACA-2640575278F5}" dt="2023-08-16T12:53:53.552" v="706" actId="1035"/>
      <pc:docMkLst>
        <pc:docMk/>
      </pc:docMkLst>
      <pc:sldChg chg="modSp mod">
        <pc:chgData name="Richard Chalk" userId="287f8aa4f4de1d19" providerId="LiveId" clId="{2D1C85F3-D4D6-46D8-9ACA-2640575278F5}" dt="2023-07-31T05:51:39.095" v="148" actId="207"/>
        <pc:sldMkLst>
          <pc:docMk/>
          <pc:sldMk cId="1256632380" sldId="265"/>
        </pc:sldMkLst>
        <pc:spChg chg="mod">
          <ac:chgData name="Richard Chalk" userId="287f8aa4f4de1d19" providerId="LiveId" clId="{2D1C85F3-D4D6-46D8-9ACA-2640575278F5}" dt="2023-07-31T05:51:39.095" v="148" actId="207"/>
          <ac:spMkLst>
            <pc:docMk/>
            <pc:sldMk cId="1256632380" sldId="265"/>
            <ac:spMk id="129" creationId="{00000000-0000-0000-0000-000000000000}"/>
          </ac:spMkLst>
        </pc:spChg>
      </pc:sldChg>
      <pc:sldChg chg="del modNotesTx">
        <pc:chgData name="Richard Chalk" userId="287f8aa4f4de1d19" providerId="LiveId" clId="{2D1C85F3-D4D6-46D8-9ACA-2640575278F5}" dt="2023-07-31T04:43:31.710" v="10" actId="47"/>
        <pc:sldMkLst>
          <pc:docMk/>
          <pc:sldMk cId="2307424035" sldId="266"/>
        </pc:sldMkLst>
      </pc:sldChg>
      <pc:sldChg chg="modSp add mod">
        <pc:chgData name="Richard Chalk" userId="287f8aa4f4de1d19" providerId="LiveId" clId="{2D1C85F3-D4D6-46D8-9ACA-2640575278F5}" dt="2023-07-31T04:44:02.223" v="26" actId="207"/>
        <pc:sldMkLst>
          <pc:docMk/>
          <pc:sldMk cId="243450459" sldId="267"/>
        </pc:sldMkLst>
        <pc:spChg chg="mod">
          <ac:chgData name="Richard Chalk" userId="287f8aa4f4de1d19" providerId="LiveId" clId="{2D1C85F3-D4D6-46D8-9ACA-2640575278F5}" dt="2023-07-31T04:44:02.223" v="26" actId="207"/>
          <ac:spMkLst>
            <pc:docMk/>
            <pc:sldMk cId="243450459" sldId="267"/>
            <ac:spMk id="159" creationId="{00000000-0000-0000-0000-000000000000}"/>
          </ac:spMkLst>
        </pc:spChg>
      </pc:sldChg>
      <pc:sldChg chg="add del">
        <pc:chgData name="Richard Chalk" userId="287f8aa4f4de1d19" providerId="LiveId" clId="{2D1C85F3-D4D6-46D8-9ACA-2640575278F5}" dt="2023-07-31T04:42:56.301" v="3"/>
        <pc:sldMkLst>
          <pc:docMk/>
          <pc:sldMk cId="2218300170" sldId="267"/>
        </pc:sldMkLst>
      </pc:sldChg>
      <pc:sldChg chg="del modNotesTx">
        <pc:chgData name="Richard Chalk" userId="287f8aa4f4de1d19" providerId="LiveId" clId="{2D1C85F3-D4D6-46D8-9ACA-2640575278F5}" dt="2023-08-04T05:22:26.393" v="276" actId="47"/>
        <pc:sldMkLst>
          <pc:docMk/>
          <pc:sldMk cId="603092959" sldId="271"/>
        </pc:sldMkLst>
      </pc:sldChg>
      <pc:sldChg chg="addSp delSp modSp">
        <pc:chgData name="Richard Chalk" userId="287f8aa4f4de1d19" providerId="LiveId" clId="{2D1C85F3-D4D6-46D8-9ACA-2640575278F5}" dt="2023-07-31T04:42:31.371" v="1"/>
        <pc:sldMkLst>
          <pc:docMk/>
          <pc:sldMk cId="3673019826" sldId="519"/>
        </pc:sldMkLst>
        <pc:spChg chg="add del mod">
          <ac:chgData name="Richard Chalk" userId="287f8aa4f4de1d19" providerId="LiveId" clId="{2D1C85F3-D4D6-46D8-9ACA-2640575278F5}" dt="2023-07-31T04:42:31.371" v="1"/>
          <ac:spMkLst>
            <pc:docMk/>
            <pc:sldMk cId="3673019826" sldId="519"/>
            <ac:spMk id="2" creationId="{C65315F1-5AA8-52A2-193E-D3F23C3E5EA0}"/>
          </ac:spMkLst>
        </pc:spChg>
        <pc:picChg chg="add del mod">
          <ac:chgData name="Richard Chalk" userId="287f8aa4f4de1d19" providerId="LiveId" clId="{2D1C85F3-D4D6-46D8-9ACA-2640575278F5}" dt="2023-07-31T04:42:31.371" v="1"/>
          <ac:picMkLst>
            <pc:docMk/>
            <pc:sldMk cId="3673019826" sldId="519"/>
            <ac:picMk id="3" creationId="{C74A0812-B84F-FC79-BEB4-AAB1E31087D5}"/>
          </ac:picMkLst>
        </pc:picChg>
      </pc:sldChg>
      <pc:sldChg chg="modSp mod">
        <pc:chgData name="Richard Chalk" userId="287f8aa4f4de1d19" providerId="LiveId" clId="{2D1C85F3-D4D6-46D8-9ACA-2640575278F5}" dt="2023-08-16T12:39:49.278" v="385" actId="113"/>
        <pc:sldMkLst>
          <pc:docMk/>
          <pc:sldMk cId="502136373" sldId="533"/>
        </pc:sldMkLst>
        <pc:spChg chg="mod">
          <ac:chgData name="Richard Chalk" userId="287f8aa4f4de1d19" providerId="LiveId" clId="{2D1C85F3-D4D6-46D8-9ACA-2640575278F5}" dt="2023-08-16T12:39:49.278" v="385" actId="113"/>
          <ac:spMkLst>
            <pc:docMk/>
            <pc:sldMk cId="502136373" sldId="533"/>
            <ac:spMk id="2" creationId="{2CED0939-2445-F1A3-21AE-0A535344DD5D}"/>
          </ac:spMkLst>
        </pc:spChg>
      </pc:sldChg>
      <pc:sldChg chg="addSp modSp mod modNotesTx">
        <pc:chgData name="Richard Chalk" userId="287f8aa4f4de1d19" providerId="LiveId" clId="{2D1C85F3-D4D6-46D8-9ACA-2640575278F5}" dt="2023-07-31T05:34:18.967" v="138" actId="20577"/>
        <pc:sldMkLst>
          <pc:docMk/>
          <pc:sldMk cId="3436339194" sldId="540"/>
        </pc:sldMkLst>
        <pc:spChg chg="add mod">
          <ac:chgData name="Richard Chalk" userId="287f8aa4f4de1d19" providerId="LiveId" clId="{2D1C85F3-D4D6-46D8-9ACA-2640575278F5}" dt="2023-07-31T05:33:13.319" v="28" actId="1076"/>
          <ac:spMkLst>
            <pc:docMk/>
            <pc:sldMk cId="3436339194" sldId="540"/>
            <ac:spMk id="2" creationId="{B42DF5FC-31D7-3381-88B4-5D4BA1BD3BC1}"/>
          </ac:spMkLst>
        </pc:spChg>
        <pc:picChg chg="add mod">
          <ac:chgData name="Richard Chalk" userId="287f8aa4f4de1d19" providerId="LiveId" clId="{2D1C85F3-D4D6-46D8-9ACA-2640575278F5}" dt="2023-07-31T05:33:13.319" v="28" actId="1076"/>
          <ac:picMkLst>
            <pc:docMk/>
            <pc:sldMk cId="3436339194" sldId="540"/>
            <ac:picMk id="5" creationId="{1C81842B-817A-CAEC-9827-4D8C753AFE5D}"/>
          </ac:picMkLst>
        </pc:picChg>
      </pc:sldChg>
      <pc:sldChg chg="add">
        <pc:chgData name="Richard Chalk" userId="287f8aa4f4de1d19" providerId="LiveId" clId="{2D1C85F3-D4D6-46D8-9ACA-2640575278F5}" dt="2023-08-04T05:22:24.029" v="275"/>
        <pc:sldMkLst>
          <pc:docMk/>
          <pc:sldMk cId="3224119429" sldId="559"/>
        </pc:sldMkLst>
      </pc:sldChg>
      <pc:sldChg chg="addSp delSp modSp add mod modNotesTx">
        <pc:chgData name="Richard Chalk" userId="287f8aa4f4de1d19" providerId="LiveId" clId="{2D1C85F3-D4D6-46D8-9ACA-2640575278F5}" dt="2023-08-16T12:53:53.552" v="706" actId="1035"/>
        <pc:sldMkLst>
          <pc:docMk/>
          <pc:sldMk cId="770896009" sldId="560"/>
        </pc:sldMkLst>
        <pc:spChg chg="mod">
          <ac:chgData name="Richard Chalk" userId="287f8aa4f4de1d19" providerId="LiveId" clId="{2D1C85F3-D4D6-46D8-9ACA-2640575278F5}" dt="2023-08-16T12:48:50.349" v="659" actId="20577"/>
          <ac:spMkLst>
            <pc:docMk/>
            <pc:sldMk cId="770896009" sldId="560"/>
            <ac:spMk id="2" creationId="{2CED0939-2445-F1A3-21AE-0A535344DD5D}"/>
          </ac:spMkLst>
        </pc:spChg>
        <pc:spChg chg="del">
          <ac:chgData name="Richard Chalk" userId="287f8aa4f4de1d19" providerId="LiveId" clId="{2D1C85F3-D4D6-46D8-9ACA-2640575278F5}" dt="2023-08-16T12:41:29.906" v="400" actId="478"/>
          <ac:spMkLst>
            <pc:docMk/>
            <pc:sldMk cId="770896009" sldId="560"/>
            <ac:spMk id="3" creationId="{173D56EC-57A4-FE19-1901-5242223ADD72}"/>
          </ac:spMkLst>
        </pc:spChg>
        <pc:spChg chg="mod">
          <ac:chgData name="Richard Chalk" userId="287f8aa4f4de1d19" providerId="LiveId" clId="{2D1C85F3-D4D6-46D8-9ACA-2640575278F5}" dt="2023-08-16T12:40:44.743" v="395" actId="5793"/>
          <ac:spMkLst>
            <pc:docMk/>
            <pc:sldMk cId="770896009" sldId="560"/>
            <ac:spMk id="7" creationId="{EBD62573-4B50-EAD6-8C7E-C3AE6A9F45B4}"/>
          </ac:spMkLst>
        </pc:spChg>
        <pc:spChg chg="add mod">
          <ac:chgData name="Richard Chalk" userId="287f8aa4f4de1d19" providerId="LiveId" clId="{2D1C85F3-D4D6-46D8-9ACA-2640575278F5}" dt="2023-08-16T12:53:53.552" v="706" actId="1035"/>
          <ac:spMkLst>
            <pc:docMk/>
            <pc:sldMk cId="770896009" sldId="560"/>
            <ac:spMk id="11" creationId="{4B7F2A5A-42A6-BEEB-4824-BDA3A297E7FB}"/>
          </ac:spMkLst>
        </pc:spChg>
        <pc:spChg chg="add mod">
          <ac:chgData name="Richard Chalk" userId="287f8aa4f4de1d19" providerId="LiveId" clId="{2D1C85F3-D4D6-46D8-9ACA-2640575278F5}" dt="2023-08-16T12:53:53.552" v="706" actId="1035"/>
          <ac:spMkLst>
            <pc:docMk/>
            <pc:sldMk cId="770896009" sldId="560"/>
            <ac:spMk id="12" creationId="{D875D403-8D89-3749-453A-889E6ECF979E}"/>
          </ac:spMkLst>
        </pc:spChg>
        <pc:spChg chg="add mod">
          <ac:chgData name="Richard Chalk" userId="287f8aa4f4de1d19" providerId="LiveId" clId="{2D1C85F3-D4D6-46D8-9ACA-2640575278F5}" dt="2023-08-16T12:53:53.552" v="706" actId="1035"/>
          <ac:spMkLst>
            <pc:docMk/>
            <pc:sldMk cId="770896009" sldId="560"/>
            <ac:spMk id="13" creationId="{156286BE-CE55-3F9D-5C68-46688D9BA6B2}"/>
          </ac:spMkLst>
        </pc:spChg>
        <pc:spChg chg="add mod">
          <ac:chgData name="Richard Chalk" userId="287f8aa4f4de1d19" providerId="LiveId" clId="{2D1C85F3-D4D6-46D8-9ACA-2640575278F5}" dt="2023-08-16T12:53:53.552" v="706" actId="1035"/>
          <ac:spMkLst>
            <pc:docMk/>
            <pc:sldMk cId="770896009" sldId="560"/>
            <ac:spMk id="14" creationId="{60804C1C-FAA9-2A21-AFAB-CBEE8A3F8667}"/>
          </ac:spMkLst>
        </pc:spChg>
        <pc:spChg chg="add del mod">
          <ac:chgData name="Richard Chalk" userId="287f8aa4f4de1d19" providerId="LiveId" clId="{2D1C85F3-D4D6-46D8-9ACA-2640575278F5}" dt="2023-08-16T12:49:28.068" v="662" actId="478"/>
          <ac:spMkLst>
            <pc:docMk/>
            <pc:sldMk cId="770896009" sldId="560"/>
            <ac:spMk id="18" creationId="{5766E6F3-AA1E-224E-A9F7-49F972BF13F8}"/>
          </ac:spMkLst>
        </pc:spChg>
        <pc:spChg chg="add mod">
          <ac:chgData name="Richard Chalk" userId="287f8aa4f4de1d19" providerId="LiveId" clId="{2D1C85F3-D4D6-46D8-9ACA-2640575278F5}" dt="2023-08-16T12:53:41.472" v="689" actId="14100"/>
          <ac:spMkLst>
            <pc:docMk/>
            <pc:sldMk cId="770896009" sldId="560"/>
            <ac:spMk id="21" creationId="{EFEA4A19-AAD3-AFEE-85AF-94CA13392ECC}"/>
          </ac:spMkLst>
        </pc:spChg>
        <pc:picChg chg="add mod">
          <ac:chgData name="Richard Chalk" userId="287f8aa4f4de1d19" providerId="LiveId" clId="{2D1C85F3-D4D6-46D8-9ACA-2640575278F5}" dt="2023-08-16T12:53:53.552" v="706" actId="1035"/>
          <ac:picMkLst>
            <pc:docMk/>
            <pc:sldMk cId="770896009" sldId="560"/>
            <ac:picMk id="5" creationId="{38D0E9AB-696F-0E79-87F8-60FC46011219}"/>
          </ac:picMkLst>
        </pc:picChg>
        <pc:picChg chg="add mod">
          <ac:chgData name="Richard Chalk" userId="287f8aa4f4de1d19" providerId="LiveId" clId="{2D1C85F3-D4D6-46D8-9ACA-2640575278F5}" dt="2023-08-16T12:53:53.552" v="706" actId="1035"/>
          <ac:picMkLst>
            <pc:docMk/>
            <pc:sldMk cId="770896009" sldId="560"/>
            <ac:picMk id="8" creationId="{5EB39C79-C413-E2F9-9E57-7C6310D2D837}"/>
          </ac:picMkLst>
        </pc:picChg>
        <pc:picChg chg="add mod">
          <ac:chgData name="Richard Chalk" userId="287f8aa4f4de1d19" providerId="LiveId" clId="{2D1C85F3-D4D6-46D8-9ACA-2640575278F5}" dt="2023-08-16T12:53:53.552" v="706" actId="1035"/>
          <ac:picMkLst>
            <pc:docMk/>
            <pc:sldMk cId="770896009" sldId="560"/>
            <ac:picMk id="9" creationId="{36F18787-42AA-E12F-2434-B8C97FEADD4A}"/>
          </ac:picMkLst>
        </pc:picChg>
        <pc:picChg chg="add mod">
          <ac:chgData name="Richard Chalk" userId="287f8aa4f4de1d19" providerId="LiveId" clId="{2D1C85F3-D4D6-46D8-9ACA-2640575278F5}" dt="2023-08-16T12:53:53.552" v="706" actId="1035"/>
          <ac:picMkLst>
            <pc:docMk/>
            <pc:sldMk cId="770896009" sldId="560"/>
            <ac:picMk id="10" creationId="{A043FC62-D86F-841C-FE5E-3368C5265EBB}"/>
          </ac:picMkLst>
        </pc:picChg>
        <pc:picChg chg="add mod">
          <ac:chgData name="Richard Chalk" userId="287f8aa4f4de1d19" providerId="LiveId" clId="{2D1C85F3-D4D6-46D8-9ACA-2640575278F5}" dt="2023-08-16T12:47:43.526" v="627" actId="1038"/>
          <ac:picMkLst>
            <pc:docMk/>
            <pc:sldMk cId="770896009" sldId="560"/>
            <ac:picMk id="15" creationId="{7931E912-490C-E271-590B-A31B604F7A79}"/>
          </ac:picMkLst>
        </pc:picChg>
        <pc:picChg chg="add mod">
          <ac:chgData name="Richard Chalk" userId="287f8aa4f4de1d19" providerId="LiveId" clId="{2D1C85F3-D4D6-46D8-9ACA-2640575278F5}" dt="2023-08-16T12:47:40.018" v="606" actId="1038"/>
          <ac:picMkLst>
            <pc:docMk/>
            <pc:sldMk cId="770896009" sldId="560"/>
            <ac:picMk id="16" creationId="{BA419032-C542-7080-3908-0D65A37D7F97}"/>
          </ac:picMkLst>
        </pc:picChg>
        <pc:picChg chg="add mod">
          <ac:chgData name="Richard Chalk" userId="287f8aa4f4de1d19" providerId="LiveId" clId="{2D1C85F3-D4D6-46D8-9ACA-2640575278F5}" dt="2023-08-16T12:49:52.235" v="675"/>
          <ac:picMkLst>
            <pc:docMk/>
            <pc:sldMk cId="770896009" sldId="560"/>
            <ac:picMk id="19" creationId="{607C7AE3-B9B7-D74D-7C94-9DEDE46C23D1}"/>
          </ac:picMkLst>
        </pc:picChg>
        <pc:picChg chg="add mod">
          <ac:chgData name="Richard Chalk" userId="287f8aa4f4de1d19" providerId="LiveId" clId="{2D1C85F3-D4D6-46D8-9ACA-2640575278F5}" dt="2023-08-16T12:53:36.748" v="688" actId="1076"/>
          <ac:picMkLst>
            <pc:docMk/>
            <pc:sldMk cId="770896009" sldId="560"/>
            <ac:picMk id="20" creationId="{3AE2910C-0151-A055-778F-44343D0E3132}"/>
          </ac:picMkLst>
        </pc:picChg>
        <pc:picChg chg="add mod">
          <ac:chgData name="Richard Chalk" userId="287f8aa4f4de1d19" providerId="LiveId" clId="{2D1C85F3-D4D6-46D8-9ACA-2640575278F5}" dt="2023-08-16T12:53:53.552" v="706" actId="1035"/>
          <ac:picMkLst>
            <pc:docMk/>
            <pc:sldMk cId="770896009" sldId="560"/>
            <ac:picMk id="1026" creationId="{995651DD-0BF2-7EE1-CF04-80DE741AC729}"/>
          </ac:picMkLst>
        </pc:picChg>
        <pc:picChg chg="add mod">
          <ac:chgData name="Richard Chalk" userId="287f8aa4f4de1d19" providerId="LiveId" clId="{2D1C85F3-D4D6-46D8-9ACA-2640575278F5}" dt="2023-08-16T12:50:28.044" v="676"/>
          <ac:picMkLst>
            <pc:docMk/>
            <pc:sldMk cId="770896009" sldId="560"/>
            <ac:picMk id="1028" creationId="{7F9D399A-41EC-3AB0-B608-4CD32D1B4775}"/>
          </ac:picMkLst>
        </pc:picChg>
        <pc:picChg chg="del">
          <ac:chgData name="Richard Chalk" userId="287f8aa4f4de1d19" providerId="LiveId" clId="{2D1C85F3-D4D6-46D8-9ACA-2640575278F5}" dt="2023-08-16T12:41:26.972" v="399" actId="478"/>
          <ac:picMkLst>
            <pc:docMk/>
            <pc:sldMk cId="770896009" sldId="560"/>
            <ac:picMk id="2050" creationId="{0EEC7EEB-4C10-02C4-717F-998183114408}"/>
          </ac:picMkLst>
        </pc:picChg>
        <pc:cxnChg chg="mod">
          <ac:chgData name="Richard Chalk" userId="287f8aa4f4de1d19" providerId="LiveId" clId="{2D1C85F3-D4D6-46D8-9ACA-2640575278F5}" dt="2023-08-16T12:50:49.510" v="686" actId="1038"/>
          <ac:cxnSpMkLst>
            <pc:docMk/>
            <pc:sldMk cId="770896009" sldId="560"/>
            <ac:cxnSpMk id="4" creationId="{8E10E644-46F5-F891-B4EC-377F5D56B5D8}"/>
          </ac:cxnSpMkLst>
        </pc:cxnChg>
      </pc:sldChg>
    </pc:docChg>
  </pc:docChgLst>
  <pc:docChgLst>
    <pc:chgData name="Richard Chalk" userId="287f8aa4f4de1d19" providerId="LiveId" clId="{E3FC098F-8FE9-43D8-87C8-4C8D41B0EE8C}"/>
    <pc:docChg chg="undo custSel addSld delSld modSld sldOrd">
      <pc:chgData name="Richard Chalk" userId="287f8aa4f4de1d19" providerId="LiveId" clId="{E3FC098F-8FE9-43D8-87C8-4C8D41B0EE8C}" dt="2023-07-20T10:33:18.789" v="7440" actId="14100"/>
      <pc:docMkLst>
        <pc:docMk/>
      </pc:docMkLst>
      <pc:sldChg chg="addSp delSp modSp add del mod">
        <pc:chgData name="Richard Chalk" userId="287f8aa4f4de1d19" providerId="LiveId" clId="{E3FC098F-8FE9-43D8-87C8-4C8D41B0EE8C}" dt="2023-07-19T14:08:09.799" v="1698" actId="2696"/>
        <pc:sldMkLst>
          <pc:docMk/>
          <pc:sldMk cId="61398895" sldId="257"/>
        </pc:sldMkLst>
        <pc:spChg chg="add del">
          <ac:chgData name="Richard Chalk" userId="287f8aa4f4de1d19" providerId="LiveId" clId="{E3FC098F-8FE9-43D8-87C8-4C8D41B0EE8C}" dt="2023-07-19T10:09:12.923" v="1241" actId="478"/>
          <ac:spMkLst>
            <pc:docMk/>
            <pc:sldMk cId="61398895" sldId="257"/>
            <ac:spMk id="2" creationId="{32B64F62-AAB5-70A4-AF84-E7B88890E4BA}"/>
          </ac:spMkLst>
        </pc:spChg>
        <pc:spChg chg="add mod">
          <ac:chgData name="Richard Chalk" userId="287f8aa4f4de1d19" providerId="LiveId" clId="{E3FC098F-8FE9-43D8-87C8-4C8D41B0EE8C}" dt="2023-07-19T14:30:42.053" v="2337" actId="1076"/>
          <ac:spMkLst>
            <pc:docMk/>
            <pc:sldMk cId="61398895" sldId="257"/>
            <ac:spMk id="5" creationId="{F11C3377-AB81-0155-B274-E2037E5267F5}"/>
          </ac:spMkLst>
        </pc:spChg>
        <pc:spChg chg="add mod">
          <ac:chgData name="Richard Chalk" userId="287f8aa4f4de1d19" providerId="LiveId" clId="{E3FC098F-8FE9-43D8-87C8-4C8D41B0EE8C}" dt="2023-07-19T14:30:59.795" v="2344" actId="403"/>
          <ac:spMkLst>
            <pc:docMk/>
            <pc:sldMk cId="61398895" sldId="257"/>
            <ac:spMk id="7" creationId="{C1038C48-D18B-3E73-66C7-67FC3A07D9EF}"/>
          </ac:spMkLst>
        </pc:spChg>
        <pc:spChg chg="del">
          <ac:chgData name="Richard Chalk" userId="287f8aa4f4de1d19" providerId="LiveId" clId="{E3FC098F-8FE9-43D8-87C8-4C8D41B0EE8C}" dt="2023-07-19T10:09:10.850" v="1240" actId="478"/>
          <ac:spMkLst>
            <pc:docMk/>
            <pc:sldMk cId="61398895" sldId="257"/>
            <ac:spMk id="92" creationId="{00000000-0000-0000-0000-000000000000}"/>
          </ac:spMkLst>
        </pc:spChg>
        <pc:spChg chg="mod">
          <ac:chgData name="Richard Chalk" userId="287f8aa4f4de1d19" providerId="LiveId" clId="{E3FC098F-8FE9-43D8-87C8-4C8D41B0EE8C}" dt="2023-07-19T13:44:14.964" v="1479" actId="6549"/>
          <ac:spMkLst>
            <pc:docMk/>
            <pc:sldMk cId="61398895" sldId="257"/>
            <ac:spMk id="93" creationId="{00000000-0000-0000-0000-000000000000}"/>
          </ac:spMkLst>
        </pc:spChg>
        <pc:picChg chg="add mod">
          <ac:chgData name="Richard Chalk" userId="287f8aa4f4de1d19" providerId="LiveId" clId="{E3FC098F-8FE9-43D8-87C8-4C8D41B0EE8C}" dt="2023-07-19T10:13:45.459" v="1350" actId="1038"/>
          <ac:picMkLst>
            <pc:docMk/>
            <pc:sldMk cId="61398895" sldId="257"/>
            <ac:picMk id="3" creationId="{24769B14-4AEA-3221-8328-F74E33097E85}"/>
          </ac:picMkLst>
        </pc:picChg>
        <pc:picChg chg="add mod">
          <ac:chgData name="Richard Chalk" userId="287f8aa4f4de1d19" providerId="LiveId" clId="{E3FC098F-8FE9-43D8-87C8-4C8D41B0EE8C}" dt="2023-07-19T10:13:52.881" v="1400" actId="1038"/>
          <ac:picMkLst>
            <pc:docMk/>
            <pc:sldMk cId="61398895" sldId="257"/>
            <ac:picMk id="4" creationId="{F9BC04FA-63DF-C3FF-EA6A-06CE7FA2BA26}"/>
          </ac:picMkLst>
        </pc:picChg>
        <pc:picChg chg="add mod">
          <ac:chgData name="Richard Chalk" userId="287f8aa4f4de1d19" providerId="LiveId" clId="{E3FC098F-8FE9-43D8-87C8-4C8D41B0EE8C}" dt="2023-07-19T10:11:31.623" v="1252" actId="1076"/>
          <ac:picMkLst>
            <pc:docMk/>
            <pc:sldMk cId="61398895" sldId="257"/>
            <ac:picMk id="6146" creationId="{DD809D80-EA02-1D6F-F2D5-1F7488F8506C}"/>
          </ac:picMkLst>
        </pc:picChg>
        <pc:picChg chg="add mod">
          <ac:chgData name="Richard Chalk" userId="287f8aa4f4de1d19" providerId="LiveId" clId="{E3FC098F-8FE9-43D8-87C8-4C8D41B0EE8C}" dt="2023-07-19T10:14:44.249" v="1414" actId="1036"/>
          <ac:picMkLst>
            <pc:docMk/>
            <pc:sldMk cId="61398895" sldId="257"/>
            <ac:picMk id="6148" creationId="{0BD566C3-F662-D4D2-B6C4-32EAF119228B}"/>
          </ac:picMkLst>
        </pc:picChg>
        <pc:picChg chg="add mod">
          <ac:chgData name="Richard Chalk" userId="287f8aa4f4de1d19" providerId="LiveId" clId="{E3FC098F-8FE9-43D8-87C8-4C8D41B0EE8C}" dt="2023-07-19T14:30:11.428" v="2300" actId="1038"/>
          <ac:picMkLst>
            <pc:docMk/>
            <pc:sldMk cId="61398895" sldId="257"/>
            <ac:picMk id="10242" creationId="{9C95ABA9-F1F2-8EEA-D913-6E108C13C2EA}"/>
          </ac:picMkLst>
        </pc:picChg>
      </pc:sldChg>
      <pc:sldChg chg="addSp delSp modSp add mod modNotes">
        <pc:chgData name="Richard Chalk" userId="287f8aa4f4de1d19" providerId="LiveId" clId="{E3FC098F-8FE9-43D8-87C8-4C8D41B0EE8C}" dt="2023-07-19T06:43:54.656" v="948"/>
        <pc:sldMkLst>
          <pc:docMk/>
          <pc:sldMk cId="0" sldId="258"/>
        </pc:sldMkLst>
        <pc:spChg chg="add mod">
          <ac:chgData name="Richard Chalk" userId="287f8aa4f4de1d19" providerId="LiveId" clId="{E3FC098F-8FE9-43D8-87C8-4C8D41B0EE8C}" dt="2023-07-19T06:43:54.656" v="948"/>
          <ac:spMkLst>
            <pc:docMk/>
            <pc:sldMk cId="0" sldId="258"/>
            <ac:spMk id="10" creationId="{F3113A22-FE28-1F0E-A189-0D71D397165B}"/>
          </ac:spMkLst>
        </pc:spChg>
        <pc:spChg chg="del">
          <ac:chgData name="Richard Chalk" userId="287f8aa4f4de1d19" providerId="LiveId" clId="{E3FC098F-8FE9-43D8-87C8-4C8D41B0EE8C}" dt="2023-07-19T06:43:47.311" v="947" actId="478"/>
          <ac:spMkLst>
            <pc:docMk/>
            <pc:sldMk cId="0" sldId="258"/>
            <ac:spMk id="100" creationId="{00000000-0000-0000-0000-000000000000}"/>
          </ac:spMkLst>
        </pc:spChg>
        <pc:spChg chg="mod">
          <ac:chgData name="Richard Chalk" userId="287f8aa4f4de1d19" providerId="LiveId" clId="{E3FC098F-8FE9-43D8-87C8-4C8D41B0EE8C}" dt="2023-07-19T06:43:17.533" v="935" actId="20577"/>
          <ac:spMkLst>
            <pc:docMk/>
            <pc:sldMk cId="0" sldId="258"/>
            <ac:spMk id="101" creationId="{00000000-0000-0000-0000-000000000000}"/>
          </ac:spMkLst>
        </pc:spChg>
        <pc:picChg chg="add mod">
          <ac:chgData name="Richard Chalk" userId="287f8aa4f4de1d19" providerId="LiveId" clId="{E3FC098F-8FE9-43D8-87C8-4C8D41B0EE8C}" dt="2023-07-19T06:41:44.905" v="918" actId="1076"/>
          <ac:picMkLst>
            <pc:docMk/>
            <pc:sldMk cId="0" sldId="258"/>
            <ac:picMk id="2" creationId="{EA038B4A-329F-ABEA-1F4A-41D31B09153A}"/>
          </ac:picMkLst>
        </pc:picChg>
        <pc:picChg chg="add mod">
          <ac:chgData name="Richard Chalk" userId="287f8aa4f4de1d19" providerId="LiveId" clId="{E3FC098F-8FE9-43D8-87C8-4C8D41B0EE8C}" dt="2023-07-19T06:43:01.575" v="926" actId="1076"/>
          <ac:picMkLst>
            <pc:docMk/>
            <pc:sldMk cId="0" sldId="258"/>
            <ac:picMk id="3" creationId="{B02E0B79-ACAD-11D3-7A82-587A26DC510C}"/>
          </ac:picMkLst>
        </pc:picChg>
        <pc:picChg chg="add mod">
          <ac:chgData name="Richard Chalk" userId="287f8aa4f4de1d19" providerId="LiveId" clId="{E3FC098F-8FE9-43D8-87C8-4C8D41B0EE8C}" dt="2023-07-19T06:43:11.355" v="929" actId="1076"/>
          <ac:picMkLst>
            <pc:docMk/>
            <pc:sldMk cId="0" sldId="258"/>
            <ac:picMk id="4" creationId="{94197D0C-BE3C-EBC6-61A0-6565E69FE882}"/>
          </ac:picMkLst>
        </pc:picChg>
        <pc:picChg chg="add mod">
          <ac:chgData name="Richard Chalk" userId="287f8aa4f4de1d19" providerId="LiveId" clId="{E3FC098F-8FE9-43D8-87C8-4C8D41B0EE8C}" dt="2023-07-19T06:43:24.671" v="937" actId="1076"/>
          <ac:picMkLst>
            <pc:docMk/>
            <pc:sldMk cId="0" sldId="258"/>
            <ac:picMk id="5" creationId="{57BD39F9-382C-0E1A-12FB-AB86DDCD7C1E}"/>
          </ac:picMkLst>
        </pc:picChg>
        <pc:picChg chg="add mod">
          <ac:chgData name="Richard Chalk" userId="287f8aa4f4de1d19" providerId="LiveId" clId="{E3FC098F-8FE9-43D8-87C8-4C8D41B0EE8C}" dt="2023-07-19T06:43:30.554" v="941" actId="1035"/>
          <ac:picMkLst>
            <pc:docMk/>
            <pc:sldMk cId="0" sldId="258"/>
            <ac:picMk id="6" creationId="{B52C4762-B172-FA81-2E73-A52C75855054}"/>
          </ac:picMkLst>
        </pc:picChg>
        <pc:picChg chg="add mod">
          <ac:chgData name="Richard Chalk" userId="287f8aa4f4de1d19" providerId="LiveId" clId="{E3FC098F-8FE9-43D8-87C8-4C8D41B0EE8C}" dt="2023-07-19T06:43:34.739" v="943" actId="1076"/>
          <ac:picMkLst>
            <pc:docMk/>
            <pc:sldMk cId="0" sldId="258"/>
            <ac:picMk id="7" creationId="{D7E46D0C-8F69-188E-365C-C4C62B324D34}"/>
          </ac:picMkLst>
        </pc:picChg>
        <pc:picChg chg="add mod">
          <ac:chgData name="Richard Chalk" userId="287f8aa4f4de1d19" providerId="LiveId" clId="{E3FC098F-8FE9-43D8-87C8-4C8D41B0EE8C}" dt="2023-07-19T06:43:39.988" v="946" actId="1035"/>
          <ac:picMkLst>
            <pc:docMk/>
            <pc:sldMk cId="0" sldId="258"/>
            <ac:picMk id="8" creationId="{937582CF-6567-8515-9B2B-BF32965B8887}"/>
          </ac:picMkLst>
        </pc:picChg>
        <pc:picChg chg="add mod">
          <ac:chgData name="Richard Chalk" userId="287f8aa4f4de1d19" providerId="LiveId" clId="{E3FC098F-8FE9-43D8-87C8-4C8D41B0EE8C}" dt="2023-07-19T06:43:54.656" v="948"/>
          <ac:picMkLst>
            <pc:docMk/>
            <pc:sldMk cId="0" sldId="258"/>
            <ac:picMk id="9" creationId="{CB16133C-0C80-26D8-AD52-16F13486B76E}"/>
          </ac:picMkLst>
        </pc:picChg>
      </pc:sldChg>
      <pc:sldChg chg="addSp modSp add mod">
        <pc:chgData name="Richard Chalk" userId="287f8aa4f4de1d19" providerId="LiveId" clId="{E3FC098F-8FE9-43D8-87C8-4C8D41B0EE8C}" dt="2023-07-19T14:33:59.452" v="2393" actId="14100"/>
        <pc:sldMkLst>
          <pc:docMk/>
          <pc:sldMk cId="3977349605" sldId="260"/>
        </pc:sldMkLst>
        <pc:spChg chg="add mod">
          <ac:chgData name="Richard Chalk" userId="287f8aa4f4de1d19" providerId="LiveId" clId="{E3FC098F-8FE9-43D8-87C8-4C8D41B0EE8C}" dt="2023-07-19T14:33:59.452" v="2393" actId="14100"/>
          <ac:spMkLst>
            <pc:docMk/>
            <pc:sldMk cId="3977349605" sldId="260"/>
            <ac:spMk id="2" creationId="{9A5C79DE-0266-4089-E659-04F593CDF1C1}"/>
          </ac:spMkLst>
        </pc:spChg>
        <pc:spChg chg="add mod">
          <ac:chgData name="Richard Chalk" userId="287f8aa4f4de1d19" providerId="LiveId" clId="{E3FC098F-8FE9-43D8-87C8-4C8D41B0EE8C}" dt="2023-07-19T06:40:14.243" v="876"/>
          <ac:spMkLst>
            <pc:docMk/>
            <pc:sldMk cId="3977349605" sldId="260"/>
            <ac:spMk id="9" creationId="{C8DEF37D-6CCD-495F-3967-34CCCC862970}"/>
          </ac:spMkLst>
        </pc:spChg>
        <pc:spChg chg="add mod">
          <ac:chgData name="Richard Chalk" userId="287f8aa4f4de1d19" providerId="LiveId" clId="{E3FC098F-8FE9-43D8-87C8-4C8D41B0EE8C}" dt="2023-07-19T10:08:17.942" v="1234" actId="207"/>
          <ac:spMkLst>
            <pc:docMk/>
            <pc:sldMk cId="3977349605" sldId="260"/>
            <ac:spMk id="10" creationId="{6FD2461A-1F2B-CBDC-09ED-44D3489D2A0C}"/>
          </ac:spMkLst>
        </pc:spChg>
        <pc:spChg chg="add mod">
          <ac:chgData name="Richard Chalk" userId="287f8aa4f4de1d19" providerId="LiveId" clId="{E3FC098F-8FE9-43D8-87C8-4C8D41B0EE8C}" dt="2023-07-19T10:08:41.925" v="1239" actId="14100"/>
          <ac:spMkLst>
            <pc:docMk/>
            <pc:sldMk cId="3977349605" sldId="260"/>
            <ac:spMk id="11" creationId="{DE41B27A-B565-0A78-F9D0-554A730D47F9}"/>
          </ac:spMkLst>
        </pc:spChg>
        <pc:spChg chg="del">
          <ac:chgData name="Richard Chalk" userId="287f8aa4f4de1d19" providerId="LiveId" clId="{E3FC098F-8FE9-43D8-87C8-4C8D41B0EE8C}" dt="2023-07-19T06:40:08.229" v="875" actId="478"/>
          <ac:spMkLst>
            <pc:docMk/>
            <pc:sldMk cId="3977349605" sldId="260"/>
            <ac:spMk id="117" creationId="{00000000-0000-0000-0000-000000000000}"/>
          </ac:spMkLst>
        </pc:spChg>
        <pc:spChg chg="mod">
          <ac:chgData name="Richard Chalk" userId="287f8aa4f4de1d19" providerId="LiveId" clId="{E3FC098F-8FE9-43D8-87C8-4C8D41B0EE8C}" dt="2023-07-19T14:32:10.857" v="2356" actId="113"/>
          <ac:spMkLst>
            <pc:docMk/>
            <pc:sldMk cId="3977349605" sldId="260"/>
            <ac:spMk id="118" creationId="{00000000-0000-0000-0000-000000000000}"/>
          </ac:spMkLst>
        </pc:spChg>
        <pc:picChg chg="add del">
          <ac:chgData name="Richard Chalk" userId="287f8aa4f4de1d19" providerId="LiveId" clId="{E3FC098F-8FE9-43D8-87C8-4C8D41B0EE8C}" dt="2023-07-19T06:38:24.686" v="825" actId="478"/>
          <ac:picMkLst>
            <pc:docMk/>
            <pc:sldMk cId="3977349605" sldId="260"/>
            <ac:picMk id="3" creationId="{37E3D70B-F05D-FB69-DA73-0B3F9F33E96E}"/>
          </ac:picMkLst>
        </pc:picChg>
        <pc:picChg chg="add del">
          <ac:chgData name="Richard Chalk" userId="287f8aa4f4de1d19" providerId="LiveId" clId="{E3FC098F-8FE9-43D8-87C8-4C8D41B0EE8C}" dt="2023-07-19T06:38:26.319" v="827" actId="478"/>
          <ac:picMkLst>
            <pc:docMk/>
            <pc:sldMk cId="3977349605" sldId="260"/>
            <ac:picMk id="5" creationId="{3ECEF1D2-C14A-B90D-6172-F97EBFB46705}"/>
          </ac:picMkLst>
        </pc:picChg>
        <pc:picChg chg="add mod">
          <ac:chgData name="Richard Chalk" userId="287f8aa4f4de1d19" providerId="LiveId" clId="{E3FC098F-8FE9-43D8-87C8-4C8D41B0EE8C}" dt="2023-07-19T06:40:20.447" v="889" actId="1038"/>
          <ac:picMkLst>
            <pc:docMk/>
            <pc:sldMk cId="3977349605" sldId="260"/>
            <ac:picMk id="7" creationId="{ADDA2969-5338-0D06-BE66-84CEAAE9B606}"/>
          </ac:picMkLst>
        </pc:picChg>
        <pc:picChg chg="add mod">
          <ac:chgData name="Richard Chalk" userId="287f8aa4f4de1d19" providerId="LiveId" clId="{E3FC098F-8FE9-43D8-87C8-4C8D41B0EE8C}" dt="2023-07-19T06:40:14.243" v="876"/>
          <ac:picMkLst>
            <pc:docMk/>
            <pc:sldMk cId="3977349605" sldId="260"/>
            <ac:picMk id="8" creationId="{12C4D61D-5667-D945-E865-D6F6F938BC69}"/>
          </ac:picMkLst>
        </pc:picChg>
        <pc:picChg chg="add mod">
          <ac:chgData name="Richard Chalk" userId="287f8aa4f4de1d19" providerId="LiveId" clId="{E3FC098F-8FE9-43D8-87C8-4C8D41B0EE8C}" dt="2023-07-19T14:33:25.107" v="2363" actId="1036"/>
          <ac:picMkLst>
            <pc:docMk/>
            <pc:sldMk cId="3977349605" sldId="260"/>
            <ac:picMk id="13314" creationId="{25C0AEB9-8310-D132-C95F-DC30C4F07498}"/>
          </ac:picMkLst>
        </pc:picChg>
      </pc:sldChg>
      <pc:sldChg chg="addSp delSp modSp add mod">
        <pc:chgData name="Richard Chalk" userId="287f8aa4f4de1d19" providerId="LiveId" clId="{E3FC098F-8FE9-43D8-87C8-4C8D41B0EE8C}" dt="2023-07-20T10:28:34.142" v="7323" actId="1035"/>
        <pc:sldMkLst>
          <pc:docMk/>
          <pc:sldMk cId="1256632380" sldId="265"/>
        </pc:sldMkLst>
        <pc:spChg chg="mod">
          <ac:chgData name="Richard Chalk" userId="287f8aa4f4de1d19" providerId="LiveId" clId="{E3FC098F-8FE9-43D8-87C8-4C8D41B0EE8C}" dt="2023-07-20T04:52:39.764" v="5042" actId="1036"/>
          <ac:spMkLst>
            <pc:docMk/>
            <pc:sldMk cId="1256632380" sldId="265"/>
            <ac:spMk id="4" creationId="{75948FFF-B784-C755-8048-E2E08EFB95E9}"/>
          </ac:spMkLst>
        </pc:spChg>
        <pc:spChg chg="mod">
          <ac:chgData name="Richard Chalk" userId="287f8aa4f4de1d19" providerId="LiveId" clId="{E3FC098F-8FE9-43D8-87C8-4C8D41B0EE8C}" dt="2023-07-20T10:28:34.142" v="7323" actId="1035"/>
          <ac:spMkLst>
            <pc:docMk/>
            <pc:sldMk cId="1256632380" sldId="265"/>
            <ac:spMk id="5" creationId="{78189A0B-73DF-369F-10EC-E352A9C67257}"/>
          </ac:spMkLst>
        </pc:spChg>
        <pc:spChg chg="add del mod">
          <ac:chgData name="Richard Chalk" userId="287f8aa4f4de1d19" providerId="LiveId" clId="{E3FC098F-8FE9-43D8-87C8-4C8D41B0EE8C}" dt="2023-07-20T04:50:37.742" v="4748" actId="478"/>
          <ac:spMkLst>
            <pc:docMk/>
            <pc:sldMk cId="1256632380" sldId="265"/>
            <ac:spMk id="6" creationId="{947F3174-28FA-5FD9-67C5-CFC088A1713D}"/>
          </ac:spMkLst>
        </pc:spChg>
        <pc:spChg chg="add mod">
          <ac:chgData name="Richard Chalk" userId="287f8aa4f4de1d19" providerId="LiveId" clId="{E3FC098F-8FE9-43D8-87C8-4C8D41B0EE8C}" dt="2023-07-19T18:52:37.509" v="3535"/>
          <ac:spMkLst>
            <pc:docMk/>
            <pc:sldMk cId="1256632380" sldId="265"/>
            <ac:spMk id="8" creationId="{D8134D81-0982-86DD-F543-2DB431EE2D77}"/>
          </ac:spMkLst>
        </pc:spChg>
        <pc:spChg chg="add mod">
          <ac:chgData name="Richard Chalk" userId="287f8aa4f4de1d19" providerId="LiveId" clId="{E3FC098F-8FE9-43D8-87C8-4C8D41B0EE8C}" dt="2023-07-20T09:30:52.263" v="6118" actId="313"/>
          <ac:spMkLst>
            <pc:docMk/>
            <pc:sldMk cId="1256632380" sldId="265"/>
            <ac:spMk id="9" creationId="{60813D8B-A2B2-D98F-13DC-E9D76CBA8DD6}"/>
          </ac:spMkLst>
        </pc:spChg>
        <pc:spChg chg="add del mod">
          <ac:chgData name="Richard Chalk" userId="287f8aa4f4de1d19" providerId="LiveId" clId="{E3FC098F-8FE9-43D8-87C8-4C8D41B0EE8C}" dt="2023-07-20T09:37:01.884" v="6476" actId="478"/>
          <ac:spMkLst>
            <pc:docMk/>
            <pc:sldMk cId="1256632380" sldId="265"/>
            <ac:spMk id="15" creationId="{F5182C14-FD1C-6ABA-70B7-404A328C2F3F}"/>
          </ac:spMkLst>
        </pc:spChg>
        <pc:spChg chg="mod">
          <ac:chgData name="Richard Chalk" userId="287f8aa4f4de1d19" providerId="LiveId" clId="{E3FC098F-8FE9-43D8-87C8-4C8D41B0EE8C}" dt="2023-07-20T04:55:26.191" v="5119" actId="1076"/>
          <ac:spMkLst>
            <pc:docMk/>
            <pc:sldMk cId="1256632380" sldId="265"/>
            <ac:spMk id="19" creationId="{197ABB99-8BD6-9B62-C760-7309039E25E3}"/>
          </ac:spMkLst>
        </pc:spChg>
        <pc:spChg chg="add mod">
          <ac:chgData name="Richard Chalk" userId="287f8aa4f4de1d19" providerId="LiveId" clId="{E3FC098F-8FE9-43D8-87C8-4C8D41B0EE8C}" dt="2023-07-20T09:37:02.257" v="6477"/>
          <ac:spMkLst>
            <pc:docMk/>
            <pc:sldMk cId="1256632380" sldId="265"/>
            <ac:spMk id="26" creationId="{7C9788FE-57F7-DBF9-3EA7-4D9DE7D5D6A9}"/>
          </ac:spMkLst>
        </pc:spChg>
        <pc:spChg chg="add mod">
          <ac:chgData name="Richard Chalk" userId="287f8aa4f4de1d19" providerId="LiveId" clId="{E3FC098F-8FE9-43D8-87C8-4C8D41B0EE8C}" dt="2023-07-20T09:37:02.257" v="6477"/>
          <ac:spMkLst>
            <pc:docMk/>
            <pc:sldMk cId="1256632380" sldId="265"/>
            <ac:spMk id="27" creationId="{2A5A094E-1C54-5B65-D7C3-B9A4B7155172}"/>
          </ac:spMkLst>
        </pc:spChg>
        <pc:spChg chg="add mod">
          <ac:chgData name="Richard Chalk" userId="287f8aa4f4de1d19" providerId="LiveId" clId="{E3FC098F-8FE9-43D8-87C8-4C8D41B0EE8C}" dt="2023-07-20T10:28:21.920" v="7315" actId="1076"/>
          <ac:spMkLst>
            <pc:docMk/>
            <pc:sldMk cId="1256632380" sldId="265"/>
            <ac:spMk id="29" creationId="{B4ADC7EA-8C70-27A6-5660-19BA142F5053}"/>
          </ac:spMkLst>
        </pc:spChg>
        <pc:spChg chg="del">
          <ac:chgData name="Richard Chalk" userId="287f8aa4f4de1d19" providerId="LiveId" clId="{E3FC098F-8FE9-43D8-87C8-4C8D41B0EE8C}" dt="2023-07-19T18:52:57.289" v="3542" actId="478"/>
          <ac:spMkLst>
            <pc:docMk/>
            <pc:sldMk cId="1256632380" sldId="265"/>
            <ac:spMk id="127" creationId="{00000000-0000-0000-0000-000000000000}"/>
          </ac:spMkLst>
        </pc:spChg>
        <pc:spChg chg="mod">
          <ac:chgData name="Richard Chalk" userId="287f8aa4f4de1d19" providerId="LiveId" clId="{E3FC098F-8FE9-43D8-87C8-4C8D41B0EE8C}" dt="2023-07-20T04:59:08.541" v="5183" actId="20577"/>
          <ac:spMkLst>
            <pc:docMk/>
            <pc:sldMk cId="1256632380" sldId="265"/>
            <ac:spMk id="128" creationId="{00000000-0000-0000-0000-000000000000}"/>
          </ac:spMkLst>
        </pc:spChg>
        <pc:spChg chg="mod">
          <ac:chgData name="Richard Chalk" userId="287f8aa4f4de1d19" providerId="LiveId" clId="{E3FC098F-8FE9-43D8-87C8-4C8D41B0EE8C}" dt="2023-07-20T04:51:06.131" v="4834" actId="1035"/>
          <ac:spMkLst>
            <pc:docMk/>
            <pc:sldMk cId="1256632380" sldId="265"/>
            <ac:spMk id="129" creationId="{00000000-0000-0000-0000-000000000000}"/>
          </ac:spMkLst>
        </pc:spChg>
        <pc:grpChg chg="add mod">
          <ac:chgData name="Richard Chalk" userId="287f8aa4f4de1d19" providerId="LiveId" clId="{E3FC098F-8FE9-43D8-87C8-4C8D41B0EE8C}" dt="2023-07-20T04:55:26.191" v="5119" actId="1076"/>
          <ac:grpSpMkLst>
            <pc:docMk/>
            <pc:sldMk cId="1256632380" sldId="265"/>
            <ac:grpSpMk id="17" creationId="{85F6308E-C0D3-559C-F6D9-8019436F9F4E}"/>
          </ac:grpSpMkLst>
        </pc:grpChg>
        <pc:picChg chg="mod">
          <ac:chgData name="Richard Chalk" userId="287f8aa4f4de1d19" providerId="LiveId" clId="{E3FC098F-8FE9-43D8-87C8-4C8D41B0EE8C}" dt="2023-07-20T04:52:39.764" v="5042" actId="1036"/>
          <ac:picMkLst>
            <pc:docMk/>
            <pc:sldMk cId="1256632380" sldId="265"/>
            <ac:picMk id="3" creationId="{3F624846-5D20-BE49-6316-D9434ABF1DDF}"/>
          </ac:picMkLst>
        </pc:picChg>
        <pc:picChg chg="add mod">
          <ac:chgData name="Richard Chalk" userId="287f8aa4f4de1d19" providerId="LiveId" clId="{E3FC098F-8FE9-43D8-87C8-4C8D41B0EE8C}" dt="2023-07-19T18:52:37.509" v="3535"/>
          <ac:picMkLst>
            <pc:docMk/>
            <pc:sldMk cId="1256632380" sldId="265"/>
            <ac:picMk id="7" creationId="{DA279FB3-34AE-1E31-056D-5AA66691D1A3}"/>
          </ac:picMkLst>
        </pc:picChg>
        <pc:picChg chg="add del mod">
          <ac:chgData name="Richard Chalk" userId="287f8aa4f4de1d19" providerId="LiveId" clId="{E3FC098F-8FE9-43D8-87C8-4C8D41B0EE8C}" dt="2023-07-20T09:37:01.884" v="6476" actId="478"/>
          <ac:picMkLst>
            <pc:docMk/>
            <pc:sldMk cId="1256632380" sldId="265"/>
            <ac:picMk id="11" creationId="{4B5818DB-F9BA-F1C3-61A5-B84E5A3063FF}"/>
          </ac:picMkLst>
        </pc:picChg>
        <pc:picChg chg="add del mod">
          <ac:chgData name="Richard Chalk" userId="287f8aa4f4de1d19" providerId="LiveId" clId="{E3FC098F-8FE9-43D8-87C8-4C8D41B0EE8C}" dt="2023-07-20T09:37:01.884" v="6476" actId="478"/>
          <ac:picMkLst>
            <pc:docMk/>
            <pc:sldMk cId="1256632380" sldId="265"/>
            <ac:picMk id="12" creationId="{9E793F61-E3B5-B27A-1D72-4FCF72843E95}"/>
          </ac:picMkLst>
        </pc:picChg>
        <pc:picChg chg="add del mod">
          <ac:chgData name="Richard Chalk" userId="287f8aa4f4de1d19" providerId="LiveId" clId="{E3FC098F-8FE9-43D8-87C8-4C8D41B0EE8C}" dt="2023-07-20T09:37:01.884" v="6476" actId="478"/>
          <ac:picMkLst>
            <pc:docMk/>
            <pc:sldMk cId="1256632380" sldId="265"/>
            <ac:picMk id="13" creationId="{837D4D6D-168C-C3A5-811D-7E1923C549E5}"/>
          </ac:picMkLst>
        </pc:picChg>
        <pc:picChg chg="add del mod">
          <ac:chgData name="Richard Chalk" userId="287f8aa4f4de1d19" providerId="LiveId" clId="{E3FC098F-8FE9-43D8-87C8-4C8D41B0EE8C}" dt="2023-07-20T09:37:01.884" v="6476" actId="478"/>
          <ac:picMkLst>
            <pc:docMk/>
            <pc:sldMk cId="1256632380" sldId="265"/>
            <ac:picMk id="14" creationId="{5767360F-EDDA-C19C-A46B-1B0D9682C644}"/>
          </ac:picMkLst>
        </pc:picChg>
        <pc:picChg chg="add mod">
          <ac:chgData name="Richard Chalk" userId="287f8aa4f4de1d19" providerId="LiveId" clId="{E3FC098F-8FE9-43D8-87C8-4C8D41B0EE8C}" dt="2023-07-20T04:55:03.871" v="5116" actId="1076"/>
          <ac:picMkLst>
            <pc:docMk/>
            <pc:sldMk cId="1256632380" sldId="265"/>
            <ac:picMk id="16" creationId="{CE8FAD91-CDC1-A6B8-6CFE-1FEFB345C8AE}"/>
          </ac:picMkLst>
        </pc:picChg>
        <pc:picChg chg="mod">
          <ac:chgData name="Richard Chalk" userId="287f8aa4f4de1d19" providerId="LiveId" clId="{E3FC098F-8FE9-43D8-87C8-4C8D41B0EE8C}" dt="2023-07-20T04:55:26.191" v="5119" actId="1076"/>
          <ac:picMkLst>
            <pc:docMk/>
            <pc:sldMk cId="1256632380" sldId="265"/>
            <ac:picMk id="18" creationId="{D6B8E5C8-3BAE-9F80-5CB9-8109BCD87AB1}"/>
          </ac:picMkLst>
        </pc:picChg>
        <pc:picChg chg="mod">
          <ac:chgData name="Richard Chalk" userId="287f8aa4f4de1d19" providerId="LiveId" clId="{E3FC098F-8FE9-43D8-87C8-4C8D41B0EE8C}" dt="2023-07-20T04:55:26.191" v="5119" actId="1076"/>
          <ac:picMkLst>
            <pc:docMk/>
            <pc:sldMk cId="1256632380" sldId="265"/>
            <ac:picMk id="20" creationId="{E5C4F235-A2EA-DAE3-90E4-7A79184B2303}"/>
          </ac:picMkLst>
        </pc:picChg>
        <pc:picChg chg="mod">
          <ac:chgData name="Richard Chalk" userId="287f8aa4f4de1d19" providerId="LiveId" clId="{E3FC098F-8FE9-43D8-87C8-4C8D41B0EE8C}" dt="2023-07-20T04:55:26.191" v="5119" actId="1076"/>
          <ac:picMkLst>
            <pc:docMk/>
            <pc:sldMk cId="1256632380" sldId="265"/>
            <ac:picMk id="21" creationId="{10908D2B-DAA3-9468-4DB0-BDDE57AEEBDC}"/>
          </ac:picMkLst>
        </pc:picChg>
        <pc:picChg chg="add mod">
          <ac:chgData name="Richard Chalk" userId="287f8aa4f4de1d19" providerId="LiveId" clId="{E3FC098F-8FE9-43D8-87C8-4C8D41B0EE8C}" dt="2023-07-20T09:37:02.257" v="6477"/>
          <ac:picMkLst>
            <pc:docMk/>
            <pc:sldMk cId="1256632380" sldId="265"/>
            <ac:picMk id="22" creationId="{288E4BA6-C525-0B53-AA4A-12348B7C5F1C}"/>
          </ac:picMkLst>
        </pc:picChg>
        <pc:picChg chg="add mod">
          <ac:chgData name="Richard Chalk" userId="287f8aa4f4de1d19" providerId="LiveId" clId="{E3FC098F-8FE9-43D8-87C8-4C8D41B0EE8C}" dt="2023-07-20T09:37:02.257" v="6477"/>
          <ac:picMkLst>
            <pc:docMk/>
            <pc:sldMk cId="1256632380" sldId="265"/>
            <ac:picMk id="23" creationId="{87016E77-24C3-1FA1-2B58-84D5DF70514C}"/>
          </ac:picMkLst>
        </pc:picChg>
        <pc:picChg chg="add mod">
          <ac:chgData name="Richard Chalk" userId="287f8aa4f4de1d19" providerId="LiveId" clId="{E3FC098F-8FE9-43D8-87C8-4C8D41B0EE8C}" dt="2023-07-20T09:37:02.257" v="6477"/>
          <ac:picMkLst>
            <pc:docMk/>
            <pc:sldMk cId="1256632380" sldId="265"/>
            <ac:picMk id="24" creationId="{C6BE6C66-C81B-7279-0870-02FAFB2CD31D}"/>
          </ac:picMkLst>
        </pc:picChg>
        <pc:picChg chg="add mod">
          <ac:chgData name="Richard Chalk" userId="287f8aa4f4de1d19" providerId="LiveId" clId="{E3FC098F-8FE9-43D8-87C8-4C8D41B0EE8C}" dt="2023-07-20T09:37:02.257" v="6477"/>
          <ac:picMkLst>
            <pc:docMk/>
            <pc:sldMk cId="1256632380" sldId="265"/>
            <ac:picMk id="25" creationId="{1AF8E93B-ED20-0179-EB3A-851679EBB6B0}"/>
          </ac:picMkLst>
        </pc:picChg>
        <pc:picChg chg="add mod">
          <ac:chgData name="Richard Chalk" userId="287f8aa4f4de1d19" providerId="LiveId" clId="{E3FC098F-8FE9-43D8-87C8-4C8D41B0EE8C}" dt="2023-07-20T10:28:21.920" v="7315" actId="1076"/>
          <ac:picMkLst>
            <pc:docMk/>
            <pc:sldMk cId="1256632380" sldId="265"/>
            <ac:picMk id="28" creationId="{9B3570BA-FD4C-444D-0FD9-694BF60C4844}"/>
          </ac:picMkLst>
        </pc:picChg>
        <pc:cxnChg chg="add mod">
          <ac:chgData name="Richard Chalk" userId="287f8aa4f4de1d19" providerId="LiveId" clId="{E3FC098F-8FE9-43D8-87C8-4C8D41B0EE8C}" dt="2023-07-20T04:53:05.730" v="5051" actId="1036"/>
          <ac:cxnSpMkLst>
            <pc:docMk/>
            <pc:sldMk cId="1256632380" sldId="265"/>
            <ac:cxnSpMk id="10" creationId="{431FB60E-6802-2313-67DF-77CB3AB11C36}"/>
          </ac:cxnSpMkLst>
        </pc:cxnChg>
      </pc:sldChg>
      <pc:sldChg chg="addSp delSp modSp add del mod">
        <pc:chgData name="Richard Chalk" userId="287f8aa4f4de1d19" providerId="LiveId" clId="{E3FC098F-8FE9-43D8-87C8-4C8D41B0EE8C}" dt="2023-07-19T06:48:46.612" v="1086" actId="2696"/>
        <pc:sldMkLst>
          <pc:docMk/>
          <pc:sldMk cId="541595812" sldId="266"/>
        </pc:sldMkLst>
        <pc:spChg chg="add del mod">
          <ac:chgData name="Richard Chalk" userId="287f8aa4f4de1d19" providerId="LiveId" clId="{E3FC098F-8FE9-43D8-87C8-4C8D41B0EE8C}" dt="2023-07-19T06:46:49.630" v="958" actId="478"/>
          <ac:spMkLst>
            <pc:docMk/>
            <pc:sldMk cId="541595812" sldId="266"/>
            <ac:spMk id="2" creationId="{FC2BA37E-D899-3AB9-069A-EA7616BB24CA}"/>
          </ac:spMkLst>
        </pc:spChg>
        <pc:spChg chg="add mod">
          <ac:chgData name="Richard Chalk" userId="287f8aa4f4de1d19" providerId="LiveId" clId="{E3FC098F-8FE9-43D8-87C8-4C8D41B0EE8C}" dt="2023-07-19T06:48:01.655" v="965"/>
          <ac:spMkLst>
            <pc:docMk/>
            <pc:sldMk cId="541595812" sldId="266"/>
            <ac:spMk id="4" creationId="{6BD36A82-48C0-9F5F-D3FB-7C79C5900B66}"/>
          </ac:spMkLst>
        </pc:spChg>
        <pc:spChg chg="mod">
          <ac:chgData name="Richard Chalk" userId="287f8aa4f4de1d19" providerId="LiveId" clId="{E3FC098F-8FE9-43D8-87C8-4C8D41B0EE8C}" dt="2023-07-19T06:48:42.434" v="1085" actId="20577"/>
          <ac:spMkLst>
            <pc:docMk/>
            <pc:sldMk cId="541595812" sldId="266"/>
            <ac:spMk id="159" creationId="{00000000-0000-0000-0000-000000000000}"/>
          </ac:spMkLst>
        </pc:spChg>
        <pc:picChg chg="add mod">
          <ac:chgData name="Richard Chalk" userId="287f8aa4f4de1d19" providerId="LiveId" clId="{E3FC098F-8FE9-43D8-87C8-4C8D41B0EE8C}" dt="2023-07-19T06:46:55.985" v="960" actId="167"/>
          <ac:picMkLst>
            <pc:docMk/>
            <pc:sldMk cId="541595812" sldId="266"/>
            <ac:picMk id="3" creationId="{568AE11D-750F-3F14-DB96-006110CA43EA}"/>
          </ac:picMkLst>
        </pc:picChg>
      </pc:sldChg>
      <pc:sldChg chg="addSp modSp add mod">
        <pc:chgData name="Richard Chalk" userId="287f8aa4f4de1d19" providerId="LiveId" clId="{E3FC098F-8FE9-43D8-87C8-4C8D41B0EE8C}" dt="2023-07-19T13:43:08.925" v="1437" actId="207"/>
        <pc:sldMkLst>
          <pc:docMk/>
          <pc:sldMk cId="2307424035" sldId="266"/>
        </pc:sldMkLst>
        <pc:spChg chg="mod">
          <ac:chgData name="Richard Chalk" userId="287f8aa4f4de1d19" providerId="LiveId" clId="{E3FC098F-8FE9-43D8-87C8-4C8D41B0EE8C}" dt="2023-07-19T06:54:35.870" v="1176"/>
          <ac:spMkLst>
            <pc:docMk/>
            <pc:sldMk cId="2307424035" sldId="266"/>
            <ac:spMk id="8" creationId="{96C79849-7789-5EA9-14D5-DCA1EB538C02}"/>
          </ac:spMkLst>
        </pc:spChg>
        <pc:spChg chg="mod">
          <ac:chgData name="Richard Chalk" userId="287f8aa4f4de1d19" providerId="LiveId" clId="{E3FC098F-8FE9-43D8-87C8-4C8D41B0EE8C}" dt="2023-07-19T13:43:08.925" v="1437" actId="207"/>
          <ac:spMkLst>
            <pc:docMk/>
            <pc:sldMk cId="2307424035" sldId="266"/>
            <ac:spMk id="159" creationId="{00000000-0000-0000-0000-000000000000}"/>
          </ac:spMkLst>
        </pc:spChg>
        <pc:grpChg chg="add mod">
          <ac:chgData name="Richard Chalk" userId="287f8aa4f4de1d19" providerId="LiveId" clId="{E3FC098F-8FE9-43D8-87C8-4C8D41B0EE8C}" dt="2023-07-19T06:55:02.007" v="1201" actId="1037"/>
          <ac:grpSpMkLst>
            <pc:docMk/>
            <pc:sldMk cId="2307424035" sldId="266"/>
            <ac:grpSpMk id="6" creationId="{7308CB4A-F4E5-69D5-DEB8-062FCE06CE10}"/>
          </ac:grpSpMkLst>
        </pc:grpChg>
        <pc:picChg chg="add mod">
          <ac:chgData name="Richard Chalk" userId="287f8aa4f4de1d19" providerId="LiveId" clId="{E3FC098F-8FE9-43D8-87C8-4C8D41B0EE8C}" dt="2023-07-19T06:54:50.642" v="1180" actId="1076"/>
          <ac:picMkLst>
            <pc:docMk/>
            <pc:sldMk cId="2307424035" sldId="266"/>
            <ac:picMk id="2" creationId="{C91A7F54-BEB5-7C16-669C-4848CEA05DCF}"/>
          </ac:picMkLst>
        </pc:picChg>
        <pc:picChg chg="mod">
          <ac:chgData name="Richard Chalk" userId="287f8aa4f4de1d19" providerId="LiveId" clId="{E3FC098F-8FE9-43D8-87C8-4C8D41B0EE8C}" dt="2023-07-19T06:53:52.006" v="1171" actId="167"/>
          <ac:picMkLst>
            <pc:docMk/>
            <pc:sldMk cId="2307424035" sldId="266"/>
            <ac:picMk id="3" creationId="{568AE11D-750F-3F14-DB96-006110CA43EA}"/>
          </ac:picMkLst>
        </pc:picChg>
        <pc:picChg chg="add mod">
          <ac:chgData name="Richard Chalk" userId="287f8aa4f4de1d19" providerId="LiveId" clId="{E3FC098F-8FE9-43D8-87C8-4C8D41B0EE8C}" dt="2023-07-19T06:54:57.330" v="1182" actId="1076"/>
          <ac:picMkLst>
            <pc:docMk/>
            <pc:sldMk cId="2307424035" sldId="266"/>
            <ac:picMk id="5" creationId="{CDEC0F47-627B-CBCC-7804-83056BC102FD}"/>
          </ac:picMkLst>
        </pc:picChg>
        <pc:picChg chg="mod">
          <ac:chgData name="Richard Chalk" userId="287f8aa4f4de1d19" providerId="LiveId" clId="{E3FC098F-8FE9-43D8-87C8-4C8D41B0EE8C}" dt="2023-07-19T06:54:35.870" v="1176"/>
          <ac:picMkLst>
            <pc:docMk/>
            <pc:sldMk cId="2307424035" sldId="266"/>
            <ac:picMk id="7" creationId="{8CA7DE26-E07F-C518-88CC-53D4E58544A3}"/>
          </ac:picMkLst>
        </pc:picChg>
      </pc:sldChg>
      <pc:sldChg chg="addSp delSp modSp add mod modNotes">
        <pc:chgData name="Richard Chalk" userId="287f8aa4f4de1d19" providerId="LiveId" clId="{E3FC098F-8FE9-43D8-87C8-4C8D41B0EE8C}" dt="2023-07-20T09:40:36.182" v="6549" actId="1076"/>
        <pc:sldMkLst>
          <pc:docMk/>
          <pc:sldMk cId="2071777541" sldId="268"/>
        </pc:sldMkLst>
        <pc:spChg chg="add del mod">
          <ac:chgData name="Richard Chalk" userId="287f8aa4f4de1d19" providerId="LiveId" clId="{E3FC098F-8FE9-43D8-87C8-4C8D41B0EE8C}" dt="2023-07-20T04:56:20.183" v="5129" actId="478"/>
          <ac:spMkLst>
            <pc:docMk/>
            <pc:sldMk cId="2071777541" sldId="268"/>
            <ac:spMk id="3" creationId="{D7491314-7579-C887-A791-D4EEB5CCB179}"/>
          </ac:spMkLst>
        </pc:spChg>
        <pc:spChg chg="mod">
          <ac:chgData name="Richard Chalk" userId="287f8aa4f4de1d19" providerId="LiveId" clId="{E3FC098F-8FE9-43D8-87C8-4C8D41B0EE8C}" dt="2023-07-20T09:40:36.182" v="6549" actId="1076"/>
          <ac:spMkLst>
            <pc:docMk/>
            <pc:sldMk cId="2071777541" sldId="268"/>
            <ac:spMk id="5" creationId="{78189A0B-73DF-369F-10EC-E352A9C67257}"/>
          </ac:spMkLst>
        </pc:spChg>
        <pc:spChg chg="add mod">
          <ac:chgData name="Richard Chalk" userId="287f8aa4f4de1d19" providerId="LiveId" clId="{E3FC098F-8FE9-43D8-87C8-4C8D41B0EE8C}" dt="2023-07-19T18:52:39.944" v="3537"/>
          <ac:spMkLst>
            <pc:docMk/>
            <pc:sldMk cId="2071777541" sldId="268"/>
            <ac:spMk id="7" creationId="{C8AFFF6F-D6DB-6D07-7304-11225E29371D}"/>
          </ac:spMkLst>
        </pc:spChg>
        <pc:spChg chg="add del mod">
          <ac:chgData name="Richard Chalk" userId="287f8aa4f4de1d19" providerId="LiveId" clId="{E3FC098F-8FE9-43D8-87C8-4C8D41B0EE8C}" dt="2023-07-20T09:37:08.142" v="6480" actId="478"/>
          <ac:spMkLst>
            <pc:docMk/>
            <pc:sldMk cId="2071777541" sldId="268"/>
            <ac:spMk id="14" creationId="{4758414E-27D5-8406-17B7-B795900C1F2D}"/>
          </ac:spMkLst>
        </pc:spChg>
        <pc:spChg chg="add mod">
          <ac:chgData name="Richard Chalk" userId="287f8aa4f4de1d19" providerId="LiveId" clId="{E3FC098F-8FE9-43D8-87C8-4C8D41B0EE8C}" dt="2023-07-20T09:37:08.549" v="6481"/>
          <ac:spMkLst>
            <pc:docMk/>
            <pc:sldMk cId="2071777541" sldId="268"/>
            <ac:spMk id="19" creationId="{D608EA20-941F-BA94-BB64-E5CFFA76A2BC}"/>
          </ac:spMkLst>
        </pc:spChg>
        <pc:spChg chg="add mod">
          <ac:chgData name="Richard Chalk" userId="287f8aa4f4de1d19" providerId="LiveId" clId="{E3FC098F-8FE9-43D8-87C8-4C8D41B0EE8C}" dt="2023-07-20T09:37:08.549" v="6481"/>
          <ac:spMkLst>
            <pc:docMk/>
            <pc:sldMk cId="2071777541" sldId="268"/>
            <ac:spMk id="20" creationId="{0F6D67D1-CA8E-DD99-64CD-285CEEAE9592}"/>
          </ac:spMkLst>
        </pc:spChg>
        <pc:spChg chg="add mod">
          <ac:chgData name="Richard Chalk" userId="287f8aa4f4de1d19" providerId="LiveId" clId="{E3FC098F-8FE9-43D8-87C8-4C8D41B0EE8C}" dt="2023-07-20T09:40:29.614" v="6547" actId="1037"/>
          <ac:spMkLst>
            <pc:docMk/>
            <pc:sldMk cId="2071777541" sldId="268"/>
            <ac:spMk id="23" creationId="{075C7213-5435-2FE9-4F25-DC4B63C4E19C}"/>
          </ac:spMkLst>
        </pc:spChg>
        <pc:spChg chg="del">
          <ac:chgData name="Richard Chalk" userId="287f8aa4f4de1d19" providerId="LiveId" clId="{E3FC098F-8FE9-43D8-87C8-4C8D41B0EE8C}" dt="2023-07-19T18:52:50.126" v="3540" actId="478"/>
          <ac:spMkLst>
            <pc:docMk/>
            <pc:sldMk cId="2071777541" sldId="268"/>
            <ac:spMk id="127" creationId="{00000000-0000-0000-0000-000000000000}"/>
          </ac:spMkLst>
        </pc:spChg>
        <pc:spChg chg="mod">
          <ac:chgData name="Richard Chalk" userId="287f8aa4f4de1d19" providerId="LiveId" clId="{E3FC098F-8FE9-43D8-87C8-4C8D41B0EE8C}" dt="2023-07-20T04:59:19.817" v="5189" actId="20577"/>
          <ac:spMkLst>
            <pc:docMk/>
            <pc:sldMk cId="2071777541" sldId="268"/>
            <ac:spMk id="128" creationId="{00000000-0000-0000-0000-000000000000}"/>
          </ac:spMkLst>
        </pc:spChg>
        <pc:picChg chg="add mod">
          <ac:chgData name="Richard Chalk" userId="287f8aa4f4de1d19" providerId="LiveId" clId="{E3FC098F-8FE9-43D8-87C8-4C8D41B0EE8C}" dt="2023-07-19T18:52:39.944" v="3537"/>
          <ac:picMkLst>
            <pc:docMk/>
            <pc:sldMk cId="2071777541" sldId="268"/>
            <ac:picMk id="6" creationId="{420650B3-31A1-B8B6-FED5-B59ADE792777}"/>
          </ac:picMkLst>
        </pc:picChg>
        <pc:picChg chg="add del mod">
          <ac:chgData name="Richard Chalk" userId="287f8aa4f4de1d19" providerId="LiveId" clId="{E3FC098F-8FE9-43D8-87C8-4C8D41B0EE8C}" dt="2023-07-20T09:37:08.142" v="6480" actId="478"/>
          <ac:picMkLst>
            <pc:docMk/>
            <pc:sldMk cId="2071777541" sldId="268"/>
            <ac:picMk id="8" creationId="{C8635751-ABF4-80B9-0E87-9038EC909C6E}"/>
          </ac:picMkLst>
        </pc:picChg>
        <pc:picChg chg="add del mod">
          <ac:chgData name="Richard Chalk" userId="287f8aa4f4de1d19" providerId="LiveId" clId="{E3FC098F-8FE9-43D8-87C8-4C8D41B0EE8C}" dt="2023-07-20T09:37:08.142" v="6480" actId="478"/>
          <ac:picMkLst>
            <pc:docMk/>
            <pc:sldMk cId="2071777541" sldId="268"/>
            <ac:picMk id="11" creationId="{03A5E5AA-6E1C-CA7B-AF25-555F01C9C8F7}"/>
          </ac:picMkLst>
        </pc:picChg>
        <pc:picChg chg="add del mod">
          <ac:chgData name="Richard Chalk" userId="287f8aa4f4de1d19" providerId="LiveId" clId="{E3FC098F-8FE9-43D8-87C8-4C8D41B0EE8C}" dt="2023-07-20T09:37:08.142" v="6480" actId="478"/>
          <ac:picMkLst>
            <pc:docMk/>
            <pc:sldMk cId="2071777541" sldId="268"/>
            <ac:picMk id="12" creationId="{075DCCF5-C4AB-E231-0897-DB50E22F842A}"/>
          </ac:picMkLst>
        </pc:picChg>
        <pc:picChg chg="add del mod">
          <ac:chgData name="Richard Chalk" userId="287f8aa4f4de1d19" providerId="LiveId" clId="{E3FC098F-8FE9-43D8-87C8-4C8D41B0EE8C}" dt="2023-07-20T09:37:08.142" v="6480" actId="478"/>
          <ac:picMkLst>
            <pc:docMk/>
            <pc:sldMk cId="2071777541" sldId="268"/>
            <ac:picMk id="13" creationId="{B7430182-24EC-644C-8B5B-F1CBC1436B68}"/>
          </ac:picMkLst>
        </pc:picChg>
        <pc:picChg chg="add mod">
          <ac:chgData name="Richard Chalk" userId="287f8aa4f4de1d19" providerId="LiveId" clId="{E3FC098F-8FE9-43D8-87C8-4C8D41B0EE8C}" dt="2023-07-20T09:37:08.549" v="6481"/>
          <ac:picMkLst>
            <pc:docMk/>
            <pc:sldMk cId="2071777541" sldId="268"/>
            <ac:picMk id="15" creationId="{D82BD1BA-C18B-B40A-B7FF-81C6D18E362B}"/>
          </ac:picMkLst>
        </pc:picChg>
        <pc:picChg chg="add mod">
          <ac:chgData name="Richard Chalk" userId="287f8aa4f4de1d19" providerId="LiveId" clId="{E3FC098F-8FE9-43D8-87C8-4C8D41B0EE8C}" dt="2023-07-20T09:37:08.549" v="6481"/>
          <ac:picMkLst>
            <pc:docMk/>
            <pc:sldMk cId="2071777541" sldId="268"/>
            <ac:picMk id="16" creationId="{FA0DD1CF-4F50-36D4-288A-68810A981511}"/>
          </ac:picMkLst>
        </pc:picChg>
        <pc:picChg chg="add mod">
          <ac:chgData name="Richard Chalk" userId="287f8aa4f4de1d19" providerId="LiveId" clId="{E3FC098F-8FE9-43D8-87C8-4C8D41B0EE8C}" dt="2023-07-20T09:37:08.549" v="6481"/>
          <ac:picMkLst>
            <pc:docMk/>
            <pc:sldMk cId="2071777541" sldId="268"/>
            <ac:picMk id="17" creationId="{E565DE3E-B3CB-B4B0-AA48-C9C9A9E6F60F}"/>
          </ac:picMkLst>
        </pc:picChg>
        <pc:picChg chg="add mod">
          <ac:chgData name="Richard Chalk" userId="287f8aa4f4de1d19" providerId="LiveId" clId="{E3FC098F-8FE9-43D8-87C8-4C8D41B0EE8C}" dt="2023-07-20T09:37:08.549" v="6481"/>
          <ac:picMkLst>
            <pc:docMk/>
            <pc:sldMk cId="2071777541" sldId="268"/>
            <ac:picMk id="18" creationId="{ACADCF04-444F-2C69-C441-1C96244D389B}"/>
          </ac:picMkLst>
        </pc:picChg>
        <pc:picChg chg="add del mod">
          <ac:chgData name="Richard Chalk" userId="287f8aa4f4de1d19" providerId="LiveId" clId="{E3FC098F-8FE9-43D8-87C8-4C8D41B0EE8C}" dt="2023-07-20T09:39:17.792" v="6488" actId="478"/>
          <ac:picMkLst>
            <pc:docMk/>
            <pc:sldMk cId="2071777541" sldId="268"/>
            <ac:picMk id="21" creationId="{91F805BE-BA54-1CA3-D8CF-D40500CEC51B}"/>
          </ac:picMkLst>
        </pc:picChg>
        <pc:picChg chg="add mod">
          <ac:chgData name="Richard Chalk" userId="287f8aa4f4de1d19" providerId="LiveId" clId="{E3FC098F-8FE9-43D8-87C8-4C8D41B0EE8C}" dt="2023-07-20T09:40:29.614" v="6547" actId="1037"/>
          <ac:picMkLst>
            <pc:docMk/>
            <pc:sldMk cId="2071777541" sldId="268"/>
            <ac:picMk id="22" creationId="{A4088500-CE4D-F885-F22D-2A86E494C5AC}"/>
          </ac:picMkLst>
        </pc:picChg>
      </pc:sldChg>
      <pc:sldChg chg="addSp delSp modSp add mod modNotes">
        <pc:chgData name="Richard Chalk" userId="287f8aa4f4de1d19" providerId="LiveId" clId="{E3FC098F-8FE9-43D8-87C8-4C8D41B0EE8C}" dt="2023-07-20T09:41:09.306" v="6556" actId="14100"/>
        <pc:sldMkLst>
          <pc:docMk/>
          <pc:sldMk cId="603092959" sldId="271"/>
        </pc:sldMkLst>
        <pc:spChg chg="add del mod">
          <ac:chgData name="Richard Chalk" userId="287f8aa4f4de1d19" providerId="LiveId" clId="{E3FC098F-8FE9-43D8-87C8-4C8D41B0EE8C}" dt="2023-07-20T04:56:40.581" v="5135" actId="478"/>
          <ac:spMkLst>
            <pc:docMk/>
            <pc:sldMk cId="603092959" sldId="271"/>
            <ac:spMk id="3" creationId="{F1CAC4B5-4B1F-F00D-A201-471D9319F2D0}"/>
          </ac:spMkLst>
        </pc:spChg>
        <pc:spChg chg="mod">
          <ac:chgData name="Richard Chalk" userId="287f8aa4f4de1d19" providerId="LiveId" clId="{E3FC098F-8FE9-43D8-87C8-4C8D41B0EE8C}" dt="2023-07-20T09:40:56.470" v="6553" actId="14100"/>
          <ac:spMkLst>
            <pc:docMk/>
            <pc:sldMk cId="603092959" sldId="271"/>
            <ac:spMk id="5" creationId="{78189A0B-73DF-369F-10EC-E352A9C67257}"/>
          </ac:spMkLst>
        </pc:spChg>
        <pc:spChg chg="add mod">
          <ac:chgData name="Richard Chalk" userId="287f8aa4f4de1d19" providerId="LiveId" clId="{E3FC098F-8FE9-43D8-87C8-4C8D41B0EE8C}" dt="2023-07-19T18:52:42.272" v="3538"/>
          <ac:spMkLst>
            <pc:docMk/>
            <pc:sldMk cId="603092959" sldId="271"/>
            <ac:spMk id="8" creationId="{0601A2DB-C982-B5FE-AD16-0D82674295C6}"/>
          </ac:spMkLst>
        </pc:spChg>
        <pc:spChg chg="add del mod">
          <ac:chgData name="Richard Chalk" userId="287f8aa4f4de1d19" providerId="LiveId" clId="{E3FC098F-8FE9-43D8-87C8-4C8D41B0EE8C}" dt="2023-07-20T09:37:11.387" v="6482" actId="478"/>
          <ac:spMkLst>
            <pc:docMk/>
            <pc:sldMk cId="603092959" sldId="271"/>
            <ac:spMk id="13" creationId="{B1F537D8-AB64-0ED2-BB8B-A1ACF5FAEA5B}"/>
          </ac:spMkLst>
        </pc:spChg>
        <pc:spChg chg="add mod">
          <ac:chgData name="Richard Chalk" userId="287f8aa4f4de1d19" providerId="LiveId" clId="{E3FC098F-8FE9-43D8-87C8-4C8D41B0EE8C}" dt="2023-07-20T09:37:11.998" v="6483"/>
          <ac:spMkLst>
            <pc:docMk/>
            <pc:sldMk cId="603092959" sldId="271"/>
            <ac:spMk id="18" creationId="{B7FBC46B-22BF-2E7E-0624-D1A77A6A039A}"/>
          </ac:spMkLst>
        </pc:spChg>
        <pc:spChg chg="add mod">
          <ac:chgData name="Richard Chalk" userId="287f8aa4f4de1d19" providerId="LiveId" clId="{E3FC098F-8FE9-43D8-87C8-4C8D41B0EE8C}" dt="2023-07-20T09:37:11.998" v="6483"/>
          <ac:spMkLst>
            <pc:docMk/>
            <pc:sldMk cId="603092959" sldId="271"/>
            <ac:spMk id="19" creationId="{E23E7EEA-B642-777A-15BC-01BB05A18A74}"/>
          </ac:spMkLst>
        </pc:spChg>
        <pc:spChg chg="add mod">
          <ac:chgData name="Richard Chalk" userId="287f8aa4f4de1d19" providerId="LiveId" clId="{E3FC098F-8FE9-43D8-87C8-4C8D41B0EE8C}" dt="2023-07-20T09:41:09.306" v="6556" actId="14100"/>
          <ac:spMkLst>
            <pc:docMk/>
            <pc:sldMk cId="603092959" sldId="271"/>
            <ac:spMk id="21" creationId="{125C2F85-B51A-BF64-953A-1021FB3D6114}"/>
          </ac:spMkLst>
        </pc:spChg>
        <pc:spChg chg="del">
          <ac:chgData name="Richard Chalk" userId="287f8aa4f4de1d19" providerId="LiveId" clId="{E3FC098F-8FE9-43D8-87C8-4C8D41B0EE8C}" dt="2023-07-19T18:52:46.501" v="3539" actId="478"/>
          <ac:spMkLst>
            <pc:docMk/>
            <pc:sldMk cId="603092959" sldId="271"/>
            <ac:spMk id="127" creationId="{00000000-0000-0000-0000-000000000000}"/>
          </ac:spMkLst>
        </pc:spChg>
        <pc:spChg chg="mod">
          <ac:chgData name="Richard Chalk" userId="287f8aa4f4de1d19" providerId="LiveId" clId="{E3FC098F-8FE9-43D8-87C8-4C8D41B0EE8C}" dt="2023-07-20T04:59:25.349" v="5194" actId="20577"/>
          <ac:spMkLst>
            <pc:docMk/>
            <pc:sldMk cId="603092959" sldId="271"/>
            <ac:spMk id="128" creationId="{00000000-0000-0000-0000-000000000000}"/>
          </ac:spMkLst>
        </pc:spChg>
        <pc:picChg chg="add mod">
          <ac:chgData name="Richard Chalk" userId="287f8aa4f4de1d19" providerId="LiveId" clId="{E3FC098F-8FE9-43D8-87C8-4C8D41B0EE8C}" dt="2023-07-19T18:52:42.272" v="3538"/>
          <ac:picMkLst>
            <pc:docMk/>
            <pc:sldMk cId="603092959" sldId="271"/>
            <ac:picMk id="4" creationId="{3081F834-487C-4B2C-2DF2-ACD22E2FDA6B}"/>
          </ac:picMkLst>
        </pc:picChg>
        <pc:picChg chg="add del mod">
          <ac:chgData name="Richard Chalk" userId="287f8aa4f4de1d19" providerId="LiveId" clId="{E3FC098F-8FE9-43D8-87C8-4C8D41B0EE8C}" dt="2023-07-20T09:37:11.387" v="6482" actId="478"/>
          <ac:picMkLst>
            <pc:docMk/>
            <pc:sldMk cId="603092959" sldId="271"/>
            <ac:picMk id="9" creationId="{EAB4BA6D-36CF-8DCF-62FD-CC53837F2B28}"/>
          </ac:picMkLst>
        </pc:picChg>
        <pc:picChg chg="add del mod">
          <ac:chgData name="Richard Chalk" userId="287f8aa4f4de1d19" providerId="LiveId" clId="{E3FC098F-8FE9-43D8-87C8-4C8D41B0EE8C}" dt="2023-07-20T09:37:11.387" v="6482" actId="478"/>
          <ac:picMkLst>
            <pc:docMk/>
            <pc:sldMk cId="603092959" sldId="271"/>
            <ac:picMk id="10" creationId="{0B1DEDFD-D8DD-900A-8423-CFAC456C2271}"/>
          </ac:picMkLst>
        </pc:picChg>
        <pc:picChg chg="add del mod">
          <ac:chgData name="Richard Chalk" userId="287f8aa4f4de1d19" providerId="LiveId" clId="{E3FC098F-8FE9-43D8-87C8-4C8D41B0EE8C}" dt="2023-07-20T09:37:11.387" v="6482" actId="478"/>
          <ac:picMkLst>
            <pc:docMk/>
            <pc:sldMk cId="603092959" sldId="271"/>
            <ac:picMk id="11" creationId="{0F4A9216-6962-80BD-5668-5213A1FBDDCF}"/>
          </ac:picMkLst>
        </pc:picChg>
        <pc:picChg chg="add del mod">
          <ac:chgData name="Richard Chalk" userId="287f8aa4f4de1d19" providerId="LiveId" clId="{E3FC098F-8FE9-43D8-87C8-4C8D41B0EE8C}" dt="2023-07-20T09:37:11.387" v="6482" actId="478"/>
          <ac:picMkLst>
            <pc:docMk/>
            <pc:sldMk cId="603092959" sldId="271"/>
            <ac:picMk id="12" creationId="{C2D1AEA0-2336-D8F8-DF78-211B8937CC9B}"/>
          </ac:picMkLst>
        </pc:picChg>
        <pc:picChg chg="add mod">
          <ac:chgData name="Richard Chalk" userId="287f8aa4f4de1d19" providerId="LiveId" clId="{E3FC098F-8FE9-43D8-87C8-4C8D41B0EE8C}" dt="2023-07-20T09:37:11.998" v="6483"/>
          <ac:picMkLst>
            <pc:docMk/>
            <pc:sldMk cId="603092959" sldId="271"/>
            <ac:picMk id="14" creationId="{522C3B12-5E8D-E742-57E3-2481A0849A8A}"/>
          </ac:picMkLst>
        </pc:picChg>
        <pc:picChg chg="add mod">
          <ac:chgData name="Richard Chalk" userId="287f8aa4f4de1d19" providerId="LiveId" clId="{E3FC098F-8FE9-43D8-87C8-4C8D41B0EE8C}" dt="2023-07-20T09:37:11.998" v="6483"/>
          <ac:picMkLst>
            <pc:docMk/>
            <pc:sldMk cId="603092959" sldId="271"/>
            <ac:picMk id="15" creationId="{CC77080A-8987-70E1-5F2E-41C1FA3AE542}"/>
          </ac:picMkLst>
        </pc:picChg>
        <pc:picChg chg="add mod">
          <ac:chgData name="Richard Chalk" userId="287f8aa4f4de1d19" providerId="LiveId" clId="{E3FC098F-8FE9-43D8-87C8-4C8D41B0EE8C}" dt="2023-07-20T09:37:11.998" v="6483"/>
          <ac:picMkLst>
            <pc:docMk/>
            <pc:sldMk cId="603092959" sldId="271"/>
            <ac:picMk id="16" creationId="{64A10592-0301-78EB-6C77-AF5E3F45148B}"/>
          </ac:picMkLst>
        </pc:picChg>
        <pc:picChg chg="add mod">
          <ac:chgData name="Richard Chalk" userId="287f8aa4f4de1d19" providerId="LiveId" clId="{E3FC098F-8FE9-43D8-87C8-4C8D41B0EE8C}" dt="2023-07-20T09:37:11.998" v="6483"/>
          <ac:picMkLst>
            <pc:docMk/>
            <pc:sldMk cId="603092959" sldId="271"/>
            <ac:picMk id="17" creationId="{A60C20EE-5269-8C9E-65FF-AA93F928F988}"/>
          </ac:picMkLst>
        </pc:picChg>
        <pc:picChg chg="add mod">
          <ac:chgData name="Richard Chalk" userId="287f8aa4f4de1d19" providerId="LiveId" clId="{E3FC098F-8FE9-43D8-87C8-4C8D41B0EE8C}" dt="2023-07-20T09:40:49.906" v="6551" actId="1076"/>
          <ac:picMkLst>
            <pc:docMk/>
            <pc:sldMk cId="603092959" sldId="271"/>
            <ac:picMk id="20" creationId="{E1B5A3E7-D2EF-8961-8507-DDA01F7948FA}"/>
          </ac:picMkLst>
        </pc:picChg>
      </pc:sldChg>
      <pc:sldChg chg="addSp delSp modSp mod modNotesTx">
        <pc:chgData name="Richard Chalk" userId="287f8aa4f4de1d19" providerId="LiveId" clId="{E3FC098F-8FE9-43D8-87C8-4C8D41B0EE8C}" dt="2023-07-20T10:10:42.078" v="7153" actId="20577"/>
        <pc:sldMkLst>
          <pc:docMk/>
          <pc:sldMk cId="0" sldId="299"/>
        </pc:sldMkLst>
        <pc:spChg chg="add del">
          <ac:chgData name="Richard Chalk" userId="287f8aa4f4de1d19" providerId="LiveId" clId="{E3FC098F-8FE9-43D8-87C8-4C8D41B0EE8C}" dt="2023-07-20T10:01:51.959" v="6981" actId="478"/>
          <ac:spMkLst>
            <pc:docMk/>
            <pc:sldMk cId="0" sldId="299"/>
            <ac:spMk id="4" creationId="{9D40A7ED-1090-FCBE-0A66-7BB5780463B1}"/>
          </ac:spMkLst>
        </pc:spChg>
        <pc:spChg chg="mod">
          <ac:chgData name="Richard Chalk" userId="287f8aa4f4de1d19" providerId="LiveId" clId="{E3FC098F-8FE9-43D8-87C8-4C8D41B0EE8C}" dt="2023-07-20T10:06:27.008" v="7014" actId="1076"/>
          <ac:spMkLst>
            <pc:docMk/>
            <pc:sldMk cId="0" sldId="299"/>
            <ac:spMk id="8" creationId="{9977F281-A947-A97F-F970-14C3D7FFAE2B}"/>
          </ac:spMkLst>
        </pc:spChg>
        <pc:spChg chg="mod">
          <ac:chgData name="Richard Chalk" userId="287f8aa4f4de1d19" providerId="LiveId" clId="{E3FC098F-8FE9-43D8-87C8-4C8D41B0EE8C}" dt="2023-07-20T10:03:01.115" v="7011" actId="113"/>
          <ac:spMkLst>
            <pc:docMk/>
            <pc:sldMk cId="0" sldId="299"/>
            <ac:spMk id="18" creationId="{CBF4E8CD-055F-8FAC-58DB-DB42DE1E6C1D}"/>
          </ac:spMkLst>
        </pc:spChg>
        <pc:spChg chg="mod">
          <ac:chgData name="Richard Chalk" userId="287f8aa4f4de1d19" providerId="LiveId" clId="{E3FC098F-8FE9-43D8-87C8-4C8D41B0EE8C}" dt="2023-07-20T10:10:42.078" v="7153" actId="20577"/>
          <ac:spMkLst>
            <pc:docMk/>
            <pc:sldMk cId="0" sldId="299"/>
            <ac:spMk id="658" creationId="{00000000-0000-0000-0000-000000000000}"/>
          </ac:spMkLst>
        </pc:spChg>
        <pc:picChg chg="del">
          <ac:chgData name="Richard Chalk" userId="287f8aa4f4de1d19" providerId="LiveId" clId="{E3FC098F-8FE9-43D8-87C8-4C8D41B0EE8C}" dt="2023-07-20T10:02:16.571" v="6982" actId="478"/>
          <ac:picMkLst>
            <pc:docMk/>
            <pc:sldMk cId="0" sldId="299"/>
            <ac:picMk id="2050" creationId="{39D47829-75A0-558A-0986-D1819D3C5FF5}"/>
          </ac:picMkLst>
        </pc:picChg>
      </pc:sldChg>
      <pc:sldChg chg="modSp mod">
        <pc:chgData name="Richard Chalk" userId="287f8aa4f4de1d19" providerId="LiveId" clId="{E3FC098F-8FE9-43D8-87C8-4C8D41B0EE8C}" dt="2023-07-19T05:37:14.768" v="21" actId="20577"/>
        <pc:sldMkLst>
          <pc:docMk/>
          <pc:sldMk cId="3213385662" sldId="309"/>
        </pc:sldMkLst>
        <pc:spChg chg="mod">
          <ac:chgData name="Richard Chalk" userId="287f8aa4f4de1d19" providerId="LiveId" clId="{E3FC098F-8FE9-43D8-87C8-4C8D41B0EE8C}" dt="2023-07-19T05:37:14.768" v="21" actId="20577"/>
          <ac:spMkLst>
            <pc:docMk/>
            <pc:sldMk cId="3213385662" sldId="309"/>
            <ac:spMk id="118" creationId="{00000000-0000-0000-0000-000000000000}"/>
          </ac:spMkLst>
        </pc:spChg>
      </pc:sldChg>
      <pc:sldChg chg="addSp modSp del">
        <pc:chgData name="Richard Chalk" userId="287f8aa4f4de1d19" providerId="LiveId" clId="{E3FC098F-8FE9-43D8-87C8-4C8D41B0EE8C}" dt="2023-07-20T10:01:49.632" v="6980" actId="47"/>
        <pc:sldMkLst>
          <pc:docMk/>
          <pc:sldMk cId="1717922590" sldId="382"/>
        </pc:sldMkLst>
        <pc:spChg chg="add mod">
          <ac:chgData name="Richard Chalk" userId="287f8aa4f4de1d19" providerId="LiveId" clId="{E3FC098F-8FE9-43D8-87C8-4C8D41B0EE8C}" dt="2023-07-19T14:45:27.569" v="2921"/>
          <ac:spMkLst>
            <pc:docMk/>
            <pc:sldMk cId="1717922590" sldId="382"/>
            <ac:spMk id="2" creationId="{68D7EE88-A624-69AA-8356-7641299F17A4}"/>
          </ac:spMkLst>
        </pc:spChg>
      </pc:sldChg>
      <pc:sldChg chg="addSp modSp del">
        <pc:chgData name="Richard Chalk" userId="287f8aa4f4de1d19" providerId="LiveId" clId="{E3FC098F-8FE9-43D8-87C8-4C8D41B0EE8C}" dt="2023-07-20T10:01:49.632" v="6980" actId="47"/>
        <pc:sldMkLst>
          <pc:docMk/>
          <pc:sldMk cId="4193271027" sldId="512"/>
        </pc:sldMkLst>
        <pc:spChg chg="add mod">
          <ac:chgData name="Richard Chalk" userId="287f8aa4f4de1d19" providerId="LiveId" clId="{E3FC098F-8FE9-43D8-87C8-4C8D41B0EE8C}" dt="2023-07-19T14:45:26.342" v="2920"/>
          <ac:spMkLst>
            <pc:docMk/>
            <pc:sldMk cId="4193271027" sldId="512"/>
            <ac:spMk id="8" creationId="{091C5BF0-058F-2A7A-E50F-C1FAA3C3BF78}"/>
          </ac:spMkLst>
        </pc:spChg>
      </pc:sldChg>
      <pc:sldChg chg="del">
        <pc:chgData name="Richard Chalk" userId="287f8aa4f4de1d19" providerId="LiveId" clId="{E3FC098F-8FE9-43D8-87C8-4C8D41B0EE8C}" dt="2023-07-19T14:45:05.689" v="2915" actId="47"/>
        <pc:sldMkLst>
          <pc:docMk/>
          <pc:sldMk cId="1745136062" sldId="513"/>
        </pc:sldMkLst>
      </pc:sldChg>
      <pc:sldChg chg="del">
        <pc:chgData name="Richard Chalk" userId="287f8aa4f4de1d19" providerId="LiveId" clId="{E3FC098F-8FE9-43D8-87C8-4C8D41B0EE8C}" dt="2023-07-19T14:45:08.554" v="2916" actId="47"/>
        <pc:sldMkLst>
          <pc:docMk/>
          <pc:sldMk cId="3290590145" sldId="514"/>
        </pc:sldMkLst>
      </pc:sldChg>
      <pc:sldChg chg="del">
        <pc:chgData name="Richard Chalk" userId="287f8aa4f4de1d19" providerId="LiveId" clId="{E3FC098F-8FE9-43D8-87C8-4C8D41B0EE8C}" dt="2023-07-19T14:45:16.634" v="2918" actId="47"/>
        <pc:sldMkLst>
          <pc:docMk/>
          <pc:sldMk cId="1536526050" sldId="515"/>
        </pc:sldMkLst>
      </pc:sldChg>
      <pc:sldChg chg="addSp modSp del">
        <pc:chgData name="Richard Chalk" userId="287f8aa4f4de1d19" providerId="LiveId" clId="{E3FC098F-8FE9-43D8-87C8-4C8D41B0EE8C}" dt="2023-07-20T10:01:49.632" v="6980" actId="47"/>
        <pc:sldMkLst>
          <pc:docMk/>
          <pc:sldMk cId="3727036933" sldId="516"/>
        </pc:sldMkLst>
        <pc:spChg chg="add mod">
          <ac:chgData name="Richard Chalk" userId="287f8aa4f4de1d19" providerId="LiveId" clId="{E3FC098F-8FE9-43D8-87C8-4C8D41B0EE8C}" dt="2023-07-19T14:45:28.972" v="2922"/>
          <ac:spMkLst>
            <pc:docMk/>
            <pc:sldMk cId="3727036933" sldId="516"/>
            <ac:spMk id="8" creationId="{B8D39B89-8255-9704-36FA-A4485C8B14BB}"/>
          </ac:spMkLst>
        </pc:spChg>
      </pc:sldChg>
      <pc:sldChg chg="del">
        <pc:chgData name="Richard Chalk" userId="287f8aa4f4de1d19" providerId="LiveId" clId="{E3FC098F-8FE9-43D8-87C8-4C8D41B0EE8C}" dt="2023-07-19T14:45:11.520" v="2917" actId="47"/>
        <pc:sldMkLst>
          <pc:docMk/>
          <pc:sldMk cId="1188041564" sldId="517"/>
        </pc:sldMkLst>
      </pc:sldChg>
      <pc:sldChg chg="del">
        <pc:chgData name="Richard Chalk" userId="287f8aa4f4de1d19" providerId="LiveId" clId="{E3FC098F-8FE9-43D8-87C8-4C8D41B0EE8C}" dt="2023-07-19T14:44:54.075" v="2914" actId="47"/>
        <pc:sldMkLst>
          <pc:docMk/>
          <pc:sldMk cId="1905608281" sldId="518"/>
        </pc:sldMkLst>
      </pc:sldChg>
      <pc:sldChg chg="modSp add del mod ord">
        <pc:chgData name="Richard Chalk" userId="287f8aa4f4de1d19" providerId="LiveId" clId="{E3FC098F-8FE9-43D8-87C8-4C8D41B0EE8C}" dt="2023-07-19T06:48:46.612" v="1086" actId="2696"/>
        <pc:sldMkLst>
          <pc:docMk/>
          <pc:sldMk cId="1373456415" sldId="519"/>
        </pc:sldMkLst>
        <pc:spChg chg="mod">
          <ac:chgData name="Richard Chalk" userId="287f8aa4f4de1d19" providerId="LiveId" clId="{E3FC098F-8FE9-43D8-87C8-4C8D41B0EE8C}" dt="2023-07-19T05:41:44.301" v="224" actId="5793"/>
          <ac:spMkLst>
            <pc:docMk/>
            <pc:sldMk cId="1373456415" sldId="519"/>
            <ac:spMk id="118" creationId="{00000000-0000-0000-0000-000000000000}"/>
          </ac:spMkLst>
        </pc:spChg>
      </pc:sldChg>
      <pc:sldChg chg="addSp delSp modSp add mod">
        <pc:chgData name="Richard Chalk" userId="287f8aa4f4de1d19" providerId="LiveId" clId="{E3FC098F-8FE9-43D8-87C8-4C8D41B0EE8C}" dt="2023-07-20T10:14:20.657" v="7155" actId="1035"/>
        <pc:sldMkLst>
          <pc:docMk/>
          <pc:sldMk cId="3673019826" sldId="519"/>
        </pc:sldMkLst>
        <pc:spChg chg="add del">
          <ac:chgData name="Richard Chalk" userId="287f8aa4f4de1d19" providerId="LiveId" clId="{E3FC098F-8FE9-43D8-87C8-4C8D41B0EE8C}" dt="2023-07-19T06:56:04.171" v="1203" actId="478"/>
          <ac:spMkLst>
            <pc:docMk/>
            <pc:sldMk cId="3673019826" sldId="519"/>
            <ac:spMk id="2" creationId="{B87E2596-84A7-3F70-DA7E-7F98F4E1DE1A}"/>
          </ac:spMkLst>
        </pc:spChg>
        <pc:spChg chg="add del">
          <ac:chgData name="Richard Chalk" userId="287f8aa4f4de1d19" providerId="LiveId" clId="{E3FC098F-8FE9-43D8-87C8-4C8D41B0EE8C}" dt="2023-07-19T06:56:05.677" v="1205" actId="478"/>
          <ac:spMkLst>
            <pc:docMk/>
            <pc:sldMk cId="3673019826" sldId="519"/>
            <ac:spMk id="3" creationId="{2FC7C5AD-D92C-8BA4-C354-F496CD437270}"/>
          </ac:spMkLst>
        </pc:spChg>
        <pc:spChg chg="add del">
          <ac:chgData name="Richard Chalk" userId="287f8aa4f4de1d19" providerId="LiveId" clId="{E3FC098F-8FE9-43D8-87C8-4C8D41B0EE8C}" dt="2023-07-19T06:56:11.918" v="1207" actId="478"/>
          <ac:spMkLst>
            <pc:docMk/>
            <pc:sldMk cId="3673019826" sldId="519"/>
            <ac:spMk id="4" creationId="{94270115-A76C-2C21-B303-9CCBCE30071E}"/>
          </ac:spMkLst>
        </pc:spChg>
        <pc:spChg chg="add del">
          <ac:chgData name="Richard Chalk" userId="287f8aa4f4de1d19" providerId="LiveId" clId="{E3FC098F-8FE9-43D8-87C8-4C8D41B0EE8C}" dt="2023-07-19T06:56:13.327" v="1209" actId="478"/>
          <ac:spMkLst>
            <pc:docMk/>
            <pc:sldMk cId="3673019826" sldId="519"/>
            <ac:spMk id="5" creationId="{277B6F00-57B9-0CFA-865F-04020DF68323}"/>
          </ac:spMkLst>
        </pc:spChg>
        <pc:spChg chg="add del">
          <ac:chgData name="Richard Chalk" userId="287f8aa4f4de1d19" providerId="LiveId" clId="{E3FC098F-8FE9-43D8-87C8-4C8D41B0EE8C}" dt="2023-07-19T06:56:41.827" v="1215" actId="478"/>
          <ac:spMkLst>
            <pc:docMk/>
            <pc:sldMk cId="3673019826" sldId="519"/>
            <ac:spMk id="6" creationId="{31BE9AC3-9D79-A7CC-6506-C87F8DB8A2DD}"/>
          </ac:spMkLst>
        </pc:spChg>
        <pc:spChg chg="add del">
          <ac:chgData name="Richard Chalk" userId="287f8aa4f4de1d19" providerId="LiveId" clId="{E3FC098F-8FE9-43D8-87C8-4C8D41B0EE8C}" dt="2023-07-19T06:56:43.279" v="1217" actId="478"/>
          <ac:spMkLst>
            <pc:docMk/>
            <pc:sldMk cId="3673019826" sldId="519"/>
            <ac:spMk id="7" creationId="{54CBADC6-4D91-74BD-EB6E-0D4C4D48435C}"/>
          </ac:spMkLst>
        </pc:spChg>
        <pc:spChg chg="mod">
          <ac:chgData name="Richard Chalk" userId="287f8aa4f4de1d19" providerId="LiveId" clId="{E3FC098F-8FE9-43D8-87C8-4C8D41B0EE8C}" dt="2023-07-19T06:57:40.658" v="1230" actId="1036"/>
          <ac:spMkLst>
            <pc:docMk/>
            <pc:sldMk cId="3673019826" sldId="519"/>
            <ac:spMk id="117" creationId="{00000000-0000-0000-0000-000000000000}"/>
          </ac:spMkLst>
        </pc:spChg>
        <pc:picChg chg="add del mod">
          <ac:chgData name="Richard Chalk" userId="287f8aa4f4de1d19" providerId="LiveId" clId="{E3FC098F-8FE9-43D8-87C8-4C8D41B0EE8C}" dt="2023-07-19T06:56:28.085" v="1213" actId="478"/>
          <ac:picMkLst>
            <pc:docMk/>
            <pc:sldMk cId="3673019826" sldId="519"/>
            <ac:picMk id="3082" creationId="{C10FFE9A-53C0-A235-F00C-7554E8AC3C02}"/>
          </ac:picMkLst>
        </pc:picChg>
        <pc:picChg chg="add del">
          <ac:chgData name="Richard Chalk" userId="287f8aa4f4de1d19" providerId="LiveId" clId="{E3FC098F-8FE9-43D8-87C8-4C8D41B0EE8C}" dt="2023-07-19T06:57:04.638" v="1219" actId="478"/>
          <ac:picMkLst>
            <pc:docMk/>
            <pc:sldMk cId="3673019826" sldId="519"/>
            <ac:picMk id="3088" creationId="{2102A031-44AE-E319-7687-1C2D88A68335}"/>
          </ac:picMkLst>
        </pc:picChg>
        <pc:picChg chg="add mod">
          <ac:chgData name="Richard Chalk" userId="287f8aa4f4de1d19" providerId="LiveId" clId="{E3FC098F-8FE9-43D8-87C8-4C8D41B0EE8C}" dt="2023-07-19T10:15:24.344" v="1417" actId="14100"/>
          <ac:picMkLst>
            <pc:docMk/>
            <pc:sldMk cId="3673019826" sldId="519"/>
            <ac:picMk id="3090" creationId="{E84C8B1E-142C-53AC-5DCE-B545D2101203}"/>
          </ac:picMkLst>
        </pc:picChg>
        <pc:picChg chg="add mod">
          <ac:chgData name="Richard Chalk" userId="287f8aa4f4de1d19" providerId="LiveId" clId="{E3FC098F-8FE9-43D8-87C8-4C8D41B0EE8C}" dt="2023-07-20T10:14:20.657" v="7155" actId="1035"/>
          <ac:picMkLst>
            <pc:docMk/>
            <pc:sldMk cId="3673019826" sldId="519"/>
            <ac:picMk id="3092" creationId="{E0350921-933B-009C-D549-2620752C7733}"/>
          </ac:picMkLst>
        </pc:picChg>
      </pc:sldChg>
      <pc:sldChg chg="add">
        <pc:chgData name="Richard Chalk" userId="287f8aa4f4de1d19" providerId="LiveId" clId="{E3FC098F-8FE9-43D8-87C8-4C8D41B0EE8C}" dt="2023-07-19T14:08:12.255" v="1699"/>
        <pc:sldMkLst>
          <pc:docMk/>
          <pc:sldMk cId="430383919" sldId="520"/>
        </pc:sldMkLst>
      </pc:sldChg>
      <pc:sldChg chg="modSp add del mod">
        <pc:chgData name="Richard Chalk" userId="287f8aa4f4de1d19" providerId="LiveId" clId="{E3FC098F-8FE9-43D8-87C8-4C8D41B0EE8C}" dt="2023-07-19T14:08:09.799" v="1698" actId="2696"/>
        <pc:sldMkLst>
          <pc:docMk/>
          <pc:sldMk cId="1293024098" sldId="520"/>
        </pc:sldMkLst>
        <pc:spChg chg="mod">
          <ac:chgData name="Richard Chalk" userId="287f8aa4f4de1d19" providerId="LiveId" clId="{E3FC098F-8FE9-43D8-87C8-4C8D41B0EE8C}" dt="2023-07-19T06:45:27.746" v="953" actId="20577"/>
          <ac:spMkLst>
            <pc:docMk/>
            <pc:sldMk cId="1293024098" sldId="520"/>
            <ac:spMk id="118" creationId="{00000000-0000-0000-0000-000000000000}"/>
          </ac:spMkLst>
        </pc:spChg>
      </pc:sldChg>
      <pc:sldChg chg="modSp add mod ord">
        <pc:chgData name="Richard Chalk" userId="287f8aa4f4de1d19" providerId="LiveId" clId="{E3FC098F-8FE9-43D8-87C8-4C8D41B0EE8C}" dt="2023-07-19T05:37:59.826" v="62" actId="20577"/>
        <pc:sldMkLst>
          <pc:docMk/>
          <pc:sldMk cId="610650027" sldId="521"/>
        </pc:sldMkLst>
        <pc:spChg chg="mod">
          <ac:chgData name="Richard Chalk" userId="287f8aa4f4de1d19" providerId="LiveId" clId="{E3FC098F-8FE9-43D8-87C8-4C8D41B0EE8C}" dt="2023-07-19T05:37:59.826" v="62" actId="20577"/>
          <ac:spMkLst>
            <pc:docMk/>
            <pc:sldMk cId="610650027" sldId="521"/>
            <ac:spMk id="118" creationId="{00000000-0000-0000-0000-000000000000}"/>
          </ac:spMkLst>
        </pc:spChg>
      </pc:sldChg>
      <pc:sldChg chg="modSp add mod ord">
        <pc:chgData name="Richard Chalk" userId="287f8aa4f4de1d19" providerId="LiveId" clId="{E3FC098F-8FE9-43D8-87C8-4C8D41B0EE8C}" dt="2023-07-19T14:08:54.295" v="1703"/>
        <pc:sldMkLst>
          <pc:docMk/>
          <pc:sldMk cId="1058803931" sldId="522"/>
        </pc:sldMkLst>
        <pc:spChg chg="mod">
          <ac:chgData name="Richard Chalk" userId="287f8aa4f4de1d19" providerId="LiveId" clId="{E3FC098F-8FE9-43D8-87C8-4C8D41B0EE8C}" dt="2023-07-19T05:38:08.322" v="72" actId="20577"/>
          <ac:spMkLst>
            <pc:docMk/>
            <pc:sldMk cId="1058803931" sldId="522"/>
            <ac:spMk id="118" creationId="{00000000-0000-0000-0000-000000000000}"/>
          </ac:spMkLst>
        </pc:spChg>
      </pc:sldChg>
      <pc:sldChg chg="modSp add mod">
        <pc:chgData name="Richard Chalk" userId="287f8aa4f4de1d19" providerId="LiveId" clId="{E3FC098F-8FE9-43D8-87C8-4C8D41B0EE8C}" dt="2023-07-19T05:38:45.678" v="125" actId="1036"/>
        <pc:sldMkLst>
          <pc:docMk/>
          <pc:sldMk cId="2774553520" sldId="523"/>
        </pc:sldMkLst>
        <pc:spChg chg="mod">
          <ac:chgData name="Richard Chalk" userId="287f8aa4f4de1d19" providerId="LiveId" clId="{E3FC098F-8FE9-43D8-87C8-4C8D41B0EE8C}" dt="2023-07-19T05:38:45.678" v="125" actId="1036"/>
          <ac:spMkLst>
            <pc:docMk/>
            <pc:sldMk cId="2774553520" sldId="523"/>
            <ac:spMk id="118" creationId="{00000000-0000-0000-0000-000000000000}"/>
          </ac:spMkLst>
        </pc:spChg>
      </pc:sldChg>
      <pc:sldChg chg="modSp add mod ord">
        <pc:chgData name="Richard Chalk" userId="287f8aa4f4de1d19" providerId="LiveId" clId="{E3FC098F-8FE9-43D8-87C8-4C8D41B0EE8C}" dt="2023-07-19T05:38:54.246" v="131" actId="20577"/>
        <pc:sldMkLst>
          <pc:docMk/>
          <pc:sldMk cId="3938680033" sldId="524"/>
        </pc:sldMkLst>
        <pc:spChg chg="mod">
          <ac:chgData name="Richard Chalk" userId="287f8aa4f4de1d19" providerId="LiveId" clId="{E3FC098F-8FE9-43D8-87C8-4C8D41B0EE8C}" dt="2023-07-19T05:38:54.246" v="131" actId="20577"/>
          <ac:spMkLst>
            <pc:docMk/>
            <pc:sldMk cId="3938680033" sldId="524"/>
            <ac:spMk id="118" creationId="{00000000-0000-0000-0000-000000000000}"/>
          </ac:spMkLst>
        </pc:spChg>
      </pc:sldChg>
      <pc:sldChg chg="modSp add del mod">
        <pc:chgData name="Richard Chalk" userId="287f8aa4f4de1d19" providerId="LiveId" clId="{E3FC098F-8FE9-43D8-87C8-4C8D41B0EE8C}" dt="2023-07-20T09:48:19.670" v="6622" actId="47"/>
        <pc:sldMkLst>
          <pc:docMk/>
          <pc:sldMk cId="2506401006" sldId="525"/>
        </pc:sldMkLst>
        <pc:spChg chg="mod">
          <ac:chgData name="Richard Chalk" userId="287f8aa4f4de1d19" providerId="LiveId" clId="{E3FC098F-8FE9-43D8-87C8-4C8D41B0EE8C}" dt="2023-07-19T05:39:08.456" v="152" actId="20577"/>
          <ac:spMkLst>
            <pc:docMk/>
            <pc:sldMk cId="2506401006" sldId="525"/>
            <ac:spMk id="118" creationId="{00000000-0000-0000-0000-000000000000}"/>
          </ac:spMkLst>
        </pc:spChg>
      </pc:sldChg>
      <pc:sldChg chg="add">
        <pc:chgData name="Richard Chalk" userId="287f8aa4f4de1d19" providerId="LiveId" clId="{E3FC098F-8FE9-43D8-87C8-4C8D41B0EE8C}" dt="2023-07-19T14:07:16.919" v="1691"/>
        <pc:sldMkLst>
          <pc:docMk/>
          <pc:sldMk cId="733208413" sldId="526"/>
        </pc:sldMkLst>
      </pc:sldChg>
      <pc:sldChg chg="modSp add del mod">
        <pc:chgData name="Richard Chalk" userId="287f8aa4f4de1d19" providerId="LiveId" clId="{E3FC098F-8FE9-43D8-87C8-4C8D41B0EE8C}" dt="2023-07-19T14:07:09.521" v="1690" actId="2696"/>
        <pc:sldMkLst>
          <pc:docMk/>
          <pc:sldMk cId="2699012265" sldId="526"/>
        </pc:sldMkLst>
        <pc:spChg chg="mod">
          <ac:chgData name="Richard Chalk" userId="287f8aa4f4de1d19" providerId="LiveId" clId="{E3FC098F-8FE9-43D8-87C8-4C8D41B0EE8C}" dt="2023-07-19T05:39:19.942" v="166" actId="20577"/>
          <ac:spMkLst>
            <pc:docMk/>
            <pc:sldMk cId="2699012265" sldId="526"/>
            <ac:spMk id="118" creationId="{00000000-0000-0000-0000-000000000000}"/>
          </ac:spMkLst>
        </pc:spChg>
      </pc:sldChg>
      <pc:sldChg chg="modSp add mod ord">
        <pc:chgData name="Richard Chalk" userId="287f8aa4f4de1d19" providerId="LiveId" clId="{E3FC098F-8FE9-43D8-87C8-4C8D41B0EE8C}" dt="2023-07-20T04:59:56.876" v="5196"/>
        <pc:sldMkLst>
          <pc:docMk/>
          <pc:sldMk cId="460914246" sldId="527"/>
        </pc:sldMkLst>
        <pc:spChg chg="mod">
          <ac:chgData name="Richard Chalk" userId="287f8aa4f4de1d19" providerId="LiveId" clId="{E3FC098F-8FE9-43D8-87C8-4C8D41B0EE8C}" dt="2023-07-19T05:39:29.818" v="176" actId="20577"/>
          <ac:spMkLst>
            <pc:docMk/>
            <pc:sldMk cId="460914246" sldId="527"/>
            <ac:spMk id="118" creationId="{00000000-0000-0000-0000-000000000000}"/>
          </ac:spMkLst>
        </pc:spChg>
      </pc:sldChg>
      <pc:sldChg chg="modSp add del mod">
        <pc:chgData name="Richard Chalk" userId="287f8aa4f4de1d19" providerId="LiveId" clId="{E3FC098F-8FE9-43D8-87C8-4C8D41B0EE8C}" dt="2023-07-20T09:26:08.458" v="6012" actId="2696"/>
        <pc:sldMkLst>
          <pc:docMk/>
          <pc:sldMk cId="1099308944" sldId="528"/>
        </pc:sldMkLst>
        <pc:spChg chg="mod">
          <ac:chgData name="Richard Chalk" userId="287f8aa4f4de1d19" providerId="LiveId" clId="{E3FC098F-8FE9-43D8-87C8-4C8D41B0EE8C}" dt="2023-07-19T05:39:40.208" v="187" actId="20577"/>
          <ac:spMkLst>
            <pc:docMk/>
            <pc:sldMk cId="1099308944" sldId="528"/>
            <ac:spMk id="118" creationId="{00000000-0000-0000-0000-000000000000}"/>
          </ac:spMkLst>
        </pc:spChg>
      </pc:sldChg>
      <pc:sldChg chg="add">
        <pc:chgData name="Richard Chalk" userId="287f8aa4f4de1d19" providerId="LiveId" clId="{E3FC098F-8FE9-43D8-87C8-4C8D41B0EE8C}" dt="2023-07-20T09:26:18.832" v="6013"/>
        <pc:sldMkLst>
          <pc:docMk/>
          <pc:sldMk cId="3335650728" sldId="528"/>
        </pc:sldMkLst>
      </pc:sldChg>
      <pc:sldChg chg="modSp add mod">
        <pc:chgData name="Richard Chalk" userId="287f8aa4f4de1d19" providerId="LiveId" clId="{E3FC098F-8FE9-43D8-87C8-4C8D41B0EE8C}" dt="2023-07-19T05:39:48.649" v="202" actId="20577"/>
        <pc:sldMkLst>
          <pc:docMk/>
          <pc:sldMk cId="3621538142" sldId="529"/>
        </pc:sldMkLst>
        <pc:spChg chg="mod">
          <ac:chgData name="Richard Chalk" userId="287f8aa4f4de1d19" providerId="LiveId" clId="{E3FC098F-8FE9-43D8-87C8-4C8D41B0EE8C}" dt="2023-07-19T05:39:48.649" v="202" actId="20577"/>
          <ac:spMkLst>
            <pc:docMk/>
            <pc:sldMk cId="3621538142" sldId="529"/>
            <ac:spMk id="118" creationId="{00000000-0000-0000-0000-000000000000}"/>
          </ac:spMkLst>
        </pc:spChg>
      </pc:sldChg>
      <pc:sldChg chg="delSp modSp add mod">
        <pc:chgData name="Richard Chalk" userId="287f8aa4f4de1d19" providerId="LiveId" clId="{E3FC098F-8FE9-43D8-87C8-4C8D41B0EE8C}" dt="2023-07-19T13:43:19.537" v="1457" actId="1035"/>
        <pc:sldMkLst>
          <pc:docMk/>
          <pc:sldMk cId="2331944968" sldId="530"/>
        </pc:sldMkLst>
        <pc:spChg chg="mod">
          <ac:chgData name="Richard Chalk" userId="287f8aa4f4de1d19" providerId="LiveId" clId="{E3FC098F-8FE9-43D8-87C8-4C8D41B0EE8C}" dt="2023-07-19T05:44:44.168" v="320" actId="20577"/>
          <ac:spMkLst>
            <pc:docMk/>
            <pc:sldMk cId="2331944968" sldId="530"/>
            <ac:spMk id="18" creationId="{CBF4E8CD-055F-8FAC-58DB-DB42DE1E6C1D}"/>
          </ac:spMkLst>
        </pc:spChg>
        <pc:spChg chg="mod">
          <ac:chgData name="Richard Chalk" userId="287f8aa4f4de1d19" providerId="LiveId" clId="{E3FC098F-8FE9-43D8-87C8-4C8D41B0EE8C}" dt="2023-07-19T13:43:19.537" v="1457" actId="1035"/>
          <ac:spMkLst>
            <pc:docMk/>
            <pc:sldMk cId="2331944968" sldId="530"/>
            <ac:spMk id="658" creationId="{00000000-0000-0000-0000-000000000000}"/>
          </ac:spMkLst>
        </pc:spChg>
        <pc:picChg chg="mod">
          <ac:chgData name="Richard Chalk" userId="287f8aa4f4de1d19" providerId="LiveId" clId="{E3FC098F-8FE9-43D8-87C8-4C8D41B0EE8C}" dt="2023-07-19T06:06:32.867" v="387" actId="1037"/>
          <ac:picMkLst>
            <pc:docMk/>
            <pc:sldMk cId="2331944968" sldId="530"/>
            <ac:picMk id="2" creationId="{1798266B-4E23-1125-CABF-2421F7B57CB6}"/>
          </ac:picMkLst>
        </pc:picChg>
        <pc:picChg chg="mod">
          <ac:chgData name="Richard Chalk" userId="287f8aa4f4de1d19" providerId="LiveId" clId="{E3FC098F-8FE9-43D8-87C8-4C8D41B0EE8C}" dt="2023-07-19T05:43:40.891" v="306" actId="1035"/>
          <ac:picMkLst>
            <pc:docMk/>
            <pc:sldMk cId="2331944968" sldId="530"/>
            <ac:picMk id="3" creationId="{00F42DEA-93D1-0D04-0FB8-52092F46A3C0}"/>
          </ac:picMkLst>
        </pc:picChg>
        <pc:picChg chg="del">
          <ac:chgData name="Richard Chalk" userId="287f8aa4f4de1d19" providerId="LiveId" clId="{E3FC098F-8FE9-43D8-87C8-4C8D41B0EE8C}" dt="2023-07-19T05:43:25.140" v="259" actId="478"/>
          <ac:picMkLst>
            <pc:docMk/>
            <pc:sldMk cId="2331944968" sldId="530"/>
            <ac:picMk id="2050" creationId="{39D47829-75A0-558A-0986-D1819D3C5FF5}"/>
          </ac:picMkLst>
        </pc:picChg>
        <pc:cxnChg chg="mod">
          <ac:chgData name="Richard Chalk" userId="287f8aa4f4de1d19" providerId="LiveId" clId="{E3FC098F-8FE9-43D8-87C8-4C8D41B0EE8C}" dt="2023-07-19T13:43:19.537" v="1457" actId="1035"/>
          <ac:cxnSpMkLst>
            <pc:docMk/>
            <pc:sldMk cId="2331944968" sldId="530"/>
            <ac:cxnSpMk id="9" creationId="{A50E3248-F1C9-60C4-B00D-907E554C43F3}"/>
          </ac:cxnSpMkLst>
        </pc:cxnChg>
      </pc:sldChg>
      <pc:sldChg chg="add ord">
        <pc:chgData name="Richard Chalk" userId="287f8aa4f4de1d19" providerId="LiveId" clId="{E3FC098F-8FE9-43D8-87C8-4C8D41B0EE8C}" dt="2023-07-19T05:42:01.943" v="226"/>
        <pc:sldMkLst>
          <pc:docMk/>
          <pc:sldMk cId="387256291" sldId="531"/>
        </pc:sldMkLst>
      </pc:sldChg>
      <pc:sldChg chg="addSp delSp modSp add mod modNotesTx">
        <pc:chgData name="Richard Chalk" userId="287f8aa4f4de1d19" providerId="LiveId" clId="{E3FC098F-8FE9-43D8-87C8-4C8D41B0EE8C}" dt="2023-07-19T13:43:47.889" v="1478" actId="20577"/>
        <pc:sldMkLst>
          <pc:docMk/>
          <pc:sldMk cId="1930755218" sldId="532"/>
        </pc:sldMkLst>
        <pc:spChg chg="mod ord">
          <ac:chgData name="Richard Chalk" userId="287f8aa4f4de1d19" providerId="LiveId" clId="{E3FC098F-8FE9-43D8-87C8-4C8D41B0EE8C}" dt="2023-07-19T10:18:15.341" v="1422" actId="20577"/>
          <ac:spMkLst>
            <pc:docMk/>
            <pc:sldMk cId="1930755218" sldId="532"/>
            <ac:spMk id="2" creationId="{2CED0939-2445-F1A3-21AE-0A535344DD5D}"/>
          </ac:spMkLst>
        </pc:spChg>
        <pc:spChg chg="mod">
          <ac:chgData name="Richard Chalk" userId="287f8aa4f4de1d19" providerId="LiveId" clId="{E3FC098F-8FE9-43D8-87C8-4C8D41B0EE8C}" dt="2023-07-19T06:15:33.147" v="528" actId="113"/>
          <ac:spMkLst>
            <pc:docMk/>
            <pc:sldMk cId="1930755218" sldId="532"/>
            <ac:spMk id="3" creationId="{173D56EC-57A4-FE19-1901-5242223ADD72}"/>
          </ac:spMkLst>
        </pc:spChg>
        <pc:spChg chg="mod">
          <ac:chgData name="Richard Chalk" userId="287f8aa4f4de1d19" providerId="LiveId" clId="{E3FC098F-8FE9-43D8-87C8-4C8D41B0EE8C}" dt="2023-07-19T13:43:47.889" v="1478" actId="20577"/>
          <ac:spMkLst>
            <pc:docMk/>
            <pc:sldMk cId="1930755218" sldId="532"/>
            <ac:spMk id="7" creationId="{EBD62573-4B50-EAD6-8C7E-C3AE6A9F45B4}"/>
          </ac:spMkLst>
        </pc:spChg>
        <pc:picChg chg="add mod">
          <ac:chgData name="Richard Chalk" userId="287f8aa4f4de1d19" providerId="LiveId" clId="{E3FC098F-8FE9-43D8-87C8-4C8D41B0EE8C}" dt="2023-07-19T06:14:44.950" v="520" actId="1036"/>
          <ac:picMkLst>
            <pc:docMk/>
            <pc:sldMk cId="1930755218" sldId="532"/>
            <ac:picMk id="9" creationId="{E5F9555E-7FC9-837A-2E76-F0E33F3CBCFD}"/>
          </ac:picMkLst>
        </pc:picChg>
        <pc:picChg chg="add del">
          <ac:chgData name="Richard Chalk" userId="287f8aa4f4de1d19" providerId="LiveId" clId="{E3FC098F-8FE9-43D8-87C8-4C8D41B0EE8C}" dt="2023-07-19T06:11:06.982" v="427" actId="478"/>
          <ac:picMkLst>
            <pc:docMk/>
            <pc:sldMk cId="1930755218" sldId="532"/>
            <ac:picMk id="11" creationId="{6BB2D916-5202-5F78-8D2D-D9B3B140009D}"/>
          </ac:picMkLst>
        </pc:picChg>
        <pc:picChg chg="add mod">
          <ac:chgData name="Richard Chalk" userId="287f8aa4f4de1d19" providerId="LiveId" clId="{E3FC098F-8FE9-43D8-87C8-4C8D41B0EE8C}" dt="2023-07-19T06:13:34.630" v="472" actId="1076"/>
          <ac:picMkLst>
            <pc:docMk/>
            <pc:sldMk cId="1930755218" sldId="532"/>
            <ac:picMk id="13" creationId="{D3ADA694-3183-0623-44AB-46E9C90DC3C1}"/>
          </ac:picMkLst>
        </pc:picChg>
        <pc:picChg chg="add mod">
          <ac:chgData name="Richard Chalk" userId="287f8aa4f4de1d19" providerId="LiveId" clId="{E3FC098F-8FE9-43D8-87C8-4C8D41B0EE8C}" dt="2023-07-19T06:13:41.032" v="480" actId="1038"/>
          <ac:picMkLst>
            <pc:docMk/>
            <pc:sldMk cId="1930755218" sldId="532"/>
            <ac:picMk id="15" creationId="{C0329374-9849-DC49-E427-D054B0C640C7}"/>
          </ac:picMkLst>
        </pc:picChg>
        <pc:picChg chg="del">
          <ac:chgData name="Richard Chalk" userId="287f8aa4f4de1d19" providerId="LiveId" clId="{E3FC098F-8FE9-43D8-87C8-4C8D41B0EE8C}" dt="2023-07-19T06:08:01.163" v="399" actId="478"/>
          <ac:picMkLst>
            <pc:docMk/>
            <pc:sldMk cId="1930755218" sldId="532"/>
            <ac:picMk id="1026" creationId="{2A8C079E-E67A-AA02-F467-278EC680069E}"/>
          </ac:picMkLst>
        </pc:picChg>
        <pc:picChg chg="del">
          <ac:chgData name="Richard Chalk" userId="287f8aa4f4de1d19" providerId="LiveId" clId="{E3FC098F-8FE9-43D8-87C8-4C8D41B0EE8C}" dt="2023-07-19T06:07:06.787" v="389" actId="478"/>
          <ac:picMkLst>
            <pc:docMk/>
            <pc:sldMk cId="1930755218" sldId="532"/>
            <ac:picMk id="1028" creationId="{9840ADB3-1BB6-A137-1D21-C7517A4C5D93}"/>
          </ac:picMkLst>
        </pc:picChg>
      </pc:sldChg>
      <pc:sldChg chg="addSp delSp modSp add mod modNotesTx">
        <pc:chgData name="Richard Chalk" userId="287f8aa4f4de1d19" providerId="LiveId" clId="{E3FC098F-8FE9-43D8-87C8-4C8D41B0EE8C}" dt="2023-07-19T13:44:52.278" v="1481" actId="20577"/>
        <pc:sldMkLst>
          <pc:docMk/>
          <pc:sldMk cId="502136373" sldId="533"/>
        </pc:sldMkLst>
        <pc:spChg chg="mod">
          <ac:chgData name="Richard Chalk" userId="287f8aa4f4de1d19" providerId="LiveId" clId="{E3FC098F-8FE9-43D8-87C8-4C8D41B0EE8C}" dt="2023-07-19T13:44:52.278" v="1481" actId="20577"/>
          <ac:spMkLst>
            <pc:docMk/>
            <pc:sldMk cId="502136373" sldId="533"/>
            <ac:spMk id="2" creationId="{2CED0939-2445-F1A3-21AE-0A535344DD5D}"/>
          </ac:spMkLst>
        </pc:spChg>
        <pc:spChg chg="mod">
          <ac:chgData name="Richard Chalk" userId="287f8aa4f4de1d19" providerId="LiveId" clId="{E3FC098F-8FE9-43D8-87C8-4C8D41B0EE8C}" dt="2023-07-19T13:44:42.745" v="1480" actId="207"/>
          <ac:spMkLst>
            <pc:docMk/>
            <pc:sldMk cId="502136373" sldId="533"/>
            <ac:spMk id="3" creationId="{173D56EC-57A4-FE19-1901-5242223ADD72}"/>
          </ac:spMkLst>
        </pc:spChg>
        <pc:spChg chg="add del">
          <ac:chgData name="Richard Chalk" userId="287f8aa4f4de1d19" providerId="LiveId" clId="{E3FC098F-8FE9-43D8-87C8-4C8D41B0EE8C}" dt="2023-07-19T06:21:20.762" v="625" actId="478"/>
          <ac:spMkLst>
            <pc:docMk/>
            <pc:sldMk cId="502136373" sldId="533"/>
            <ac:spMk id="8" creationId="{67BD86E0-FDD5-0D7F-FF03-432D28C1619C}"/>
          </ac:spMkLst>
        </pc:spChg>
        <pc:spChg chg="add del">
          <ac:chgData name="Richard Chalk" userId="287f8aa4f4de1d19" providerId="LiveId" clId="{E3FC098F-8FE9-43D8-87C8-4C8D41B0EE8C}" dt="2023-07-19T06:21:22.328" v="627" actId="478"/>
          <ac:spMkLst>
            <pc:docMk/>
            <pc:sldMk cId="502136373" sldId="533"/>
            <ac:spMk id="9" creationId="{1FBD2AA6-8614-BA24-F5CB-C078A3830A71}"/>
          </ac:spMkLst>
        </pc:spChg>
        <pc:spChg chg="add del">
          <ac:chgData name="Richard Chalk" userId="287f8aa4f4de1d19" providerId="LiveId" clId="{E3FC098F-8FE9-43D8-87C8-4C8D41B0EE8C}" dt="2023-07-19T06:27:26.044" v="748" actId="22"/>
          <ac:spMkLst>
            <pc:docMk/>
            <pc:sldMk cId="502136373" sldId="533"/>
            <ac:spMk id="11" creationId="{2E25119E-545D-9D4D-95ED-9FBA70AF1A51}"/>
          </ac:spMkLst>
        </pc:spChg>
        <pc:picChg chg="add del">
          <ac:chgData name="Richard Chalk" userId="287f8aa4f4de1d19" providerId="LiveId" clId="{E3FC098F-8FE9-43D8-87C8-4C8D41B0EE8C}" dt="2023-07-19T06:20:01.032" v="611" actId="478"/>
          <ac:picMkLst>
            <pc:docMk/>
            <pc:sldMk cId="502136373" sldId="533"/>
            <ac:picMk id="1026" creationId="{9D874E4A-E6D1-E8F9-659F-2318F4622A48}"/>
          </ac:picMkLst>
        </pc:picChg>
        <pc:picChg chg="add mod">
          <ac:chgData name="Richard Chalk" userId="287f8aa4f4de1d19" providerId="LiveId" clId="{E3FC098F-8FE9-43D8-87C8-4C8D41B0EE8C}" dt="2023-07-19T06:20:12.695" v="615" actId="1076"/>
          <ac:picMkLst>
            <pc:docMk/>
            <pc:sldMk cId="502136373" sldId="533"/>
            <ac:picMk id="1028" creationId="{12C38E92-9383-7C55-A4B4-544CBCC2C4D6}"/>
          </ac:picMkLst>
        </pc:picChg>
        <pc:picChg chg="add mod">
          <ac:chgData name="Richard Chalk" userId="287f8aa4f4de1d19" providerId="LiveId" clId="{E3FC098F-8FE9-43D8-87C8-4C8D41B0EE8C}" dt="2023-07-19T06:21:59.470" v="639" actId="1076"/>
          <ac:picMkLst>
            <pc:docMk/>
            <pc:sldMk cId="502136373" sldId="533"/>
            <ac:picMk id="1030" creationId="{A169DE91-561F-D90D-3895-CB6D865217F7}"/>
          </ac:picMkLst>
        </pc:picChg>
        <pc:picChg chg="add mod">
          <ac:chgData name="Richard Chalk" userId="287f8aa4f4de1d19" providerId="LiveId" clId="{E3FC098F-8FE9-43D8-87C8-4C8D41B0EE8C}" dt="2023-07-19T06:21:52.140" v="637" actId="1076"/>
          <ac:picMkLst>
            <pc:docMk/>
            <pc:sldMk cId="502136373" sldId="533"/>
            <ac:picMk id="1032" creationId="{D6F11D25-9146-D25D-6181-5D4CCF4482A0}"/>
          </ac:picMkLst>
        </pc:picChg>
        <pc:picChg chg="add mod">
          <ac:chgData name="Richard Chalk" userId="287f8aa4f4de1d19" providerId="LiveId" clId="{E3FC098F-8FE9-43D8-87C8-4C8D41B0EE8C}" dt="2023-07-19T06:21:54.326" v="638" actId="1076"/>
          <ac:picMkLst>
            <pc:docMk/>
            <pc:sldMk cId="502136373" sldId="533"/>
            <ac:picMk id="1038" creationId="{42D7F0EF-9E19-8598-D84F-870147CC938D}"/>
          </ac:picMkLst>
        </pc:picChg>
      </pc:sldChg>
      <pc:sldChg chg="delSp modSp add del mod">
        <pc:chgData name="Richard Chalk" userId="287f8aa4f4de1d19" providerId="LiveId" clId="{E3FC098F-8FE9-43D8-87C8-4C8D41B0EE8C}" dt="2023-07-19T06:17:07.733" v="537" actId="2696"/>
        <pc:sldMkLst>
          <pc:docMk/>
          <pc:sldMk cId="3645877052" sldId="533"/>
        </pc:sldMkLst>
        <pc:spChg chg="mod">
          <ac:chgData name="Richard Chalk" userId="287f8aa4f4de1d19" providerId="LiveId" clId="{E3FC098F-8FE9-43D8-87C8-4C8D41B0EE8C}" dt="2023-07-19T06:16:15.208" v="536" actId="20577"/>
          <ac:spMkLst>
            <pc:docMk/>
            <pc:sldMk cId="3645877052" sldId="533"/>
            <ac:spMk id="7" creationId="{EBD62573-4B50-EAD6-8C7E-C3AE6A9F45B4}"/>
          </ac:spMkLst>
        </pc:spChg>
        <pc:picChg chg="del">
          <ac:chgData name="Richard Chalk" userId="287f8aa4f4de1d19" providerId="LiveId" clId="{E3FC098F-8FE9-43D8-87C8-4C8D41B0EE8C}" dt="2023-07-19T06:16:00.118" v="530" actId="478"/>
          <ac:picMkLst>
            <pc:docMk/>
            <pc:sldMk cId="3645877052" sldId="533"/>
            <ac:picMk id="9" creationId="{E5F9555E-7FC9-837A-2E76-F0E33F3CBCFD}"/>
          </ac:picMkLst>
        </pc:picChg>
        <pc:picChg chg="del">
          <ac:chgData name="Richard Chalk" userId="287f8aa4f4de1d19" providerId="LiveId" clId="{E3FC098F-8FE9-43D8-87C8-4C8D41B0EE8C}" dt="2023-07-19T06:16:00.857" v="531" actId="478"/>
          <ac:picMkLst>
            <pc:docMk/>
            <pc:sldMk cId="3645877052" sldId="533"/>
            <ac:picMk id="13" creationId="{D3ADA694-3183-0623-44AB-46E9C90DC3C1}"/>
          </ac:picMkLst>
        </pc:picChg>
        <pc:picChg chg="del">
          <ac:chgData name="Richard Chalk" userId="287f8aa4f4de1d19" providerId="LiveId" clId="{E3FC098F-8FE9-43D8-87C8-4C8D41B0EE8C}" dt="2023-07-19T06:16:01.619" v="532" actId="478"/>
          <ac:picMkLst>
            <pc:docMk/>
            <pc:sldMk cId="3645877052" sldId="533"/>
            <ac:picMk id="15" creationId="{C0329374-9849-DC49-E427-D054B0C640C7}"/>
          </ac:picMkLst>
        </pc:picChg>
      </pc:sldChg>
      <pc:sldChg chg="addSp delSp modSp add mod modNotesTx">
        <pc:chgData name="Richard Chalk" userId="287f8aa4f4de1d19" providerId="LiveId" clId="{E3FC098F-8FE9-43D8-87C8-4C8D41B0EE8C}" dt="2023-07-20T10:17:31.510" v="7157" actId="20577"/>
        <pc:sldMkLst>
          <pc:docMk/>
          <pc:sldMk cId="1235889856" sldId="534"/>
        </pc:sldMkLst>
        <pc:spChg chg="mod">
          <ac:chgData name="Richard Chalk" userId="287f8aa4f4de1d19" providerId="LiveId" clId="{E3FC098F-8FE9-43D8-87C8-4C8D41B0EE8C}" dt="2023-07-19T13:58:53.405" v="1635" actId="207"/>
          <ac:spMkLst>
            <pc:docMk/>
            <pc:sldMk cId="1235889856" sldId="534"/>
            <ac:spMk id="2" creationId="{2CED0939-2445-F1A3-21AE-0A535344DD5D}"/>
          </ac:spMkLst>
        </pc:spChg>
        <pc:spChg chg="add del mod">
          <ac:chgData name="Richard Chalk" userId="287f8aa4f4de1d19" providerId="LiveId" clId="{E3FC098F-8FE9-43D8-87C8-4C8D41B0EE8C}" dt="2023-07-19T13:51:54.342" v="1540" actId="478"/>
          <ac:spMkLst>
            <pc:docMk/>
            <pc:sldMk cId="1235889856" sldId="534"/>
            <ac:spMk id="3" creationId="{173D56EC-57A4-FE19-1901-5242223ADD72}"/>
          </ac:spMkLst>
        </pc:spChg>
        <pc:spChg chg="mod">
          <ac:chgData name="Richard Chalk" userId="287f8aa4f4de1d19" providerId="LiveId" clId="{E3FC098F-8FE9-43D8-87C8-4C8D41B0EE8C}" dt="2023-07-20T10:17:31.510" v="7157" actId="20577"/>
          <ac:spMkLst>
            <pc:docMk/>
            <pc:sldMk cId="1235889856" sldId="534"/>
            <ac:spMk id="7" creationId="{EBD62573-4B50-EAD6-8C7E-C3AE6A9F45B4}"/>
          </ac:spMkLst>
        </pc:spChg>
        <pc:spChg chg="add del">
          <ac:chgData name="Richard Chalk" userId="287f8aa4f4de1d19" providerId="LiveId" clId="{E3FC098F-8FE9-43D8-87C8-4C8D41B0EE8C}" dt="2023-07-19T13:45:45.803" v="1484" actId="478"/>
          <ac:spMkLst>
            <pc:docMk/>
            <pc:sldMk cId="1235889856" sldId="534"/>
            <ac:spMk id="8" creationId="{C52819AC-67A7-8BDB-0E7E-F2D3C78ABC40}"/>
          </ac:spMkLst>
        </pc:spChg>
        <pc:spChg chg="add mod">
          <ac:chgData name="Richard Chalk" userId="287f8aa4f4de1d19" providerId="LiveId" clId="{E3FC098F-8FE9-43D8-87C8-4C8D41B0EE8C}" dt="2023-07-19T13:52:37.233" v="1554" actId="14100"/>
          <ac:spMkLst>
            <pc:docMk/>
            <pc:sldMk cId="1235889856" sldId="534"/>
            <ac:spMk id="10" creationId="{EBC4538A-04DD-7030-B0B1-7CF79376EA5F}"/>
          </ac:spMkLst>
        </pc:spChg>
        <pc:spChg chg="add mod">
          <ac:chgData name="Richard Chalk" userId="287f8aa4f4de1d19" providerId="LiveId" clId="{E3FC098F-8FE9-43D8-87C8-4C8D41B0EE8C}" dt="2023-07-19T13:54:47.683" v="1593" actId="20577"/>
          <ac:spMkLst>
            <pc:docMk/>
            <pc:sldMk cId="1235889856" sldId="534"/>
            <ac:spMk id="11" creationId="{15066BB9-5584-B434-6E99-A135E9FCB81A}"/>
          </ac:spMkLst>
        </pc:spChg>
        <pc:spChg chg="add mod">
          <ac:chgData name="Richard Chalk" userId="287f8aa4f4de1d19" providerId="LiveId" clId="{E3FC098F-8FE9-43D8-87C8-4C8D41B0EE8C}" dt="2023-07-19T13:55:11.478" v="1602" actId="14100"/>
          <ac:spMkLst>
            <pc:docMk/>
            <pc:sldMk cId="1235889856" sldId="534"/>
            <ac:spMk id="12" creationId="{794EB189-43E6-4E51-DFAA-165C1697C240}"/>
          </ac:spMkLst>
        </pc:spChg>
        <pc:spChg chg="add mod">
          <ac:chgData name="Richard Chalk" userId="287f8aa4f4de1d19" providerId="LiveId" clId="{E3FC098F-8FE9-43D8-87C8-4C8D41B0EE8C}" dt="2023-07-19T13:55:33.852" v="1623" actId="1037"/>
          <ac:spMkLst>
            <pc:docMk/>
            <pc:sldMk cId="1235889856" sldId="534"/>
            <ac:spMk id="14" creationId="{72A64BBA-856D-E953-4F92-1EC6A9B7FA1D}"/>
          </ac:spMkLst>
        </pc:spChg>
        <pc:spChg chg="add mod">
          <ac:chgData name="Richard Chalk" userId="287f8aa4f4de1d19" providerId="LiveId" clId="{E3FC098F-8FE9-43D8-87C8-4C8D41B0EE8C}" dt="2023-07-19T13:58:02.710" v="1628" actId="14100"/>
          <ac:spMkLst>
            <pc:docMk/>
            <pc:sldMk cId="1235889856" sldId="534"/>
            <ac:spMk id="16" creationId="{448C6EA9-A892-5122-748F-CC798E3162A1}"/>
          </ac:spMkLst>
        </pc:spChg>
        <pc:spChg chg="add mod">
          <ac:chgData name="Richard Chalk" userId="287f8aa4f4de1d19" providerId="LiveId" clId="{E3FC098F-8FE9-43D8-87C8-4C8D41B0EE8C}" dt="2023-07-19T14:00:19.191" v="1675" actId="20577"/>
          <ac:spMkLst>
            <pc:docMk/>
            <pc:sldMk cId="1235889856" sldId="534"/>
            <ac:spMk id="17" creationId="{0178DFCF-7DD8-D79B-949F-950655479FCD}"/>
          </ac:spMkLst>
        </pc:spChg>
        <pc:spChg chg="add mod">
          <ac:chgData name="Richard Chalk" userId="287f8aa4f4de1d19" providerId="LiveId" clId="{E3FC098F-8FE9-43D8-87C8-4C8D41B0EE8C}" dt="2023-07-19T14:00:00.012" v="1670" actId="1036"/>
          <ac:spMkLst>
            <pc:docMk/>
            <pc:sldMk cId="1235889856" sldId="534"/>
            <ac:spMk id="18" creationId="{7345FFAD-AA36-4DF1-2CF6-406F5678296D}"/>
          </ac:spMkLst>
        </pc:spChg>
        <pc:spChg chg="add mod">
          <ac:chgData name="Richard Chalk" userId="287f8aa4f4de1d19" providerId="LiveId" clId="{E3FC098F-8FE9-43D8-87C8-4C8D41B0EE8C}" dt="2023-07-19T14:00:50.913" v="1682" actId="1038"/>
          <ac:spMkLst>
            <pc:docMk/>
            <pc:sldMk cId="1235889856" sldId="534"/>
            <ac:spMk id="21" creationId="{4B04AD9A-388F-971A-1DD9-EF317BF59DF4}"/>
          </ac:spMkLst>
        </pc:spChg>
        <pc:picChg chg="del">
          <ac:chgData name="Richard Chalk" userId="287f8aa4f4de1d19" providerId="LiveId" clId="{E3FC098F-8FE9-43D8-87C8-4C8D41B0EE8C}" dt="2023-07-19T13:46:21.830" v="1487" actId="478"/>
          <ac:picMkLst>
            <pc:docMk/>
            <pc:sldMk cId="1235889856" sldId="534"/>
            <ac:picMk id="9" creationId="{E5F9555E-7FC9-837A-2E76-F0E33F3CBCFD}"/>
          </ac:picMkLst>
        </pc:picChg>
        <pc:picChg chg="del">
          <ac:chgData name="Richard Chalk" userId="287f8aa4f4de1d19" providerId="LiveId" clId="{E3FC098F-8FE9-43D8-87C8-4C8D41B0EE8C}" dt="2023-07-19T13:46:20.485" v="1485" actId="478"/>
          <ac:picMkLst>
            <pc:docMk/>
            <pc:sldMk cId="1235889856" sldId="534"/>
            <ac:picMk id="13" creationId="{D3ADA694-3183-0623-44AB-46E9C90DC3C1}"/>
          </ac:picMkLst>
        </pc:picChg>
        <pc:picChg chg="del">
          <ac:chgData name="Richard Chalk" userId="287f8aa4f4de1d19" providerId="LiveId" clId="{E3FC098F-8FE9-43D8-87C8-4C8D41B0EE8C}" dt="2023-07-19T13:46:21.123" v="1486" actId="478"/>
          <ac:picMkLst>
            <pc:docMk/>
            <pc:sldMk cId="1235889856" sldId="534"/>
            <ac:picMk id="15" creationId="{C0329374-9849-DC49-E427-D054B0C640C7}"/>
          </ac:picMkLst>
        </pc:picChg>
        <pc:picChg chg="add del mod">
          <ac:chgData name="Richard Chalk" userId="287f8aa4f4de1d19" providerId="LiveId" clId="{E3FC098F-8FE9-43D8-87C8-4C8D41B0EE8C}" dt="2023-07-19T13:51:33.590" v="1536" actId="478"/>
          <ac:picMkLst>
            <pc:docMk/>
            <pc:sldMk cId="1235889856" sldId="534"/>
            <ac:picMk id="7170" creationId="{70B2EFF4-4F08-88AA-BAB4-C816731A8136}"/>
          </ac:picMkLst>
        </pc:picChg>
        <pc:picChg chg="add mod">
          <ac:chgData name="Richard Chalk" userId="287f8aa4f4de1d19" providerId="LiveId" clId="{E3FC098F-8FE9-43D8-87C8-4C8D41B0EE8C}" dt="2023-07-19T13:52:02.745" v="1542" actId="1076"/>
          <ac:picMkLst>
            <pc:docMk/>
            <pc:sldMk cId="1235889856" sldId="534"/>
            <ac:picMk id="7172" creationId="{8237C417-7DA7-3D97-388D-320D46FE3648}"/>
          </ac:picMkLst>
        </pc:picChg>
        <pc:picChg chg="add mod">
          <ac:chgData name="Richard Chalk" userId="287f8aa4f4de1d19" providerId="LiveId" clId="{E3FC098F-8FE9-43D8-87C8-4C8D41B0EE8C}" dt="2023-07-19T14:11:52.340" v="1770" actId="1037"/>
          <ac:picMkLst>
            <pc:docMk/>
            <pc:sldMk cId="1235889856" sldId="534"/>
            <ac:picMk id="7174" creationId="{ABF73E3A-9AF4-28BC-7662-71841739C4CE}"/>
          </ac:picMkLst>
        </pc:picChg>
        <pc:cxnChg chg="add mod">
          <ac:chgData name="Richard Chalk" userId="287f8aa4f4de1d19" providerId="LiveId" clId="{E3FC098F-8FE9-43D8-87C8-4C8D41B0EE8C}" dt="2023-07-19T14:00:14.081" v="1673" actId="1582"/>
          <ac:cxnSpMkLst>
            <pc:docMk/>
            <pc:sldMk cId="1235889856" sldId="534"/>
            <ac:cxnSpMk id="20" creationId="{967E3EC8-78A0-B3DE-CC00-7E6C3CDDBFE6}"/>
          </ac:cxnSpMkLst>
        </pc:cxnChg>
        <pc:cxnChg chg="add mod">
          <ac:chgData name="Richard Chalk" userId="287f8aa4f4de1d19" providerId="LiveId" clId="{E3FC098F-8FE9-43D8-87C8-4C8D41B0EE8C}" dt="2023-07-19T14:01:03.901" v="1684" actId="14100"/>
          <ac:cxnSpMkLst>
            <pc:docMk/>
            <pc:sldMk cId="1235889856" sldId="534"/>
            <ac:cxnSpMk id="22" creationId="{80C0C1C4-CFEB-4F81-854E-2778031073F5}"/>
          </ac:cxnSpMkLst>
        </pc:cxnChg>
      </pc:sldChg>
      <pc:sldChg chg="addSp delSp modSp add mod modNotesTx">
        <pc:chgData name="Richard Chalk" userId="287f8aa4f4de1d19" providerId="LiveId" clId="{E3FC098F-8FE9-43D8-87C8-4C8D41B0EE8C}" dt="2023-07-19T13:45:20.484" v="1483" actId="12"/>
        <pc:sldMkLst>
          <pc:docMk/>
          <pc:sldMk cId="2914032141" sldId="535"/>
        </pc:sldMkLst>
        <pc:spChg chg="mod">
          <ac:chgData name="Richard Chalk" userId="287f8aa4f4de1d19" providerId="LiveId" clId="{E3FC098F-8FE9-43D8-87C8-4C8D41B0EE8C}" dt="2023-07-19T06:30:42.315" v="792" actId="113"/>
          <ac:spMkLst>
            <pc:docMk/>
            <pc:sldMk cId="2914032141" sldId="535"/>
            <ac:spMk id="2" creationId="{2CED0939-2445-F1A3-21AE-0A535344DD5D}"/>
          </ac:spMkLst>
        </pc:spChg>
        <pc:spChg chg="mod">
          <ac:chgData name="Richard Chalk" userId="287f8aa4f4de1d19" providerId="LiveId" clId="{E3FC098F-8FE9-43D8-87C8-4C8D41B0EE8C}" dt="2023-07-19T06:31:29.452" v="806" actId="20577"/>
          <ac:spMkLst>
            <pc:docMk/>
            <pc:sldMk cId="2914032141" sldId="535"/>
            <ac:spMk id="3" creationId="{173D56EC-57A4-FE19-1901-5242223ADD72}"/>
          </ac:spMkLst>
        </pc:spChg>
        <pc:picChg chg="del">
          <ac:chgData name="Richard Chalk" userId="287f8aa4f4de1d19" providerId="LiveId" clId="{E3FC098F-8FE9-43D8-87C8-4C8D41B0EE8C}" dt="2023-07-19T06:31:35.096" v="807" actId="478"/>
          <ac:picMkLst>
            <pc:docMk/>
            <pc:sldMk cId="2914032141" sldId="535"/>
            <ac:picMk id="5" creationId="{6325E9FD-CB31-18CC-9788-1DF96F31E1FE}"/>
          </ac:picMkLst>
        </pc:picChg>
        <pc:picChg chg="del">
          <ac:chgData name="Richard Chalk" userId="287f8aa4f4de1d19" providerId="LiveId" clId="{E3FC098F-8FE9-43D8-87C8-4C8D41B0EE8C}" dt="2023-07-19T06:29:09.014" v="771" actId="478"/>
          <ac:picMkLst>
            <pc:docMk/>
            <pc:sldMk cId="2914032141" sldId="535"/>
            <ac:picMk id="1028" creationId="{12C38E92-9383-7C55-A4B4-544CBCC2C4D6}"/>
          </ac:picMkLst>
        </pc:picChg>
        <pc:picChg chg="del">
          <ac:chgData name="Richard Chalk" userId="287f8aa4f4de1d19" providerId="LiveId" clId="{E3FC098F-8FE9-43D8-87C8-4C8D41B0EE8C}" dt="2023-07-19T06:29:08.443" v="770" actId="478"/>
          <ac:picMkLst>
            <pc:docMk/>
            <pc:sldMk cId="2914032141" sldId="535"/>
            <ac:picMk id="1030" creationId="{A169DE91-561F-D90D-3895-CB6D865217F7}"/>
          </ac:picMkLst>
        </pc:picChg>
        <pc:picChg chg="del">
          <ac:chgData name="Richard Chalk" userId="287f8aa4f4de1d19" providerId="LiveId" clId="{E3FC098F-8FE9-43D8-87C8-4C8D41B0EE8C}" dt="2023-07-19T06:29:06.704" v="768" actId="478"/>
          <ac:picMkLst>
            <pc:docMk/>
            <pc:sldMk cId="2914032141" sldId="535"/>
            <ac:picMk id="1032" creationId="{D6F11D25-9146-D25D-6181-5D4CCF4482A0}"/>
          </ac:picMkLst>
        </pc:picChg>
        <pc:picChg chg="del">
          <ac:chgData name="Richard Chalk" userId="287f8aa4f4de1d19" providerId="LiveId" clId="{E3FC098F-8FE9-43D8-87C8-4C8D41B0EE8C}" dt="2023-07-19T06:29:07.794" v="769" actId="478"/>
          <ac:picMkLst>
            <pc:docMk/>
            <pc:sldMk cId="2914032141" sldId="535"/>
            <ac:picMk id="1038" creationId="{42D7F0EF-9E19-8598-D84F-870147CC938D}"/>
          </ac:picMkLst>
        </pc:picChg>
        <pc:picChg chg="add mod">
          <ac:chgData name="Richard Chalk" userId="287f8aa4f4de1d19" providerId="LiveId" clId="{E3FC098F-8FE9-43D8-87C8-4C8D41B0EE8C}" dt="2023-07-19T06:31:40.164" v="808" actId="14100"/>
          <ac:picMkLst>
            <pc:docMk/>
            <pc:sldMk cId="2914032141" sldId="535"/>
            <ac:picMk id="2050" creationId="{0EEC7EEB-4C10-02C4-717F-998183114408}"/>
          </ac:picMkLst>
        </pc:picChg>
      </pc:sldChg>
      <pc:sldChg chg="add ord">
        <pc:chgData name="Richard Chalk" userId="287f8aa4f4de1d19" providerId="LiveId" clId="{E3FC098F-8FE9-43D8-87C8-4C8D41B0EE8C}" dt="2023-07-19T14:08:43.469" v="1701"/>
        <pc:sldMkLst>
          <pc:docMk/>
          <pc:sldMk cId="1964049909" sldId="536"/>
        </pc:sldMkLst>
      </pc:sldChg>
      <pc:sldChg chg="addSp delSp modSp add mod">
        <pc:chgData name="Richard Chalk" userId="287f8aa4f4de1d19" providerId="LiveId" clId="{E3FC098F-8FE9-43D8-87C8-4C8D41B0EE8C}" dt="2023-07-19T18:54:52.108" v="3548" actId="207"/>
        <pc:sldMkLst>
          <pc:docMk/>
          <pc:sldMk cId="490169108" sldId="537"/>
        </pc:sldMkLst>
        <pc:spChg chg="mod">
          <ac:chgData name="Richard Chalk" userId="287f8aa4f4de1d19" providerId="LiveId" clId="{E3FC098F-8FE9-43D8-87C8-4C8D41B0EE8C}" dt="2023-07-19T14:18:57.657" v="1907" actId="113"/>
          <ac:spMkLst>
            <pc:docMk/>
            <pc:sldMk cId="490169108" sldId="537"/>
            <ac:spMk id="2" creationId="{2CED0939-2445-F1A3-21AE-0A535344DD5D}"/>
          </ac:spMkLst>
        </pc:spChg>
        <pc:spChg chg="mod">
          <ac:chgData name="Richard Chalk" userId="287f8aa4f4de1d19" providerId="LiveId" clId="{E3FC098F-8FE9-43D8-87C8-4C8D41B0EE8C}" dt="2023-07-19T14:18:22.587" v="1900" actId="14100"/>
          <ac:spMkLst>
            <pc:docMk/>
            <pc:sldMk cId="490169108" sldId="537"/>
            <ac:spMk id="3" creationId="{173D56EC-57A4-FE19-1901-5242223ADD72}"/>
          </ac:spMkLst>
        </pc:spChg>
        <pc:spChg chg="mod">
          <ac:chgData name="Richard Chalk" userId="287f8aa4f4de1d19" providerId="LiveId" clId="{E3FC098F-8FE9-43D8-87C8-4C8D41B0EE8C}" dt="2023-07-19T14:09:14.522" v="1713" actId="20577"/>
          <ac:spMkLst>
            <pc:docMk/>
            <pc:sldMk cId="490169108" sldId="537"/>
            <ac:spMk id="7" creationId="{EBD62573-4B50-EAD6-8C7E-C3AE6A9F45B4}"/>
          </ac:spMkLst>
        </pc:spChg>
        <pc:spChg chg="add del">
          <ac:chgData name="Richard Chalk" userId="287f8aa4f4de1d19" providerId="LiveId" clId="{E3FC098F-8FE9-43D8-87C8-4C8D41B0EE8C}" dt="2023-07-19T14:09:44.115" v="1714" actId="478"/>
          <ac:spMkLst>
            <pc:docMk/>
            <pc:sldMk cId="490169108" sldId="537"/>
            <ac:spMk id="8" creationId="{ED2F839E-2257-E66C-DF04-23DA30640E8D}"/>
          </ac:spMkLst>
        </pc:spChg>
        <pc:spChg chg="add mod">
          <ac:chgData name="Richard Chalk" userId="287f8aa4f4de1d19" providerId="LiveId" clId="{E3FC098F-8FE9-43D8-87C8-4C8D41B0EE8C}" dt="2023-07-19T18:54:52.108" v="3548" actId="207"/>
          <ac:spMkLst>
            <pc:docMk/>
            <pc:sldMk cId="490169108" sldId="537"/>
            <ac:spMk id="11" creationId="{289240D9-2B35-5205-24FE-A65573DEA281}"/>
          </ac:spMkLst>
        </pc:spChg>
        <pc:picChg chg="add mod">
          <ac:chgData name="Richard Chalk" userId="287f8aa4f4de1d19" providerId="LiveId" clId="{E3FC098F-8FE9-43D8-87C8-4C8D41B0EE8C}" dt="2023-07-19T14:13:39.053" v="1825"/>
          <ac:picMkLst>
            <pc:docMk/>
            <pc:sldMk cId="490169108" sldId="537"/>
            <ac:picMk id="9" creationId="{3FD9DE2C-01D6-9D6D-26E4-DA2F4D182203}"/>
          </ac:picMkLst>
        </pc:picChg>
        <pc:picChg chg="add mod">
          <ac:chgData name="Richard Chalk" userId="287f8aa4f4de1d19" providerId="LiveId" clId="{E3FC098F-8FE9-43D8-87C8-4C8D41B0EE8C}" dt="2023-07-19T14:13:45.742" v="1827" actId="167"/>
          <ac:picMkLst>
            <pc:docMk/>
            <pc:sldMk cId="490169108" sldId="537"/>
            <ac:picMk id="10" creationId="{432DAA5A-3895-79F7-7F4A-288A8280420A}"/>
          </ac:picMkLst>
        </pc:picChg>
        <pc:picChg chg="add mod">
          <ac:chgData name="Richard Chalk" userId="287f8aa4f4de1d19" providerId="LiveId" clId="{E3FC098F-8FE9-43D8-87C8-4C8D41B0EE8C}" dt="2023-07-19T14:23:28.614" v="2008" actId="1076"/>
          <ac:picMkLst>
            <pc:docMk/>
            <pc:sldMk cId="490169108" sldId="537"/>
            <ac:picMk id="12" creationId="{50999DFC-D2F1-6677-CFF7-1B436CB93C24}"/>
          </ac:picMkLst>
        </pc:picChg>
      </pc:sldChg>
      <pc:sldChg chg="add del">
        <pc:chgData name="Richard Chalk" userId="287f8aa4f4de1d19" providerId="LiveId" clId="{E3FC098F-8FE9-43D8-87C8-4C8D41B0EE8C}" dt="2023-07-19T10:08:22.572" v="1236"/>
        <pc:sldMkLst>
          <pc:docMk/>
          <pc:sldMk cId="2701936146" sldId="537"/>
        </pc:sldMkLst>
      </pc:sldChg>
      <pc:sldChg chg="addSp delSp modSp add mod">
        <pc:chgData name="Richard Chalk" userId="287f8aa4f4de1d19" providerId="LiveId" clId="{E3FC098F-8FE9-43D8-87C8-4C8D41B0EE8C}" dt="2023-07-19T14:18:14.777" v="1897" actId="20577"/>
        <pc:sldMkLst>
          <pc:docMk/>
          <pc:sldMk cId="1201188176" sldId="538"/>
        </pc:sldMkLst>
        <pc:spChg chg="mod">
          <ac:chgData name="Richard Chalk" userId="287f8aa4f4de1d19" providerId="LiveId" clId="{E3FC098F-8FE9-43D8-87C8-4C8D41B0EE8C}" dt="2023-07-19T14:18:14.777" v="1897" actId="20577"/>
          <ac:spMkLst>
            <pc:docMk/>
            <pc:sldMk cId="1201188176" sldId="538"/>
            <ac:spMk id="2" creationId="{2CED0939-2445-F1A3-21AE-0A535344DD5D}"/>
          </ac:spMkLst>
        </pc:spChg>
        <pc:spChg chg="del mod">
          <ac:chgData name="Richard Chalk" userId="287f8aa4f4de1d19" providerId="LiveId" clId="{E3FC098F-8FE9-43D8-87C8-4C8D41B0EE8C}" dt="2023-07-19T14:15:05.530" v="1847" actId="478"/>
          <ac:spMkLst>
            <pc:docMk/>
            <pc:sldMk cId="1201188176" sldId="538"/>
            <ac:spMk id="7" creationId="{EBD62573-4B50-EAD6-8C7E-C3AE6A9F45B4}"/>
          </ac:spMkLst>
        </pc:spChg>
        <pc:spChg chg="add mod">
          <ac:chgData name="Richard Chalk" userId="287f8aa4f4de1d19" providerId="LiveId" clId="{E3FC098F-8FE9-43D8-87C8-4C8D41B0EE8C}" dt="2023-07-19T14:15:05.904" v="1848"/>
          <ac:spMkLst>
            <pc:docMk/>
            <pc:sldMk cId="1201188176" sldId="538"/>
            <ac:spMk id="8" creationId="{8DD6A744-4822-08AD-BB65-7C0936FAF55D}"/>
          </ac:spMkLst>
        </pc:spChg>
        <pc:picChg chg="add mod">
          <ac:chgData name="Richard Chalk" userId="287f8aa4f4de1d19" providerId="LiveId" clId="{E3FC098F-8FE9-43D8-87C8-4C8D41B0EE8C}" dt="2023-07-19T14:11:54.073" v="1771"/>
          <ac:picMkLst>
            <pc:docMk/>
            <pc:sldMk cId="1201188176" sldId="538"/>
            <ac:picMk id="3" creationId="{6B621D9A-AEF7-8EC3-AA70-9382F8A25510}"/>
          </ac:picMkLst>
        </pc:picChg>
        <pc:picChg chg="add mod">
          <ac:chgData name="Richard Chalk" userId="287f8aa4f4de1d19" providerId="LiveId" clId="{E3FC098F-8FE9-43D8-87C8-4C8D41B0EE8C}" dt="2023-07-19T14:15:05.904" v="1848"/>
          <ac:picMkLst>
            <pc:docMk/>
            <pc:sldMk cId="1201188176" sldId="538"/>
            <ac:picMk id="9" creationId="{82AFE7AB-B851-C07D-B873-3D1174805B55}"/>
          </ac:picMkLst>
        </pc:picChg>
      </pc:sldChg>
      <pc:sldChg chg="modSp add del mod">
        <pc:chgData name="Richard Chalk" userId="287f8aa4f4de1d19" providerId="LiveId" clId="{E3FC098F-8FE9-43D8-87C8-4C8D41B0EE8C}" dt="2023-07-19T14:01:31.773" v="1687" actId="47"/>
        <pc:sldMkLst>
          <pc:docMk/>
          <pc:sldMk cId="1276910916" sldId="538"/>
        </pc:sldMkLst>
        <pc:spChg chg="mod">
          <ac:chgData name="Richard Chalk" userId="287f8aa4f4de1d19" providerId="LiveId" clId="{E3FC098F-8FE9-43D8-87C8-4C8D41B0EE8C}" dt="2023-07-19T14:01:23.863" v="1685" actId="21"/>
          <ac:spMkLst>
            <pc:docMk/>
            <pc:sldMk cId="1276910916" sldId="538"/>
            <ac:spMk id="3" creationId="{173D56EC-57A4-FE19-1901-5242223ADD72}"/>
          </ac:spMkLst>
        </pc:spChg>
      </pc:sldChg>
      <pc:sldChg chg="addSp delSp modSp add mod modNotesTx">
        <pc:chgData name="Richard Chalk" userId="287f8aa4f4de1d19" providerId="LiveId" clId="{E3FC098F-8FE9-43D8-87C8-4C8D41B0EE8C}" dt="2023-07-19T14:26:24.572" v="2087" actId="20577"/>
        <pc:sldMkLst>
          <pc:docMk/>
          <pc:sldMk cId="1798859915" sldId="539"/>
        </pc:sldMkLst>
        <pc:spChg chg="mod">
          <ac:chgData name="Richard Chalk" userId="287f8aa4f4de1d19" providerId="LiveId" clId="{E3FC098F-8FE9-43D8-87C8-4C8D41B0EE8C}" dt="2023-07-19T14:26:24.572" v="2087" actId="20577"/>
          <ac:spMkLst>
            <pc:docMk/>
            <pc:sldMk cId="1798859915" sldId="539"/>
            <ac:spMk id="2" creationId="{2CED0939-2445-F1A3-21AE-0A535344DD5D}"/>
          </ac:spMkLst>
        </pc:spChg>
        <pc:spChg chg="mod">
          <ac:chgData name="Richard Chalk" userId="287f8aa4f4de1d19" providerId="LiveId" clId="{E3FC098F-8FE9-43D8-87C8-4C8D41B0EE8C}" dt="2023-07-19T14:14:56.669" v="1846" actId="20577"/>
          <ac:spMkLst>
            <pc:docMk/>
            <pc:sldMk cId="1798859915" sldId="539"/>
            <ac:spMk id="7" creationId="{EBD62573-4B50-EAD6-8C7E-C3AE6A9F45B4}"/>
          </ac:spMkLst>
        </pc:spChg>
        <pc:spChg chg="del">
          <ac:chgData name="Richard Chalk" userId="287f8aa4f4de1d19" providerId="LiveId" clId="{E3FC098F-8FE9-43D8-87C8-4C8D41B0EE8C}" dt="2023-07-19T14:23:02.801" v="1998" actId="478"/>
          <ac:spMkLst>
            <pc:docMk/>
            <pc:sldMk cId="1798859915" sldId="539"/>
            <ac:spMk id="10" creationId="{EBC4538A-04DD-7030-B0B1-7CF79376EA5F}"/>
          </ac:spMkLst>
        </pc:spChg>
        <pc:spChg chg="del mod">
          <ac:chgData name="Richard Chalk" userId="287f8aa4f4de1d19" providerId="LiveId" clId="{E3FC098F-8FE9-43D8-87C8-4C8D41B0EE8C}" dt="2023-07-19T14:23:03.738" v="1999" actId="478"/>
          <ac:spMkLst>
            <pc:docMk/>
            <pc:sldMk cId="1798859915" sldId="539"/>
            <ac:spMk id="11" creationId="{15066BB9-5584-B434-6E99-A135E9FCB81A}"/>
          </ac:spMkLst>
        </pc:spChg>
        <pc:spChg chg="del">
          <ac:chgData name="Richard Chalk" userId="287f8aa4f4de1d19" providerId="LiveId" clId="{E3FC098F-8FE9-43D8-87C8-4C8D41B0EE8C}" dt="2023-07-19T14:23:05.949" v="2001" actId="478"/>
          <ac:spMkLst>
            <pc:docMk/>
            <pc:sldMk cId="1798859915" sldId="539"/>
            <ac:spMk id="12" creationId="{794EB189-43E6-4E51-DFAA-165C1697C240}"/>
          </ac:spMkLst>
        </pc:spChg>
        <pc:spChg chg="del">
          <ac:chgData name="Richard Chalk" userId="287f8aa4f4de1d19" providerId="LiveId" clId="{E3FC098F-8FE9-43D8-87C8-4C8D41B0EE8C}" dt="2023-07-19T14:23:05.115" v="2000" actId="478"/>
          <ac:spMkLst>
            <pc:docMk/>
            <pc:sldMk cId="1798859915" sldId="539"/>
            <ac:spMk id="14" creationId="{72A64BBA-856D-E953-4F92-1EC6A9B7FA1D}"/>
          </ac:spMkLst>
        </pc:spChg>
        <pc:spChg chg="del">
          <ac:chgData name="Richard Chalk" userId="287f8aa4f4de1d19" providerId="LiveId" clId="{E3FC098F-8FE9-43D8-87C8-4C8D41B0EE8C}" dt="2023-07-19T14:22:59.997" v="1995" actId="478"/>
          <ac:spMkLst>
            <pc:docMk/>
            <pc:sldMk cId="1798859915" sldId="539"/>
            <ac:spMk id="16" creationId="{448C6EA9-A892-5122-748F-CC798E3162A1}"/>
          </ac:spMkLst>
        </pc:spChg>
        <pc:spChg chg="del">
          <ac:chgData name="Richard Chalk" userId="287f8aa4f4de1d19" providerId="LiveId" clId="{E3FC098F-8FE9-43D8-87C8-4C8D41B0EE8C}" dt="2023-07-19T14:23:07.514" v="2003" actId="478"/>
          <ac:spMkLst>
            <pc:docMk/>
            <pc:sldMk cId="1798859915" sldId="539"/>
            <ac:spMk id="17" creationId="{0178DFCF-7DD8-D79B-949F-950655479FCD}"/>
          </ac:spMkLst>
        </pc:spChg>
        <pc:spChg chg="del">
          <ac:chgData name="Richard Chalk" userId="287f8aa4f4de1d19" providerId="LiveId" clId="{E3FC098F-8FE9-43D8-87C8-4C8D41B0EE8C}" dt="2023-07-19T14:23:06.810" v="2002" actId="478"/>
          <ac:spMkLst>
            <pc:docMk/>
            <pc:sldMk cId="1798859915" sldId="539"/>
            <ac:spMk id="18" creationId="{7345FFAD-AA36-4DF1-2CF6-406F5678296D}"/>
          </ac:spMkLst>
        </pc:spChg>
        <pc:spChg chg="del">
          <ac:chgData name="Richard Chalk" userId="287f8aa4f4de1d19" providerId="LiveId" clId="{E3FC098F-8FE9-43D8-87C8-4C8D41B0EE8C}" dt="2023-07-19T14:23:10.016" v="2006" actId="478"/>
          <ac:spMkLst>
            <pc:docMk/>
            <pc:sldMk cId="1798859915" sldId="539"/>
            <ac:spMk id="21" creationId="{4B04AD9A-388F-971A-1DD9-EF317BF59DF4}"/>
          </ac:spMkLst>
        </pc:spChg>
        <pc:spChg chg="add del">
          <ac:chgData name="Richard Chalk" userId="287f8aa4f4de1d19" providerId="LiveId" clId="{E3FC098F-8FE9-43D8-87C8-4C8D41B0EE8C}" dt="2023-07-19T14:19:06.146" v="1908" actId="478"/>
          <ac:spMkLst>
            <pc:docMk/>
            <pc:sldMk cId="1798859915" sldId="539"/>
            <ac:spMk id="23" creationId="{2709F928-81EA-8174-9444-FA782EDEDE6E}"/>
          </ac:spMkLst>
        </pc:spChg>
        <pc:picChg chg="add mod">
          <ac:chgData name="Richard Chalk" userId="287f8aa4f4de1d19" providerId="LiveId" clId="{E3FC098F-8FE9-43D8-87C8-4C8D41B0EE8C}" dt="2023-07-19T14:13:29.322" v="1824" actId="1076"/>
          <ac:picMkLst>
            <pc:docMk/>
            <pc:sldMk cId="1798859915" sldId="539"/>
            <ac:picMk id="8" creationId="{03DDC474-BF92-A4F9-AADB-DDE806192008}"/>
          </ac:picMkLst>
        </pc:picChg>
        <pc:picChg chg="add del">
          <ac:chgData name="Richard Chalk" userId="287f8aa4f4de1d19" providerId="LiveId" clId="{E3FC098F-8FE9-43D8-87C8-4C8D41B0EE8C}" dt="2023-07-19T14:14:43.418" v="1833" actId="478"/>
          <ac:picMkLst>
            <pc:docMk/>
            <pc:sldMk cId="1798859915" sldId="539"/>
            <ac:picMk id="13" creationId="{5F9B6BF1-4993-1D27-ADE3-5F255D67BBFD}"/>
          </ac:picMkLst>
        </pc:picChg>
        <pc:picChg chg="add mod">
          <ac:chgData name="Richard Chalk" userId="287f8aa4f4de1d19" providerId="LiveId" clId="{E3FC098F-8FE9-43D8-87C8-4C8D41B0EE8C}" dt="2023-07-19T14:14:52.150" v="1836" actId="1076"/>
          <ac:picMkLst>
            <pc:docMk/>
            <pc:sldMk cId="1798859915" sldId="539"/>
            <ac:picMk id="19" creationId="{2CC49AFA-7B92-90BD-E364-E4B211B4E76F}"/>
          </ac:picMkLst>
        </pc:picChg>
        <pc:picChg chg="add mod">
          <ac:chgData name="Richard Chalk" userId="287f8aa4f4de1d19" providerId="LiveId" clId="{E3FC098F-8FE9-43D8-87C8-4C8D41B0EE8C}" dt="2023-07-19T14:25:02.430" v="2063" actId="1076"/>
          <ac:picMkLst>
            <pc:docMk/>
            <pc:sldMk cId="1798859915" sldId="539"/>
            <ac:picMk id="25" creationId="{39CC15BC-6688-190C-F5C2-E518BA451059}"/>
          </ac:picMkLst>
        </pc:picChg>
        <pc:picChg chg="del">
          <ac:chgData name="Richard Chalk" userId="287f8aa4f4de1d19" providerId="LiveId" clId="{E3FC098F-8FE9-43D8-87C8-4C8D41B0EE8C}" dt="2023-07-19T14:23:00.837" v="1996" actId="478"/>
          <ac:picMkLst>
            <pc:docMk/>
            <pc:sldMk cId="1798859915" sldId="539"/>
            <ac:picMk id="7172" creationId="{8237C417-7DA7-3D97-388D-320D46FE3648}"/>
          </ac:picMkLst>
        </pc:picChg>
        <pc:picChg chg="add del">
          <ac:chgData name="Richard Chalk" userId="287f8aa4f4de1d19" providerId="LiveId" clId="{E3FC098F-8FE9-43D8-87C8-4C8D41B0EE8C}" dt="2023-07-19T14:14:25.704" v="1830" actId="21"/>
          <ac:picMkLst>
            <pc:docMk/>
            <pc:sldMk cId="1798859915" sldId="539"/>
            <ac:picMk id="12290" creationId="{4BB62A13-C07E-FBD0-C24E-779E4B105CEE}"/>
          </ac:picMkLst>
        </pc:picChg>
        <pc:picChg chg="add del mod">
          <ac:chgData name="Richard Chalk" userId="287f8aa4f4de1d19" providerId="LiveId" clId="{E3FC098F-8FE9-43D8-87C8-4C8D41B0EE8C}" dt="2023-07-19T14:25:00.205" v="2062" actId="478"/>
          <ac:picMkLst>
            <pc:docMk/>
            <pc:sldMk cId="1798859915" sldId="539"/>
            <ac:picMk id="12292" creationId="{D4A3BD51-EB7F-1AFB-0BDD-10387970CC80}"/>
          </ac:picMkLst>
        </pc:picChg>
        <pc:picChg chg="add mod">
          <ac:chgData name="Richard Chalk" userId="287f8aa4f4de1d19" providerId="LiveId" clId="{E3FC098F-8FE9-43D8-87C8-4C8D41B0EE8C}" dt="2023-07-19T14:26:08.108" v="2072" actId="166"/>
          <ac:picMkLst>
            <pc:docMk/>
            <pc:sldMk cId="1798859915" sldId="539"/>
            <ac:picMk id="12294" creationId="{6FD88DAD-C095-2982-C101-C80B8C503F05}"/>
          </ac:picMkLst>
        </pc:picChg>
        <pc:picChg chg="add mod">
          <ac:chgData name="Richard Chalk" userId="287f8aa4f4de1d19" providerId="LiveId" clId="{E3FC098F-8FE9-43D8-87C8-4C8D41B0EE8C}" dt="2023-07-19T14:26:02.162" v="2071" actId="1076"/>
          <ac:picMkLst>
            <pc:docMk/>
            <pc:sldMk cId="1798859915" sldId="539"/>
            <ac:picMk id="12296" creationId="{F791B8F7-C277-F3F2-1A83-DCF776ADEAF3}"/>
          </ac:picMkLst>
        </pc:picChg>
        <pc:cxnChg chg="del mod">
          <ac:chgData name="Richard Chalk" userId="287f8aa4f4de1d19" providerId="LiveId" clId="{E3FC098F-8FE9-43D8-87C8-4C8D41B0EE8C}" dt="2023-07-19T14:23:08.219" v="2004" actId="478"/>
          <ac:cxnSpMkLst>
            <pc:docMk/>
            <pc:sldMk cId="1798859915" sldId="539"/>
            <ac:cxnSpMk id="20" creationId="{967E3EC8-78A0-B3DE-CC00-7E6C3CDDBFE6}"/>
          </ac:cxnSpMkLst>
        </pc:cxnChg>
        <pc:cxnChg chg="del mod">
          <ac:chgData name="Richard Chalk" userId="287f8aa4f4de1d19" providerId="LiveId" clId="{E3FC098F-8FE9-43D8-87C8-4C8D41B0EE8C}" dt="2023-07-19T14:23:08.892" v="2005" actId="478"/>
          <ac:cxnSpMkLst>
            <pc:docMk/>
            <pc:sldMk cId="1798859915" sldId="539"/>
            <ac:cxnSpMk id="22" creationId="{80C0C1C4-CFEB-4F81-854E-2778031073F5}"/>
          </ac:cxnSpMkLst>
        </pc:cxnChg>
      </pc:sldChg>
      <pc:sldChg chg="addSp modSp new del">
        <pc:chgData name="Richard Chalk" userId="287f8aa4f4de1d19" providerId="LiveId" clId="{E3FC098F-8FE9-43D8-87C8-4C8D41B0EE8C}" dt="2023-07-19T14:15:11.645" v="1849" actId="47"/>
        <pc:sldMkLst>
          <pc:docMk/>
          <pc:sldMk cId="314842490" sldId="540"/>
        </pc:sldMkLst>
        <pc:picChg chg="add mod">
          <ac:chgData name="Richard Chalk" userId="287f8aa4f4de1d19" providerId="LiveId" clId="{E3FC098F-8FE9-43D8-87C8-4C8D41B0EE8C}" dt="2023-07-19T14:14:27.710" v="1831"/>
          <ac:picMkLst>
            <pc:docMk/>
            <pc:sldMk cId="314842490" sldId="540"/>
            <ac:picMk id="4" creationId="{4B3E72DE-110E-DF18-77D4-9CC88ABDC1DF}"/>
          </ac:picMkLst>
        </pc:picChg>
      </pc:sldChg>
      <pc:sldChg chg="addSp delSp modSp add mod modNotesTx">
        <pc:chgData name="Richard Chalk" userId="287f8aa4f4de1d19" providerId="LiveId" clId="{E3FC098F-8FE9-43D8-87C8-4C8D41B0EE8C}" dt="2023-07-20T05:16:47.060" v="5571" actId="20577"/>
        <pc:sldMkLst>
          <pc:docMk/>
          <pc:sldMk cId="3436339194" sldId="540"/>
        </pc:sldMkLst>
        <pc:spChg chg="add mod">
          <ac:chgData name="Richard Chalk" userId="287f8aa4f4de1d19" providerId="LiveId" clId="{E3FC098F-8FE9-43D8-87C8-4C8D41B0EE8C}" dt="2023-07-19T14:40:07.526" v="2502" actId="1036"/>
          <ac:spMkLst>
            <pc:docMk/>
            <pc:sldMk cId="3436339194" sldId="540"/>
            <ac:spMk id="10" creationId="{367EFB2F-54AA-64E3-C068-D1A632C3E512}"/>
          </ac:spMkLst>
        </pc:spChg>
        <pc:spChg chg="mod">
          <ac:chgData name="Richard Chalk" userId="287f8aa4f4de1d19" providerId="LiveId" clId="{E3FC098F-8FE9-43D8-87C8-4C8D41B0EE8C}" dt="2023-07-19T14:35:42.625" v="2398" actId="20577"/>
          <ac:spMkLst>
            <pc:docMk/>
            <pc:sldMk cId="3436339194" sldId="540"/>
            <ac:spMk id="152" creationId="{00000000-0000-0000-0000-000000000000}"/>
          </ac:spMkLst>
        </pc:spChg>
        <pc:spChg chg="mod">
          <ac:chgData name="Richard Chalk" userId="287f8aa4f4de1d19" providerId="LiveId" clId="{E3FC098F-8FE9-43D8-87C8-4C8D41B0EE8C}" dt="2023-07-19T14:40:47.840" v="2514" actId="113"/>
          <ac:spMkLst>
            <pc:docMk/>
            <pc:sldMk cId="3436339194" sldId="540"/>
            <ac:spMk id="159" creationId="{00000000-0000-0000-0000-000000000000}"/>
          </ac:spMkLst>
        </pc:spChg>
        <pc:grpChg chg="mod">
          <ac:chgData name="Richard Chalk" userId="287f8aa4f4de1d19" providerId="LiveId" clId="{E3FC098F-8FE9-43D8-87C8-4C8D41B0EE8C}" dt="2023-07-19T14:35:51.520" v="2413" actId="1035"/>
          <ac:grpSpMkLst>
            <pc:docMk/>
            <pc:sldMk cId="3436339194" sldId="540"/>
            <ac:grpSpMk id="6" creationId="{7308CB4A-F4E5-69D5-DEB8-062FCE06CE10}"/>
          </ac:grpSpMkLst>
        </pc:grpChg>
        <pc:picChg chg="del">
          <ac:chgData name="Richard Chalk" userId="287f8aa4f4de1d19" providerId="LiveId" clId="{E3FC098F-8FE9-43D8-87C8-4C8D41B0EE8C}" dt="2023-07-19T14:35:45.143" v="2399" actId="478"/>
          <ac:picMkLst>
            <pc:docMk/>
            <pc:sldMk cId="3436339194" sldId="540"/>
            <ac:picMk id="2" creationId="{C91A7F54-BEB5-7C16-669C-4848CEA05DCF}"/>
          </ac:picMkLst>
        </pc:picChg>
        <pc:picChg chg="del">
          <ac:chgData name="Richard Chalk" userId="287f8aa4f4de1d19" providerId="LiveId" clId="{E3FC098F-8FE9-43D8-87C8-4C8D41B0EE8C}" dt="2023-07-19T14:35:45.843" v="2400" actId="478"/>
          <ac:picMkLst>
            <pc:docMk/>
            <pc:sldMk cId="3436339194" sldId="540"/>
            <ac:picMk id="5" creationId="{CDEC0F47-627B-CBCC-7804-83056BC102FD}"/>
          </ac:picMkLst>
        </pc:picChg>
      </pc:sldChg>
      <pc:sldChg chg="addSp delSp modSp add mod modNotesTx">
        <pc:chgData name="Richard Chalk" userId="287f8aa4f4de1d19" providerId="LiveId" clId="{E3FC098F-8FE9-43D8-87C8-4C8D41B0EE8C}" dt="2023-07-20T04:43:34.889" v="4325" actId="20577"/>
        <pc:sldMkLst>
          <pc:docMk/>
          <pc:sldMk cId="3465289972" sldId="541"/>
        </pc:sldMkLst>
        <pc:spChg chg="mod">
          <ac:chgData name="Richard Chalk" userId="287f8aa4f4de1d19" providerId="LiveId" clId="{E3FC098F-8FE9-43D8-87C8-4C8D41B0EE8C}" dt="2023-07-20T04:42:49.728" v="4231" actId="113"/>
          <ac:spMkLst>
            <pc:docMk/>
            <pc:sldMk cId="3465289972" sldId="541"/>
            <ac:spMk id="2" creationId="{2CED0939-2445-F1A3-21AE-0A535344DD5D}"/>
          </ac:spMkLst>
        </pc:spChg>
        <pc:spChg chg="del mod">
          <ac:chgData name="Richard Chalk" userId="287f8aa4f4de1d19" providerId="LiveId" clId="{E3FC098F-8FE9-43D8-87C8-4C8D41B0EE8C}" dt="2023-07-19T14:50:06.305" v="3081" actId="478"/>
          <ac:spMkLst>
            <pc:docMk/>
            <pc:sldMk cId="3465289972" sldId="541"/>
            <ac:spMk id="8" creationId="{B8D39B89-8255-9704-36FA-A4485C8B14BB}"/>
          </ac:spMkLst>
        </pc:spChg>
        <pc:picChg chg="add del">
          <ac:chgData name="Richard Chalk" userId="287f8aa4f4de1d19" providerId="LiveId" clId="{E3FC098F-8FE9-43D8-87C8-4C8D41B0EE8C}" dt="2023-07-20T04:39:33.683" v="3992" actId="22"/>
          <ac:picMkLst>
            <pc:docMk/>
            <pc:sldMk cId="3465289972" sldId="541"/>
            <ac:picMk id="13" creationId="{3D5AAAD6-A9F2-008F-9FBB-FBC9EA48F9D9}"/>
          </ac:picMkLst>
        </pc:picChg>
      </pc:sldChg>
      <pc:sldChg chg="addSp delSp modSp add mod ord modNotesTx">
        <pc:chgData name="Richard Chalk" userId="287f8aa4f4de1d19" providerId="LiveId" clId="{E3FC098F-8FE9-43D8-87C8-4C8D41B0EE8C}" dt="2023-07-20T10:25:00.108" v="7313" actId="1037"/>
        <pc:sldMkLst>
          <pc:docMk/>
          <pc:sldMk cId="2410027342" sldId="542"/>
        </pc:sldMkLst>
        <pc:spChg chg="mod">
          <ac:chgData name="Richard Chalk" userId="287f8aa4f4de1d19" providerId="LiveId" clId="{E3FC098F-8FE9-43D8-87C8-4C8D41B0EE8C}" dt="2023-07-20T04:22:22.693" v="3573" actId="113"/>
          <ac:spMkLst>
            <pc:docMk/>
            <pc:sldMk cId="2410027342" sldId="542"/>
            <ac:spMk id="2" creationId="{2CED0939-2445-F1A3-21AE-0A535344DD5D}"/>
          </ac:spMkLst>
        </pc:spChg>
        <pc:spChg chg="mod">
          <ac:chgData name="Richard Chalk" userId="287f8aa4f4de1d19" providerId="LiveId" clId="{E3FC098F-8FE9-43D8-87C8-4C8D41B0EE8C}" dt="2023-07-20T10:24:27.238" v="7256" actId="14100"/>
          <ac:spMkLst>
            <pc:docMk/>
            <pc:sldMk cId="2410027342" sldId="542"/>
            <ac:spMk id="3" creationId="{173D56EC-57A4-FE19-1901-5242223ADD72}"/>
          </ac:spMkLst>
        </pc:spChg>
        <pc:spChg chg="mod">
          <ac:chgData name="Richard Chalk" userId="287f8aa4f4de1d19" providerId="LiveId" clId="{E3FC098F-8FE9-43D8-87C8-4C8D41B0EE8C}" dt="2023-07-20T10:24:40.943" v="7259" actId="1076"/>
          <ac:spMkLst>
            <pc:docMk/>
            <pc:sldMk cId="2410027342" sldId="542"/>
            <ac:spMk id="7" creationId="{EBD62573-4B50-EAD6-8C7E-C3AE6A9F45B4}"/>
          </ac:spMkLst>
        </pc:spChg>
        <pc:spChg chg="add del">
          <ac:chgData name="Richard Chalk" userId="287f8aa4f4de1d19" providerId="LiveId" clId="{E3FC098F-8FE9-43D8-87C8-4C8D41B0EE8C}" dt="2023-07-20T04:21:18.085" v="3549" actId="478"/>
          <ac:spMkLst>
            <pc:docMk/>
            <pc:sldMk cId="2410027342" sldId="542"/>
            <ac:spMk id="8" creationId="{28B2DD38-12E6-DC30-C11F-37D66A286DF5}"/>
          </ac:spMkLst>
        </pc:spChg>
        <pc:spChg chg="add mod">
          <ac:chgData name="Richard Chalk" userId="287f8aa4f4de1d19" providerId="LiveId" clId="{E3FC098F-8FE9-43D8-87C8-4C8D41B0EE8C}" dt="2023-07-20T10:25:00.108" v="7313" actId="1037"/>
          <ac:spMkLst>
            <pc:docMk/>
            <pc:sldMk cId="2410027342" sldId="542"/>
            <ac:spMk id="9" creationId="{654E1433-9448-BC7C-D085-CDE9355CC0FC}"/>
          </ac:spMkLst>
        </pc:spChg>
        <pc:picChg chg="del">
          <ac:chgData name="Richard Chalk" userId="287f8aa4f4de1d19" providerId="LiveId" clId="{E3FC098F-8FE9-43D8-87C8-4C8D41B0EE8C}" dt="2023-07-19T15:11:11.728" v="3273" actId="478"/>
          <ac:picMkLst>
            <pc:docMk/>
            <pc:sldMk cId="2410027342" sldId="542"/>
            <ac:picMk id="1028" creationId="{12C38E92-9383-7C55-A4B4-544CBCC2C4D6}"/>
          </ac:picMkLst>
        </pc:picChg>
        <pc:picChg chg="del">
          <ac:chgData name="Richard Chalk" userId="287f8aa4f4de1d19" providerId="LiveId" clId="{E3FC098F-8FE9-43D8-87C8-4C8D41B0EE8C}" dt="2023-07-19T15:11:13.402" v="3276" actId="478"/>
          <ac:picMkLst>
            <pc:docMk/>
            <pc:sldMk cId="2410027342" sldId="542"/>
            <ac:picMk id="1030" creationId="{A169DE91-561F-D90D-3895-CB6D865217F7}"/>
          </ac:picMkLst>
        </pc:picChg>
        <pc:picChg chg="del">
          <ac:chgData name="Richard Chalk" userId="287f8aa4f4de1d19" providerId="LiveId" clId="{E3FC098F-8FE9-43D8-87C8-4C8D41B0EE8C}" dt="2023-07-19T15:11:12.332" v="3274" actId="478"/>
          <ac:picMkLst>
            <pc:docMk/>
            <pc:sldMk cId="2410027342" sldId="542"/>
            <ac:picMk id="1032" creationId="{D6F11D25-9146-D25D-6181-5D4CCF4482A0}"/>
          </ac:picMkLst>
        </pc:picChg>
        <pc:picChg chg="del">
          <ac:chgData name="Richard Chalk" userId="287f8aa4f4de1d19" providerId="LiveId" clId="{E3FC098F-8FE9-43D8-87C8-4C8D41B0EE8C}" dt="2023-07-19T15:11:12.832" v="3275" actId="478"/>
          <ac:picMkLst>
            <pc:docMk/>
            <pc:sldMk cId="2410027342" sldId="542"/>
            <ac:picMk id="1038" creationId="{42D7F0EF-9E19-8598-D84F-870147CC938D}"/>
          </ac:picMkLst>
        </pc:picChg>
        <pc:picChg chg="add del mod">
          <ac:chgData name="Richard Chalk" userId="287f8aa4f4de1d19" providerId="LiveId" clId="{E3FC098F-8FE9-43D8-87C8-4C8D41B0EE8C}" dt="2023-07-20T04:22:57.705" v="3576" actId="478"/>
          <ac:picMkLst>
            <pc:docMk/>
            <pc:sldMk cId="2410027342" sldId="542"/>
            <ac:picMk id="14338" creationId="{FF66E1D2-E918-E3A4-075E-C8B8D181B24E}"/>
          </ac:picMkLst>
        </pc:picChg>
        <pc:picChg chg="add del">
          <ac:chgData name="Richard Chalk" userId="287f8aa4f4de1d19" providerId="LiveId" clId="{E3FC098F-8FE9-43D8-87C8-4C8D41B0EE8C}" dt="2023-07-20T04:23:09.397" v="3578" actId="478"/>
          <ac:picMkLst>
            <pc:docMk/>
            <pc:sldMk cId="2410027342" sldId="542"/>
            <ac:picMk id="14340" creationId="{058FB26F-FEA0-CBA3-92AE-93D51B112BBC}"/>
          </ac:picMkLst>
        </pc:picChg>
        <pc:picChg chg="add mod">
          <ac:chgData name="Richard Chalk" userId="287f8aa4f4de1d19" providerId="LiveId" clId="{E3FC098F-8FE9-43D8-87C8-4C8D41B0EE8C}" dt="2023-07-20T10:24:48.841" v="7301" actId="1038"/>
          <ac:picMkLst>
            <pc:docMk/>
            <pc:sldMk cId="2410027342" sldId="542"/>
            <ac:picMk id="14342" creationId="{D0C1A8A2-86F1-D3C1-A20B-F552467BFDB9}"/>
          </ac:picMkLst>
        </pc:picChg>
        <pc:picChg chg="add mod">
          <ac:chgData name="Richard Chalk" userId="287f8aa4f4de1d19" providerId="LiveId" clId="{E3FC098F-8FE9-43D8-87C8-4C8D41B0EE8C}" dt="2023-07-20T10:23:54.103" v="7172" actId="1038"/>
          <ac:picMkLst>
            <pc:docMk/>
            <pc:sldMk cId="2410027342" sldId="542"/>
            <ac:picMk id="14344" creationId="{E9C0AFA3-CDD9-FABC-D6F4-9657906CC85B}"/>
          </ac:picMkLst>
        </pc:picChg>
      </pc:sldChg>
      <pc:sldChg chg="addSp delSp modSp add mod modNotes">
        <pc:chgData name="Richard Chalk" userId="287f8aa4f4de1d19" providerId="LiveId" clId="{E3FC098F-8FE9-43D8-87C8-4C8D41B0EE8C}" dt="2023-07-20T09:40:21.910" v="6507" actId="1076"/>
        <pc:sldMkLst>
          <pc:docMk/>
          <pc:sldMk cId="2521131524" sldId="543"/>
        </pc:sldMkLst>
        <pc:spChg chg="add del mod">
          <ac:chgData name="Richard Chalk" userId="287f8aa4f4de1d19" providerId="LiveId" clId="{E3FC098F-8FE9-43D8-87C8-4C8D41B0EE8C}" dt="2023-07-20T04:55:41.931" v="5122" actId="478"/>
          <ac:spMkLst>
            <pc:docMk/>
            <pc:sldMk cId="2521131524" sldId="543"/>
            <ac:spMk id="3" creationId="{CB1B68E5-070C-8227-2BFB-89E8633C3851}"/>
          </ac:spMkLst>
        </pc:spChg>
        <pc:spChg chg="mod">
          <ac:chgData name="Richard Chalk" userId="287f8aa4f4de1d19" providerId="LiveId" clId="{E3FC098F-8FE9-43D8-87C8-4C8D41B0EE8C}" dt="2023-07-20T09:40:17.707" v="6506" actId="1037"/>
          <ac:spMkLst>
            <pc:docMk/>
            <pc:sldMk cId="2521131524" sldId="543"/>
            <ac:spMk id="5" creationId="{78189A0B-73DF-369F-10EC-E352A9C67257}"/>
          </ac:spMkLst>
        </pc:spChg>
        <pc:spChg chg="add mod">
          <ac:chgData name="Richard Chalk" userId="287f8aa4f4de1d19" providerId="LiveId" clId="{E3FC098F-8FE9-43D8-87C8-4C8D41B0EE8C}" dt="2023-07-19T18:52:38.983" v="3536"/>
          <ac:spMkLst>
            <pc:docMk/>
            <pc:sldMk cId="2521131524" sldId="543"/>
            <ac:spMk id="8" creationId="{9E2982C1-7751-A998-BB34-61B837E4071C}"/>
          </ac:spMkLst>
        </pc:spChg>
        <pc:spChg chg="add del mod">
          <ac:chgData name="Richard Chalk" userId="287f8aa4f4de1d19" providerId="LiveId" clId="{E3FC098F-8FE9-43D8-87C8-4C8D41B0EE8C}" dt="2023-07-20T09:37:05.073" v="6478" actId="478"/>
          <ac:spMkLst>
            <pc:docMk/>
            <pc:sldMk cId="2521131524" sldId="543"/>
            <ac:spMk id="13" creationId="{4D0F5332-0542-1259-E004-3433ED048897}"/>
          </ac:spMkLst>
        </pc:spChg>
        <pc:spChg chg="add mod">
          <ac:chgData name="Richard Chalk" userId="287f8aa4f4de1d19" providerId="LiveId" clId="{E3FC098F-8FE9-43D8-87C8-4C8D41B0EE8C}" dt="2023-07-20T09:37:05.454" v="6479"/>
          <ac:spMkLst>
            <pc:docMk/>
            <pc:sldMk cId="2521131524" sldId="543"/>
            <ac:spMk id="18" creationId="{50AE9165-137F-AD18-B17D-508AFCA19DB3}"/>
          </ac:spMkLst>
        </pc:spChg>
        <pc:spChg chg="add mod">
          <ac:chgData name="Richard Chalk" userId="287f8aa4f4de1d19" providerId="LiveId" clId="{E3FC098F-8FE9-43D8-87C8-4C8D41B0EE8C}" dt="2023-07-20T09:37:05.454" v="6479"/>
          <ac:spMkLst>
            <pc:docMk/>
            <pc:sldMk cId="2521131524" sldId="543"/>
            <ac:spMk id="19" creationId="{20A6D758-CB2E-C3F0-CF1C-774E31726EA0}"/>
          </ac:spMkLst>
        </pc:spChg>
        <pc:spChg chg="add mod">
          <ac:chgData name="Richard Chalk" userId="287f8aa4f4de1d19" providerId="LiveId" clId="{E3FC098F-8FE9-43D8-87C8-4C8D41B0EE8C}" dt="2023-07-20T09:40:09.618" v="6496" actId="1076"/>
          <ac:spMkLst>
            <pc:docMk/>
            <pc:sldMk cId="2521131524" sldId="543"/>
            <ac:spMk id="21" creationId="{2B819B9C-31BB-ABD5-AF4C-3C0D69CC4273}"/>
          </ac:spMkLst>
        </pc:spChg>
        <pc:spChg chg="del">
          <ac:chgData name="Richard Chalk" userId="287f8aa4f4de1d19" providerId="LiveId" clId="{E3FC098F-8FE9-43D8-87C8-4C8D41B0EE8C}" dt="2023-07-19T18:52:53.722" v="3541" actId="478"/>
          <ac:spMkLst>
            <pc:docMk/>
            <pc:sldMk cId="2521131524" sldId="543"/>
            <ac:spMk id="127" creationId="{00000000-0000-0000-0000-000000000000}"/>
          </ac:spMkLst>
        </pc:spChg>
        <pc:spChg chg="mod">
          <ac:chgData name="Richard Chalk" userId="287f8aa4f4de1d19" providerId="LiveId" clId="{E3FC098F-8FE9-43D8-87C8-4C8D41B0EE8C}" dt="2023-07-20T04:59:15.143" v="5186" actId="20577"/>
          <ac:spMkLst>
            <pc:docMk/>
            <pc:sldMk cId="2521131524" sldId="543"/>
            <ac:spMk id="128" creationId="{00000000-0000-0000-0000-000000000000}"/>
          </ac:spMkLst>
        </pc:spChg>
        <pc:picChg chg="add mod">
          <ac:chgData name="Richard Chalk" userId="287f8aa4f4de1d19" providerId="LiveId" clId="{E3FC098F-8FE9-43D8-87C8-4C8D41B0EE8C}" dt="2023-07-19T18:52:38.983" v="3536"/>
          <ac:picMkLst>
            <pc:docMk/>
            <pc:sldMk cId="2521131524" sldId="543"/>
            <ac:picMk id="7" creationId="{262754F6-346F-781D-F69E-0AE736F36167}"/>
          </ac:picMkLst>
        </pc:picChg>
        <pc:picChg chg="add del mod">
          <ac:chgData name="Richard Chalk" userId="287f8aa4f4de1d19" providerId="LiveId" clId="{E3FC098F-8FE9-43D8-87C8-4C8D41B0EE8C}" dt="2023-07-20T09:37:05.073" v="6478" actId="478"/>
          <ac:picMkLst>
            <pc:docMk/>
            <pc:sldMk cId="2521131524" sldId="543"/>
            <ac:picMk id="9" creationId="{32056C59-5EB1-BC8C-F3B1-06B607694287}"/>
          </ac:picMkLst>
        </pc:picChg>
        <pc:picChg chg="add del mod">
          <ac:chgData name="Richard Chalk" userId="287f8aa4f4de1d19" providerId="LiveId" clId="{E3FC098F-8FE9-43D8-87C8-4C8D41B0EE8C}" dt="2023-07-20T09:37:05.073" v="6478" actId="478"/>
          <ac:picMkLst>
            <pc:docMk/>
            <pc:sldMk cId="2521131524" sldId="543"/>
            <ac:picMk id="10" creationId="{E6E607BC-9228-898F-CCEC-BF6547F30E36}"/>
          </ac:picMkLst>
        </pc:picChg>
        <pc:picChg chg="add del mod">
          <ac:chgData name="Richard Chalk" userId="287f8aa4f4de1d19" providerId="LiveId" clId="{E3FC098F-8FE9-43D8-87C8-4C8D41B0EE8C}" dt="2023-07-20T09:37:05.073" v="6478" actId="478"/>
          <ac:picMkLst>
            <pc:docMk/>
            <pc:sldMk cId="2521131524" sldId="543"/>
            <ac:picMk id="11" creationId="{42DB20FC-1E27-8A93-1B5D-4ADB492235BA}"/>
          </ac:picMkLst>
        </pc:picChg>
        <pc:picChg chg="add del mod">
          <ac:chgData name="Richard Chalk" userId="287f8aa4f4de1d19" providerId="LiveId" clId="{E3FC098F-8FE9-43D8-87C8-4C8D41B0EE8C}" dt="2023-07-20T09:37:05.073" v="6478" actId="478"/>
          <ac:picMkLst>
            <pc:docMk/>
            <pc:sldMk cId="2521131524" sldId="543"/>
            <ac:picMk id="12" creationId="{A9506205-496A-D0E3-054E-595FE02D23CF}"/>
          </ac:picMkLst>
        </pc:picChg>
        <pc:picChg chg="add mod">
          <ac:chgData name="Richard Chalk" userId="287f8aa4f4de1d19" providerId="LiveId" clId="{E3FC098F-8FE9-43D8-87C8-4C8D41B0EE8C}" dt="2023-07-20T09:37:05.454" v="6479"/>
          <ac:picMkLst>
            <pc:docMk/>
            <pc:sldMk cId="2521131524" sldId="543"/>
            <ac:picMk id="14" creationId="{A27BE39B-F043-23E2-E0DB-98FC0D3E2076}"/>
          </ac:picMkLst>
        </pc:picChg>
        <pc:picChg chg="add mod">
          <ac:chgData name="Richard Chalk" userId="287f8aa4f4de1d19" providerId="LiveId" clId="{E3FC098F-8FE9-43D8-87C8-4C8D41B0EE8C}" dt="2023-07-20T09:37:05.454" v="6479"/>
          <ac:picMkLst>
            <pc:docMk/>
            <pc:sldMk cId="2521131524" sldId="543"/>
            <ac:picMk id="15" creationId="{D7A5AD59-3FA4-DE06-6F10-CF57324B8E30}"/>
          </ac:picMkLst>
        </pc:picChg>
        <pc:picChg chg="add mod">
          <ac:chgData name="Richard Chalk" userId="287f8aa4f4de1d19" providerId="LiveId" clId="{E3FC098F-8FE9-43D8-87C8-4C8D41B0EE8C}" dt="2023-07-20T09:37:05.454" v="6479"/>
          <ac:picMkLst>
            <pc:docMk/>
            <pc:sldMk cId="2521131524" sldId="543"/>
            <ac:picMk id="16" creationId="{5D713C6F-1B0E-3EC9-A0F0-E74DAA1173C3}"/>
          </ac:picMkLst>
        </pc:picChg>
        <pc:picChg chg="add mod">
          <ac:chgData name="Richard Chalk" userId="287f8aa4f4de1d19" providerId="LiveId" clId="{E3FC098F-8FE9-43D8-87C8-4C8D41B0EE8C}" dt="2023-07-20T09:37:05.454" v="6479"/>
          <ac:picMkLst>
            <pc:docMk/>
            <pc:sldMk cId="2521131524" sldId="543"/>
            <ac:picMk id="17" creationId="{F1A7B2AD-2CB6-8B45-EFEC-E5C39BD0A814}"/>
          </ac:picMkLst>
        </pc:picChg>
        <pc:picChg chg="add mod">
          <ac:chgData name="Richard Chalk" userId="287f8aa4f4de1d19" providerId="LiveId" clId="{E3FC098F-8FE9-43D8-87C8-4C8D41B0EE8C}" dt="2023-07-20T09:40:21.910" v="6507" actId="1076"/>
          <ac:picMkLst>
            <pc:docMk/>
            <pc:sldMk cId="2521131524" sldId="543"/>
            <ac:picMk id="20" creationId="{F752884A-E887-B427-5C4F-4DD8A101B488}"/>
          </ac:picMkLst>
        </pc:picChg>
      </pc:sldChg>
      <pc:sldChg chg="addSp delSp modSp add mod modNotesTx">
        <pc:chgData name="Richard Chalk" userId="287f8aa4f4de1d19" providerId="LiveId" clId="{E3FC098F-8FE9-43D8-87C8-4C8D41B0EE8C}" dt="2023-07-20T04:31:25.648" v="3933" actId="1035"/>
        <pc:sldMkLst>
          <pc:docMk/>
          <pc:sldMk cId="3219555501" sldId="544"/>
        </pc:sldMkLst>
        <pc:spChg chg="mod">
          <ac:chgData name="Richard Chalk" userId="287f8aa4f4de1d19" providerId="LiveId" clId="{E3FC098F-8FE9-43D8-87C8-4C8D41B0EE8C}" dt="2023-07-20T04:27:30.802" v="3767" actId="113"/>
          <ac:spMkLst>
            <pc:docMk/>
            <pc:sldMk cId="3219555501" sldId="544"/>
            <ac:spMk id="2" creationId="{2CED0939-2445-F1A3-21AE-0A535344DD5D}"/>
          </ac:spMkLst>
        </pc:spChg>
        <pc:spChg chg="mod">
          <ac:chgData name="Richard Chalk" userId="287f8aa4f4de1d19" providerId="LiveId" clId="{E3FC098F-8FE9-43D8-87C8-4C8D41B0EE8C}" dt="2023-07-20T04:31:25.648" v="3933" actId="1035"/>
          <ac:spMkLst>
            <pc:docMk/>
            <pc:sldMk cId="3219555501" sldId="544"/>
            <ac:spMk id="3" creationId="{173D56EC-57A4-FE19-1901-5242223ADD72}"/>
          </ac:spMkLst>
        </pc:spChg>
        <pc:spChg chg="add mod">
          <ac:chgData name="Richard Chalk" userId="287f8aa4f4de1d19" providerId="LiveId" clId="{E3FC098F-8FE9-43D8-87C8-4C8D41B0EE8C}" dt="2023-07-20T04:31:13.152" v="3921" actId="207"/>
          <ac:spMkLst>
            <pc:docMk/>
            <pc:sldMk cId="3219555501" sldId="544"/>
            <ac:spMk id="8" creationId="{0DEF9B41-6D8A-DB4A-8319-F82DB876C425}"/>
          </ac:spMkLst>
        </pc:spChg>
        <pc:picChg chg="add mod">
          <ac:chgData name="Richard Chalk" userId="287f8aa4f4de1d19" providerId="LiveId" clId="{E3FC098F-8FE9-43D8-87C8-4C8D41B0EE8C}" dt="2023-07-20T04:30:16.251" v="3874" actId="1076"/>
          <ac:picMkLst>
            <pc:docMk/>
            <pc:sldMk cId="3219555501" sldId="544"/>
            <ac:picMk id="9" creationId="{B3C5FBFE-F676-D0E0-4EF8-4B4EF18CAE7C}"/>
          </ac:picMkLst>
        </pc:picChg>
        <pc:picChg chg="del">
          <ac:chgData name="Richard Chalk" userId="287f8aa4f4de1d19" providerId="LiveId" clId="{E3FC098F-8FE9-43D8-87C8-4C8D41B0EE8C}" dt="2023-07-20T04:28:20.215" v="3770" actId="478"/>
          <ac:picMkLst>
            <pc:docMk/>
            <pc:sldMk cId="3219555501" sldId="544"/>
            <ac:picMk id="14342" creationId="{D0C1A8A2-86F1-D3C1-A20B-F552467BFDB9}"/>
          </ac:picMkLst>
        </pc:picChg>
        <pc:picChg chg="add mod">
          <ac:chgData name="Richard Chalk" userId="287f8aa4f4de1d19" providerId="LiveId" clId="{E3FC098F-8FE9-43D8-87C8-4C8D41B0EE8C}" dt="2023-07-20T04:30:12.114" v="3873" actId="1035"/>
          <ac:picMkLst>
            <pc:docMk/>
            <pc:sldMk cId="3219555501" sldId="544"/>
            <ac:picMk id="16386" creationId="{055945E1-14EC-EAD6-D8C2-7D703E2822AD}"/>
          </ac:picMkLst>
        </pc:picChg>
      </pc:sldChg>
      <pc:sldChg chg="addSp delSp modSp add mod">
        <pc:chgData name="Richard Chalk" userId="287f8aa4f4de1d19" providerId="LiveId" clId="{E3FC098F-8FE9-43D8-87C8-4C8D41B0EE8C}" dt="2023-07-20T09:49:33.200" v="6650" actId="207"/>
        <pc:sldMkLst>
          <pc:docMk/>
          <pc:sldMk cId="2863898324" sldId="545"/>
        </pc:sldMkLst>
        <pc:spChg chg="mod">
          <ac:chgData name="Richard Chalk" userId="287f8aa4f4de1d19" providerId="LiveId" clId="{E3FC098F-8FE9-43D8-87C8-4C8D41B0EE8C}" dt="2023-07-20T09:48:08.248" v="6621" actId="113"/>
          <ac:spMkLst>
            <pc:docMk/>
            <pc:sldMk cId="2863898324" sldId="545"/>
            <ac:spMk id="2" creationId="{2CED0939-2445-F1A3-21AE-0A535344DD5D}"/>
          </ac:spMkLst>
        </pc:spChg>
        <pc:spChg chg="del">
          <ac:chgData name="Richard Chalk" userId="287f8aa4f4de1d19" providerId="LiveId" clId="{E3FC098F-8FE9-43D8-87C8-4C8D41B0EE8C}" dt="2023-07-20T04:33:50.672" v="3978" actId="478"/>
          <ac:spMkLst>
            <pc:docMk/>
            <pc:sldMk cId="2863898324" sldId="545"/>
            <ac:spMk id="3" creationId="{173D56EC-57A4-FE19-1901-5242223ADD72}"/>
          </ac:spMkLst>
        </pc:spChg>
        <pc:spChg chg="mod">
          <ac:chgData name="Richard Chalk" userId="287f8aa4f4de1d19" providerId="LiveId" clId="{E3FC098F-8FE9-43D8-87C8-4C8D41B0EE8C}" dt="2023-07-20T09:49:33.200" v="6650" actId="207"/>
          <ac:spMkLst>
            <pc:docMk/>
            <pc:sldMk cId="2863898324" sldId="545"/>
            <ac:spMk id="7" creationId="{EBD62573-4B50-EAD6-8C7E-C3AE6A9F45B4}"/>
          </ac:spMkLst>
        </pc:spChg>
        <pc:spChg chg="del">
          <ac:chgData name="Richard Chalk" userId="287f8aa4f4de1d19" providerId="LiveId" clId="{E3FC098F-8FE9-43D8-87C8-4C8D41B0EE8C}" dt="2023-07-20T04:33:57.761" v="3982" actId="478"/>
          <ac:spMkLst>
            <pc:docMk/>
            <pc:sldMk cId="2863898324" sldId="545"/>
            <ac:spMk id="8" creationId="{0DEF9B41-6D8A-DB4A-8319-F82DB876C425}"/>
          </ac:spMkLst>
        </pc:spChg>
        <pc:spChg chg="add del mod">
          <ac:chgData name="Richard Chalk" userId="287f8aa4f4de1d19" providerId="LiveId" clId="{E3FC098F-8FE9-43D8-87C8-4C8D41B0EE8C}" dt="2023-07-20T04:33:55.299" v="3980"/>
          <ac:spMkLst>
            <pc:docMk/>
            <pc:sldMk cId="2863898324" sldId="545"/>
            <ac:spMk id="12" creationId="{7038112D-BA82-9DB6-3D99-2999C61C112B}"/>
          </ac:spMkLst>
        </pc:spChg>
        <pc:spChg chg="add del mod">
          <ac:chgData name="Richard Chalk" userId="287f8aa4f4de1d19" providerId="LiveId" clId="{E3FC098F-8FE9-43D8-87C8-4C8D41B0EE8C}" dt="2023-07-20T04:33:55.299" v="3980"/>
          <ac:spMkLst>
            <pc:docMk/>
            <pc:sldMk cId="2863898324" sldId="545"/>
            <ac:spMk id="13" creationId="{5F690DBD-45F1-4A2B-8D07-B6E4E1A000C8}"/>
          </ac:spMkLst>
        </pc:spChg>
        <pc:spChg chg="add del mod">
          <ac:chgData name="Richard Chalk" userId="287f8aa4f4de1d19" providerId="LiveId" clId="{E3FC098F-8FE9-43D8-87C8-4C8D41B0EE8C}" dt="2023-07-20T04:33:55.299" v="3980"/>
          <ac:spMkLst>
            <pc:docMk/>
            <pc:sldMk cId="2863898324" sldId="545"/>
            <ac:spMk id="14" creationId="{B05CF5CE-3125-26F0-298A-C75B393177F4}"/>
          </ac:spMkLst>
        </pc:spChg>
        <pc:spChg chg="add del mod">
          <ac:chgData name="Richard Chalk" userId="287f8aa4f4de1d19" providerId="LiveId" clId="{E3FC098F-8FE9-43D8-87C8-4C8D41B0EE8C}" dt="2023-07-20T04:33:55.299" v="3980"/>
          <ac:spMkLst>
            <pc:docMk/>
            <pc:sldMk cId="2863898324" sldId="545"/>
            <ac:spMk id="15" creationId="{F702EEB6-18FB-AADA-36BF-9E6CF61C7CBD}"/>
          </ac:spMkLst>
        </pc:spChg>
        <pc:spChg chg="add del mod">
          <ac:chgData name="Richard Chalk" userId="287f8aa4f4de1d19" providerId="LiveId" clId="{E3FC098F-8FE9-43D8-87C8-4C8D41B0EE8C}" dt="2023-07-20T04:33:55.299" v="3980"/>
          <ac:spMkLst>
            <pc:docMk/>
            <pc:sldMk cId="2863898324" sldId="545"/>
            <ac:spMk id="16" creationId="{ABD2FB35-3A97-B55A-AFED-73AFF64B19CC}"/>
          </ac:spMkLst>
        </pc:spChg>
        <pc:spChg chg="add del mod">
          <ac:chgData name="Richard Chalk" userId="287f8aa4f4de1d19" providerId="LiveId" clId="{E3FC098F-8FE9-43D8-87C8-4C8D41B0EE8C}" dt="2023-07-20T04:33:55.299" v="3980"/>
          <ac:spMkLst>
            <pc:docMk/>
            <pc:sldMk cId="2863898324" sldId="545"/>
            <ac:spMk id="17" creationId="{DA98F42C-B84B-756F-08B2-4B2526D38C05}"/>
          </ac:spMkLst>
        </pc:spChg>
        <pc:spChg chg="add del mod">
          <ac:chgData name="Richard Chalk" userId="287f8aa4f4de1d19" providerId="LiveId" clId="{E3FC098F-8FE9-43D8-87C8-4C8D41B0EE8C}" dt="2023-07-20T04:33:55.299" v="3980"/>
          <ac:spMkLst>
            <pc:docMk/>
            <pc:sldMk cId="2863898324" sldId="545"/>
            <ac:spMk id="18" creationId="{24087B0C-E1C6-925A-A304-43E62B56A163}"/>
          </ac:spMkLst>
        </pc:spChg>
        <pc:spChg chg="add del mod">
          <ac:chgData name="Richard Chalk" userId="287f8aa4f4de1d19" providerId="LiveId" clId="{E3FC098F-8FE9-43D8-87C8-4C8D41B0EE8C}" dt="2023-07-20T04:33:55.299" v="3980"/>
          <ac:spMkLst>
            <pc:docMk/>
            <pc:sldMk cId="2863898324" sldId="545"/>
            <ac:spMk id="20" creationId="{BA2C769B-6ACD-A80A-7F66-023FFAB9CDDE}"/>
          </ac:spMkLst>
        </pc:spChg>
        <pc:spChg chg="add del mod">
          <ac:chgData name="Richard Chalk" userId="287f8aa4f4de1d19" providerId="LiveId" clId="{E3FC098F-8FE9-43D8-87C8-4C8D41B0EE8C}" dt="2023-07-20T09:49:17.558" v="6639" actId="478"/>
          <ac:spMkLst>
            <pc:docMk/>
            <pc:sldMk cId="2863898324" sldId="545"/>
            <ac:spMk id="24" creationId="{88B9EB27-C940-56A4-982E-37C9FCDC511A}"/>
          </ac:spMkLst>
        </pc:spChg>
        <pc:spChg chg="add del mod">
          <ac:chgData name="Richard Chalk" userId="287f8aa4f4de1d19" providerId="LiveId" clId="{E3FC098F-8FE9-43D8-87C8-4C8D41B0EE8C}" dt="2023-07-20T09:49:16.943" v="6637" actId="478"/>
          <ac:spMkLst>
            <pc:docMk/>
            <pc:sldMk cId="2863898324" sldId="545"/>
            <ac:spMk id="25" creationId="{C5CC4839-2ED4-A992-F16F-D11B75DFB902}"/>
          </ac:spMkLst>
        </pc:spChg>
        <pc:spChg chg="add del mod">
          <ac:chgData name="Richard Chalk" userId="287f8aa4f4de1d19" providerId="LiveId" clId="{E3FC098F-8FE9-43D8-87C8-4C8D41B0EE8C}" dt="2023-07-20T09:49:17.847" v="6640" actId="478"/>
          <ac:spMkLst>
            <pc:docMk/>
            <pc:sldMk cId="2863898324" sldId="545"/>
            <ac:spMk id="26" creationId="{DFD7101C-E4FF-9C16-0FD9-7D53FC89F574}"/>
          </ac:spMkLst>
        </pc:spChg>
        <pc:spChg chg="add del mod">
          <ac:chgData name="Richard Chalk" userId="287f8aa4f4de1d19" providerId="LiveId" clId="{E3FC098F-8FE9-43D8-87C8-4C8D41B0EE8C}" dt="2023-07-20T09:49:18.408" v="6642" actId="478"/>
          <ac:spMkLst>
            <pc:docMk/>
            <pc:sldMk cId="2863898324" sldId="545"/>
            <ac:spMk id="27" creationId="{AE5683A7-12BD-B815-77A7-CE81D78664F6}"/>
          </ac:spMkLst>
        </pc:spChg>
        <pc:spChg chg="add del mod">
          <ac:chgData name="Richard Chalk" userId="287f8aa4f4de1d19" providerId="LiveId" clId="{E3FC098F-8FE9-43D8-87C8-4C8D41B0EE8C}" dt="2023-07-20T09:49:18.139" v="6641" actId="478"/>
          <ac:spMkLst>
            <pc:docMk/>
            <pc:sldMk cId="2863898324" sldId="545"/>
            <ac:spMk id="28" creationId="{F024061A-DFA5-6A5C-710E-9215E703EFD7}"/>
          </ac:spMkLst>
        </pc:spChg>
        <pc:spChg chg="add del mod">
          <ac:chgData name="Richard Chalk" userId="287f8aa4f4de1d19" providerId="LiveId" clId="{E3FC098F-8FE9-43D8-87C8-4C8D41B0EE8C}" dt="2023-07-20T09:49:17.261" v="6638" actId="478"/>
          <ac:spMkLst>
            <pc:docMk/>
            <pc:sldMk cId="2863898324" sldId="545"/>
            <ac:spMk id="29" creationId="{63015434-CB05-D7A0-6831-BCE1A2B44E3F}"/>
          </ac:spMkLst>
        </pc:spChg>
        <pc:spChg chg="add del mod">
          <ac:chgData name="Richard Chalk" userId="287f8aa4f4de1d19" providerId="LiveId" clId="{E3FC098F-8FE9-43D8-87C8-4C8D41B0EE8C}" dt="2023-07-20T09:49:17.261" v="6638" actId="478"/>
          <ac:spMkLst>
            <pc:docMk/>
            <pc:sldMk cId="2863898324" sldId="545"/>
            <ac:spMk id="30" creationId="{A336DF03-10A6-DEB3-3DDD-B91BF6F371E1}"/>
          </ac:spMkLst>
        </pc:spChg>
        <pc:spChg chg="add del mod">
          <ac:chgData name="Richard Chalk" userId="287f8aa4f4de1d19" providerId="LiveId" clId="{E3FC098F-8FE9-43D8-87C8-4C8D41B0EE8C}" dt="2023-07-20T09:49:17.261" v="6638" actId="478"/>
          <ac:spMkLst>
            <pc:docMk/>
            <pc:sldMk cId="2863898324" sldId="545"/>
            <ac:spMk id="32" creationId="{C2002BE2-01D8-1BED-B4B4-D63CE366C3A3}"/>
          </ac:spMkLst>
        </pc:spChg>
        <pc:picChg chg="del">
          <ac:chgData name="Richard Chalk" userId="287f8aa4f4de1d19" providerId="LiveId" clId="{E3FC098F-8FE9-43D8-87C8-4C8D41B0EE8C}" dt="2023-07-20T04:33:56.655" v="3981" actId="478"/>
          <ac:picMkLst>
            <pc:docMk/>
            <pc:sldMk cId="2863898324" sldId="545"/>
            <ac:picMk id="9" creationId="{B3C5FBFE-F676-D0E0-4EF8-4B4EF18CAE7C}"/>
          </ac:picMkLst>
        </pc:picChg>
        <pc:picChg chg="add del mod">
          <ac:chgData name="Richard Chalk" userId="287f8aa4f4de1d19" providerId="LiveId" clId="{E3FC098F-8FE9-43D8-87C8-4C8D41B0EE8C}" dt="2023-07-20T04:33:55.299" v="3980"/>
          <ac:picMkLst>
            <pc:docMk/>
            <pc:sldMk cId="2863898324" sldId="545"/>
            <ac:picMk id="11" creationId="{C92DE039-51E9-E42C-04C3-65CB66292D2F}"/>
          </ac:picMkLst>
        </pc:picChg>
        <pc:picChg chg="add del mod">
          <ac:chgData name="Richard Chalk" userId="287f8aa4f4de1d19" providerId="LiveId" clId="{E3FC098F-8FE9-43D8-87C8-4C8D41B0EE8C}" dt="2023-07-20T09:49:18.649" v="6643" actId="478"/>
          <ac:picMkLst>
            <pc:docMk/>
            <pc:sldMk cId="2863898324" sldId="545"/>
            <ac:picMk id="23" creationId="{BC72405F-C3DC-0ECA-5B54-F568DA8AED1E}"/>
          </ac:picMkLst>
        </pc:picChg>
        <pc:picChg chg="del">
          <ac:chgData name="Richard Chalk" userId="287f8aa4f4de1d19" providerId="LiveId" clId="{E3FC098F-8FE9-43D8-87C8-4C8D41B0EE8C}" dt="2023-07-20T04:33:48.944" v="3977" actId="478"/>
          <ac:picMkLst>
            <pc:docMk/>
            <pc:sldMk cId="2863898324" sldId="545"/>
            <ac:picMk id="16386" creationId="{055945E1-14EC-EAD6-D8C2-7D703E2822AD}"/>
          </ac:picMkLst>
        </pc:picChg>
        <pc:cxnChg chg="add del mod">
          <ac:chgData name="Richard Chalk" userId="287f8aa4f4de1d19" providerId="LiveId" clId="{E3FC098F-8FE9-43D8-87C8-4C8D41B0EE8C}" dt="2023-07-20T04:33:55.299" v="3980"/>
          <ac:cxnSpMkLst>
            <pc:docMk/>
            <pc:sldMk cId="2863898324" sldId="545"/>
            <ac:cxnSpMk id="10" creationId="{8453EBE3-BF71-13E3-B729-8A17F66D574A}"/>
          </ac:cxnSpMkLst>
        </pc:cxnChg>
        <pc:cxnChg chg="add del mod">
          <ac:chgData name="Richard Chalk" userId="287f8aa4f4de1d19" providerId="LiveId" clId="{E3FC098F-8FE9-43D8-87C8-4C8D41B0EE8C}" dt="2023-07-20T04:33:55.299" v="3980"/>
          <ac:cxnSpMkLst>
            <pc:docMk/>
            <pc:sldMk cId="2863898324" sldId="545"/>
            <ac:cxnSpMk id="19" creationId="{F10C3CA6-BF10-E53D-CF4D-319587357BAE}"/>
          </ac:cxnSpMkLst>
        </pc:cxnChg>
        <pc:cxnChg chg="add del mod">
          <ac:chgData name="Richard Chalk" userId="287f8aa4f4de1d19" providerId="LiveId" clId="{E3FC098F-8FE9-43D8-87C8-4C8D41B0EE8C}" dt="2023-07-20T04:33:55.299" v="3980"/>
          <ac:cxnSpMkLst>
            <pc:docMk/>
            <pc:sldMk cId="2863898324" sldId="545"/>
            <ac:cxnSpMk id="21" creationId="{BA8F1703-5495-1A11-BFCD-616386511808}"/>
          </ac:cxnSpMkLst>
        </pc:cxnChg>
        <pc:cxnChg chg="add mod">
          <ac:chgData name="Richard Chalk" userId="287f8aa4f4de1d19" providerId="LiveId" clId="{E3FC098F-8FE9-43D8-87C8-4C8D41B0EE8C}" dt="2023-07-20T04:33:58.647" v="3983"/>
          <ac:cxnSpMkLst>
            <pc:docMk/>
            <pc:sldMk cId="2863898324" sldId="545"/>
            <ac:cxnSpMk id="22" creationId="{6580676A-BED3-E8DD-082C-A853AFB3DB16}"/>
          </ac:cxnSpMkLst>
        </pc:cxnChg>
        <pc:cxnChg chg="add del mod">
          <ac:chgData name="Richard Chalk" userId="287f8aa4f4de1d19" providerId="LiveId" clId="{E3FC098F-8FE9-43D8-87C8-4C8D41B0EE8C}" dt="2023-07-20T09:49:17.261" v="6638" actId="478"/>
          <ac:cxnSpMkLst>
            <pc:docMk/>
            <pc:sldMk cId="2863898324" sldId="545"/>
            <ac:cxnSpMk id="31" creationId="{41BCD2D8-A3AD-2093-519A-1D2C265B60DE}"/>
          </ac:cxnSpMkLst>
        </pc:cxnChg>
        <pc:cxnChg chg="add del mod">
          <ac:chgData name="Richard Chalk" userId="287f8aa4f4de1d19" providerId="LiveId" clId="{E3FC098F-8FE9-43D8-87C8-4C8D41B0EE8C}" dt="2023-07-20T09:49:17.261" v="6638" actId="478"/>
          <ac:cxnSpMkLst>
            <pc:docMk/>
            <pc:sldMk cId="2863898324" sldId="545"/>
            <ac:cxnSpMk id="33" creationId="{E3B8C71E-11A4-1CA6-7AAA-CE13B785209A}"/>
          </ac:cxnSpMkLst>
        </pc:cxnChg>
      </pc:sldChg>
      <pc:sldChg chg="addSp delSp modSp add mod modNotesTx">
        <pc:chgData name="Richard Chalk" userId="287f8aa4f4de1d19" providerId="LiveId" clId="{E3FC098F-8FE9-43D8-87C8-4C8D41B0EE8C}" dt="2023-07-20T09:59:44.957" v="6979" actId="20577"/>
        <pc:sldMkLst>
          <pc:docMk/>
          <pc:sldMk cId="174902601" sldId="546"/>
        </pc:sldMkLst>
        <pc:spChg chg="mod">
          <ac:chgData name="Richard Chalk" userId="287f8aa4f4de1d19" providerId="LiveId" clId="{E3FC098F-8FE9-43D8-87C8-4C8D41B0EE8C}" dt="2023-07-20T09:31:02.184" v="6122" actId="6549"/>
          <ac:spMkLst>
            <pc:docMk/>
            <pc:sldMk cId="174902601" sldId="546"/>
            <ac:spMk id="2" creationId="{2CED0939-2445-F1A3-21AE-0A535344DD5D}"/>
          </ac:spMkLst>
        </pc:spChg>
        <pc:spChg chg="mod">
          <ac:chgData name="Richard Chalk" userId="287f8aa4f4de1d19" providerId="LiveId" clId="{E3FC098F-8FE9-43D8-87C8-4C8D41B0EE8C}" dt="2023-07-20T09:59:44.957" v="6979" actId="20577"/>
          <ac:spMkLst>
            <pc:docMk/>
            <pc:sldMk cId="174902601" sldId="546"/>
            <ac:spMk id="7" creationId="{EBD62573-4B50-EAD6-8C7E-C3AE6A9F45B4}"/>
          </ac:spMkLst>
        </pc:spChg>
        <pc:spChg chg="add mod">
          <ac:chgData name="Richard Chalk" userId="287f8aa4f4de1d19" providerId="LiveId" clId="{E3FC098F-8FE9-43D8-87C8-4C8D41B0EE8C}" dt="2023-07-20T04:46:31.492" v="4539" actId="14100"/>
          <ac:spMkLst>
            <pc:docMk/>
            <pc:sldMk cId="174902601" sldId="546"/>
            <ac:spMk id="8" creationId="{87C0919D-96E3-02C8-D76D-8A18BB147098}"/>
          </ac:spMkLst>
        </pc:spChg>
        <pc:spChg chg="add mod">
          <ac:chgData name="Richard Chalk" userId="287f8aa4f4de1d19" providerId="LiveId" clId="{E3FC098F-8FE9-43D8-87C8-4C8D41B0EE8C}" dt="2023-07-20T04:49:01.448" v="4716" actId="1035"/>
          <ac:spMkLst>
            <pc:docMk/>
            <pc:sldMk cId="174902601" sldId="546"/>
            <ac:spMk id="9" creationId="{33825813-75DD-BEC9-5EEE-243A700DEDF9}"/>
          </ac:spMkLst>
        </pc:spChg>
        <pc:spChg chg="mod">
          <ac:chgData name="Richard Chalk" userId="287f8aa4f4de1d19" providerId="LiveId" clId="{E3FC098F-8FE9-43D8-87C8-4C8D41B0EE8C}" dt="2023-07-20T04:48:23.897" v="4599" actId="1036"/>
          <ac:spMkLst>
            <pc:docMk/>
            <pc:sldMk cId="174902601" sldId="546"/>
            <ac:spMk id="10" creationId="{20F146F1-1B27-9D07-DCD0-2A2DFC9885D3}"/>
          </ac:spMkLst>
        </pc:spChg>
        <pc:spChg chg="del mod">
          <ac:chgData name="Richard Chalk" userId="287f8aa4f4de1d19" providerId="LiveId" clId="{E3FC098F-8FE9-43D8-87C8-4C8D41B0EE8C}" dt="2023-07-20T04:49:17.861" v="4744" actId="478"/>
          <ac:spMkLst>
            <pc:docMk/>
            <pc:sldMk cId="174902601" sldId="546"/>
            <ac:spMk id="12" creationId="{0F47BC57-5C51-0D45-F0AF-DF977E1D8B04}"/>
          </ac:spMkLst>
        </pc:spChg>
        <pc:spChg chg="add mod">
          <ac:chgData name="Richard Chalk" userId="287f8aa4f4de1d19" providerId="LiveId" clId="{E3FC098F-8FE9-43D8-87C8-4C8D41B0EE8C}" dt="2023-07-20T04:49:06.973" v="4731" actId="1035"/>
          <ac:spMkLst>
            <pc:docMk/>
            <pc:sldMk cId="174902601" sldId="546"/>
            <ac:spMk id="13" creationId="{CAC765ED-9D3E-6718-9D62-72C317A9D459}"/>
          </ac:spMkLst>
        </pc:spChg>
        <pc:spChg chg="add mod">
          <ac:chgData name="Richard Chalk" userId="287f8aa4f4de1d19" providerId="LiveId" clId="{E3FC098F-8FE9-43D8-87C8-4C8D41B0EE8C}" dt="2023-07-20T04:48:55.982" v="4693" actId="208"/>
          <ac:spMkLst>
            <pc:docMk/>
            <pc:sldMk cId="174902601" sldId="546"/>
            <ac:spMk id="14" creationId="{C932C863-6C32-EC61-30ED-C83656BB1A5B}"/>
          </ac:spMkLst>
        </pc:spChg>
        <pc:picChg chg="del">
          <ac:chgData name="Richard Chalk" userId="287f8aa4f4de1d19" providerId="LiveId" clId="{E3FC098F-8FE9-43D8-87C8-4C8D41B0EE8C}" dt="2023-07-20T04:45:12.545" v="4434" actId="478"/>
          <ac:picMkLst>
            <pc:docMk/>
            <pc:sldMk cId="174902601" sldId="546"/>
            <ac:picMk id="3" creationId="{A78A0620-E6F9-BC1A-F1E5-E0D0E7E2B772}"/>
          </ac:picMkLst>
        </pc:picChg>
        <pc:picChg chg="del">
          <ac:chgData name="Richard Chalk" userId="287f8aa4f4de1d19" providerId="LiveId" clId="{E3FC098F-8FE9-43D8-87C8-4C8D41B0EE8C}" dt="2023-07-20T04:45:13.421" v="4435" actId="478"/>
          <ac:picMkLst>
            <pc:docMk/>
            <pc:sldMk cId="174902601" sldId="546"/>
            <ac:picMk id="11" creationId="{21790CD6-316D-D2A2-3645-51BE3E024507}"/>
          </ac:picMkLst>
        </pc:picChg>
        <pc:picChg chg="mod">
          <ac:chgData name="Richard Chalk" userId="287f8aa4f4de1d19" providerId="LiveId" clId="{E3FC098F-8FE9-43D8-87C8-4C8D41B0EE8C}" dt="2023-07-20T04:48:23.897" v="4599" actId="1036"/>
          <ac:picMkLst>
            <pc:docMk/>
            <pc:sldMk cId="174902601" sldId="546"/>
            <ac:picMk id="6146" creationId="{E8467F65-5A75-AC94-9752-587D7A7F4816}"/>
          </ac:picMkLst>
        </pc:picChg>
        <pc:picChg chg="mod">
          <ac:chgData name="Richard Chalk" userId="287f8aa4f4de1d19" providerId="LiveId" clId="{E3FC098F-8FE9-43D8-87C8-4C8D41B0EE8C}" dt="2023-07-20T04:47:15.363" v="4558" actId="1038"/>
          <ac:picMkLst>
            <pc:docMk/>
            <pc:sldMk cId="174902601" sldId="546"/>
            <ac:picMk id="6148" creationId="{58864DC8-EDBB-83FB-5E13-28DFFCED493D}"/>
          </ac:picMkLst>
        </pc:picChg>
        <pc:picChg chg="mod">
          <ac:chgData name="Richard Chalk" userId="287f8aa4f4de1d19" providerId="LiveId" clId="{E3FC098F-8FE9-43D8-87C8-4C8D41B0EE8C}" dt="2023-07-20T04:49:10.075" v="4743" actId="1038"/>
          <ac:picMkLst>
            <pc:docMk/>
            <pc:sldMk cId="174902601" sldId="546"/>
            <ac:picMk id="6152" creationId="{6FD94AB1-8DA1-A380-8181-F7892E15942F}"/>
          </ac:picMkLst>
        </pc:picChg>
        <pc:picChg chg="mod">
          <ac:chgData name="Richard Chalk" userId="287f8aa4f4de1d19" providerId="LiveId" clId="{E3FC098F-8FE9-43D8-87C8-4C8D41B0EE8C}" dt="2023-07-20T04:46:56.333" v="4544" actId="167"/>
          <ac:picMkLst>
            <pc:docMk/>
            <pc:sldMk cId="174902601" sldId="546"/>
            <ac:picMk id="6158" creationId="{D0D0F5D9-E089-6829-6E34-488DAB23E6A0}"/>
          </ac:picMkLst>
        </pc:picChg>
      </pc:sldChg>
      <pc:sldChg chg="addSp delSp modSp add mod modNotesTx">
        <pc:chgData name="Richard Chalk" userId="287f8aa4f4de1d19" providerId="LiveId" clId="{E3FC098F-8FE9-43D8-87C8-4C8D41B0EE8C}" dt="2023-07-20T10:32:21.314" v="7360" actId="20577"/>
        <pc:sldMkLst>
          <pc:docMk/>
          <pc:sldMk cId="2231557522" sldId="547"/>
        </pc:sldMkLst>
        <pc:spChg chg="mod">
          <ac:chgData name="Richard Chalk" userId="287f8aa4f4de1d19" providerId="LiveId" clId="{E3FC098F-8FE9-43D8-87C8-4C8D41B0EE8C}" dt="2023-07-20T05:03:36.809" v="5227" actId="6549"/>
          <ac:spMkLst>
            <pc:docMk/>
            <pc:sldMk cId="2231557522" sldId="547"/>
            <ac:spMk id="2" creationId="{2CED0939-2445-F1A3-21AE-0A535344DD5D}"/>
          </ac:spMkLst>
        </pc:spChg>
        <pc:spChg chg="mod">
          <ac:chgData name="Richard Chalk" userId="287f8aa4f4de1d19" providerId="LiveId" clId="{E3FC098F-8FE9-43D8-87C8-4C8D41B0EE8C}" dt="2023-07-20T10:32:21.314" v="7360" actId="20577"/>
          <ac:spMkLst>
            <pc:docMk/>
            <pc:sldMk cId="2231557522" sldId="547"/>
            <ac:spMk id="3" creationId="{173D56EC-57A4-FE19-1901-5242223ADD72}"/>
          </ac:spMkLst>
        </pc:spChg>
        <pc:spChg chg="mod">
          <ac:chgData name="Richard Chalk" userId="287f8aa4f4de1d19" providerId="LiveId" clId="{E3FC098F-8FE9-43D8-87C8-4C8D41B0EE8C}" dt="2023-07-20T05:00:18.544" v="5208" actId="6549"/>
          <ac:spMkLst>
            <pc:docMk/>
            <pc:sldMk cId="2231557522" sldId="547"/>
            <ac:spMk id="7" creationId="{EBD62573-4B50-EAD6-8C7E-C3AE6A9F45B4}"/>
          </ac:spMkLst>
        </pc:spChg>
        <pc:picChg chg="add del mod">
          <ac:chgData name="Richard Chalk" userId="287f8aa4f4de1d19" providerId="LiveId" clId="{E3FC098F-8FE9-43D8-87C8-4C8D41B0EE8C}" dt="2023-07-20T10:30:25.575" v="7330" actId="478"/>
          <ac:picMkLst>
            <pc:docMk/>
            <pc:sldMk cId="2231557522" sldId="547"/>
            <ac:picMk id="11" creationId="{B3163DA3-BEC3-1DE5-5606-D175E7C43E46}"/>
          </ac:picMkLst>
        </pc:picChg>
        <pc:picChg chg="add mod">
          <ac:chgData name="Richard Chalk" userId="287f8aa4f4de1d19" providerId="LiveId" clId="{E3FC098F-8FE9-43D8-87C8-4C8D41B0EE8C}" dt="2023-07-20T10:31:05.142" v="7337" actId="1076"/>
          <ac:picMkLst>
            <pc:docMk/>
            <pc:sldMk cId="2231557522" sldId="547"/>
            <ac:picMk id="13" creationId="{AAA5506D-1CC6-18B0-B9BE-AB37DAD641CF}"/>
          </ac:picMkLst>
        </pc:picChg>
        <pc:picChg chg="del">
          <ac:chgData name="Richard Chalk" userId="287f8aa4f4de1d19" providerId="LiveId" clId="{E3FC098F-8FE9-43D8-87C8-4C8D41B0EE8C}" dt="2023-07-20T05:00:14.126" v="5198" actId="478"/>
          <ac:picMkLst>
            <pc:docMk/>
            <pc:sldMk cId="2231557522" sldId="547"/>
            <ac:picMk id="14342" creationId="{D0C1A8A2-86F1-D3C1-A20B-F552467BFDB9}"/>
          </ac:picMkLst>
        </pc:picChg>
        <pc:picChg chg="add del mod">
          <ac:chgData name="Richard Chalk" userId="287f8aa4f4de1d19" providerId="LiveId" clId="{E3FC098F-8FE9-43D8-87C8-4C8D41B0EE8C}" dt="2023-07-20T10:31:16.285" v="7340" actId="478"/>
          <ac:picMkLst>
            <pc:docMk/>
            <pc:sldMk cId="2231557522" sldId="547"/>
            <ac:picMk id="21506" creationId="{9FF5C8B4-D147-0FAA-9DC9-7727721FC64F}"/>
          </ac:picMkLst>
        </pc:picChg>
        <pc:picChg chg="add mod">
          <ac:chgData name="Richard Chalk" userId="287f8aa4f4de1d19" providerId="LiveId" clId="{E3FC098F-8FE9-43D8-87C8-4C8D41B0EE8C}" dt="2023-07-20T10:31:23.310" v="7343" actId="1076"/>
          <ac:picMkLst>
            <pc:docMk/>
            <pc:sldMk cId="2231557522" sldId="547"/>
            <ac:picMk id="21508" creationId="{0C4471CB-30E3-301F-01A1-43F36716289A}"/>
          </ac:picMkLst>
        </pc:picChg>
        <pc:cxnChg chg="mod">
          <ac:chgData name="Richard Chalk" userId="287f8aa4f4de1d19" providerId="LiveId" clId="{E3FC098F-8FE9-43D8-87C8-4C8D41B0EE8C}" dt="2023-07-20T05:02:19.944" v="5215" actId="14100"/>
          <ac:cxnSpMkLst>
            <pc:docMk/>
            <pc:sldMk cId="2231557522" sldId="547"/>
            <ac:cxnSpMk id="4" creationId="{8E10E644-46F5-F891-B4EC-377F5D56B5D8}"/>
          </ac:cxnSpMkLst>
        </pc:cxnChg>
      </pc:sldChg>
      <pc:sldChg chg="addSp modSp add mod">
        <pc:chgData name="Richard Chalk" userId="287f8aa4f4de1d19" providerId="LiveId" clId="{E3FC098F-8FE9-43D8-87C8-4C8D41B0EE8C}" dt="2023-07-20T10:32:47.207" v="7396" actId="14100"/>
        <pc:sldMkLst>
          <pc:docMk/>
          <pc:sldMk cId="1060264255" sldId="548"/>
        </pc:sldMkLst>
        <pc:spChg chg="mod">
          <ac:chgData name="Richard Chalk" userId="287f8aa4f4de1d19" providerId="LiveId" clId="{E3FC098F-8FE9-43D8-87C8-4C8D41B0EE8C}" dt="2023-07-20T10:32:35.263" v="7376" actId="20577"/>
          <ac:spMkLst>
            <pc:docMk/>
            <pc:sldMk cId="1060264255" sldId="548"/>
            <ac:spMk id="2" creationId="{2CED0939-2445-F1A3-21AE-0A535344DD5D}"/>
          </ac:spMkLst>
        </pc:spChg>
        <pc:spChg chg="mod">
          <ac:chgData name="Richard Chalk" userId="287f8aa4f4de1d19" providerId="LiveId" clId="{E3FC098F-8FE9-43D8-87C8-4C8D41B0EE8C}" dt="2023-07-20T10:32:47.207" v="7396" actId="14100"/>
          <ac:spMkLst>
            <pc:docMk/>
            <pc:sldMk cId="1060264255" sldId="548"/>
            <ac:spMk id="3" creationId="{173D56EC-57A4-FE19-1901-5242223ADD72}"/>
          </ac:spMkLst>
        </pc:spChg>
        <pc:picChg chg="add mod">
          <ac:chgData name="Richard Chalk" userId="287f8aa4f4de1d19" providerId="LiveId" clId="{E3FC098F-8FE9-43D8-87C8-4C8D41B0EE8C}" dt="2023-07-20T10:31:29.140" v="7344"/>
          <ac:picMkLst>
            <pc:docMk/>
            <pc:sldMk cId="1060264255" sldId="548"/>
            <ac:picMk id="8" creationId="{B55E3434-6BD1-A357-EB84-7290239622DD}"/>
          </ac:picMkLst>
        </pc:picChg>
        <pc:picChg chg="add mod">
          <ac:chgData name="Richard Chalk" userId="287f8aa4f4de1d19" providerId="LiveId" clId="{E3FC098F-8FE9-43D8-87C8-4C8D41B0EE8C}" dt="2023-07-20T10:31:29.140" v="7344"/>
          <ac:picMkLst>
            <pc:docMk/>
            <pc:sldMk cId="1060264255" sldId="548"/>
            <ac:picMk id="9" creationId="{0496D27F-8654-3517-756C-F192930E111F}"/>
          </ac:picMkLst>
        </pc:picChg>
      </pc:sldChg>
      <pc:sldChg chg="addSp modSp add mod">
        <pc:chgData name="Richard Chalk" userId="287f8aa4f4de1d19" providerId="LiveId" clId="{E3FC098F-8FE9-43D8-87C8-4C8D41B0EE8C}" dt="2023-07-20T10:33:18.789" v="7440" actId="14100"/>
        <pc:sldMkLst>
          <pc:docMk/>
          <pc:sldMk cId="265777693" sldId="549"/>
        </pc:sldMkLst>
        <pc:spChg chg="mod">
          <ac:chgData name="Richard Chalk" userId="287f8aa4f4de1d19" providerId="LiveId" clId="{E3FC098F-8FE9-43D8-87C8-4C8D41B0EE8C}" dt="2023-07-20T10:32:55.729" v="7411" actId="20577"/>
          <ac:spMkLst>
            <pc:docMk/>
            <pc:sldMk cId="265777693" sldId="549"/>
            <ac:spMk id="2" creationId="{2CED0939-2445-F1A3-21AE-0A535344DD5D}"/>
          </ac:spMkLst>
        </pc:spChg>
        <pc:spChg chg="mod">
          <ac:chgData name="Richard Chalk" userId="287f8aa4f4de1d19" providerId="LiveId" clId="{E3FC098F-8FE9-43D8-87C8-4C8D41B0EE8C}" dt="2023-07-20T10:33:18.789" v="7440" actId="14100"/>
          <ac:spMkLst>
            <pc:docMk/>
            <pc:sldMk cId="265777693" sldId="549"/>
            <ac:spMk id="3" creationId="{173D56EC-57A4-FE19-1901-5242223ADD72}"/>
          </ac:spMkLst>
        </pc:spChg>
        <pc:picChg chg="add mod">
          <ac:chgData name="Richard Chalk" userId="287f8aa4f4de1d19" providerId="LiveId" clId="{E3FC098F-8FE9-43D8-87C8-4C8D41B0EE8C}" dt="2023-07-20T10:31:30.682" v="7345"/>
          <ac:picMkLst>
            <pc:docMk/>
            <pc:sldMk cId="265777693" sldId="549"/>
            <ac:picMk id="8" creationId="{BBB423FD-5172-8DC3-336C-E43D2CFF3C90}"/>
          </ac:picMkLst>
        </pc:picChg>
        <pc:picChg chg="add mod">
          <ac:chgData name="Richard Chalk" userId="287f8aa4f4de1d19" providerId="LiveId" clId="{E3FC098F-8FE9-43D8-87C8-4C8D41B0EE8C}" dt="2023-07-20T10:31:30.682" v="7345"/>
          <ac:picMkLst>
            <pc:docMk/>
            <pc:sldMk cId="265777693" sldId="549"/>
            <ac:picMk id="9" creationId="{92071A58-8882-C2D7-42E6-1D60AE7A5237}"/>
          </ac:picMkLst>
        </pc:picChg>
      </pc:sldChg>
      <pc:sldChg chg="addSp delSp modSp add mod">
        <pc:chgData name="Richard Chalk" userId="287f8aa4f4de1d19" providerId="LiveId" clId="{E3FC098F-8FE9-43D8-87C8-4C8D41B0EE8C}" dt="2023-07-20T10:31:31.813" v="7346"/>
        <pc:sldMkLst>
          <pc:docMk/>
          <pc:sldMk cId="2286993142" sldId="550"/>
        </pc:sldMkLst>
        <pc:spChg chg="mod">
          <ac:chgData name="Richard Chalk" userId="287f8aa4f4de1d19" providerId="LiveId" clId="{E3FC098F-8FE9-43D8-87C8-4C8D41B0EE8C}" dt="2023-07-20T05:11:06.517" v="5451" actId="20577"/>
          <ac:spMkLst>
            <pc:docMk/>
            <pc:sldMk cId="2286993142" sldId="550"/>
            <ac:spMk id="2" creationId="{2CED0939-2445-F1A3-21AE-0A535344DD5D}"/>
          </ac:spMkLst>
        </pc:spChg>
        <pc:spChg chg="del">
          <ac:chgData name="Richard Chalk" userId="287f8aa4f4de1d19" providerId="LiveId" clId="{E3FC098F-8FE9-43D8-87C8-4C8D41B0EE8C}" dt="2023-07-20T05:08:56.704" v="5285" actId="478"/>
          <ac:spMkLst>
            <pc:docMk/>
            <pc:sldMk cId="2286993142" sldId="550"/>
            <ac:spMk id="3" creationId="{173D56EC-57A4-FE19-1901-5242223ADD72}"/>
          </ac:spMkLst>
        </pc:spChg>
        <pc:picChg chg="add mod">
          <ac:chgData name="Richard Chalk" userId="287f8aa4f4de1d19" providerId="LiveId" clId="{E3FC098F-8FE9-43D8-87C8-4C8D41B0EE8C}" dt="2023-07-20T05:10:32.928" v="5345" actId="1035"/>
          <ac:picMkLst>
            <pc:docMk/>
            <pc:sldMk cId="2286993142" sldId="550"/>
            <ac:picMk id="8" creationId="{93CC6903-E21C-BA37-3D24-1C43724D9B78}"/>
          </ac:picMkLst>
        </pc:picChg>
        <pc:picChg chg="add mod">
          <ac:chgData name="Richard Chalk" userId="287f8aa4f4de1d19" providerId="LiveId" clId="{E3FC098F-8FE9-43D8-87C8-4C8D41B0EE8C}" dt="2023-07-20T05:10:38.174" v="5360" actId="1038"/>
          <ac:picMkLst>
            <pc:docMk/>
            <pc:sldMk cId="2286993142" sldId="550"/>
            <ac:picMk id="9" creationId="{14082695-3F26-CB77-7189-BC891D73D2BB}"/>
          </ac:picMkLst>
        </pc:picChg>
        <pc:picChg chg="add mod">
          <ac:chgData name="Richard Chalk" userId="287f8aa4f4de1d19" providerId="LiveId" clId="{E3FC098F-8FE9-43D8-87C8-4C8D41B0EE8C}" dt="2023-07-20T05:10:53.136" v="5411" actId="1036"/>
          <ac:picMkLst>
            <pc:docMk/>
            <pc:sldMk cId="2286993142" sldId="550"/>
            <ac:picMk id="10" creationId="{E6E04D25-5D2F-2A8F-9F1F-FF785D4D9F60}"/>
          </ac:picMkLst>
        </pc:picChg>
        <pc:picChg chg="add mod">
          <ac:chgData name="Richard Chalk" userId="287f8aa4f4de1d19" providerId="LiveId" clId="{E3FC098F-8FE9-43D8-87C8-4C8D41B0EE8C}" dt="2023-07-20T05:10:53.136" v="5411" actId="1036"/>
          <ac:picMkLst>
            <pc:docMk/>
            <pc:sldMk cId="2286993142" sldId="550"/>
            <ac:picMk id="11" creationId="{80553130-1E78-6BC5-8A53-7E856CE83324}"/>
          </ac:picMkLst>
        </pc:picChg>
        <pc:picChg chg="add mod">
          <ac:chgData name="Richard Chalk" userId="287f8aa4f4de1d19" providerId="LiveId" clId="{E3FC098F-8FE9-43D8-87C8-4C8D41B0EE8C}" dt="2023-07-20T05:11:03.036" v="5450" actId="1036"/>
          <ac:picMkLst>
            <pc:docMk/>
            <pc:sldMk cId="2286993142" sldId="550"/>
            <ac:picMk id="12" creationId="{94449DCF-1B8F-C139-6ED2-533959B1DEFF}"/>
          </ac:picMkLst>
        </pc:picChg>
        <pc:picChg chg="add mod">
          <ac:chgData name="Richard Chalk" userId="287f8aa4f4de1d19" providerId="LiveId" clId="{E3FC098F-8FE9-43D8-87C8-4C8D41B0EE8C}" dt="2023-07-20T05:11:03.036" v="5450" actId="1036"/>
          <ac:picMkLst>
            <pc:docMk/>
            <pc:sldMk cId="2286993142" sldId="550"/>
            <ac:picMk id="13" creationId="{121DD612-0C84-09C6-EBD3-67F3AC90DA94}"/>
          </ac:picMkLst>
        </pc:picChg>
        <pc:picChg chg="add mod">
          <ac:chgData name="Richard Chalk" userId="287f8aa4f4de1d19" providerId="LiveId" clId="{E3FC098F-8FE9-43D8-87C8-4C8D41B0EE8C}" dt="2023-07-20T10:31:31.813" v="7346"/>
          <ac:picMkLst>
            <pc:docMk/>
            <pc:sldMk cId="2286993142" sldId="550"/>
            <ac:picMk id="14" creationId="{72341CDD-4863-BB53-41EA-D645298F4E74}"/>
          </ac:picMkLst>
        </pc:picChg>
        <pc:picChg chg="add mod">
          <ac:chgData name="Richard Chalk" userId="287f8aa4f4de1d19" providerId="LiveId" clId="{E3FC098F-8FE9-43D8-87C8-4C8D41B0EE8C}" dt="2023-07-20T10:31:31.813" v="7346"/>
          <ac:picMkLst>
            <pc:docMk/>
            <pc:sldMk cId="2286993142" sldId="550"/>
            <ac:picMk id="15" creationId="{1368C3A8-AF42-A70E-09A3-6A8C6A9A1D1B}"/>
          </ac:picMkLst>
        </pc:picChg>
        <pc:cxnChg chg="del">
          <ac:chgData name="Richard Chalk" userId="287f8aa4f4de1d19" providerId="LiveId" clId="{E3FC098F-8FE9-43D8-87C8-4C8D41B0EE8C}" dt="2023-07-20T05:08:58.812" v="5286" actId="478"/>
          <ac:cxnSpMkLst>
            <pc:docMk/>
            <pc:sldMk cId="2286993142" sldId="550"/>
            <ac:cxnSpMk id="4" creationId="{8E10E644-46F5-F891-B4EC-377F5D56B5D8}"/>
          </ac:cxnSpMkLst>
        </pc:cxnChg>
      </pc:sldChg>
      <pc:sldChg chg="addSp delSp modSp add mod modNotesTx">
        <pc:chgData name="Richard Chalk" userId="287f8aa4f4de1d19" providerId="LiveId" clId="{E3FC098F-8FE9-43D8-87C8-4C8D41B0EE8C}" dt="2023-07-20T10:31:33.684" v="7347"/>
        <pc:sldMkLst>
          <pc:docMk/>
          <pc:sldMk cId="3987867057" sldId="551"/>
        </pc:sldMkLst>
        <pc:spChg chg="mod">
          <ac:chgData name="Richard Chalk" userId="287f8aa4f4de1d19" providerId="LiveId" clId="{E3FC098F-8FE9-43D8-87C8-4C8D41B0EE8C}" dt="2023-07-20T05:15:19.067" v="5513" actId="113"/>
          <ac:spMkLst>
            <pc:docMk/>
            <pc:sldMk cId="3987867057" sldId="551"/>
            <ac:spMk id="2" creationId="{2CED0939-2445-F1A3-21AE-0A535344DD5D}"/>
          </ac:spMkLst>
        </pc:spChg>
        <pc:spChg chg="mod">
          <ac:chgData name="Richard Chalk" userId="287f8aa4f4de1d19" providerId="LiveId" clId="{E3FC098F-8FE9-43D8-87C8-4C8D41B0EE8C}" dt="2023-07-20T05:16:12.845" v="5529" actId="113"/>
          <ac:spMkLst>
            <pc:docMk/>
            <pc:sldMk cId="3987867057" sldId="551"/>
            <ac:spMk id="3" creationId="{173D56EC-57A4-FE19-1901-5242223ADD72}"/>
          </ac:spMkLst>
        </pc:spChg>
        <pc:spChg chg="mod">
          <ac:chgData name="Richard Chalk" userId="287f8aa4f4de1d19" providerId="LiveId" clId="{E3FC098F-8FE9-43D8-87C8-4C8D41B0EE8C}" dt="2023-07-20T05:12:12.522" v="5481" actId="6549"/>
          <ac:spMkLst>
            <pc:docMk/>
            <pc:sldMk cId="3987867057" sldId="551"/>
            <ac:spMk id="7" creationId="{EBD62573-4B50-EAD6-8C7E-C3AE6A9F45B4}"/>
          </ac:spMkLst>
        </pc:spChg>
        <pc:spChg chg="add del">
          <ac:chgData name="Richard Chalk" userId="287f8aa4f4de1d19" providerId="LiveId" clId="{E3FC098F-8FE9-43D8-87C8-4C8D41B0EE8C}" dt="2023-07-20T05:12:56.362" v="5490"/>
          <ac:spMkLst>
            <pc:docMk/>
            <pc:sldMk cId="3987867057" sldId="551"/>
            <ac:spMk id="8" creationId="{42E2F9BF-92C8-9377-7BF1-01FE73A3122E}"/>
          </ac:spMkLst>
        </pc:spChg>
        <pc:picChg chg="add mod">
          <ac:chgData name="Richard Chalk" userId="287f8aa4f4de1d19" providerId="LiveId" clId="{E3FC098F-8FE9-43D8-87C8-4C8D41B0EE8C}" dt="2023-07-20T10:31:33.684" v="7347"/>
          <ac:picMkLst>
            <pc:docMk/>
            <pc:sldMk cId="3987867057" sldId="551"/>
            <ac:picMk id="9" creationId="{2FA08893-096B-C6B3-803A-33DD0C1A01FC}"/>
          </ac:picMkLst>
        </pc:picChg>
        <pc:picChg chg="add mod">
          <ac:chgData name="Richard Chalk" userId="287f8aa4f4de1d19" providerId="LiveId" clId="{E3FC098F-8FE9-43D8-87C8-4C8D41B0EE8C}" dt="2023-07-20T10:31:33.684" v="7347"/>
          <ac:picMkLst>
            <pc:docMk/>
            <pc:sldMk cId="3987867057" sldId="551"/>
            <ac:picMk id="10" creationId="{7519D134-DCE1-49DA-C73E-FBC598545C81}"/>
          </ac:picMkLst>
        </pc:picChg>
        <pc:picChg chg="del">
          <ac:chgData name="Richard Chalk" userId="287f8aa4f4de1d19" providerId="LiveId" clId="{E3FC098F-8FE9-43D8-87C8-4C8D41B0EE8C}" dt="2023-07-20T05:12:04.430" v="5454" actId="478"/>
          <ac:picMkLst>
            <pc:docMk/>
            <pc:sldMk cId="3987867057" sldId="551"/>
            <ac:picMk id="14342" creationId="{D0C1A8A2-86F1-D3C1-A20B-F552467BFDB9}"/>
          </ac:picMkLst>
        </pc:picChg>
      </pc:sldChg>
      <pc:sldChg chg="addSp delSp modSp add mod">
        <pc:chgData name="Richard Chalk" userId="287f8aa4f4de1d19" providerId="LiveId" clId="{E3FC098F-8FE9-43D8-87C8-4C8D41B0EE8C}" dt="2023-07-20T09:43:25.372" v="6580" actId="113"/>
        <pc:sldMkLst>
          <pc:docMk/>
          <pc:sldMk cId="1386524637" sldId="552"/>
        </pc:sldMkLst>
        <pc:spChg chg="mod">
          <ac:chgData name="Richard Chalk" userId="287f8aa4f4de1d19" providerId="LiveId" clId="{E3FC098F-8FE9-43D8-87C8-4C8D41B0EE8C}" dt="2023-07-20T09:43:25.372" v="6580" actId="113"/>
          <ac:spMkLst>
            <pc:docMk/>
            <pc:sldMk cId="1386524637" sldId="552"/>
            <ac:spMk id="2" creationId="{2CED0939-2445-F1A3-21AE-0A535344DD5D}"/>
          </ac:spMkLst>
        </pc:spChg>
        <pc:spChg chg="del">
          <ac:chgData name="Richard Chalk" userId="287f8aa4f4de1d19" providerId="LiveId" clId="{E3FC098F-8FE9-43D8-87C8-4C8D41B0EE8C}" dt="2023-07-20T05:23:32.842" v="5646" actId="478"/>
          <ac:spMkLst>
            <pc:docMk/>
            <pc:sldMk cId="1386524637" sldId="552"/>
            <ac:spMk id="3" creationId="{173D56EC-57A4-FE19-1901-5242223ADD72}"/>
          </ac:spMkLst>
        </pc:spChg>
        <pc:spChg chg="mod">
          <ac:chgData name="Richard Chalk" userId="287f8aa4f4de1d19" providerId="LiveId" clId="{E3FC098F-8FE9-43D8-87C8-4C8D41B0EE8C}" dt="2023-07-20T05:21:50.002" v="5588" actId="20577"/>
          <ac:spMkLst>
            <pc:docMk/>
            <pc:sldMk cId="1386524637" sldId="552"/>
            <ac:spMk id="7" creationId="{EBD62573-4B50-EAD6-8C7E-C3AE6A9F45B4}"/>
          </ac:spMkLst>
        </pc:spChg>
        <pc:picChg chg="add del mod">
          <ac:chgData name="Richard Chalk" userId="287f8aa4f4de1d19" providerId="LiveId" clId="{E3FC098F-8FE9-43D8-87C8-4C8D41B0EE8C}" dt="2023-07-20T05:25:32.119" v="5676" actId="478"/>
          <ac:picMkLst>
            <pc:docMk/>
            <pc:sldMk cId="1386524637" sldId="552"/>
            <ac:picMk id="8" creationId="{D69A1523-8804-BAF7-D132-3E118CAFBF57}"/>
          </ac:picMkLst>
        </pc:picChg>
        <pc:picChg chg="add mod">
          <ac:chgData name="Richard Chalk" userId="287f8aa4f4de1d19" providerId="LiveId" clId="{E3FC098F-8FE9-43D8-87C8-4C8D41B0EE8C}" dt="2023-07-20T05:25:04.624" v="5670" actId="1035"/>
          <ac:picMkLst>
            <pc:docMk/>
            <pc:sldMk cId="1386524637" sldId="552"/>
            <ac:picMk id="23554" creationId="{51740EAF-3AFE-7872-9FF2-E80FE7350BDA}"/>
          </ac:picMkLst>
        </pc:picChg>
        <pc:cxnChg chg="del">
          <ac:chgData name="Richard Chalk" userId="287f8aa4f4de1d19" providerId="LiveId" clId="{E3FC098F-8FE9-43D8-87C8-4C8D41B0EE8C}" dt="2023-07-20T05:24:38.142" v="5650" actId="478"/>
          <ac:cxnSpMkLst>
            <pc:docMk/>
            <pc:sldMk cId="1386524637" sldId="552"/>
            <ac:cxnSpMk id="4" creationId="{8E10E644-46F5-F891-B4EC-377F5D56B5D8}"/>
          </ac:cxnSpMkLst>
        </pc:cxnChg>
      </pc:sldChg>
      <pc:sldChg chg="addSp delSp modSp add mod">
        <pc:chgData name="Richard Chalk" userId="287f8aa4f4de1d19" providerId="LiveId" clId="{E3FC098F-8FE9-43D8-87C8-4C8D41B0EE8C}" dt="2023-07-20T05:36:39.094" v="5818" actId="1076"/>
        <pc:sldMkLst>
          <pc:docMk/>
          <pc:sldMk cId="3409899895" sldId="553"/>
        </pc:sldMkLst>
        <pc:spChg chg="mod">
          <ac:chgData name="Richard Chalk" userId="287f8aa4f4de1d19" providerId="LiveId" clId="{E3FC098F-8FE9-43D8-87C8-4C8D41B0EE8C}" dt="2023-07-20T05:28:51.635" v="5718" actId="207"/>
          <ac:spMkLst>
            <pc:docMk/>
            <pc:sldMk cId="3409899895" sldId="553"/>
            <ac:spMk id="2" creationId="{2CED0939-2445-F1A3-21AE-0A535344DD5D}"/>
          </ac:spMkLst>
        </pc:spChg>
        <pc:spChg chg="add mod">
          <ac:chgData name="Richard Chalk" userId="287f8aa4f4de1d19" providerId="LiveId" clId="{E3FC098F-8FE9-43D8-87C8-4C8D41B0EE8C}" dt="2023-07-20T05:36:39.094" v="5818" actId="1076"/>
          <ac:spMkLst>
            <pc:docMk/>
            <pc:sldMk cId="3409899895" sldId="553"/>
            <ac:spMk id="4" creationId="{485B9E5C-C461-027A-E86F-A66B50150FE3}"/>
          </ac:spMkLst>
        </pc:spChg>
        <pc:spChg chg="mod">
          <ac:chgData name="Richard Chalk" userId="287f8aa4f4de1d19" providerId="LiveId" clId="{E3FC098F-8FE9-43D8-87C8-4C8D41B0EE8C}" dt="2023-07-20T05:26:25.340" v="5680" actId="20577"/>
          <ac:spMkLst>
            <pc:docMk/>
            <pc:sldMk cId="3409899895" sldId="553"/>
            <ac:spMk id="7" creationId="{EBD62573-4B50-EAD6-8C7E-C3AE6A9F45B4}"/>
          </ac:spMkLst>
        </pc:spChg>
        <pc:picChg chg="add mod">
          <ac:chgData name="Richard Chalk" userId="287f8aa4f4de1d19" providerId="LiveId" clId="{E3FC098F-8FE9-43D8-87C8-4C8D41B0EE8C}" dt="2023-07-20T05:36:34.107" v="5816" actId="1076"/>
          <ac:picMkLst>
            <pc:docMk/>
            <pc:sldMk cId="3409899895" sldId="553"/>
            <ac:picMk id="9" creationId="{0079D84B-8EAC-840C-99B8-9A8ACC7E2248}"/>
          </ac:picMkLst>
        </pc:picChg>
        <pc:picChg chg="del">
          <ac:chgData name="Richard Chalk" userId="287f8aa4f4de1d19" providerId="LiveId" clId="{E3FC098F-8FE9-43D8-87C8-4C8D41B0EE8C}" dt="2023-07-20T05:26:11.440" v="5677" actId="478"/>
          <ac:picMkLst>
            <pc:docMk/>
            <pc:sldMk cId="3409899895" sldId="553"/>
            <ac:picMk id="23554" creationId="{51740EAF-3AFE-7872-9FF2-E80FE7350BDA}"/>
          </ac:picMkLst>
        </pc:picChg>
      </pc:sldChg>
      <pc:sldChg chg="addSp delSp modSp add mod">
        <pc:chgData name="Richard Chalk" userId="287f8aa4f4de1d19" providerId="LiveId" clId="{E3FC098F-8FE9-43D8-87C8-4C8D41B0EE8C}" dt="2023-07-20T05:37:06.640" v="5826" actId="20577"/>
        <pc:sldMkLst>
          <pc:docMk/>
          <pc:sldMk cId="1061833812" sldId="554"/>
        </pc:sldMkLst>
        <pc:spChg chg="mod">
          <ac:chgData name="Richard Chalk" userId="287f8aa4f4de1d19" providerId="LiveId" clId="{E3FC098F-8FE9-43D8-87C8-4C8D41B0EE8C}" dt="2023-07-20T05:37:06.640" v="5826" actId="20577"/>
          <ac:spMkLst>
            <pc:docMk/>
            <pc:sldMk cId="1061833812" sldId="554"/>
            <ac:spMk id="2" creationId="{2CED0939-2445-F1A3-21AE-0A535344DD5D}"/>
          </ac:spMkLst>
        </pc:spChg>
        <pc:spChg chg="add mod">
          <ac:chgData name="Richard Chalk" userId="287f8aa4f4de1d19" providerId="LiveId" clId="{E3FC098F-8FE9-43D8-87C8-4C8D41B0EE8C}" dt="2023-07-20T05:36:58.367" v="5822" actId="1076"/>
          <ac:spMkLst>
            <pc:docMk/>
            <pc:sldMk cId="1061833812" sldId="554"/>
            <ac:spMk id="3" creationId="{F085C77A-EB08-36CB-87D8-B19B249A533A}"/>
          </ac:spMkLst>
        </pc:spChg>
        <pc:spChg chg="mod">
          <ac:chgData name="Richard Chalk" userId="287f8aa4f4de1d19" providerId="LiveId" clId="{E3FC098F-8FE9-43D8-87C8-4C8D41B0EE8C}" dt="2023-07-20T05:29:16.883" v="5732" actId="6549"/>
          <ac:spMkLst>
            <pc:docMk/>
            <pc:sldMk cId="1061833812" sldId="554"/>
            <ac:spMk id="7" creationId="{EBD62573-4B50-EAD6-8C7E-C3AE6A9F45B4}"/>
          </ac:spMkLst>
        </pc:spChg>
        <pc:picChg chg="add mod">
          <ac:chgData name="Richard Chalk" userId="287f8aa4f4de1d19" providerId="LiveId" clId="{E3FC098F-8FE9-43D8-87C8-4C8D41B0EE8C}" dt="2023-07-20T05:36:58.367" v="5822" actId="1076"/>
          <ac:picMkLst>
            <pc:docMk/>
            <pc:sldMk cId="1061833812" sldId="554"/>
            <ac:picMk id="4" creationId="{113AB7C4-3855-3C0A-55B0-D866A22F7934}"/>
          </ac:picMkLst>
        </pc:picChg>
        <pc:picChg chg="del">
          <ac:chgData name="Richard Chalk" userId="287f8aa4f4de1d19" providerId="LiveId" clId="{E3FC098F-8FE9-43D8-87C8-4C8D41B0EE8C}" dt="2023-07-20T05:29:46.840" v="5746" actId="478"/>
          <ac:picMkLst>
            <pc:docMk/>
            <pc:sldMk cId="1061833812" sldId="554"/>
            <ac:picMk id="8" creationId="{D69A1523-8804-BAF7-D132-3E118CAFBF57}"/>
          </ac:picMkLst>
        </pc:picChg>
        <pc:picChg chg="add mod">
          <ac:chgData name="Richard Chalk" userId="287f8aa4f4de1d19" providerId="LiveId" clId="{E3FC098F-8FE9-43D8-87C8-4C8D41B0EE8C}" dt="2023-07-20T05:31:03.347" v="5757" actId="1076"/>
          <ac:picMkLst>
            <pc:docMk/>
            <pc:sldMk cId="1061833812" sldId="554"/>
            <ac:picMk id="24578" creationId="{30CAC504-7783-6876-8CE1-A9B8D2FE2FBD}"/>
          </ac:picMkLst>
        </pc:picChg>
      </pc:sldChg>
      <pc:sldChg chg="addSp delSp modSp add mod modNotesTx">
        <pc:chgData name="Richard Chalk" userId="287f8aa4f4de1d19" providerId="LiveId" clId="{E3FC098F-8FE9-43D8-87C8-4C8D41B0EE8C}" dt="2023-07-20T05:38:11.241" v="5833" actId="20577"/>
        <pc:sldMkLst>
          <pc:docMk/>
          <pc:sldMk cId="3641276947" sldId="555"/>
        </pc:sldMkLst>
        <pc:spChg chg="mod">
          <ac:chgData name="Richard Chalk" userId="287f8aa4f4de1d19" providerId="LiveId" clId="{E3FC098F-8FE9-43D8-87C8-4C8D41B0EE8C}" dt="2023-07-20T05:38:11.241" v="5833" actId="20577"/>
          <ac:spMkLst>
            <pc:docMk/>
            <pc:sldMk cId="3641276947" sldId="555"/>
            <ac:spMk id="2" creationId="{2CED0939-2445-F1A3-21AE-0A535344DD5D}"/>
          </ac:spMkLst>
        </pc:spChg>
        <pc:spChg chg="add mod">
          <ac:chgData name="Richard Chalk" userId="287f8aa4f4de1d19" providerId="LiveId" clId="{E3FC098F-8FE9-43D8-87C8-4C8D41B0EE8C}" dt="2023-07-20T05:37:53.112" v="5827"/>
          <ac:spMkLst>
            <pc:docMk/>
            <pc:sldMk cId="3641276947" sldId="555"/>
            <ac:spMk id="3" creationId="{FE26D2BD-5152-C52E-6A6C-E3B5032ECB57}"/>
          </ac:spMkLst>
        </pc:spChg>
        <pc:spChg chg="mod">
          <ac:chgData name="Richard Chalk" userId="287f8aa4f4de1d19" providerId="LiveId" clId="{E3FC098F-8FE9-43D8-87C8-4C8D41B0EE8C}" dt="2023-07-20T05:32:00.168" v="5776" actId="20577"/>
          <ac:spMkLst>
            <pc:docMk/>
            <pc:sldMk cId="3641276947" sldId="555"/>
            <ac:spMk id="7" creationId="{EBD62573-4B50-EAD6-8C7E-C3AE6A9F45B4}"/>
          </ac:spMkLst>
        </pc:spChg>
        <pc:picChg chg="add mod">
          <ac:chgData name="Richard Chalk" userId="287f8aa4f4de1d19" providerId="LiveId" clId="{E3FC098F-8FE9-43D8-87C8-4C8D41B0EE8C}" dt="2023-07-20T05:37:53.112" v="5827"/>
          <ac:picMkLst>
            <pc:docMk/>
            <pc:sldMk cId="3641276947" sldId="555"/>
            <ac:picMk id="4" creationId="{7E4AB79D-1B59-09E7-BAC7-64CF5020741B}"/>
          </ac:picMkLst>
        </pc:picChg>
        <pc:picChg chg="del">
          <ac:chgData name="Richard Chalk" userId="287f8aa4f4de1d19" providerId="LiveId" clId="{E3FC098F-8FE9-43D8-87C8-4C8D41B0EE8C}" dt="2023-07-20T05:32:54.594" v="5782" actId="478"/>
          <ac:picMkLst>
            <pc:docMk/>
            <pc:sldMk cId="3641276947" sldId="555"/>
            <ac:picMk id="24578" creationId="{30CAC504-7783-6876-8CE1-A9B8D2FE2FBD}"/>
          </ac:picMkLst>
        </pc:picChg>
        <pc:picChg chg="add mod">
          <ac:chgData name="Richard Chalk" userId="287f8aa4f4de1d19" providerId="LiveId" clId="{E3FC098F-8FE9-43D8-87C8-4C8D41B0EE8C}" dt="2023-07-20T05:33:00.385" v="5785" actId="1076"/>
          <ac:picMkLst>
            <pc:docMk/>
            <pc:sldMk cId="3641276947" sldId="555"/>
            <ac:picMk id="26626" creationId="{C27851BF-E68F-0E45-8CD1-CBDBC1BBA2B6}"/>
          </ac:picMkLst>
        </pc:picChg>
      </pc:sldChg>
      <pc:sldChg chg="modSp add mod">
        <pc:chgData name="Richard Chalk" userId="287f8aa4f4de1d19" providerId="LiveId" clId="{E3FC098F-8FE9-43D8-87C8-4C8D41B0EE8C}" dt="2023-07-20T09:29:14.050" v="6049" actId="6549"/>
        <pc:sldMkLst>
          <pc:docMk/>
          <pc:sldMk cId="2906989772" sldId="556"/>
        </pc:sldMkLst>
        <pc:spChg chg="mod">
          <ac:chgData name="Richard Chalk" userId="287f8aa4f4de1d19" providerId="LiveId" clId="{E3FC098F-8FE9-43D8-87C8-4C8D41B0EE8C}" dt="2023-07-20T09:29:14.050" v="6049" actId="6549"/>
          <ac:spMkLst>
            <pc:docMk/>
            <pc:sldMk cId="2906989772" sldId="556"/>
            <ac:spMk id="2" creationId="{2CED0939-2445-F1A3-21AE-0A535344DD5D}"/>
          </ac:spMkLst>
        </pc:spChg>
        <pc:spChg chg="mod">
          <ac:chgData name="Richard Chalk" userId="287f8aa4f4de1d19" providerId="LiveId" clId="{E3FC098F-8FE9-43D8-87C8-4C8D41B0EE8C}" dt="2023-07-20T05:47:23.022" v="6011" actId="20577"/>
          <ac:spMkLst>
            <pc:docMk/>
            <pc:sldMk cId="2906989772" sldId="556"/>
            <ac:spMk id="3" creationId="{173D56EC-57A4-FE19-1901-5242223ADD72}"/>
          </ac:spMkLst>
        </pc:spChg>
        <pc:spChg chg="mod">
          <ac:chgData name="Richard Chalk" userId="287f8aa4f4de1d19" providerId="LiveId" clId="{E3FC098F-8FE9-43D8-87C8-4C8D41B0EE8C}" dt="2023-07-20T05:41:03.667" v="5845" actId="20577"/>
          <ac:spMkLst>
            <pc:docMk/>
            <pc:sldMk cId="2906989772" sldId="556"/>
            <ac:spMk id="7" creationId="{EBD62573-4B50-EAD6-8C7E-C3AE6A9F45B4}"/>
          </ac:spMkLst>
        </pc:spChg>
      </pc:sldChg>
      <pc:sldChg chg="addSp delSp modSp add mod modNotesTx">
        <pc:chgData name="Richard Chalk" userId="287f8aa4f4de1d19" providerId="LiveId" clId="{E3FC098F-8FE9-43D8-87C8-4C8D41B0EE8C}" dt="2023-07-20T09:42:20.768" v="6576" actId="20577"/>
        <pc:sldMkLst>
          <pc:docMk/>
          <pc:sldMk cId="2649149061" sldId="557"/>
        </pc:sldMkLst>
        <pc:spChg chg="del">
          <ac:chgData name="Richard Chalk" userId="287f8aa4f4de1d19" providerId="LiveId" clId="{E3FC098F-8FE9-43D8-87C8-4C8D41B0EE8C}" dt="2023-07-20T09:31:38.128" v="6124" actId="478"/>
          <ac:spMkLst>
            <pc:docMk/>
            <pc:sldMk cId="2649149061" sldId="557"/>
            <ac:spMk id="4" creationId="{75948FFF-B784-C755-8048-E2E08EFB95E9}"/>
          </ac:spMkLst>
        </pc:spChg>
        <pc:spChg chg="del">
          <ac:chgData name="Richard Chalk" userId="287f8aa4f4de1d19" providerId="LiveId" clId="{E3FC098F-8FE9-43D8-87C8-4C8D41B0EE8C}" dt="2023-07-20T09:31:40.097" v="6125" actId="478"/>
          <ac:spMkLst>
            <pc:docMk/>
            <pc:sldMk cId="2649149061" sldId="557"/>
            <ac:spMk id="5" creationId="{78189A0B-73DF-369F-10EC-E352A9C67257}"/>
          </ac:spMkLst>
        </pc:spChg>
        <pc:spChg chg="mod">
          <ac:chgData name="Richard Chalk" userId="287f8aa4f4de1d19" providerId="LiveId" clId="{E3FC098F-8FE9-43D8-87C8-4C8D41B0EE8C}" dt="2023-07-20T09:29:31.191" v="6051" actId="20577"/>
          <ac:spMkLst>
            <pc:docMk/>
            <pc:sldMk cId="2649149061" sldId="557"/>
            <ac:spMk id="9" creationId="{60813D8B-A2B2-D98F-13DC-E9D76CBA8DD6}"/>
          </ac:spMkLst>
        </pc:spChg>
        <pc:spChg chg="mod">
          <ac:chgData name="Richard Chalk" userId="287f8aa4f4de1d19" providerId="LiveId" clId="{E3FC098F-8FE9-43D8-87C8-4C8D41B0EE8C}" dt="2023-07-20T09:36:30.457" v="6412" actId="14100"/>
          <ac:spMkLst>
            <pc:docMk/>
            <pc:sldMk cId="2649149061" sldId="557"/>
            <ac:spMk id="15" creationId="{F5182C14-FD1C-6ABA-70B7-404A328C2F3F}"/>
          </ac:spMkLst>
        </pc:spChg>
        <pc:spChg chg="add mod">
          <ac:chgData name="Richard Chalk" userId="287f8aa4f4de1d19" providerId="LiveId" clId="{E3FC098F-8FE9-43D8-87C8-4C8D41B0EE8C}" dt="2023-07-20T09:42:20.768" v="6576" actId="20577"/>
          <ac:spMkLst>
            <pc:docMk/>
            <pc:sldMk cId="2649149061" sldId="557"/>
            <ac:spMk id="22" creationId="{A56CC262-A3E1-C670-CE80-E1A6BCB1DD2D}"/>
          </ac:spMkLst>
        </pc:spChg>
        <pc:spChg chg="add mod">
          <ac:chgData name="Richard Chalk" userId="287f8aa4f4de1d19" providerId="LiveId" clId="{E3FC098F-8FE9-43D8-87C8-4C8D41B0EE8C}" dt="2023-07-20T09:36:45.704" v="6475" actId="208"/>
          <ac:spMkLst>
            <pc:docMk/>
            <pc:sldMk cId="2649149061" sldId="557"/>
            <ac:spMk id="23" creationId="{D86715EF-77E1-7D42-930C-5A1C32A381A3}"/>
          </ac:spMkLst>
        </pc:spChg>
        <pc:spChg chg="mod">
          <ac:chgData name="Richard Chalk" userId="287f8aa4f4de1d19" providerId="LiveId" clId="{E3FC098F-8FE9-43D8-87C8-4C8D41B0EE8C}" dt="2023-07-20T09:30:01.636" v="6084" actId="20577"/>
          <ac:spMkLst>
            <pc:docMk/>
            <pc:sldMk cId="2649149061" sldId="557"/>
            <ac:spMk id="128" creationId="{00000000-0000-0000-0000-000000000000}"/>
          </ac:spMkLst>
        </pc:spChg>
        <pc:spChg chg="mod">
          <ac:chgData name="Richard Chalk" userId="287f8aa4f4de1d19" providerId="LiveId" clId="{E3FC098F-8FE9-43D8-87C8-4C8D41B0EE8C}" dt="2023-07-20T09:41:52.657" v="6560" actId="207"/>
          <ac:spMkLst>
            <pc:docMk/>
            <pc:sldMk cId="2649149061" sldId="557"/>
            <ac:spMk id="129" creationId="{00000000-0000-0000-0000-000000000000}"/>
          </ac:spMkLst>
        </pc:spChg>
        <pc:grpChg chg="del">
          <ac:chgData name="Richard Chalk" userId="287f8aa4f4de1d19" providerId="LiveId" clId="{E3FC098F-8FE9-43D8-87C8-4C8D41B0EE8C}" dt="2023-07-20T09:31:41.380" v="6127" actId="478"/>
          <ac:grpSpMkLst>
            <pc:docMk/>
            <pc:sldMk cId="2649149061" sldId="557"/>
            <ac:grpSpMk id="17" creationId="{85F6308E-C0D3-559C-F6D9-8019436F9F4E}"/>
          </ac:grpSpMkLst>
        </pc:grpChg>
        <pc:picChg chg="add mod">
          <ac:chgData name="Richard Chalk" userId="287f8aa4f4de1d19" providerId="LiveId" clId="{E3FC098F-8FE9-43D8-87C8-4C8D41B0EE8C}" dt="2023-07-20T09:29:38.235" v="6080" actId="1038"/>
          <ac:picMkLst>
            <pc:docMk/>
            <pc:sldMk cId="2649149061" sldId="557"/>
            <ac:picMk id="2" creationId="{EEEF77F7-760B-5296-23DC-AC6162D38ECC}"/>
          </ac:picMkLst>
        </pc:picChg>
        <pc:picChg chg="del">
          <ac:chgData name="Richard Chalk" userId="287f8aa4f4de1d19" providerId="LiveId" clId="{E3FC098F-8FE9-43D8-87C8-4C8D41B0EE8C}" dt="2023-07-20T09:31:37.234" v="6123" actId="478"/>
          <ac:picMkLst>
            <pc:docMk/>
            <pc:sldMk cId="2649149061" sldId="557"/>
            <ac:picMk id="3" creationId="{3F624846-5D20-BE49-6316-D9434ABF1DDF}"/>
          </ac:picMkLst>
        </pc:picChg>
        <pc:picChg chg="add mod">
          <ac:chgData name="Richard Chalk" userId="287f8aa4f4de1d19" providerId="LiveId" clId="{E3FC098F-8FE9-43D8-87C8-4C8D41B0EE8C}" dt="2023-07-20T09:29:38.235" v="6080" actId="1038"/>
          <ac:picMkLst>
            <pc:docMk/>
            <pc:sldMk cId="2649149061" sldId="557"/>
            <ac:picMk id="6" creationId="{FE72F317-FED6-1139-86C9-A0D2E746559B}"/>
          </ac:picMkLst>
        </pc:picChg>
        <pc:picChg chg="mod">
          <ac:chgData name="Richard Chalk" userId="287f8aa4f4de1d19" providerId="LiveId" clId="{E3FC098F-8FE9-43D8-87C8-4C8D41B0EE8C}" dt="2023-07-20T09:36:34.304" v="6423" actId="1037"/>
          <ac:picMkLst>
            <pc:docMk/>
            <pc:sldMk cId="2649149061" sldId="557"/>
            <ac:picMk id="11" creationId="{4B5818DB-F9BA-F1C3-61A5-B84E5A3063FF}"/>
          </ac:picMkLst>
        </pc:picChg>
        <pc:picChg chg="mod">
          <ac:chgData name="Richard Chalk" userId="287f8aa4f4de1d19" providerId="LiveId" clId="{E3FC098F-8FE9-43D8-87C8-4C8D41B0EE8C}" dt="2023-07-20T09:36:34.304" v="6423" actId="1037"/>
          <ac:picMkLst>
            <pc:docMk/>
            <pc:sldMk cId="2649149061" sldId="557"/>
            <ac:picMk id="13" creationId="{837D4D6D-168C-C3A5-811D-7E1923C549E5}"/>
          </ac:picMkLst>
        </pc:picChg>
        <pc:picChg chg="del">
          <ac:chgData name="Richard Chalk" userId="287f8aa4f4de1d19" providerId="LiveId" clId="{E3FC098F-8FE9-43D8-87C8-4C8D41B0EE8C}" dt="2023-07-20T09:31:40.823" v="6126" actId="478"/>
          <ac:picMkLst>
            <pc:docMk/>
            <pc:sldMk cId="2649149061" sldId="557"/>
            <ac:picMk id="16" creationId="{CE8FAD91-CDC1-A6B8-6CFE-1FEFB345C8AE}"/>
          </ac:picMkLst>
        </pc:picChg>
        <pc:picChg chg="add mod">
          <ac:chgData name="Richard Chalk" userId="287f8aa4f4de1d19" providerId="LiveId" clId="{E3FC098F-8FE9-43D8-87C8-4C8D41B0EE8C}" dt="2023-07-20T09:42:14.915" v="6569" actId="1037"/>
          <ac:picMkLst>
            <pc:docMk/>
            <pc:sldMk cId="2649149061" sldId="557"/>
            <ac:picMk id="24" creationId="{95DA078A-2DEA-564A-897E-F1941B7953C9}"/>
          </ac:picMkLst>
        </pc:picChg>
        <pc:cxnChg chg="mod">
          <ac:chgData name="Richard Chalk" userId="287f8aa4f4de1d19" providerId="LiveId" clId="{E3FC098F-8FE9-43D8-87C8-4C8D41B0EE8C}" dt="2023-07-20T09:31:57.497" v="6143" actId="1035"/>
          <ac:cxnSpMkLst>
            <pc:docMk/>
            <pc:sldMk cId="2649149061" sldId="557"/>
            <ac:cxnSpMk id="10" creationId="{431FB60E-6802-2313-67DF-77CB3AB11C36}"/>
          </ac:cxnSpMkLst>
        </pc:cxnChg>
      </pc:sldChg>
      <pc:sldChg chg="addSp delSp modSp add mod modNotesTx">
        <pc:chgData name="Richard Chalk" userId="287f8aa4f4de1d19" providerId="LiveId" clId="{E3FC098F-8FE9-43D8-87C8-4C8D41B0EE8C}" dt="2023-07-20T09:59:24.776" v="6969" actId="1076"/>
        <pc:sldMkLst>
          <pc:docMk/>
          <pc:sldMk cId="3405349838" sldId="558"/>
        </pc:sldMkLst>
        <pc:spChg chg="mod">
          <ac:chgData name="Richard Chalk" userId="287f8aa4f4de1d19" providerId="LiveId" clId="{E3FC098F-8FE9-43D8-87C8-4C8D41B0EE8C}" dt="2023-07-20T09:52:54.662" v="6718" actId="207"/>
          <ac:spMkLst>
            <pc:docMk/>
            <pc:sldMk cId="3405349838" sldId="558"/>
            <ac:spMk id="2" creationId="{2CED0939-2445-F1A3-21AE-0A535344DD5D}"/>
          </ac:spMkLst>
        </pc:spChg>
        <pc:spChg chg="mod">
          <ac:chgData name="Richard Chalk" userId="287f8aa4f4de1d19" providerId="LiveId" clId="{E3FC098F-8FE9-43D8-87C8-4C8D41B0EE8C}" dt="2023-07-20T09:57:21.923" v="6909" actId="113"/>
          <ac:spMkLst>
            <pc:docMk/>
            <pc:sldMk cId="3405349838" sldId="558"/>
            <ac:spMk id="3" creationId="{173D56EC-57A4-FE19-1901-5242223ADD72}"/>
          </ac:spMkLst>
        </pc:spChg>
        <pc:spChg chg="mod">
          <ac:chgData name="Richard Chalk" userId="287f8aa4f4de1d19" providerId="LiveId" clId="{E3FC098F-8FE9-43D8-87C8-4C8D41B0EE8C}" dt="2023-07-20T09:47:42.445" v="6600" actId="6549"/>
          <ac:spMkLst>
            <pc:docMk/>
            <pc:sldMk cId="3405349838" sldId="558"/>
            <ac:spMk id="7" creationId="{EBD62573-4B50-EAD6-8C7E-C3AE6A9F45B4}"/>
          </ac:spMkLst>
        </pc:spChg>
        <pc:spChg chg="add del">
          <ac:chgData name="Richard Chalk" userId="287f8aa4f4de1d19" providerId="LiveId" clId="{E3FC098F-8FE9-43D8-87C8-4C8D41B0EE8C}" dt="2023-07-20T09:49:37.189" v="6651" actId="478"/>
          <ac:spMkLst>
            <pc:docMk/>
            <pc:sldMk cId="3405349838" sldId="558"/>
            <ac:spMk id="8" creationId="{01E6FF90-BD09-C675-654D-73460227E258}"/>
          </ac:spMkLst>
        </pc:spChg>
        <pc:spChg chg="add mod">
          <ac:chgData name="Richard Chalk" userId="287f8aa4f4de1d19" providerId="LiveId" clId="{E3FC098F-8FE9-43D8-87C8-4C8D41B0EE8C}" dt="2023-07-20T09:58:24.517" v="6956" actId="1076"/>
          <ac:spMkLst>
            <pc:docMk/>
            <pc:sldMk cId="3405349838" sldId="558"/>
            <ac:spMk id="13" creationId="{3B58B2A3-763D-B022-BAE7-A282E0052915}"/>
          </ac:spMkLst>
        </pc:spChg>
        <pc:picChg chg="add mod">
          <ac:chgData name="Richard Chalk" userId="287f8aa4f4de1d19" providerId="LiveId" clId="{E3FC098F-8FE9-43D8-87C8-4C8D41B0EE8C}" dt="2023-07-20T09:50:41.933" v="6654" actId="1076"/>
          <ac:picMkLst>
            <pc:docMk/>
            <pc:sldMk cId="3405349838" sldId="558"/>
            <ac:picMk id="9" creationId="{A3E8D789-5E29-5DC4-0A23-A38820FC2BEB}"/>
          </ac:picMkLst>
        </pc:picChg>
        <pc:picChg chg="add mod">
          <ac:chgData name="Richard Chalk" userId="287f8aa4f4de1d19" providerId="LiveId" clId="{E3FC098F-8FE9-43D8-87C8-4C8D41B0EE8C}" dt="2023-07-20T09:50:44.943" v="6656" actId="1076"/>
          <ac:picMkLst>
            <pc:docMk/>
            <pc:sldMk cId="3405349838" sldId="558"/>
            <ac:picMk id="10" creationId="{8EB8FA68-6D5A-85BB-0B08-4BDCAC6DF4F5}"/>
          </ac:picMkLst>
        </pc:picChg>
        <pc:picChg chg="add mod">
          <ac:chgData name="Richard Chalk" userId="287f8aa4f4de1d19" providerId="LiveId" clId="{E3FC098F-8FE9-43D8-87C8-4C8D41B0EE8C}" dt="2023-07-20T09:50:51.180" v="6660" actId="1037"/>
          <ac:picMkLst>
            <pc:docMk/>
            <pc:sldMk cId="3405349838" sldId="558"/>
            <ac:picMk id="11" creationId="{EEA2AEF8-69F8-2443-2B34-0CFBBD040FF4}"/>
          </ac:picMkLst>
        </pc:picChg>
        <pc:picChg chg="add mod">
          <ac:chgData name="Richard Chalk" userId="287f8aa4f4de1d19" providerId="LiveId" clId="{E3FC098F-8FE9-43D8-87C8-4C8D41B0EE8C}" dt="2023-07-20T09:52:47.723" v="6716" actId="1036"/>
          <ac:picMkLst>
            <pc:docMk/>
            <pc:sldMk cId="3405349838" sldId="558"/>
            <ac:picMk id="12" creationId="{DA43D2CF-5DF4-7D19-A924-0A161976CE22}"/>
          </ac:picMkLst>
        </pc:picChg>
        <pc:picChg chg="add del mod">
          <ac:chgData name="Richard Chalk" userId="287f8aa4f4de1d19" providerId="LiveId" clId="{E3FC098F-8FE9-43D8-87C8-4C8D41B0EE8C}" dt="2023-07-20T09:59:21.694" v="6968" actId="478"/>
          <ac:picMkLst>
            <pc:docMk/>
            <pc:sldMk cId="3405349838" sldId="558"/>
            <ac:picMk id="14" creationId="{ED4D3A21-6D90-BD35-6F2A-A3847292E511}"/>
          </ac:picMkLst>
        </pc:picChg>
        <pc:picChg chg="add mod">
          <ac:chgData name="Richard Chalk" userId="287f8aa4f4de1d19" providerId="LiveId" clId="{E3FC098F-8FE9-43D8-87C8-4C8D41B0EE8C}" dt="2023-07-20T09:59:24.776" v="6969" actId="1076"/>
          <ac:picMkLst>
            <pc:docMk/>
            <pc:sldMk cId="3405349838" sldId="558"/>
            <ac:picMk id="20" creationId="{70E8A05B-BD5B-BB49-060A-85FF70CD7CCE}"/>
          </ac:picMkLst>
        </pc:picChg>
        <pc:picChg chg="del">
          <ac:chgData name="Richard Chalk" userId="287f8aa4f4de1d19" providerId="LiveId" clId="{E3FC098F-8FE9-43D8-87C8-4C8D41B0EE8C}" dt="2023-07-20T09:47:46.474" v="6601" actId="478"/>
          <ac:picMkLst>
            <pc:docMk/>
            <pc:sldMk cId="3405349838" sldId="558"/>
            <ac:picMk id="14342" creationId="{D0C1A8A2-86F1-D3C1-A20B-F552467BFDB9}"/>
          </ac:picMkLst>
        </pc:picChg>
        <pc:cxnChg chg="add mod ord">
          <ac:chgData name="Richard Chalk" userId="287f8aa4f4de1d19" providerId="LiveId" clId="{E3FC098F-8FE9-43D8-87C8-4C8D41B0EE8C}" dt="2023-07-20T09:59:00.932" v="6966" actId="167"/>
          <ac:cxnSpMkLst>
            <pc:docMk/>
            <pc:sldMk cId="3405349838" sldId="558"/>
            <ac:cxnSpMk id="16" creationId="{72C8F5C3-7A84-9239-CAF0-C9304FECCFEA}"/>
          </ac:cxnSpMkLst>
        </pc:cxnChg>
        <pc:cxnChg chg="add mod ord">
          <ac:chgData name="Richard Chalk" userId="287f8aa4f4de1d19" providerId="LiveId" clId="{E3FC098F-8FE9-43D8-87C8-4C8D41B0EE8C}" dt="2023-07-20T09:58:52.858" v="6963" actId="167"/>
          <ac:cxnSpMkLst>
            <pc:docMk/>
            <pc:sldMk cId="3405349838" sldId="558"/>
            <ac:cxnSpMk id="17" creationId="{B47E308F-E926-2336-8970-39BFCE97C53D}"/>
          </ac:cxnSpMkLst>
        </pc:cxnChg>
      </pc:sldChg>
      <pc:sldChg chg="addSp modSp new del">
        <pc:chgData name="Richard Chalk" userId="287f8aa4f4de1d19" providerId="LiveId" clId="{E3FC098F-8FE9-43D8-87C8-4C8D41B0EE8C}" dt="2023-07-20T10:31:40.073" v="7348" actId="47"/>
        <pc:sldMkLst>
          <pc:docMk/>
          <pc:sldMk cId="239635150" sldId="559"/>
        </pc:sldMkLst>
        <pc:picChg chg="add mod">
          <ac:chgData name="Richard Chalk" userId="287f8aa4f4de1d19" providerId="LiveId" clId="{E3FC098F-8FE9-43D8-87C8-4C8D41B0EE8C}" dt="2023-07-20T10:29:44.574" v="7327" actId="1076"/>
          <ac:picMkLst>
            <pc:docMk/>
            <pc:sldMk cId="239635150" sldId="559"/>
            <ac:picMk id="29698" creationId="{7F7E6995-B317-FCF9-1A3A-0C11AC8883E5}"/>
          </ac:picMkLst>
        </pc:picChg>
      </pc:sldChg>
    </pc:docChg>
  </pc:docChgLst>
  <pc:docChgLst>
    <pc:chgData name="Richard Chalk" userId="287f8aa4f4de1d19" providerId="LiveId" clId="{AC294261-1831-40A5-8EB8-AEBBDF999150}"/>
    <pc:docChg chg="undo custSel addSld delSld modSld sldOrd">
      <pc:chgData name="Richard Chalk" userId="287f8aa4f4de1d19" providerId="LiveId" clId="{AC294261-1831-40A5-8EB8-AEBBDF999150}" dt="2023-09-24T18:47:33.656" v="4951" actId="14100"/>
      <pc:docMkLst>
        <pc:docMk/>
      </pc:docMkLst>
      <pc:sldChg chg="addSp delSp modSp mod">
        <pc:chgData name="Richard Chalk" userId="287f8aa4f4de1d19" providerId="LiveId" clId="{AC294261-1831-40A5-8EB8-AEBBDF999150}" dt="2023-09-09T05:09:51.087" v="18" actId="22"/>
        <pc:sldMkLst>
          <pc:docMk/>
          <pc:sldMk cId="3213385662" sldId="309"/>
        </pc:sldMkLst>
        <pc:spChg chg="add del">
          <ac:chgData name="Richard Chalk" userId="287f8aa4f4de1d19" providerId="LiveId" clId="{AC294261-1831-40A5-8EB8-AEBBDF999150}" dt="2023-09-09T05:09:51.087" v="18" actId="22"/>
          <ac:spMkLst>
            <pc:docMk/>
            <pc:sldMk cId="3213385662" sldId="309"/>
            <ac:spMk id="3" creationId="{857E3E44-1850-D13D-84D1-4707ACBB11C4}"/>
          </ac:spMkLst>
        </pc:spChg>
        <pc:spChg chg="mod">
          <ac:chgData name="Richard Chalk" userId="287f8aa4f4de1d19" providerId="LiveId" clId="{AC294261-1831-40A5-8EB8-AEBBDF999150}" dt="2023-09-09T05:09:40.207" v="16" actId="6549"/>
          <ac:spMkLst>
            <pc:docMk/>
            <pc:sldMk cId="3213385662" sldId="309"/>
            <ac:spMk id="118" creationId="{00000000-0000-0000-0000-000000000000}"/>
          </ac:spMkLst>
        </pc:spChg>
      </pc:sldChg>
      <pc:sldChg chg="addSp delSp modSp mod modNotesTx">
        <pc:chgData name="Richard Chalk" userId="287f8aa4f4de1d19" providerId="LiveId" clId="{AC294261-1831-40A5-8EB8-AEBBDF999150}" dt="2023-09-13T18:34:29.102" v="4222" actId="14100"/>
        <pc:sldMkLst>
          <pc:docMk/>
          <pc:sldMk cId="2331944968" sldId="530"/>
        </pc:sldMkLst>
        <pc:spChg chg="del">
          <ac:chgData name="Richard Chalk" userId="287f8aa4f4de1d19" providerId="LiveId" clId="{AC294261-1831-40A5-8EB8-AEBBDF999150}" dt="2023-09-10T18:32:40.660" v="113" actId="478"/>
          <ac:spMkLst>
            <pc:docMk/>
            <pc:sldMk cId="2331944968" sldId="530"/>
            <ac:spMk id="10" creationId="{24A7D9D7-D6DE-4EDE-91E7-124B2A9E6261}"/>
          </ac:spMkLst>
        </pc:spChg>
        <pc:spChg chg="add del mod">
          <ac:chgData name="Richard Chalk" userId="287f8aa4f4de1d19" providerId="LiveId" clId="{AC294261-1831-40A5-8EB8-AEBBDF999150}" dt="2023-09-10T18:31:08.632" v="103" actId="478"/>
          <ac:spMkLst>
            <pc:docMk/>
            <pc:sldMk cId="2331944968" sldId="530"/>
            <ac:spMk id="12" creationId="{601A0383-A81E-ADC8-41C7-CD0A32BF5B35}"/>
          </ac:spMkLst>
        </pc:spChg>
        <pc:spChg chg="add del mod">
          <ac:chgData name="Richard Chalk" userId="287f8aa4f4de1d19" providerId="LiveId" clId="{AC294261-1831-40A5-8EB8-AEBBDF999150}" dt="2023-09-10T18:32:21.306" v="111" actId="478"/>
          <ac:spMkLst>
            <pc:docMk/>
            <pc:sldMk cId="2331944968" sldId="530"/>
            <ac:spMk id="13" creationId="{A0B015B3-771F-6202-7328-936687066965}"/>
          </ac:spMkLst>
        </pc:spChg>
        <pc:spChg chg="mod">
          <ac:chgData name="Richard Chalk" userId="287f8aa4f4de1d19" providerId="LiveId" clId="{AC294261-1831-40A5-8EB8-AEBBDF999150}" dt="2023-09-10T18:32:00.819" v="107" actId="6549"/>
          <ac:spMkLst>
            <pc:docMk/>
            <pc:sldMk cId="2331944968" sldId="530"/>
            <ac:spMk id="18" creationId="{CBF4E8CD-055F-8FAC-58DB-DB42DE1E6C1D}"/>
          </ac:spMkLst>
        </pc:spChg>
        <pc:spChg chg="mod">
          <ac:chgData name="Richard Chalk" userId="287f8aa4f4de1d19" providerId="LiveId" clId="{AC294261-1831-40A5-8EB8-AEBBDF999150}" dt="2023-09-13T18:34:29.102" v="4222" actId="14100"/>
          <ac:spMkLst>
            <pc:docMk/>
            <pc:sldMk cId="2331944968" sldId="530"/>
            <ac:spMk id="658" creationId="{00000000-0000-0000-0000-000000000000}"/>
          </ac:spMkLst>
        </pc:spChg>
        <pc:picChg chg="del">
          <ac:chgData name="Richard Chalk" userId="287f8aa4f4de1d19" providerId="LiveId" clId="{AC294261-1831-40A5-8EB8-AEBBDF999150}" dt="2023-09-10T18:32:42.157" v="115" actId="478"/>
          <ac:picMkLst>
            <pc:docMk/>
            <pc:sldMk cId="2331944968" sldId="530"/>
            <ac:picMk id="4" creationId="{0BCEACFA-CB23-6CE5-A425-AA82ECF8E9BE}"/>
          </ac:picMkLst>
        </pc:picChg>
        <pc:picChg chg="del">
          <ac:chgData name="Richard Chalk" userId="287f8aa4f4de1d19" providerId="LiveId" clId="{AC294261-1831-40A5-8EB8-AEBBDF999150}" dt="2023-09-10T18:32:41.595" v="114" actId="478"/>
          <ac:picMkLst>
            <pc:docMk/>
            <pc:sldMk cId="2331944968" sldId="530"/>
            <ac:picMk id="11" creationId="{E79B11C4-BB81-6E36-779E-B994CE962663}"/>
          </ac:picMkLst>
        </pc:picChg>
        <pc:picChg chg="add mod">
          <ac:chgData name="Richard Chalk" userId="287f8aa4f4de1d19" providerId="LiveId" clId="{AC294261-1831-40A5-8EB8-AEBBDF999150}" dt="2023-09-10T18:45:29.912" v="448" actId="1035"/>
          <ac:picMkLst>
            <pc:docMk/>
            <pc:sldMk cId="2331944968" sldId="530"/>
            <ac:picMk id="14" creationId="{2E5A13DB-CCEA-DFCD-FA74-96A8F87D07B3}"/>
          </ac:picMkLst>
        </pc:picChg>
        <pc:picChg chg="add mod">
          <ac:chgData name="Richard Chalk" userId="287f8aa4f4de1d19" providerId="LiveId" clId="{AC294261-1831-40A5-8EB8-AEBBDF999150}" dt="2023-09-10T18:45:39.521" v="479" actId="1035"/>
          <ac:picMkLst>
            <pc:docMk/>
            <pc:sldMk cId="2331944968" sldId="530"/>
            <ac:picMk id="1028" creationId="{FC558477-1878-03C7-0AEE-302DE844A504}"/>
          </ac:picMkLst>
        </pc:picChg>
        <pc:picChg chg="add mod">
          <ac:chgData name="Richard Chalk" userId="287f8aa4f4de1d19" providerId="LiveId" clId="{AC294261-1831-40A5-8EB8-AEBBDF999150}" dt="2023-09-10T18:45:35.456" v="468" actId="1035"/>
          <ac:picMkLst>
            <pc:docMk/>
            <pc:sldMk cId="2331944968" sldId="530"/>
            <ac:picMk id="1030" creationId="{1BB15191-81F8-5454-97D0-78184B629DFF}"/>
          </ac:picMkLst>
        </pc:picChg>
        <pc:picChg chg="add mod">
          <ac:chgData name="Richard Chalk" userId="287f8aa4f4de1d19" providerId="LiveId" clId="{AC294261-1831-40A5-8EB8-AEBBDF999150}" dt="2023-09-10T18:45:42.841" v="488" actId="1035"/>
          <ac:picMkLst>
            <pc:docMk/>
            <pc:sldMk cId="2331944968" sldId="530"/>
            <ac:picMk id="1032" creationId="{206A7F38-98A4-8104-E573-0C907149EB35}"/>
          </ac:picMkLst>
        </pc:picChg>
        <pc:picChg chg="add mod">
          <ac:chgData name="Richard Chalk" userId="287f8aa4f4de1d19" providerId="LiveId" clId="{AC294261-1831-40A5-8EB8-AEBBDF999150}" dt="2023-09-10T18:45:45.932" v="499" actId="1035"/>
          <ac:picMkLst>
            <pc:docMk/>
            <pc:sldMk cId="2331944968" sldId="530"/>
            <ac:picMk id="1034" creationId="{E0C12C44-8A31-601B-3E95-4EFA1B764A0F}"/>
          </ac:picMkLst>
        </pc:picChg>
        <pc:cxnChg chg="mod">
          <ac:chgData name="Richard Chalk" userId="287f8aa4f4de1d19" providerId="LiveId" clId="{AC294261-1831-40A5-8EB8-AEBBDF999150}" dt="2023-09-10T18:44:56.973" v="406" actId="1036"/>
          <ac:cxnSpMkLst>
            <pc:docMk/>
            <pc:sldMk cId="2331944968" sldId="530"/>
            <ac:cxnSpMk id="9" creationId="{A50E3248-F1C9-60C4-B00D-907E554C43F3}"/>
          </ac:cxnSpMkLst>
        </pc:cxnChg>
      </pc:sldChg>
      <pc:sldChg chg="addSp delSp modSp del mod">
        <pc:chgData name="Richard Chalk" userId="287f8aa4f4de1d19" providerId="LiveId" clId="{AC294261-1831-40A5-8EB8-AEBBDF999150}" dt="2023-09-13T18:33:40.316" v="4218" actId="47"/>
        <pc:sldMkLst>
          <pc:docMk/>
          <pc:sldMk cId="2234091364" sldId="562"/>
        </pc:sldMkLst>
        <pc:spChg chg="add mod">
          <ac:chgData name="Richard Chalk" userId="287f8aa4f4de1d19" providerId="LiveId" clId="{AC294261-1831-40A5-8EB8-AEBBDF999150}" dt="2023-09-09T05:13:40.044" v="73"/>
          <ac:spMkLst>
            <pc:docMk/>
            <pc:sldMk cId="2234091364" sldId="562"/>
            <ac:spMk id="8" creationId="{96E38DF3-B817-2941-060B-B19AEE0897CB}"/>
          </ac:spMkLst>
        </pc:spChg>
        <pc:spChg chg="add del mod">
          <ac:chgData name="Richard Chalk" userId="287f8aa4f4de1d19" providerId="LiveId" clId="{AC294261-1831-40A5-8EB8-AEBBDF999150}" dt="2023-09-09T05:13:30.943" v="71"/>
          <ac:spMkLst>
            <pc:docMk/>
            <pc:sldMk cId="2234091364" sldId="562"/>
            <ac:spMk id="9" creationId="{7136D0A9-8D9E-6028-3EB0-902E6A46C4D7}"/>
          </ac:spMkLst>
        </pc:spChg>
      </pc:sldChg>
      <pc:sldChg chg="del">
        <pc:chgData name="Richard Chalk" userId="287f8aa4f4de1d19" providerId="LiveId" clId="{AC294261-1831-40A5-8EB8-AEBBDF999150}" dt="2023-09-13T18:33:40.316" v="4218" actId="47"/>
        <pc:sldMkLst>
          <pc:docMk/>
          <pc:sldMk cId="827592025" sldId="563"/>
        </pc:sldMkLst>
      </pc:sldChg>
      <pc:sldChg chg="del">
        <pc:chgData name="Richard Chalk" userId="287f8aa4f4de1d19" providerId="LiveId" clId="{AC294261-1831-40A5-8EB8-AEBBDF999150}" dt="2023-09-13T18:33:40.316" v="4218" actId="47"/>
        <pc:sldMkLst>
          <pc:docMk/>
          <pc:sldMk cId="547955543" sldId="564"/>
        </pc:sldMkLst>
      </pc:sldChg>
      <pc:sldChg chg="del">
        <pc:chgData name="Richard Chalk" userId="287f8aa4f4de1d19" providerId="LiveId" clId="{AC294261-1831-40A5-8EB8-AEBBDF999150}" dt="2023-09-13T18:33:40.316" v="4218" actId="47"/>
        <pc:sldMkLst>
          <pc:docMk/>
          <pc:sldMk cId="3368179677" sldId="565"/>
        </pc:sldMkLst>
      </pc:sldChg>
      <pc:sldChg chg="del">
        <pc:chgData name="Richard Chalk" userId="287f8aa4f4de1d19" providerId="LiveId" clId="{AC294261-1831-40A5-8EB8-AEBBDF999150}" dt="2023-09-13T18:33:40.316" v="4218" actId="47"/>
        <pc:sldMkLst>
          <pc:docMk/>
          <pc:sldMk cId="76646686" sldId="566"/>
        </pc:sldMkLst>
      </pc:sldChg>
      <pc:sldChg chg="del">
        <pc:chgData name="Richard Chalk" userId="287f8aa4f4de1d19" providerId="LiveId" clId="{AC294261-1831-40A5-8EB8-AEBBDF999150}" dt="2023-09-13T18:33:40.316" v="4218" actId="47"/>
        <pc:sldMkLst>
          <pc:docMk/>
          <pc:sldMk cId="2193612831" sldId="567"/>
        </pc:sldMkLst>
      </pc:sldChg>
      <pc:sldChg chg="del">
        <pc:chgData name="Richard Chalk" userId="287f8aa4f4de1d19" providerId="LiveId" clId="{AC294261-1831-40A5-8EB8-AEBBDF999150}" dt="2023-09-13T18:33:40.316" v="4218" actId="47"/>
        <pc:sldMkLst>
          <pc:docMk/>
          <pc:sldMk cId="2449342261" sldId="568"/>
        </pc:sldMkLst>
      </pc:sldChg>
      <pc:sldChg chg="del">
        <pc:chgData name="Richard Chalk" userId="287f8aa4f4de1d19" providerId="LiveId" clId="{AC294261-1831-40A5-8EB8-AEBBDF999150}" dt="2023-09-13T18:33:40.316" v="4218" actId="47"/>
        <pc:sldMkLst>
          <pc:docMk/>
          <pc:sldMk cId="153444568" sldId="569"/>
        </pc:sldMkLst>
      </pc:sldChg>
      <pc:sldChg chg="del">
        <pc:chgData name="Richard Chalk" userId="287f8aa4f4de1d19" providerId="LiveId" clId="{AC294261-1831-40A5-8EB8-AEBBDF999150}" dt="2023-09-13T18:33:40.316" v="4218" actId="47"/>
        <pc:sldMkLst>
          <pc:docMk/>
          <pc:sldMk cId="812984466" sldId="570"/>
        </pc:sldMkLst>
      </pc:sldChg>
      <pc:sldChg chg="del">
        <pc:chgData name="Richard Chalk" userId="287f8aa4f4de1d19" providerId="LiveId" clId="{AC294261-1831-40A5-8EB8-AEBBDF999150}" dt="2023-09-13T18:33:40.316" v="4218" actId="47"/>
        <pc:sldMkLst>
          <pc:docMk/>
          <pc:sldMk cId="3936792775" sldId="571"/>
        </pc:sldMkLst>
      </pc:sldChg>
      <pc:sldChg chg="del">
        <pc:chgData name="Richard Chalk" userId="287f8aa4f4de1d19" providerId="LiveId" clId="{AC294261-1831-40A5-8EB8-AEBBDF999150}" dt="2023-09-13T18:33:40.316" v="4218" actId="47"/>
        <pc:sldMkLst>
          <pc:docMk/>
          <pc:sldMk cId="1259080634" sldId="572"/>
        </pc:sldMkLst>
      </pc:sldChg>
      <pc:sldChg chg="del">
        <pc:chgData name="Richard Chalk" userId="287f8aa4f4de1d19" providerId="LiveId" clId="{AC294261-1831-40A5-8EB8-AEBBDF999150}" dt="2023-09-13T18:33:40.316" v="4218" actId="47"/>
        <pc:sldMkLst>
          <pc:docMk/>
          <pc:sldMk cId="3804433913" sldId="573"/>
        </pc:sldMkLst>
      </pc:sldChg>
      <pc:sldChg chg="del">
        <pc:chgData name="Richard Chalk" userId="287f8aa4f4de1d19" providerId="LiveId" clId="{AC294261-1831-40A5-8EB8-AEBBDF999150}" dt="2023-09-13T18:33:40.316" v="4218" actId="47"/>
        <pc:sldMkLst>
          <pc:docMk/>
          <pc:sldMk cId="310710140" sldId="574"/>
        </pc:sldMkLst>
      </pc:sldChg>
      <pc:sldChg chg="del">
        <pc:chgData name="Richard Chalk" userId="287f8aa4f4de1d19" providerId="LiveId" clId="{AC294261-1831-40A5-8EB8-AEBBDF999150}" dt="2023-09-13T18:33:40.316" v="4218" actId="47"/>
        <pc:sldMkLst>
          <pc:docMk/>
          <pc:sldMk cId="2455627629" sldId="575"/>
        </pc:sldMkLst>
      </pc:sldChg>
      <pc:sldChg chg="del">
        <pc:chgData name="Richard Chalk" userId="287f8aa4f4de1d19" providerId="LiveId" clId="{AC294261-1831-40A5-8EB8-AEBBDF999150}" dt="2023-09-13T18:33:40.316" v="4218" actId="47"/>
        <pc:sldMkLst>
          <pc:docMk/>
          <pc:sldMk cId="115099994" sldId="576"/>
        </pc:sldMkLst>
      </pc:sldChg>
      <pc:sldChg chg="del">
        <pc:chgData name="Richard Chalk" userId="287f8aa4f4de1d19" providerId="LiveId" clId="{AC294261-1831-40A5-8EB8-AEBBDF999150}" dt="2023-09-13T18:33:40.316" v="4218" actId="47"/>
        <pc:sldMkLst>
          <pc:docMk/>
          <pc:sldMk cId="1505778862" sldId="577"/>
        </pc:sldMkLst>
      </pc:sldChg>
      <pc:sldChg chg="del">
        <pc:chgData name="Richard Chalk" userId="287f8aa4f4de1d19" providerId="LiveId" clId="{AC294261-1831-40A5-8EB8-AEBBDF999150}" dt="2023-09-13T18:33:40.316" v="4218" actId="47"/>
        <pc:sldMkLst>
          <pc:docMk/>
          <pc:sldMk cId="2430921688" sldId="578"/>
        </pc:sldMkLst>
      </pc:sldChg>
      <pc:sldChg chg="del">
        <pc:chgData name="Richard Chalk" userId="287f8aa4f4de1d19" providerId="LiveId" clId="{AC294261-1831-40A5-8EB8-AEBBDF999150}" dt="2023-09-13T18:33:40.316" v="4218" actId="47"/>
        <pc:sldMkLst>
          <pc:docMk/>
          <pc:sldMk cId="2043739831" sldId="579"/>
        </pc:sldMkLst>
      </pc:sldChg>
      <pc:sldChg chg="del">
        <pc:chgData name="Richard Chalk" userId="287f8aa4f4de1d19" providerId="LiveId" clId="{AC294261-1831-40A5-8EB8-AEBBDF999150}" dt="2023-09-13T18:33:40.316" v="4218" actId="47"/>
        <pc:sldMkLst>
          <pc:docMk/>
          <pc:sldMk cId="3666566581" sldId="580"/>
        </pc:sldMkLst>
      </pc:sldChg>
      <pc:sldChg chg="del">
        <pc:chgData name="Richard Chalk" userId="287f8aa4f4de1d19" providerId="LiveId" clId="{AC294261-1831-40A5-8EB8-AEBBDF999150}" dt="2023-09-13T18:33:40.316" v="4218" actId="47"/>
        <pc:sldMkLst>
          <pc:docMk/>
          <pc:sldMk cId="389484842" sldId="581"/>
        </pc:sldMkLst>
      </pc:sldChg>
      <pc:sldChg chg="del">
        <pc:chgData name="Richard Chalk" userId="287f8aa4f4de1d19" providerId="LiveId" clId="{AC294261-1831-40A5-8EB8-AEBBDF999150}" dt="2023-09-13T18:33:40.316" v="4218" actId="47"/>
        <pc:sldMkLst>
          <pc:docMk/>
          <pc:sldMk cId="1972126245" sldId="582"/>
        </pc:sldMkLst>
      </pc:sldChg>
      <pc:sldChg chg="del">
        <pc:chgData name="Richard Chalk" userId="287f8aa4f4de1d19" providerId="LiveId" clId="{AC294261-1831-40A5-8EB8-AEBBDF999150}" dt="2023-09-13T18:33:40.316" v="4218" actId="47"/>
        <pc:sldMkLst>
          <pc:docMk/>
          <pc:sldMk cId="932619517" sldId="583"/>
        </pc:sldMkLst>
      </pc:sldChg>
      <pc:sldChg chg="del">
        <pc:chgData name="Richard Chalk" userId="287f8aa4f4de1d19" providerId="LiveId" clId="{AC294261-1831-40A5-8EB8-AEBBDF999150}" dt="2023-09-13T18:33:40.316" v="4218" actId="47"/>
        <pc:sldMkLst>
          <pc:docMk/>
          <pc:sldMk cId="2056719165" sldId="584"/>
        </pc:sldMkLst>
      </pc:sldChg>
      <pc:sldChg chg="del">
        <pc:chgData name="Richard Chalk" userId="287f8aa4f4de1d19" providerId="LiveId" clId="{AC294261-1831-40A5-8EB8-AEBBDF999150}" dt="2023-09-13T18:33:40.316" v="4218" actId="47"/>
        <pc:sldMkLst>
          <pc:docMk/>
          <pc:sldMk cId="314543341" sldId="585"/>
        </pc:sldMkLst>
      </pc:sldChg>
      <pc:sldChg chg="del">
        <pc:chgData name="Richard Chalk" userId="287f8aa4f4de1d19" providerId="LiveId" clId="{AC294261-1831-40A5-8EB8-AEBBDF999150}" dt="2023-09-13T18:33:40.316" v="4218" actId="47"/>
        <pc:sldMkLst>
          <pc:docMk/>
          <pc:sldMk cId="1602901148" sldId="586"/>
        </pc:sldMkLst>
      </pc:sldChg>
      <pc:sldChg chg="del">
        <pc:chgData name="Richard Chalk" userId="287f8aa4f4de1d19" providerId="LiveId" clId="{AC294261-1831-40A5-8EB8-AEBBDF999150}" dt="2023-09-13T18:33:40.316" v="4218" actId="47"/>
        <pc:sldMkLst>
          <pc:docMk/>
          <pc:sldMk cId="1792503660" sldId="587"/>
        </pc:sldMkLst>
      </pc:sldChg>
      <pc:sldChg chg="del">
        <pc:chgData name="Richard Chalk" userId="287f8aa4f4de1d19" providerId="LiveId" clId="{AC294261-1831-40A5-8EB8-AEBBDF999150}" dt="2023-09-13T18:33:40.316" v="4218" actId="47"/>
        <pc:sldMkLst>
          <pc:docMk/>
          <pc:sldMk cId="2179093385" sldId="588"/>
        </pc:sldMkLst>
      </pc:sldChg>
      <pc:sldChg chg="del">
        <pc:chgData name="Richard Chalk" userId="287f8aa4f4de1d19" providerId="LiveId" clId="{AC294261-1831-40A5-8EB8-AEBBDF999150}" dt="2023-09-13T18:33:40.316" v="4218" actId="47"/>
        <pc:sldMkLst>
          <pc:docMk/>
          <pc:sldMk cId="3814449958" sldId="589"/>
        </pc:sldMkLst>
      </pc:sldChg>
      <pc:sldChg chg="del">
        <pc:chgData name="Richard Chalk" userId="287f8aa4f4de1d19" providerId="LiveId" clId="{AC294261-1831-40A5-8EB8-AEBBDF999150}" dt="2023-09-13T18:33:40.316" v="4218" actId="47"/>
        <pc:sldMkLst>
          <pc:docMk/>
          <pc:sldMk cId="1822320657" sldId="591"/>
        </pc:sldMkLst>
      </pc:sldChg>
      <pc:sldChg chg="del">
        <pc:chgData name="Richard Chalk" userId="287f8aa4f4de1d19" providerId="LiveId" clId="{AC294261-1831-40A5-8EB8-AEBBDF999150}" dt="2023-09-13T18:33:40.316" v="4218" actId="47"/>
        <pc:sldMkLst>
          <pc:docMk/>
          <pc:sldMk cId="3326316476" sldId="592"/>
        </pc:sldMkLst>
      </pc:sldChg>
      <pc:sldChg chg="del">
        <pc:chgData name="Richard Chalk" userId="287f8aa4f4de1d19" providerId="LiveId" clId="{AC294261-1831-40A5-8EB8-AEBBDF999150}" dt="2023-09-13T18:33:40.316" v="4218" actId="47"/>
        <pc:sldMkLst>
          <pc:docMk/>
          <pc:sldMk cId="2360885169" sldId="593"/>
        </pc:sldMkLst>
      </pc:sldChg>
      <pc:sldChg chg="del">
        <pc:chgData name="Richard Chalk" userId="287f8aa4f4de1d19" providerId="LiveId" clId="{AC294261-1831-40A5-8EB8-AEBBDF999150}" dt="2023-09-13T18:33:40.316" v="4218" actId="47"/>
        <pc:sldMkLst>
          <pc:docMk/>
          <pc:sldMk cId="2902942770" sldId="594"/>
        </pc:sldMkLst>
      </pc:sldChg>
      <pc:sldChg chg="del">
        <pc:chgData name="Richard Chalk" userId="287f8aa4f4de1d19" providerId="LiveId" clId="{AC294261-1831-40A5-8EB8-AEBBDF999150}" dt="2023-09-13T18:33:40.316" v="4218" actId="47"/>
        <pc:sldMkLst>
          <pc:docMk/>
          <pc:sldMk cId="2670814064" sldId="595"/>
        </pc:sldMkLst>
      </pc:sldChg>
      <pc:sldChg chg="del">
        <pc:chgData name="Richard Chalk" userId="287f8aa4f4de1d19" providerId="LiveId" clId="{AC294261-1831-40A5-8EB8-AEBBDF999150}" dt="2023-09-13T18:33:40.316" v="4218" actId="47"/>
        <pc:sldMkLst>
          <pc:docMk/>
          <pc:sldMk cId="3592761595" sldId="596"/>
        </pc:sldMkLst>
      </pc:sldChg>
      <pc:sldChg chg="addSp delSp modSp add del mod">
        <pc:chgData name="Richard Chalk" userId="287f8aa4f4de1d19" providerId="LiveId" clId="{AC294261-1831-40A5-8EB8-AEBBDF999150}" dt="2023-09-09T05:10:51.859" v="30" actId="47"/>
        <pc:sldMkLst>
          <pc:docMk/>
          <pc:sldMk cId="3127613863" sldId="597"/>
        </pc:sldMkLst>
        <pc:spChg chg="add del mod">
          <ac:chgData name="Richard Chalk" userId="287f8aa4f4de1d19" providerId="LiveId" clId="{AC294261-1831-40A5-8EB8-AEBBDF999150}" dt="2023-09-09T05:10:36.460" v="25" actId="21"/>
          <ac:spMkLst>
            <pc:docMk/>
            <pc:sldMk cId="3127613863" sldId="597"/>
            <ac:spMk id="3" creationId="{5213CFAD-01C3-DD96-1767-61C44AF1F40A}"/>
          </ac:spMkLst>
        </pc:spChg>
        <pc:spChg chg="mod">
          <ac:chgData name="Richard Chalk" userId="287f8aa4f4de1d19" providerId="LiveId" clId="{AC294261-1831-40A5-8EB8-AEBBDF999150}" dt="2023-09-09T05:10:11.260" v="22" actId="1076"/>
          <ac:spMkLst>
            <pc:docMk/>
            <pc:sldMk cId="3127613863" sldId="597"/>
            <ac:spMk id="118" creationId="{00000000-0000-0000-0000-000000000000}"/>
          </ac:spMkLst>
        </pc:spChg>
      </pc:sldChg>
      <pc:sldChg chg="modSp add mod">
        <pc:chgData name="Richard Chalk" userId="287f8aa4f4de1d19" providerId="LiveId" clId="{AC294261-1831-40A5-8EB8-AEBBDF999150}" dt="2023-09-24T18:39:09.395" v="4570" actId="20577"/>
        <pc:sldMkLst>
          <pc:docMk/>
          <pc:sldMk cId="3334673230" sldId="597"/>
        </pc:sldMkLst>
        <pc:spChg chg="mod">
          <ac:chgData name="Richard Chalk" userId="287f8aa4f4de1d19" providerId="LiveId" clId="{AC294261-1831-40A5-8EB8-AEBBDF999150}" dt="2023-09-24T18:39:09.395" v="4570" actId="20577"/>
          <ac:spMkLst>
            <pc:docMk/>
            <pc:sldMk cId="3334673230" sldId="597"/>
            <ac:spMk id="118" creationId="{00000000-0000-0000-0000-000000000000}"/>
          </ac:spMkLst>
        </pc:spChg>
      </pc:sldChg>
      <pc:sldChg chg="addSp delSp modSp add mod modNotesTx">
        <pc:chgData name="Richard Chalk" userId="287f8aa4f4de1d19" providerId="LiveId" clId="{AC294261-1831-40A5-8EB8-AEBBDF999150}" dt="2023-09-11T11:48:47.087" v="1564" actId="20577"/>
        <pc:sldMkLst>
          <pc:docMk/>
          <pc:sldMk cId="4150639190" sldId="598"/>
        </pc:sldMkLst>
        <pc:spChg chg="mod">
          <ac:chgData name="Richard Chalk" userId="287f8aa4f4de1d19" providerId="LiveId" clId="{AC294261-1831-40A5-8EB8-AEBBDF999150}" dt="2023-09-11T05:17:27.239" v="1076" actId="403"/>
          <ac:spMkLst>
            <pc:docMk/>
            <pc:sldMk cId="4150639190" sldId="598"/>
            <ac:spMk id="2" creationId="{2CED0939-2445-F1A3-21AE-0A535344DD5D}"/>
          </ac:spMkLst>
        </pc:spChg>
        <pc:spChg chg="add del mod">
          <ac:chgData name="Richard Chalk" userId="287f8aa4f4de1d19" providerId="LiveId" clId="{AC294261-1831-40A5-8EB8-AEBBDF999150}" dt="2023-09-11T05:16:44.196" v="1061" actId="478"/>
          <ac:spMkLst>
            <pc:docMk/>
            <pc:sldMk cId="4150639190" sldId="598"/>
            <ac:spMk id="3" creationId="{7CA460AF-F2CE-0AA8-0951-B08EF7AE5C72}"/>
          </ac:spMkLst>
        </pc:spChg>
        <pc:spChg chg="mod">
          <ac:chgData name="Richard Chalk" userId="287f8aa4f4de1d19" providerId="LiveId" clId="{AC294261-1831-40A5-8EB8-AEBBDF999150}" dt="2023-09-11T05:17:57.273" v="1094" actId="6549"/>
          <ac:spMkLst>
            <pc:docMk/>
            <pc:sldMk cId="4150639190" sldId="598"/>
            <ac:spMk id="7" creationId="{EBD62573-4B50-EAD6-8C7E-C3AE6A9F45B4}"/>
          </ac:spMkLst>
        </pc:spChg>
        <pc:spChg chg="mod">
          <ac:chgData name="Richard Chalk" userId="287f8aa4f4de1d19" providerId="LiveId" clId="{AC294261-1831-40A5-8EB8-AEBBDF999150}" dt="2023-09-11T11:48:47.087" v="1564" actId="20577"/>
          <ac:spMkLst>
            <pc:docMk/>
            <pc:sldMk cId="4150639190" sldId="598"/>
            <ac:spMk id="9" creationId="{DD605CF6-1579-03B0-FB10-C9802505F49F}"/>
          </ac:spMkLst>
        </pc:spChg>
        <pc:spChg chg="add mod">
          <ac:chgData name="Richard Chalk" userId="287f8aa4f4de1d19" providerId="LiveId" clId="{AC294261-1831-40A5-8EB8-AEBBDF999150}" dt="2023-09-11T05:21:42.044" v="1362" actId="207"/>
          <ac:spMkLst>
            <pc:docMk/>
            <pc:sldMk cId="4150639190" sldId="598"/>
            <ac:spMk id="15" creationId="{6231303A-889C-DCD5-F212-BBAC12748969}"/>
          </ac:spMkLst>
        </pc:spChg>
        <pc:picChg chg="add mod">
          <ac:chgData name="Richard Chalk" userId="287f8aa4f4de1d19" providerId="LiveId" clId="{AC294261-1831-40A5-8EB8-AEBBDF999150}" dt="2023-09-11T05:17:35.432" v="1079" actId="1076"/>
          <ac:picMkLst>
            <pc:docMk/>
            <pc:sldMk cId="4150639190" sldId="598"/>
            <ac:picMk id="5" creationId="{A8BC1B02-F649-0AA6-4478-5F6A72D2538B}"/>
          </ac:picMkLst>
        </pc:picChg>
        <pc:picChg chg="del">
          <ac:chgData name="Richard Chalk" userId="287f8aa4f4de1d19" providerId="LiveId" clId="{AC294261-1831-40A5-8EB8-AEBBDF999150}" dt="2023-09-11T05:16:17.309" v="1058" actId="478"/>
          <ac:picMkLst>
            <pc:docMk/>
            <pc:sldMk cId="4150639190" sldId="598"/>
            <ac:picMk id="8" creationId="{84032B04-C679-85D5-0D07-DFE356BA2B62}"/>
          </ac:picMkLst>
        </pc:picChg>
        <pc:picChg chg="add mod">
          <ac:chgData name="Richard Chalk" userId="287f8aa4f4de1d19" providerId="LiveId" clId="{AC294261-1831-40A5-8EB8-AEBBDF999150}" dt="2023-09-11T05:18:07.120" v="1113" actId="1038"/>
          <ac:picMkLst>
            <pc:docMk/>
            <pc:sldMk cId="4150639190" sldId="598"/>
            <ac:picMk id="10" creationId="{E0676DE9-2994-7961-72F3-9F1F09C569B2}"/>
          </ac:picMkLst>
        </pc:picChg>
        <pc:picChg chg="mod">
          <ac:chgData name="Richard Chalk" userId="287f8aa4f4de1d19" providerId="LiveId" clId="{AC294261-1831-40A5-8EB8-AEBBDF999150}" dt="2023-09-11T05:17:37.282" v="1080" actId="1076"/>
          <ac:picMkLst>
            <pc:docMk/>
            <pc:sldMk cId="4150639190" sldId="598"/>
            <ac:picMk id="11" creationId="{21790CD6-316D-D2A2-3645-51BE3E024507}"/>
          </ac:picMkLst>
        </pc:picChg>
        <pc:picChg chg="add mod">
          <ac:chgData name="Richard Chalk" userId="287f8aa4f4de1d19" providerId="LiveId" clId="{AC294261-1831-40A5-8EB8-AEBBDF999150}" dt="2023-09-11T05:18:03.576" v="1097" actId="1038"/>
          <ac:picMkLst>
            <pc:docMk/>
            <pc:sldMk cId="4150639190" sldId="598"/>
            <ac:picMk id="12" creationId="{5967F626-C214-D795-30A6-1535A654DF26}"/>
          </ac:picMkLst>
        </pc:picChg>
        <pc:picChg chg="del">
          <ac:chgData name="Richard Chalk" userId="287f8aa4f4de1d19" providerId="LiveId" clId="{AC294261-1831-40A5-8EB8-AEBBDF999150}" dt="2023-09-11T05:17:47.630" v="1082" actId="478"/>
          <ac:picMkLst>
            <pc:docMk/>
            <pc:sldMk cId="4150639190" sldId="598"/>
            <ac:picMk id="13" creationId="{E5E6D180-F765-0C69-D36D-9D1B14063076}"/>
          </ac:picMkLst>
        </pc:picChg>
        <pc:picChg chg="add mod">
          <ac:chgData name="Richard Chalk" userId="287f8aa4f4de1d19" providerId="LiveId" clId="{AC294261-1831-40A5-8EB8-AEBBDF999150}" dt="2023-09-11T05:22:02.180" v="1365" actId="167"/>
          <ac:picMkLst>
            <pc:docMk/>
            <pc:sldMk cId="4150639190" sldId="598"/>
            <ac:picMk id="16" creationId="{0FAB520F-864B-CED5-E144-105A39FA2E16}"/>
          </ac:picMkLst>
        </pc:picChg>
        <pc:picChg chg="add mod">
          <ac:chgData name="Richard Chalk" userId="287f8aa4f4de1d19" providerId="LiveId" clId="{AC294261-1831-40A5-8EB8-AEBBDF999150}" dt="2023-09-11T05:24:36.544" v="1551" actId="1035"/>
          <ac:picMkLst>
            <pc:docMk/>
            <pc:sldMk cId="4150639190" sldId="598"/>
            <ac:picMk id="17" creationId="{97691238-6D3A-AA84-DD82-89ABC5E5310A}"/>
          </ac:picMkLst>
        </pc:picChg>
        <pc:picChg chg="add mod">
          <ac:chgData name="Richard Chalk" userId="287f8aa4f4de1d19" providerId="LiveId" clId="{AC294261-1831-40A5-8EB8-AEBBDF999150}" dt="2023-09-11T05:20:52.383" v="1347" actId="1076"/>
          <ac:picMkLst>
            <pc:docMk/>
            <pc:sldMk cId="4150639190" sldId="598"/>
            <ac:picMk id="1026" creationId="{12684FB6-211A-E9A4-26C8-5F5C390F01EA}"/>
          </ac:picMkLst>
        </pc:picChg>
        <pc:picChg chg="del">
          <ac:chgData name="Richard Chalk" userId="287f8aa4f4de1d19" providerId="LiveId" clId="{AC294261-1831-40A5-8EB8-AEBBDF999150}" dt="2023-09-11T05:21:57.784" v="1363" actId="478"/>
          <ac:picMkLst>
            <pc:docMk/>
            <pc:sldMk cId="4150639190" sldId="598"/>
            <ac:picMk id="8194" creationId="{906F6ED9-8749-01B4-3D5F-F5FD9091BA75}"/>
          </ac:picMkLst>
        </pc:picChg>
      </pc:sldChg>
      <pc:sldChg chg="addSp modSp add mod ord">
        <pc:chgData name="Richard Chalk" userId="287f8aa4f4de1d19" providerId="LiveId" clId="{AC294261-1831-40A5-8EB8-AEBBDF999150}" dt="2023-09-13T18:37:00.877" v="4401" actId="113"/>
        <pc:sldMkLst>
          <pc:docMk/>
          <pc:sldMk cId="1221346820" sldId="599"/>
        </pc:sldMkLst>
        <pc:spChg chg="mod">
          <ac:chgData name="Richard Chalk" userId="287f8aa4f4de1d19" providerId="LiveId" clId="{AC294261-1831-40A5-8EB8-AEBBDF999150}" dt="2023-09-13T18:37:00.877" v="4401" actId="113"/>
          <ac:spMkLst>
            <pc:docMk/>
            <pc:sldMk cId="1221346820" sldId="599"/>
            <ac:spMk id="118" creationId="{00000000-0000-0000-0000-000000000000}"/>
          </ac:spMkLst>
        </pc:spChg>
        <pc:spChg chg="mod">
          <ac:chgData name="Richard Chalk" userId="287f8aa4f4de1d19" providerId="LiveId" clId="{AC294261-1831-40A5-8EB8-AEBBDF999150}" dt="2023-09-13T18:36:54.865" v="4399" actId="14100"/>
          <ac:spMkLst>
            <pc:docMk/>
            <pc:sldMk cId="1221346820" sldId="599"/>
            <ac:spMk id="119" creationId="{00000000-0000-0000-0000-000000000000}"/>
          </ac:spMkLst>
        </pc:spChg>
        <pc:picChg chg="add mod">
          <ac:chgData name="Richard Chalk" userId="287f8aa4f4de1d19" providerId="LiveId" clId="{AC294261-1831-40A5-8EB8-AEBBDF999150}" dt="2023-09-13T18:36:45.239" v="4396" actId="1076"/>
          <ac:picMkLst>
            <pc:docMk/>
            <pc:sldMk cId="1221346820" sldId="599"/>
            <ac:picMk id="2" creationId="{D313B926-C0AB-8802-B00D-B9B7A0E17D13}"/>
          </ac:picMkLst>
        </pc:picChg>
      </pc:sldChg>
      <pc:sldChg chg="delSp modSp add del mod">
        <pc:chgData name="Richard Chalk" userId="287f8aa4f4de1d19" providerId="LiveId" clId="{AC294261-1831-40A5-8EB8-AEBBDF999150}" dt="2023-09-11T11:51:13.145" v="1566" actId="47"/>
        <pc:sldMkLst>
          <pc:docMk/>
          <pc:sldMk cId="4235840983" sldId="600"/>
        </pc:sldMkLst>
        <pc:spChg chg="mod">
          <ac:chgData name="Richard Chalk" userId="287f8aa4f4de1d19" providerId="LiveId" clId="{AC294261-1831-40A5-8EB8-AEBBDF999150}" dt="2023-09-09T05:12:02.868" v="55"/>
          <ac:spMkLst>
            <pc:docMk/>
            <pc:sldMk cId="4235840983" sldId="600"/>
            <ac:spMk id="12" creationId="{601A0383-A81E-ADC8-41C7-CD0A32BF5B35}"/>
          </ac:spMkLst>
        </pc:spChg>
        <pc:spChg chg="del">
          <ac:chgData name="Richard Chalk" userId="287f8aa4f4de1d19" providerId="LiveId" clId="{AC294261-1831-40A5-8EB8-AEBBDF999150}" dt="2023-09-09T05:12:01.073" v="54" actId="478"/>
          <ac:spMkLst>
            <pc:docMk/>
            <pc:sldMk cId="4235840983" sldId="600"/>
            <ac:spMk id="13" creationId="{A0B015B3-771F-6202-7328-936687066965}"/>
          </ac:spMkLst>
        </pc:spChg>
      </pc:sldChg>
      <pc:sldChg chg="add">
        <pc:chgData name="Richard Chalk" userId="287f8aa4f4de1d19" providerId="LiveId" clId="{AC294261-1831-40A5-8EB8-AEBBDF999150}" dt="2023-09-09T05:12:11.050" v="56"/>
        <pc:sldMkLst>
          <pc:docMk/>
          <pc:sldMk cId="3600061225" sldId="601"/>
        </pc:sldMkLst>
      </pc:sldChg>
      <pc:sldChg chg="addSp delSp modSp add mod modNotesTx">
        <pc:chgData name="Richard Chalk" userId="287f8aa4f4de1d19" providerId="LiveId" clId="{AC294261-1831-40A5-8EB8-AEBBDF999150}" dt="2023-09-13T18:44:43.200" v="4536" actId="478"/>
        <pc:sldMkLst>
          <pc:docMk/>
          <pc:sldMk cId="2716617368" sldId="602"/>
        </pc:sldMkLst>
        <pc:spChg chg="mod">
          <ac:chgData name="Richard Chalk" userId="287f8aa4f4de1d19" providerId="LiveId" clId="{AC294261-1831-40A5-8EB8-AEBBDF999150}" dt="2023-09-13T18:43:21.938" v="4424" actId="14100"/>
          <ac:spMkLst>
            <pc:docMk/>
            <pc:sldMk cId="2716617368" sldId="602"/>
            <ac:spMk id="2" creationId="{2CED0939-2445-F1A3-21AE-0A535344DD5D}"/>
          </ac:spMkLst>
        </pc:spChg>
        <pc:spChg chg="del mod">
          <ac:chgData name="Richard Chalk" userId="287f8aa4f4de1d19" providerId="LiveId" clId="{AC294261-1831-40A5-8EB8-AEBBDF999150}" dt="2023-09-13T18:27:57.595" v="3928" actId="478"/>
          <ac:spMkLst>
            <pc:docMk/>
            <pc:sldMk cId="2716617368" sldId="602"/>
            <ac:spMk id="3" creationId="{7CA460AF-F2CE-0AA8-0951-B08EF7AE5C72}"/>
          </ac:spMkLst>
        </pc:spChg>
        <pc:spChg chg="mod">
          <ac:chgData name="Richard Chalk" userId="287f8aa4f4de1d19" providerId="LiveId" clId="{AC294261-1831-40A5-8EB8-AEBBDF999150}" dt="2023-09-13T18:44:21.658" v="4511" actId="6549"/>
          <ac:spMkLst>
            <pc:docMk/>
            <pc:sldMk cId="2716617368" sldId="602"/>
            <ac:spMk id="9" creationId="{DD605CF6-1579-03B0-FB10-C9802505F49F}"/>
          </ac:spMkLst>
        </pc:spChg>
        <pc:spChg chg="add mod">
          <ac:chgData name="Richard Chalk" userId="287f8aa4f4de1d19" providerId="LiveId" clId="{AC294261-1831-40A5-8EB8-AEBBDF999150}" dt="2023-09-13T18:31:30.726" v="4113" actId="688"/>
          <ac:spMkLst>
            <pc:docMk/>
            <pc:sldMk cId="2716617368" sldId="602"/>
            <ac:spMk id="10" creationId="{BC263353-8F42-F843-121E-60D29A637897}"/>
          </ac:spMkLst>
        </pc:spChg>
        <pc:picChg chg="add mod">
          <ac:chgData name="Richard Chalk" userId="287f8aa4f4de1d19" providerId="LiveId" clId="{AC294261-1831-40A5-8EB8-AEBBDF999150}" dt="2023-09-13T18:43:40.132" v="4425" actId="1076"/>
          <ac:picMkLst>
            <pc:docMk/>
            <pc:sldMk cId="2716617368" sldId="602"/>
            <ac:picMk id="5" creationId="{9D347CCE-DEB6-2F57-75A2-B5DB20AE38E1}"/>
          </ac:picMkLst>
        </pc:picChg>
        <pc:picChg chg="del">
          <ac:chgData name="Richard Chalk" userId="287f8aa4f4de1d19" providerId="LiveId" clId="{AC294261-1831-40A5-8EB8-AEBBDF999150}" dt="2023-09-13T18:27:40.407" v="3924" actId="478"/>
          <ac:picMkLst>
            <pc:docMk/>
            <pc:sldMk cId="2716617368" sldId="602"/>
            <ac:picMk id="8" creationId="{84032B04-C679-85D5-0D07-DFE356BA2B62}"/>
          </ac:picMkLst>
        </pc:picChg>
        <pc:picChg chg="mod">
          <ac:chgData name="Richard Chalk" userId="287f8aa4f4de1d19" providerId="LiveId" clId="{AC294261-1831-40A5-8EB8-AEBBDF999150}" dt="2023-09-13T18:44:31.356" v="4523" actId="1036"/>
          <ac:picMkLst>
            <pc:docMk/>
            <pc:sldMk cId="2716617368" sldId="602"/>
            <ac:picMk id="11" creationId="{21790CD6-316D-D2A2-3645-51BE3E024507}"/>
          </ac:picMkLst>
        </pc:picChg>
        <pc:picChg chg="del">
          <ac:chgData name="Richard Chalk" userId="287f8aa4f4de1d19" providerId="LiveId" clId="{AC294261-1831-40A5-8EB8-AEBBDF999150}" dt="2023-09-13T18:44:43.200" v="4536" actId="478"/>
          <ac:picMkLst>
            <pc:docMk/>
            <pc:sldMk cId="2716617368" sldId="602"/>
            <ac:picMk id="13" creationId="{E5E6D180-F765-0C69-D36D-9D1B14063076}"/>
          </ac:picMkLst>
        </pc:picChg>
        <pc:picChg chg="add mod">
          <ac:chgData name="Richard Chalk" userId="287f8aa4f4de1d19" providerId="LiveId" clId="{AC294261-1831-40A5-8EB8-AEBBDF999150}" dt="2023-09-13T18:30:11.470" v="4071" actId="1076"/>
          <ac:picMkLst>
            <pc:docMk/>
            <pc:sldMk cId="2716617368" sldId="602"/>
            <ac:picMk id="1026" creationId="{A6231BBD-6F7A-7006-EDF4-4F149271EEF4}"/>
          </ac:picMkLst>
        </pc:picChg>
        <pc:picChg chg="add mod">
          <ac:chgData name="Richard Chalk" userId="287f8aa4f4de1d19" providerId="LiveId" clId="{AC294261-1831-40A5-8EB8-AEBBDF999150}" dt="2023-09-13T18:44:35.712" v="4535" actId="1038"/>
          <ac:picMkLst>
            <pc:docMk/>
            <pc:sldMk cId="2716617368" sldId="602"/>
            <ac:picMk id="1028" creationId="{DA751FDF-E4AD-D7B4-4156-5B153E6A072D}"/>
          </ac:picMkLst>
        </pc:picChg>
        <pc:picChg chg="add del mod">
          <ac:chgData name="Richard Chalk" userId="287f8aa4f4de1d19" providerId="LiveId" clId="{AC294261-1831-40A5-8EB8-AEBBDF999150}" dt="2023-09-13T18:42:20.392" v="4411" actId="478"/>
          <ac:picMkLst>
            <pc:docMk/>
            <pc:sldMk cId="2716617368" sldId="602"/>
            <ac:picMk id="1030" creationId="{B43AF109-1FF9-9F1D-829C-B53C2B8972B0}"/>
          </ac:picMkLst>
        </pc:picChg>
        <pc:picChg chg="add mod">
          <ac:chgData name="Richard Chalk" userId="287f8aa4f4de1d19" providerId="LiveId" clId="{AC294261-1831-40A5-8EB8-AEBBDF999150}" dt="2023-09-13T18:42:40.946" v="4415" actId="167"/>
          <ac:picMkLst>
            <pc:docMk/>
            <pc:sldMk cId="2716617368" sldId="602"/>
            <ac:picMk id="1032" creationId="{93B82500-1645-35CD-D431-80ED4EAB1EA8}"/>
          </ac:picMkLst>
        </pc:picChg>
      </pc:sldChg>
      <pc:sldChg chg="modSp add del mod">
        <pc:chgData name="Richard Chalk" userId="287f8aa4f4de1d19" providerId="LiveId" clId="{AC294261-1831-40A5-8EB8-AEBBDF999150}" dt="2023-09-13T18:33:40.316" v="4218" actId="47"/>
        <pc:sldMkLst>
          <pc:docMk/>
          <pc:sldMk cId="3262188016" sldId="603"/>
        </pc:sldMkLst>
        <pc:spChg chg="mod">
          <ac:chgData name="Richard Chalk" userId="287f8aa4f4de1d19" providerId="LiveId" clId="{AC294261-1831-40A5-8EB8-AEBBDF999150}" dt="2023-09-09T05:13:10.181" v="68" actId="20577"/>
          <ac:spMkLst>
            <pc:docMk/>
            <pc:sldMk cId="3262188016" sldId="603"/>
            <ac:spMk id="118" creationId="{00000000-0000-0000-0000-000000000000}"/>
          </ac:spMkLst>
        </pc:spChg>
      </pc:sldChg>
      <pc:sldChg chg="new del">
        <pc:chgData name="Richard Chalk" userId="287f8aa4f4de1d19" providerId="LiveId" clId="{AC294261-1831-40A5-8EB8-AEBBDF999150}" dt="2023-09-13T18:33:40.316" v="4218" actId="47"/>
        <pc:sldMkLst>
          <pc:docMk/>
          <pc:sldMk cId="2435185065" sldId="604"/>
        </pc:sldMkLst>
      </pc:sldChg>
      <pc:sldChg chg="modSp add del mod">
        <pc:chgData name="Richard Chalk" userId="287f8aa4f4de1d19" providerId="LiveId" clId="{AC294261-1831-40A5-8EB8-AEBBDF999150}" dt="2023-09-11T18:48:40.962" v="2602" actId="47"/>
        <pc:sldMkLst>
          <pc:docMk/>
          <pc:sldMk cId="3734862678" sldId="605"/>
        </pc:sldMkLst>
        <pc:spChg chg="mod">
          <ac:chgData name="Richard Chalk" userId="287f8aa4f4de1d19" providerId="LiveId" clId="{AC294261-1831-40A5-8EB8-AEBBDF999150}" dt="2023-09-09T05:15:28.073" v="80" actId="1076"/>
          <ac:spMkLst>
            <pc:docMk/>
            <pc:sldMk cId="3734862678" sldId="605"/>
            <ac:spMk id="12" creationId="{601A0383-A81E-ADC8-41C7-CD0A32BF5B35}"/>
          </ac:spMkLst>
        </pc:spChg>
      </pc:sldChg>
      <pc:sldChg chg="modSp add del mod">
        <pc:chgData name="Richard Chalk" userId="287f8aa4f4de1d19" providerId="LiveId" clId="{AC294261-1831-40A5-8EB8-AEBBDF999150}" dt="2023-09-11T19:00:07.218" v="2901" actId="47"/>
        <pc:sldMkLst>
          <pc:docMk/>
          <pc:sldMk cId="1914489803" sldId="606"/>
        </pc:sldMkLst>
        <pc:spChg chg="mod">
          <ac:chgData name="Richard Chalk" userId="287f8aa4f4de1d19" providerId="LiveId" clId="{AC294261-1831-40A5-8EB8-AEBBDF999150}" dt="2023-09-09T05:15:45.077" v="84" actId="404"/>
          <ac:spMkLst>
            <pc:docMk/>
            <pc:sldMk cId="1914489803" sldId="606"/>
            <ac:spMk id="12" creationId="{601A0383-A81E-ADC8-41C7-CD0A32BF5B35}"/>
          </ac:spMkLst>
        </pc:spChg>
      </pc:sldChg>
      <pc:sldChg chg="modSp add del mod">
        <pc:chgData name="Richard Chalk" userId="287f8aa4f4de1d19" providerId="LiveId" clId="{AC294261-1831-40A5-8EB8-AEBBDF999150}" dt="2023-09-11T19:59:35.956" v="3322" actId="47"/>
        <pc:sldMkLst>
          <pc:docMk/>
          <pc:sldMk cId="1814200323" sldId="607"/>
        </pc:sldMkLst>
        <pc:spChg chg="mod">
          <ac:chgData name="Richard Chalk" userId="287f8aa4f4de1d19" providerId="LiveId" clId="{AC294261-1831-40A5-8EB8-AEBBDF999150}" dt="2023-09-09T05:16:03.895" v="88" actId="404"/>
          <ac:spMkLst>
            <pc:docMk/>
            <pc:sldMk cId="1814200323" sldId="607"/>
            <ac:spMk id="12" creationId="{601A0383-A81E-ADC8-41C7-CD0A32BF5B35}"/>
          </ac:spMkLst>
        </pc:spChg>
      </pc:sldChg>
      <pc:sldChg chg="modSp add del mod">
        <pc:chgData name="Richard Chalk" userId="287f8aa4f4de1d19" providerId="LiveId" clId="{AC294261-1831-40A5-8EB8-AEBBDF999150}" dt="2023-09-12T19:33:23.524" v="3692" actId="47"/>
        <pc:sldMkLst>
          <pc:docMk/>
          <pc:sldMk cId="1888251172" sldId="608"/>
        </pc:sldMkLst>
        <pc:spChg chg="mod">
          <ac:chgData name="Richard Chalk" userId="287f8aa4f4de1d19" providerId="LiveId" clId="{AC294261-1831-40A5-8EB8-AEBBDF999150}" dt="2023-09-09T05:16:21.295" v="92" actId="404"/>
          <ac:spMkLst>
            <pc:docMk/>
            <pc:sldMk cId="1888251172" sldId="608"/>
            <ac:spMk id="12" creationId="{601A0383-A81E-ADC8-41C7-CD0A32BF5B35}"/>
          </ac:spMkLst>
        </pc:spChg>
      </pc:sldChg>
      <pc:sldChg chg="modSp add del mod">
        <pc:chgData name="Richard Chalk" userId="287f8aa4f4de1d19" providerId="LiveId" clId="{AC294261-1831-40A5-8EB8-AEBBDF999150}" dt="2023-09-12T19:53:58.378" v="3912" actId="47"/>
        <pc:sldMkLst>
          <pc:docMk/>
          <pc:sldMk cId="483458147" sldId="609"/>
        </pc:sldMkLst>
        <pc:spChg chg="mod">
          <ac:chgData name="Richard Chalk" userId="287f8aa4f4de1d19" providerId="LiveId" clId="{AC294261-1831-40A5-8EB8-AEBBDF999150}" dt="2023-09-09T05:16:37.447" v="96" actId="404"/>
          <ac:spMkLst>
            <pc:docMk/>
            <pc:sldMk cId="483458147" sldId="609"/>
            <ac:spMk id="12" creationId="{601A0383-A81E-ADC8-41C7-CD0A32BF5B35}"/>
          </ac:spMkLst>
        </pc:spChg>
      </pc:sldChg>
      <pc:sldChg chg="addSp delSp modSp add mod">
        <pc:chgData name="Richard Chalk" userId="287f8aa4f4de1d19" providerId="LiveId" clId="{AC294261-1831-40A5-8EB8-AEBBDF999150}" dt="2023-09-13T18:35:02.926" v="4234" actId="20577"/>
        <pc:sldMkLst>
          <pc:docMk/>
          <pc:sldMk cId="3144443575" sldId="610"/>
        </pc:sldMkLst>
        <pc:spChg chg="mod">
          <ac:chgData name="Richard Chalk" userId="287f8aa4f4de1d19" providerId="LiveId" clId="{AC294261-1831-40A5-8EB8-AEBBDF999150}" dt="2023-09-13T18:34:55.483" v="4228" actId="20577"/>
          <ac:spMkLst>
            <pc:docMk/>
            <pc:sldMk cId="3144443575" sldId="610"/>
            <ac:spMk id="2" creationId="{2CED0939-2445-F1A3-21AE-0A535344DD5D}"/>
          </ac:spMkLst>
        </pc:spChg>
        <pc:spChg chg="mod">
          <ac:chgData name="Richard Chalk" userId="287f8aa4f4de1d19" providerId="LiveId" clId="{AC294261-1831-40A5-8EB8-AEBBDF999150}" dt="2023-09-13T18:35:02.926" v="4234" actId="20577"/>
          <ac:spMkLst>
            <pc:docMk/>
            <pc:sldMk cId="3144443575" sldId="610"/>
            <ac:spMk id="3" creationId="{173D56EC-57A4-FE19-1901-5242223ADD72}"/>
          </ac:spMkLst>
        </pc:spChg>
        <pc:spChg chg="del">
          <ac:chgData name="Richard Chalk" userId="287f8aa4f4de1d19" providerId="LiveId" clId="{AC294261-1831-40A5-8EB8-AEBBDF999150}" dt="2023-09-10T18:51:39.439" v="652" actId="478"/>
          <ac:spMkLst>
            <pc:docMk/>
            <pc:sldMk cId="3144443575" sldId="610"/>
            <ac:spMk id="6" creationId="{AA3DBEFE-0B36-E64D-9BC8-6CAB98AE791F}"/>
          </ac:spMkLst>
        </pc:spChg>
        <pc:spChg chg="mod">
          <ac:chgData name="Richard Chalk" userId="287f8aa4f4de1d19" providerId="LiveId" clId="{AC294261-1831-40A5-8EB8-AEBBDF999150}" dt="2023-09-10T18:47:35.959" v="557" actId="20577"/>
          <ac:spMkLst>
            <pc:docMk/>
            <pc:sldMk cId="3144443575" sldId="610"/>
            <ac:spMk id="7" creationId="{EBD62573-4B50-EAD6-8C7E-C3AE6A9F45B4}"/>
          </ac:spMkLst>
        </pc:spChg>
        <pc:spChg chg="del">
          <ac:chgData name="Richard Chalk" userId="287f8aa4f4de1d19" providerId="LiveId" clId="{AC294261-1831-40A5-8EB8-AEBBDF999150}" dt="2023-09-10T18:47:07.630" v="523" actId="478"/>
          <ac:spMkLst>
            <pc:docMk/>
            <pc:sldMk cId="3144443575" sldId="610"/>
            <ac:spMk id="9" creationId="{BF856757-7318-FD9C-4EF6-5C15AA5E57C8}"/>
          </ac:spMkLst>
        </pc:spChg>
        <pc:spChg chg="del">
          <ac:chgData name="Richard Chalk" userId="287f8aa4f4de1d19" providerId="LiveId" clId="{AC294261-1831-40A5-8EB8-AEBBDF999150}" dt="2023-09-10T18:47:05.714" v="520" actId="478"/>
          <ac:spMkLst>
            <pc:docMk/>
            <pc:sldMk cId="3144443575" sldId="610"/>
            <ac:spMk id="10" creationId="{5F9CA859-3F1F-382C-BB61-9A5BBB31546A}"/>
          </ac:spMkLst>
        </pc:spChg>
        <pc:spChg chg="del">
          <ac:chgData name="Richard Chalk" userId="287f8aa4f4de1d19" providerId="LiveId" clId="{AC294261-1831-40A5-8EB8-AEBBDF999150}" dt="2023-09-10T18:47:08.820" v="525" actId="478"/>
          <ac:spMkLst>
            <pc:docMk/>
            <pc:sldMk cId="3144443575" sldId="610"/>
            <ac:spMk id="11" creationId="{8707B1DF-41A2-22FE-DC75-451A2BDEC182}"/>
          </ac:spMkLst>
        </pc:spChg>
        <pc:picChg chg="del">
          <ac:chgData name="Richard Chalk" userId="287f8aa4f4de1d19" providerId="LiveId" clId="{AC294261-1831-40A5-8EB8-AEBBDF999150}" dt="2023-09-10T18:47:04.599" v="519" actId="478"/>
          <ac:picMkLst>
            <pc:docMk/>
            <pc:sldMk cId="3144443575" sldId="610"/>
            <ac:picMk id="8" creationId="{185D4B02-F1DC-3EF6-17D9-6EB19C497103}"/>
          </ac:picMkLst>
        </pc:picChg>
        <pc:picChg chg="del">
          <ac:chgData name="Richard Chalk" userId="287f8aa4f4de1d19" providerId="LiveId" clId="{AC294261-1831-40A5-8EB8-AEBBDF999150}" dt="2023-09-10T18:47:06.414" v="521" actId="478"/>
          <ac:picMkLst>
            <pc:docMk/>
            <pc:sldMk cId="3144443575" sldId="610"/>
            <ac:picMk id="17" creationId="{2889FBE6-6944-2378-08C2-317EDBC1A8E3}"/>
          </ac:picMkLst>
        </pc:picChg>
        <pc:picChg chg="del">
          <ac:chgData name="Richard Chalk" userId="287f8aa4f4de1d19" providerId="LiveId" clId="{AC294261-1831-40A5-8EB8-AEBBDF999150}" dt="2023-09-10T18:47:08.212" v="524" actId="478"/>
          <ac:picMkLst>
            <pc:docMk/>
            <pc:sldMk cId="3144443575" sldId="610"/>
            <ac:picMk id="18" creationId="{46426172-C078-A84D-9FB1-83D374686A11}"/>
          </ac:picMkLst>
        </pc:picChg>
        <pc:picChg chg="del">
          <ac:chgData name="Richard Chalk" userId="287f8aa4f4de1d19" providerId="LiveId" clId="{AC294261-1831-40A5-8EB8-AEBBDF999150}" dt="2023-09-10T18:47:09.382" v="526" actId="478"/>
          <ac:picMkLst>
            <pc:docMk/>
            <pc:sldMk cId="3144443575" sldId="610"/>
            <ac:picMk id="24" creationId="{B1D3A776-6DEF-F1C0-1C36-3F0F254D81A1}"/>
          </ac:picMkLst>
        </pc:picChg>
        <pc:picChg chg="add mod">
          <ac:chgData name="Richard Chalk" userId="287f8aa4f4de1d19" providerId="LiveId" clId="{AC294261-1831-40A5-8EB8-AEBBDF999150}" dt="2023-09-10T18:48:53.695" v="569" actId="1076"/>
          <ac:picMkLst>
            <pc:docMk/>
            <pc:sldMk cId="3144443575" sldId="610"/>
            <ac:picMk id="2050" creationId="{C47EF9AB-22CE-7341-F05B-2501528152F5}"/>
          </ac:picMkLst>
        </pc:picChg>
        <pc:picChg chg="add mod">
          <ac:chgData name="Richard Chalk" userId="287f8aa4f4de1d19" providerId="LiveId" clId="{AC294261-1831-40A5-8EB8-AEBBDF999150}" dt="2023-09-10T18:51:12.533" v="648" actId="1038"/>
          <ac:picMkLst>
            <pc:docMk/>
            <pc:sldMk cId="3144443575" sldId="610"/>
            <ac:picMk id="2052" creationId="{FBCA4C7F-35F0-40DB-4AF7-2C55FF850F00}"/>
          </ac:picMkLst>
        </pc:picChg>
        <pc:picChg chg="add mod">
          <ac:chgData name="Richard Chalk" userId="287f8aa4f4de1d19" providerId="LiveId" clId="{AC294261-1831-40A5-8EB8-AEBBDF999150}" dt="2023-09-10T18:53:00.845" v="666" actId="14100"/>
          <ac:picMkLst>
            <pc:docMk/>
            <pc:sldMk cId="3144443575" sldId="610"/>
            <ac:picMk id="2054" creationId="{3DFEA800-1834-EF86-2A72-BFCBCB6180E3}"/>
          </ac:picMkLst>
        </pc:picChg>
        <pc:picChg chg="del">
          <ac:chgData name="Richard Chalk" userId="287f8aa4f4de1d19" providerId="LiveId" clId="{AC294261-1831-40A5-8EB8-AEBBDF999150}" dt="2023-09-10T18:47:12.910" v="529" actId="478"/>
          <ac:picMkLst>
            <pc:docMk/>
            <pc:sldMk cId="3144443575" sldId="610"/>
            <ac:picMk id="2060" creationId="{CF379B05-B71A-8576-4557-CE0644E1B050}"/>
          </ac:picMkLst>
        </pc:picChg>
        <pc:picChg chg="del">
          <ac:chgData name="Richard Chalk" userId="287f8aa4f4de1d19" providerId="LiveId" clId="{AC294261-1831-40A5-8EB8-AEBBDF999150}" dt="2023-09-10T18:47:06.997" v="522" actId="478"/>
          <ac:picMkLst>
            <pc:docMk/>
            <pc:sldMk cId="3144443575" sldId="610"/>
            <ac:picMk id="3086" creationId="{DA4BBC48-E9F7-567A-0EF2-8FDCB345C2D4}"/>
          </ac:picMkLst>
        </pc:picChg>
        <pc:picChg chg="del">
          <ac:chgData name="Richard Chalk" userId="287f8aa4f4de1d19" providerId="LiveId" clId="{AC294261-1831-40A5-8EB8-AEBBDF999150}" dt="2023-09-10T18:47:10.128" v="527" actId="478"/>
          <ac:picMkLst>
            <pc:docMk/>
            <pc:sldMk cId="3144443575" sldId="610"/>
            <ac:picMk id="3088" creationId="{A05563A3-9713-F9FA-0F66-942415AA5A53}"/>
          </ac:picMkLst>
        </pc:picChg>
        <pc:picChg chg="del">
          <ac:chgData name="Richard Chalk" userId="287f8aa4f4de1d19" providerId="LiveId" clId="{AC294261-1831-40A5-8EB8-AEBBDF999150}" dt="2023-09-10T18:47:10.712" v="528" actId="478"/>
          <ac:picMkLst>
            <pc:docMk/>
            <pc:sldMk cId="3144443575" sldId="610"/>
            <ac:picMk id="3090" creationId="{38252DF0-76C1-D61A-3C33-42D03337BA12}"/>
          </ac:picMkLst>
        </pc:picChg>
      </pc:sldChg>
      <pc:sldChg chg="addSp delSp modSp add mod">
        <pc:chgData name="Richard Chalk" userId="287f8aa4f4de1d19" providerId="LiveId" clId="{AC294261-1831-40A5-8EB8-AEBBDF999150}" dt="2023-09-13T18:35:51.316" v="4391" actId="20577"/>
        <pc:sldMkLst>
          <pc:docMk/>
          <pc:sldMk cId="880622610" sldId="611"/>
        </pc:sldMkLst>
        <pc:spChg chg="mod">
          <ac:chgData name="Richard Chalk" userId="287f8aa4f4de1d19" providerId="LiveId" clId="{AC294261-1831-40A5-8EB8-AEBBDF999150}" dt="2023-09-13T18:35:47.427" v="4388" actId="14100"/>
          <ac:spMkLst>
            <pc:docMk/>
            <pc:sldMk cId="880622610" sldId="611"/>
            <ac:spMk id="2" creationId="{2CED0939-2445-F1A3-21AE-0A535344DD5D}"/>
          </ac:spMkLst>
        </pc:spChg>
        <pc:spChg chg="mod">
          <ac:chgData name="Richard Chalk" userId="287f8aa4f4de1d19" providerId="LiveId" clId="{AC294261-1831-40A5-8EB8-AEBBDF999150}" dt="2023-09-13T18:35:51.316" v="4391" actId="20577"/>
          <ac:spMkLst>
            <pc:docMk/>
            <pc:sldMk cId="880622610" sldId="611"/>
            <ac:spMk id="3" creationId="{173D56EC-57A4-FE19-1901-5242223ADD72}"/>
          </ac:spMkLst>
        </pc:spChg>
        <pc:picChg chg="del">
          <ac:chgData name="Richard Chalk" userId="287f8aa4f4de1d19" providerId="LiveId" clId="{AC294261-1831-40A5-8EB8-AEBBDF999150}" dt="2023-09-10T18:53:53.249" v="676" actId="478"/>
          <ac:picMkLst>
            <pc:docMk/>
            <pc:sldMk cId="880622610" sldId="611"/>
            <ac:picMk id="2052" creationId="{FBCA4C7F-35F0-40DB-4AF7-2C55FF850F00}"/>
          </ac:picMkLst>
        </pc:picChg>
        <pc:picChg chg="del">
          <ac:chgData name="Richard Chalk" userId="287f8aa4f4de1d19" providerId="LiveId" clId="{AC294261-1831-40A5-8EB8-AEBBDF999150}" dt="2023-09-10T18:53:52.433" v="675" actId="478"/>
          <ac:picMkLst>
            <pc:docMk/>
            <pc:sldMk cId="880622610" sldId="611"/>
            <ac:picMk id="2054" creationId="{3DFEA800-1834-EF86-2A72-BFCBCB6180E3}"/>
          </ac:picMkLst>
        </pc:picChg>
        <pc:picChg chg="add mod">
          <ac:chgData name="Richard Chalk" userId="287f8aa4f4de1d19" providerId="LiveId" clId="{AC294261-1831-40A5-8EB8-AEBBDF999150}" dt="2023-09-10T18:56:05.141" v="904" actId="1036"/>
          <ac:picMkLst>
            <pc:docMk/>
            <pc:sldMk cId="880622610" sldId="611"/>
            <ac:picMk id="3074" creationId="{EF39BADE-5F4B-F7F3-1A95-9569B0E15EC2}"/>
          </ac:picMkLst>
        </pc:picChg>
        <pc:picChg chg="add mod">
          <ac:chgData name="Richard Chalk" userId="287f8aa4f4de1d19" providerId="LiveId" clId="{AC294261-1831-40A5-8EB8-AEBBDF999150}" dt="2023-09-10T18:56:49.767" v="908" actId="1076"/>
          <ac:picMkLst>
            <pc:docMk/>
            <pc:sldMk cId="880622610" sldId="611"/>
            <ac:picMk id="3076" creationId="{7957205C-5ED4-1446-68F2-2EB7FD11261C}"/>
          </ac:picMkLst>
        </pc:picChg>
      </pc:sldChg>
      <pc:sldChg chg="addSp delSp modSp add mod modNotesTx">
        <pc:chgData name="Richard Chalk" userId="287f8aa4f4de1d19" providerId="LiveId" clId="{AC294261-1831-40A5-8EB8-AEBBDF999150}" dt="2023-09-11T18:46:44.991" v="2601" actId="20577"/>
        <pc:sldMkLst>
          <pc:docMk/>
          <pc:sldMk cId="2340166489" sldId="612"/>
        </pc:sldMkLst>
        <pc:spChg chg="mod">
          <ac:chgData name="Richard Chalk" userId="287f8aa4f4de1d19" providerId="LiveId" clId="{AC294261-1831-40A5-8EB8-AEBBDF999150}" dt="2023-09-11T18:39:56.904" v="2185" actId="20577"/>
          <ac:spMkLst>
            <pc:docMk/>
            <pc:sldMk cId="2340166489" sldId="612"/>
            <ac:spMk id="2" creationId="{2CED0939-2445-F1A3-21AE-0A535344DD5D}"/>
          </ac:spMkLst>
        </pc:spChg>
        <pc:spChg chg="del">
          <ac:chgData name="Richard Chalk" userId="287f8aa4f4de1d19" providerId="LiveId" clId="{AC294261-1831-40A5-8EB8-AEBBDF999150}" dt="2023-09-11T11:52:08.067" v="1586" actId="478"/>
          <ac:spMkLst>
            <pc:docMk/>
            <pc:sldMk cId="2340166489" sldId="612"/>
            <ac:spMk id="3" creationId="{173D56EC-57A4-FE19-1901-5242223ADD72}"/>
          </ac:spMkLst>
        </pc:spChg>
        <pc:spChg chg="mod">
          <ac:chgData name="Richard Chalk" userId="287f8aa4f4de1d19" providerId="LiveId" clId="{AC294261-1831-40A5-8EB8-AEBBDF999150}" dt="2023-09-11T11:52:57.125" v="1629" actId="113"/>
          <ac:spMkLst>
            <pc:docMk/>
            <pc:sldMk cId="2340166489" sldId="612"/>
            <ac:spMk id="7" creationId="{EBD62573-4B50-EAD6-8C7E-C3AE6A9F45B4}"/>
          </ac:spMkLst>
        </pc:spChg>
        <pc:spChg chg="add mod">
          <ac:chgData name="Richard Chalk" userId="287f8aa4f4de1d19" providerId="LiveId" clId="{AC294261-1831-40A5-8EB8-AEBBDF999150}" dt="2023-09-11T18:41:54.214" v="2211" actId="1035"/>
          <ac:spMkLst>
            <pc:docMk/>
            <pc:sldMk cId="2340166489" sldId="612"/>
            <ac:spMk id="8" creationId="{02F7B2D6-C282-E753-80D1-92D6B67E3735}"/>
          </ac:spMkLst>
        </pc:spChg>
        <pc:spChg chg="del">
          <ac:chgData name="Richard Chalk" userId="287f8aa4f4de1d19" providerId="LiveId" clId="{AC294261-1831-40A5-8EB8-AEBBDF999150}" dt="2023-09-11T11:51:21.515" v="1567" actId="478"/>
          <ac:spMkLst>
            <pc:docMk/>
            <pc:sldMk cId="2340166489" sldId="612"/>
            <ac:spMk id="9" creationId="{BF856757-7318-FD9C-4EF6-5C15AA5E57C8}"/>
          </ac:spMkLst>
        </pc:spChg>
        <pc:spChg chg="del">
          <ac:chgData name="Richard Chalk" userId="287f8aa4f4de1d19" providerId="LiveId" clId="{AC294261-1831-40A5-8EB8-AEBBDF999150}" dt="2023-09-11T11:51:21.515" v="1567" actId="478"/>
          <ac:spMkLst>
            <pc:docMk/>
            <pc:sldMk cId="2340166489" sldId="612"/>
            <ac:spMk id="10" creationId="{5F9CA859-3F1F-382C-BB61-9A5BBB31546A}"/>
          </ac:spMkLst>
        </pc:spChg>
        <pc:spChg chg="del">
          <ac:chgData name="Richard Chalk" userId="287f8aa4f4de1d19" providerId="LiveId" clId="{AC294261-1831-40A5-8EB8-AEBBDF999150}" dt="2023-09-11T11:51:21.515" v="1567" actId="478"/>
          <ac:spMkLst>
            <pc:docMk/>
            <pc:sldMk cId="2340166489" sldId="612"/>
            <ac:spMk id="11" creationId="{8707B1DF-41A2-22FE-DC75-451A2BDEC182}"/>
          </ac:spMkLst>
        </pc:spChg>
        <pc:spChg chg="add mod">
          <ac:chgData name="Richard Chalk" userId="287f8aa4f4de1d19" providerId="LiveId" clId="{AC294261-1831-40A5-8EB8-AEBBDF999150}" dt="2023-09-11T18:37:46.545" v="2070" actId="6549"/>
          <ac:spMkLst>
            <pc:docMk/>
            <pc:sldMk cId="2340166489" sldId="612"/>
            <ac:spMk id="16" creationId="{161A4089-A67A-FA45-8AAD-C160F742B6F0}"/>
          </ac:spMkLst>
        </pc:spChg>
        <pc:spChg chg="add mod">
          <ac:chgData name="Richard Chalk" userId="287f8aa4f4de1d19" providerId="LiveId" clId="{AC294261-1831-40A5-8EB8-AEBBDF999150}" dt="2023-09-11T18:44:45.870" v="2419" actId="207"/>
          <ac:spMkLst>
            <pc:docMk/>
            <pc:sldMk cId="2340166489" sldId="612"/>
            <ac:spMk id="19" creationId="{B2A93FEF-34FC-4387-D994-9231FB936C56}"/>
          </ac:spMkLst>
        </pc:spChg>
        <pc:spChg chg="add mod">
          <ac:chgData name="Richard Chalk" userId="287f8aa4f4de1d19" providerId="LiveId" clId="{AC294261-1831-40A5-8EB8-AEBBDF999150}" dt="2023-09-11T18:38:22.442" v="2138" actId="207"/>
          <ac:spMkLst>
            <pc:docMk/>
            <pc:sldMk cId="2340166489" sldId="612"/>
            <ac:spMk id="20" creationId="{951448A5-836F-9EC2-9ADF-EBA16AC441A5}"/>
          </ac:spMkLst>
        </pc:spChg>
        <pc:spChg chg="add del mod">
          <ac:chgData name="Richard Chalk" userId="287f8aa4f4de1d19" providerId="LiveId" clId="{AC294261-1831-40A5-8EB8-AEBBDF999150}" dt="2023-09-11T18:11:12.929" v="1811" actId="478"/>
          <ac:spMkLst>
            <pc:docMk/>
            <pc:sldMk cId="2340166489" sldId="612"/>
            <ac:spMk id="22" creationId="{CEF569C5-58E2-20ED-B8F2-C0DDD0E50AFD}"/>
          </ac:spMkLst>
        </pc:spChg>
        <pc:picChg chg="add mod">
          <ac:chgData name="Richard Chalk" userId="287f8aa4f4de1d19" providerId="LiveId" clId="{AC294261-1831-40A5-8EB8-AEBBDF999150}" dt="2023-09-11T18:35:08.220" v="1900" actId="1037"/>
          <ac:picMkLst>
            <pc:docMk/>
            <pc:sldMk cId="2340166489" sldId="612"/>
            <ac:picMk id="3" creationId="{E94AEA6B-CFE1-897E-9CC5-13E381601FE2}"/>
          </ac:picMkLst>
        </pc:picChg>
        <pc:picChg chg="del">
          <ac:chgData name="Richard Chalk" userId="287f8aa4f4de1d19" providerId="LiveId" clId="{AC294261-1831-40A5-8EB8-AEBBDF999150}" dt="2023-09-11T11:51:21.515" v="1567" actId="478"/>
          <ac:picMkLst>
            <pc:docMk/>
            <pc:sldMk cId="2340166489" sldId="612"/>
            <ac:picMk id="8" creationId="{185D4B02-F1DC-3EF6-17D9-6EB19C497103}"/>
          </ac:picMkLst>
        </pc:picChg>
        <pc:picChg chg="add mod">
          <ac:chgData name="Richard Chalk" userId="287f8aa4f4de1d19" providerId="LiveId" clId="{AC294261-1831-40A5-8EB8-AEBBDF999150}" dt="2023-09-11T18:45:11.302" v="2422" actId="1076"/>
          <ac:picMkLst>
            <pc:docMk/>
            <pc:sldMk cId="2340166489" sldId="612"/>
            <ac:picMk id="10" creationId="{0B8DE1AB-5320-BEEC-907A-D8F7F883D18D}"/>
          </ac:picMkLst>
        </pc:picChg>
        <pc:picChg chg="add mod">
          <ac:chgData name="Richard Chalk" userId="287f8aa4f4de1d19" providerId="LiveId" clId="{AC294261-1831-40A5-8EB8-AEBBDF999150}" dt="2023-09-11T11:51:29.736" v="1572"/>
          <ac:picMkLst>
            <pc:docMk/>
            <pc:sldMk cId="2340166489" sldId="612"/>
            <ac:picMk id="12" creationId="{16C652C3-E562-35D0-D093-1AF5AAF9E219}"/>
          </ac:picMkLst>
        </pc:picChg>
        <pc:picChg chg="del">
          <ac:chgData name="Richard Chalk" userId="287f8aa4f4de1d19" providerId="LiveId" clId="{AC294261-1831-40A5-8EB8-AEBBDF999150}" dt="2023-09-11T11:51:21.515" v="1567" actId="478"/>
          <ac:picMkLst>
            <pc:docMk/>
            <pc:sldMk cId="2340166489" sldId="612"/>
            <ac:picMk id="17" creationId="{2889FBE6-6944-2378-08C2-317EDBC1A8E3}"/>
          </ac:picMkLst>
        </pc:picChg>
        <pc:picChg chg="del">
          <ac:chgData name="Richard Chalk" userId="287f8aa4f4de1d19" providerId="LiveId" clId="{AC294261-1831-40A5-8EB8-AEBBDF999150}" dt="2023-09-11T11:51:21.515" v="1567" actId="478"/>
          <ac:picMkLst>
            <pc:docMk/>
            <pc:sldMk cId="2340166489" sldId="612"/>
            <ac:picMk id="18" creationId="{46426172-C078-A84D-9FB1-83D374686A11}"/>
          </ac:picMkLst>
        </pc:picChg>
        <pc:picChg chg="add mod">
          <ac:chgData name="Richard Chalk" userId="287f8aa4f4de1d19" providerId="LiveId" clId="{AC294261-1831-40A5-8EB8-AEBBDF999150}" dt="2023-09-11T18:37:49.657" v="2087" actId="1036"/>
          <ac:picMkLst>
            <pc:docMk/>
            <pc:sldMk cId="2340166489" sldId="612"/>
            <ac:picMk id="21" creationId="{99F81D19-EDE9-C8D6-D2D5-5454ED979924}"/>
          </ac:picMkLst>
        </pc:picChg>
        <pc:picChg chg="del">
          <ac:chgData name="Richard Chalk" userId="287f8aa4f4de1d19" providerId="LiveId" clId="{AC294261-1831-40A5-8EB8-AEBBDF999150}" dt="2023-09-11T11:51:22.486" v="1568" actId="478"/>
          <ac:picMkLst>
            <pc:docMk/>
            <pc:sldMk cId="2340166489" sldId="612"/>
            <ac:picMk id="24" creationId="{B1D3A776-6DEF-F1C0-1C36-3F0F254D81A1}"/>
          </ac:picMkLst>
        </pc:picChg>
        <pc:picChg chg="add mod">
          <ac:chgData name="Richard Chalk" userId="287f8aa4f4de1d19" providerId="LiveId" clId="{AC294261-1831-40A5-8EB8-AEBBDF999150}" dt="2023-09-11T18:38:43.944" v="2148" actId="1038"/>
          <ac:picMkLst>
            <pc:docMk/>
            <pc:sldMk cId="2340166489" sldId="612"/>
            <ac:picMk id="1026" creationId="{A369258F-7123-28F2-CBF9-83E68B0C7ED2}"/>
          </ac:picMkLst>
        </pc:picChg>
        <pc:picChg chg="add mod">
          <ac:chgData name="Richard Chalk" userId="287f8aa4f4de1d19" providerId="LiveId" clId="{AC294261-1831-40A5-8EB8-AEBBDF999150}" dt="2023-09-11T18:40:28.286" v="2188" actId="1076"/>
          <ac:picMkLst>
            <pc:docMk/>
            <pc:sldMk cId="2340166489" sldId="612"/>
            <ac:picMk id="1028" creationId="{7D59A66E-502A-6910-648C-A9090B5589CF}"/>
          </ac:picMkLst>
        </pc:picChg>
        <pc:picChg chg="del">
          <ac:chgData name="Richard Chalk" userId="287f8aa4f4de1d19" providerId="LiveId" clId="{AC294261-1831-40A5-8EB8-AEBBDF999150}" dt="2023-09-11T11:51:24.489" v="1571" actId="478"/>
          <ac:picMkLst>
            <pc:docMk/>
            <pc:sldMk cId="2340166489" sldId="612"/>
            <ac:picMk id="2060" creationId="{CF379B05-B71A-8576-4557-CE0644E1B050}"/>
          </ac:picMkLst>
        </pc:picChg>
        <pc:picChg chg="del">
          <ac:chgData name="Richard Chalk" userId="287f8aa4f4de1d19" providerId="LiveId" clId="{AC294261-1831-40A5-8EB8-AEBBDF999150}" dt="2023-09-11T11:51:21.515" v="1567" actId="478"/>
          <ac:picMkLst>
            <pc:docMk/>
            <pc:sldMk cId="2340166489" sldId="612"/>
            <ac:picMk id="3086" creationId="{DA4BBC48-E9F7-567A-0EF2-8FDCB345C2D4}"/>
          </ac:picMkLst>
        </pc:picChg>
        <pc:picChg chg="del">
          <ac:chgData name="Richard Chalk" userId="287f8aa4f4de1d19" providerId="LiveId" clId="{AC294261-1831-40A5-8EB8-AEBBDF999150}" dt="2023-09-11T11:51:23.072" v="1569" actId="478"/>
          <ac:picMkLst>
            <pc:docMk/>
            <pc:sldMk cId="2340166489" sldId="612"/>
            <ac:picMk id="3088" creationId="{A05563A3-9713-F9FA-0F66-942415AA5A53}"/>
          </ac:picMkLst>
        </pc:picChg>
        <pc:picChg chg="del">
          <ac:chgData name="Richard Chalk" userId="287f8aa4f4de1d19" providerId="LiveId" clId="{AC294261-1831-40A5-8EB8-AEBBDF999150}" dt="2023-09-11T11:51:23.624" v="1570" actId="478"/>
          <ac:picMkLst>
            <pc:docMk/>
            <pc:sldMk cId="2340166489" sldId="612"/>
            <ac:picMk id="3090" creationId="{38252DF0-76C1-D61A-3C33-42D03337BA12}"/>
          </ac:picMkLst>
        </pc:picChg>
        <pc:cxnChg chg="mod">
          <ac:chgData name="Richard Chalk" userId="287f8aa4f4de1d19" providerId="LiveId" clId="{AC294261-1831-40A5-8EB8-AEBBDF999150}" dt="2023-09-11T11:51:52.459" v="1580" actId="1076"/>
          <ac:cxnSpMkLst>
            <pc:docMk/>
            <pc:sldMk cId="2340166489" sldId="612"/>
            <ac:cxnSpMk id="4" creationId="{8E10E644-46F5-F891-B4EC-377F5D56B5D8}"/>
          </ac:cxnSpMkLst>
        </pc:cxnChg>
        <pc:cxnChg chg="add mod">
          <ac:chgData name="Richard Chalk" userId="287f8aa4f4de1d19" providerId="LiveId" clId="{AC294261-1831-40A5-8EB8-AEBBDF999150}" dt="2023-09-11T18:41:44.484" v="2205" actId="14100"/>
          <ac:cxnSpMkLst>
            <pc:docMk/>
            <pc:sldMk cId="2340166489" sldId="612"/>
            <ac:cxnSpMk id="13" creationId="{3850C883-1B01-5609-3F40-E12F3725C250}"/>
          </ac:cxnSpMkLst>
        </pc:cxnChg>
      </pc:sldChg>
      <pc:sldChg chg="addSp delSp modSp add mod modNotesTx">
        <pc:chgData name="Richard Chalk" userId="287f8aa4f4de1d19" providerId="LiveId" clId="{AC294261-1831-40A5-8EB8-AEBBDF999150}" dt="2023-09-11T19:01:03.700" v="2929" actId="1036"/>
        <pc:sldMkLst>
          <pc:docMk/>
          <pc:sldMk cId="3658295917" sldId="613"/>
        </pc:sldMkLst>
        <pc:spChg chg="mod">
          <ac:chgData name="Richard Chalk" userId="287f8aa4f4de1d19" providerId="LiveId" clId="{AC294261-1831-40A5-8EB8-AEBBDF999150}" dt="2023-09-11T18:49:50.396" v="2646" actId="113"/>
          <ac:spMkLst>
            <pc:docMk/>
            <pc:sldMk cId="3658295917" sldId="613"/>
            <ac:spMk id="2" creationId="{2CED0939-2445-F1A3-21AE-0A535344DD5D}"/>
          </ac:spMkLst>
        </pc:spChg>
        <pc:spChg chg="mod">
          <ac:chgData name="Richard Chalk" userId="287f8aa4f4de1d19" providerId="LiveId" clId="{AC294261-1831-40A5-8EB8-AEBBDF999150}" dt="2023-09-11T18:49:10.100" v="2633" actId="20577"/>
          <ac:spMkLst>
            <pc:docMk/>
            <pc:sldMk cId="3658295917" sldId="613"/>
            <ac:spMk id="7" creationId="{EBD62573-4B50-EAD6-8C7E-C3AE6A9F45B4}"/>
          </ac:spMkLst>
        </pc:spChg>
        <pc:spChg chg="mod">
          <ac:chgData name="Richard Chalk" userId="287f8aa4f4de1d19" providerId="LiveId" clId="{AC294261-1831-40A5-8EB8-AEBBDF999150}" dt="2023-09-11T19:00:32.876" v="2911" actId="20577"/>
          <ac:spMkLst>
            <pc:docMk/>
            <pc:sldMk cId="3658295917" sldId="613"/>
            <ac:spMk id="16" creationId="{161A4089-A67A-FA45-8AAD-C160F742B6F0}"/>
          </ac:spMkLst>
        </pc:spChg>
        <pc:spChg chg="mod">
          <ac:chgData name="Richard Chalk" userId="287f8aa4f4de1d19" providerId="LiveId" clId="{AC294261-1831-40A5-8EB8-AEBBDF999150}" dt="2023-09-11T18:51:17.967" v="2675" actId="207"/>
          <ac:spMkLst>
            <pc:docMk/>
            <pc:sldMk cId="3658295917" sldId="613"/>
            <ac:spMk id="19" creationId="{B2A93FEF-34FC-4387-D994-9231FB936C56}"/>
          </ac:spMkLst>
        </pc:spChg>
        <pc:spChg chg="mod">
          <ac:chgData name="Richard Chalk" userId="287f8aa4f4de1d19" providerId="LiveId" clId="{AC294261-1831-40A5-8EB8-AEBBDF999150}" dt="2023-09-11T18:51:42.129" v="2691" actId="207"/>
          <ac:spMkLst>
            <pc:docMk/>
            <pc:sldMk cId="3658295917" sldId="613"/>
            <ac:spMk id="20" creationId="{951448A5-836F-9EC2-9ADF-EBA16AC441A5}"/>
          </ac:spMkLst>
        </pc:spChg>
        <pc:picChg chg="del">
          <ac:chgData name="Richard Chalk" userId="287f8aa4f4de1d19" providerId="LiveId" clId="{AC294261-1831-40A5-8EB8-AEBBDF999150}" dt="2023-09-11T18:48:55.278" v="2604" actId="478"/>
          <ac:picMkLst>
            <pc:docMk/>
            <pc:sldMk cId="3658295917" sldId="613"/>
            <ac:picMk id="3" creationId="{E94AEA6B-CFE1-897E-9CC5-13E381601FE2}"/>
          </ac:picMkLst>
        </pc:picChg>
        <pc:picChg chg="add mod">
          <ac:chgData name="Richard Chalk" userId="287f8aa4f4de1d19" providerId="LiveId" clId="{AC294261-1831-40A5-8EB8-AEBBDF999150}" dt="2023-09-11T18:49:17.630" v="2640" actId="1038"/>
          <ac:picMkLst>
            <pc:docMk/>
            <pc:sldMk cId="3658295917" sldId="613"/>
            <ac:picMk id="9" creationId="{6D5B2009-C839-2090-055C-353B22957429}"/>
          </ac:picMkLst>
        </pc:picChg>
        <pc:picChg chg="mod">
          <ac:chgData name="Richard Chalk" userId="287f8aa4f4de1d19" providerId="LiveId" clId="{AC294261-1831-40A5-8EB8-AEBBDF999150}" dt="2023-09-11T18:51:10.823" v="2672" actId="1076"/>
          <ac:picMkLst>
            <pc:docMk/>
            <pc:sldMk cId="3658295917" sldId="613"/>
            <ac:picMk id="10" creationId="{0B8DE1AB-5320-BEEC-907A-D8F7F883D18D}"/>
          </ac:picMkLst>
        </pc:picChg>
        <pc:picChg chg="add mod">
          <ac:chgData name="Richard Chalk" userId="287f8aa4f4de1d19" providerId="LiveId" clId="{AC294261-1831-40A5-8EB8-AEBBDF999150}" dt="2023-09-11T19:01:00.382" v="2917" actId="1035"/>
          <ac:picMkLst>
            <pc:docMk/>
            <pc:sldMk cId="3658295917" sldId="613"/>
            <ac:picMk id="11" creationId="{9F811207-5951-4C90-A7ED-8D79011CF598}"/>
          </ac:picMkLst>
        </pc:picChg>
        <pc:picChg chg="add mod">
          <ac:chgData name="Richard Chalk" userId="287f8aa4f4de1d19" providerId="LiveId" clId="{AC294261-1831-40A5-8EB8-AEBBDF999150}" dt="2023-09-11T19:01:03.700" v="2929" actId="1036"/>
          <ac:picMkLst>
            <pc:docMk/>
            <pc:sldMk cId="3658295917" sldId="613"/>
            <ac:picMk id="14" creationId="{5DA3B6C3-365F-D59B-19F7-FE129B7F69D9}"/>
          </ac:picMkLst>
        </pc:picChg>
        <pc:picChg chg="mod">
          <ac:chgData name="Richard Chalk" userId="287f8aa4f4de1d19" providerId="LiveId" clId="{AC294261-1831-40A5-8EB8-AEBBDF999150}" dt="2023-09-11T18:57:17.186" v="2703" actId="1036"/>
          <ac:picMkLst>
            <pc:docMk/>
            <pc:sldMk cId="3658295917" sldId="613"/>
            <ac:picMk id="21" creationId="{99F81D19-EDE9-C8D6-D2D5-5454ED979924}"/>
          </ac:picMkLst>
        </pc:picChg>
      </pc:sldChg>
      <pc:sldChg chg="addSp delSp modSp add mod modNotesTx">
        <pc:chgData name="Richard Chalk" userId="287f8aa4f4de1d19" providerId="LiveId" clId="{AC294261-1831-40A5-8EB8-AEBBDF999150}" dt="2023-09-11T19:58:07.490" v="3321" actId="20577"/>
        <pc:sldMkLst>
          <pc:docMk/>
          <pc:sldMk cId="3789573468" sldId="614"/>
        </pc:sldMkLst>
        <pc:spChg chg="mod">
          <ac:chgData name="Richard Chalk" userId="287f8aa4f4de1d19" providerId="LiveId" clId="{AC294261-1831-40A5-8EB8-AEBBDF999150}" dt="2023-09-11T19:43:01.102" v="2969" actId="207"/>
          <ac:spMkLst>
            <pc:docMk/>
            <pc:sldMk cId="3789573468" sldId="614"/>
            <ac:spMk id="2" creationId="{2CED0939-2445-F1A3-21AE-0A535344DD5D}"/>
          </ac:spMkLst>
        </pc:spChg>
        <pc:spChg chg="mod">
          <ac:chgData name="Richard Chalk" userId="287f8aa4f4de1d19" providerId="LiveId" clId="{AC294261-1831-40A5-8EB8-AEBBDF999150}" dt="2023-09-11T19:42:15.111" v="2963" actId="20577"/>
          <ac:spMkLst>
            <pc:docMk/>
            <pc:sldMk cId="3789573468" sldId="614"/>
            <ac:spMk id="7" creationId="{EBD62573-4B50-EAD6-8C7E-C3AE6A9F45B4}"/>
          </ac:spMkLst>
        </pc:spChg>
        <pc:spChg chg="mod">
          <ac:chgData name="Richard Chalk" userId="287f8aa4f4de1d19" providerId="LiveId" clId="{AC294261-1831-40A5-8EB8-AEBBDF999150}" dt="2023-09-11T19:51:41.288" v="3124" actId="20577"/>
          <ac:spMkLst>
            <pc:docMk/>
            <pc:sldMk cId="3789573468" sldId="614"/>
            <ac:spMk id="16" creationId="{161A4089-A67A-FA45-8AAD-C160F742B6F0}"/>
          </ac:spMkLst>
        </pc:spChg>
        <pc:spChg chg="mod">
          <ac:chgData name="Richard Chalk" userId="287f8aa4f4de1d19" providerId="LiveId" clId="{AC294261-1831-40A5-8EB8-AEBBDF999150}" dt="2023-09-11T19:48:44.668" v="2986" actId="207"/>
          <ac:spMkLst>
            <pc:docMk/>
            <pc:sldMk cId="3789573468" sldId="614"/>
            <ac:spMk id="19" creationId="{B2A93FEF-34FC-4387-D994-9231FB936C56}"/>
          </ac:spMkLst>
        </pc:spChg>
        <pc:spChg chg="mod">
          <ac:chgData name="Richard Chalk" userId="287f8aa4f4de1d19" providerId="LiveId" clId="{AC294261-1831-40A5-8EB8-AEBBDF999150}" dt="2023-09-11T19:58:07.490" v="3321" actId="20577"/>
          <ac:spMkLst>
            <pc:docMk/>
            <pc:sldMk cId="3789573468" sldId="614"/>
            <ac:spMk id="20" creationId="{951448A5-836F-9EC2-9ADF-EBA16AC441A5}"/>
          </ac:spMkLst>
        </pc:spChg>
        <pc:picChg chg="add mod">
          <ac:chgData name="Richard Chalk" userId="287f8aa4f4de1d19" providerId="LiveId" clId="{AC294261-1831-40A5-8EB8-AEBBDF999150}" dt="2023-09-11T19:41:57.838" v="2934" actId="1076"/>
          <ac:picMkLst>
            <pc:docMk/>
            <pc:sldMk cId="3789573468" sldId="614"/>
            <ac:picMk id="3" creationId="{677DCE8F-4C4F-B0FA-C56E-087E2AC7F5EC}"/>
          </ac:picMkLst>
        </pc:picChg>
        <pc:picChg chg="del">
          <ac:chgData name="Richard Chalk" userId="287f8aa4f4de1d19" providerId="LiveId" clId="{AC294261-1831-40A5-8EB8-AEBBDF999150}" dt="2023-09-11T19:41:50.782" v="2931" actId="478"/>
          <ac:picMkLst>
            <pc:docMk/>
            <pc:sldMk cId="3789573468" sldId="614"/>
            <ac:picMk id="9" creationId="{6D5B2009-C839-2090-055C-353B22957429}"/>
          </ac:picMkLst>
        </pc:picChg>
        <pc:picChg chg="mod">
          <ac:chgData name="Richard Chalk" userId="287f8aa4f4de1d19" providerId="LiveId" clId="{AC294261-1831-40A5-8EB8-AEBBDF999150}" dt="2023-09-11T19:48:47.791" v="2987" actId="1076"/>
          <ac:picMkLst>
            <pc:docMk/>
            <pc:sldMk cId="3789573468" sldId="614"/>
            <ac:picMk id="10" creationId="{0B8DE1AB-5320-BEEC-907A-D8F7F883D18D}"/>
          </ac:picMkLst>
        </pc:picChg>
        <pc:picChg chg="del">
          <ac:chgData name="Richard Chalk" userId="287f8aa4f4de1d19" providerId="LiveId" clId="{AC294261-1831-40A5-8EB8-AEBBDF999150}" dt="2023-09-11T19:49:55.748" v="3030" actId="478"/>
          <ac:picMkLst>
            <pc:docMk/>
            <pc:sldMk cId="3789573468" sldId="614"/>
            <ac:picMk id="11" creationId="{9F811207-5951-4C90-A7ED-8D79011CF598}"/>
          </ac:picMkLst>
        </pc:picChg>
        <pc:picChg chg="del">
          <ac:chgData name="Richard Chalk" userId="287f8aa4f4de1d19" providerId="LiveId" clId="{AC294261-1831-40A5-8EB8-AEBBDF999150}" dt="2023-09-11T19:49:57.416" v="3031" actId="478"/>
          <ac:picMkLst>
            <pc:docMk/>
            <pc:sldMk cId="3789573468" sldId="614"/>
            <ac:picMk id="14" creationId="{5DA3B6C3-365F-D59B-19F7-FE129B7F69D9}"/>
          </ac:picMkLst>
        </pc:picChg>
      </pc:sldChg>
      <pc:sldChg chg="addSp delSp modSp add mod modNotesTx">
        <pc:chgData name="Richard Chalk" userId="287f8aa4f4de1d19" providerId="LiveId" clId="{AC294261-1831-40A5-8EB8-AEBBDF999150}" dt="2023-09-12T19:34:13.988" v="3704" actId="20577"/>
        <pc:sldMkLst>
          <pc:docMk/>
          <pc:sldMk cId="275870020" sldId="615"/>
        </pc:sldMkLst>
        <pc:spChg chg="mod">
          <ac:chgData name="Richard Chalk" userId="287f8aa4f4de1d19" providerId="LiveId" clId="{AC294261-1831-40A5-8EB8-AEBBDF999150}" dt="2023-09-12T19:32:35.030" v="3597" actId="122"/>
          <ac:spMkLst>
            <pc:docMk/>
            <pc:sldMk cId="275870020" sldId="615"/>
            <ac:spMk id="2" creationId="{2CED0939-2445-F1A3-21AE-0A535344DD5D}"/>
          </ac:spMkLst>
        </pc:spChg>
        <pc:spChg chg="mod">
          <ac:chgData name="Richard Chalk" userId="287f8aa4f4de1d19" providerId="LiveId" clId="{AC294261-1831-40A5-8EB8-AEBBDF999150}" dt="2023-09-12T19:34:13.988" v="3704" actId="20577"/>
          <ac:spMkLst>
            <pc:docMk/>
            <pc:sldMk cId="275870020" sldId="615"/>
            <ac:spMk id="7" creationId="{EBD62573-4B50-EAD6-8C7E-C3AE6A9F45B4}"/>
          </ac:spMkLst>
        </pc:spChg>
        <pc:spChg chg="mod">
          <ac:chgData name="Richard Chalk" userId="287f8aa4f4de1d19" providerId="LiveId" clId="{AC294261-1831-40A5-8EB8-AEBBDF999150}" dt="2023-09-12T19:15:33.717" v="3382" actId="20577"/>
          <ac:spMkLst>
            <pc:docMk/>
            <pc:sldMk cId="275870020" sldId="615"/>
            <ac:spMk id="16" creationId="{161A4089-A67A-FA45-8AAD-C160F742B6F0}"/>
          </ac:spMkLst>
        </pc:spChg>
        <pc:spChg chg="mod">
          <ac:chgData name="Richard Chalk" userId="287f8aa4f4de1d19" providerId="LiveId" clId="{AC294261-1831-40A5-8EB8-AEBBDF999150}" dt="2023-09-12T19:11:49.173" v="3348" actId="20577"/>
          <ac:spMkLst>
            <pc:docMk/>
            <pc:sldMk cId="275870020" sldId="615"/>
            <ac:spMk id="19" creationId="{B2A93FEF-34FC-4387-D994-9231FB936C56}"/>
          </ac:spMkLst>
        </pc:spChg>
        <pc:spChg chg="mod">
          <ac:chgData name="Richard Chalk" userId="287f8aa4f4de1d19" providerId="LiveId" clId="{AC294261-1831-40A5-8EB8-AEBBDF999150}" dt="2023-09-12T19:29:36.816" v="3490" actId="207"/>
          <ac:spMkLst>
            <pc:docMk/>
            <pc:sldMk cId="275870020" sldId="615"/>
            <ac:spMk id="20" creationId="{951448A5-836F-9EC2-9ADF-EBA16AC441A5}"/>
          </ac:spMkLst>
        </pc:spChg>
        <pc:picChg chg="del">
          <ac:chgData name="Richard Chalk" userId="287f8aa4f4de1d19" providerId="LiveId" clId="{AC294261-1831-40A5-8EB8-AEBBDF999150}" dt="2023-09-12T19:10:25.098" v="3326" actId="478"/>
          <ac:picMkLst>
            <pc:docMk/>
            <pc:sldMk cId="275870020" sldId="615"/>
            <ac:picMk id="3" creationId="{677DCE8F-4C4F-B0FA-C56E-087E2AC7F5EC}"/>
          </ac:picMkLst>
        </pc:picChg>
        <pc:picChg chg="add mod">
          <ac:chgData name="Richard Chalk" userId="287f8aa4f4de1d19" providerId="LiveId" clId="{AC294261-1831-40A5-8EB8-AEBBDF999150}" dt="2023-09-12T19:10:49.417" v="3338" actId="1036"/>
          <ac:picMkLst>
            <pc:docMk/>
            <pc:sldMk cId="275870020" sldId="615"/>
            <ac:picMk id="9" creationId="{E62D9EAE-1CCD-22E5-0CFC-A9D6B275B17A}"/>
          </ac:picMkLst>
        </pc:picChg>
        <pc:picChg chg="mod">
          <ac:chgData name="Richard Chalk" userId="287f8aa4f4de1d19" providerId="LiveId" clId="{AC294261-1831-40A5-8EB8-AEBBDF999150}" dt="2023-09-12T19:30:39.498" v="3516" actId="1076"/>
          <ac:picMkLst>
            <pc:docMk/>
            <pc:sldMk cId="275870020" sldId="615"/>
            <ac:picMk id="10" creationId="{0B8DE1AB-5320-BEEC-907A-D8F7F883D18D}"/>
          </ac:picMkLst>
        </pc:picChg>
        <pc:picChg chg="mod">
          <ac:chgData name="Richard Chalk" userId="287f8aa4f4de1d19" providerId="LiveId" clId="{AC294261-1831-40A5-8EB8-AEBBDF999150}" dt="2023-09-12T19:29:49.900" v="3513" actId="1038"/>
          <ac:picMkLst>
            <pc:docMk/>
            <pc:sldMk cId="275870020" sldId="615"/>
            <ac:picMk id="21" creationId="{99F81D19-EDE9-C8D6-D2D5-5454ED979924}"/>
          </ac:picMkLst>
        </pc:picChg>
        <pc:picChg chg="mod">
          <ac:chgData name="Richard Chalk" userId="287f8aa4f4de1d19" providerId="LiveId" clId="{AC294261-1831-40A5-8EB8-AEBBDF999150}" dt="2023-09-12T19:32:38.304" v="3629" actId="1038"/>
          <ac:picMkLst>
            <pc:docMk/>
            <pc:sldMk cId="275870020" sldId="615"/>
            <ac:picMk id="1026" creationId="{A369258F-7123-28F2-CBF9-83E68B0C7ED2}"/>
          </ac:picMkLst>
        </pc:picChg>
        <pc:picChg chg="del">
          <ac:chgData name="Richard Chalk" userId="287f8aa4f4de1d19" providerId="LiveId" clId="{AC294261-1831-40A5-8EB8-AEBBDF999150}" dt="2023-09-12T19:30:29.199" v="3514" actId="478"/>
          <ac:picMkLst>
            <pc:docMk/>
            <pc:sldMk cId="275870020" sldId="615"/>
            <ac:picMk id="1028" creationId="{7D59A66E-502A-6910-648C-A9090B5589CF}"/>
          </ac:picMkLst>
        </pc:picChg>
      </pc:sldChg>
      <pc:sldChg chg="addSp delSp modSp add mod modNotesTx">
        <pc:chgData name="Richard Chalk" userId="287f8aa4f4de1d19" providerId="LiveId" clId="{AC294261-1831-40A5-8EB8-AEBBDF999150}" dt="2023-09-13T18:41:40.223" v="4408" actId="20577"/>
        <pc:sldMkLst>
          <pc:docMk/>
          <pc:sldMk cId="3981557777" sldId="616"/>
        </pc:sldMkLst>
        <pc:spChg chg="mod">
          <ac:chgData name="Richard Chalk" userId="287f8aa4f4de1d19" providerId="LiveId" clId="{AC294261-1831-40A5-8EB8-AEBBDF999150}" dt="2023-09-12T19:34:42.510" v="3708" actId="6549"/>
          <ac:spMkLst>
            <pc:docMk/>
            <pc:sldMk cId="3981557777" sldId="616"/>
            <ac:spMk id="2" creationId="{2CED0939-2445-F1A3-21AE-0A535344DD5D}"/>
          </ac:spMkLst>
        </pc:spChg>
        <pc:spChg chg="mod">
          <ac:chgData name="Richard Chalk" userId="287f8aa4f4de1d19" providerId="LiveId" clId="{AC294261-1831-40A5-8EB8-AEBBDF999150}" dt="2023-09-12T19:34:10.922" v="3703" actId="20577"/>
          <ac:spMkLst>
            <pc:docMk/>
            <pc:sldMk cId="3981557777" sldId="616"/>
            <ac:spMk id="7" creationId="{EBD62573-4B50-EAD6-8C7E-C3AE6A9F45B4}"/>
          </ac:spMkLst>
        </pc:spChg>
        <pc:spChg chg="add mod">
          <ac:chgData name="Richard Chalk" userId="287f8aa4f4de1d19" providerId="LiveId" clId="{AC294261-1831-40A5-8EB8-AEBBDF999150}" dt="2023-09-12T19:38:00.571" v="3776" actId="1076"/>
          <ac:spMkLst>
            <pc:docMk/>
            <pc:sldMk cId="3981557777" sldId="616"/>
            <ac:spMk id="14" creationId="{1658960D-2F57-7476-8757-30AD7B7517D7}"/>
          </ac:spMkLst>
        </pc:spChg>
        <pc:spChg chg="mod">
          <ac:chgData name="Richard Chalk" userId="287f8aa4f4de1d19" providerId="LiveId" clId="{AC294261-1831-40A5-8EB8-AEBBDF999150}" dt="2023-09-13T18:41:19.575" v="4403" actId="20577"/>
          <ac:spMkLst>
            <pc:docMk/>
            <pc:sldMk cId="3981557777" sldId="616"/>
            <ac:spMk id="16" creationId="{161A4089-A67A-FA45-8AAD-C160F742B6F0}"/>
          </ac:spMkLst>
        </pc:spChg>
        <pc:spChg chg="mod">
          <ac:chgData name="Richard Chalk" userId="287f8aa4f4de1d19" providerId="LiveId" clId="{AC294261-1831-40A5-8EB8-AEBBDF999150}" dt="2023-09-12T19:37:20.954" v="3754" actId="14100"/>
          <ac:spMkLst>
            <pc:docMk/>
            <pc:sldMk cId="3981557777" sldId="616"/>
            <ac:spMk id="19" creationId="{B2A93FEF-34FC-4387-D994-9231FB936C56}"/>
          </ac:spMkLst>
        </pc:spChg>
        <pc:spChg chg="mod">
          <ac:chgData name="Richard Chalk" userId="287f8aa4f4de1d19" providerId="LiveId" clId="{AC294261-1831-40A5-8EB8-AEBBDF999150}" dt="2023-09-13T18:41:40.223" v="4408" actId="20577"/>
          <ac:spMkLst>
            <pc:docMk/>
            <pc:sldMk cId="3981557777" sldId="616"/>
            <ac:spMk id="20" creationId="{951448A5-836F-9EC2-9ADF-EBA16AC441A5}"/>
          </ac:spMkLst>
        </pc:spChg>
        <pc:picChg chg="del">
          <ac:chgData name="Richard Chalk" userId="287f8aa4f4de1d19" providerId="LiveId" clId="{AC294261-1831-40A5-8EB8-AEBBDF999150}" dt="2023-09-12T19:33:48.355" v="3694" actId="478"/>
          <ac:picMkLst>
            <pc:docMk/>
            <pc:sldMk cId="3981557777" sldId="616"/>
            <ac:picMk id="3" creationId="{677DCE8F-4C4F-B0FA-C56E-087E2AC7F5EC}"/>
          </ac:picMkLst>
        </pc:picChg>
        <pc:picChg chg="add mod">
          <ac:chgData name="Richard Chalk" userId="287f8aa4f4de1d19" providerId="LiveId" clId="{AC294261-1831-40A5-8EB8-AEBBDF999150}" dt="2023-09-12T19:33:54.086" v="3700" actId="1037"/>
          <ac:picMkLst>
            <pc:docMk/>
            <pc:sldMk cId="3981557777" sldId="616"/>
            <ac:picMk id="9" creationId="{0CEF8207-32E1-8F63-6757-E926B632C98F}"/>
          </ac:picMkLst>
        </pc:picChg>
        <pc:picChg chg="mod">
          <ac:chgData name="Richard Chalk" userId="287f8aa4f4de1d19" providerId="LiveId" clId="{AC294261-1831-40A5-8EB8-AEBBDF999150}" dt="2023-09-12T19:37:32.564" v="3758" actId="1076"/>
          <ac:picMkLst>
            <pc:docMk/>
            <pc:sldMk cId="3981557777" sldId="616"/>
            <ac:picMk id="10" creationId="{0B8DE1AB-5320-BEEC-907A-D8F7F883D18D}"/>
          </ac:picMkLst>
        </pc:picChg>
        <pc:picChg chg="add mod">
          <ac:chgData name="Richard Chalk" userId="287f8aa4f4de1d19" providerId="LiveId" clId="{AC294261-1831-40A5-8EB8-AEBBDF999150}" dt="2023-09-12T19:37:29.095" v="3757" actId="1076"/>
          <ac:picMkLst>
            <pc:docMk/>
            <pc:sldMk cId="3981557777" sldId="616"/>
            <ac:picMk id="11" creationId="{BD0808B9-6A22-335F-3871-B53F70662829}"/>
          </ac:picMkLst>
        </pc:picChg>
        <pc:picChg chg="add mod">
          <ac:chgData name="Richard Chalk" userId="287f8aa4f4de1d19" providerId="LiveId" clId="{AC294261-1831-40A5-8EB8-AEBBDF999150}" dt="2023-09-12T19:38:23.916" v="3784" actId="1036"/>
          <ac:picMkLst>
            <pc:docMk/>
            <pc:sldMk cId="3981557777" sldId="616"/>
            <ac:picMk id="15" creationId="{9BFFF5F5-7899-00BC-15EB-05D1E9713EFF}"/>
          </ac:picMkLst>
        </pc:picChg>
        <pc:picChg chg="add del mod">
          <ac:chgData name="Richard Chalk" userId="287f8aa4f4de1d19" providerId="LiveId" clId="{AC294261-1831-40A5-8EB8-AEBBDF999150}" dt="2023-09-12T19:54:28.367" v="3914" actId="478"/>
          <ac:picMkLst>
            <pc:docMk/>
            <pc:sldMk cId="3981557777" sldId="616"/>
            <ac:picMk id="17" creationId="{3048EDEB-BDCC-BD72-CCFF-5310AB226807}"/>
          </ac:picMkLst>
        </pc:picChg>
        <pc:picChg chg="add mod">
          <ac:chgData name="Richard Chalk" userId="287f8aa4f4de1d19" providerId="LiveId" clId="{AC294261-1831-40A5-8EB8-AEBBDF999150}" dt="2023-09-12T19:54:39.968" v="3919" actId="1037"/>
          <ac:picMkLst>
            <pc:docMk/>
            <pc:sldMk cId="3981557777" sldId="616"/>
            <ac:picMk id="18" creationId="{E389CBAA-B978-E2E6-702C-747CC23C6854}"/>
          </ac:picMkLst>
        </pc:picChg>
        <pc:picChg chg="mod">
          <ac:chgData name="Richard Chalk" userId="287f8aa4f4de1d19" providerId="LiveId" clId="{AC294261-1831-40A5-8EB8-AEBBDF999150}" dt="2023-09-12T19:53:16.096" v="3869" actId="1035"/>
          <ac:picMkLst>
            <pc:docMk/>
            <pc:sldMk cId="3981557777" sldId="616"/>
            <ac:picMk id="21" creationId="{99F81D19-EDE9-C8D6-D2D5-5454ED979924}"/>
          </ac:picMkLst>
        </pc:picChg>
      </pc:sldChg>
      <pc:sldChg chg="add">
        <pc:chgData name="Richard Chalk" userId="287f8aa4f4de1d19" providerId="LiveId" clId="{AC294261-1831-40A5-8EB8-AEBBDF999150}" dt="2023-09-24T18:39:02.529" v="4554"/>
        <pc:sldMkLst>
          <pc:docMk/>
          <pc:sldMk cId="1272562121" sldId="617"/>
        </pc:sldMkLst>
      </pc:sldChg>
      <pc:sldChg chg="modSp add del mod">
        <pc:chgData name="Richard Chalk" userId="287f8aa4f4de1d19" providerId="LiveId" clId="{AC294261-1831-40A5-8EB8-AEBBDF999150}" dt="2023-09-24T18:36:52.591" v="4553" actId="47"/>
        <pc:sldMkLst>
          <pc:docMk/>
          <pc:sldMk cId="1300068590" sldId="617"/>
        </pc:sldMkLst>
        <pc:spChg chg="mod">
          <ac:chgData name="Richard Chalk" userId="287f8aa4f4de1d19" providerId="LiveId" clId="{AC294261-1831-40A5-8EB8-AEBBDF999150}" dt="2023-09-24T18:36:24.217" v="4551" actId="20577"/>
          <ac:spMkLst>
            <pc:docMk/>
            <pc:sldMk cId="1300068590" sldId="617"/>
            <ac:spMk id="118" creationId="{00000000-0000-0000-0000-000000000000}"/>
          </ac:spMkLst>
        </pc:spChg>
      </pc:sldChg>
      <pc:sldChg chg="add del">
        <pc:chgData name="Richard Chalk" userId="287f8aa4f4de1d19" providerId="LiveId" clId="{AC294261-1831-40A5-8EB8-AEBBDF999150}" dt="2023-09-24T18:36:52.591" v="4553" actId="47"/>
        <pc:sldMkLst>
          <pc:docMk/>
          <pc:sldMk cId="770227615" sldId="618"/>
        </pc:sldMkLst>
      </pc:sldChg>
      <pc:sldChg chg="addSp delSp modSp add mod">
        <pc:chgData name="Richard Chalk" userId="287f8aa4f4de1d19" providerId="LiveId" clId="{AC294261-1831-40A5-8EB8-AEBBDF999150}" dt="2023-09-24T18:47:33.656" v="4951" actId="14100"/>
        <pc:sldMkLst>
          <pc:docMk/>
          <pc:sldMk cId="1583928080" sldId="618"/>
        </pc:sldMkLst>
        <pc:spChg chg="mod">
          <ac:chgData name="Richard Chalk" userId="287f8aa4f4de1d19" providerId="LiveId" clId="{AC294261-1831-40A5-8EB8-AEBBDF999150}" dt="2023-09-24T18:44:05.733" v="4618" actId="207"/>
          <ac:spMkLst>
            <pc:docMk/>
            <pc:sldMk cId="1583928080" sldId="618"/>
            <ac:spMk id="2" creationId="{2CED0939-2445-F1A3-21AE-0A535344DD5D}"/>
          </ac:spMkLst>
        </pc:spChg>
        <pc:spChg chg="mod">
          <ac:chgData name="Richard Chalk" userId="287f8aa4f4de1d19" providerId="LiveId" clId="{AC294261-1831-40A5-8EB8-AEBBDF999150}" dt="2023-09-24T18:47:33.656" v="4951" actId="14100"/>
          <ac:spMkLst>
            <pc:docMk/>
            <pc:sldMk cId="1583928080" sldId="618"/>
            <ac:spMk id="3" creationId="{173D56EC-57A4-FE19-1901-5242223ADD72}"/>
          </ac:spMkLst>
        </pc:spChg>
        <pc:spChg chg="mod">
          <ac:chgData name="Richard Chalk" userId="287f8aa4f4de1d19" providerId="LiveId" clId="{AC294261-1831-40A5-8EB8-AEBBDF999150}" dt="2023-09-24T18:39:22.786" v="4581" actId="20577"/>
          <ac:spMkLst>
            <pc:docMk/>
            <pc:sldMk cId="1583928080" sldId="618"/>
            <ac:spMk id="7" creationId="{EBD62573-4B50-EAD6-8C7E-C3AE6A9F45B4}"/>
          </ac:spMkLst>
        </pc:spChg>
        <pc:spChg chg="add mod">
          <ac:chgData name="Richard Chalk" userId="287f8aa4f4de1d19" providerId="LiveId" clId="{AC294261-1831-40A5-8EB8-AEBBDF999150}" dt="2023-09-24T18:43:06.204" v="4614" actId="1076"/>
          <ac:spMkLst>
            <pc:docMk/>
            <pc:sldMk cId="1583928080" sldId="618"/>
            <ac:spMk id="8" creationId="{CADCF67D-FDB4-82A6-0E76-6EE28C6E3837}"/>
          </ac:spMkLst>
        </pc:spChg>
        <pc:spChg chg="add mod">
          <ac:chgData name="Richard Chalk" userId="287f8aa4f4de1d19" providerId="LiveId" clId="{AC294261-1831-40A5-8EB8-AEBBDF999150}" dt="2023-09-24T18:43:14.399" v="4615"/>
          <ac:spMkLst>
            <pc:docMk/>
            <pc:sldMk cId="1583928080" sldId="618"/>
            <ac:spMk id="9" creationId="{59607DE0-37C6-7E35-7DE5-4D43B154CEA8}"/>
          </ac:spMkLst>
        </pc:spChg>
        <pc:spChg chg="add mod">
          <ac:chgData name="Richard Chalk" userId="287f8aa4f4de1d19" providerId="LiveId" clId="{AC294261-1831-40A5-8EB8-AEBBDF999150}" dt="2023-09-24T18:43:23.920" v="4617" actId="1076"/>
          <ac:spMkLst>
            <pc:docMk/>
            <pc:sldMk cId="1583928080" sldId="618"/>
            <ac:spMk id="10" creationId="{77BBEBA3-696D-D109-A925-519F12F12A54}"/>
          </ac:spMkLst>
        </pc:spChg>
        <pc:picChg chg="add mod">
          <ac:chgData name="Richard Chalk" userId="287f8aa4f4de1d19" providerId="LiveId" clId="{AC294261-1831-40A5-8EB8-AEBBDF999150}" dt="2023-09-24T18:45:04.680" v="4633" actId="1036"/>
          <ac:picMkLst>
            <pc:docMk/>
            <pc:sldMk cId="1583928080" sldId="618"/>
            <ac:picMk id="11" creationId="{E238147D-E0B7-7979-F279-D6466C90A2B7}"/>
          </ac:picMkLst>
        </pc:picChg>
        <pc:picChg chg="add mod">
          <ac:chgData name="Richard Chalk" userId="287f8aa4f4de1d19" providerId="LiveId" clId="{AC294261-1831-40A5-8EB8-AEBBDF999150}" dt="2023-09-24T18:45:10.070" v="4640" actId="1038"/>
          <ac:picMkLst>
            <pc:docMk/>
            <pc:sldMk cId="1583928080" sldId="618"/>
            <ac:picMk id="12" creationId="{FF143FB1-BE4E-9897-16FE-09C12D932AEC}"/>
          </ac:picMkLst>
        </pc:picChg>
        <pc:picChg chg="add del mod">
          <ac:chgData name="Richard Chalk" userId="287f8aa4f4de1d19" providerId="LiveId" clId="{AC294261-1831-40A5-8EB8-AEBBDF999150}" dt="2023-09-24T18:44:56.887" v="4628" actId="478"/>
          <ac:picMkLst>
            <pc:docMk/>
            <pc:sldMk cId="1583928080" sldId="618"/>
            <ac:picMk id="1026" creationId="{CF83B08C-C5A5-C337-2239-632844085562}"/>
          </ac:picMkLst>
        </pc:picChg>
        <pc:picChg chg="add mod">
          <ac:chgData name="Richard Chalk" userId="287f8aa4f4de1d19" providerId="LiveId" clId="{AC294261-1831-40A5-8EB8-AEBBDF999150}" dt="2023-09-24T18:45:38.031" v="4647" actId="1035"/>
          <ac:picMkLst>
            <pc:docMk/>
            <pc:sldMk cId="1583928080" sldId="618"/>
            <ac:picMk id="1028" creationId="{08421A28-0A6D-9743-D4EC-B0CEE4FC4553}"/>
          </ac:picMkLst>
        </pc:picChg>
        <pc:picChg chg="add del mod">
          <ac:chgData name="Richard Chalk" userId="287f8aa4f4de1d19" providerId="LiveId" clId="{AC294261-1831-40A5-8EB8-AEBBDF999150}" dt="2023-09-24T18:45:57.630" v="4651" actId="478"/>
          <ac:picMkLst>
            <pc:docMk/>
            <pc:sldMk cId="1583928080" sldId="618"/>
            <ac:picMk id="1030" creationId="{8459F780-E57B-9B55-9000-7E7226E91735}"/>
          </ac:picMkLst>
        </pc:picChg>
        <pc:picChg chg="add mod">
          <ac:chgData name="Richard Chalk" userId="287f8aa4f4de1d19" providerId="LiveId" clId="{AC294261-1831-40A5-8EB8-AEBBDF999150}" dt="2023-09-24T18:47:12.099" v="4947" actId="1035"/>
          <ac:picMkLst>
            <pc:docMk/>
            <pc:sldMk cId="1583928080" sldId="618"/>
            <ac:picMk id="1032" creationId="{475E99FF-A130-8235-84A5-BB032C69EA8B}"/>
          </ac:picMkLst>
        </pc:picChg>
        <pc:picChg chg="del">
          <ac:chgData name="Richard Chalk" userId="287f8aa4f4de1d19" providerId="LiveId" clId="{AC294261-1831-40A5-8EB8-AEBBDF999150}" dt="2023-09-24T18:45:35.112" v="4644" actId="478"/>
          <ac:picMkLst>
            <pc:docMk/>
            <pc:sldMk cId="1583928080" sldId="618"/>
            <ac:picMk id="2050" creationId="{C47EF9AB-22CE-7341-F05B-2501528152F5}"/>
          </ac:picMkLst>
        </pc:picChg>
        <pc:picChg chg="del">
          <ac:chgData name="Richard Chalk" userId="287f8aa4f4de1d19" providerId="LiveId" clId="{AC294261-1831-40A5-8EB8-AEBBDF999150}" dt="2023-09-24T18:39:26.617" v="4582" actId="478"/>
          <ac:picMkLst>
            <pc:docMk/>
            <pc:sldMk cId="1583928080" sldId="618"/>
            <ac:picMk id="3074" creationId="{EF39BADE-5F4B-F7F3-1A95-9569B0E15EC2}"/>
          </ac:picMkLst>
        </pc:picChg>
        <pc:picChg chg="del">
          <ac:chgData name="Richard Chalk" userId="287f8aa4f4de1d19" providerId="LiveId" clId="{AC294261-1831-40A5-8EB8-AEBBDF999150}" dt="2023-09-24T18:39:28.555" v="4583" actId="478"/>
          <ac:picMkLst>
            <pc:docMk/>
            <pc:sldMk cId="1583928080" sldId="618"/>
            <ac:picMk id="3076" creationId="{7957205C-5ED4-1446-68F2-2EB7FD11261C}"/>
          </ac:picMkLst>
        </pc:picChg>
      </pc:sld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0" sldId="276"/>
        </pc:sldMkLst>
        <pc:spChg chg="mod">
          <ac:chgData name="Richard Chalk" userId="287f8aa4f4de1d19" providerId="LiveId" clId="{58497F12-9F15-4AEF-9843-0D62383C9052}" dt="2023-06-05T10:53:01.211" v="1078" actId="207"/>
          <ac:spMkLst>
            <pc:docMk/>
            <pc:sldMk cId="0" sldId="276"/>
            <ac:spMk id="2" creationId="{3A71E821-B9AB-AD65-7FBF-FDAD0E49BECC}"/>
          </ac:spMkLst>
        </pc:spChg>
        <pc:spChg chg="mod">
          <ac:chgData name="Richard Chalk" userId="287f8aa4f4de1d19" providerId="LiveId" clId="{58497F12-9F15-4AEF-9843-0D62383C9052}" dt="2023-06-05T13:33:23.344" v="1540" actId="1037"/>
          <ac:spMkLst>
            <pc:docMk/>
            <pc:sldMk cId="0" sldId="276"/>
            <ac:spMk id="5" creationId="{47613644-6273-A98D-5607-2C79758DB957}"/>
          </ac:spMkLst>
        </pc:spChg>
        <pc:picChg chg="del">
          <ac:chgData name="Richard Chalk" userId="287f8aa4f4de1d19" providerId="LiveId" clId="{58497F12-9F15-4AEF-9843-0D62383C9052}" dt="2023-06-05T10:52:48.549" v="1069" actId="478"/>
          <ac:picMkLst>
            <pc:docMk/>
            <pc:sldMk cId="0" sldId="276"/>
            <ac:picMk id="6" creationId="{CFEBA2BF-D585-A1B1-72A3-017842E315E5}"/>
          </ac:picMkLst>
        </pc:picChg>
        <pc:picChg chg="mod">
          <ac:chgData name="Richard Chalk" userId="287f8aa4f4de1d19" providerId="LiveId" clId="{58497F12-9F15-4AEF-9843-0D62383C9052}" dt="2023-06-05T11:39:44.628" v="1452" actId="14100"/>
          <ac:picMkLst>
            <pc:docMk/>
            <pc:sldMk cId="0"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0092D160-E96F-4E7A-85EE-0570A35094B3}"/>
    <pc:docChg chg="undo redo custSel addSld delSld modSld">
      <pc:chgData name="Richard Chalk" userId="287f8aa4f4de1d19" providerId="LiveId" clId="{0092D160-E96F-4E7A-85EE-0570A35094B3}" dt="2023-07-05T12:27:52.915" v="3356" actId="20577"/>
      <pc:docMkLst>
        <pc:docMk/>
      </pc:docMkLst>
      <pc:sldChg chg="addSp delSp modSp mod">
        <pc:chgData name="Richard Chalk" userId="287f8aa4f4de1d19" providerId="LiveId" clId="{0092D160-E96F-4E7A-85EE-0570A35094B3}" dt="2023-07-05T12:25:24.410" v="3224" actId="1035"/>
        <pc:sldMkLst>
          <pc:docMk/>
          <pc:sldMk cId="0" sldId="299"/>
        </pc:sldMkLst>
        <pc:spChg chg="add mod">
          <ac:chgData name="Richard Chalk" userId="287f8aa4f4de1d19" providerId="LiveId" clId="{0092D160-E96F-4E7A-85EE-0570A35094B3}" dt="2023-07-05T06:01:19.260" v="205" actId="1035"/>
          <ac:spMkLst>
            <pc:docMk/>
            <pc:sldMk cId="0" sldId="299"/>
            <ac:spMk id="8" creationId="{9977F281-A947-A97F-F970-14C3D7FFAE2B}"/>
          </ac:spMkLst>
        </pc:spChg>
        <pc:spChg chg="del">
          <ac:chgData name="Richard Chalk" userId="287f8aa4f4de1d19" providerId="LiveId" clId="{0092D160-E96F-4E7A-85EE-0570A35094B3}" dt="2023-07-05T06:01:04.604" v="200" actId="478"/>
          <ac:spMkLst>
            <pc:docMk/>
            <pc:sldMk cId="0" sldId="299"/>
            <ac:spMk id="16" creationId="{96566620-CF4E-3E72-DF17-BDE7523AD6EA}"/>
          </ac:spMkLst>
        </pc:spChg>
        <pc:spChg chg="mod">
          <ac:chgData name="Richard Chalk" userId="287f8aa4f4de1d19" providerId="LiveId" clId="{0092D160-E96F-4E7A-85EE-0570A35094B3}" dt="2023-07-05T12:01:58.174" v="2691" actId="20577"/>
          <ac:spMkLst>
            <pc:docMk/>
            <pc:sldMk cId="0" sldId="299"/>
            <ac:spMk id="18" creationId="{CBF4E8CD-055F-8FAC-58DB-DB42DE1E6C1D}"/>
          </ac:spMkLst>
        </pc:spChg>
        <pc:spChg chg="mod">
          <ac:chgData name="Richard Chalk" userId="287f8aa4f4de1d19" providerId="LiveId" clId="{0092D160-E96F-4E7A-85EE-0570A35094B3}" dt="2023-07-05T12:24:53.801" v="3198" actId="1036"/>
          <ac:spMkLst>
            <pc:docMk/>
            <pc:sldMk cId="0" sldId="299"/>
            <ac:spMk id="658" creationId="{00000000-0000-0000-0000-000000000000}"/>
          </ac:spMkLst>
        </pc:spChg>
        <pc:picChg chg="mod">
          <ac:chgData name="Richard Chalk" userId="287f8aa4f4de1d19" providerId="LiveId" clId="{0092D160-E96F-4E7A-85EE-0570A35094B3}" dt="2023-07-05T12:25:01.373" v="3212" actId="1036"/>
          <ac:picMkLst>
            <pc:docMk/>
            <pc:sldMk cId="0" sldId="299"/>
            <ac:picMk id="2" creationId="{1798266B-4E23-1125-CABF-2421F7B57CB6}"/>
          </ac:picMkLst>
        </pc:picChg>
        <pc:picChg chg="mod">
          <ac:chgData name="Richard Chalk" userId="287f8aa4f4de1d19" providerId="LiveId" clId="{0092D160-E96F-4E7A-85EE-0570A35094B3}" dt="2023-07-05T12:25:01.373" v="3212" actId="1036"/>
          <ac:picMkLst>
            <pc:docMk/>
            <pc:sldMk cId="0" sldId="299"/>
            <ac:picMk id="3" creationId="{00F42DEA-93D1-0D04-0FB8-52092F46A3C0}"/>
          </ac:picMkLst>
        </pc:picChg>
        <pc:picChg chg="add mod">
          <ac:chgData name="Richard Chalk" userId="287f8aa4f4de1d19" providerId="LiveId" clId="{0092D160-E96F-4E7A-85EE-0570A35094B3}" dt="2023-07-05T06:15:33.454" v="441" actId="1037"/>
          <ac:picMkLst>
            <pc:docMk/>
            <pc:sldMk cId="0" sldId="299"/>
            <ac:picMk id="2050" creationId="{39D47829-75A0-558A-0986-D1819D3C5FF5}"/>
          </ac:picMkLst>
        </pc:picChg>
        <pc:cxnChg chg="add mod">
          <ac:chgData name="Richard Chalk" userId="287f8aa4f4de1d19" providerId="LiveId" clId="{0092D160-E96F-4E7A-85EE-0570A35094B3}" dt="2023-07-05T12:25:24.410" v="3224" actId="1035"/>
          <ac:cxnSpMkLst>
            <pc:docMk/>
            <pc:sldMk cId="0" sldId="299"/>
            <ac:cxnSpMk id="9" creationId="{A50E3248-F1C9-60C4-B00D-907E554C43F3}"/>
          </ac:cxnSpMkLst>
        </pc:cxnChg>
      </pc:sldChg>
      <pc:sldChg chg="modSp mod">
        <pc:chgData name="Richard Chalk" userId="287f8aa4f4de1d19" providerId="LiveId" clId="{0092D160-E96F-4E7A-85EE-0570A35094B3}" dt="2023-07-05T05:51:24.088" v="9" actId="20577"/>
        <pc:sldMkLst>
          <pc:docMk/>
          <pc:sldMk cId="3213385662" sldId="309"/>
        </pc:sldMkLst>
        <pc:spChg chg="mod">
          <ac:chgData name="Richard Chalk" userId="287f8aa4f4de1d19" providerId="LiveId" clId="{0092D160-E96F-4E7A-85EE-0570A35094B3}" dt="2023-07-05T05:51:24.088" v="9" actId="20577"/>
          <ac:spMkLst>
            <pc:docMk/>
            <pc:sldMk cId="3213385662" sldId="309"/>
            <ac:spMk id="118" creationId="{00000000-0000-0000-0000-000000000000}"/>
          </ac:spMkLst>
        </pc:spChg>
      </pc:sldChg>
      <pc:sldChg chg="delSp modSp add mod modNotesTx">
        <pc:chgData name="Richard Chalk" userId="287f8aa4f4de1d19" providerId="LiveId" clId="{0092D160-E96F-4E7A-85EE-0570A35094B3}" dt="2023-07-05T06:06:52.375" v="271"/>
        <pc:sldMkLst>
          <pc:docMk/>
          <pc:sldMk cId="1717922590" sldId="382"/>
        </pc:sldMkLst>
        <pc:spChg chg="mod">
          <ac:chgData name="Richard Chalk" userId="287f8aa4f4de1d19" providerId="LiveId" clId="{0092D160-E96F-4E7A-85EE-0570A35094B3}" dt="2023-07-05T06:05:41.604" v="270" actId="207"/>
          <ac:spMkLst>
            <pc:docMk/>
            <pc:sldMk cId="1717922590" sldId="382"/>
            <ac:spMk id="658" creationId="{00000000-0000-0000-0000-000000000000}"/>
          </ac:spMkLst>
        </pc:spChg>
        <pc:picChg chg="del">
          <ac:chgData name="Richard Chalk" userId="287f8aa4f4de1d19" providerId="LiveId" clId="{0092D160-E96F-4E7A-85EE-0570A35094B3}" dt="2023-07-05T06:04:38.271" v="254" actId="478"/>
          <ac:picMkLst>
            <pc:docMk/>
            <pc:sldMk cId="1717922590" sldId="382"/>
            <ac:picMk id="2" creationId="{872B7D5D-034A-6D3F-DEE5-D009E02DE11E}"/>
          </ac:picMkLst>
        </pc:picChg>
        <pc:picChg chg="del">
          <ac:chgData name="Richard Chalk" userId="287f8aa4f4de1d19" providerId="LiveId" clId="{0092D160-E96F-4E7A-85EE-0570A35094B3}" dt="2023-07-05T06:04:38.271" v="254" actId="478"/>
          <ac:picMkLst>
            <pc:docMk/>
            <pc:sldMk cId="1717922590" sldId="382"/>
            <ac:picMk id="3" creationId="{805843AD-EF21-8F84-01CF-A99AD8AFA134}"/>
          </ac:picMkLst>
        </pc:picChg>
      </pc:sldChg>
      <pc:sldChg chg="del">
        <pc:chgData name="Richard Chalk" userId="287f8aa4f4de1d19" providerId="LiveId" clId="{0092D160-E96F-4E7A-85EE-0570A35094B3}" dt="2023-07-05T06:02:07.217" v="211" actId="2696"/>
        <pc:sldMkLst>
          <pc:docMk/>
          <pc:sldMk cId="2114022562" sldId="382"/>
        </pc:sldMkLst>
      </pc:sldChg>
      <pc:sldChg chg="del">
        <pc:chgData name="Richard Chalk" userId="287f8aa4f4de1d19" providerId="LiveId" clId="{0092D160-E96F-4E7A-85EE-0570A35094B3}" dt="2023-07-05T05:51:29.077" v="10" actId="47"/>
        <pc:sldMkLst>
          <pc:docMk/>
          <pc:sldMk cId="563439124" sldId="475"/>
        </pc:sldMkLst>
      </pc:sldChg>
      <pc:sldChg chg="add del">
        <pc:chgData name="Richard Chalk" userId="287f8aa4f4de1d19" providerId="LiveId" clId="{0092D160-E96F-4E7A-85EE-0570A35094B3}" dt="2023-07-05T12:13:58.540" v="2803" actId="47"/>
        <pc:sldMkLst>
          <pc:docMk/>
          <pc:sldMk cId="1632552418" sldId="497"/>
        </pc:sldMkLst>
      </pc:sldChg>
      <pc:sldChg chg="add del">
        <pc:chgData name="Richard Chalk" userId="287f8aa4f4de1d19" providerId="LiveId" clId="{0092D160-E96F-4E7A-85EE-0570A35094B3}" dt="2023-07-05T12:13:58.540" v="2803" actId="47"/>
        <pc:sldMkLst>
          <pc:docMk/>
          <pc:sldMk cId="529699284" sldId="503"/>
        </pc:sldMkLst>
      </pc:sldChg>
      <pc:sldChg chg="add del">
        <pc:chgData name="Richard Chalk" userId="287f8aa4f4de1d19" providerId="LiveId" clId="{0092D160-E96F-4E7A-85EE-0570A35094B3}" dt="2023-07-05T12:13:58.540" v="2803" actId="47"/>
        <pc:sldMkLst>
          <pc:docMk/>
          <pc:sldMk cId="2985784809" sldId="504"/>
        </pc:sldMkLst>
      </pc:sldChg>
      <pc:sldChg chg="add del">
        <pc:chgData name="Richard Chalk" userId="287f8aa4f4de1d19" providerId="LiveId" clId="{0092D160-E96F-4E7A-85EE-0570A35094B3}" dt="2023-07-05T12:13:58.540" v="2803" actId="47"/>
        <pc:sldMkLst>
          <pc:docMk/>
          <pc:sldMk cId="3857005702" sldId="505"/>
        </pc:sldMkLst>
      </pc:sldChg>
      <pc:sldChg chg="add del">
        <pc:chgData name="Richard Chalk" userId="287f8aa4f4de1d19" providerId="LiveId" clId="{0092D160-E96F-4E7A-85EE-0570A35094B3}" dt="2023-07-05T12:13:58.540" v="2803" actId="47"/>
        <pc:sldMkLst>
          <pc:docMk/>
          <pc:sldMk cId="658545090" sldId="506"/>
        </pc:sldMkLst>
      </pc:sldChg>
      <pc:sldChg chg="add del">
        <pc:chgData name="Richard Chalk" userId="287f8aa4f4de1d19" providerId="LiveId" clId="{0092D160-E96F-4E7A-85EE-0570A35094B3}" dt="2023-07-05T12:13:58.540" v="2803" actId="47"/>
        <pc:sldMkLst>
          <pc:docMk/>
          <pc:sldMk cId="4185528542" sldId="507"/>
        </pc:sldMkLst>
      </pc:sldChg>
      <pc:sldChg chg="add del">
        <pc:chgData name="Richard Chalk" userId="287f8aa4f4de1d19" providerId="LiveId" clId="{0092D160-E96F-4E7A-85EE-0570A35094B3}" dt="2023-07-05T12:13:58.540" v="2803" actId="47"/>
        <pc:sldMkLst>
          <pc:docMk/>
          <pc:sldMk cId="1895652186" sldId="508"/>
        </pc:sldMkLst>
      </pc:sldChg>
      <pc:sldChg chg="add del">
        <pc:chgData name="Richard Chalk" userId="287f8aa4f4de1d19" providerId="LiveId" clId="{0092D160-E96F-4E7A-85EE-0570A35094B3}" dt="2023-07-05T12:13:58.540" v="2803" actId="47"/>
        <pc:sldMkLst>
          <pc:docMk/>
          <pc:sldMk cId="2496683731" sldId="509"/>
        </pc:sldMkLst>
      </pc:sldChg>
      <pc:sldChg chg="add del">
        <pc:chgData name="Richard Chalk" userId="287f8aa4f4de1d19" providerId="LiveId" clId="{0092D160-E96F-4E7A-85EE-0570A35094B3}" dt="2023-07-05T12:13:58.540" v="2803" actId="47"/>
        <pc:sldMkLst>
          <pc:docMk/>
          <pc:sldMk cId="108713598" sldId="510"/>
        </pc:sldMkLst>
      </pc:sldChg>
      <pc:sldChg chg="new add del">
        <pc:chgData name="Richard Chalk" userId="287f8aa4f4de1d19" providerId="LiveId" clId="{0092D160-E96F-4E7A-85EE-0570A35094B3}" dt="2023-07-05T12:13:58.540" v="2803" actId="47"/>
        <pc:sldMkLst>
          <pc:docMk/>
          <pc:sldMk cId="385153387" sldId="511"/>
        </pc:sldMkLst>
      </pc:sldChg>
      <pc:sldChg chg="addSp delSp modSp add mod modNotesTx">
        <pc:chgData name="Richard Chalk" userId="287f8aa4f4de1d19" providerId="LiveId" clId="{0092D160-E96F-4E7A-85EE-0570A35094B3}" dt="2023-07-05T12:25:49.156" v="3240" actId="167"/>
        <pc:sldMkLst>
          <pc:docMk/>
          <pc:sldMk cId="4193271027" sldId="512"/>
        </pc:sldMkLst>
        <pc:spChg chg="mod ord">
          <ac:chgData name="Richard Chalk" userId="287f8aa4f4de1d19" providerId="LiveId" clId="{0092D160-E96F-4E7A-85EE-0570A35094B3}" dt="2023-07-05T12:25:41.859" v="3225" actId="167"/>
          <ac:spMkLst>
            <pc:docMk/>
            <pc:sldMk cId="4193271027" sldId="512"/>
            <ac:spMk id="2" creationId="{2CED0939-2445-F1A3-21AE-0A535344DD5D}"/>
          </ac:spMkLst>
        </pc:spChg>
        <pc:spChg chg="mod">
          <ac:chgData name="Richard Chalk" userId="287f8aa4f4de1d19" providerId="LiveId" clId="{0092D160-E96F-4E7A-85EE-0570A35094B3}" dt="2023-07-05T06:14:43.334" v="411" actId="14100"/>
          <ac:spMkLst>
            <pc:docMk/>
            <pc:sldMk cId="4193271027" sldId="512"/>
            <ac:spMk id="3" creationId="{173D56EC-57A4-FE19-1901-5242223ADD72}"/>
          </ac:spMkLst>
        </pc:spChg>
        <pc:spChg chg="del">
          <ac:chgData name="Richard Chalk" userId="287f8aa4f4de1d19" providerId="LiveId" clId="{0092D160-E96F-4E7A-85EE-0570A35094B3}" dt="2023-07-05T06:08:02.243" v="277" actId="478"/>
          <ac:spMkLst>
            <pc:docMk/>
            <pc:sldMk cId="4193271027" sldId="512"/>
            <ac:spMk id="8" creationId="{0DCB333C-9118-BE43-4330-5DC6BA418837}"/>
          </ac:spMkLst>
        </pc:spChg>
        <pc:picChg chg="del">
          <ac:chgData name="Richard Chalk" userId="287f8aa4f4de1d19" providerId="LiveId" clId="{0092D160-E96F-4E7A-85EE-0570A35094B3}" dt="2023-07-05T06:08:00.137" v="276" actId="478"/>
          <ac:picMkLst>
            <pc:docMk/>
            <pc:sldMk cId="4193271027" sldId="512"/>
            <ac:picMk id="9" creationId="{48260509-C1E0-6A22-E893-A68FCD3B62F6}"/>
          </ac:picMkLst>
        </pc:picChg>
        <pc:picChg chg="add mod">
          <ac:chgData name="Richard Chalk" userId="287f8aa4f4de1d19" providerId="LiveId" clId="{0092D160-E96F-4E7A-85EE-0570A35094B3}" dt="2023-07-05T12:25:49.156" v="3240" actId="167"/>
          <ac:picMkLst>
            <pc:docMk/>
            <pc:sldMk cId="4193271027" sldId="512"/>
            <ac:picMk id="1026" creationId="{2A8C079E-E67A-AA02-F467-278EC680069E}"/>
          </ac:picMkLst>
        </pc:picChg>
        <pc:picChg chg="add mod">
          <ac:chgData name="Richard Chalk" userId="287f8aa4f4de1d19" providerId="LiveId" clId="{0092D160-E96F-4E7A-85EE-0570A35094B3}" dt="2023-07-05T06:14:37.479" v="409" actId="14100"/>
          <ac:picMkLst>
            <pc:docMk/>
            <pc:sldMk cId="4193271027" sldId="512"/>
            <ac:picMk id="1028" creationId="{9840ADB3-1BB6-A137-1D21-C7517A4C5D93}"/>
          </ac:picMkLst>
        </pc:picChg>
        <pc:picChg chg="del">
          <ac:chgData name="Richard Chalk" userId="287f8aa4f4de1d19" providerId="LiveId" clId="{0092D160-E96F-4E7A-85EE-0570A35094B3}" dt="2023-07-05T06:07:56.040" v="274" actId="478"/>
          <ac:picMkLst>
            <pc:docMk/>
            <pc:sldMk cId="4193271027" sldId="512"/>
            <ac:picMk id="2050" creationId="{EB5CF953-A6BF-12E0-8A2B-6C4A4B67000A}"/>
          </ac:picMkLst>
        </pc:picChg>
        <pc:picChg chg="del">
          <ac:chgData name="Richard Chalk" userId="287f8aa4f4de1d19" providerId="LiveId" clId="{0092D160-E96F-4E7A-85EE-0570A35094B3}" dt="2023-07-05T06:07:57.802" v="275" actId="478"/>
          <ac:picMkLst>
            <pc:docMk/>
            <pc:sldMk cId="4193271027" sldId="512"/>
            <ac:picMk id="2052" creationId="{AFA108FA-442B-4BB2-6B7C-E2A4ADD542C1}"/>
          </ac:picMkLst>
        </pc:picChg>
        <pc:picChg chg="del">
          <ac:chgData name="Richard Chalk" userId="287f8aa4f4de1d19" providerId="LiveId" clId="{0092D160-E96F-4E7A-85EE-0570A35094B3}" dt="2023-07-05T06:08:26.786" v="295" actId="478"/>
          <ac:picMkLst>
            <pc:docMk/>
            <pc:sldMk cId="4193271027" sldId="512"/>
            <ac:picMk id="2054" creationId="{1568B61B-AA90-4481-DC0C-72CC297C1710}"/>
          </ac:picMkLst>
        </pc:picChg>
      </pc:sldChg>
      <pc:sldChg chg="addSp delSp modSp add mod modNotesTx">
        <pc:chgData name="Richard Chalk" userId="287f8aa4f4de1d19" providerId="LiveId" clId="{0092D160-E96F-4E7A-85EE-0570A35094B3}" dt="2023-07-05T12:04:32.367" v="2709" actId="20577"/>
        <pc:sldMkLst>
          <pc:docMk/>
          <pc:sldMk cId="1745136062" sldId="513"/>
        </pc:sldMkLst>
        <pc:spChg chg="mod">
          <ac:chgData name="Richard Chalk" userId="287f8aa4f4de1d19" providerId="LiveId" clId="{0092D160-E96F-4E7A-85EE-0570A35094B3}" dt="2023-07-05T12:04:32.367" v="2709" actId="20577"/>
          <ac:spMkLst>
            <pc:docMk/>
            <pc:sldMk cId="1745136062" sldId="513"/>
            <ac:spMk id="2" creationId="{2CED0939-2445-F1A3-21AE-0A535344DD5D}"/>
          </ac:spMkLst>
        </pc:spChg>
        <pc:spChg chg="mod">
          <ac:chgData name="Richard Chalk" userId="287f8aa4f4de1d19" providerId="LiveId" clId="{0092D160-E96F-4E7A-85EE-0570A35094B3}" dt="2023-07-05T09:26:26.894" v="581" actId="6549"/>
          <ac:spMkLst>
            <pc:docMk/>
            <pc:sldMk cId="1745136062" sldId="513"/>
            <ac:spMk id="3" creationId="{173D56EC-57A4-FE19-1901-5242223ADD72}"/>
          </ac:spMkLst>
        </pc:spChg>
        <pc:spChg chg="mod">
          <ac:chgData name="Richard Chalk" userId="287f8aa4f4de1d19" providerId="LiveId" clId="{0092D160-E96F-4E7A-85EE-0570A35094B3}" dt="2023-07-05T06:19:14.310" v="567" actId="20577"/>
          <ac:spMkLst>
            <pc:docMk/>
            <pc:sldMk cId="1745136062" sldId="513"/>
            <ac:spMk id="7" creationId="{EBD62573-4B50-EAD6-8C7E-C3AE6A9F45B4}"/>
          </ac:spMkLst>
        </pc:spChg>
        <pc:spChg chg="add del">
          <ac:chgData name="Richard Chalk" userId="287f8aa4f4de1d19" providerId="LiveId" clId="{0092D160-E96F-4E7A-85EE-0570A35094B3}" dt="2023-07-05T09:25:23.984" v="569" actId="478"/>
          <ac:spMkLst>
            <pc:docMk/>
            <pc:sldMk cId="1745136062" sldId="513"/>
            <ac:spMk id="8" creationId="{F7F77956-AC30-53F5-6394-054805A51204}"/>
          </ac:spMkLst>
        </pc:spChg>
        <pc:spChg chg="add mod">
          <ac:chgData name="Richard Chalk" userId="287f8aa4f4de1d19" providerId="LiveId" clId="{0092D160-E96F-4E7A-85EE-0570A35094B3}" dt="2023-07-05T09:33:29.170" v="773" actId="1035"/>
          <ac:spMkLst>
            <pc:docMk/>
            <pc:sldMk cId="1745136062" sldId="513"/>
            <ac:spMk id="10" creationId="{05E82448-F5E6-97F1-E1BF-5A2E2DCE32B9}"/>
          </ac:spMkLst>
        </pc:spChg>
        <pc:spChg chg="add mod">
          <ac:chgData name="Richard Chalk" userId="287f8aa4f4de1d19" providerId="LiveId" clId="{0092D160-E96F-4E7A-85EE-0570A35094B3}" dt="2023-07-05T09:35:25.427" v="929" actId="113"/>
          <ac:spMkLst>
            <pc:docMk/>
            <pc:sldMk cId="1745136062" sldId="513"/>
            <ac:spMk id="12" creationId="{70A40354-8A15-A933-049A-6BB48CA60710}"/>
          </ac:spMkLst>
        </pc:spChg>
        <pc:spChg chg="add mod">
          <ac:chgData name="Richard Chalk" userId="287f8aa4f4de1d19" providerId="LiveId" clId="{0092D160-E96F-4E7A-85EE-0570A35094B3}" dt="2023-07-05T09:38:55.975" v="1046" actId="207"/>
          <ac:spMkLst>
            <pc:docMk/>
            <pc:sldMk cId="1745136062" sldId="513"/>
            <ac:spMk id="14" creationId="{F200BD78-7FD4-D2F1-2F14-91F07F17DD97}"/>
          </ac:spMkLst>
        </pc:spChg>
        <pc:spChg chg="mod">
          <ac:chgData name="Richard Chalk" userId="287f8aa4f4de1d19" providerId="LiveId" clId="{0092D160-E96F-4E7A-85EE-0570A35094B3}" dt="2023-07-05T09:31:45.473" v="727" actId="21"/>
          <ac:spMkLst>
            <pc:docMk/>
            <pc:sldMk cId="1745136062" sldId="513"/>
            <ac:spMk id="17" creationId="{CAF0701B-C5F3-3E2A-5BD5-1777621810A6}"/>
          </ac:spMkLst>
        </pc:spChg>
        <pc:spChg chg="del">
          <ac:chgData name="Richard Chalk" userId="287f8aa4f4de1d19" providerId="LiveId" clId="{0092D160-E96F-4E7A-85EE-0570A35094B3}" dt="2023-07-05T06:19:01.335" v="562" actId="478"/>
          <ac:spMkLst>
            <pc:docMk/>
            <pc:sldMk cId="1745136062" sldId="513"/>
            <ac:spMk id="20" creationId="{0535DB8F-D00B-3F96-6ADB-6A2AF9850DCD}"/>
          </ac:spMkLst>
        </pc:spChg>
        <pc:spChg chg="mod">
          <ac:chgData name="Richard Chalk" userId="287f8aa4f4de1d19" providerId="LiveId" clId="{0092D160-E96F-4E7A-85EE-0570A35094B3}" dt="2023-07-05T09:26:33.319" v="582" actId="14100"/>
          <ac:spMkLst>
            <pc:docMk/>
            <pc:sldMk cId="1745136062" sldId="513"/>
            <ac:spMk id="22" creationId="{120FCFC2-BC5F-C545-94C8-8BBCA627CCDA}"/>
          </ac:spMkLst>
        </pc:spChg>
        <pc:picChg chg="del">
          <ac:chgData name="Richard Chalk" userId="287f8aa4f4de1d19" providerId="LiveId" clId="{0092D160-E96F-4E7A-85EE-0570A35094B3}" dt="2023-07-05T09:34:50.194" v="921" actId="478"/>
          <ac:picMkLst>
            <pc:docMk/>
            <pc:sldMk cId="1745136062" sldId="513"/>
            <ac:picMk id="5" creationId="{6325E9FD-CB31-18CC-9788-1DF96F31E1FE}"/>
          </ac:picMkLst>
        </pc:picChg>
        <pc:picChg chg="add mod">
          <ac:chgData name="Richard Chalk" userId="287f8aa4f4de1d19" providerId="LiveId" clId="{0092D160-E96F-4E7A-85EE-0570A35094B3}" dt="2023-07-05T09:30:12.577" v="651" actId="1038"/>
          <ac:picMkLst>
            <pc:docMk/>
            <pc:sldMk cId="1745136062" sldId="513"/>
            <ac:picMk id="9" creationId="{C8C75786-F119-9743-32E7-124C96C5CDD2}"/>
          </ac:picMkLst>
        </pc:picChg>
        <pc:picChg chg="add mod">
          <ac:chgData name="Richard Chalk" userId="287f8aa4f4de1d19" providerId="LiveId" clId="{0092D160-E96F-4E7A-85EE-0570A35094B3}" dt="2023-07-05T09:33:29.170" v="773" actId="1035"/>
          <ac:picMkLst>
            <pc:docMk/>
            <pc:sldMk cId="1745136062" sldId="513"/>
            <ac:picMk id="11" creationId="{D84C0BE0-E11C-3CDC-ECD8-A7B7566BD0C3}"/>
          </ac:picMkLst>
        </pc:picChg>
        <pc:picChg chg="add mod">
          <ac:chgData name="Richard Chalk" userId="287f8aa4f4de1d19" providerId="LiveId" clId="{0092D160-E96F-4E7A-85EE-0570A35094B3}" dt="2023-07-05T09:34:48.296" v="920" actId="1035"/>
          <ac:picMkLst>
            <pc:docMk/>
            <pc:sldMk cId="1745136062" sldId="513"/>
            <ac:picMk id="13" creationId="{3FCA96A1-2AA2-7EAF-A6FE-5CDCE911F0DE}"/>
          </ac:picMkLst>
        </pc:picChg>
        <pc:picChg chg="add mod">
          <ac:chgData name="Richard Chalk" userId="287f8aa4f4de1d19" providerId="LiveId" clId="{0092D160-E96F-4E7A-85EE-0570A35094B3}" dt="2023-07-05T09:37:58.744" v="1015" actId="1076"/>
          <ac:picMkLst>
            <pc:docMk/>
            <pc:sldMk cId="1745136062" sldId="513"/>
            <ac:picMk id="15" creationId="{06606F22-8026-ACE6-3BC5-C0358C2F3CE8}"/>
          </ac:picMkLst>
        </pc:picChg>
        <pc:picChg chg="del">
          <ac:chgData name="Richard Chalk" userId="287f8aa4f4de1d19" providerId="LiveId" clId="{0092D160-E96F-4E7A-85EE-0570A35094B3}" dt="2023-07-05T06:19:04.475" v="566" actId="478"/>
          <ac:picMkLst>
            <pc:docMk/>
            <pc:sldMk cId="1745136062" sldId="513"/>
            <ac:picMk id="16" creationId="{3D7D0F8C-A2A3-49E8-9BC6-4E599CE624E2}"/>
          </ac:picMkLst>
        </pc:picChg>
        <pc:picChg chg="del">
          <ac:chgData name="Richard Chalk" userId="287f8aa4f4de1d19" providerId="LiveId" clId="{0092D160-E96F-4E7A-85EE-0570A35094B3}" dt="2023-07-05T06:19:02.871" v="564" actId="478"/>
          <ac:picMkLst>
            <pc:docMk/>
            <pc:sldMk cId="1745136062" sldId="513"/>
            <ac:picMk id="18" creationId="{1610344C-9D06-D798-AAC6-2ABA063D4617}"/>
          </ac:picMkLst>
        </pc:picChg>
        <pc:picChg chg="del">
          <ac:chgData name="Richard Chalk" userId="287f8aa4f4de1d19" providerId="LiveId" clId="{0092D160-E96F-4E7A-85EE-0570A35094B3}" dt="2023-07-05T06:19:02.079" v="563" actId="478"/>
          <ac:picMkLst>
            <pc:docMk/>
            <pc:sldMk cId="1745136062" sldId="513"/>
            <ac:picMk id="19" creationId="{89984E91-BBFE-1CEC-88ED-1FCB3C8743F1}"/>
          </ac:picMkLst>
        </pc:picChg>
        <pc:picChg chg="del">
          <ac:chgData name="Richard Chalk" userId="287f8aa4f4de1d19" providerId="LiveId" clId="{0092D160-E96F-4E7A-85EE-0570A35094B3}" dt="2023-07-05T06:19:00.128" v="561" actId="478"/>
          <ac:picMkLst>
            <pc:docMk/>
            <pc:sldMk cId="1745136062" sldId="513"/>
            <ac:picMk id="21" creationId="{A51A4BE9-C55E-85C5-A278-4F3D7379C6FF}"/>
          </ac:picMkLst>
        </pc:picChg>
        <pc:picChg chg="add mod">
          <ac:chgData name="Richard Chalk" userId="287f8aa4f4de1d19" providerId="LiveId" clId="{0092D160-E96F-4E7A-85EE-0570A35094B3}" dt="2023-07-05T09:33:58.812" v="782" actId="1035"/>
          <ac:picMkLst>
            <pc:docMk/>
            <pc:sldMk cId="1745136062" sldId="513"/>
            <ac:picMk id="3074" creationId="{C0AD9ED9-AC27-9344-0B1A-4D1FEE39BC72}"/>
          </ac:picMkLst>
        </pc:picChg>
        <pc:picChg chg="del">
          <ac:chgData name="Richard Chalk" userId="287f8aa4f4de1d19" providerId="LiveId" clId="{0092D160-E96F-4E7A-85EE-0570A35094B3}" dt="2023-07-05T06:19:03.708" v="565" actId="478"/>
          <ac:picMkLst>
            <pc:docMk/>
            <pc:sldMk cId="1745136062" sldId="513"/>
            <ac:picMk id="4098" creationId="{185D879C-02B9-E813-8915-E59D2F12AF17}"/>
          </ac:picMkLst>
        </pc:picChg>
      </pc:sldChg>
      <pc:sldChg chg="addSp delSp modSp add mod">
        <pc:chgData name="Richard Chalk" userId="287f8aa4f4de1d19" providerId="LiveId" clId="{0092D160-E96F-4E7A-85EE-0570A35094B3}" dt="2023-07-05T12:06:44.616" v="2729" actId="6549"/>
        <pc:sldMkLst>
          <pc:docMk/>
          <pc:sldMk cId="3290590145" sldId="514"/>
        </pc:sldMkLst>
        <pc:spChg chg="mod ord">
          <ac:chgData name="Richard Chalk" userId="287f8aa4f4de1d19" providerId="LiveId" clId="{0092D160-E96F-4E7A-85EE-0570A35094B3}" dt="2023-07-05T09:47:36.699" v="1222" actId="20577"/>
          <ac:spMkLst>
            <pc:docMk/>
            <pc:sldMk cId="3290590145" sldId="514"/>
            <ac:spMk id="2" creationId="{2CED0939-2445-F1A3-21AE-0A535344DD5D}"/>
          </ac:spMkLst>
        </pc:spChg>
        <pc:spChg chg="mod">
          <ac:chgData name="Richard Chalk" userId="287f8aa4f4de1d19" providerId="LiveId" clId="{0092D160-E96F-4E7A-85EE-0570A35094B3}" dt="2023-07-05T09:44:49.522" v="1181" actId="14100"/>
          <ac:spMkLst>
            <pc:docMk/>
            <pc:sldMk cId="3290590145" sldId="514"/>
            <ac:spMk id="3" creationId="{173D56EC-57A4-FE19-1901-5242223ADD72}"/>
          </ac:spMkLst>
        </pc:spChg>
        <pc:spChg chg="mod ord">
          <ac:chgData name="Richard Chalk" userId="287f8aa4f4de1d19" providerId="LiveId" clId="{0092D160-E96F-4E7A-85EE-0570A35094B3}" dt="2023-07-05T09:50:16.787" v="1290" actId="20577"/>
          <ac:spMkLst>
            <pc:docMk/>
            <pc:sldMk cId="3290590145" sldId="514"/>
            <ac:spMk id="7" creationId="{EBD62573-4B50-EAD6-8C7E-C3AE6A9F45B4}"/>
          </ac:spMkLst>
        </pc:spChg>
        <pc:spChg chg="del">
          <ac:chgData name="Richard Chalk" userId="287f8aa4f4de1d19" providerId="LiveId" clId="{0092D160-E96F-4E7A-85EE-0570A35094B3}" dt="2023-07-05T09:39:49.340" v="1067" actId="478"/>
          <ac:spMkLst>
            <pc:docMk/>
            <pc:sldMk cId="3290590145" sldId="514"/>
            <ac:spMk id="8" creationId="{0DCB333C-9118-BE43-4330-5DC6BA418837}"/>
          </ac:spMkLst>
        </pc:spChg>
        <pc:spChg chg="add mod">
          <ac:chgData name="Richard Chalk" userId="287f8aa4f4de1d19" providerId="LiveId" clId="{0092D160-E96F-4E7A-85EE-0570A35094B3}" dt="2023-07-05T09:44:58.689" v="1184" actId="14100"/>
          <ac:spMkLst>
            <pc:docMk/>
            <pc:sldMk cId="3290590145" sldId="514"/>
            <ac:spMk id="10" creationId="{6D059208-8E72-7A46-9223-04F7DF55B846}"/>
          </ac:spMkLst>
        </pc:spChg>
        <pc:spChg chg="add mod">
          <ac:chgData name="Richard Chalk" userId="287f8aa4f4de1d19" providerId="LiveId" clId="{0092D160-E96F-4E7A-85EE-0570A35094B3}" dt="2023-07-05T09:45:48.977" v="1205" actId="1076"/>
          <ac:spMkLst>
            <pc:docMk/>
            <pc:sldMk cId="3290590145" sldId="514"/>
            <ac:spMk id="11" creationId="{39FD93DF-6A32-EB52-E8AB-6F9D42BBFDD9}"/>
          </ac:spMkLst>
        </pc:spChg>
        <pc:spChg chg="add del mod">
          <ac:chgData name="Richard Chalk" userId="287f8aa4f4de1d19" providerId="LiveId" clId="{0092D160-E96F-4E7A-85EE-0570A35094B3}" dt="2023-07-05T09:48:15.940" v="1226" actId="478"/>
          <ac:spMkLst>
            <pc:docMk/>
            <pc:sldMk cId="3290590145" sldId="514"/>
            <ac:spMk id="12" creationId="{B796F42D-2699-EEEE-A75E-0E4D2A959D2C}"/>
          </ac:spMkLst>
        </pc:spChg>
        <pc:spChg chg="add mod">
          <ac:chgData name="Richard Chalk" userId="287f8aa4f4de1d19" providerId="LiveId" clId="{0092D160-E96F-4E7A-85EE-0570A35094B3}" dt="2023-07-05T12:06:44.616" v="2729" actId="6549"/>
          <ac:spMkLst>
            <pc:docMk/>
            <pc:sldMk cId="3290590145" sldId="514"/>
            <ac:spMk id="14" creationId="{75193581-11C5-8E44-1B35-4267536E34DE}"/>
          </ac:spMkLst>
        </pc:spChg>
        <pc:picChg chg="del">
          <ac:chgData name="Richard Chalk" userId="287f8aa4f4de1d19" providerId="LiveId" clId="{0092D160-E96F-4E7A-85EE-0570A35094B3}" dt="2023-07-05T09:39:47.995" v="1066" actId="478"/>
          <ac:picMkLst>
            <pc:docMk/>
            <pc:sldMk cId="3290590145" sldId="514"/>
            <ac:picMk id="9" creationId="{48260509-C1E0-6A22-E893-A68FCD3B62F6}"/>
          </ac:picMkLst>
        </pc:picChg>
        <pc:picChg chg="add mod">
          <ac:chgData name="Richard Chalk" userId="287f8aa4f4de1d19" providerId="LiveId" clId="{0092D160-E96F-4E7A-85EE-0570A35094B3}" dt="2023-07-05T09:47:49.110" v="1224" actId="1076"/>
          <ac:picMkLst>
            <pc:docMk/>
            <pc:sldMk cId="3290590145" sldId="514"/>
            <ac:picMk id="13" creationId="{1D09971C-01B0-812D-8573-AB06B8E6397A}"/>
          </ac:picMkLst>
        </pc:picChg>
        <pc:picChg chg="add mod">
          <ac:chgData name="Richard Chalk" userId="287f8aa4f4de1d19" providerId="LiveId" clId="{0092D160-E96F-4E7A-85EE-0570A35094B3}" dt="2023-07-05T09:49:14.535" v="1257" actId="1036"/>
          <ac:picMkLst>
            <pc:docMk/>
            <pc:sldMk cId="3290590145" sldId="514"/>
            <ac:picMk id="15" creationId="{2E5F5AE9-15F0-45A2-EE1A-1AFCBDC6555B}"/>
          </ac:picMkLst>
        </pc:picChg>
        <pc:picChg chg="del">
          <ac:chgData name="Richard Chalk" userId="287f8aa4f4de1d19" providerId="LiveId" clId="{0092D160-E96F-4E7A-85EE-0570A35094B3}" dt="2023-07-05T09:39:56.541" v="1069" actId="478"/>
          <ac:picMkLst>
            <pc:docMk/>
            <pc:sldMk cId="3290590145" sldId="514"/>
            <ac:picMk id="2050" creationId="{EB5CF953-A6BF-12E0-8A2B-6C4A4B67000A}"/>
          </ac:picMkLst>
        </pc:picChg>
        <pc:picChg chg="del">
          <ac:chgData name="Richard Chalk" userId="287f8aa4f4de1d19" providerId="LiveId" clId="{0092D160-E96F-4E7A-85EE-0570A35094B3}" dt="2023-07-05T09:39:58.257" v="1070" actId="478"/>
          <ac:picMkLst>
            <pc:docMk/>
            <pc:sldMk cId="3290590145" sldId="514"/>
            <ac:picMk id="2052" creationId="{AFA108FA-442B-4BB2-6B7C-E2A4ADD542C1}"/>
          </ac:picMkLst>
        </pc:picChg>
        <pc:picChg chg="del">
          <ac:chgData name="Richard Chalk" userId="287f8aa4f4de1d19" providerId="LiveId" clId="{0092D160-E96F-4E7A-85EE-0570A35094B3}" dt="2023-07-05T09:40:03.520" v="1072" actId="478"/>
          <ac:picMkLst>
            <pc:docMk/>
            <pc:sldMk cId="3290590145" sldId="514"/>
            <ac:picMk id="2054" creationId="{1568B61B-AA90-4481-DC0C-72CC297C1710}"/>
          </ac:picMkLst>
        </pc:picChg>
      </pc:sldChg>
      <pc:sldChg chg="addSp delSp modSp add mod">
        <pc:chgData name="Richard Chalk" userId="287f8aa4f4de1d19" providerId="LiveId" clId="{0092D160-E96F-4E7A-85EE-0570A35094B3}" dt="2023-07-05T12:12:34.771" v="2755" actId="1076"/>
        <pc:sldMkLst>
          <pc:docMk/>
          <pc:sldMk cId="1536526050" sldId="515"/>
        </pc:sldMkLst>
        <pc:spChg chg="mod">
          <ac:chgData name="Richard Chalk" userId="287f8aa4f4de1d19" providerId="LiveId" clId="{0092D160-E96F-4E7A-85EE-0570A35094B3}" dt="2023-07-05T12:07:01.556" v="2731" actId="20577"/>
          <ac:spMkLst>
            <pc:docMk/>
            <pc:sldMk cId="1536526050" sldId="515"/>
            <ac:spMk id="2" creationId="{2CED0939-2445-F1A3-21AE-0A535344DD5D}"/>
          </ac:spMkLst>
        </pc:spChg>
        <pc:spChg chg="mod">
          <ac:chgData name="Richard Chalk" userId="287f8aa4f4de1d19" providerId="LiveId" clId="{0092D160-E96F-4E7A-85EE-0570A35094B3}" dt="2023-07-05T09:57:01.345" v="1372" actId="14100"/>
          <ac:spMkLst>
            <pc:docMk/>
            <pc:sldMk cId="1536526050" sldId="515"/>
            <ac:spMk id="3" creationId="{173D56EC-57A4-FE19-1901-5242223ADD72}"/>
          </ac:spMkLst>
        </pc:spChg>
        <pc:spChg chg="mod">
          <ac:chgData name="Richard Chalk" userId="287f8aa4f4de1d19" providerId="LiveId" clId="{0092D160-E96F-4E7A-85EE-0570A35094B3}" dt="2023-07-05T09:50:36.921" v="1303" actId="20577"/>
          <ac:spMkLst>
            <pc:docMk/>
            <pc:sldMk cId="1536526050" sldId="515"/>
            <ac:spMk id="7" creationId="{EBD62573-4B50-EAD6-8C7E-C3AE6A9F45B4}"/>
          </ac:spMkLst>
        </pc:spChg>
        <pc:spChg chg="add mod">
          <ac:chgData name="Richard Chalk" userId="287f8aa4f4de1d19" providerId="LiveId" clId="{0092D160-E96F-4E7A-85EE-0570A35094B3}" dt="2023-07-05T09:58:43.815" v="1477" actId="1035"/>
          <ac:spMkLst>
            <pc:docMk/>
            <pc:sldMk cId="1536526050" sldId="515"/>
            <ac:spMk id="8" creationId="{6E2D9433-9431-74E8-33C8-D8BB7B3E0B92}"/>
          </ac:spMkLst>
        </pc:spChg>
        <pc:spChg chg="del">
          <ac:chgData name="Richard Chalk" userId="287f8aa4f4de1d19" providerId="LiveId" clId="{0092D160-E96F-4E7A-85EE-0570A35094B3}" dt="2023-07-05T09:55:28.381" v="1352" actId="478"/>
          <ac:spMkLst>
            <pc:docMk/>
            <pc:sldMk cId="1536526050" sldId="515"/>
            <ac:spMk id="10" creationId="{6D059208-8E72-7A46-9223-04F7DF55B846}"/>
          </ac:spMkLst>
        </pc:spChg>
        <pc:spChg chg="del">
          <ac:chgData name="Richard Chalk" userId="287f8aa4f4de1d19" providerId="LiveId" clId="{0092D160-E96F-4E7A-85EE-0570A35094B3}" dt="2023-07-05T09:55:28.381" v="1352" actId="478"/>
          <ac:spMkLst>
            <pc:docMk/>
            <pc:sldMk cId="1536526050" sldId="515"/>
            <ac:spMk id="11" creationId="{39FD93DF-6A32-EB52-E8AB-6F9D42BBFDD9}"/>
          </ac:spMkLst>
        </pc:spChg>
        <pc:spChg chg="add mod">
          <ac:chgData name="Richard Chalk" userId="287f8aa4f4de1d19" providerId="LiveId" clId="{0092D160-E96F-4E7A-85EE-0570A35094B3}" dt="2023-07-05T09:58:07.796" v="1409" actId="1035"/>
          <ac:spMkLst>
            <pc:docMk/>
            <pc:sldMk cId="1536526050" sldId="515"/>
            <ac:spMk id="12" creationId="{B8966ED9-7EDC-5176-5A09-5D401632278A}"/>
          </ac:spMkLst>
        </pc:spChg>
        <pc:spChg chg="del">
          <ac:chgData name="Richard Chalk" userId="287f8aa4f4de1d19" providerId="LiveId" clId="{0092D160-E96F-4E7A-85EE-0570A35094B3}" dt="2023-07-05T09:55:28.381" v="1352" actId="478"/>
          <ac:spMkLst>
            <pc:docMk/>
            <pc:sldMk cId="1536526050" sldId="515"/>
            <ac:spMk id="14" creationId="{75193581-11C5-8E44-1B35-4267536E34DE}"/>
          </ac:spMkLst>
        </pc:spChg>
        <pc:spChg chg="add mod">
          <ac:chgData name="Richard Chalk" userId="287f8aa4f4de1d19" providerId="LiveId" clId="{0092D160-E96F-4E7A-85EE-0570A35094B3}" dt="2023-07-05T12:12:32.975" v="2754" actId="1076"/>
          <ac:spMkLst>
            <pc:docMk/>
            <pc:sldMk cId="1536526050" sldId="515"/>
            <ac:spMk id="17" creationId="{59111A69-C7EA-52AB-B7D0-CBAE6E5FFF69}"/>
          </ac:spMkLst>
        </pc:spChg>
        <pc:picChg chg="add mod">
          <ac:chgData name="Richard Chalk" userId="287f8aa4f4de1d19" providerId="LiveId" clId="{0092D160-E96F-4E7A-85EE-0570A35094B3}" dt="2023-07-05T09:58:43.815" v="1477" actId="1035"/>
          <ac:picMkLst>
            <pc:docMk/>
            <pc:sldMk cId="1536526050" sldId="515"/>
            <ac:picMk id="9" creationId="{BB195F59-930A-8ADE-88B8-FD91653BDAC8}"/>
          </ac:picMkLst>
        </pc:picChg>
        <pc:picChg chg="del">
          <ac:chgData name="Richard Chalk" userId="287f8aa4f4de1d19" providerId="LiveId" clId="{0092D160-E96F-4E7A-85EE-0570A35094B3}" dt="2023-07-05T09:56:12.586" v="1371" actId="478"/>
          <ac:picMkLst>
            <pc:docMk/>
            <pc:sldMk cId="1536526050" sldId="515"/>
            <ac:picMk id="13" creationId="{1D09971C-01B0-812D-8573-AB06B8E6397A}"/>
          </ac:picMkLst>
        </pc:picChg>
        <pc:picChg chg="del">
          <ac:chgData name="Richard Chalk" userId="287f8aa4f4de1d19" providerId="LiveId" clId="{0092D160-E96F-4E7A-85EE-0570A35094B3}" dt="2023-07-05T09:55:28.381" v="1352" actId="478"/>
          <ac:picMkLst>
            <pc:docMk/>
            <pc:sldMk cId="1536526050" sldId="515"/>
            <ac:picMk id="15" creationId="{2E5F5AE9-15F0-45A2-EE1A-1AFCBDC6555B}"/>
          </ac:picMkLst>
        </pc:picChg>
        <pc:picChg chg="add mod">
          <ac:chgData name="Richard Chalk" userId="287f8aa4f4de1d19" providerId="LiveId" clId="{0092D160-E96F-4E7A-85EE-0570A35094B3}" dt="2023-07-05T09:59:14.797" v="1480" actId="1076"/>
          <ac:picMkLst>
            <pc:docMk/>
            <pc:sldMk cId="1536526050" sldId="515"/>
            <ac:picMk id="4098" creationId="{A8738526-4011-2AAC-D5FF-E1F6B78193B8}"/>
          </ac:picMkLst>
        </pc:picChg>
        <pc:picChg chg="add mod">
          <ac:chgData name="Richard Chalk" userId="287f8aa4f4de1d19" providerId="LiveId" clId="{0092D160-E96F-4E7A-85EE-0570A35094B3}" dt="2023-07-05T09:59:40.902" v="1520" actId="1038"/>
          <ac:picMkLst>
            <pc:docMk/>
            <pc:sldMk cId="1536526050" sldId="515"/>
            <ac:picMk id="4100" creationId="{78C332F3-5C0A-724C-D834-34E5C9C4701F}"/>
          </ac:picMkLst>
        </pc:picChg>
        <pc:picChg chg="add mod">
          <ac:chgData name="Richard Chalk" userId="287f8aa4f4de1d19" providerId="LiveId" clId="{0092D160-E96F-4E7A-85EE-0570A35094B3}" dt="2023-07-05T12:12:34.771" v="2755" actId="1076"/>
          <ac:picMkLst>
            <pc:docMk/>
            <pc:sldMk cId="1536526050" sldId="515"/>
            <ac:picMk id="4102" creationId="{9F0C2B60-3FD3-0F23-209C-1224A2A93D90}"/>
          </ac:picMkLst>
        </pc:picChg>
        <pc:cxnChg chg="del">
          <ac:chgData name="Richard Chalk" userId="287f8aa4f4de1d19" providerId="LiveId" clId="{0092D160-E96F-4E7A-85EE-0570A35094B3}" dt="2023-07-05T09:55:19.886" v="1350" actId="478"/>
          <ac:cxnSpMkLst>
            <pc:docMk/>
            <pc:sldMk cId="1536526050" sldId="515"/>
            <ac:cxnSpMk id="4" creationId="{8E10E644-46F5-F891-B4EC-377F5D56B5D8}"/>
          </ac:cxnSpMkLst>
        </pc:cxnChg>
      </pc:sldChg>
      <pc:sldChg chg="addSp delSp modSp add mod modNotesTx">
        <pc:chgData name="Richard Chalk" userId="287f8aa4f4de1d19" providerId="LiveId" clId="{0092D160-E96F-4E7A-85EE-0570A35094B3}" dt="2023-07-05T11:50:08.500" v="2139"/>
        <pc:sldMkLst>
          <pc:docMk/>
          <pc:sldMk cId="3727036933" sldId="516"/>
        </pc:sldMkLst>
        <pc:spChg chg="mod">
          <ac:chgData name="Richard Chalk" userId="287f8aa4f4de1d19" providerId="LiveId" clId="{0092D160-E96F-4E7A-85EE-0570A35094B3}" dt="2023-07-05T11:48:56.617" v="2138" actId="207"/>
          <ac:spMkLst>
            <pc:docMk/>
            <pc:sldMk cId="3727036933" sldId="516"/>
            <ac:spMk id="2" creationId="{2CED0939-2445-F1A3-21AE-0A535344DD5D}"/>
          </ac:spMkLst>
        </pc:spChg>
        <pc:spChg chg="mod">
          <ac:chgData name="Richard Chalk" userId="287f8aa4f4de1d19" providerId="LiveId" clId="{0092D160-E96F-4E7A-85EE-0570A35094B3}" dt="2023-07-05T10:00:06.625" v="1527" actId="20577"/>
          <ac:spMkLst>
            <pc:docMk/>
            <pc:sldMk cId="3727036933" sldId="516"/>
            <ac:spMk id="7" creationId="{EBD62573-4B50-EAD6-8C7E-C3AE6A9F45B4}"/>
          </ac:spMkLst>
        </pc:spChg>
        <pc:spChg chg="add del mod">
          <ac:chgData name="Richard Chalk" userId="287f8aa4f4de1d19" providerId="LiveId" clId="{0092D160-E96F-4E7A-85EE-0570A35094B3}" dt="2023-07-05T11:18:30.859" v="1612" actId="478"/>
          <ac:spMkLst>
            <pc:docMk/>
            <pc:sldMk cId="3727036933" sldId="516"/>
            <ac:spMk id="9" creationId="{61B831A1-04BC-84DF-D010-D724DD9D2463}"/>
          </ac:spMkLst>
        </pc:spChg>
        <pc:spChg chg="mod">
          <ac:chgData name="Richard Chalk" userId="287f8aa4f4de1d19" providerId="LiveId" clId="{0092D160-E96F-4E7A-85EE-0570A35094B3}" dt="2023-07-05T10:00:13.333" v="1534" actId="20577"/>
          <ac:spMkLst>
            <pc:docMk/>
            <pc:sldMk cId="3727036933" sldId="516"/>
            <ac:spMk id="12" creationId="{0F47BC57-5C51-0D45-F0AF-DF977E1D8B04}"/>
          </ac:spMkLst>
        </pc:spChg>
        <pc:picChg chg="add mod">
          <ac:chgData name="Richard Chalk" userId="287f8aa4f4de1d19" providerId="LiveId" clId="{0092D160-E96F-4E7A-85EE-0570A35094B3}" dt="2023-07-05T10:04:57.860" v="1610" actId="1076"/>
          <ac:picMkLst>
            <pc:docMk/>
            <pc:sldMk cId="3727036933" sldId="516"/>
            <ac:picMk id="3" creationId="{A78A0620-E6F9-BC1A-F1E5-E0D0E7E2B772}"/>
          </ac:picMkLst>
        </pc:picChg>
        <pc:picChg chg="del">
          <ac:chgData name="Richard Chalk" userId="287f8aa4f4de1d19" providerId="LiveId" clId="{0092D160-E96F-4E7A-85EE-0570A35094B3}" dt="2023-07-05T10:04:55.232" v="1608" actId="478"/>
          <ac:picMkLst>
            <pc:docMk/>
            <pc:sldMk cId="3727036933" sldId="516"/>
            <ac:picMk id="8" creationId="{4C17E691-7C63-24E6-2CBB-C50627E896F8}"/>
          </ac:picMkLst>
        </pc:picChg>
        <pc:picChg chg="del">
          <ac:chgData name="Richard Chalk" userId="287f8aa4f4de1d19" providerId="LiveId" clId="{0092D160-E96F-4E7A-85EE-0570A35094B3}" dt="2023-07-05T10:01:16.689" v="1561" actId="478"/>
          <ac:picMkLst>
            <pc:docMk/>
            <pc:sldMk cId="3727036933" sldId="516"/>
            <ac:picMk id="1026" creationId="{85228D4D-FFB3-1B61-67A3-8FAD4DCEB53B}"/>
          </ac:picMkLst>
        </pc:picChg>
        <pc:picChg chg="del">
          <ac:chgData name="Richard Chalk" userId="287f8aa4f4de1d19" providerId="LiveId" clId="{0092D160-E96F-4E7A-85EE-0570A35094B3}" dt="2023-07-05T10:01:37.633" v="1569" actId="478"/>
          <ac:picMkLst>
            <pc:docMk/>
            <pc:sldMk cId="3727036933" sldId="516"/>
            <ac:picMk id="1028" creationId="{B431607D-F466-05F5-D5FB-CA7C48071A3E}"/>
          </ac:picMkLst>
        </pc:picChg>
        <pc:picChg chg="del">
          <ac:chgData name="Richard Chalk" userId="287f8aa4f4de1d19" providerId="LiveId" clId="{0092D160-E96F-4E7A-85EE-0570A35094B3}" dt="2023-07-05T10:01:54.447" v="1573" actId="478"/>
          <ac:picMkLst>
            <pc:docMk/>
            <pc:sldMk cId="3727036933" sldId="516"/>
            <ac:picMk id="1030" creationId="{394CA845-8C43-5BBC-8F00-9EFC94614EBB}"/>
          </ac:picMkLst>
        </pc:picChg>
        <pc:picChg chg="add mod">
          <ac:chgData name="Richard Chalk" userId="287f8aa4f4de1d19" providerId="LiveId" clId="{0092D160-E96F-4E7A-85EE-0570A35094B3}" dt="2023-07-05T10:03:25.976" v="1591" actId="167"/>
          <ac:picMkLst>
            <pc:docMk/>
            <pc:sldMk cId="3727036933" sldId="516"/>
            <ac:picMk id="6146" creationId="{E8467F65-5A75-AC94-9752-587D7A7F4816}"/>
          </ac:picMkLst>
        </pc:picChg>
        <pc:picChg chg="add mod">
          <ac:chgData name="Richard Chalk" userId="287f8aa4f4de1d19" providerId="LiveId" clId="{0092D160-E96F-4E7A-85EE-0570A35094B3}" dt="2023-07-05T10:04:38.723" v="1606" actId="1076"/>
          <ac:picMkLst>
            <pc:docMk/>
            <pc:sldMk cId="3727036933" sldId="516"/>
            <ac:picMk id="6148" creationId="{58864DC8-EDBB-83FB-5E13-28DFFCED493D}"/>
          </ac:picMkLst>
        </pc:picChg>
        <pc:picChg chg="add del mod">
          <ac:chgData name="Richard Chalk" userId="287f8aa4f4de1d19" providerId="LiveId" clId="{0092D160-E96F-4E7A-85EE-0570A35094B3}" dt="2023-07-05T10:02:11.061" v="1580" actId="478"/>
          <ac:picMkLst>
            <pc:docMk/>
            <pc:sldMk cId="3727036933" sldId="516"/>
            <ac:picMk id="6150" creationId="{EA980BAB-F3B1-2B07-4728-C5B752770105}"/>
          </ac:picMkLst>
        </pc:picChg>
        <pc:picChg chg="add mod">
          <ac:chgData name="Richard Chalk" userId="287f8aa4f4de1d19" providerId="LiveId" clId="{0092D160-E96F-4E7A-85EE-0570A35094B3}" dt="2023-07-05T10:04:41.421" v="1607" actId="167"/>
          <ac:picMkLst>
            <pc:docMk/>
            <pc:sldMk cId="3727036933" sldId="516"/>
            <ac:picMk id="6152" creationId="{6FD94AB1-8DA1-A380-8181-F7892E15942F}"/>
          </ac:picMkLst>
        </pc:picChg>
        <pc:picChg chg="add del">
          <ac:chgData name="Richard Chalk" userId="287f8aa4f4de1d19" providerId="LiveId" clId="{0092D160-E96F-4E7A-85EE-0570A35094B3}" dt="2023-07-05T10:02:30.274" v="1582" actId="478"/>
          <ac:picMkLst>
            <pc:docMk/>
            <pc:sldMk cId="3727036933" sldId="516"/>
            <ac:picMk id="6154" creationId="{82267C79-0841-7DBA-924F-FDBB755CCAA5}"/>
          </ac:picMkLst>
        </pc:picChg>
        <pc:picChg chg="add del mod">
          <ac:chgData name="Richard Chalk" userId="287f8aa4f4de1d19" providerId="LiveId" clId="{0092D160-E96F-4E7A-85EE-0570A35094B3}" dt="2023-07-05T10:03:13.222" v="1586" actId="478"/>
          <ac:picMkLst>
            <pc:docMk/>
            <pc:sldMk cId="3727036933" sldId="516"/>
            <ac:picMk id="6156" creationId="{1ECBECD5-C71F-D3ED-18F9-117D3BFF2B8B}"/>
          </ac:picMkLst>
        </pc:picChg>
        <pc:picChg chg="add mod">
          <ac:chgData name="Richard Chalk" userId="287f8aa4f4de1d19" providerId="LiveId" clId="{0092D160-E96F-4E7A-85EE-0570A35094B3}" dt="2023-07-05T10:03:57.819" v="1597" actId="1076"/>
          <ac:picMkLst>
            <pc:docMk/>
            <pc:sldMk cId="3727036933" sldId="516"/>
            <ac:picMk id="6158" creationId="{D0D0F5D9-E089-6829-6E34-488DAB23E6A0}"/>
          </ac:picMkLst>
        </pc:picChg>
      </pc:sldChg>
      <pc:sldChg chg="addSp delSp modSp add mod">
        <pc:chgData name="Richard Chalk" userId="287f8aa4f4de1d19" providerId="LiveId" clId="{0092D160-E96F-4E7A-85EE-0570A35094B3}" dt="2023-07-05T12:26:41.941" v="3252" actId="1035"/>
        <pc:sldMkLst>
          <pc:docMk/>
          <pc:sldMk cId="1188041564" sldId="517"/>
        </pc:sldMkLst>
        <pc:spChg chg="mod">
          <ac:chgData name="Richard Chalk" userId="287f8aa4f4de1d19" providerId="LiveId" clId="{0092D160-E96F-4E7A-85EE-0570A35094B3}" dt="2023-07-05T12:26:31.108" v="3243" actId="20577"/>
          <ac:spMkLst>
            <pc:docMk/>
            <pc:sldMk cId="1188041564" sldId="517"/>
            <ac:spMk id="2" creationId="{2CED0939-2445-F1A3-21AE-0A535344DD5D}"/>
          </ac:spMkLst>
        </pc:spChg>
        <pc:spChg chg="mod">
          <ac:chgData name="Richard Chalk" userId="287f8aa4f4de1d19" providerId="LiveId" clId="{0092D160-E96F-4E7A-85EE-0570A35094B3}" dt="2023-07-05T12:13:14.956" v="2758" actId="1076"/>
          <ac:spMkLst>
            <pc:docMk/>
            <pc:sldMk cId="1188041564" sldId="517"/>
            <ac:spMk id="3" creationId="{173D56EC-57A4-FE19-1901-5242223ADD72}"/>
          </ac:spMkLst>
        </pc:spChg>
        <pc:spChg chg="mod">
          <ac:chgData name="Richard Chalk" userId="287f8aa4f4de1d19" providerId="LiveId" clId="{0092D160-E96F-4E7A-85EE-0570A35094B3}" dt="2023-07-05T10:00:55.484" v="1560" actId="20577"/>
          <ac:spMkLst>
            <pc:docMk/>
            <pc:sldMk cId="1188041564" sldId="517"/>
            <ac:spMk id="7" creationId="{EBD62573-4B50-EAD6-8C7E-C3AE6A9F45B4}"/>
          </ac:spMkLst>
        </pc:spChg>
        <pc:spChg chg="add del">
          <ac:chgData name="Richard Chalk" userId="287f8aa4f4de1d19" providerId="LiveId" clId="{0092D160-E96F-4E7A-85EE-0570A35094B3}" dt="2023-07-05T11:50:21.925" v="2140" actId="478"/>
          <ac:spMkLst>
            <pc:docMk/>
            <pc:sldMk cId="1188041564" sldId="517"/>
            <ac:spMk id="8" creationId="{825E9CAD-9A96-9D74-2954-CBDE94B16FEE}"/>
          </ac:spMkLst>
        </pc:spChg>
        <pc:spChg chg="mod">
          <ac:chgData name="Richard Chalk" userId="287f8aa4f4de1d19" providerId="LiveId" clId="{0092D160-E96F-4E7A-85EE-0570A35094B3}" dt="2023-07-05T12:13:22.594" v="2785" actId="14100"/>
          <ac:spMkLst>
            <pc:docMk/>
            <pc:sldMk cId="1188041564" sldId="517"/>
            <ac:spMk id="10" creationId="{6D059208-8E72-7A46-9223-04F7DF55B846}"/>
          </ac:spMkLst>
        </pc:spChg>
        <pc:spChg chg="del">
          <ac:chgData name="Richard Chalk" userId="287f8aa4f4de1d19" providerId="LiveId" clId="{0092D160-E96F-4E7A-85EE-0570A35094B3}" dt="2023-07-05T11:59:36.504" v="2431" actId="478"/>
          <ac:spMkLst>
            <pc:docMk/>
            <pc:sldMk cId="1188041564" sldId="517"/>
            <ac:spMk id="11" creationId="{39FD93DF-6A32-EB52-E8AB-6F9D42BBFDD9}"/>
          </ac:spMkLst>
        </pc:spChg>
        <pc:spChg chg="add mod">
          <ac:chgData name="Richard Chalk" userId="287f8aa4f4de1d19" providerId="LiveId" clId="{0092D160-E96F-4E7A-85EE-0570A35094B3}" dt="2023-07-05T12:08:00.433" v="2733" actId="207"/>
          <ac:spMkLst>
            <pc:docMk/>
            <pc:sldMk cId="1188041564" sldId="517"/>
            <ac:spMk id="12" creationId="{A54E1BB9-FCE4-1041-DDB4-BFDACF39104D}"/>
          </ac:spMkLst>
        </pc:spChg>
        <pc:spChg chg="mod">
          <ac:chgData name="Richard Chalk" userId="287f8aa4f4de1d19" providerId="LiveId" clId="{0092D160-E96F-4E7A-85EE-0570A35094B3}" dt="2023-07-05T12:00:59.252" v="2659" actId="1036"/>
          <ac:spMkLst>
            <pc:docMk/>
            <pc:sldMk cId="1188041564" sldId="517"/>
            <ac:spMk id="14" creationId="{75193581-11C5-8E44-1B35-4267536E34DE}"/>
          </ac:spMkLst>
        </pc:spChg>
        <pc:picChg chg="add mod">
          <ac:chgData name="Richard Chalk" userId="287f8aa4f4de1d19" providerId="LiveId" clId="{0092D160-E96F-4E7A-85EE-0570A35094B3}" dt="2023-07-05T12:00:01.050" v="2443" actId="1036"/>
          <ac:picMkLst>
            <pc:docMk/>
            <pc:sldMk cId="1188041564" sldId="517"/>
            <ac:picMk id="9" creationId="{F7BF4C22-CC3D-51B4-3113-09B94234DE54}"/>
          </ac:picMkLst>
        </pc:picChg>
        <pc:picChg chg="mod">
          <ac:chgData name="Richard Chalk" userId="287f8aa4f4de1d19" providerId="LiveId" clId="{0092D160-E96F-4E7A-85EE-0570A35094B3}" dt="2023-07-05T11:59:50.575" v="2434" actId="1076"/>
          <ac:picMkLst>
            <pc:docMk/>
            <pc:sldMk cId="1188041564" sldId="517"/>
            <ac:picMk id="13" creationId="{1D09971C-01B0-812D-8573-AB06B8E6397A}"/>
          </ac:picMkLst>
        </pc:picChg>
        <pc:picChg chg="mod">
          <ac:chgData name="Richard Chalk" userId="287f8aa4f4de1d19" providerId="LiveId" clId="{0092D160-E96F-4E7A-85EE-0570A35094B3}" dt="2023-07-05T12:00:59.252" v="2659" actId="1036"/>
          <ac:picMkLst>
            <pc:docMk/>
            <pc:sldMk cId="1188041564" sldId="517"/>
            <ac:picMk id="15" creationId="{2E5F5AE9-15F0-45A2-EE1A-1AFCBDC6555B}"/>
          </ac:picMkLst>
        </pc:picChg>
        <pc:picChg chg="add mod">
          <ac:chgData name="Richard Chalk" userId="287f8aa4f4de1d19" providerId="LiveId" clId="{0092D160-E96F-4E7A-85EE-0570A35094B3}" dt="2023-07-05T12:26:41.941" v="3252" actId="1035"/>
          <ac:picMkLst>
            <pc:docMk/>
            <pc:sldMk cId="1188041564" sldId="517"/>
            <ac:picMk id="18" creationId="{A3EAD3D5-E715-F0FF-1B17-DB3ABC8ACC6E}"/>
          </ac:picMkLst>
        </pc:picChg>
        <pc:cxnChg chg="del">
          <ac:chgData name="Richard Chalk" userId="287f8aa4f4de1d19" providerId="LiveId" clId="{0092D160-E96F-4E7A-85EE-0570A35094B3}" dt="2023-07-05T11:58:13.968" v="2263" actId="478"/>
          <ac:cxnSpMkLst>
            <pc:docMk/>
            <pc:sldMk cId="1188041564" sldId="517"/>
            <ac:cxnSpMk id="4" creationId="{8E10E644-46F5-F891-B4EC-377F5D56B5D8}"/>
          </ac:cxnSpMkLst>
        </pc:cxnChg>
        <pc:cxnChg chg="add mod">
          <ac:chgData name="Richard Chalk" userId="287f8aa4f4de1d19" providerId="LiveId" clId="{0092D160-E96F-4E7A-85EE-0570A35094B3}" dt="2023-07-05T12:01:12.905" v="2686" actId="1036"/>
          <ac:cxnSpMkLst>
            <pc:docMk/>
            <pc:sldMk cId="1188041564" sldId="517"/>
            <ac:cxnSpMk id="16" creationId="{DBE9179F-4ED7-0485-EB49-E7F7EA4B1529}"/>
          </ac:cxnSpMkLst>
        </pc:cxnChg>
      </pc:sldChg>
      <pc:sldChg chg="addSp delSp modSp add mod modNotesTx">
        <pc:chgData name="Richard Chalk" userId="287f8aa4f4de1d19" providerId="LiveId" clId="{0092D160-E96F-4E7A-85EE-0570A35094B3}" dt="2023-07-05T12:27:52.915" v="3356" actId="20577"/>
        <pc:sldMkLst>
          <pc:docMk/>
          <pc:sldMk cId="1905608281" sldId="518"/>
        </pc:sldMkLst>
        <pc:spChg chg="mod ord">
          <ac:chgData name="Richard Chalk" userId="287f8aa4f4de1d19" providerId="LiveId" clId="{0092D160-E96F-4E7A-85EE-0570A35094B3}" dt="2023-07-05T12:24:34.523" v="3185" actId="20577"/>
          <ac:spMkLst>
            <pc:docMk/>
            <pc:sldMk cId="1905608281" sldId="518"/>
            <ac:spMk id="2" creationId="{2CED0939-2445-F1A3-21AE-0A535344DD5D}"/>
          </ac:spMkLst>
        </pc:spChg>
        <pc:spChg chg="del">
          <ac:chgData name="Richard Chalk" userId="287f8aa4f4de1d19" providerId="LiveId" clId="{0092D160-E96F-4E7A-85EE-0570A35094B3}" dt="2023-07-05T12:15:26.331" v="2804" actId="478"/>
          <ac:spMkLst>
            <pc:docMk/>
            <pc:sldMk cId="1905608281" sldId="518"/>
            <ac:spMk id="3" creationId="{173D56EC-57A4-FE19-1901-5242223ADD72}"/>
          </ac:spMkLst>
        </pc:spChg>
        <pc:spChg chg="mod">
          <ac:chgData name="Richard Chalk" userId="287f8aa4f4de1d19" providerId="LiveId" clId="{0092D160-E96F-4E7A-85EE-0570A35094B3}" dt="2023-07-05T12:13:47.306" v="2801" actId="20577"/>
          <ac:spMkLst>
            <pc:docMk/>
            <pc:sldMk cId="1905608281" sldId="518"/>
            <ac:spMk id="7" creationId="{EBD62573-4B50-EAD6-8C7E-C3AE6A9F45B4}"/>
          </ac:spMkLst>
        </pc:spChg>
        <pc:picChg chg="add mod">
          <ac:chgData name="Richard Chalk" userId="287f8aa4f4de1d19" providerId="LiveId" clId="{0092D160-E96F-4E7A-85EE-0570A35094B3}" dt="2023-07-05T12:21:10.442" v="2933" actId="1076"/>
          <ac:picMkLst>
            <pc:docMk/>
            <pc:sldMk cId="1905608281" sldId="518"/>
            <ac:picMk id="8" creationId="{D70BA4B3-9483-EBE5-EE6B-A2D1D808BA3F}"/>
          </ac:picMkLst>
        </pc:picChg>
        <pc:picChg chg="add mod">
          <ac:chgData name="Richard Chalk" userId="287f8aa4f4de1d19" providerId="LiveId" clId="{0092D160-E96F-4E7A-85EE-0570A35094B3}" dt="2023-07-05T12:21:18.680" v="3062" actId="1037"/>
          <ac:picMkLst>
            <pc:docMk/>
            <pc:sldMk cId="1905608281" sldId="518"/>
            <ac:picMk id="9" creationId="{1BF9A6AA-83B3-3FA0-AE0D-67C12170726F}"/>
          </ac:picMkLst>
        </pc:picChg>
        <pc:picChg chg="add mod">
          <ac:chgData name="Richard Chalk" userId="287f8aa4f4de1d19" providerId="LiveId" clId="{0092D160-E96F-4E7A-85EE-0570A35094B3}" dt="2023-07-05T12:23:59.988" v="3130" actId="1036"/>
          <ac:picMkLst>
            <pc:docMk/>
            <pc:sldMk cId="1905608281" sldId="518"/>
            <ac:picMk id="10" creationId="{8F6FF5DC-AB42-FC2A-6ADF-17D43DBF19AD}"/>
          </ac:picMkLst>
        </pc:picChg>
        <pc:picChg chg="add mod">
          <ac:chgData name="Richard Chalk" userId="287f8aa4f4de1d19" providerId="LiveId" clId="{0092D160-E96F-4E7A-85EE-0570A35094B3}" dt="2023-07-05T12:27:19.125" v="3256" actId="1076"/>
          <ac:picMkLst>
            <pc:docMk/>
            <pc:sldMk cId="1905608281" sldId="518"/>
            <ac:picMk id="11" creationId="{0FC5F0CB-C675-8B69-1E7D-BB9FE67056CB}"/>
          </ac:picMkLst>
        </pc:picChg>
        <pc:picChg chg="add mod">
          <ac:chgData name="Richard Chalk" userId="287f8aa4f4de1d19" providerId="LiveId" clId="{0092D160-E96F-4E7A-85EE-0570A35094B3}" dt="2023-07-05T12:27:23.364" v="3258" actId="1076"/>
          <ac:picMkLst>
            <pc:docMk/>
            <pc:sldMk cId="1905608281" sldId="518"/>
            <ac:picMk id="12" creationId="{95057E6F-2977-8A17-5930-6E369C34C08F}"/>
          </ac:picMkLst>
        </pc:picChg>
        <pc:picChg chg="del">
          <ac:chgData name="Richard Chalk" userId="287f8aa4f4de1d19" providerId="LiveId" clId="{0092D160-E96F-4E7A-85EE-0570A35094B3}" dt="2023-07-05T12:15:37.070" v="2808" actId="478"/>
          <ac:picMkLst>
            <pc:docMk/>
            <pc:sldMk cId="1905608281" sldId="518"/>
            <ac:picMk id="1026" creationId="{2A8C079E-E67A-AA02-F467-278EC680069E}"/>
          </ac:picMkLst>
        </pc:picChg>
        <pc:cxnChg chg="del">
          <ac:chgData name="Richard Chalk" userId="287f8aa4f4de1d19" providerId="LiveId" clId="{0092D160-E96F-4E7A-85EE-0570A35094B3}" dt="2023-07-05T12:15:28.274" v="2805" actId="478"/>
          <ac:cxnSpMkLst>
            <pc:docMk/>
            <pc:sldMk cId="1905608281" sldId="518"/>
            <ac:cxnSpMk id="4" creationId="{8E10E644-46F5-F891-B4EC-377F5D56B5D8}"/>
          </ac:cxnSpMkLst>
        </pc:cxnChg>
      </pc:sld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F49717BA-5EBB-4ED7-8455-270C61E4CDAF}"/>
    <pc:docChg chg="undo redo custSel addSld delSld modSld">
      <pc:chgData name="Richard Chalk" userId="287f8aa4f4de1d19" providerId="LiveId" clId="{F49717BA-5EBB-4ED7-8455-270C61E4CDAF}" dt="2024-01-20T15:10:31.759" v="193"/>
      <pc:docMkLst>
        <pc:docMk/>
      </pc:docMkLst>
      <pc:sldChg chg="addSp delSp modSp mod modNotesTx">
        <pc:chgData name="Richard Chalk" userId="287f8aa4f4de1d19" providerId="LiveId" clId="{F49717BA-5EBB-4ED7-8455-270C61E4CDAF}" dt="2024-01-20T15:10:31.759" v="193"/>
        <pc:sldMkLst>
          <pc:docMk/>
          <pc:sldMk cId="2493842559" sldId="633"/>
        </pc:sldMkLst>
        <pc:spChg chg="add del mod">
          <ac:chgData name="Richard Chalk" userId="287f8aa4f4de1d19" providerId="LiveId" clId="{F49717BA-5EBB-4ED7-8455-270C61E4CDAF}" dt="2024-01-20T15:00:43.047" v="165" actId="478"/>
          <ac:spMkLst>
            <pc:docMk/>
            <pc:sldMk cId="2493842559" sldId="633"/>
            <ac:spMk id="5" creationId="{69247506-7516-385F-E1C0-403A4A033581}"/>
          </ac:spMkLst>
        </pc:spChg>
        <pc:picChg chg="add mod">
          <ac:chgData name="Richard Chalk" userId="287f8aa4f4de1d19" providerId="LiveId" clId="{F49717BA-5EBB-4ED7-8455-270C61E4CDAF}" dt="2024-01-20T15:00:38.124" v="164"/>
          <ac:picMkLst>
            <pc:docMk/>
            <pc:sldMk cId="2493842559" sldId="633"/>
            <ac:picMk id="3" creationId="{87207BE8-8C9A-5626-74C9-EC3FEF038FD5}"/>
          </ac:picMkLst>
        </pc:picChg>
      </pc:sldChg>
      <pc:sldChg chg="addSp modSp mod modNotesTx">
        <pc:chgData name="Richard Chalk" userId="287f8aa4f4de1d19" providerId="LiveId" clId="{F49717BA-5EBB-4ED7-8455-270C61E4CDAF}" dt="2024-01-20T15:05:46.607" v="192"/>
        <pc:sldMkLst>
          <pc:docMk/>
          <pc:sldMk cId="4044781297" sldId="634"/>
        </pc:sldMkLst>
        <pc:spChg chg="mod">
          <ac:chgData name="Richard Chalk" userId="287f8aa4f4de1d19" providerId="LiveId" clId="{F49717BA-5EBB-4ED7-8455-270C61E4CDAF}" dt="2024-01-20T15:00:27.762" v="155" actId="14100"/>
          <ac:spMkLst>
            <pc:docMk/>
            <pc:sldMk cId="4044781297" sldId="634"/>
            <ac:spMk id="2" creationId="{2CED0939-2445-F1A3-21AE-0A535344DD5D}"/>
          </ac:spMkLst>
        </pc:spChg>
        <pc:spChg chg="add mod ord">
          <ac:chgData name="Richard Chalk" userId="287f8aa4f4de1d19" providerId="LiveId" clId="{F49717BA-5EBB-4ED7-8455-270C61E4CDAF}" dt="2024-01-20T14:35:58.291" v="93" actId="1038"/>
          <ac:spMkLst>
            <pc:docMk/>
            <pc:sldMk cId="4044781297" sldId="634"/>
            <ac:spMk id="5" creationId="{144DAB2D-656A-9642-DEA1-ED246F305ED1}"/>
          </ac:spMkLst>
        </pc:spChg>
        <pc:spChg chg="mod">
          <ac:chgData name="Richard Chalk" userId="287f8aa4f4de1d19" providerId="LiveId" clId="{F49717BA-5EBB-4ED7-8455-270C61E4CDAF}" dt="2024-01-20T15:00:58.305" v="191" actId="1037"/>
          <ac:spMkLst>
            <pc:docMk/>
            <pc:sldMk cId="4044781297" sldId="634"/>
            <ac:spMk id="8" creationId="{B88C7868-ADD8-0B2A-3D32-F4E2AE5AE665}"/>
          </ac:spMkLst>
        </pc:spChg>
        <pc:spChg chg="add mod">
          <ac:chgData name="Richard Chalk" userId="287f8aa4f4de1d19" providerId="LiveId" clId="{F49717BA-5EBB-4ED7-8455-270C61E4CDAF}" dt="2024-01-20T14:34:29.683" v="65" actId="767"/>
          <ac:spMkLst>
            <pc:docMk/>
            <pc:sldMk cId="4044781297" sldId="634"/>
            <ac:spMk id="9" creationId="{82E9B6FD-560F-C0DE-06B2-7CCE07ECA42D}"/>
          </ac:spMkLst>
        </pc:spChg>
        <pc:spChg chg="add mod">
          <ac:chgData name="Richard Chalk" userId="287f8aa4f4de1d19" providerId="LiveId" clId="{F49717BA-5EBB-4ED7-8455-270C61E4CDAF}" dt="2024-01-20T14:34:49.095" v="73" actId="1036"/>
          <ac:spMkLst>
            <pc:docMk/>
            <pc:sldMk cId="4044781297" sldId="634"/>
            <ac:spMk id="10" creationId="{F5099A92-371B-345F-2E2F-90E024EDC173}"/>
          </ac:spMkLst>
        </pc:spChg>
        <pc:spChg chg="add mod">
          <ac:chgData name="Richard Chalk" userId="287f8aa4f4de1d19" providerId="LiveId" clId="{F49717BA-5EBB-4ED7-8455-270C61E4CDAF}" dt="2024-01-20T15:00:45.133" v="166"/>
          <ac:spMkLst>
            <pc:docMk/>
            <pc:sldMk cId="4044781297" sldId="634"/>
            <ac:spMk id="19" creationId="{E68F5734-D952-2239-0418-F8DF55DEE9BF}"/>
          </ac:spMkLst>
        </pc:spChg>
        <pc:picChg chg="mod">
          <ac:chgData name="Richard Chalk" userId="287f8aa4f4de1d19" providerId="LiveId" clId="{F49717BA-5EBB-4ED7-8455-270C61E4CDAF}" dt="2024-01-20T14:37:16.469" v="103" actId="1076"/>
          <ac:picMkLst>
            <pc:docMk/>
            <pc:sldMk cId="4044781297" sldId="634"/>
            <ac:picMk id="11" creationId="{21790CD6-316D-D2A2-3645-51BE3E024507}"/>
          </ac:picMkLst>
        </pc:picChg>
        <pc:picChg chg="add mod">
          <ac:chgData name="Richard Chalk" userId="287f8aa4f4de1d19" providerId="LiveId" clId="{F49717BA-5EBB-4ED7-8455-270C61E4CDAF}" dt="2024-01-20T15:00:45.133" v="166"/>
          <ac:picMkLst>
            <pc:docMk/>
            <pc:sldMk cId="4044781297" sldId="634"/>
            <ac:picMk id="12" creationId="{F61589A2-15CB-D120-7A38-6BE11D4DDBC6}"/>
          </ac:picMkLst>
        </pc:picChg>
        <pc:picChg chg="mod">
          <ac:chgData name="Richard Chalk" userId="287f8aa4f4de1d19" providerId="LiveId" clId="{F49717BA-5EBB-4ED7-8455-270C61E4CDAF}" dt="2024-01-20T15:00:58.305" v="191" actId="1037"/>
          <ac:picMkLst>
            <pc:docMk/>
            <pc:sldMk cId="4044781297" sldId="634"/>
            <ac:picMk id="13" creationId="{B40D82C8-8BBF-047F-9A31-C1D07D7EBA93}"/>
          </ac:picMkLst>
        </pc:picChg>
        <pc:picChg chg="add mod">
          <ac:chgData name="Richard Chalk" userId="287f8aa4f4de1d19" providerId="LiveId" clId="{F49717BA-5EBB-4ED7-8455-270C61E4CDAF}" dt="2024-01-20T14:37:18.468" v="104" actId="1076"/>
          <ac:picMkLst>
            <pc:docMk/>
            <pc:sldMk cId="4044781297" sldId="634"/>
            <ac:picMk id="1026" creationId="{5B3E052D-6505-B16A-0379-A537F791C566}"/>
          </ac:picMkLst>
        </pc:picChg>
      </pc:sldChg>
      <pc:sldChg chg="addSp add del mod">
        <pc:chgData name="Richard Chalk" userId="287f8aa4f4de1d19" providerId="LiveId" clId="{F49717BA-5EBB-4ED7-8455-270C61E4CDAF}" dt="2024-01-20T14:58:45.584" v="117" actId="47"/>
        <pc:sldMkLst>
          <pc:docMk/>
          <pc:sldMk cId="3956858565" sldId="635"/>
        </pc:sldMkLst>
        <pc:spChg chg="add">
          <ac:chgData name="Richard Chalk" userId="287f8aa4f4de1d19" providerId="LiveId" clId="{F49717BA-5EBB-4ED7-8455-270C61E4CDAF}" dt="2024-01-20T14:32:32.342" v="1" actId="11529"/>
          <ac:spMkLst>
            <pc:docMk/>
            <pc:sldMk cId="3956858565" sldId="635"/>
            <ac:spMk id="5" creationId="{65A3AFFA-1FA5-CB3C-627D-CBCCFD45A4D7}"/>
          </ac:spMkLst>
        </pc:spChg>
      </pc:sldChg>
    </pc:docChg>
  </pc:docChgLst>
  <pc:docChgLst>
    <pc:chgData name="Richard Chalk" userId="287f8aa4f4de1d19" providerId="LiveId" clId="{49675DFE-3F37-43F8-86E3-0DA7182B61D1}"/>
    <pc:docChg chg="undo custSel addSld delSld modSld sldOrd">
      <pc:chgData name="Richard Chalk" userId="287f8aa4f4de1d19" providerId="LiveId" clId="{49675DFE-3F37-43F8-86E3-0DA7182B61D1}" dt="2023-07-05T05:24:44.451" v="3138" actId="1076"/>
      <pc:docMkLst>
        <pc:docMk/>
      </pc:docMkLst>
      <pc:sldChg chg="addSp delSp modSp mod">
        <pc:chgData name="Richard Chalk" userId="287f8aa4f4de1d19" providerId="LiveId" clId="{49675DFE-3F37-43F8-86E3-0DA7182B61D1}" dt="2023-07-04T19:02:42.501" v="2301" actId="1035"/>
        <pc:sldMkLst>
          <pc:docMk/>
          <pc:sldMk cId="0" sldId="299"/>
        </pc:sldMkLst>
        <pc:spChg chg="mod">
          <ac:chgData name="Richard Chalk" userId="287f8aa4f4de1d19" providerId="LiveId" clId="{49675DFE-3F37-43F8-86E3-0DA7182B61D1}" dt="2023-07-04T19:02:20.595" v="2296" actId="14100"/>
          <ac:spMkLst>
            <pc:docMk/>
            <pc:sldMk cId="0" sldId="299"/>
            <ac:spMk id="16" creationId="{96566620-CF4E-3E72-DF17-BDE7523AD6EA}"/>
          </ac:spMkLst>
        </pc:spChg>
        <pc:spChg chg="mod">
          <ac:chgData name="Richard Chalk" userId="287f8aa4f4de1d19" providerId="LiveId" clId="{49675DFE-3F37-43F8-86E3-0DA7182B61D1}" dt="2023-07-04T12:33:57.106" v="839" actId="403"/>
          <ac:spMkLst>
            <pc:docMk/>
            <pc:sldMk cId="0" sldId="299"/>
            <ac:spMk id="18" creationId="{CBF4E8CD-055F-8FAC-58DB-DB42DE1E6C1D}"/>
          </ac:spMkLst>
        </pc:spChg>
        <pc:spChg chg="mod">
          <ac:chgData name="Richard Chalk" userId="287f8aa4f4de1d19" providerId="LiveId" clId="{49675DFE-3F37-43F8-86E3-0DA7182B61D1}" dt="2023-07-04T12:32:14.503" v="837" actId="1036"/>
          <ac:spMkLst>
            <pc:docMk/>
            <pc:sldMk cId="0" sldId="299"/>
            <ac:spMk id="658" creationId="{00000000-0000-0000-0000-000000000000}"/>
          </ac:spMkLst>
        </pc:spChg>
        <pc:picChg chg="add mod">
          <ac:chgData name="Richard Chalk" userId="287f8aa4f4de1d19" providerId="LiveId" clId="{49675DFE-3F37-43F8-86E3-0DA7182B61D1}" dt="2023-07-04T12:11:15.777" v="40" actId="1076"/>
          <ac:picMkLst>
            <pc:docMk/>
            <pc:sldMk cId="0" sldId="299"/>
            <ac:picMk id="2" creationId="{1798266B-4E23-1125-CABF-2421F7B57CB6}"/>
          </ac:picMkLst>
        </pc:picChg>
        <pc:picChg chg="add mod">
          <ac:chgData name="Richard Chalk" userId="287f8aa4f4de1d19" providerId="LiveId" clId="{49675DFE-3F37-43F8-86E3-0DA7182B61D1}" dt="2023-07-04T12:11:24.464" v="172" actId="1037"/>
          <ac:picMkLst>
            <pc:docMk/>
            <pc:sldMk cId="0" sldId="299"/>
            <ac:picMk id="3" creationId="{00F42DEA-93D1-0D04-0FB8-52092F46A3C0}"/>
          </ac:picMkLst>
        </pc:picChg>
        <pc:picChg chg="del">
          <ac:chgData name="Richard Chalk" userId="287f8aa4f4de1d19" providerId="LiveId" clId="{49675DFE-3F37-43F8-86E3-0DA7182B61D1}" dt="2023-07-04T19:02:22.118" v="2297" actId="478"/>
          <ac:picMkLst>
            <pc:docMk/>
            <pc:sldMk cId="0" sldId="299"/>
            <ac:picMk id="17" creationId="{229C80BF-A635-6C84-B4E9-10BA8B4465FD}"/>
          </ac:picMkLst>
        </pc:picChg>
        <pc:picChg chg="del">
          <ac:chgData name="Richard Chalk" userId="287f8aa4f4de1d19" providerId="LiveId" clId="{49675DFE-3F37-43F8-86E3-0DA7182B61D1}" dt="2023-07-04T12:10:46.346" v="21" actId="478"/>
          <ac:picMkLst>
            <pc:docMk/>
            <pc:sldMk cId="0" sldId="299"/>
            <ac:picMk id="22" creationId="{53FCFF29-1F86-5077-300D-DF8167D1E2EF}"/>
          </ac:picMkLst>
        </pc:picChg>
        <pc:picChg chg="add mod">
          <ac:chgData name="Richard Chalk" userId="287f8aa4f4de1d19" providerId="LiveId" clId="{49675DFE-3F37-43F8-86E3-0DA7182B61D1}" dt="2023-07-04T19:02:42.501" v="2301" actId="1035"/>
          <ac:picMkLst>
            <pc:docMk/>
            <pc:sldMk cId="0" sldId="299"/>
            <ac:picMk id="1026" creationId="{4329E322-4836-B711-A004-CFF57ED07855}"/>
          </ac:picMkLst>
        </pc:picChg>
      </pc:sldChg>
      <pc:sldChg chg="modSp mod">
        <pc:chgData name="Richard Chalk" userId="287f8aa4f4de1d19" providerId="LiveId" clId="{49675DFE-3F37-43F8-86E3-0DA7182B61D1}" dt="2023-06-30T05:28:45.770" v="11" actId="20577"/>
        <pc:sldMkLst>
          <pc:docMk/>
          <pc:sldMk cId="3213385662" sldId="309"/>
        </pc:sldMkLst>
        <pc:spChg chg="mod">
          <ac:chgData name="Richard Chalk" userId="287f8aa4f4de1d19" providerId="LiveId" clId="{49675DFE-3F37-43F8-86E3-0DA7182B61D1}" dt="2023-06-30T05:28:45.770" v="11" actId="20577"/>
          <ac:spMkLst>
            <pc:docMk/>
            <pc:sldMk cId="3213385662" sldId="309"/>
            <ac:spMk id="118" creationId="{00000000-0000-0000-0000-000000000000}"/>
          </ac:spMkLst>
        </pc:spChg>
      </pc:sldChg>
      <pc:sldChg chg="addSp modSp add del mod modNotesTx">
        <pc:chgData name="Richard Chalk" userId="287f8aa4f4de1d19" providerId="LiveId" clId="{49675DFE-3F37-43F8-86E3-0DA7182B61D1}" dt="2023-07-04T19:13:43.765" v="2486" actId="1036"/>
        <pc:sldMkLst>
          <pc:docMk/>
          <pc:sldMk cId="2114022562" sldId="382"/>
        </pc:sldMkLst>
        <pc:spChg chg="mod">
          <ac:chgData name="Richard Chalk" userId="287f8aa4f4de1d19" providerId="LiveId" clId="{49675DFE-3F37-43F8-86E3-0DA7182B61D1}" dt="2023-07-04T19:13:28.501" v="2477" actId="20577"/>
          <ac:spMkLst>
            <pc:docMk/>
            <pc:sldMk cId="2114022562" sldId="382"/>
            <ac:spMk id="658" creationId="{00000000-0000-0000-0000-000000000000}"/>
          </ac:spMkLst>
        </pc:spChg>
        <pc:picChg chg="add mod">
          <ac:chgData name="Richard Chalk" userId="287f8aa4f4de1d19" providerId="LiveId" clId="{49675DFE-3F37-43F8-86E3-0DA7182B61D1}" dt="2023-07-04T19:13:43.765" v="2486" actId="1036"/>
          <ac:picMkLst>
            <pc:docMk/>
            <pc:sldMk cId="2114022562" sldId="382"/>
            <ac:picMk id="2" creationId="{872B7D5D-034A-6D3F-DEE5-D009E02DE11E}"/>
          </ac:picMkLst>
        </pc:picChg>
        <pc:picChg chg="add mod">
          <ac:chgData name="Richard Chalk" userId="287f8aa4f4de1d19" providerId="LiveId" clId="{49675DFE-3F37-43F8-86E3-0DA7182B61D1}" dt="2023-07-04T19:13:43.765" v="2486" actId="1036"/>
          <ac:picMkLst>
            <pc:docMk/>
            <pc:sldMk cId="2114022562" sldId="382"/>
            <ac:picMk id="3" creationId="{805843AD-EF21-8F84-01CF-A99AD8AFA134}"/>
          </ac:picMkLst>
        </pc:picChg>
      </pc:sldChg>
      <pc:sldChg chg="modSp mod ord">
        <pc:chgData name="Richard Chalk" userId="287f8aa4f4de1d19" providerId="LiveId" clId="{49675DFE-3F37-43F8-86E3-0DA7182B61D1}" dt="2023-07-04T12:09:10.328" v="15"/>
        <pc:sldMkLst>
          <pc:docMk/>
          <pc:sldMk cId="563439124" sldId="475"/>
        </pc:sldMkLst>
        <pc:spChg chg="mod">
          <ac:chgData name="Richard Chalk" userId="287f8aa4f4de1d19" providerId="LiveId" clId="{49675DFE-3F37-43F8-86E3-0DA7182B61D1}" dt="2023-06-30T05:28:55.683" v="13" actId="14100"/>
          <ac:spMkLst>
            <pc:docMk/>
            <pc:sldMk cId="563439124" sldId="475"/>
            <ac:spMk id="2" creationId="{D38A2874-AB16-9AD3-BABF-E7CFCE36C4F2}"/>
          </ac:spMkLst>
        </pc:spChg>
        <pc:spChg chg="mod">
          <ac:chgData name="Richard Chalk" userId="287f8aa4f4de1d19" providerId="LiveId" clId="{49675DFE-3F37-43F8-86E3-0DA7182B61D1}" dt="2023-06-30T05:28:52.704" v="12" actId="14100"/>
          <ac:spMkLst>
            <pc:docMk/>
            <pc:sldMk cId="563439124" sldId="475"/>
            <ac:spMk id="3" creationId="{28F9DB9B-5745-B466-F509-D5EA20A5FE64}"/>
          </ac:spMkLst>
        </pc:spChg>
      </pc:sldChg>
      <pc:sldChg chg="add del">
        <pc:chgData name="Richard Chalk" userId="287f8aa4f4de1d19" providerId="LiveId" clId="{49675DFE-3F37-43F8-86E3-0DA7182B61D1}" dt="2023-07-04T19:00:19.890" v="2294" actId="47"/>
        <pc:sldMkLst>
          <pc:docMk/>
          <pc:sldMk cId="2036756973" sldId="481"/>
        </pc:sldMkLst>
      </pc:sldChg>
      <pc:sldChg chg="add del">
        <pc:chgData name="Richard Chalk" userId="287f8aa4f4de1d19" providerId="LiveId" clId="{49675DFE-3F37-43F8-86E3-0DA7182B61D1}" dt="2023-07-04T19:00:19.890" v="2294" actId="47"/>
        <pc:sldMkLst>
          <pc:docMk/>
          <pc:sldMk cId="1319024975" sldId="483"/>
        </pc:sldMkLst>
      </pc:sldChg>
      <pc:sldChg chg="add del">
        <pc:chgData name="Richard Chalk" userId="287f8aa4f4de1d19" providerId="LiveId" clId="{49675DFE-3F37-43F8-86E3-0DA7182B61D1}" dt="2023-07-04T19:00:19.890" v="2294" actId="47"/>
        <pc:sldMkLst>
          <pc:docMk/>
          <pc:sldMk cId="4156328404" sldId="484"/>
        </pc:sldMkLst>
      </pc:sldChg>
      <pc:sldChg chg="add del">
        <pc:chgData name="Richard Chalk" userId="287f8aa4f4de1d19" providerId="LiveId" clId="{49675DFE-3F37-43F8-86E3-0DA7182B61D1}" dt="2023-07-04T19:00:19.890" v="2294" actId="47"/>
        <pc:sldMkLst>
          <pc:docMk/>
          <pc:sldMk cId="1536480318" sldId="485"/>
        </pc:sldMkLst>
      </pc:sldChg>
      <pc:sldChg chg="add del">
        <pc:chgData name="Richard Chalk" userId="287f8aa4f4de1d19" providerId="LiveId" clId="{49675DFE-3F37-43F8-86E3-0DA7182B61D1}" dt="2023-07-04T19:00:19.890" v="2294" actId="47"/>
        <pc:sldMkLst>
          <pc:docMk/>
          <pc:sldMk cId="2382668309" sldId="486"/>
        </pc:sldMkLst>
      </pc:sldChg>
      <pc:sldChg chg="add del">
        <pc:chgData name="Richard Chalk" userId="287f8aa4f4de1d19" providerId="LiveId" clId="{49675DFE-3F37-43F8-86E3-0DA7182B61D1}" dt="2023-07-04T19:00:19.890" v="2294" actId="47"/>
        <pc:sldMkLst>
          <pc:docMk/>
          <pc:sldMk cId="2256032000" sldId="487"/>
        </pc:sldMkLst>
      </pc:sldChg>
      <pc:sldChg chg="add del">
        <pc:chgData name="Richard Chalk" userId="287f8aa4f4de1d19" providerId="LiveId" clId="{49675DFE-3F37-43F8-86E3-0DA7182B61D1}" dt="2023-07-04T19:00:19.890" v="2294" actId="47"/>
        <pc:sldMkLst>
          <pc:docMk/>
          <pc:sldMk cId="4050212863" sldId="488"/>
        </pc:sldMkLst>
      </pc:sldChg>
      <pc:sldChg chg="add del">
        <pc:chgData name="Richard Chalk" userId="287f8aa4f4de1d19" providerId="LiveId" clId="{49675DFE-3F37-43F8-86E3-0DA7182B61D1}" dt="2023-07-04T19:00:19.890" v="2294" actId="47"/>
        <pc:sldMkLst>
          <pc:docMk/>
          <pc:sldMk cId="628926321" sldId="489"/>
        </pc:sldMkLst>
      </pc:sldChg>
      <pc:sldChg chg="add del">
        <pc:chgData name="Richard Chalk" userId="287f8aa4f4de1d19" providerId="LiveId" clId="{49675DFE-3F37-43F8-86E3-0DA7182B61D1}" dt="2023-07-04T19:00:19.890" v="2294" actId="47"/>
        <pc:sldMkLst>
          <pc:docMk/>
          <pc:sldMk cId="255559091" sldId="490"/>
        </pc:sldMkLst>
      </pc:sldChg>
      <pc:sldChg chg="add del">
        <pc:chgData name="Richard Chalk" userId="287f8aa4f4de1d19" providerId="LiveId" clId="{49675DFE-3F37-43F8-86E3-0DA7182B61D1}" dt="2023-07-04T19:00:19.890" v="2294" actId="47"/>
        <pc:sldMkLst>
          <pc:docMk/>
          <pc:sldMk cId="3352906070" sldId="491"/>
        </pc:sldMkLst>
      </pc:sldChg>
      <pc:sldChg chg="add del">
        <pc:chgData name="Richard Chalk" userId="287f8aa4f4de1d19" providerId="LiveId" clId="{49675DFE-3F37-43F8-86E3-0DA7182B61D1}" dt="2023-07-04T19:00:19.890" v="2294" actId="47"/>
        <pc:sldMkLst>
          <pc:docMk/>
          <pc:sldMk cId="1117678555" sldId="492"/>
        </pc:sldMkLst>
      </pc:sldChg>
      <pc:sldChg chg="add del">
        <pc:chgData name="Richard Chalk" userId="287f8aa4f4de1d19" providerId="LiveId" clId="{49675DFE-3F37-43F8-86E3-0DA7182B61D1}" dt="2023-07-04T19:00:19.890" v="2294" actId="47"/>
        <pc:sldMkLst>
          <pc:docMk/>
          <pc:sldMk cId="2769621280" sldId="493"/>
        </pc:sldMkLst>
      </pc:sldChg>
      <pc:sldChg chg="add del">
        <pc:chgData name="Richard Chalk" userId="287f8aa4f4de1d19" providerId="LiveId" clId="{49675DFE-3F37-43F8-86E3-0DA7182B61D1}" dt="2023-07-04T19:00:19.890" v="2294" actId="47"/>
        <pc:sldMkLst>
          <pc:docMk/>
          <pc:sldMk cId="549357373" sldId="494"/>
        </pc:sldMkLst>
      </pc:sldChg>
      <pc:sldChg chg="add del">
        <pc:chgData name="Richard Chalk" userId="287f8aa4f4de1d19" providerId="LiveId" clId="{49675DFE-3F37-43F8-86E3-0DA7182B61D1}" dt="2023-07-04T19:00:19.890" v="2294" actId="47"/>
        <pc:sldMkLst>
          <pc:docMk/>
          <pc:sldMk cId="2968679684" sldId="495"/>
        </pc:sldMkLst>
      </pc:sldChg>
      <pc:sldChg chg="add del">
        <pc:chgData name="Richard Chalk" userId="287f8aa4f4de1d19" providerId="LiveId" clId="{49675DFE-3F37-43F8-86E3-0DA7182B61D1}" dt="2023-07-04T19:00:19.890" v="2294" actId="47"/>
        <pc:sldMkLst>
          <pc:docMk/>
          <pc:sldMk cId="2368880565" sldId="496"/>
        </pc:sldMkLst>
      </pc:sldChg>
      <pc:sldChg chg="del">
        <pc:chgData name="Richard Chalk" userId="287f8aa4f4de1d19" providerId="LiveId" clId="{49675DFE-3F37-43F8-86E3-0DA7182B61D1}" dt="2023-07-04T12:20:27.913" v="285" actId="2696"/>
        <pc:sldMkLst>
          <pc:docMk/>
          <pc:sldMk cId="759386070" sldId="497"/>
        </pc:sldMkLst>
      </pc:sldChg>
      <pc:sldChg chg="addSp delSp modSp add mod modNotesTx">
        <pc:chgData name="Richard Chalk" userId="287f8aa4f4de1d19" providerId="LiveId" clId="{49675DFE-3F37-43F8-86E3-0DA7182B61D1}" dt="2023-07-04T19:14:13.700" v="2487" actId="113"/>
        <pc:sldMkLst>
          <pc:docMk/>
          <pc:sldMk cId="1632552418" sldId="497"/>
        </pc:sldMkLst>
        <pc:spChg chg="mod">
          <ac:chgData name="Richard Chalk" userId="287f8aa4f4de1d19" providerId="LiveId" clId="{49675DFE-3F37-43F8-86E3-0DA7182B61D1}" dt="2023-07-04T19:14:13.700" v="2487" actId="113"/>
          <ac:spMkLst>
            <pc:docMk/>
            <pc:sldMk cId="1632552418" sldId="497"/>
            <ac:spMk id="2" creationId="{2CED0939-2445-F1A3-21AE-0A535344DD5D}"/>
          </ac:spMkLst>
        </pc:spChg>
        <pc:spChg chg="del">
          <ac:chgData name="Richard Chalk" userId="287f8aa4f4de1d19" providerId="LiveId" clId="{49675DFE-3F37-43F8-86E3-0DA7182B61D1}" dt="2023-07-04T12:22:06.849" v="307" actId="478"/>
          <ac:spMkLst>
            <pc:docMk/>
            <pc:sldMk cId="1632552418" sldId="497"/>
            <ac:spMk id="3" creationId="{173D56EC-57A4-FE19-1901-5242223ADD72}"/>
          </ac:spMkLst>
        </pc:spChg>
        <pc:spChg chg="mod">
          <ac:chgData name="Richard Chalk" userId="287f8aa4f4de1d19" providerId="LiveId" clId="{49675DFE-3F37-43F8-86E3-0DA7182B61D1}" dt="2023-07-04T12:20:35.376" v="293" actId="20577"/>
          <ac:spMkLst>
            <pc:docMk/>
            <pc:sldMk cId="1632552418" sldId="497"/>
            <ac:spMk id="7" creationId="{EBD62573-4B50-EAD6-8C7E-C3AE6A9F45B4}"/>
          </ac:spMkLst>
        </pc:spChg>
        <pc:spChg chg="add mod">
          <ac:chgData name="Richard Chalk" userId="287f8aa4f4de1d19" providerId="LiveId" clId="{49675DFE-3F37-43F8-86E3-0DA7182B61D1}" dt="2023-07-04T12:29:06.997" v="770" actId="14100"/>
          <ac:spMkLst>
            <pc:docMk/>
            <pc:sldMk cId="1632552418" sldId="497"/>
            <ac:spMk id="10" creationId="{20F146F1-1B27-9D07-DCD0-2A2DFC9885D3}"/>
          </ac:spMkLst>
        </pc:spChg>
        <pc:spChg chg="add mod">
          <ac:chgData name="Richard Chalk" userId="287f8aa4f4de1d19" providerId="LiveId" clId="{49675DFE-3F37-43F8-86E3-0DA7182B61D1}" dt="2023-07-04T12:29:51.277" v="805" actId="1036"/>
          <ac:spMkLst>
            <pc:docMk/>
            <pc:sldMk cId="1632552418" sldId="497"/>
            <ac:spMk id="12" creationId="{0F47BC57-5C51-0D45-F0AF-DF977E1D8B04}"/>
          </ac:spMkLst>
        </pc:spChg>
        <pc:picChg chg="add mod">
          <ac:chgData name="Richard Chalk" userId="287f8aa4f4de1d19" providerId="LiveId" clId="{49675DFE-3F37-43F8-86E3-0DA7182B61D1}" dt="2023-07-04T12:22:32.348" v="317" actId="1076"/>
          <ac:picMkLst>
            <pc:docMk/>
            <pc:sldMk cId="1632552418" sldId="497"/>
            <ac:picMk id="8" creationId="{4C17E691-7C63-24E6-2CBB-C50627E896F8}"/>
          </ac:picMkLst>
        </pc:picChg>
        <pc:picChg chg="del mod">
          <ac:chgData name="Richard Chalk" userId="287f8aa4f4de1d19" providerId="LiveId" clId="{49675DFE-3F37-43F8-86E3-0DA7182B61D1}" dt="2023-07-04T12:22:29.404" v="315" actId="478"/>
          <ac:picMkLst>
            <pc:docMk/>
            <pc:sldMk cId="1632552418" sldId="497"/>
            <ac:picMk id="9" creationId="{D032BFC8-516D-46AF-5F51-086BB1BF8065}"/>
          </ac:picMkLst>
        </pc:picChg>
        <pc:picChg chg="mod">
          <ac:chgData name="Richard Chalk" userId="287f8aa4f4de1d19" providerId="LiveId" clId="{49675DFE-3F37-43F8-86E3-0DA7182B61D1}" dt="2023-07-04T12:22:20.219" v="313" actId="1076"/>
          <ac:picMkLst>
            <pc:docMk/>
            <pc:sldMk cId="1632552418" sldId="497"/>
            <ac:picMk id="11" creationId="{21790CD6-316D-D2A2-3645-51BE3E024507}"/>
          </ac:picMkLst>
        </pc:picChg>
        <pc:picChg chg="add mod">
          <ac:chgData name="Richard Chalk" userId="287f8aa4f4de1d19" providerId="LiveId" clId="{49675DFE-3F37-43F8-86E3-0DA7182B61D1}" dt="2023-07-04T12:28:23.033" v="765" actId="1076"/>
          <ac:picMkLst>
            <pc:docMk/>
            <pc:sldMk cId="1632552418" sldId="497"/>
            <ac:picMk id="1026" creationId="{85228D4D-FFB3-1B61-67A3-8FAD4DCEB53B}"/>
          </ac:picMkLst>
        </pc:picChg>
        <pc:picChg chg="add mod">
          <ac:chgData name="Richard Chalk" userId="287f8aa4f4de1d19" providerId="LiveId" clId="{49675DFE-3F37-43F8-86E3-0DA7182B61D1}" dt="2023-07-04T12:28:20.338" v="764" actId="1076"/>
          <ac:picMkLst>
            <pc:docMk/>
            <pc:sldMk cId="1632552418" sldId="497"/>
            <ac:picMk id="1028" creationId="{B431607D-F466-05F5-D5FB-CA7C48071A3E}"/>
          </ac:picMkLst>
        </pc:picChg>
        <pc:picChg chg="add mod">
          <ac:chgData name="Richard Chalk" userId="287f8aa4f4de1d19" providerId="LiveId" clId="{49675DFE-3F37-43F8-86E3-0DA7182B61D1}" dt="2023-07-04T12:28:13.794" v="762" actId="1076"/>
          <ac:picMkLst>
            <pc:docMk/>
            <pc:sldMk cId="1632552418" sldId="497"/>
            <ac:picMk id="1030" creationId="{394CA845-8C43-5BBC-8F00-9EFC94614EBB}"/>
          </ac:picMkLst>
        </pc:picChg>
        <pc:picChg chg="del">
          <ac:chgData name="Richard Chalk" userId="287f8aa4f4de1d19" providerId="LiveId" clId="{49675DFE-3F37-43F8-86E3-0DA7182B61D1}" dt="2023-07-04T12:20:38.342" v="294" actId="478"/>
          <ac:picMkLst>
            <pc:docMk/>
            <pc:sldMk cId="1632552418" sldId="497"/>
            <ac:picMk id="4098" creationId="{BF4ACAB2-61C4-66A0-7692-149FC5B8E968}"/>
          </ac:picMkLst>
        </pc:picChg>
      </pc:sldChg>
      <pc:sldChg chg="add del">
        <pc:chgData name="Richard Chalk" userId="287f8aa4f4de1d19" providerId="LiveId" clId="{49675DFE-3F37-43F8-86E3-0DA7182B61D1}" dt="2023-07-04T19:00:19.890" v="2294" actId="47"/>
        <pc:sldMkLst>
          <pc:docMk/>
          <pc:sldMk cId="1846627694" sldId="498"/>
        </pc:sldMkLst>
      </pc:sldChg>
      <pc:sldChg chg="add del">
        <pc:chgData name="Richard Chalk" userId="287f8aa4f4de1d19" providerId="LiveId" clId="{49675DFE-3F37-43F8-86E3-0DA7182B61D1}" dt="2023-07-04T19:00:19.890" v="2294" actId="47"/>
        <pc:sldMkLst>
          <pc:docMk/>
          <pc:sldMk cId="3481731746" sldId="499"/>
        </pc:sldMkLst>
      </pc:sldChg>
      <pc:sldChg chg="add del">
        <pc:chgData name="Richard Chalk" userId="287f8aa4f4de1d19" providerId="LiveId" clId="{49675DFE-3F37-43F8-86E3-0DA7182B61D1}" dt="2023-07-04T19:00:19.890" v="2294" actId="47"/>
        <pc:sldMkLst>
          <pc:docMk/>
          <pc:sldMk cId="2590251995" sldId="500"/>
        </pc:sldMkLst>
      </pc:sldChg>
      <pc:sldChg chg="del">
        <pc:chgData name="Richard Chalk" userId="287f8aa4f4de1d19" providerId="LiveId" clId="{49675DFE-3F37-43F8-86E3-0DA7182B61D1}" dt="2023-07-04T12:20:14.329" v="282" actId="47"/>
        <pc:sldMkLst>
          <pc:docMk/>
          <pc:sldMk cId="672458676" sldId="501"/>
        </pc:sldMkLst>
      </pc:sldChg>
      <pc:sldChg chg="new del">
        <pc:chgData name="Richard Chalk" userId="287f8aa4f4de1d19" providerId="LiveId" clId="{49675DFE-3F37-43F8-86E3-0DA7182B61D1}" dt="2023-07-04T19:00:19.890" v="2294" actId="47"/>
        <pc:sldMkLst>
          <pc:docMk/>
          <pc:sldMk cId="313342895" sldId="502"/>
        </pc:sldMkLst>
      </pc:sldChg>
      <pc:sldChg chg="addSp delSp modSp add mod modNotesTx">
        <pc:chgData name="Richard Chalk" userId="287f8aa4f4de1d19" providerId="LiveId" clId="{49675DFE-3F37-43F8-86E3-0DA7182B61D1}" dt="2023-07-04T12:45:14.868" v="1000" actId="113"/>
        <pc:sldMkLst>
          <pc:docMk/>
          <pc:sldMk cId="529699284" sldId="503"/>
        </pc:sldMkLst>
        <pc:spChg chg="mod">
          <ac:chgData name="Richard Chalk" userId="287f8aa4f4de1d19" providerId="LiveId" clId="{49675DFE-3F37-43F8-86E3-0DA7182B61D1}" dt="2023-07-04T12:44:35.034" v="995" actId="113"/>
          <ac:spMkLst>
            <pc:docMk/>
            <pc:sldMk cId="529699284" sldId="503"/>
            <ac:spMk id="2" creationId="{2CED0939-2445-F1A3-21AE-0A535344DD5D}"/>
          </ac:spMkLst>
        </pc:spChg>
        <pc:spChg chg="mod">
          <ac:chgData name="Richard Chalk" userId="287f8aa4f4de1d19" providerId="LiveId" clId="{49675DFE-3F37-43F8-86E3-0DA7182B61D1}" dt="2023-07-04T12:45:14.868" v="1000" actId="113"/>
          <ac:spMkLst>
            <pc:docMk/>
            <pc:sldMk cId="529699284" sldId="503"/>
            <ac:spMk id="3" creationId="{173D56EC-57A4-FE19-1901-5242223ADD72}"/>
          </ac:spMkLst>
        </pc:spChg>
        <pc:spChg chg="mod">
          <ac:chgData name="Richard Chalk" userId="287f8aa4f4de1d19" providerId="LiveId" clId="{49675DFE-3F37-43F8-86E3-0DA7182B61D1}" dt="2023-07-04T12:36:16.063" v="853" actId="6549"/>
          <ac:spMkLst>
            <pc:docMk/>
            <pc:sldMk cId="529699284" sldId="503"/>
            <ac:spMk id="7" creationId="{EBD62573-4B50-EAD6-8C7E-C3AE6A9F45B4}"/>
          </ac:spMkLst>
        </pc:spChg>
        <pc:spChg chg="add mod">
          <ac:chgData name="Richard Chalk" userId="287f8aa4f4de1d19" providerId="LiveId" clId="{49675DFE-3F37-43F8-86E3-0DA7182B61D1}" dt="2023-07-04T12:39:17.152" v="891" actId="20577"/>
          <ac:spMkLst>
            <pc:docMk/>
            <pc:sldMk cId="529699284" sldId="503"/>
            <ac:spMk id="8" creationId="{0DCB333C-9118-BE43-4330-5DC6BA418837}"/>
          </ac:spMkLst>
        </pc:spChg>
        <pc:picChg chg="add mod">
          <ac:chgData name="Richard Chalk" userId="287f8aa4f4de1d19" providerId="LiveId" clId="{49675DFE-3F37-43F8-86E3-0DA7182B61D1}" dt="2023-07-04T12:39:10.399" v="884" actId="1076"/>
          <ac:picMkLst>
            <pc:docMk/>
            <pc:sldMk cId="529699284" sldId="503"/>
            <ac:picMk id="9" creationId="{48260509-C1E0-6A22-E893-A68FCD3B62F6}"/>
          </ac:picMkLst>
        </pc:picChg>
        <pc:picChg chg="del">
          <ac:chgData name="Richard Chalk" userId="287f8aa4f4de1d19" providerId="LiveId" clId="{49675DFE-3F37-43F8-86E3-0DA7182B61D1}" dt="2023-07-04T12:36:17.744" v="854" actId="478"/>
          <ac:picMkLst>
            <pc:docMk/>
            <pc:sldMk cId="529699284" sldId="503"/>
            <ac:picMk id="12" creationId="{7A7D72AE-7E57-C71E-1753-E7C9F7ED3A93}"/>
          </ac:picMkLst>
        </pc:picChg>
        <pc:picChg chg="add mod">
          <ac:chgData name="Richard Chalk" userId="287f8aa4f4de1d19" providerId="LiveId" clId="{49675DFE-3F37-43F8-86E3-0DA7182B61D1}" dt="2023-07-04T12:42:54.940" v="955" actId="1036"/>
          <ac:picMkLst>
            <pc:docMk/>
            <pc:sldMk cId="529699284" sldId="503"/>
            <ac:picMk id="2050" creationId="{EB5CF953-A6BF-12E0-8A2B-6C4A4B67000A}"/>
          </ac:picMkLst>
        </pc:picChg>
        <pc:picChg chg="add mod">
          <ac:chgData name="Richard Chalk" userId="287f8aa4f4de1d19" providerId="LiveId" clId="{49675DFE-3F37-43F8-86E3-0DA7182B61D1}" dt="2023-07-04T12:43:42.848" v="986" actId="1038"/>
          <ac:picMkLst>
            <pc:docMk/>
            <pc:sldMk cId="529699284" sldId="503"/>
            <ac:picMk id="2052" creationId="{AFA108FA-442B-4BB2-6B7C-E2A4ADD542C1}"/>
          </ac:picMkLst>
        </pc:picChg>
        <pc:picChg chg="add mod">
          <ac:chgData name="Richard Chalk" userId="287f8aa4f4de1d19" providerId="LiveId" clId="{49675DFE-3F37-43F8-86E3-0DA7182B61D1}" dt="2023-07-04T12:44:21.019" v="992" actId="167"/>
          <ac:picMkLst>
            <pc:docMk/>
            <pc:sldMk cId="529699284" sldId="503"/>
            <ac:picMk id="2054" creationId="{1568B61B-AA90-4481-DC0C-72CC297C1710}"/>
          </ac:picMkLst>
        </pc:picChg>
      </pc:sldChg>
      <pc:sldChg chg="addSp delSp modSp add mod">
        <pc:chgData name="Richard Chalk" userId="287f8aa4f4de1d19" providerId="LiveId" clId="{49675DFE-3F37-43F8-86E3-0DA7182B61D1}" dt="2023-07-05T05:18:52.166" v="3019" actId="5793"/>
        <pc:sldMkLst>
          <pc:docMk/>
          <pc:sldMk cId="2985784809" sldId="504"/>
        </pc:sldMkLst>
        <pc:spChg chg="mod ord">
          <ac:chgData name="Richard Chalk" userId="287f8aa4f4de1d19" providerId="LiveId" clId="{49675DFE-3F37-43F8-86E3-0DA7182B61D1}" dt="2023-07-05T05:18:20.334" v="3006" actId="207"/>
          <ac:spMkLst>
            <pc:docMk/>
            <pc:sldMk cId="2985784809" sldId="504"/>
            <ac:spMk id="2" creationId="{2CED0939-2445-F1A3-21AE-0A535344DD5D}"/>
          </ac:spMkLst>
        </pc:spChg>
        <pc:spChg chg="mod">
          <ac:chgData name="Richard Chalk" userId="287f8aa4f4de1d19" providerId="LiveId" clId="{49675DFE-3F37-43F8-86E3-0DA7182B61D1}" dt="2023-07-04T12:47:42.840" v="1077" actId="14100"/>
          <ac:spMkLst>
            <pc:docMk/>
            <pc:sldMk cId="2985784809" sldId="504"/>
            <ac:spMk id="3" creationId="{173D56EC-57A4-FE19-1901-5242223ADD72}"/>
          </ac:spMkLst>
        </pc:spChg>
        <pc:spChg chg="mod">
          <ac:chgData name="Richard Chalk" userId="287f8aa4f4de1d19" providerId="LiveId" clId="{49675DFE-3F37-43F8-86E3-0DA7182B61D1}" dt="2023-07-04T12:57:27.419" v="1512" actId="20577"/>
          <ac:spMkLst>
            <pc:docMk/>
            <pc:sldMk cId="2985784809" sldId="504"/>
            <ac:spMk id="7" creationId="{EBD62573-4B50-EAD6-8C7E-C3AE6A9F45B4}"/>
          </ac:spMkLst>
        </pc:spChg>
        <pc:spChg chg="del">
          <ac:chgData name="Richard Chalk" userId="287f8aa4f4de1d19" providerId="LiveId" clId="{49675DFE-3F37-43F8-86E3-0DA7182B61D1}" dt="2023-07-04T12:46:07.417" v="1011" actId="478"/>
          <ac:spMkLst>
            <pc:docMk/>
            <pc:sldMk cId="2985784809" sldId="504"/>
            <ac:spMk id="8" creationId="{0DCB333C-9118-BE43-4330-5DC6BA418837}"/>
          </ac:spMkLst>
        </pc:spChg>
        <pc:spChg chg="add mod">
          <ac:chgData name="Richard Chalk" userId="287f8aa4f4de1d19" providerId="LiveId" clId="{49675DFE-3F37-43F8-86E3-0DA7182B61D1}" dt="2023-07-04T12:53:32.389" v="1220" actId="1037"/>
          <ac:spMkLst>
            <pc:docMk/>
            <pc:sldMk cId="2985784809" sldId="504"/>
            <ac:spMk id="11" creationId="{EAE9FE35-C3CC-4A3A-FE1A-46297409B518}"/>
          </ac:spMkLst>
        </pc:spChg>
        <pc:spChg chg="add mod">
          <ac:chgData name="Richard Chalk" userId="287f8aa4f4de1d19" providerId="LiveId" clId="{49675DFE-3F37-43F8-86E3-0DA7182B61D1}" dt="2023-07-05T05:18:52.166" v="3019" actId="5793"/>
          <ac:spMkLst>
            <pc:docMk/>
            <pc:sldMk cId="2985784809" sldId="504"/>
            <ac:spMk id="12" creationId="{47FBB063-A48B-96CC-2C52-34C7795F485F}"/>
          </ac:spMkLst>
        </pc:spChg>
        <pc:picChg chg="del">
          <ac:chgData name="Richard Chalk" userId="287f8aa4f4de1d19" providerId="LiveId" clId="{49675DFE-3F37-43F8-86E3-0DA7182B61D1}" dt="2023-07-04T12:46:06.420" v="1010" actId="478"/>
          <ac:picMkLst>
            <pc:docMk/>
            <pc:sldMk cId="2985784809" sldId="504"/>
            <ac:picMk id="9" creationId="{48260509-C1E0-6A22-E893-A68FCD3B62F6}"/>
          </ac:picMkLst>
        </pc:picChg>
        <pc:picChg chg="add mod">
          <ac:chgData name="Richard Chalk" userId="287f8aa4f4de1d19" providerId="LiveId" clId="{49675DFE-3F37-43F8-86E3-0DA7182B61D1}" dt="2023-07-05T05:18:07.446" v="3004" actId="1036"/>
          <ac:picMkLst>
            <pc:docMk/>
            <pc:sldMk cId="2985784809" sldId="504"/>
            <ac:picMk id="10" creationId="{357917CD-2A85-AAD4-0D8B-3B60E594447E}"/>
          </ac:picMkLst>
        </pc:picChg>
        <pc:picChg chg="add mod">
          <ac:chgData name="Richard Chalk" userId="287f8aa4f4de1d19" providerId="LiveId" clId="{49675DFE-3F37-43F8-86E3-0DA7182B61D1}" dt="2023-07-04T12:56:50.487" v="1491" actId="1076"/>
          <ac:picMkLst>
            <pc:docMk/>
            <pc:sldMk cId="2985784809" sldId="504"/>
            <ac:picMk id="13" creationId="{2B6D9CDF-0AA1-9356-D082-B6DE33E175BD}"/>
          </ac:picMkLst>
        </pc:picChg>
        <pc:picChg chg="del">
          <ac:chgData name="Richard Chalk" userId="287f8aa4f4de1d19" providerId="LiveId" clId="{49675DFE-3F37-43F8-86E3-0DA7182B61D1}" dt="2023-07-04T12:45:59.878" v="1006" actId="478"/>
          <ac:picMkLst>
            <pc:docMk/>
            <pc:sldMk cId="2985784809" sldId="504"/>
            <ac:picMk id="2050" creationId="{EB5CF953-A6BF-12E0-8A2B-6C4A4B67000A}"/>
          </ac:picMkLst>
        </pc:picChg>
        <pc:picChg chg="del">
          <ac:chgData name="Richard Chalk" userId="287f8aa4f4de1d19" providerId="LiveId" clId="{49675DFE-3F37-43F8-86E3-0DA7182B61D1}" dt="2023-07-04T12:46:01.683" v="1007" actId="478"/>
          <ac:picMkLst>
            <pc:docMk/>
            <pc:sldMk cId="2985784809" sldId="504"/>
            <ac:picMk id="2052" creationId="{AFA108FA-442B-4BB2-6B7C-E2A4ADD542C1}"/>
          </ac:picMkLst>
        </pc:picChg>
        <pc:picChg chg="del">
          <ac:chgData name="Richard Chalk" userId="287f8aa4f4de1d19" providerId="LiveId" clId="{49675DFE-3F37-43F8-86E3-0DA7182B61D1}" dt="2023-07-04T12:46:05.744" v="1009" actId="478"/>
          <ac:picMkLst>
            <pc:docMk/>
            <pc:sldMk cId="2985784809" sldId="504"/>
            <ac:picMk id="2054" creationId="{1568B61B-AA90-4481-DC0C-72CC297C1710}"/>
          </ac:picMkLst>
        </pc:picChg>
        <pc:cxnChg chg="mod">
          <ac:chgData name="Richard Chalk" userId="287f8aa4f4de1d19" providerId="LiveId" clId="{49675DFE-3F37-43F8-86E3-0DA7182B61D1}" dt="2023-07-04T12:47:47.925" v="1090" actId="1037"/>
          <ac:cxnSpMkLst>
            <pc:docMk/>
            <pc:sldMk cId="2985784809" sldId="504"/>
            <ac:cxnSpMk id="4" creationId="{8E10E644-46F5-F891-B4EC-377F5D56B5D8}"/>
          </ac:cxnSpMkLst>
        </pc:cxnChg>
      </pc:sldChg>
      <pc:sldChg chg="addSp modSp add mod">
        <pc:chgData name="Richard Chalk" userId="287f8aa4f4de1d19" providerId="LiveId" clId="{49675DFE-3F37-43F8-86E3-0DA7182B61D1}" dt="2023-07-05T05:19:39.726" v="3072" actId="113"/>
        <pc:sldMkLst>
          <pc:docMk/>
          <pc:sldMk cId="3857005702" sldId="505"/>
        </pc:sldMkLst>
        <pc:spChg chg="mod">
          <ac:chgData name="Richard Chalk" userId="287f8aa4f4de1d19" providerId="LiveId" clId="{49675DFE-3F37-43F8-86E3-0DA7182B61D1}" dt="2023-07-05T05:19:06.879" v="3025" actId="6549"/>
          <ac:spMkLst>
            <pc:docMk/>
            <pc:sldMk cId="3857005702" sldId="505"/>
            <ac:spMk id="2" creationId="{2CED0939-2445-F1A3-21AE-0A535344DD5D}"/>
          </ac:spMkLst>
        </pc:spChg>
        <pc:spChg chg="mod">
          <ac:chgData name="Richard Chalk" userId="287f8aa4f4de1d19" providerId="LiveId" clId="{49675DFE-3F37-43F8-86E3-0DA7182B61D1}" dt="2023-07-04T13:00:40.045" v="1614" actId="14100"/>
          <ac:spMkLst>
            <pc:docMk/>
            <pc:sldMk cId="3857005702" sldId="505"/>
            <ac:spMk id="3" creationId="{173D56EC-57A4-FE19-1901-5242223ADD72}"/>
          </ac:spMkLst>
        </pc:spChg>
        <pc:spChg chg="mod">
          <ac:chgData name="Richard Chalk" userId="287f8aa4f4de1d19" providerId="LiveId" clId="{49675DFE-3F37-43F8-86E3-0DA7182B61D1}" dt="2023-07-04T13:03:05.661" v="1714" actId="20577"/>
          <ac:spMkLst>
            <pc:docMk/>
            <pc:sldMk cId="3857005702" sldId="505"/>
            <ac:spMk id="7" creationId="{EBD62573-4B50-EAD6-8C7E-C3AE6A9F45B4}"/>
          </ac:spMkLst>
        </pc:spChg>
        <pc:spChg chg="mod">
          <ac:chgData name="Richard Chalk" userId="287f8aa4f4de1d19" providerId="LiveId" clId="{49675DFE-3F37-43F8-86E3-0DA7182B61D1}" dt="2023-07-04T13:00:46.086" v="1624" actId="1037"/>
          <ac:spMkLst>
            <pc:docMk/>
            <pc:sldMk cId="3857005702" sldId="505"/>
            <ac:spMk id="11" creationId="{EAE9FE35-C3CC-4A3A-FE1A-46297409B518}"/>
          </ac:spMkLst>
        </pc:spChg>
        <pc:spChg chg="mod">
          <ac:chgData name="Richard Chalk" userId="287f8aa4f4de1d19" providerId="LiveId" clId="{49675DFE-3F37-43F8-86E3-0DA7182B61D1}" dt="2023-07-05T05:19:39.726" v="3072" actId="113"/>
          <ac:spMkLst>
            <pc:docMk/>
            <pc:sldMk cId="3857005702" sldId="505"/>
            <ac:spMk id="12" creationId="{47FBB063-A48B-96CC-2C52-34C7795F485F}"/>
          </ac:spMkLst>
        </pc:spChg>
        <pc:picChg chg="add mod">
          <ac:chgData name="Richard Chalk" userId="287f8aa4f4de1d19" providerId="LiveId" clId="{49675DFE-3F37-43F8-86E3-0DA7182B61D1}" dt="2023-07-04T13:01:07.184" v="1627" actId="1076"/>
          <ac:picMkLst>
            <pc:docMk/>
            <pc:sldMk cId="3857005702" sldId="505"/>
            <ac:picMk id="8" creationId="{D8FFB379-ACCA-939C-174E-BB213155CDA5}"/>
          </ac:picMkLst>
        </pc:picChg>
        <pc:picChg chg="mod">
          <ac:chgData name="Richard Chalk" userId="287f8aa4f4de1d19" providerId="LiveId" clId="{49675DFE-3F37-43F8-86E3-0DA7182B61D1}" dt="2023-07-05T05:19:11.850" v="3048" actId="1036"/>
          <ac:picMkLst>
            <pc:docMk/>
            <pc:sldMk cId="3857005702" sldId="505"/>
            <ac:picMk id="10" creationId="{357917CD-2A85-AAD4-0D8B-3B60E594447E}"/>
          </ac:picMkLst>
        </pc:picChg>
        <pc:picChg chg="mod">
          <ac:chgData name="Richard Chalk" userId="287f8aa4f4de1d19" providerId="LiveId" clId="{49675DFE-3F37-43F8-86E3-0DA7182B61D1}" dt="2023-07-04T13:01:33.317" v="1639" actId="1076"/>
          <ac:picMkLst>
            <pc:docMk/>
            <pc:sldMk cId="3857005702" sldId="505"/>
            <ac:picMk id="13" creationId="{2B6D9CDF-0AA1-9356-D082-B6DE33E175BD}"/>
          </ac:picMkLst>
        </pc:picChg>
      </pc:sldChg>
      <pc:sldChg chg="addSp delSp modSp add mod">
        <pc:chgData name="Richard Chalk" userId="287f8aa4f4de1d19" providerId="LiveId" clId="{49675DFE-3F37-43F8-86E3-0DA7182B61D1}" dt="2023-07-05T05:20:12.470" v="3085" actId="113"/>
        <pc:sldMkLst>
          <pc:docMk/>
          <pc:sldMk cId="658545090" sldId="506"/>
        </pc:sldMkLst>
        <pc:spChg chg="mod">
          <ac:chgData name="Richard Chalk" userId="287f8aa4f4de1d19" providerId="LiveId" clId="{49675DFE-3F37-43F8-86E3-0DA7182B61D1}" dt="2023-07-05T05:19:57.089" v="3079" actId="20577"/>
          <ac:spMkLst>
            <pc:docMk/>
            <pc:sldMk cId="658545090" sldId="506"/>
            <ac:spMk id="2" creationId="{2CED0939-2445-F1A3-21AE-0A535344DD5D}"/>
          </ac:spMkLst>
        </pc:spChg>
        <pc:spChg chg="mod">
          <ac:chgData name="Richard Chalk" userId="287f8aa4f4de1d19" providerId="LiveId" clId="{49675DFE-3F37-43F8-86E3-0DA7182B61D1}" dt="2023-07-04T13:05:43.837" v="1764" actId="20577"/>
          <ac:spMkLst>
            <pc:docMk/>
            <pc:sldMk cId="658545090" sldId="506"/>
            <ac:spMk id="3" creationId="{173D56EC-57A4-FE19-1901-5242223ADD72}"/>
          </ac:spMkLst>
        </pc:spChg>
        <pc:spChg chg="mod">
          <ac:chgData name="Richard Chalk" userId="287f8aa4f4de1d19" providerId="LiveId" clId="{49675DFE-3F37-43F8-86E3-0DA7182B61D1}" dt="2023-07-04T13:03:12.404" v="1717" actId="20577"/>
          <ac:spMkLst>
            <pc:docMk/>
            <pc:sldMk cId="658545090" sldId="506"/>
            <ac:spMk id="7" creationId="{EBD62573-4B50-EAD6-8C7E-C3AE6A9F45B4}"/>
          </ac:spMkLst>
        </pc:spChg>
        <pc:spChg chg="add del mod">
          <ac:chgData name="Richard Chalk" userId="287f8aa4f4de1d19" providerId="LiveId" clId="{49675DFE-3F37-43F8-86E3-0DA7182B61D1}" dt="2023-07-05T05:20:09.875" v="3084"/>
          <ac:spMkLst>
            <pc:docMk/>
            <pc:sldMk cId="658545090" sldId="506"/>
            <ac:spMk id="8" creationId="{7B68B6AC-2D1C-3438-455E-DF43B2A3A8FF}"/>
          </ac:spMkLst>
        </pc:spChg>
        <pc:spChg chg="mod">
          <ac:chgData name="Richard Chalk" userId="287f8aa4f4de1d19" providerId="LiveId" clId="{49675DFE-3F37-43F8-86E3-0DA7182B61D1}" dt="2023-07-05T05:20:12.470" v="3085" actId="113"/>
          <ac:spMkLst>
            <pc:docMk/>
            <pc:sldMk cId="658545090" sldId="506"/>
            <ac:spMk id="12" creationId="{47FBB063-A48B-96CC-2C52-34C7795F485F}"/>
          </ac:spMkLst>
        </pc:spChg>
        <pc:picChg chg="del">
          <ac:chgData name="Richard Chalk" userId="287f8aa4f4de1d19" providerId="LiveId" clId="{49675DFE-3F37-43F8-86E3-0DA7182B61D1}" dt="2023-07-04T13:03:22.104" v="1718" actId="478"/>
          <ac:picMkLst>
            <pc:docMk/>
            <pc:sldMk cId="658545090" sldId="506"/>
            <ac:picMk id="8" creationId="{D8FFB379-ACCA-939C-174E-BB213155CDA5}"/>
          </ac:picMkLst>
        </pc:picChg>
        <pc:picChg chg="add mod">
          <ac:chgData name="Richard Chalk" userId="287f8aa4f4de1d19" providerId="LiveId" clId="{49675DFE-3F37-43F8-86E3-0DA7182B61D1}" dt="2023-07-04T13:03:25.945" v="1721" actId="1076"/>
          <ac:picMkLst>
            <pc:docMk/>
            <pc:sldMk cId="658545090" sldId="506"/>
            <ac:picMk id="9" creationId="{BF35C8EC-4A33-B3DA-DB16-25C24D6BD8A9}"/>
          </ac:picMkLst>
        </pc:picChg>
        <pc:picChg chg="mod">
          <ac:chgData name="Richard Chalk" userId="287f8aa4f4de1d19" providerId="LiveId" clId="{49675DFE-3F37-43F8-86E3-0DA7182B61D1}" dt="2023-07-04T13:17:02.308" v="2240" actId="1076"/>
          <ac:picMkLst>
            <pc:docMk/>
            <pc:sldMk cId="658545090" sldId="506"/>
            <ac:picMk id="10" creationId="{357917CD-2A85-AAD4-0D8B-3B60E594447E}"/>
          </ac:picMkLst>
        </pc:picChg>
      </pc:sldChg>
      <pc:sldChg chg="addSp delSp modSp add mod">
        <pc:chgData name="Richard Chalk" userId="287f8aa4f4de1d19" providerId="LiveId" clId="{49675DFE-3F37-43F8-86E3-0DA7182B61D1}" dt="2023-07-05T05:20:53.664" v="3092" actId="20577"/>
        <pc:sldMkLst>
          <pc:docMk/>
          <pc:sldMk cId="4185528542" sldId="507"/>
        </pc:sldMkLst>
        <pc:spChg chg="mod">
          <ac:chgData name="Richard Chalk" userId="287f8aa4f4de1d19" providerId="LiveId" clId="{49675DFE-3F37-43F8-86E3-0DA7182B61D1}" dt="2023-07-05T05:20:35.861" v="3090" actId="5793"/>
          <ac:spMkLst>
            <pc:docMk/>
            <pc:sldMk cId="4185528542" sldId="507"/>
            <ac:spMk id="2" creationId="{2CED0939-2445-F1A3-21AE-0A535344DD5D}"/>
          </ac:spMkLst>
        </pc:spChg>
        <pc:spChg chg="mod">
          <ac:chgData name="Richard Chalk" userId="287f8aa4f4de1d19" providerId="LiveId" clId="{49675DFE-3F37-43F8-86E3-0DA7182B61D1}" dt="2023-07-04T13:09:31.237" v="1882" actId="6549"/>
          <ac:spMkLst>
            <pc:docMk/>
            <pc:sldMk cId="4185528542" sldId="507"/>
            <ac:spMk id="3" creationId="{173D56EC-57A4-FE19-1901-5242223ADD72}"/>
          </ac:spMkLst>
        </pc:spChg>
        <pc:spChg chg="mod">
          <ac:chgData name="Richard Chalk" userId="287f8aa4f4de1d19" providerId="LiveId" clId="{49675DFE-3F37-43F8-86E3-0DA7182B61D1}" dt="2023-07-04T13:06:25.430" v="1798" actId="20577"/>
          <ac:spMkLst>
            <pc:docMk/>
            <pc:sldMk cId="4185528542" sldId="507"/>
            <ac:spMk id="7" creationId="{EBD62573-4B50-EAD6-8C7E-C3AE6A9F45B4}"/>
          </ac:spMkLst>
        </pc:spChg>
        <pc:spChg chg="add mod">
          <ac:chgData name="Richard Chalk" userId="287f8aa4f4de1d19" providerId="LiveId" clId="{49675DFE-3F37-43F8-86E3-0DA7182B61D1}" dt="2023-07-04T13:09:38.356" v="1901" actId="14100"/>
          <ac:spMkLst>
            <pc:docMk/>
            <pc:sldMk cId="4185528542" sldId="507"/>
            <ac:spMk id="8" creationId="{5F9379C8-0EB4-FF49-2608-E31B338FA9CD}"/>
          </ac:spMkLst>
        </pc:spChg>
        <pc:spChg chg="del">
          <ac:chgData name="Richard Chalk" userId="287f8aa4f4de1d19" providerId="LiveId" clId="{49675DFE-3F37-43F8-86E3-0DA7182B61D1}" dt="2023-07-04T13:08:44.873" v="1855" actId="478"/>
          <ac:spMkLst>
            <pc:docMk/>
            <pc:sldMk cId="4185528542" sldId="507"/>
            <ac:spMk id="11" creationId="{EAE9FE35-C3CC-4A3A-FE1A-46297409B518}"/>
          </ac:spMkLst>
        </pc:spChg>
        <pc:spChg chg="mod">
          <ac:chgData name="Richard Chalk" userId="287f8aa4f4de1d19" providerId="LiveId" clId="{49675DFE-3F37-43F8-86E3-0DA7182B61D1}" dt="2023-07-05T05:20:53.664" v="3092" actId="20577"/>
          <ac:spMkLst>
            <pc:docMk/>
            <pc:sldMk cId="4185528542" sldId="507"/>
            <ac:spMk id="12" creationId="{47FBB063-A48B-96CC-2C52-34C7795F485F}"/>
          </ac:spMkLst>
        </pc:spChg>
        <pc:spChg chg="add mod">
          <ac:chgData name="Richard Chalk" userId="287f8aa4f4de1d19" providerId="LiveId" clId="{49675DFE-3F37-43F8-86E3-0DA7182B61D1}" dt="2023-07-04T13:10:38.654" v="1974" actId="1076"/>
          <ac:spMkLst>
            <pc:docMk/>
            <pc:sldMk cId="4185528542" sldId="507"/>
            <ac:spMk id="14" creationId="{DAE04A23-7B74-4BE8-5B52-622BB6884743}"/>
          </ac:spMkLst>
        </pc:spChg>
        <pc:picChg chg="del">
          <ac:chgData name="Richard Chalk" userId="287f8aa4f4de1d19" providerId="LiveId" clId="{49675DFE-3F37-43F8-86E3-0DA7182B61D1}" dt="2023-07-05T05:14:04.675" v="2840" actId="478"/>
          <ac:picMkLst>
            <pc:docMk/>
            <pc:sldMk cId="4185528542" sldId="507"/>
            <ac:picMk id="9" creationId="{BF35C8EC-4A33-B3DA-DB16-25C24D6BD8A9}"/>
          </ac:picMkLst>
        </pc:picChg>
        <pc:picChg chg="mod">
          <ac:chgData name="Richard Chalk" userId="287f8aa4f4de1d19" providerId="LiveId" clId="{49675DFE-3F37-43F8-86E3-0DA7182B61D1}" dt="2023-07-04T13:10:53.590" v="1998" actId="1035"/>
          <ac:picMkLst>
            <pc:docMk/>
            <pc:sldMk cId="4185528542" sldId="507"/>
            <ac:picMk id="10" creationId="{357917CD-2A85-AAD4-0D8B-3B60E594447E}"/>
          </ac:picMkLst>
        </pc:picChg>
        <pc:picChg chg="mod">
          <ac:chgData name="Richard Chalk" userId="287f8aa4f4de1d19" providerId="LiveId" clId="{49675DFE-3F37-43F8-86E3-0DA7182B61D1}" dt="2023-07-04T13:10:29.265" v="1972" actId="1076"/>
          <ac:picMkLst>
            <pc:docMk/>
            <pc:sldMk cId="4185528542" sldId="507"/>
            <ac:picMk id="13" creationId="{2B6D9CDF-0AA1-9356-D082-B6DE33E175BD}"/>
          </ac:picMkLst>
        </pc:picChg>
      </pc:sldChg>
      <pc:sldChg chg="addSp delSp modSp add mod modNotesTx">
        <pc:chgData name="Richard Chalk" userId="287f8aa4f4de1d19" providerId="LiveId" clId="{49675DFE-3F37-43F8-86E3-0DA7182B61D1}" dt="2023-07-05T05:21:20.894" v="3095" actId="207"/>
        <pc:sldMkLst>
          <pc:docMk/>
          <pc:sldMk cId="1895652186" sldId="508"/>
        </pc:sldMkLst>
        <pc:spChg chg="mod">
          <ac:chgData name="Richard Chalk" userId="287f8aa4f4de1d19" providerId="LiveId" clId="{49675DFE-3F37-43F8-86E3-0DA7182B61D1}" dt="2023-07-05T05:21:20.894" v="3095" actId="207"/>
          <ac:spMkLst>
            <pc:docMk/>
            <pc:sldMk cId="1895652186" sldId="508"/>
            <ac:spMk id="2" creationId="{2CED0939-2445-F1A3-21AE-0A535344DD5D}"/>
          </ac:spMkLst>
        </pc:spChg>
        <pc:spChg chg="mod">
          <ac:chgData name="Richard Chalk" userId="287f8aa4f4de1d19" providerId="LiveId" clId="{49675DFE-3F37-43F8-86E3-0DA7182B61D1}" dt="2023-07-04T13:15:03.296" v="2136" actId="14100"/>
          <ac:spMkLst>
            <pc:docMk/>
            <pc:sldMk cId="1895652186" sldId="508"/>
            <ac:spMk id="3" creationId="{173D56EC-57A4-FE19-1901-5242223ADD72}"/>
          </ac:spMkLst>
        </pc:spChg>
        <pc:spChg chg="mod">
          <ac:chgData name="Richard Chalk" userId="287f8aa4f4de1d19" providerId="LiveId" clId="{49675DFE-3F37-43F8-86E3-0DA7182B61D1}" dt="2023-07-04T13:17:41.838" v="2245" actId="20577"/>
          <ac:spMkLst>
            <pc:docMk/>
            <pc:sldMk cId="1895652186" sldId="508"/>
            <ac:spMk id="7" creationId="{EBD62573-4B50-EAD6-8C7E-C3AE6A9F45B4}"/>
          </ac:spMkLst>
        </pc:spChg>
        <pc:spChg chg="mod">
          <ac:chgData name="Richard Chalk" userId="287f8aa4f4de1d19" providerId="LiveId" clId="{49675DFE-3F37-43F8-86E3-0DA7182B61D1}" dt="2023-07-04T13:17:27.160" v="2243" actId="14100"/>
          <ac:spMkLst>
            <pc:docMk/>
            <pc:sldMk cId="1895652186" sldId="508"/>
            <ac:spMk id="8" creationId="{5F9379C8-0EB4-FF49-2608-E31B338FA9CD}"/>
          </ac:spMkLst>
        </pc:spChg>
        <pc:spChg chg="add mod">
          <ac:chgData name="Richard Chalk" userId="287f8aa4f4de1d19" providerId="LiveId" clId="{49675DFE-3F37-43F8-86E3-0DA7182B61D1}" dt="2023-07-04T13:15:44.742" v="2145" actId="1036"/>
          <ac:spMkLst>
            <pc:docMk/>
            <pc:sldMk cId="1895652186" sldId="508"/>
            <ac:spMk id="11" creationId="{9D2FE606-16D2-B81C-59A6-4B3799274F22}"/>
          </ac:spMkLst>
        </pc:spChg>
        <pc:spChg chg="mod">
          <ac:chgData name="Richard Chalk" userId="287f8aa4f4de1d19" providerId="LiveId" clId="{49675DFE-3F37-43F8-86E3-0DA7182B61D1}" dt="2023-07-04T13:16:23.313" v="2219" actId="1076"/>
          <ac:spMkLst>
            <pc:docMk/>
            <pc:sldMk cId="1895652186" sldId="508"/>
            <ac:spMk id="12" creationId="{47FBB063-A48B-96CC-2C52-34C7795F485F}"/>
          </ac:spMkLst>
        </pc:spChg>
        <pc:spChg chg="del">
          <ac:chgData name="Richard Chalk" userId="287f8aa4f4de1d19" providerId="LiveId" clId="{49675DFE-3F37-43F8-86E3-0DA7182B61D1}" dt="2023-07-04T13:14:32.564" v="2099" actId="478"/>
          <ac:spMkLst>
            <pc:docMk/>
            <pc:sldMk cId="1895652186" sldId="508"/>
            <ac:spMk id="14" creationId="{DAE04A23-7B74-4BE8-5B52-622BB6884743}"/>
          </ac:spMkLst>
        </pc:spChg>
        <pc:spChg chg="add mod">
          <ac:chgData name="Richard Chalk" userId="287f8aa4f4de1d19" providerId="LiveId" clId="{49675DFE-3F37-43F8-86E3-0DA7182B61D1}" dt="2023-07-04T13:16:27.058" v="2228" actId="1038"/>
          <ac:spMkLst>
            <pc:docMk/>
            <pc:sldMk cId="1895652186" sldId="508"/>
            <ac:spMk id="15" creationId="{AB241F1C-47F8-53EE-112E-FE66F7DE1F24}"/>
          </ac:spMkLst>
        </pc:spChg>
        <pc:picChg chg="del">
          <ac:chgData name="Richard Chalk" userId="287f8aa4f4de1d19" providerId="LiveId" clId="{49675DFE-3F37-43F8-86E3-0DA7182B61D1}" dt="2023-07-05T05:14:11.409" v="2841" actId="478"/>
          <ac:picMkLst>
            <pc:docMk/>
            <pc:sldMk cId="1895652186" sldId="508"/>
            <ac:picMk id="9" creationId="{BF35C8EC-4A33-B3DA-DB16-25C24D6BD8A9}"/>
          </ac:picMkLst>
        </pc:picChg>
        <pc:picChg chg="del mod">
          <ac:chgData name="Richard Chalk" userId="287f8aa4f4de1d19" providerId="LiveId" clId="{49675DFE-3F37-43F8-86E3-0DA7182B61D1}" dt="2023-07-05T05:21:07.010" v="3094" actId="478"/>
          <ac:picMkLst>
            <pc:docMk/>
            <pc:sldMk cId="1895652186" sldId="508"/>
            <ac:picMk id="10" creationId="{357917CD-2A85-AAD4-0D8B-3B60E594447E}"/>
          </ac:picMkLst>
        </pc:picChg>
        <pc:picChg chg="mod">
          <ac:chgData name="Richard Chalk" userId="287f8aa4f4de1d19" providerId="LiveId" clId="{49675DFE-3F37-43F8-86E3-0DA7182B61D1}" dt="2023-07-04T13:16:23.313" v="2219" actId="1076"/>
          <ac:picMkLst>
            <pc:docMk/>
            <pc:sldMk cId="1895652186" sldId="508"/>
            <ac:picMk id="13" creationId="{2B6D9CDF-0AA1-9356-D082-B6DE33E175BD}"/>
          </ac:picMkLst>
        </pc:picChg>
      </pc:sldChg>
      <pc:sldChg chg="addSp delSp modSp add mod modNotesTx">
        <pc:chgData name="Richard Chalk" userId="287f8aa4f4de1d19" providerId="LiveId" clId="{49675DFE-3F37-43F8-86E3-0DA7182B61D1}" dt="2023-07-05T05:22:43.337" v="3109" actId="6549"/>
        <pc:sldMkLst>
          <pc:docMk/>
          <pc:sldMk cId="2496683731" sldId="509"/>
        </pc:sldMkLst>
        <pc:spChg chg="mod">
          <ac:chgData name="Richard Chalk" userId="287f8aa4f4de1d19" providerId="LiveId" clId="{49675DFE-3F37-43F8-86E3-0DA7182B61D1}" dt="2023-07-05T05:22:06.095" v="3106" actId="20577"/>
          <ac:spMkLst>
            <pc:docMk/>
            <pc:sldMk cId="2496683731" sldId="509"/>
            <ac:spMk id="2" creationId="{2CED0939-2445-F1A3-21AE-0A535344DD5D}"/>
          </ac:spMkLst>
        </pc:spChg>
        <pc:spChg chg="del">
          <ac:chgData name="Richard Chalk" userId="287f8aa4f4de1d19" providerId="LiveId" clId="{49675DFE-3F37-43F8-86E3-0DA7182B61D1}" dt="2023-07-05T04:56:33.087" v="2489" actId="478"/>
          <ac:spMkLst>
            <pc:docMk/>
            <pc:sldMk cId="2496683731" sldId="509"/>
            <ac:spMk id="3" creationId="{173D56EC-57A4-FE19-1901-5242223ADD72}"/>
          </ac:spMkLst>
        </pc:spChg>
        <pc:spChg chg="mod">
          <ac:chgData name="Richard Chalk" userId="287f8aa4f4de1d19" providerId="LiveId" clId="{49675DFE-3F37-43F8-86E3-0DA7182B61D1}" dt="2023-07-04T14:29:59.291" v="2281" actId="20577"/>
          <ac:spMkLst>
            <pc:docMk/>
            <pc:sldMk cId="2496683731" sldId="509"/>
            <ac:spMk id="7" creationId="{EBD62573-4B50-EAD6-8C7E-C3AE6A9F45B4}"/>
          </ac:spMkLst>
        </pc:spChg>
        <pc:spChg chg="del">
          <ac:chgData name="Richard Chalk" userId="287f8aa4f4de1d19" providerId="LiveId" clId="{49675DFE-3F37-43F8-86E3-0DA7182B61D1}" dt="2023-07-05T04:56:36.938" v="2491" actId="478"/>
          <ac:spMkLst>
            <pc:docMk/>
            <pc:sldMk cId="2496683731" sldId="509"/>
            <ac:spMk id="8" creationId="{5F9379C8-0EB4-FF49-2608-E31B338FA9CD}"/>
          </ac:spMkLst>
        </pc:spChg>
        <pc:spChg chg="del">
          <ac:chgData name="Richard Chalk" userId="287f8aa4f4de1d19" providerId="LiveId" clId="{49675DFE-3F37-43F8-86E3-0DA7182B61D1}" dt="2023-07-05T04:56:43.055" v="2493" actId="478"/>
          <ac:spMkLst>
            <pc:docMk/>
            <pc:sldMk cId="2496683731" sldId="509"/>
            <ac:spMk id="11" creationId="{9D2FE606-16D2-B81C-59A6-4B3799274F22}"/>
          </ac:spMkLst>
        </pc:spChg>
        <pc:spChg chg="del">
          <ac:chgData name="Richard Chalk" userId="287f8aa4f4de1d19" providerId="LiveId" clId="{49675DFE-3F37-43F8-86E3-0DA7182B61D1}" dt="2023-07-05T04:56:44.639" v="2495" actId="478"/>
          <ac:spMkLst>
            <pc:docMk/>
            <pc:sldMk cId="2496683731" sldId="509"/>
            <ac:spMk id="12" creationId="{47FBB063-A48B-96CC-2C52-34C7795F485F}"/>
          </ac:spMkLst>
        </pc:spChg>
        <pc:spChg chg="add del">
          <ac:chgData name="Richard Chalk" userId="287f8aa4f4de1d19" providerId="LiveId" clId="{49675DFE-3F37-43F8-86E3-0DA7182B61D1}" dt="2023-07-05T04:56:30.612" v="2488" actId="478"/>
          <ac:spMkLst>
            <pc:docMk/>
            <pc:sldMk cId="2496683731" sldId="509"/>
            <ac:spMk id="14" creationId="{2847814A-E116-D950-5104-3FB78A97729B}"/>
          </ac:spMkLst>
        </pc:spChg>
        <pc:spChg chg="del">
          <ac:chgData name="Richard Chalk" userId="287f8aa4f4de1d19" providerId="LiveId" clId="{49675DFE-3F37-43F8-86E3-0DA7182B61D1}" dt="2023-07-05T04:56:45.452" v="2496" actId="478"/>
          <ac:spMkLst>
            <pc:docMk/>
            <pc:sldMk cId="2496683731" sldId="509"/>
            <ac:spMk id="15" creationId="{AB241F1C-47F8-53EE-112E-FE66F7DE1F24}"/>
          </ac:spMkLst>
        </pc:spChg>
        <pc:spChg chg="add mod ord">
          <ac:chgData name="Richard Chalk" userId="287f8aa4f4de1d19" providerId="LiveId" clId="{49675DFE-3F37-43F8-86E3-0DA7182B61D1}" dt="2023-07-05T05:08:54.440" v="2706" actId="14100"/>
          <ac:spMkLst>
            <pc:docMk/>
            <pc:sldMk cId="2496683731" sldId="509"/>
            <ac:spMk id="16" creationId="{D66CFC44-5935-9CDE-8D82-712AB261BA4B}"/>
          </ac:spMkLst>
        </pc:spChg>
        <pc:spChg chg="add mod">
          <ac:chgData name="Richard Chalk" userId="287f8aa4f4de1d19" providerId="LiveId" clId="{49675DFE-3F37-43F8-86E3-0DA7182B61D1}" dt="2023-07-05T05:01:58.112" v="2588" actId="1035"/>
          <ac:spMkLst>
            <pc:docMk/>
            <pc:sldMk cId="2496683731" sldId="509"/>
            <ac:spMk id="17" creationId="{9429C837-D9A2-C0B0-05A9-B0006F2D1871}"/>
          </ac:spMkLst>
        </pc:spChg>
        <pc:spChg chg="add del mod">
          <ac:chgData name="Richard Chalk" userId="287f8aa4f4de1d19" providerId="LiveId" clId="{49675DFE-3F37-43F8-86E3-0DA7182B61D1}" dt="2023-07-05T05:01:03.264" v="2560"/>
          <ac:spMkLst>
            <pc:docMk/>
            <pc:sldMk cId="2496683731" sldId="509"/>
            <ac:spMk id="20" creationId="{2219486F-D916-0DB3-4A42-4A80DBC16782}"/>
          </ac:spMkLst>
        </pc:spChg>
        <pc:spChg chg="add mod">
          <ac:chgData name="Richard Chalk" userId="287f8aa4f4de1d19" providerId="LiveId" clId="{49675DFE-3F37-43F8-86E3-0DA7182B61D1}" dt="2023-07-05T05:22:43.337" v="3109" actId="6549"/>
          <ac:spMkLst>
            <pc:docMk/>
            <pc:sldMk cId="2496683731" sldId="509"/>
            <ac:spMk id="21" creationId="{2C0CDD3E-68E7-4FDF-40F5-D5699A73BEE0}"/>
          </ac:spMkLst>
        </pc:spChg>
        <pc:spChg chg="add mod">
          <ac:chgData name="Richard Chalk" userId="287f8aa4f4de1d19" providerId="LiveId" clId="{49675DFE-3F37-43F8-86E3-0DA7182B61D1}" dt="2023-07-05T05:02:06.427" v="2598" actId="1036"/>
          <ac:spMkLst>
            <pc:docMk/>
            <pc:sldMk cId="2496683731" sldId="509"/>
            <ac:spMk id="23" creationId="{EEA46CC2-EB43-92C8-3630-87AC20712EA2}"/>
          </ac:spMkLst>
        </pc:spChg>
        <pc:spChg chg="add mod">
          <ac:chgData name="Richard Chalk" userId="287f8aa4f4de1d19" providerId="LiveId" clId="{49675DFE-3F37-43F8-86E3-0DA7182B61D1}" dt="2023-07-05T05:06:57.820" v="2691" actId="1036"/>
          <ac:spMkLst>
            <pc:docMk/>
            <pc:sldMk cId="2496683731" sldId="509"/>
            <ac:spMk id="24" creationId="{F8D8E1B8-1897-8640-2B70-7256BD8EB4C8}"/>
          </ac:spMkLst>
        </pc:spChg>
        <pc:picChg chg="del">
          <ac:chgData name="Richard Chalk" userId="287f8aa4f4de1d19" providerId="LiveId" clId="{49675DFE-3F37-43F8-86E3-0DA7182B61D1}" dt="2023-07-05T05:08:29.021" v="2702" actId="478"/>
          <ac:picMkLst>
            <pc:docMk/>
            <pc:sldMk cId="2496683731" sldId="509"/>
            <ac:picMk id="9" creationId="{BF35C8EC-4A33-B3DA-DB16-25C24D6BD8A9}"/>
          </ac:picMkLst>
        </pc:picChg>
        <pc:picChg chg="mod">
          <ac:chgData name="Richard Chalk" userId="287f8aa4f4de1d19" providerId="LiveId" clId="{49675DFE-3F37-43F8-86E3-0DA7182B61D1}" dt="2023-07-05T04:58:37.051" v="2514" actId="1076"/>
          <ac:picMkLst>
            <pc:docMk/>
            <pc:sldMk cId="2496683731" sldId="509"/>
            <ac:picMk id="10" creationId="{357917CD-2A85-AAD4-0D8B-3B60E594447E}"/>
          </ac:picMkLst>
        </pc:picChg>
        <pc:picChg chg="del">
          <ac:chgData name="Richard Chalk" userId="287f8aa4f4de1d19" providerId="LiveId" clId="{49675DFE-3F37-43F8-86E3-0DA7182B61D1}" dt="2023-07-05T04:56:43.800" v="2494" actId="478"/>
          <ac:picMkLst>
            <pc:docMk/>
            <pc:sldMk cId="2496683731" sldId="509"/>
            <ac:picMk id="13" creationId="{2B6D9CDF-0AA1-9356-D082-B6DE33E175BD}"/>
          </ac:picMkLst>
        </pc:picChg>
        <pc:picChg chg="add del mod">
          <ac:chgData name="Richard Chalk" userId="287f8aa4f4de1d19" providerId="LiveId" clId="{49675DFE-3F37-43F8-86E3-0DA7182B61D1}" dt="2023-07-05T05:06:48.659" v="2687" actId="478"/>
          <ac:picMkLst>
            <pc:docMk/>
            <pc:sldMk cId="2496683731" sldId="509"/>
            <ac:picMk id="18" creationId="{238A2357-899C-969E-730D-44AAC56D34FF}"/>
          </ac:picMkLst>
        </pc:picChg>
        <pc:picChg chg="add mod">
          <ac:chgData name="Richard Chalk" userId="287f8aa4f4de1d19" providerId="LiveId" clId="{49675DFE-3F37-43F8-86E3-0DA7182B61D1}" dt="2023-07-05T05:09:10.616" v="2733" actId="1036"/>
          <ac:picMkLst>
            <pc:docMk/>
            <pc:sldMk cId="2496683731" sldId="509"/>
            <ac:picMk id="22" creationId="{32FE7DAD-16C2-F38D-DE5D-F196D1AB938A}"/>
          </ac:picMkLst>
        </pc:picChg>
        <pc:picChg chg="add mod">
          <ac:chgData name="Richard Chalk" userId="287f8aa4f4de1d19" providerId="LiveId" clId="{49675DFE-3F37-43F8-86E3-0DA7182B61D1}" dt="2023-07-05T05:09:05.400" v="2708" actId="1076"/>
          <ac:picMkLst>
            <pc:docMk/>
            <pc:sldMk cId="2496683731" sldId="509"/>
            <ac:picMk id="2050" creationId="{DCDDF168-5BA0-6D9A-E926-2ADCFE0F8517}"/>
          </ac:picMkLst>
        </pc:picChg>
      </pc:sldChg>
      <pc:sldChg chg="addSp delSp modSp add mod modNotesTx">
        <pc:chgData name="Richard Chalk" userId="287f8aa4f4de1d19" providerId="LiveId" clId="{49675DFE-3F37-43F8-86E3-0DA7182B61D1}" dt="2023-07-05T05:24:44.451" v="3138" actId="1076"/>
        <pc:sldMkLst>
          <pc:docMk/>
          <pc:sldMk cId="108713598" sldId="510"/>
        </pc:sldMkLst>
        <pc:spChg chg="mod">
          <ac:chgData name="Richard Chalk" userId="287f8aa4f4de1d19" providerId="LiveId" clId="{49675DFE-3F37-43F8-86E3-0DA7182B61D1}" dt="2023-07-05T05:23:25.560" v="3117" actId="207"/>
          <ac:spMkLst>
            <pc:docMk/>
            <pc:sldMk cId="108713598" sldId="510"/>
            <ac:spMk id="2" creationId="{2CED0939-2445-F1A3-21AE-0A535344DD5D}"/>
          </ac:spMkLst>
        </pc:spChg>
        <pc:spChg chg="mod">
          <ac:chgData name="Richard Chalk" userId="287f8aa4f4de1d19" providerId="LiveId" clId="{49675DFE-3F37-43F8-86E3-0DA7182B61D1}" dt="2023-07-05T05:11:34.303" v="2755" actId="14100"/>
          <ac:spMkLst>
            <pc:docMk/>
            <pc:sldMk cId="108713598" sldId="510"/>
            <ac:spMk id="3" creationId="{173D56EC-57A4-FE19-1901-5242223ADD72}"/>
          </ac:spMkLst>
        </pc:spChg>
        <pc:spChg chg="mod">
          <ac:chgData name="Richard Chalk" userId="287f8aa4f4de1d19" providerId="LiveId" clId="{49675DFE-3F37-43F8-86E3-0DA7182B61D1}" dt="2023-07-04T19:00:04.280" v="2293" actId="20577"/>
          <ac:spMkLst>
            <pc:docMk/>
            <pc:sldMk cId="108713598" sldId="510"/>
            <ac:spMk id="7" creationId="{EBD62573-4B50-EAD6-8C7E-C3AE6A9F45B4}"/>
          </ac:spMkLst>
        </pc:spChg>
        <pc:spChg chg="del">
          <ac:chgData name="Richard Chalk" userId="287f8aa4f4de1d19" providerId="LiveId" clId="{49675DFE-3F37-43F8-86E3-0DA7182B61D1}" dt="2023-07-05T05:10:31.409" v="2743" actId="478"/>
          <ac:spMkLst>
            <pc:docMk/>
            <pc:sldMk cId="108713598" sldId="510"/>
            <ac:spMk id="8" creationId="{5F9379C8-0EB4-FF49-2608-E31B338FA9CD}"/>
          </ac:spMkLst>
        </pc:spChg>
        <pc:spChg chg="del">
          <ac:chgData name="Richard Chalk" userId="287f8aa4f4de1d19" providerId="LiveId" clId="{49675DFE-3F37-43F8-86E3-0DA7182B61D1}" dt="2023-07-05T05:10:33.110" v="2745" actId="478"/>
          <ac:spMkLst>
            <pc:docMk/>
            <pc:sldMk cId="108713598" sldId="510"/>
            <ac:spMk id="11" creationId="{9D2FE606-16D2-B81C-59A6-4B3799274F22}"/>
          </ac:spMkLst>
        </pc:spChg>
        <pc:spChg chg="del">
          <ac:chgData name="Richard Chalk" userId="287f8aa4f4de1d19" providerId="LiveId" clId="{49675DFE-3F37-43F8-86E3-0DA7182B61D1}" dt="2023-07-05T05:10:30.341" v="2742" actId="478"/>
          <ac:spMkLst>
            <pc:docMk/>
            <pc:sldMk cId="108713598" sldId="510"/>
            <ac:spMk id="12" creationId="{47FBB063-A48B-96CC-2C52-34C7795F485F}"/>
          </ac:spMkLst>
        </pc:spChg>
        <pc:spChg chg="del">
          <ac:chgData name="Richard Chalk" userId="287f8aa4f4de1d19" providerId="LiveId" clId="{49675DFE-3F37-43F8-86E3-0DA7182B61D1}" dt="2023-07-05T05:09:25.180" v="2735" actId="478"/>
          <ac:spMkLst>
            <pc:docMk/>
            <pc:sldMk cId="108713598" sldId="510"/>
            <ac:spMk id="14" creationId="{2847814A-E116-D950-5104-3FB78A97729B}"/>
          </ac:spMkLst>
        </pc:spChg>
        <pc:spChg chg="del">
          <ac:chgData name="Richard Chalk" userId="287f8aa4f4de1d19" providerId="LiveId" clId="{49675DFE-3F37-43F8-86E3-0DA7182B61D1}" dt="2023-07-05T05:10:32.157" v="2744" actId="478"/>
          <ac:spMkLst>
            <pc:docMk/>
            <pc:sldMk cId="108713598" sldId="510"/>
            <ac:spMk id="15" creationId="{AB241F1C-47F8-53EE-112E-FE66F7DE1F24}"/>
          </ac:spMkLst>
        </pc:spChg>
        <pc:spChg chg="add mod">
          <ac:chgData name="Richard Chalk" userId="287f8aa4f4de1d19" providerId="LiveId" clId="{49675DFE-3F37-43F8-86E3-0DA7182B61D1}" dt="2023-07-05T05:24:38.924" v="3137" actId="20577"/>
          <ac:spMkLst>
            <pc:docMk/>
            <pc:sldMk cId="108713598" sldId="510"/>
            <ac:spMk id="17" creationId="{CAF0701B-C5F3-3E2A-5BD5-1777621810A6}"/>
          </ac:spMkLst>
        </pc:spChg>
        <pc:spChg chg="add mod">
          <ac:chgData name="Richard Chalk" userId="287f8aa4f4de1d19" providerId="LiveId" clId="{49675DFE-3F37-43F8-86E3-0DA7182B61D1}" dt="2023-07-05T05:23:32.020" v="3121" actId="20577"/>
          <ac:spMkLst>
            <pc:docMk/>
            <pc:sldMk cId="108713598" sldId="510"/>
            <ac:spMk id="20" creationId="{0535DB8F-D00B-3F96-6ADB-6A2AF9850DCD}"/>
          </ac:spMkLst>
        </pc:spChg>
        <pc:spChg chg="add mod">
          <ac:chgData name="Richard Chalk" userId="287f8aa4f4de1d19" providerId="LiveId" clId="{49675DFE-3F37-43F8-86E3-0DA7182B61D1}" dt="2023-07-05T05:16:21.752" v="2978" actId="14100"/>
          <ac:spMkLst>
            <pc:docMk/>
            <pc:sldMk cId="108713598" sldId="510"/>
            <ac:spMk id="22" creationId="{120FCFC2-BC5F-C545-94C8-8BBCA627CCDA}"/>
          </ac:spMkLst>
        </pc:spChg>
        <pc:picChg chg="del">
          <ac:chgData name="Richard Chalk" userId="287f8aa4f4de1d19" providerId="LiveId" clId="{49675DFE-3F37-43F8-86E3-0DA7182B61D1}" dt="2023-07-05T05:09:26.733" v="2736" actId="478"/>
          <ac:picMkLst>
            <pc:docMk/>
            <pc:sldMk cId="108713598" sldId="510"/>
            <ac:picMk id="9" creationId="{BF35C8EC-4A33-B3DA-DB16-25C24D6BD8A9}"/>
          </ac:picMkLst>
        </pc:picChg>
        <pc:picChg chg="del">
          <ac:chgData name="Richard Chalk" userId="287f8aa4f4de1d19" providerId="LiveId" clId="{49675DFE-3F37-43F8-86E3-0DA7182B61D1}" dt="2023-07-05T05:09:28.647" v="2737" actId="478"/>
          <ac:picMkLst>
            <pc:docMk/>
            <pc:sldMk cId="108713598" sldId="510"/>
            <ac:picMk id="10" creationId="{357917CD-2A85-AAD4-0D8B-3B60E594447E}"/>
          </ac:picMkLst>
        </pc:picChg>
        <pc:picChg chg="del">
          <ac:chgData name="Richard Chalk" userId="287f8aa4f4de1d19" providerId="LiveId" clId="{49675DFE-3F37-43F8-86E3-0DA7182B61D1}" dt="2023-07-05T05:10:28.697" v="2741" actId="478"/>
          <ac:picMkLst>
            <pc:docMk/>
            <pc:sldMk cId="108713598" sldId="510"/>
            <ac:picMk id="13" creationId="{2B6D9CDF-0AA1-9356-D082-B6DE33E175BD}"/>
          </ac:picMkLst>
        </pc:picChg>
        <pc:picChg chg="add mod">
          <ac:chgData name="Richard Chalk" userId="287f8aa4f4de1d19" providerId="LiveId" clId="{49675DFE-3F37-43F8-86E3-0DA7182B61D1}" dt="2023-07-05T05:09:39.939" v="2740" actId="1038"/>
          <ac:picMkLst>
            <pc:docMk/>
            <pc:sldMk cId="108713598" sldId="510"/>
            <ac:picMk id="16" creationId="{3D7D0F8C-A2A3-49E8-9BC6-4E599CE624E2}"/>
          </ac:picMkLst>
        </pc:picChg>
        <pc:picChg chg="add mod">
          <ac:chgData name="Richard Chalk" userId="287f8aa4f4de1d19" providerId="LiveId" clId="{49675DFE-3F37-43F8-86E3-0DA7182B61D1}" dt="2023-07-05T05:15:09.652" v="2852" actId="1076"/>
          <ac:picMkLst>
            <pc:docMk/>
            <pc:sldMk cId="108713598" sldId="510"/>
            <ac:picMk id="18" creationId="{1610344C-9D06-D798-AAC6-2ABA063D4617}"/>
          </ac:picMkLst>
        </pc:picChg>
        <pc:picChg chg="add mod">
          <ac:chgData name="Richard Chalk" userId="287f8aa4f4de1d19" providerId="LiveId" clId="{49675DFE-3F37-43F8-86E3-0DA7182B61D1}" dt="2023-07-05T05:15:22.930" v="2953" actId="1037"/>
          <ac:picMkLst>
            <pc:docMk/>
            <pc:sldMk cId="108713598" sldId="510"/>
            <ac:picMk id="19" creationId="{89984E91-BBFE-1CEC-88ED-1FCB3C8743F1}"/>
          </ac:picMkLst>
        </pc:picChg>
        <pc:picChg chg="add mod">
          <ac:chgData name="Richard Chalk" userId="287f8aa4f4de1d19" providerId="LiveId" clId="{49675DFE-3F37-43F8-86E3-0DA7182B61D1}" dt="2023-07-05T05:16:00.304" v="2972" actId="1076"/>
          <ac:picMkLst>
            <pc:docMk/>
            <pc:sldMk cId="108713598" sldId="510"/>
            <ac:picMk id="21" creationId="{A51A4BE9-C55E-85C5-A278-4F3D7379C6FF}"/>
          </ac:picMkLst>
        </pc:picChg>
        <pc:picChg chg="add mod">
          <ac:chgData name="Richard Chalk" userId="287f8aa4f4de1d19" providerId="LiveId" clId="{49675DFE-3F37-43F8-86E3-0DA7182B61D1}" dt="2023-07-05T05:24:44.451" v="3138" actId="1076"/>
          <ac:picMkLst>
            <pc:docMk/>
            <pc:sldMk cId="108713598" sldId="510"/>
            <ac:picMk id="4098" creationId="{185D879C-02B9-E813-8915-E59D2F12AF17}"/>
          </ac:picMkLst>
        </pc:picChg>
        <pc:cxnChg chg="mod">
          <ac:chgData name="Richard Chalk" userId="287f8aa4f4de1d19" providerId="LiveId" clId="{49675DFE-3F37-43F8-86E3-0DA7182B61D1}" dt="2023-07-05T05:11:37.364" v="2786" actId="1038"/>
          <ac:cxnSpMkLst>
            <pc:docMk/>
            <pc:sldMk cId="108713598" sldId="510"/>
            <ac:cxnSpMk id="4" creationId="{8E10E644-46F5-F891-B4EC-377F5D56B5D8}"/>
          </ac:cxnSpMkLst>
        </pc:cxnChg>
      </pc:sldChg>
    </pc:docChg>
  </pc:docChgLst>
  <pc:docChgLst>
    <pc:chgData name="Richard Chalk" userId="287f8aa4f4de1d19" providerId="LiveId" clId="{689A496D-2703-46C0-8867-A6C3EB6BF56D}"/>
    <pc:docChg chg="undo custSel addSld delSld modSld sldOrd">
      <pc:chgData name="Richard Chalk" userId="287f8aa4f4de1d19" providerId="LiveId" clId="{689A496D-2703-46C0-8867-A6C3EB6BF56D}" dt="2023-10-05T10:17:44.386" v="6759" actId="6549"/>
      <pc:docMkLst>
        <pc:docMk/>
      </pc:docMkLst>
      <pc:sldChg chg="modSp mod">
        <pc:chgData name="Richard Chalk" userId="287f8aa4f4de1d19" providerId="LiveId" clId="{689A496D-2703-46C0-8867-A6C3EB6BF56D}" dt="2023-09-30T19:28:44.517" v="17" actId="20577"/>
        <pc:sldMkLst>
          <pc:docMk/>
          <pc:sldMk cId="3213385662" sldId="309"/>
        </pc:sldMkLst>
        <pc:spChg chg="mod">
          <ac:chgData name="Richard Chalk" userId="287f8aa4f4de1d19" providerId="LiveId" clId="{689A496D-2703-46C0-8867-A6C3EB6BF56D}" dt="2023-09-30T19:28:44.517" v="17" actId="20577"/>
          <ac:spMkLst>
            <pc:docMk/>
            <pc:sldMk cId="3213385662" sldId="309"/>
            <ac:spMk id="118" creationId="{00000000-0000-0000-0000-000000000000}"/>
          </ac:spMkLst>
        </pc:spChg>
      </pc:sldChg>
      <pc:sldChg chg="addSp delSp modSp mod modNotesTx">
        <pc:chgData name="Richard Chalk" userId="287f8aa4f4de1d19" providerId="LiveId" clId="{689A496D-2703-46C0-8867-A6C3EB6BF56D}" dt="2023-10-05T10:16:54.830" v="6752" actId="207"/>
        <pc:sldMkLst>
          <pc:docMk/>
          <pc:sldMk cId="2331944968" sldId="530"/>
        </pc:sldMkLst>
        <pc:spChg chg="add del mod">
          <ac:chgData name="Richard Chalk" userId="287f8aa4f4de1d19" providerId="LiveId" clId="{689A496D-2703-46C0-8867-A6C3EB6BF56D}" dt="2023-10-01T10:36:24.086" v="1523" actId="478"/>
          <ac:spMkLst>
            <pc:docMk/>
            <pc:sldMk cId="2331944968" sldId="530"/>
            <ac:spMk id="4" creationId="{F52CCAF8-756E-27AA-804C-3903A85FECE2}"/>
          </ac:spMkLst>
        </pc:spChg>
        <pc:spChg chg="mod">
          <ac:chgData name="Richard Chalk" userId="287f8aa4f4de1d19" providerId="LiveId" clId="{689A496D-2703-46C0-8867-A6C3EB6BF56D}" dt="2023-10-05T10:16:54.830" v="6752" actId="207"/>
          <ac:spMkLst>
            <pc:docMk/>
            <pc:sldMk cId="2331944968" sldId="530"/>
            <ac:spMk id="18" creationId="{CBF4E8CD-055F-8FAC-58DB-DB42DE1E6C1D}"/>
          </ac:spMkLst>
        </pc:spChg>
        <pc:spChg chg="mod">
          <ac:chgData name="Richard Chalk" userId="287f8aa4f4de1d19" providerId="LiveId" clId="{689A496D-2703-46C0-8867-A6C3EB6BF56D}" dt="2023-10-01T10:37:47.179" v="1602" actId="20577"/>
          <ac:spMkLst>
            <pc:docMk/>
            <pc:sldMk cId="2331944968" sldId="530"/>
            <ac:spMk id="658" creationId="{00000000-0000-0000-0000-000000000000}"/>
          </ac:spMkLst>
        </pc:spChg>
        <pc:picChg chg="add mod">
          <ac:chgData name="Richard Chalk" userId="287f8aa4f4de1d19" providerId="LiveId" clId="{689A496D-2703-46C0-8867-A6C3EB6BF56D}" dt="2023-10-01T10:36:30.997" v="1554" actId="1037"/>
          <ac:picMkLst>
            <pc:docMk/>
            <pc:sldMk cId="2331944968" sldId="530"/>
            <ac:picMk id="10" creationId="{22BE0701-C975-23EA-133B-3F413E5A2BD7}"/>
          </ac:picMkLst>
        </pc:picChg>
        <pc:picChg chg="add mod">
          <ac:chgData name="Richard Chalk" userId="287f8aa4f4de1d19" providerId="LiveId" clId="{689A496D-2703-46C0-8867-A6C3EB6BF56D}" dt="2023-10-01T10:37:55.462" v="1609" actId="1036"/>
          <ac:picMkLst>
            <pc:docMk/>
            <pc:sldMk cId="2331944968" sldId="530"/>
            <ac:picMk id="11" creationId="{A4E7E31E-82EE-8AFB-90E2-E8EE0B6160D9}"/>
          </ac:picMkLst>
        </pc:picChg>
        <pc:picChg chg="del">
          <ac:chgData name="Richard Chalk" userId="287f8aa4f4de1d19" providerId="LiveId" clId="{689A496D-2703-46C0-8867-A6C3EB6BF56D}" dt="2023-09-30T19:29:20.168" v="22" actId="478"/>
          <ac:picMkLst>
            <pc:docMk/>
            <pc:sldMk cId="2331944968" sldId="530"/>
            <ac:picMk id="14" creationId="{2E5A13DB-CCEA-DFCD-FA74-96A8F87D07B3}"/>
          </ac:picMkLst>
        </pc:picChg>
        <pc:picChg chg="del">
          <ac:chgData name="Richard Chalk" userId="287f8aa4f4de1d19" providerId="LiveId" clId="{689A496D-2703-46C0-8867-A6C3EB6BF56D}" dt="2023-09-30T19:29:20.168" v="22" actId="478"/>
          <ac:picMkLst>
            <pc:docMk/>
            <pc:sldMk cId="2331944968" sldId="530"/>
            <ac:picMk id="1028" creationId="{FC558477-1878-03C7-0AEE-302DE844A504}"/>
          </ac:picMkLst>
        </pc:picChg>
        <pc:picChg chg="del">
          <ac:chgData name="Richard Chalk" userId="287f8aa4f4de1d19" providerId="LiveId" clId="{689A496D-2703-46C0-8867-A6C3EB6BF56D}" dt="2023-09-30T19:29:20.168" v="22" actId="478"/>
          <ac:picMkLst>
            <pc:docMk/>
            <pc:sldMk cId="2331944968" sldId="530"/>
            <ac:picMk id="1030" creationId="{1BB15191-81F8-5454-97D0-78184B629DFF}"/>
          </ac:picMkLst>
        </pc:picChg>
        <pc:picChg chg="del">
          <ac:chgData name="Richard Chalk" userId="287f8aa4f4de1d19" providerId="LiveId" clId="{689A496D-2703-46C0-8867-A6C3EB6BF56D}" dt="2023-09-30T19:29:20.168" v="22" actId="478"/>
          <ac:picMkLst>
            <pc:docMk/>
            <pc:sldMk cId="2331944968" sldId="530"/>
            <ac:picMk id="1032" creationId="{206A7F38-98A4-8104-E573-0C907149EB35}"/>
          </ac:picMkLst>
        </pc:picChg>
        <pc:picChg chg="del">
          <ac:chgData name="Richard Chalk" userId="287f8aa4f4de1d19" providerId="LiveId" clId="{689A496D-2703-46C0-8867-A6C3EB6BF56D}" dt="2023-09-30T19:29:20.168" v="22" actId="478"/>
          <ac:picMkLst>
            <pc:docMk/>
            <pc:sldMk cId="2331944968" sldId="530"/>
            <ac:picMk id="1034" creationId="{E0C12C44-8A31-601B-3E95-4EFA1B764A0F}"/>
          </ac:picMkLst>
        </pc:picChg>
      </pc:sldChg>
      <pc:sldChg chg="del">
        <pc:chgData name="Richard Chalk" userId="287f8aa4f4de1d19" providerId="LiveId" clId="{689A496D-2703-46C0-8867-A6C3EB6BF56D}" dt="2023-10-02T06:50:16.597" v="5413" actId="47"/>
        <pc:sldMkLst>
          <pc:docMk/>
          <pc:sldMk cId="3334673230" sldId="597"/>
        </pc:sldMkLst>
      </pc:sldChg>
      <pc:sldChg chg="del">
        <pc:chgData name="Richard Chalk" userId="287f8aa4f4de1d19" providerId="LiveId" clId="{689A496D-2703-46C0-8867-A6C3EB6BF56D}" dt="2023-10-02T06:50:16.597" v="5413" actId="47"/>
        <pc:sldMkLst>
          <pc:docMk/>
          <pc:sldMk cId="4150639190" sldId="598"/>
        </pc:sldMkLst>
      </pc:sldChg>
      <pc:sldChg chg="del">
        <pc:chgData name="Richard Chalk" userId="287f8aa4f4de1d19" providerId="LiveId" clId="{689A496D-2703-46C0-8867-A6C3EB6BF56D}" dt="2023-10-02T06:50:16.597" v="5413" actId="47"/>
        <pc:sldMkLst>
          <pc:docMk/>
          <pc:sldMk cId="1221346820" sldId="599"/>
        </pc:sldMkLst>
      </pc:sldChg>
      <pc:sldChg chg="del">
        <pc:chgData name="Richard Chalk" userId="287f8aa4f4de1d19" providerId="LiveId" clId="{689A496D-2703-46C0-8867-A6C3EB6BF56D}" dt="2023-10-02T06:50:16.597" v="5413" actId="47"/>
        <pc:sldMkLst>
          <pc:docMk/>
          <pc:sldMk cId="3600061225" sldId="601"/>
        </pc:sldMkLst>
      </pc:sldChg>
      <pc:sldChg chg="del">
        <pc:chgData name="Richard Chalk" userId="287f8aa4f4de1d19" providerId="LiveId" clId="{689A496D-2703-46C0-8867-A6C3EB6BF56D}" dt="2023-10-02T06:50:16.597" v="5413" actId="47"/>
        <pc:sldMkLst>
          <pc:docMk/>
          <pc:sldMk cId="2716617368" sldId="602"/>
        </pc:sldMkLst>
      </pc:sldChg>
      <pc:sldChg chg="addSp delSp modSp mod">
        <pc:chgData name="Richard Chalk" userId="287f8aa4f4de1d19" providerId="LiveId" clId="{689A496D-2703-46C0-8867-A6C3EB6BF56D}" dt="2023-10-01T10:41:13.797" v="1769" actId="113"/>
        <pc:sldMkLst>
          <pc:docMk/>
          <pc:sldMk cId="3144443575" sldId="610"/>
        </pc:sldMkLst>
        <pc:spChg chg="mod ord">
          <ac:chgData name="Richard Chalk" userId="287f8aa4f4de1d19" providerId="LiveId" clId="{689A496D-2703-46C0-8867-A6C3EB6BF56D}" dt="2023-10-01T10:40:56.620" v="1768" actId="207"/>
          <ac:spMkLst>
            <pc:docMk/>
            <pc:sldMk cId="3144443575" sldId="610"/>
            <ac:spMk id="2" creationId="{2CED0939-2445-F1A3-21AE-0A535344DD5D}"/>
          </ac:spMkLst>
        </pc:spChg>
        <pc:spChg chg="mod">
          <ac:chgData name="Richard Chalk" userId="287f8aa4f4de1d19" providerId="LiveId" clId="{689A496D-2703-46C0-8867-A6C3EB6BF56D}" dt="2023-10-01T10:41:13.797" v="1769" actId="113"/>
          <ac:spMkLst>
            <pc:docMk/>
            <pc:sldMk cId="3144443575" sldId="610"/>
            <ac:spMk id="3" creationId="{173D56EC-57A4-FE19-1901-5242223ADD72}"/>
          </ac:spMkLst>
        </pc:spChg>
        <pc:spChg chg="mod">
          <ac:chgData name="Richard Chalk" userId="287f8aa4f4de1d19" providerId="LiveId" clId="{689A496D-2703-46C0-8867-A6C3EB6BF56D}" dt="2023-09-30T19:40:00.712" v="39"/>
          <ac:spMkLst>
            <pc:docMk/>
            <pc:sldMk cId="3144443575" sldId="610"/>
            <ac:spMk id="7" creationId="{EBD62573-4B50-EAD6-8C7E-C3AE6A9F45B4}"/>
          </ac:spMkLst>
        </pc:spChg>
        <pc:spChg chg="add del">
          <ac:chgData name="Richard Chalk" userId="287f8aa4f4de1d19" providerId="LiveId" clId="{689A496D-2703-46C0-8867-A6C3EB6BF56D}" dt="2023-09-30T19:41:19.531" v="85" actId="22"/>
          <ac:spMkLst>
            <pc:docMk/>
            <pc:sldMk cId="3144443575" sldId="610"/>
            <ac:spMk id="8" creationId="{21A8C296-B410-7D37-48B1-DDB584F27BA8}"/>
          </ac:spMkLst>
        </pc:spChg>
        <pc:spChg chg="add mod">
          <ac:chgData name="Richard Chalk" userId="287f8aa4f4de1d19" providerId="LiveId" clId="{689A496D-2703-46C0-8867-A6C3EB6BF56D}" dt="2023-09-30T19:42:44.525" v="114"/>
          <ac:spMkLst>
            <pc:docMk/>
            <pc:sldMk cId="3144443575" sldId="610"/>
            <ac:spMk id="9" creationId="{A520817F-C359-635A-EE2D-5965B44732FA}"/>
          </ac:spMkLst>
        </pc:spChg>
        <pc:picChg chg="add mod">
          <ac:chgData name="Richard Chalk" userId="287f8aa4f4de1d19" providerId="LiveId" clId="{689A496D-2703-46C0-8867-A6C3EB6BF56D}" dt="2023-10-01T10:40:22.037" v="1615" actId="1076"/>
          <ac:picMkLst>
            <pc:docMk/>
            <pc:sldMk cId="3144443575" sldId="610"/>
            <ac:picMk id="6" creationId="{3625A85E-AC9F-3249-1754-E68F16E56521}"/>
          </ac:picMkLst>
        </pc:picChg>
        <pc:picChg chg="add mod">
          <ac:chgData name="Richard Chalk" userId="287f8aa4f4de1d19" providerId="LiveId" clId="{689A496D-2703-46C0-8867-A6C3EB6BF56D}" dt="2023-09-30T19:46:03.095" v="343" actId="1035"/>
          <ac:picMkLst>
            <pc:docMk/>
            <pc:sldMk cId="3144443575" sldId="610"/>
            <ac:picMk id="11" creationId="{31D49BA2-DD90-621F-5F7A-AFE2E8DE0547}"/>
          </ac:picMkLst>
        </pc:picChg>
        <pc:picChg chg="add del">
          <ac:chgData name="Richard Chalk" userId="287f8aa4f4de1d19" providerId="LiveId" clId="{689A496D-2703-46C0-8867-A6C3EB6BF56D}" dt="2023-09-30T19:46:53.458" v="350" actId="22"/>
          <ac:picMkLst>
            <pc:docMk/>
            <pc:sldMk cId="3144443575" sldId="610"/>
            <ac:picMk id="13" creationId="{8C14684C-5DB3-E7C7-0BF3-71A97E44EBE0}"/>
          </ac:picMkLst>
        </pc:picChg>
        <pc:picChg chg="add del">
          <ac:chgData name="Richard Chalk" userId="287f8aa4f4de1d19" providerId="LiveId" clId="{689A496D-2703-46C0-8867-A6C3EB6BF56D}" dt="2023-09-30T19:46:55.982" v="352" actId="22"/>
          <ac:picMkLst>
            <pc:docMk/>
            <pc:sldMk cId="3144443575" sldId="610"/>
            <ac:picMk id="15" creationId="{515A4505-A0F2-81A5-96D7-05329C3AF1EE}"/>
          </ac:picMkLst>
        </pc:picChg>
        <pc:picChg chg="add mod">
          <ac:chgData name="Richard Chalk" userId="287f8aa4f4de1d19" providerId="LiveId" clId="{689A496D-2703-46C0-8867-A6C3EB6BF56D}" dt="2023-09-30T19:42:36.392" v="113" actId="1035"/>
          <ac:picMkLst>
            <pc:docMk/>
            <pc:sldMk cId="3144443575" sldId="610"/>
            <ac:picMk id="1026" creationId="{2E34B954-10C9-9ED8-8E11-F7D6C849C3F3}"/>
          </ac:picMkLst>
        </pc:picChg>
        <pc:picChg chg="add del mod">
          <ac:chgData name="Richard Chalk" userId="287f8aa4f4de1d19" providerId="LiveId" clId="{689A496D-2703-46C0-8867-A6C3EB6BF56D}" dt="2023-09-30T19:45:42.889" v="318" actId="478"/>
          <ac:picMkLst>
            <pc:docMk/>
            <pc:sldMk cId="3144443575" sldId="610"/>
            <ac:picMk id="1028" creationId="{8B27DA17-7059-A7D0-E527-E79767AF9FFE}"/>
          </ac:picMkLst>
        </pc:picChg>
        <pc:picChg chg="del">
          <ac:chgData name="Richard Chalk" userId="287f8aa4f4de1d19" providerId="LiveId" clId="{689A496D-2703-46C0-8867-A6C3EB6BF56D}" dt="2023-09-30T19:42:30.267" v="99" actId="478"/>
          <ac:picMkLst>
            <pc:docMk/>
            <pc:sldMk cId="3144443575" sldId="610"/>
            <ac:picMk id="2050" creationId="{C47EF9AB-22CE-7341-F05B-2501528152F5}"/>
          </ac:picMkLst>
        </pc:picChg>
        <pc:picChg chg="del">
          <ac:chgData name="Richard Chalk" userId="287f8aa4f4de1d19" providerId="LiveId" clId="{689A496D-2703-46C0-8867-A6C3EB6BF56D}" dt="2023-09-30T19:40:25.939" v="46" actId="478"/>
          <ac:picMkLst>
            <pc:docMk/>
            <pc:sldMk cId="3144443575" sldId="610"/>
            <ac:picMk id="2052" creationId="{FBCA4C7F-35F0-40DB-4AF7-2C55FF850F00}"/>
          </ac:picMkLst>
        </pc:picChg>
        <pc:picChg chg="del">
          <ac:chgData name="Richard Chalk" userId="287f8aa4f4de1d19" providerId="LiveId" clId="{689A496D-2703-46C0-8867-A6C3EB6BF56D}" dt="2023-09-30T19:40:03.990" v="40" actId="478"/>
          <ac:picMkLst>
            <pc:docMk/>
            <pc:sldMk cId="3144443575" sldId="610"/>
            <ac:picMk id="2054" creationId="{3DFEA800-1834-EF86-2A72-BFCBCB6180E3}"/>
          </ac:picMkLst>
        </pc:picChg>
      </pc:sldChg>
      <pc:sldChg chg="del">
        <pc:chgData name="Richard Chalk" userId="287f8aa4f4de1d19" providerId="LiveId" clId="{689A496D-2703-46C0-8867-A6C3EB6BF56D}" dt="2023-10-02T06:50:16.597" v="5413" actId="47"/>
        <pc:sldMkLst>
          <pc:docMk/>
          <pc:sldMk cId="880622610" sldId="611"/>
        </pc:sldMkLst>
      </pc:sldChg>
      <pc:sldChg chg="del">
        <pc:chgData name="Richard Chalk" userId="287f8aa4f4de1d19" providerId="LiveId" clId="{689A496D-2703-46C0-8867-A6C3EB6BF56D}" dt="2023-10-02T06:50:16.597" v="5413" actId="47"/>
        <pc:sldMkLst>
          <pc:docMk/>
          <pc:sldMk cId="2340166489" sldId="612"/>
        </pc:sldMkLst>
      </pc:sldChg>
      <pc:sldChg chg="del">
        <pc:chgData name="Richard Chalk" userId="287f8aa4f4de1d19" providerId="LiveId" clId="{689A496D-2703-46C0-8867-A6C3EB6BF56D}" dt="2023-10-02T06:50:16.597" v="5413" actId="47"/>
        <pc:sldMkLst>
          <pc:docMk/>
          <pc:sldMk cId="3658295917" sldId="613"/>
        </pc:sldMkLst>
      </pc:sldChg>
      <pc:sldChg chg="del">
        <pc:chgData name="Richard Chalk" userId="287f8aa4f4de1d19" providerId="LiveId" clId="{689A496D-2703-46C0-8867-A6C3EB6BF56D}" dt="2023-10-02T06:50:16.597" v="5413" actId="47"/>
        <pc:sldMkLst>
          <pc:docMk/>
          <pc:sldMk cId="3789573468" sldId="614"/>
        </pc:sldMkLst>
      </pc:sldChg>
      <pc:sldChg chg="del">
        <pc:chgData name="Richard Chalk" userId="287f8aa4f4de1d19" providerId="LiveId" clId="{689A496D-2703-46C0-8867-A6C3EB6BF56D}" dt="2023-10-02T06:50:16.597" v="5413" actId="47"/>
        <pc:sldMkLst>
          <pc:docMk/>
          <pc:sldMk cId="275870020" sldId="615"/>
        </pc:sldMkLst>
      </pc:sldChg>
      <pc:sldChg chg="del">
        <pc:chgData name="Richard Chalk" userId="287f8aa4f4de1d19" providerId="LiveId" clId="{689A496D-2703-46C0-8867-A6C3EB6BF56D}" dt="2023-10-02T06:50:16.597" v="5413" actId="47"/>
        <pc:sldMkLst>
          <pc:docMk/>
          <pc:sldMk cId="3981557777" sldId="616"/>
        </pc:sldMkLst>
      </pc:sldChg>
      <pc:sldChg chg="del">
        <pc:chgData name="Richard Chalk" userId="287f8aa4f4de1d19" providerId="LiveId" clId="{689A496D-2703-46C0-8867-A6C3EB6BF56D}" dt="2023-10-02T06:50:16.597" v="5413" actId="47"/>
        <pc:sldMkLst>
          <pc:docMk/>
          <pc:sldMk cId="1272562121" sldId="617"/>
        </pc:sldMkLst>
      </pc:sldChg>
      <pc:sldChg chg="del">
        <pc:chgData name="Richard Chalk" userId="287f8aa4f4de1d19" providerId="LiveId" clId="{689A496D-2703-46C0-8867-A6C3EB6BF56D}" dt="2023-10-02T06:50:16.597" v="5413" actId="47"/>
        <pc:sldMkLst>
          <pc:docMk/>
          <pc:sldMk cId="1583928080" sldId="618"/>
        </pc:sldMkLst>
      </pc:sldChg>
      <pc:sldChg chg="addSp delSp modSp new del">
        <pc:chgData name="Richard Chalk" userId="287f8aa4f4de1d19" providerId="LiveId" clId="{689A496D-2703-46C0-8867-A6C3EB6BF56D}" dt="2023-10-02T06:50:16.597" v="5413" actId="47"/>
        <pc:sldMkLst>
          <pc:docMk/>
          <pc:sldMk cId="1452748285" sldId="619"/>
        </pc:sldMkLst>
        <pc:picChg chg="add del mod">
          <ac:chgData name="Richard Chalk" userId="287f8aa4f4de1d19" providerId="LiveId" clId="{689A496D-2703-46C0-8867-A6C3EB6BF56D}" dt="2023-09-30T20:03:05.176" v="876" actId="478"/>
          <ac:picMkLst>
            <pc:docMk/>
            <pc:sldMk cId="1452748285" sldId="619"/>
            <ac:picMk id="4" creationId="{80C157A7-8816-867E-BB46-62F744F56AAF}"/>
          </ac:picMkLst>
        </pc:picChg>
        <pc:picChg chg="add mod">
          <ac:chgData name="Richard Chalk" userId="287f8aa4f4de1d19" providerId="LiveId" clId="{689A496D-2703-46C0-8867-A6C3EB6BF56D}" dt="2023-09-30T20:03:06.655" v="878" actId="1076"/>
          <ac:picMkLst>
            <pc:docMk/>
            <pc:sldMk cId="1452748285" sldId="619"/>
            <ac:picMk id="5" creationId="{4B3B332B-B7BC-8314-0F65-F947D7EE4557}"/>
          </ac:picMkLst>
        </pc:picChg>
      </pc:sldChg>
      <pc:sldChg chg="addSp delSp modSp add mod">
        <pc:chgData name="Richard Chalk" userId="287f8aa4f4de1d19" providerId="LiveId" clId="{689A496D-2703-46C0-8867-A6C3EB6BF56D}" dt="2023-10-02T06:32:06.365" v="5326" actId="207"/>
        <pc:sldMkLst>
          <pc:docMk/>
          <pc:sldMk cId="4135435912" sldId="620"/>
        </pc:sldMkLst>
        <pc:spChg chg="mod">
          <ac:chgData name="Richard Chalk" userId="287f8aa4f4de1d19" providerId="LiveId" clId="{689A496D-2703-46C0-8867-A6C3EB6BF56D}" dt="2023-10-02T06:32:06.365" v="5326" actId="207"/>
          <ac:spMkLst>
            <pc:docMk/>
            <pc:sldMk cId="4135435912" sldId="620"/>
            <ac:spMk id="2" creationId="{2CED0939-2445-F1A3-21AE-0A535344DD5D}"/>
          </ac:spMkLst>
        </pc:spChg>
        <pc:spChg chg="mod">
          <ac:chgData name="Richard Chalk" userId="287f8aa4f4de1d19" providerId="LiveId" clId="{689A496D-2703-46C0-8867-A6C3EB6BF56D}" dt="2023-09-30T19:51:26.619" v="488" actId="207"/>
          <ac:spMkLst>
            <pc:docMk/>
            <pc:sldMk cId="4135435912" sldId="620"/>
            <ac:spMk id="3" creationId="{173D56EC-57A4-FE19-1901-5242223ADD72}"/>
          </ac:spMkLst>
        </pc:spChg>
        <pc:spChg chg="mod">
          <ac:chgData name="Richard Chalk" userId="287f8aa4f4de1d19" providerId="LiveId" clId="{689A496D-2703-46C0-8867-A6C3EB6BF56D}" dt="2023-09-30T19:47:30.637" v="354"/>
          <ac:spMkLst>
            <pc:docMk/>
            <pc:sldMk cId="4135435912" sldId="620"/>
            <ac:spMk id="7" creationId="{EBD62573-4B50-EAD6-8C7E-C3AE6A9F45B4}"/>
          </ac:spMkLst>
        </pc:spChg>
        <pc:spChg chg="add del">
          <ac:chgData name="Richard Chalk" userId="287f8aa4f4de1d19" providerId="LiveId" clId="{689A496D-2703-46C0-8867-A6C3EB6BF56D}" dt="2023-09-30T19:51:41.718" v="490" actId="22"/>
          <ac:spMkLst>
            <pc:docMk/>
            <pc:sldMk cId="4135435912" sldId="620"/>
            <ac:spMk id="8" creationId="{5B2B9503-AF20-1D30-2ACE-295BEDC6AE5B}"/>
          </ac:spMkLst>
        </pc:spChg>
        <pc:picChg chg="del">
          <ac:chgData name="Richard Chalk" userId="287f8aa4f4de1d19" providerId="LiveId" clId="{689A496D-2703-46C0-8867-A6C3EB6BF56D}" dt="2023-09-30T19:48:04.995" v="360" actId="478"/>
          <ac:picMkLst>
            <pc:docMk/>
            <pc:sldMk cId="4135435912" sldId="620"/>
            <ac:picMk id="11" creationId="{31D49BA2-DD90-621F-5F7A-AFE2E8DE0547}"/>
          </ac:picMkLst>
        </pc:picChg>
        <pc:picChg chg="add mod">
          <ac:chgData name="Richard Chalk" userId="287f8aa4f4de1d19" providerId="LiveId" clId="{689A496D-2703-46C0-8867-A6C3EB6BF56D}" dt="2023-09-30T19:50:39.298" v="473" actId="1036"/>
          <ac:picMkLst>
            <pc:docMk/>
            <pc:sldMk cId="4135435912" sldId="620"/>
            <ac:picMk id="2050" creationId="{FC411353-CD2E-3778-9666-16A2DE12D4E3}"/>
          </ac:picMkLst>
        </pc:picChg>
      </pc:sldChg>
      <pc:sldChg chg="addSp delSp modSp add mod">
        <pc:chgData name="Richard Chalk" userId="287f8aa4f4de1d19" providerId="LiveId" clId="{689A496D-2703-46C0-8867-A6C3EB6BF56D}" dt="2023-10-01T10:48:17.481" v="1917"/>
        <pc:sldMkLst>
          <pc:docMk/>
          <pc:sldMk cId="3473691251" sldId="621"/>
        </pc:sldMkLst>
        <pc:spChg chg="mod">
          <ac:chgData name="Richard Chalk" userId="287f8aa4f4de1d19" providerId="LiveId" clId="{689A496D-2703-46C0-8867-A6C3EB6BF56D}" dt="2023-09-30T19:56:31.453" v="571" actId="20577"/>
          <ac:spMkLst>
            <pc:docMk/>
            <pc:sldMk cId="3473691251" sldId="621"/>
            <ac:spMk id="2" creationId="{2CED0939-2445-F1A3-21AE-0A535344DD5D}"/>
          </ac:spMkLst>
        </pc:spChg>
        <pc:spChg chg="mod">
          <ac:chgData name="Richard Chalk" userId="287f8aa4f4de1d19" providerId="LiveId" clId="{689A496D-2703-46C0-8867-A6C3EB6BF56D}" dt="2023-09-30T19:56:44.375" v="573" actId="113"/>
          <ac:spMkLst>
            <pc:docMk/>
            <pc:sldMk cId="3473691251" sldId="621"/>
            <ac:spMk id="3" creationId="{173D56EC-57A4-FE19-1901-5242223ADD72}"/>
          </ac:spMkLst>
        </pc:spChg>
        <pc:spChg chg="mod">
          <ac:chgData name="Richard Chalk" userId="287f8aa4f4de1d19" providerId="LiveId" clId="{689A496D-2703-46C0-8867-A6C3EB6BF56D}" dt="2023-09-30T19:51:48.231" v="494" actId="20577"/>
          <ac:spMkLst>
            <pc:docMk/>
            <pc:sldMk cId="3473691251" sldId="621"/>
            <ac:spMk id="7" creationId="{EBD62573-4B50-EAD6-8C7E-C3AE6A9F45B4}"/>
          </ac:spMkLst>
        </pc:spChg>
        <pc:picChg chg="add mod">
          <ac:chgData name="Richard Chalk" userId="287f8aa4f4de1d19" providerId="LiveId" clId="{689A496D-2703-46C0-8867-A6C3EB6BF56D}" dt="2023-10-01T10:48:17.481" v="1917"/>
          <ac:picMkLst>
            <pc:docMk/>
            <pc:sldMk cId="3473691251" sldId="621"/>
            <ac:picMk id="5" creationId="{1DCDB688-3659-642E-7446-FC8AD14CD77E}"/>
          </ac:picMkLst>
        </pc:picChg>
        <pc:picChg chg="del">
          <ac:chgData name="Richard Chalk" userId="287f8aa4f4de1d19" providerId="LiveId" clId="{689A496D-2703-46C0-8867-A6C3EB6BF56D}" dt="2023-09-30T19:55:58.629" v="553" actId="478"/>
          <ac:picMkLst>
            <pc:docMk/>
            <pc:sldMk cId="3473691251" sldId="621"/>
            <ac:picMk id="5" creationId="{6325E9FD-CB31-18CC-9788-1DF96F31E1FE}"/>
          </ac:picMkLst>
        </pc:picChg>
        <pc:picChg chg="del">
          <ac:chgData name="Richard Chalk" userId="287f8aa4f4de1d19" providerId="LiveId" clId="{689A496D-2703-46C0-8867-A6C3EB6BF56D}" dt="2023-09-30T19:52:11.524" v="495" actId="478"/>
          <ac:picMkLst>
            <pc:docMk/>
            <pc:sldMk cId="3473691251" sldId="621"/>
            <ac:picMk id="2050" creationId="{FC411353-CD2E-3778-9666-16A2DE12D4E3}"/>
          </ac:picMkLst>
        </pc:picChg>
      </pc:sldChg>
      <pc:sldChg chg="addSp modSp add mod">
        <pc:chgData name="Richard Chalk" userId="287f8aa4f4de1d19" providerId="LiveId" clId="{689A496D-2703-46C0-8867-A6C3EB6BF56D}" dt="2023-10-02T06:33:52.581" v="5329" actId="20577"/>
        <pc:sldMkLst>
          <pc:docMk/>
          <pc:sldMk cId="2159450409" sldId="622"/>
        </pc:sldMkLst>
        <pc:spChg chg="mod">
          <ac:chgData name="Richard Chalk" userId="287f8aa4f4de1d19" providerId="LiveId" clId="{689A496D-2703-46C0-8867-A6C3EB6BF56D}" dt="2023-10-01T10:42:40.470" v="1803" actId="20577"/>
          <ac:spMkLst>
            <pc:docMk/>
            <pc:sldMk cId="2159450409" sldId="622"/>
            <ac:spMk id="2" creationId="{2CED0939-2445-F1A3-21AE-0A535344DD5D}"/>
          </ac:spMkLst>
        </pc:spChg>
        <pc:spChg chg="mod">
          <ac:chgData name="Richard Chalk" userId="287f8aa4f4de1d19" providerId="LiveId" clId="{689A496D-2703-46C0-8867-A6C3EB6BF56D}" dt="2023-10-02T06:33:52.581" v="5329" actId="20577"/>
          <ac:spMkLst>
            <pc:docMk/>
            <pc:sldMk cId="2159450409" sldId="622"/>
            <ac:spMk id="3" creationId="{173D56EC-57A4-FE19-1901-5242223ADD72}"/>
          </ac:spMkLst>
        </pc:spChg>
        <pc:spChg chg="mod">
          <ac:chgData name="Richard Chalk" userId="287f8aa4f4de1d19" providerId="LiveId" clId="{689A496D-2703-46C0-8867-A6C3EB6BF56D}" dt="2023-09-30T19:57:48.353" v="575"/>
          <ac:spMkLst>
            <pc:docMk/>
            <pc:sldMk cId="2159450409" sldId="622"/>
            <ac:spMk id="7" creationId="{EBD62573-4B50-EAD6-8C7E-C3AE6A9F45B4}"/>
          </ac:spMkLst>
        </pc:spChg>
        <pc:picChg chg="add mod">
          <ac:chgData name="Richard Chalk" userId="287f8aa4f4de1d19" providerId="LiveId" clId="{689A496D-2703-46C0-8867-A6C3EB6BF56D}" dt="2023-10-01T10:48:18.629" v="1918"/>
          <ac:picMkLst>
            <pc:docMk/>
            <pc:sldMk cId="2159450409" sldId="622"/>
            <ac:picMk id="5" creationId="{F391961B-1EA6-0F36-4C58-E65BD50E6290}"/>
          </ac:picMkLst>
        </pc:picChg>
        <pc:picChg chg="add mod">
          <ac:chgData name="Richard Chalk" userId="287f8aa4f4de1d19" providerId="LiveId" clId="{689A496D-2703-46C0-8867-A6C3EB6BF56D}" dt="2023-09-30T20:01:26.986" v="865" actId="1036"/>
          <ac:picMkLst>
            <pc:docMk/>
            <pc:sldMk cId="2159450409" sldId="622"/>
            <ac:picMk id="4098" creationId="{C81F981C-80C6-592C-1D30-90F97ED83E4F}"/>
          </ac:picMkLst>
        </pc:picChg>
      </pc:sldChg>
      <pc:sldChg chg="addSp delSp modSp add mod">
        <pc:chgData name="Richard Chalk" userId="287f8aa4f4de1d19" providerId="LiveId" clId="{689A496D-2703-46C0-8867-A6C3EB6BF56D}" dt="2023-10-02T06:34:53.910" v="5362" actId="113"/>
        <pc:sldMkLst>
          <pc:docMk/>
          <pc:sldMk cId="1639683674" sldId="623"/>
        </pc:sldMkLst>
        <pc:spChg chg="mod">
          <ac:chgData name="Richard Chalk" userId="287f8aa4f4de1d19" providerId="LiveId" clId="{689A496D-2703-46C0-8867-A6C3EB6BF56D}" dt="2023-10-02T06:34:45.458" v="5361" actId="20577"/>
          <ac:spMkLst>
            <pc:docMk/>
            <pc:sldMk cId="1639683674" sldId="623"/>
            <ac:spMk id="2" creationId="{2CED0939-2445-F1A3-21AE-0A535344DD5D}"/>
          </ac:spMkLst>
        </pc:spChg>
        <pc:spChg chg="mod">
          <ac:chgData name="Richard Chalk" userId="287f8aa4f4de1d19" providerId="LiveId" clId="{689A496D-2703-46C0-8867-A6C3EB6BF56D}" dt="2023-10-02T06:34:53.910" v="5362" actId="113"/>
          <ac:spMkLst>
            <pc:docMk/>
            <pc:sldMk cId="1639683674" sldId="623"/>
            <ac:spMk id="3" creationId="{173D56EC-57A4-FE19-1901-5242223ADD72}"/>
          </ac:spMkLst>
        </pc:spChg>
        <pc:spChg chg="mod">
          <ac:chgData name="Richard Chalk" userId="287f8aa4f4de1d19" providerId="LiveId" clId="{689A496D-2703-46C0-8867-A6C3EB6BF56D}" dt="2023-09-30T20:02:32.105" v="867"/>
          <ac:spMkLst>
            <pc:docMk/>
            <pc:sldMk cId="1639683674" sldId="623"/>
            <ac:spMk id="7" creationId="{EBD62573-4B50-EAD6-8C7E-C3AE6A9F45B4}"/>
          </ac:spMkLst>
        </pc:spChg>
        <pc:picChg chg="add mod">
          <ac:chgData name="Richard Chalk" userId="287f8aa4f4de1d19" providerId="LiveId" clId="{689A496D-2703-46C0-8867-A6C3EB6BF56D}" dt="2023-10-02T06:34:39.096" v="5336" actId="1036"/>
          <ac:picMkLst>
            <pc:docMk/>
            <pc:sldMk cId="1639683674" sldId="623"/>
            <ac:picMk id="5" creationId="{43026C5F-A4F9-DE2B-DD7D-48F1C0516716}"/>
          </ac:picMkLst>
        </pc:picChg>
        <pc:picChg chg="add mod">
          <ac:chgData name="Richard Chalk" userId="287f8aa4f4de1d19" providerId="LiveId" clId="{689A496D-2703-46C0-8867-A6C3EB6BF56D}" dt="2023-09-30T20:03:23.867" v="880" actId="1076"/>
          <ac:picMkLst>
            <pc:docMk/>
            <pc:sldMk cId="1639683674" sldId="623"/>
            <ac:picMk id="6" creationId="{23FB8519-D8BD-D72B-1FB7-7B2C07905157}"/>
          </ac:picMkLst>
        </pc:picChg>
        <pc:picChg chg="del">
          <ac:chgData name="Richard Chalk" userId="287f8aa4f4de1d19" providerId="LiveId" clId="{689A496D-2703-46C0-8867-A6C3EB6BF56D}" dt="2023-09-30T20:02:37.353" v="868" actId="478"/>
          <ac:picMkLst>
            <pc:docMk/>
            <pc:sldMk cId="1639683674" sldId="623"/>
            <ac:picMk id="4098" creationId="{C81F981C-80C6-592C-1D30-90F97ED83E4F}"/>
          </ac:picMkLst>
        </pc:picChg>
        <pc:picChg chg="add del mod">
          <ac:chgData name="Richard Chalk" userId="287f8aa4f4de1d19" providerId="LiveId" clId="{689A496D-2703-46C0-8867-A6C3EB6BF56D}" dt="2023-09-30T20:03:03.080" v="875" actId="21"/>
          <ac:picMkLst>
            <pc:docMk/>
            <pc:sldMk cId="1639683674" sldId="623"/>
            <ac:picMk id="6146" creationId="{1A8B7C9E-EEFE-FAB6-1E3A-9EABCA825B57}"/>
          </ac:picMkLst>
        </pc:picChg>
        <pc:picChg chg="add del">
          <ac:chgData name="Richard Chalk" userId="287f8aa4f4de1d19" providerId="LiveId" clId="{689A496D-2703-46C0-8867-A6C3EB6BF56D}" dt="2023-09-30T20:06:54.166" v="1183" actId="478"/>
          <ac:picMkLst>
            <pc:docMk/>
            <pc:sldMk cId="1639683674" sldId="623"/>
            <ac:picMk id="6148" creationId="{D4CEED69-D856-3D78-CB83-1C5AECC3D75D}"/>
          </ac:picMkLst>
        </pc:picChg>
        <pc:picChg chg="add mod">
          <ac:chgData name="Richard Chalk" userId="287f8aa4f4de1d19" providerId="LiveId" clId="{689A496D-2703-46C0-8867-A6C3EB6BF56D}" dt="2023-09-30T20:07:03.311" v="1188" actId="1037"/>
          <ac:picMkLst>
            <pc:docMk/>
            <pc:sldMk cId="1639683674" sldId="623"/>
            <ac:picMk id="6150" creationId="{EECFA724-AE5D-6350-11BA-7EEC5640DCC1}"/>
          </ac:picMkLst>
        </pc:picChg>
        <pc:picChg chg="add mod">
          <ac:chgData name="Richard Chalk" userId="287f8aa4f4de1d19" providerId="LiveId" clId="{689A496D-2703-46C0-8867-A6C3EB6BF56D}" dt="2023-09-30T20:07:48.606" v="1334" actId="1076"/>
          <ac:picMkLst>
            <pc:docMk/>
            <pc:sldMk cId="1639683674" sldId="623"/>
            <ac:picMk id="6152" creationId="{7D7E277B-7A1A-8E05-E80F-0C236BF654A9}"/>
          </ac:picMkLst>
        </pc:picChg>
        <pc:picChg chg="add mod">
          <ac:chgData name="Richard Chalk" userId="287f8aa4f4de1d19" providerId="LiveId" clId="{689A496D-2703-46C0-8867-A6C3EB6BF56D}" dt="2023-09-30T20:08:58.123" v="1454" actId="14100"/>
          <ac:picMkLst>
            <pc:docMk/>
            <pc:sldMk cId="1639683674" sldId="623"/>
            <ac:picMk id="6154" creationId="{A2640CA4-D31E-AE50-599F-5D9783F40919}"/>
          </ac:picMkLst>
        </pc:picChg>
        <pc:picChg chg="add del">
          <ac:chgData name="Richard Chalk" userId="287f8aa4f4de1d19" providerId="LiveId" clId="{689A496D-2703-46C0-8867-A6C3EB6BF56D}" dt="2023-09-30T20:09:27.860" v="1460"/>
          <ac:picMkLst>
            <pc:docMk/>
            <pc:sldMk cId="1639683674" sldId="623"/>
            <ac:picMk id="6156" creationId="{5614FD8F-20CA-F561-A9FC-681028BA2804}"/>
          </ac:picMkLst>
        </pc:picChg>
        <pc:cxnChg chg="add mod">
          <ac:chgData name="Richard Chalk" userId="287f8aa4f4de1d19" providerId="LiveId" clId="{689A496D-2703-46C0-8867-A6C3EB6BF56D}" dt="2023-10-01T10:43:42.573" v="1808" actId="1036"/>
          <ac:cxnSpMkLst>
            <pc:docMk/>
            <pc:sldMk cId="1639683674" sldId="623"/>
            <ac:cxnSpMk id="8" creationId="{F8AE373B-2978-2098-765E-3A58FEF5ACDA}"/>
          </ac:cxnSpMkLst>
        </pc:cxnChg>
      </pc:sldChg>
      <pc:sldChg chg="addSp delSp modSp add mod">
        <pc:chgData name="Richard Chalk" userId="287f8aa4f4de1d19" providerId="LiveId" clId="{689A496D-2703-46C0-8867-A6C3EB6BF56D}" dt="2023-10-05T10:17:44.386" v="6759" actId="6549"/>
        <pc:sldMkLst>
          <pc:docMk/>
          <pc:sldMk cId="416688200" sldId="624"/>
        </pc:sldMkLst>
        <pc:spChg chg="mod">
          <ac:chgData name="Richard Chalk" userId="287f8aa4f4de1d19" providerId="LiveId" clId="{689A496D-2703-46C0-8867-A6C3EB6BF56D}" dt="2023-10-01T10:50:17.792" v="2066" actId="20577"/>
          <ac:spMkLst>
            <pc:docMk/>
            <pc:sldMk cId="416688200" sldId="624"/>
            <ac:spMk id="2" creationId="{2CED0939-2445-F1A3-21AE-0A535344DD5D}"/>
          </ac:spMkLst>
        </pc:spChg>
        <pc:spChg chg="mod">
          <ac:chgData name="Richard Chalk" userId="287f8aa4f4de1d19" providerId="LiveId" clId="{689A496D-2703-46C0-8867-A6C3EB6BF56D}" dt="2023-10-05T10:17:44.386" v="6759" actId="6549"/>
          <ac:spMkLst>
            <pc:docMk/>
            <pc:sldMk cId="416688200" sldId="624"/>
            <ac:spMk id="3" creationId="{173D56EC-57A4-FE19-1901-5242223ADD72}"/>
          </ac:spMkLst>
        </pc:spChg>
        <pc:spChg chg="add del mod">
          <ac:chgData name="Richard Chalk" userId="287f8aa4f4de1d19" providerId="LiveId" clId="{689A496D-2703-46C0-8867-A6C3EB6BF56D}" dt="2023-10-01T10:47:46.799" v="1900" actId="478"/>
          <ac:spMkLst>
            <pc:docMk/>
            <pc:sldMk cId="416688200" sldId="624"/>
            <ac:spMk id="5" creationId="{BF5F3CE6-D1FE-ECBD-7088-68731CAA1AB6}"/>
          </ac:spMkLst>
        </pc:spChg>
        <pc:spChg chg="mod">
          <ac:chgData name="Richard Chalk" userId="287f8aa4f4de1d19" providerId="LiveId" clId="{689A496D-2703-46C0-8867-A6C3EB6BF56D}" dt="2023-10-02T06:35:26.156" v="5375" actId="6549"/>
          <ac:spMkLst>
            <pc:docMk/>
            <pc:sldMk cId="416688200" sldId="624"/>
            <ac:spMk id="7" creationId="{EBD62573-4B50-EAD6-8C7E-C3AE6A9F45B4}"/>
          </ac:spMkLst>
        </pc:spChg>
        <pc:picChg chg="del">
          <ac:chgData name="Richard Chalk" userId="287f8aa4f4de1d19" providerId="LiveId" clId="{689A496D-2703-46C0-8867-A6C3EB6BF56D}" dt="2023-09-30T20:09:32.673" v="1462" actId="478"/>
          <ac:picMkLst>
            <pc:docMk/>
            <pc:sldMk cId="416688200" sldId="624"/>
            <ac:picMk id="6" creationId="{23FB8519-D8BD-D72B-1FB7-7B2C07905157}"/>
          </ac:picMkLst>
        </pc:picChg>
        <pc:picChg chg="add mod">
          <ac:chgData name="Richard Chalk" userId="287f8aa4f4de1d19" providerId="LiveId" clId="{689A496D-2703-46C0-8867-A6C3EB6BF56D}" dt="2023-10-01T10:47:27.937" v="1899" actId="1035"/>
          <ac:picMkLst>
            <pc:docMk/>
            <pc:sldMk cId="416688200" sldId="624"/>
            <ac:picMk id="6" creationId="{BB14B217-0829-99A2-38F2-05F7BE7D47A4}"/>
          </ac:picMkLst>
        </pc:picChg>
        <pc:picChg chg="add mod">
          <ac:chgData name="Richard Chalk" userId="287f8aa4f4de1d19" providerId="LiveId" clId="{689A496D-2703-46C0-8867-A6C3EB6BF56D}" dt="2023-10-01T10:48:20.374" v="1919"/>
          <ac:picMkLst>
            <pc:docMk/>
            <pc:sldMk cId="416688200" sldId="624"/>
            <ac:picMk id="8" creationId="{875D649C-7CDA-38A8-D7D2-03F703C019F6}"/>
          </ac:picMkLst>
        </pc:picChg>
        <pc:picChg chg="add mod">
          <ac:chgData name="Richard Chalk" userId="287f8aa4f4de1d19" providerId="LiveId" clId="{689A496D-2703-46C0-8867-A6C3EB6BF56D}" dt="2023-10-01T10:49:12.584" v="1927" actId="1076"/>
          <ac:picMkLst>
            <pc:docMk/>
            <pc:sldMk cId="416688200" sldId="624"/>
            <ac:picMk id="11" creationId="{9930F609-82BB-0247-748D-854AD244E04D}"/>
          </ac:picMkLst>
        </pc:picChg>
        <pc:picChg chg="add mod">
          <ac:chgData name="Richard Chalk" userId="287f8aa4f4de1d19" providerId="LiveId" clId="{689A496D-2703-46C0-8867-A6C3EB6BF56D}" dt="2023-10-01T10:46:16.488" v="1878" actId="1035"/>
          <ac:picMkLst>
            <pc:docMk/>
            <pc:sldMk cId="416688200" sldId="624"/>
            <ac:picMk id="2050" creationId="{428A0D9B-622C-D312-D2DD-A9C17DD834D4}"/>
          </ac:picMkLst>
        </pc:picChg>
        <pc:picChg chg="add mod">
          <ac:chgData name="Richard Chalk" userId="287f8aa4f4de1d19" providerId="LiveId" clId="{689A496D-2703-46C0-8867-A6C3EB6BF56D}" dt="2023-10-01T10:46:09.377" v="1850" actId="1076"/>
          <ac:picMkLst>
            <pc:docMk/>
            <pc:sldMk cId="416688200" sldId="624"/>
            <ac:picMk id="2052" creationId="{4D40BAAE-8B5D-3C5F-B4E3-47CBDCAD00D0}"/>
          </ac:picMkLst>
        </pc:picChg>
        <pc:picChg chg="add del">
          <ac:chgData name="Richard Chalk" userId="287f8aa4f4de1d19" providerId="LiveId" clId="{689A496D-2703-46C0-8867-A6C3EB6BF56D}" dt="2023-10-01T10:46:56.801" v="1888"/>
          <ac:picMkLst>
            <pc:docMk/>
            <pc:sldMk cId="416688200" sldId="624"/>
            <ac:picMk id="2054" creationId="{030B55E5-BADA-91FE-1C4C-1A227194859B}"/>
          </ac:picMkLst>
        </pc:picChg>
        <pc:picChg chg="del">
          <ac:chgData name="Richard Chalk" userId="287f8aa4f4de1d19" providerId="LiveId" clId="{689A496D-2703-46C0-8867-A6C3EB6BF56D}" dt="2023-09-30T20:09:36.339" v="1465" actId="478"/>
          <ac:picMkLst>
            <pc:docMk/>
            <pc:sldMk cId="416688200" sldId="624"/>
            <ac:picMk id="6150" creationId="{EECFA724-AE5D-6350-11BA-7EEC5640DCC1}"/>
          </ac:picMkLst>
        </pc:picChg>
        <pc:picChg chg="del">
          <ac:chgData name="Richard Chalk" userId="287f8aa4f4de1d19" providerId="LiveId" clId="{689A496D-2703-46C0-8867-A6C3EB6BF56D}" dt="2023-09-30T20:09:34.152" v="1463" actId="478"/>
          <ac:picMkLst>
            <pc:docMk/>
            <pc:sldMk cId="416688200" sldId="624"/>
            <ac:picMk id="6152" creationId="{7D7E277B-7A1A-8E05-E80F-0C236BF654A9}"/>
          </ac:picMkLst>
        </pc:picChg>
        <pc:picChg chg="del">
          <ac:chgData name="Richard Chalk" userId="287f8aa4f4de1d19" providerId="LiveId" clId="{689A496D-2703-46C0-8867-A6C3EB6BF56D}" dt="2023-09-30T20:09:35.656" v="1464" actId="478"/>
          <ac:picMkLst>
            <pc:docMk/>
            <pc:sldMk cId="416688200" sldId="624"/>
            <ac:picMk id="6154" creationId="{A2640CA4-D31E-AE50-599F-5D9783F40919}"/>
          </ac:picMkLst>
        </pc:picChg>
      </pc:sldChg>
      <pc:sldChg chg="addSp delSp modSp add mod modNotesTx">
        <pc:chgData name="Richard Chalk" userId="287f8aa4f4de1d19" providerId="LiveId" clId="{689A496D-2703-46C0-8867-A6C3EB6BF56D}" dt="2023-10-02T06:37:40.533" v="5398" actId="20577"/>
        <pc:sldMkLst>
          <pc:docMk/>
          <pc:sldMk cId="3623375602" sldId="625"/>
        </pc:sldMkLst>
        <pc:spChg chg="mod">
          <ac:chgData name="Richard Chalk" userId="287f8aa4f4de1d19" providerId="LiveId" clId="{689A496D-2703-46C0-8867-A6C3EB6BF56D}" dt="2023-10-02T06:37:40.533" v="5398" actId="20577"/>
          <ac:spMkLst>
            <pc:docMk/>
            <pc:sldMk cId="3623375602" sldId="625"/>
            <ac:spMk id="2" creationId="{2CED0939-2445-F1A3-21AE-0A535344DD5D}"/>
          </ac:spMkLst>
        </pc:spChg>
        <pc:spChg chg="mod">
          <ac:chgData name="Richard Chalk" userId="287f8aa4f4de1d19" providerId="LiveId" clId="{689A496D-2703-46C0-8867-A6C3EB6BF56D}" dt="2023-10-01T18:57:21.542" v="4101" actId="20577"/>
          <ac:spMkLst>
            <pc:docMk/>
            <pc:sldMk cId="3623375602" sldId="625"/>
            <ac:spMk id="3" creationId="{173D56EC-57A4-FE19-1901-5242223ADD72}"/>
          </ac:spMkLst>
        </pc:spChg>
        <pc:spChg chg="add mod">
          <ac:chgData name="Richard Chalk" userId="287f8aa4f4de1d19" providerId="LiveId" clId="{689A496D-2703-46C0-8867-A6C3EB6BF56D}" dt="2023-10-01T15:34:37.817" v="3353" actId="403"/>
          <ac:spMkLst>
            <pc:docMk/>
            <pc:sldMk cId="3623375602" sldId="625"/>
            <ac:spMk id="6" creationId="{40928798-1838-9837-637A-B79FF4CBF9DA}"/>
          </ac:spMkLst>
        </pc:spChg>
        <pc:spChg chg="mod">
          <ac:chgData name="Richard Chalk" userId="287f8aa4f4de1d19" providerId="LiveId" clId="{689A496D-2703-46C0-8867-A6C3EB6BF56D}" dt="2023-10-01T18:57:09.193" v="4097" actId="20577"/>
          <ac:spMkLst>
            <pc:docMk/>
            <pc:sldMk cId="3623375602" sldId="625"/>
            <ac:spMk id="7" creationId="{EBD62573-4B50-EAD6-8C7E-C3AE6A9F45B4}"/>
          </ac:spMkLst>
        </pc:spChg>
        <pc:spChg chg="add del">
          <ac:chgData name="Richard Chalk" userId="287f8aa4f4de1d19" providerId="LiveId" clId="{689A496D-2703-46C0-8867-A6C3EB6BF56D}" dt="2023-10-01T15:24:05.062" v="3049" actId="478"/>
          <ac:spMkLst>
            <pc:docMk/>
            <pc:sldMk cId="3623375602" sldId="625"/>
            <ac:spMk id="10" creationId="{61D60E99-4769-A476-4654-689311F2C735}"/>
          </ac:spMkLst>
        </pc:spChg>
        <pc:spChg chg="add mod">
          <ac:chgData name="Richard Chalk" userId="287f8aa4f4de1d19" providerId="LiveId" clId="{689A496D-2703-46C0-8867-A6C3EB6BF56D}" dt="2023-10-01T18:57:45.457" v="4106" actId="208"/>
          <ac:spMkLst>
            <pc:docMk/>
            <pc:sldMk cId="3623375602" sldId="625"/>
            <ac:spMk id="10" creationId="{EF74FAFB-D10E-1F20-39F0-7FE14D0303C1}"/>
          </ac:spMkLst>
        </pc:spChg>
        <pc:spChg chg="add mod">
          <ac:chgData name="Richard Chalk" userId="287f8aa4f4de1d19" providerId="LiveId" clId="{689A496D-2703-46C0-8867-A6C3EB6BF56D}" dt="2023-10-01T15:26:50.324" v="3262" actId="1582"/>
          <ac:spMkLst>
            <pc:docMk/>
            <pc:sldMk cId="3623375602" sldId="625"/>
            <ac:spMk id="11" creationId="{47AA2D43-4439-CCD9-983A-85515059798D}"/>
          </ac:spMkLst>
        </pc:spChg>
        <pc:spChg chg="add mod">
          <ac:chgData name="Richard Chalk" userId="287f8aa4f4de1d19" providerId="LiveId" clId="{689A496D-2703-46C0-8867-A6C3EB6BF56D}" dt="2023-10-01T18:57:56.855" v="4107" actId="6549"/>
          <ac:spMkLst>
            <pc:docMk/>
            <pc:sldMk cId="3623375602" sldId="625"/>
            <ac:spMk id="12" creationId="{66916175-5773-131C-6D95-C4E58B9004DD}"/>
          </ac:spMkLst>
        </pc:spChg>
        <pc:spChg chg="add mod">
          <ac:chgData name="Richard Chalk" userId="287f8aa4f4de1d19" providerId="LiveId" clId="{689A496D-2703-46C0-8867-A6C3EB6BF56D}" dt="2023-10-01T15:47:24.215" v="4064" actId="1038"/>
          <ac:spMkLst>
            <pc:docMk/>
            <pc:sldMk cId="3623375602" sldId="625"/>
            <ac:spMk id="15" creationId="{EF85B942-6256-C94B-0930-D11B7D2D249E}"/>
          </ac:spMkLst>
        </pc:spChg>
        <pc:picChg chg="add mod">
          <ac:chgData name="Richard Chalk" userId="287f8aa4f4de1d19" providerId="LiveId" clId="{689A496D-2703-46C0-8867-A6C3EB6BF56D}" dt="2023-10-01T10:48:22.297" v="1920"/>
          <ac:picMkLst>
            <pc:docMk/>
            <pc:sldMk cId="3623375602" sldId="625"/>
            <ac:picMk id="5" creationId="{1595057E-2D75-C030-C2DD-B212B85FC9C7}"/>
          </ac:picMkLst>
        </pc:picChg>
        <pc:picChg chg="add mod">
          <ac:chgData name="Richard Chalk" userId="287f8aa4f4de1d19" providerId="LiveId" clId="{689A496D-2703-46C0-8867-A6C3EB6BF56D}" dt="2023-10-01T15:33:51.600" v="3335" actId="1076"/>
          <ac:picMkLst>
            <pc:docMk/>
            <pc:sldMk cId="3623375602" sldId="625"/>
            <ac:picMk id="8" creationId="{F52BE5D0-4712-00FC-8C75-54954C3E876D}"/>
          </ac:picMkLst>
        </pc:picChg>
        <pc:picChg chg="add mod">
          <ac:chgData name="Richard Chalk" userId="287f8aa4f4de1d19" providerId="LiveId" clId="{689A496D-2703-46C0-8867-A6C3EB6BF56D}" dt="2023-10-01T15:28:18.488" v="3285" actId="1036"/>
          <ac:picMkLst>
            <pc:docMk/>
            <pc:sldMk cId="3623375602" sldId="625"/>
            <ac:picMk id="13" creationId="{944519DB-3FC1-DB10-B73A-0BA750745BB8}"/>
          </ac:picMkLst>
        </pc:picChg>
        <pc:picChg chg="add mod">
          <ac:chgData name="Richard Chalk" userId="287f8aa4f4de1d19" providerId="LiveId" clId="{689A496D-2703-46C0-8867-A6C3EB6BF56D}" dt="2023-10-01T15:47:24.215" v="4064" actId="1038"/>
          <ac:picMkLst>
            <pc:docMk/>
            <pc:sldMk cId="3623375602" sldId="625"/>
            <ac:picMk id="14" creationId="{FA31FC53-F955-9E17-684D-5E80D87E3A2B}"/>
          </ac:picMkLst>
        </pc:picChg>
        <pc:picChg chg="add mod">
          <ac:chgData name="Richard Chalk" userId="287f8aa4f4de1d19" providerId="LiveId" clId="{689A496D-2703-46C0-8867-A6C3EB6BF56D}" dt="2023-10-01T15:46:50.811" v="4053" actId="1038"/>
          <ac:picMkLst>
            <pc:docMk/>
            <pc:sldMk cId="3623375602" sldId="625"/>
            <ac:picMk id="16" creationId="{323BDDB1-37B8-E9E7-AE11-1AD15B469E41}"/>
          </ac:picMkLst>
        </pc:picChg>
        <pc:picChg chg="add del mod">
          <ac:chgData name="Richard Chalk" userId="287f8aa4f4de1d19" providerId="LiveId" clId="{689A496D-2703-46C0-8867-A6C3EB6BF56D}" dt="2023-10-01T11:21:08.841" v="2839" actId="478"/>
          <ac:picMkLst>
            <pc:docMk/>
            <pc:sldMk cId="3623375602" sldId="625"/>
            <ac:picMk id="3074" creationId="{8CEDB3DF-5B1F-2249-C755-EFD722A8A24A}"/>
          </ac:picMkLst>
        </pc:picChg>
      </pc:sldChg>
      <pc:sldChg chg="addSp modSp add mod">
        <pc:chgData name="Richard Chalk" userId="287f8aa4f4de1d19" providerId="LiveId" clId="{689A496D-2703-46C0-8867-A6C3EB6BF56D}" dt="2023-10-02T06:36:24.261" v="5377" actId="207"/>
        <pc:sldMkLst>
          <pc:docMk/>
          <pc:sldMk cId="940145026" sldId="626"/>
        </pc:sldMkLst>
        <pc:spChg chg="mod">
          <ac:chgData name="Richard Chalk" userId="287f8aa4f4de1d19" providerId="LiveId" clId="{689A496D-2703-46C0-8867-A6C3EB6BF56D}" dt="2023-10-02T06:36:24.261" v="5377" actId="207"/>
          <ac:spMkLst>
            <pc:docMk/>
            <pc:sldMk cId="940145026" sldId="626"/>
            <ac:spMk id="2" creationId="{2CED0939-2445-F1A3-21AE-0A535344DD5D}"/>
          </ac:spMkLst>
        </pc:spChg>
        <pc:spChg chg="mod">
          <ac:chgData name="Richard Chalk" userId="287f8aa4f4de1d19" providerId="LiveId" clId="{689A496D-2703-46C0-8867-A6C3EB6BF56D}" dt="2023-10-01T11:01:55.201" v="2793" actId="207"/>
          <ac:spMkLst>
            <pc:docMk/>
            <pc:sldMk cId="940145026" sldId="626"/>
            <ac:spMk id="3" creationId="{173D56EC-57A4-FE19-1901-5242223ADD72}"/>
          </ac:spMkLst>
        </pc:spChg>
        <pc:spChg chg="mod">
          <ac:chgData name="Richard Chalk" userId="287f8aa4f4de1d19" providerId="LiveId" clId="{689A496D-2703-46C0-8867-A6C3EB6BF56D}" dt="2023-10-01T10:54:50.312" v="2079" actId="20577"/>
          <ac:spMkLst>
            <pc:docMk/>
            <pc:sldMk cId="940145026" sldId="626"/>
            <ac:spMk id="7" creationId="{EBD62573-4B50-EAD6-8C7E-C3AE6A9F45B4}"/>
          </ac:spMkLst>
        </pc:spChg>
        <pc:graphicFrameChg chg="add mod modGraphic">
          <ac:chgData name="Richard Chalk" userId="287f8aa4f4de1d19" providerId="LiveId" clId="{689A496D-2703-46C0-8867-A6C3EB6BF56D}" dt="2023-10-01T19:41:54.597" v="5323" actId="20577"/>
          <ac:graphicFrameMkLst>
            <pc:docMk/>
            <pc:sldMk cId="940145026" sldId="626"/>
            <ac:graphicFrameMk id="5" creationId="{D01C2CCB-8B8E-9380-8B48-B16C08997957}"/>
          </ac:graphicFrameMkLst>
        </pc:graphicFrameChg>
        <pc:picChg chg="mod">
          <ac:chgData name="Richard Chalk" userId="287f8aa4f4de1d19" providerId="LiveId" clId="{689A496D-2703-46C0-8867-A6C3EB6BF56D}" dt="2023-10-01T10:57:34.665" v="2399" actId="1076"/>
          <ac:picMkLst>
            <pc:docMk/>
            <pc:sldMk cId="940145026" sldId="626"/>
            <ac:picMk id="6" creationId="{BB14B217-0829-99A2-38F2-05F7BE7D47A4}"/>
          </ac:picMkLst>
        </pc:picChg>
        <pc:picChg chg="mod">
          <ac:chgData name="Richard Chalk" userId="287f8aa4f4de1d19" providerId="LiveId" clId="{689A496D-2703-46C0-8867-A6C3EB6BF56D}" dt="2023-10-01T11:01:59.784" v="2795" actId="1036"/>
          <ac:picMkLst>
            <pc:docMk/>
            <pc:sldMk cId="940145026" sldId="626"/>
            <ac:picMk id="11" creationId="{9930F609-82BB-0247-748D-854AD244E04D}"/>
          </ac:picMkLst>
        </pc:picChg>
        <pc:picChg chg="mod">
          <ac:chgData name="Richard Chalk" userId="287f8aa4f4de1d19" providerId="LiveId" clId="{689A496D-2703-46C0-8867-A6C3EB6BF56D}" dt="2023-10-01T10:57:24.114" v="2380" actId="1035"/>
          <ac:picMkLst>
            <pc:docMk/>
            <pc:sldMk cId="940145026" sldId="626"/>
            <ac:picMk id="2050" creationId="{428A0D9B-622C-D312-D2DD-A9C17DD834D4}"/>
          </ac:picMkLst>
        </pc:picChg>
        <pc:picChg chg="mod">
          <ac:chgData name="Richard Chalk" userId="287f8aa4f4de1d19" providerId="LiveId" clId="{689A496D-2703-46C0-8867-A6C3EB6BF56D}" dt="2023-10-01T11:05:58.263" v="2832" actId="1036"/>
          <ac:picMkLst>
            <pc:docMk/>
            <pc:sldMk cId="940145026" sldId="626"/>
            <ac:picMk id="2052" creationId="{4D40BAAE-8B5D-3C5F-B4E3-47CBDCAD00D0}"/>
          </ac:picMkLst>
        </pc:picChg>
      </pc:sldChg>
      <pc:sldChg chg="addSp modSp add del">
        <pc:chgData name="Richard Chalk" userId="287f8aa4f4de1d19" providerId="LiveId" clId="{689A496D-2703-46C0-8867-A6C3EB6BF56D}" dt="2023-10-01T15:47:59.797" v="4088" actId="47"/>
        <pc:sldMkLst>
          <pc:docMk/>
          <pc:sldMk cId="1595790250" sldId="627"/>
        </pc:sldMkLst>
        <pc:spChg chg="add mod">
          <ac:chgData name="Richard Chalk" userId="287f8aa4f4de1d19" providerId="LiveId" clId="{689A496D-2703-46C0-8867-A6C3EB6BF56D}" dt="2023-10-01T11:36:06.529" v="3048"/>
          <ac:spMkLst>
            <pc:docMk/>
            <pc:sldMk cId="1595790250" sldId="627"/>
            <ac:spMk id="6" creationId="{EB0DF373-44EF-A13C-44FB-7829BB2F61E2}"/>
          </ac:spMkLst>
        </pc:spChg>
      </pc:sldChg>
      <pc:sldChg chg="addSp delSp modSp add mod modNotesTx">
        <pc:chgData name="Richard Chalk" userId="287f8aa4f4de1d19" providerId="LiveId" clId="{689A496D-2703-46C0-8867-A6C3EB6BF56D}" dt="2023-10-02T07:20:49.507" v="6019" actId="20577"/>
        <pc:sldMkLst>
          <pc:docMk/>
          <pc:sldMk cId="3642245111" sldId="628"/>
        </pc:sldMkLst>
        <pc:spChg chg="mod">
          <ac:chgData name="Richard Chalk" userId="287f8aa4f4de1d19" providerId="LiveId" clId="{689A496D-2703-46C0-8867-A6C3EB6BF56D}" dt="2023-10-01T19:05:34.166" v="4237" actId="20577"/>
          <ac:spMkLst>
            <pc:docMk/>
            <pc:sldMk cId="3642245111" sldId="628"/>
            <ac:spMk id="2" creationId="{2CED0939-2445-F1A3-21AE-0A535344DD5D}"/>
          </ac:spMkLst>
        </pc:spChg>
        <pc:spChg chg="mod">
          <ac:chgData name="Richard Chalk" userId="287f8aa4f4de1d19" providerId="LiveId" clId="{689A496D-2703-46C0-8867-A6C3EB6BF56D}" dt="2023-10-01T19:05:04.758" v="4227" actId="207"/>
          <ac:spMkLst>
            <pc:docMk/>
            <pc:sldMk cId="3642245111" sldId="628"/>
            <ac:spMk id="3" creationId="{173D56EC-57A4-FE19-1901-5242223ADD72}"/>
          </ac:spMkLst>
        </pc:spChg>
        <pc:spChg chg="del">
          <ac:chgData name="Richard Chalk" userId="287f8aa4f4de1d19" providerId="LiveId" clId="{689A496D-2703-46C0-8867-A6C3EB6BF56D}" dt="2023-10-01T15:47:42.654" v="4076" actId="478"/>
          <ac:spMkLst>
            <pc:docMk/>
            <pc:sldMk cId="3642245111" sldId="628"/>
            <ac:spMk id="6" creationId="{40928798-1838-9837-637A-B79FF4CBF9DA}"/>
          </ac:spMkLst>
        </pc:spChg>
        <pc:spChg chg="mod">
          <ac:chgData name="Richard Chalk" userId="287f8aa4f4de1d19" providerId="LiveId" clId="{689A496D-2703-46C0-8867-A6C3EB6BF56D}" dt="2023-10-01T19:00:15.834" v="4113"/>
          <ac:spMkLst>
            <pc:docMk/>
            <pc:sldMk cId="3642245111" sldId="628"/>
            <ac:spMk id="7" creationId="{EBD62573-4B50-EAD6-8C7E-C3AE6A9F45B4}"/>
          </ac:spMkLst>
        </pc:spChg>
        <pc:spChg chg="del">
          <ac:chgData name="Richard Chalk" userId="287f8aa4f4de1d19" providerId="LiveId" clId="{689A496D-2703-46C0-8867-A6C3EB6BF56D}" dt="2023-10-01T15:47:45.614" v="4078" actId="478"/>
          <ac:spMkLst>
            <pc:docMk/>
            <pc:sldMk cId="3642245111" sldId="628"/>
            <ac:spMk id="11" creationId="{47AA2D43-4439-CCD9-983A-85515059798D}"/>
          </ac:spMkLst>
        </pc:spChg>
        <pc:spChg chg="del">
          <ac:chgData name="Richard Chalk" userId="287f8aa4f4de1d19" providerId="LiveId" clId="{689A496D-2703-46C0-8867-A6C3EB6BF56D}" dt="2023-10-01T15:47:41.634" v="4075" actId="478"/>
          <ac:spMkLst>
            <pc:docMk/>
            <pc:sldMk cId="3642245111" sldId="628"/>
            <ac:spMk id="12" creationId="{66916175-5773-131C-6D95-C4E58B9004DD}"/>
          </ac:spMkLst>
        </pc:spChg>
        <pc:picChg chg="add mod">
          <ac:chgData name="Richard Chalk" userId="287f8aa4f4de1d19" providerId="LiveId" clId="{689A496D-2703-46C0-8867-A6C3EB6BF56D}" dt="2023-10-01T19:01:53.271" v="4195" actId="1038"/>
          <ac:picMkLst>
            <pc:docMk/>
            <pc:sldMk cId="3642245111" sldId="628"/>
            <ac:picMk id="6" creationId="{DA050C35-8217-30D7-FD0C-3C9AEC0D7F30}"/>
          </ac:picMkLst>
        </pc:picChg>
        <pc:picChg chg="add mod">
          <ac:chgData name="Richard Chalk" userId="287f8aa4f4de1d19" providerId="LiveId" clId="{689A496D-2703-46C0-8867-A6C3EB6BF56D}" dt="2023-10-01T19:01:45.117" v="4175" actId="1035"/>
          <ac:picMkLst>
            <pc:docMk/>
            <pc:sldMk cId="3642245111" sldId="628"/>
            <ac:picMk id="8" creationId="{6EB30E65-3B22-FEC4-3CE8-F9828A8627D4}"/>
          </ac:picMkLst>
        </pc:picChg>
        <pc:picChg chg="del">
          <ac:chgData name="Richard Chalk" userId="287f8aa4f4de1d19" providerId="LiveId" clId="{689A496D-2703-46C0-8867-A6C3EB6BF56D}" dt="2023-10-01T15:47:43.359" v="4077" actId="478"/>
          <ac:picMkLst>
            <pc:docMk/>
            <pc:sldMk cId="3642245111" sldId="628"/>
            <ac:picMk id="8" creationId="{F52BE5D0-4712-00FC-8C75-54954C3E876D}"/>
          </ac:picMkLst>
        </pc:picChg>
        <pc:picChg chg="del">
          <ac:chgData name="Richard Chalk" userId="287f8aa4f4de1d19" providerId="LiveId" clId="{689A496D-2703-46C0-8867-A6C3EB6BF56D}" dt="2023-10-01T15:47:40.463" v="4074" actId="478"/>
          <ac:picMkLst>
            <pc:docMk/>
            <pc:sldMk cId="3642245111" sldId="628"/>
            <ac:picMk id="13" creationId="{944519DB-3FC1-DB10-B73A-0BA750745BB8}"/>
          </ac:picMkLst>
        </pc:picChg>
        <pc:picChg chg="del">
          <ac:chgData name="Richard Chalk" userId="287f8aa4f4de1d19" providerId="LiveId" clId="{689A496D-2703-46C0-8867-A6C3EB6BF56D}" dt="2023-10-01T15:47:38.432" v="4073" actId="478"/>
          <ac:picMkLst>
            <pc:docMk/>
            <pc:sldMk cId="3642245111" sldId="628"/>
            <ac:picMk id="16" creationId="{323BDDB1-37B8-E9E7-AE11-1AD15B469E41}"/>
          </ac:picMkLst>
        </pc:picChg>
      </pc:sldChg>
      <pc:sldChg chg="addSp delSp modSp add mod ord modNotesTx">
        <pc:chgData name="Richard Chalk" userId="287f8aa4f4de1d19" providerId="LiveId" clId="{689A496D-2703-46C0-8867-A6C3EB6BF56D}" dt="2023-10-02T06:44:35.357" v="5409" actId="20577"/>
        <pc:sldMkLst>
          <pc:docMk/>
          <pc:sldMk cId="1262961171" sldId="629"/>
        </pc:sldMkLst>
        <pc:spChg chg="del">
          <ac:chgData name="Richard Chalk" userId="287f8aa4f4de1d19" providerId="LiveId" clId="{689A496D-2703-46C0-8867-A6C3EB6BF56D}" dt="2023-10-01T19:06:17.471" v="4244" actId="478"/>
          <ac:spMkLst>
            <pc:docMk/>
            <pc:sldMk cId="1262961171" sldId="629"/>
            <ac:spMk id="2" creationId="{2CED0939-2445-F1A3-21AE-0A535344DD5D}"/>
          </ac:spMkLst>
        </pc:spChg>
        <pc:spChg chg="del">
          <ac:chgData name="Richard Chalk" userId="287f8aa4f4de1d19" providerId="LiveId" clId="{689A496D-2703-46C0-8867-A6C3EB6BF56D}" dt="2023-10-01T19:06:19.017" v="4245" actId="478"/>
          <ac:spMkLst>
            <pc:docMk/>
            <pc:sldMk cId="1262961171" sldId="629"/>
            <ac:spMk id="3" creationId="{173D56EC-57A4-FE19-1901-5242223ADD72}"/>
          </ac:spMkLst>
        </pc:spChg>
        <pc:spChg chg="mod">
          <ac:chgData name="Richard Chalk" userId="287f8aa4f4de1d19" providerId="LiveId" clId="{689A496D-2703-46C0-8867-A6C3EB6BF56D}" dt="2023-10-01T19:18:18.905" v="4598" actId="20577"/>
          <ac:spMkLst>
            <pc:docMk/>
            <pc:sldMk cId="1262961171" sldId="629"/>
            <ac:spMk id="7" creationId="{EBD62573-4B50-EAD6-8C7E-C3AE6A9F45B4}"/>
          </ac:spMkLst>
        </pc:spChg>
        <pc:spChg chg="add del">
          <ac:chgData name="Richard Chalk" userId="287f8aa4f4de1d19" providerId="LiveId" clId="{689A496D-2703-46C0-8867-A6C3EB6BF56D}" dt="2023-10-01T19:09:59.937" v="4283" actId="478"/>
          <ac:spMkLst>
            <pc:docMk/>
            <pc:sldMk cId="1262961171" sldId="629"/>
            <ac:spMk id="12" creationId="{4EF105BA-8D23-E98F-AAD9-DAF8603E38BA}"/>
          </ac:spMkLst>
        </pc:spChg>
        <pc:spChg chg="del">
          <ac:chgData name="Richard Chalk" userId="287f8aa4f4de1d19" providerId="LiveId" clId="{689A496D-2703-46C0-8867-A6C3EB6BF56D}" dt="2023-10-01T19:06:11.978" v="4240" actId="478"/>
          <ac:spMkLst>
            <pc:docMk/>
            <pc:sldMk cId="1262961171" sldId="629"/>
            <ac:spMk id="15" creationId="{EF85B942-6256-C94B-0930-D11B7D2D249E}"/>
          </ac:spMkLst>
        </pc:spChg>
        <pc:spChg chg="add mod">
          <ac:chgData name="Richard Chalk" userId="287f8aa4f4de1d19" providerId="LiveId" clId="{689A496D-2703-46C0-8867-A6C3EB6BF56D}" dt="2023-10-01T19:14:27.308" v="4385" actId="1035"/>
          <ac:spMkLst>
            <pc:docMk/>
            <pc:sldMk cId="1262961171" sldId="629"/>
            <ac:spMk id="17" creationId="{AC6BA28D-411E-2A8B-ED8B-0CA3FCDE362F}"/>
          </ac:spMkLst>
        </pc:spChg>
        <pc:spChg chg="add mod">
          <ac:chgData name="Richard Chalk" userId="287f8aa4f4de1d19" providerId="LiveId" clId="{689A496D-2703-46C0-8867-A6C3EB6BF56D}" dt="2023-10-01T19:22:33.462" v="4739" actId="1037"/>
          <ac:spMkLst>
            <pc:docMk/>
            <pc:sldMk cId="1262961171" sldId="629"/>
            <ac:spMk id="18" creationId="{3A6DC58E-412F-3AB3-C1BB-0BB2D49BEA36}"/>
          </ac:spMkLst>
        </pc:spChg>
        <pc:spChg chg="add mod">
          <ac:chgData name="Richard Chalk" userId="287f8aa4f4de1d19" providerId="LiveId" clId="{689A496D-2703-46C0-8867-A6C3EB6BF56D}" dt="2023-10-01T19:14:27.308" v="4385" actId="1035"/>
          <ac:spMkLst>
            <pc:docMk/>
            <pc:sldMk cId="1262961171" sldId="629"/>
            <ac:spMk id="19" creationId="{DE21684E-D89A-6711-F39A-8037EDF8C2E1}"/>
          </ac:spMkLst>
        </pc:spChg>
        <pc:spChg chg="add mod">
          <ac:chgData name="Richard Chalk" userId="287f8aa4f4de1d19" providerId="LiveId" clId="{689A496D-2703-46C0-8867-A6C3EB6BF56D}" dt="2023-10-01T19:14:27.308" v="4385" actId="1035"/>
          <ac:spMkLst>
            <pc:docMk/>
            <pc:sldMk cId="1262961171" sldId="629"/>
            <ac:spMk id="20" creationId="{D3FD9D64-3D81-955E-5F3E-AA25DBA02642}"/>
          </ac:spMkLst>
        </pc:spChg>
        <pc:spChg chg="add mod">
          <ac:chgData name="Richard Chalk" userId="287f8aa4f4de1d19" providerId="LiveId" clId="{689A496D-2703-46C0-8867-A6C3EB6BF56D}" dt="2023-10-01T19:22:27.590" v="4734" actId="1038"/>
          <ac:spMkLst>
            <pc:docMk/>
            <pc:sldMk cId="1262961171" sldId="629"/>
            <ac:spMk id="21" creationId="{E5464317-078C-87F3-D34D-DC5A65CC00A9}"/>
          </ac:spMkLst>
        </pc:spChg>
        <pc:spChg chg="add mod">
          <ac:chgData name="Richard Chalk" userId="287f8aa4f4de1d19" providerId="LiveId" clId="{689A496D-2703-46C0-8867-A6C3EB6BF56D}" dt="2023-10-02T06:43:58.047" v="5399" actId="207"/>
          <ac:spMkLst>
            <pc:docMk/>
            <pc:sldMk cId="1262961171" sldId="629"/>
            <ac:spMk id="22" creationId="{E1CEC326-C1E4-E4AA-BEE8-3B59BD230EA0}"/>
          </ac:spMkLst>
        </pc:spChg>
        <pc:spChg chg="add mod">
          <ac:chgData name="Richard Chalk" userId="287f8aa4f4de1d19" providerId="LiveId" clId="{689A496D-2703-46C0-8867-A6C3EB6BF56D}" dt="2023-10-01T19:22:33.462" v="4739" actId="1037"/>
          <ac:spMkLst>
            <pc:docMk/>
            <pc:sldMk cId="1262961171" sldId="629"/>
            <ac:spMk id="24" creationId="{2148EE5B-7F43-A82F-9649-CE3CCBB95F46}"/>
          </ac:spMkLst>
        </pc:spChg>
        <pc:spChg chg="add mod">
          <ac:chgData name="Richard Chalk" userId="287f8aa4f4de1d19" providerId="LiveId" clId="{689A496D-2703-46C0-8867-A6C3EB6BF56D}" dt="2023-10-01T19:22:27.590" v="4734" actId="1038"/>
          <ac:spMkLst>
            <pc:docMk/>
            <pc:sldMk cId="1262961171" sldId="629"/>
            <ac:spMk id="25" creationId="{54B02767-5501-D3E2-369B-A2B56037BF71}"/>
          </ac:spMkLst>
        </pc:spChg>
        <pc:spChg chg="add mod">
          <ac:chgData name="Richard Chalk" userId="287f8aa4f4de1d19" providerId="LiveId" clId="{689A496D-2703-46C0-8867-A6C3EB6BF56D}" dt="2023-10-01T19:22:03.822" v="4729" actId="208"/>
          <ac:spMkLst>
            <pc:docMk/>
            <pc:sldMk cId="1262961171" sldId="629"/>
            <ac:spMk id="28" creationId="{76F268CB-2277-84E3-ADBC-146E512C4212}"/>
          </ac:spMkLst>
        </pc:spChg>
        <pc:graphicFrameChg chg="add del mod modGraphic">
          <ac:chgData name="Richard Chalk" userId="287f8aa4f4de1d19" providerId="LiveId" clId="{689A496D-2703-46C0-8867-A6C3EB6BF56D}" dt="2023-10-01T19:09:56.077" v="4281" actId="478"/>
          <ac:graphicFrameMkLst>
            <pc:docMk/>
            <pc:sldMk cId="1262961171" sldId="629"/>
            <ac:graphicFrameMk id="10" creationId="{8B9A076D-3060-A076-A7AE-2EEC6950EC55}"/>
          </ac:graphicFrameMkLst>
        </pc:graphicFrameChg>
        <pc:graphicFrameChg chg="add del mod">
          <ac:chgData name="Richard Chalk" userId="287f8aa4f4de1d19" providerId="LiveId" clId="{689A496D-2703-46C0-8867-A6C3EB6BF56D}" dt="2023-10-01T19:10:16.483" v="4286" actId="478"/>
          <ac:graphicFrameMkLst>
            <pc:docMk/>
            <pc:sldMk cId="1262961171" sldId="629"/>
            <ac:graphicFrameMk id="13" creationId="{BA8C2CD2-0938-2021-946C-F5A31E88A007}"/>
          </ac:graphicFrameMkLst>
        </pc:graphicFrameChg>
        <pc:graphicFrameChg chg="add mod modGraphic">
          <ac:chgData name="Richard Chalk" userId="287f8aa4f4de1d19" providerId="LiveId" clId="{689A496D-2703-46C0-8867-A6C3EB6BF56D}" dt="2023-10-01T19:18:06.306" v="4589" actId="20577"/>
          <ac:graphicFrameMkLst>
            <pc:docMk/>
            <pc:sldMk cId="1262961171" sldId="629"/>
            <ac:graphicFrameMk id="16" creationId="{2E5E8D8A-B78F-B7BB-CD33-E0405E0C4C95}"/>
          </ac:graphicFrameMkLst>
        </pc:graphicFrameChg>
        <pc:picChg chg="del">
          <ac:chgData name="Richard Chalk" userId="287f8aa4f4de1d19" providerId="LiveId" clId="{689A496D-2703-46C0-8867-A6C3EB6BF56D}" dt="2023-10-01T19:06:15.048" v="4243" actId="478"/>
          <ac:picMkLst>
            <pc:docMk/>
            <pc:sldMk cId="1262961171" sldId="629"/>
            <ac:picMk id="6" creationId="{DA050C35-8217-30D7-FD0C-3C9AEC0D7F30}"/>
          </ac:picMkLst>
        </pc:picChg>
        <pc:picChg chg="del">
          <ac:chgData name="Richard Chalk" userId="287f8aa4f4de1d19" providerId="LiveId" clId="{689A496D-2703-46C0-8867-A6C3EB6BF56D}" dt="2023-10-01T19:06:14.079" v="4242" actId="478"/>
          <ac:picMkLst>
            <pc:docMk/>
            <pc:sldMk cId="1262961171" sldId="629"/>
            <ac:picMk id="8" creationId="{6EB30E65-3B22-FEC4-3CE8-F9828A8627D4}"/>
          </ac:picMkLst>
        </pc:picChg>
        <pc:picChg chg="del">
          <ac:chgData name="Richard Chalk" userId="287f8aa4f4de1d19" providerId="LiveId" clId="{689A496D-2703-46C0-8867-A6C3EB6BF56D}" dt="2023-10-01T19:06:10.258" v="4239" actId="478"/>
          <ac:picMkLst>
            <pc:docMk/>
            <pc:sldMk cId="1262961171" sldId="629"/>
            <ac:picMk id="14" creationId="{FA31FC53-F955-9E17-684D-5E80D87E3A2B}"/>
          </ac:picMkLst>
        </pc:picChg>
        <pc:picChg chg="add mod">
          <ac:chgData name="Richard Chalk" userId="287f8aa4f4de1d19" providerId="LiveId" clId="{689A496D-2703-46C0-8867-A6C3EB6BF56D}" dt="2023-10-01T19:17:04.086" v="4526" actId="1036"/>
          <ac:picMkLst>
            <pc:docMk/>
            <pc:sldMk cId="1262961171" sldId="629"/>
            <ac:picMk id="23" creationId="{F5A090DF-2A6A-DF7A-844F-3D875BF9D5BB}"/>
          </ac:picMkLst>
        </pc:picChg>
        <pc:picChg chg="add mod">
          <ac:chgData name="Richard Chalk" userId="287f8aa4f4de1d19" providerId="LiveId" clId="{689A496D-2703-46C0-8867-A6C3EB6BF56D}" dt="2023-10-01T19:22:33.462" v="4739" actId="1037"/>
          <ac:picMkLst>
            <pc:docMk/>
            <pc:sldMk cId="1262961171" sldId="629"/>
            <ac:picMk id="26" creationId="{266401DF-5F53-148D-A233-CB7EC5928FDD}"/>
          </ac:picMkLst>
        </pc:picChg>
        <pc:picChg chg="add mod">
          <ac:chgData name="Richard Chalk" userId="287f8aa4f4de1d19" providerId="LiveId" clId="{689A496D-2703-46C0-8867-A6C3EB6BF56D}" dt="2023-10-01T19:22:27.590" v="4734" actId="1038"/>
          <ac:picMkLst>
            <pc:docMk/>
            <pc:sldMk cId="1262961171" sldId="629"/>
            <ac:picMk id="27" creationId="{6F0FB7C9-EECC-7D67-FCF8-4EC3E1B55AA5}"/>
          </ac:picMkLst>
        </pc:picChg>
        <pc:cxnChg chg="del">
          <ac:chgData name="Richard Chalk" userId="287f8aa4f4de1d19" providerId="LiveId" clId="{689A496D-2703-46C0-8867-A6C3EB6BF56D}" dt="2023-10-01T19:06:12.952" v="4241" actId="478"/>
          <ac:cxnSpMkLst>
            <pc:docMk/>
            <pc:sldMk cId="1262961171" sldId="629"/>
            <ac:cxnSpMk id="4" creationId="{8E10E644-46F5-F891-B4EC-377F5D56B5D8}"/>
          </ac:cxnSpMkLst>
        </pc:cxnChg>
      </pc:sldChg>
      <pc:sldChg chg="addSp delSp modSp add mod modNotesTx">
        <pc:chgData name="Richard Chalk" userId="287f8aa4f4de1d19" providerId="LiveId" clId="{689A496D-2703-46C0-8867-A6C3EB6BF56D}" dt="2023-10-01T19:40:26.792" v="5320" actId="1036"/>
        <pc:sldMkLst>
          <pc:docMk/>
          <pc:sldMk cId="3316529902" sldId="630"/>
        </pc:sldMkLst>
        <pc:spChg chg="add mod">
          <ac:chgData name="Richard Chalk" userId="287f8aa4f4de1d19" providerId="LiveId" clId="{689A496D-2703-46C0-8867-A6C3EB6BF56D}" dt="2023-10-01T19:35:18.361" v="5028" actId="1037"/>
          <ac:spMkLst>
            <pc:docMk/>
            <pc:sldMk cId="3316529902" sldId="630"/>
            <ac:spMk id="2" creationId="{5384D78A-3B34-E2FE-08E0-825652A23AD1}"/>
          </ac:spMkLst>
        </pc:spChg>
        <pc:spChg chg="add mod">
          <ac:chgData name="Richard Chalk" userId="287f8aa4f4de1d19" providerId="LiveId" clId="{689A496D-2703-46C0-8867-A6C3EB6BF56D}" dt="2023-10-01T19:35:05.219" v="4983" actId="1037"/>
          <ac:spMkLst>
            <pc:docMk/>
            <pc:sldMk cId="3316529902" sldId="630"/>
            <ac:spMk id="3" creationId="{5A831C9C-72D9-32B9-04F6-71C4ACA5F353}"/>
          </ac:spMkLst>
        </pc:spChg>
        <pc:spChg chg="add mod">
          <ac:chgData name="Richard Chalk" userId="287f8aa4f4de1d19" providerId="LiveId" clId="{689A496D-2703-46C0-8867-A6C3EB6BF56D}" dt="2023-10-01T19:34:52.468" v="4942" actId="1038"/>
          <ac:spMkLst>
            <pc:docMk/>
            <pc:sldMk cId="3316529902" sldId="630"/>
            <ac:spMk id="4" creationId="{94219DC7-998C-6CFD-5177-9E47892FEB0F}"/>
          </ac:spMkLst>
        </pc:spChg>
        <pc:spChg chg="add mod">
          <ac:chgData name="Richard Chalk" userId="287f8aa4f4de1d19" providerId="LiveId" clId="{689A496D-2703-46C0-8867-A6C3EB6BF56D}" dt="2023-10-01T19:35:12.749" v="5000" actId="1038"/>
          <ac:spMkLst>
            <pc:docMk/>
            <pc:sldMk cId="3316529902" sldId="630"/>
            <ac:spMk id="6" creationId="{26D2283F-952E-7D93-66EE-BAF03A40D94B}"/>
          </ac:spMkLst>
        </pc:spChg>
        <pc:spChg chg="del mod">
          <ac:chgData name="Richard Chalk" userId="287f8aa4f4de1d19" providerId="LiveId" clId="{689A496D-2703-46C0-8867-A6C3EB6BF56D}" dt="2023-10-01T19:32:27.420" v="4863" actId="478"/>
          <ac:spMkLst>
            <pc:docMk/>
            <pc:sldMk cId="3316529902" sldId="630"/>
            <ac:spMk id="7" creationId="{EBD62573-4B50-EAD6-8C7E-C3AE6A9F45B4}"/>
          </ac:spMkLst>
        </pc:spChg>
        <pc:spChg chg="add mod">
          <ac:chgData name="Richard Chalk" userId="287f8aa4f4de1d19" providerId="LiveId" clId="{689A496D-2703-46C0-8867-A6C3EB6BF56D}" dt="2023-10-01T19:35:35.735" v="5059" actId="1037"/>
          <ac:spMkLst>
            <pc:docMk/>
            <pc:sldMk cId="3316529902" sldId="630"/>
            <ac:spMk id="8" creationId="{359F7987-68F4-68E7-9091-3AFD48BFDC98}"/>
          </ac:spMkLst>
        </pc:spChg>
        <pc:spChg chg="del">
          <ac:chgData name="Richard Chalk" userId="287f8aa4f4de1d19" providerId="LiveId" clId="{689A496D-2703-46C0-8867-A6C3EB6BF56D}" dt="2023-10-01T19:31:18.881" v="4854" actId="478"/>
          <ac:spMkLst>
            <pc:docMk/>
            <pc:sldMk cId="3316529902" sldId="630"/>
            <ac:spMk id="9" creationId="{A520817F-C359-635A-EE2D-5965B44732FA}"/>
          </ac:spMkLst>
        </pc:spChg>
        <pc:spChg chg="add del mod">
          <ac:chgData name="Richard Chalk" userId="287f8aa4f4de1d19" providerId="LiveId" clId="{689A496D-2703-46C0-8867-A6C3EB6BF56D}" dt="2023-10-01T19:33:18.563" v="4881" actId="478"/>
          <ac:spMkLst>
            <pc:docMk/>
            <pc:sldMk cId="3316529902" sldId="630"/>
            <ac:spMk id="10" creationId="{57181779-7FC9-0233-67A6-7D123062266C}"/>
          </ac:spMkLst>
        </pc:spChg>
        <pc:spChg chg="add del mod">
          <ac:chgData name="Richard Chalk" userId="287f8aa4f4de1d19" providerId="LiveId" clId="{689A496D-2703-46C0-8867-A6C3EB6BF56D}" dt="2023-10-01T19:33:46.024" v="4903" actId="478"/>
          <ac:spMkLst>
            <pc:docMk/>
            <pc:sldMk cId="3316529902" sldId="630"/>
            <ac:spMk id="11" creationId="{675B916D-4E18-425D-E0EC-7955D9AFF10A}"/>
          </ac:spMkLst>
        </pc:spChg>
        <pc:spChg chg="add mod">
          <ac:chgData name="Richard Chalk" userId="287f8aa4f4de1d19" providerId="LiveId" clId="{689A496D-2703-46C0-8867-A6C3EB6BF56D}" dt="2023-10-01T19:34:18.383" v="4914" actId="554"/>
          <ac:spMkLst>
            <pc:docMk/>
            <pc:sldMk cId="3316529902" sldId="630"/>
            <ac:spMk id="14" creationId="{B7D0221E-0EB5-D884-D099-6864732BC31D}"/>
          </ac:spMkLst>
        </pc:spChg>
        <pc:spChg chg="add mod">
          <ac:chgData name="Richard Chalk" userId="287f8aa4f4de1d19" providerId="LiveId" clId="{689A496D-2703-46C0-8867-A6C3EB6BF56D}" dt="2023-10-01T19:39:19.443" v="5249" actId="14100"/>
          <ac:spMkLst>
            <pc:docMk/>
            <pc:sldMk cId="3316529902" sldId="630"/>
            <ac:spMk id="15" creationId="{659E4381-EC37-86AD-5689-2748CE43F8BD}"/>
          </ac:spMkLst>
        </pc:spChg>
        <pc:spChg chg="del">
          <ac:chgData name="Richard Chalk" userId="287f8aa4f4de1d19" providerId="LiveId" clId="{689A496D-2703-46C0-8867-A6C3EB6BF56D}" dt="2023-10-01T19:31:18.881" v="4854" actId="478"/>
          <ac:spMkLst>
            <pc:docMk/>
            <pc:sldMk cId="3316529902" sldId="630"/>
            <ac:spMk id="17" creationId="{AC6BA28D-411E-2A8B-ED8B-0CA3FCDE362F}"/>
          </ac:spMkLst>
        </pc:spChg>
        <pc:spChg chg="del">
          <ac:chgData name="Richard Chalk" userId="287f8aa4f4de1d19" providerId="LiveId" clId="{689A496D-2703-46C0-8867-A6C3EB6BF56D}" dt="2023-10-01T19:31:18.881" v="4854" actId="478"/>
          <ac:spMkLst>
            <pc:docMk/>
            <pc:sldMk cId="3316529902" sldId="630"/>
            <ac:spMk id="18" creationId="{3A6DC58E-412F-3AB3-C1BB-0BB2D49BEA36}"/>
          </ac:spMkLst>
        </pc:spChg>
        <pc:spChg chg="del">
          <ac:chgData name="Richard Chalk" userId="287f8aa4f4de1d19" providerId="LiveId" clId="{689A496D-2703-46C0-8867-A6C3EB6BF56D}" dt="2023-10-01T19:31:18.881" v="4854" actId="478"/>
          <ac:spMkLst>
            <pc:docMk/>
            <pc:sldMk cId="3316529902" sldId="630"/>
            <ac:spMk id="19" creationId="{DE21684E-D89A-6711-F39A-8037EDF8C2E1}"/>
          </ac:spMkLst>
        </pc:spChg>
        <pc:spChg chg="del">
          <ac:chgData name="Richard Chalk" userId="287f8aa4f4de1d19" providerId="LiveId" clId="{689A496D-2703-46C0-8867-A6C3EB6BF56D}" dt="2023-10-01T19:31:18.881" v="4854" actId="478"/>
          <ac:spMkLst>
            <pc:docMk/>
            <pc:sldMk cId="3316529902" sldId="630"/>
            <ac:spMk id="20" creationId="{D3FD9D64-3D81-955E-5F3E-AA25DBA02642}"/>
          </ac:spMkLst>
        </pc:spChg>
        <pc:spChg chg="del">
          <ac:chgData name="Richard Chalk" userId="287f8aa4f4de1d19" providerId="LiveId" clId="{689A496D-2703-46C0-8867-A6C3EB6BF56D}" dt="2023-10-01T19:31:18.881" v="4854" actId="478"/>
          <ac:spMkLst>
            <pc:docMk/>
            <pc:sldMk cId="3316529902" sldId="630"/>
            <ac:spMk id="21" creationId="{E5464317-078C-87F3-D34D-DC5A65CC00A9}"/>
          </ac:spMkLst>
        </pc:spChg>
        <pc:spChg chg="del">
          <ac:chgData name="Richard Chalk" userId="287f8aa4f4de1d19" providerId="LiveId" clId="{689A496D-2703-46C0-8867-A6C3EB6BF56D}" dt="2023-10-01T19:31:18.881" v="4854" actId="478"/>
          <ac:spMkLst>
            <pc:docMk/>
            <pc:sldMk cId="3316529902" sldId="630"/>
            <ac:spMk id="22" creationId="{E1CEC326-C1E4-E4AA-BEE8-3B59BD230EA0}"/>
          </ac:spMkLst>
        </pc:spChg>
        <pc:spChg chg="del">
          <ac:chgData name="Richard Chalk" userId="287f8aa4f4de1d19" providerId="LiveId" clId="{689A496D-2703-46C0-8867-A6C3EB6BF56D}" dt="2023-10-01T19:31:18.881" v="4854" actId="478"/>
          <ac:spMkLst>
            <pc:docMk/>
            <pc:sldMk cId="3316529902" sldId="630"/>
            <ac:spMk id="24" creationId="{2148EE5B-7F43-A82F-9649-CE3CCBB95F46}"/>
          </ac:spMkLst>
        </pc:spChg>
        <pc:spChg chg="del">
          <ac:chgData name="Richard Chalk" userId="287f8aa4f4de1d19" providerId="LiveId" clId="{689A496D-2703-46C0-8867-A6C3EB6BF56D}" dt="2023-10-01T19:31:18.881" v="4854" actId="478"/>
          <ac:spMkLst>
            <pc:docMk/>
            <pc:sldMk cId="3316529902" sldId="630"/>
            <ac:spMk id="25" creationId="{54B02767-5501-D3E2-369B-A2B56037BF71}"/>
          </ac:spMkLst>
        </pc:spChg>
        <pc:spChg chg="del">
          <ac:chgData name="Richard Chalk" userId="287f8aa4f4de1d19" providerId="LiveId" clId="{689A496D-2703-46C0-8867-A6C3EB6BF56D}" dt="2023-10-01T19:31:18.881" v="4854" actId="478"/>
          <ac:spMkLst>
            <pc:docMk/>
            <pc:sldMk cId="3316529902" sldId="630"/>
            <ac:spMk id="28" creationId="{76F268CB-2277-84E3-ADBC-146E512C4212}"/>
          </ac:spMkLst>
        </pc:spChg>
        <pc:spChg chg="add mod">
          <ac:chgData name="Richard Chalk" userId="287f8aa4f4de1d19" providerId="LiveId" clId="{689A496D-2703-46C0-8867-A6C3EB6BF56D}" dt="2023-10-01T19:37:10.791" v="5096"/>
          <ac:spMkLst>
            <pc:docMk/>
            <pc:sldMk cId="3316529902" sldId="630"/>
            <ac:spMk id="29" creationId="{0AF36E42-59AC-CED1-93BD-A7676144D09C}"/>
          </ac:spMkLst>
        </pc:spChg>
        <pc:graphicFrameChg chg="del modGraphic">
          <ac:chgData name="Richard Chalk" userId="287f8aa4f4de1d19" providerId="LiveId" clId="{689A496D-2703-46C0-8867-A6C3EB6BF56D}" dt="2023-10-01T19:31:18.881" v="4854" actId="478"/>
          <ac:graphicFrameMkLst>
            <pc:docMk/>
            <pc:sldMk cId="3316529902" sldId="630"/>
            <ac:graphicFrameMk id="16" creationId="{2E5E8D8A-B78F-B7BB-CD33-E0405E0C4C95}"/>
          </ac:graphicFrameMkLst>
        </pc:graphicFrameChg>
        <pc:picChg chg="add del mod">
          <ac:chgData name="Richard Chalk" userId="287f8aa4f4de1d19" providerId="LiveId" clId="{689A496D-2703-46C0-8867-A6C3EB6BF56D}" dt="2023-10-01T19:33:19.290" v="4882" actId="478"/>
          <ac:picMkLst>
            <pc:docMk/>
            <pc:sldMk cId="3316529902" sldId="630"/>
            <ac:picMk id="12" creationId="{7553D633-C08C-36A2-6189-6E530B9304E4}"/>
          </ac:picMkLst>
        </pc:picChg>
        <pc:picChg chg="add del mod">
          <ac:chgData name="Richard Chalk" userId="287f8aa4f4de1d19" providerId="LiveId" clId="{689A496D-2703-46C0-8867-A6C3EB6BF56D}" dt="2023-10-01T19:33:44.852" v="4902" actId="478"/>
          <ac:picMkLst>
            <pc:docMk/>
            <pc:sldMk cId="3316529902" sldId="630"/>
            <ac:picMk id="13" creationId="{79AA1260-0D1F-2A5E-3E45-A1D73FED3868}"/>
          </ac:picMkLst>
        </pc:picChg>
        <pc:picChg chg="del">
          <ac:chgData name="Richard Chalk" userId="287f8aa4f4de1d19" providerId="LiveId" clId="{689A496D-2703-46C0-8867-A6C3EB6BF56D}" dt="2023-10-01T19:31:18.881" v="4854" actId="478"/>
          <ac:picMkLst>
            <pc:docMk/>
            <pc:sldMk cId="3316529902" sldId="630"/>
            <ac:picMk id="23" creationId="{F5A090DF-2A6A-DF7A-844F-3D875BF9D5BB}"/>
          </ac:picMkLst>
        </pc:picChg>
        <pc:picChg chg="del">
          <ac:chgData name="Richard Chalk" userId="287f8aa4f4de1d19" providerId="LiveId" clId="{689A496D-2703-46C0-8867-A6C3EB6BF56D}" dt="2023-10-01T19:31:18.881" v="4854" actId="478"/>
          <ac:picMkLst>
            <pc:docMk/>
            <pc:sldMk cId="3316529902" sldId="630"/>
            <ac:picMk id="26" creationId="{266401DF-5F53-148D-A233-CB7EC5928FDD}"/>
          </ac:picMkLst>
        </pc:picChg>
        <pc:picChg chg="del">
          <ac:chgData name="Richard Chalk" userId="287f8aa4f4de1d19" providerId="LiveId" clId="{689A496D-2703-46C0-8867-A6C3EB6BF56D}" dt="2023-10-01T19:31:18.881" v="4854" actId="478"/>
          <ac:picMkLst>
            <pc:docMk/>
            <pc:sldMk cId="3316529902" sldId="630"/>
            <ac:picMk id="27" creationId="{6F0FB7C9-EECC-7D67-FCF8-4EC3E1B55AA5}"/>
          </ac:picMkLst>
        </pc:picChg>
        <pc:picChg chg="add mod">
          <ac:chgData name="Richard Chalk" userId="287f8aa4f4de1d19" providerId="LiveId" clId="{689A496D-2703-46C0-8867-A6C3EB6BF56D}" dt="2023-10-01T19:32:35.467" v="4865" actId="1076"/>
          <ac:picMkLst>
            <pc:docMk/>
            <pc:sldMk cId="3316529902" sldId="630"/>
            <ac:picMk id="2050" creationId="{E034F579-267B-6682-37EB-35E516EB59F2}"/>
          </ac:picMkLst>
        </pc:picChg>
        <pc:picChg chg="add mod">
          <ac:chgData name="Richard Chalk" userId="287f8aa4f4de1d19" providerId="LiveId" clId="{689A496D-2703-46C0-8867-A6C3EB6BF56D}" dt="2023-10-01T19:40:26.792" v="5320" actId="1036"/>
          <ac:picMkLst>
            <pc:docMk/>
            <pc:sldMk cId="3316529902" sldId="630"/>
            <ac:picMk id="2052" creationId="{31A3E9DA-E42C-0E57-B791-90CB52CE2CD4}"/>
          </ac:picMkLst>
        </pc:picChg>
        <pc:picChg chg="add mod">
          <ac:chgData name="Richard Chalk" userId="287f8aa4f4de1d19" providerId="LiveId" clId="{689A496D-2703-46C0-8867-A6C3EB6BF56D}" dt="2023-10-01T19:40:23.760" v="5318" actId="1035"/>
          <ac:picMkLst>
            <pc:docMk/>
            <pc:sldMk cId="3316529902" sldId="630"/>
            <ac:picMk id="2054" creationId="{5D6F12C8-EAC7-BB5A-3203-0FE93CBBBD62}"/>
          </ac:picMkLst>
        </pc:picChg>
      </pc:sldChg>
      <pc:sldChg chg="modSp add mod">
        <pc:chgData name="Richard Chalk" userId="287f8aa4f4de1d19" providerId="LiveId" clId="{689A496D-2703-46C0-8867-A6C3EB6BF56D}" dt="2023-10-02T11:42:51.848" v="6175" actId="20577"/>
        <pc:sldMkLst>
          <pc:docMk/>
          <pc:sldMk cId="1478618551" sldId="631"/>
        </pc:sldMkLst>
        <pc:spChg chg="mod">
          <ac:chgData name="Richard Chalk" userId="287f8aa4f4de1d19" providerId="LiveId" clId="{689A496D-2703-46C0-8867-A6C3EB6BF56D}" dt="2023-10-02T11:42:51.848" v="6175" actId="20577"/>
          <ac:spMkLst>
            <pc:docMk/>
            <pc:sldMk cId="1478618551" sldId="631"/>
            <ac:spMk id="118" creationId="{00000000-0000-0000-0000-000000000000}"/>
          </ac:spMkLst>
        </pc:spChg>
      </pc:sldChg>
      <pc:sldChg chg="addSp add del mod">
        <pc:chgData name="Richard Chalk" userId="287f8aa4f4de1d19" providerId="LiveId" clId="{689A496D-2703-46C0-8867-A6C3EB6BF56D}" dt="2023-10-02T06:50:16.597" v="5413" actId="47"/>
        <pc:sldMkLst>
          <pc:docMk/>
          <pc:sldMk cId="1252576752" sldId="632"/>
        </pc:sldMkLst>
        <pc:spChg chg="add">
          <ac:chgData name="Richard Chalk" userId="287f8aa4f4de1d19" providerId="LiveId" clId="{689A496D-2703-46C0-8867-A6C3EB6BF56D}" dt="2023-10-01T19:42:58.221" v="5324" actId="11529"/>
          <ac:spMkLst>
            <pc:docMk/>
            <pc:sldMk cId="1252576752" sldId="632"/>
            <ac:spMk id="3" creationId="{CCBCB792-564B-8882-C3F1-4D3E98BF6376}"/>
          </ac:spMkLst>
        </pc:spChg>
      </pc:sldChg>
      <pc:sldChg chg="addSp delSp modSp add mod modNotesTx">
        <pc:chgData name="Richard Chalk" userId="287f8aa4f4de1d19" providerId="LiveId" clId="{689A496D-2703-46C0-8867-A6C3EB6BF56D}" dt="2023-10-02T11:09:08.423" v="6173" actId="6549"/>
        <pc:sldMkLst>
          <pc:docMk/>
          <pc:sldMk cId="2493842559" sldId="633"/>
        </pc:sldMkLst>
        <pc:spChg chg="mod">
          <ac:chgData name="Richard Chalk" userId="287f8aa4f4de1d19" providerId="LiveId" clId="{689A496D-2703-46C0-8867-A6C3EB6BF56D}" dt="2023-10-02T11:09:08.423" v="6173" actId="6549"/>
          <ac:spMkLst>
            <pc:docMk/>
            <pc:sldMk cId="2493842559" sldId="633"/>
            <ac:spMk id="2" creationId="{2CED0939-2445-F1A3-21AE-0A535344DD5D}"/>
          </ac:spMkLst>
        </pc:spChg>
        <pc:spChg chg="del">
          <ac:chgData name="Richard Chalk" userId="287f8aa4f4de1d19" providerId="LiveId" clId="{689A496D-2703-46C0-8867-A6C3EB6BF56D}" dt="2023-10-02T06:56:30.494" v="5729" actId="478"/>
          <ac:spMkLst>
            <pc:docMk/>
            <pc:sldMk cId="2493842559" sldId="633"/>
            <ac:spMk id="6" creationId="{AA3DBEFE-0B36-E64D-9BC8-6CAB98AE791F}"/>
          </ac:spMkLst>
        </pc:spChg>
        <pc:spChg chg="mod">
          <ac:chgData name="Richard Chalk" userId="287f8aa4f4de1d19" providerId="LiveId" clId="{689A496D-2703-46C0-8867-A6C3EB6BF56D}" dt="2023-10-02T06:51:03.953" v="5433" actId="6549"/>
          <ac:spMkLst>
            <pc:docMk/>
            <pc:sldMk cId="2493842559" sldId="633"/>
            <ac:spMk id="7" creationId="{EBD62573-4B50-EAD6-8C7E-C3AE6A9F45B4}"/>
          </ac:spMkLst>
        </pc:spChg>
        <pc:spChg chg="add del mod">
          <ac:chgData name="Richard Chalk" userId="287f8aa4f4de1d19" providerId="LiveId" clId="{689A496D-2703-46C0-8867-A6C3EB6BF56D}" dt="2023-10-02T06:51:06.718" v="5434" actId="478"/>
          <ac:spMkLst>
            <pc:docMk/>
            <pc:sldMk cId="2493842559" sldId="633"/>
            <ac:spMk id="8" creationId="{3A1C5C85-90F9-5153-D716-701181E3E0EC}"/>
          </ac:spMkLst>
        </pc:spChg>
        <pc:spChg chg="mod">
          <ac:chgData name="Richard Chalk" userId="287f8aa4f4de1d19" providerId="LiveId" clId="{689A496D-2703-46C0-8867-A6C3EB6BF56D}" dt="2023-10-02T11:05:18.012" v="6070" actId="20577"/>
          <ac:spMkLst>
            <pc:docMk/>
            <pc:sldMk cId="2493842559" sldId="633"/>
            <ac:spMk id="9" creationId="{DD605CF6-1579-03B0-FB10-C9802505F49F}"/>
          </ac:spMkLst>
        </pc:spChg>
        <pc:spChg chg="mod">
          <ac:chgData name="Richard Chalk" userId="287f8aa4f4de1d19" providerId="LiveId" clId="{689A496D-2703-46C0-8867-A6C3EB6BF56D}" dt="2023-10-02T06:50:21.974" v="5421" actId="20577"/>
          <ac:spMkLst>
            <pc:docMk/>
            <pc:sldMk cId="2493842559" sldId="633"/>
            <ac:spMk id="10" creationId="{BC263353-8F42-F843-121E-60D29A637897}"/>
          </ac:spMkLst>
        </pc:spChg>
        <pc:picChg chg="add del mod">
          <ac:chgData name="Richard Chalk" userId="287f8aa4f4de1d19" providerId="LiveId" clId="{689A496D-2703-46C0-8867-A6C3EB6BF56D}" dt="2023-10-02T06:59:05.539" v="5856" actId="478"/>
          <ac:picMkLst>
            <pc:docMk/>
            <pc:sldMk cId="2493842559" sldId="633"/>
            <ac:picMk id="3" creationId="{25D1339F-4CB2-0705-7DA0-F2E344FA9AEF}"/>
          </ac:picMkLst>
        </pc:picChg>
        <pc:picChg chg="del mod">
          <ac:chgData name="Richard Chalk" userId="287f8aa4f4de1d19" providerId="LiveId" clId="{689A496D-2703-46C0-8867-A6C3EB6BF56D}" dt="2023-10-02T06:58:59.226" v="5852" actId="478"/>
          <ac:picMkLst>
            <pc:docMk/>
            <pc:sldMk cId="2493842559" sldId="633"/>
            <ac:picMk id="5" creationId="{9D347CCE-DEB6-2F57-75A2-B5DB20AE38E1}"/>
          </ac:picMkLst>
        </pc:picChg>
        <pc:picChg chg="mod">
          <ac:chgData name="Richard Chalk" userId="287f8aa4f4de1d19" providerId="LiveId" clId="{689A496D-2703-46C0-8867-A6C3EB6BF56D}" dt="2023-10-02T06:59:15.253" v="5868" actId="1035"/>
          <ac:picMkLst>
            <pc:docMk/>
            <pc:sldMk cId="2493842559" sldId="633"/>
            <ac:picMk id="11" creationId="{21790CD6-316D-D2A2-3645-51BE3E024507}"/>
          </ac:picMkLst>
        </pc:picChg>
        <pc:picChg chg="add mod">
          <ac:chgData name="Richard Chalk" userId="287f8aa4f4de1d19" providerId="LiveId" clId="{689A496D-2703-46C0-8867-A6C3EB6BF56D}" dt="2023-10-02T06:59:09.287" v="5857" actId="1076"/>
          <ac:picMkLst>
            <pc:docMk/>
            <pc:sldMk cId="2493842559" sldId="633"/>
            <ac:picMk id="12" creationId="{BE63717A-247A-4A17-FBE2-BEB1ED3FCA1D}"/>
          </ac:picMkLst>
        </pc:picChg>
        <pc:picChg chg="del">
          <ac:chgData name="Richard Chalk" userId="287f8aa4f4de1d19" providerId="LiveId" clId="{689A496D-2703-46C0-8867-A6C3EB6BF56D}" dt="2023-10-02T06:56:52.107" v="5752" actId="478"/>
          <ac:picMkLst>
            <pc:docMk/>
            <pc:sldMk cId="2493842559" sldId="633"/>
            <ac:picMk id="1028" creationId="{DA751FDF-E4AD-D7B4-4156-5B153E6A072D}"/>
          </ac:picMkLst>
        </pc:picChg>
        <pc:picChg chg="del">
          <ac:chgData name="Richard Chalk" userId="287f8aa4f4de1d19" providerId="LiveId" clId="{689A496D-2703-46C0-8867-A6C3EB6BF56D}" dt="2023-10-02T06:51:11.520" v="5435" actId="478"/>
          <ac:picMkLst>
            <pc:docMk/>
            <pc:sldMk cId="2493842559" sldId="633"/>
            <ac:picMk id="1032" creationId="{93B82500-1645-35CD-D431-80ED4EAB1EA8}"/>
          </ac:picMkLst>
        </pc:picChg>
        <pc:picChg chg="del">
          <ac:chgData name="Richard Chalk" userId="287f8aa4f4de1d19" providerId="LiveId" clId="{689A496D-2703-46C0-8867-A6C3EB6BF56D}" dt="2023-10-02T06:50:09.467" v="5411" actId="478"/>
          <ac:picMkLst>
            <pc:docMk/>
            <pc:sldMk cId="2493842559" sldId="633"/>
            <ac:picMk id="8194" creationId="{906F6ED9-8749-01B4-3D5F-F5FD9091BA75}"/>
          </ac:picMkLst>
        </pc:picChg>
      </pc:sldChg>
      <pc:sldChg chg="addSp delSp modSp add mod modNotesTx">
        <pc:chgData name="Richard Chalk" userId="287f8aa4f4de1d19" providerId="LiveId" clId="{689A496D-2703-46C0-8867-A6C3EB6BF56D}" dt="2023-10-02T11:56:21.762" v="6750" actId="1038"/>
        <pc:sldMkLst>
          <pc:docMk/>
          <pc:sldMk cId="4044781297" sldId="634"/>
        </pc:sldMkLst>
        <pc:spChg chg="mod">
          <ac:chgData name="Richard Chalk" userId="287f8aa4f4de1d19" providerId="LiveId" clId="{689A496D-2703-46C0-8867-A6C3EB6BF56D}" dt="2023-10-02T11:47:45.852" v="6555" actId="21"/>
          <ac:spMkLst>
            <pc:docMk/>
            <pc:sldMk cId="4044781297" sldId="634"/>
            <ac:spMk id="2" creationId="{2CED0939-2445-F1A3-21AE-0A535344DD5D}"/>
          </ac:spMkLst>
        </pc:spChg>
        <pc:spChg chg="mod">
          <ac:chgData name="Richard Chalk" userId="287f8aa4f4de1d19" providerId="LiveId" clId="{689A496D-2703-46C0-8867-A6C3EB6BF56D}" dt="2023-10-02T11:43:14.349" v="6196" actId="20577"/>
          <ac:spMkLst>
            <pc:docMk/>
            <pc:sldMk cId="4044781297" sldId="634"/>
            <ac:spMk id="7" creationId="{EBD62573-4B50-EAD6-8C7E-C3AE6A9F45B4}"/>
          </ac:spMkLst>
        </pc:spChg>
        <pc:spChg chg="add mod">
          <ac:chgData name="Richard Chalk" userId="287f8aa4f4de1d19" providerId="LiveId" clId="{689A496D-2703-46C0-8867-A6C3EB6BF56D}" dt="2023-10-02T11:50:36.606" v="6685" actId="207"/>
          <ac:spMkLst>
            <pc:docMk/>
            <pc:sldMk cId="4044781297" sldId="634"/>
            <ac:spMk id="8" creationId="{B88C7868-ADD8-0B2A-3D32-F4E2AE5AE665}"/>
          </ac:spMkLst>
        </pc:spChg>
        <pc:spChg chg="del">
          <ac:chgData name="Richard Chalk" userId="287f8aa4f4de1d19" providerId="LiveId" clId="{689A496D-2703-46C0-8867-A6C3EB6BF56D}" dt="2023-10-02T11:45:57.542" v="6425" actId="478"/>
          <ac:spMkLst>
            <pc:docMk/>
            <pc:sldMk cId="4044781297" sldId="634"/>
            <ac:spMk id="9" creationId="{DD605CF6-1579-03B0-FB10-C9802505F49F}"/>
          </ac:spMkLst>
        </pc:spChg>
        <pc:spChg chg="del">
          <ac:chgData name="Richard Chalk" userId="287f8aa4f4de1d19" providerId="LiveId" clId="{689A496D-2703-46C0-8867-A6C3EB6BF56D}" dt="2023-10-02T11:45:47.488" v="6421" actId="478"/>
          <ac:spMkLst>
            <pc:docMk/>
            <pc:sldMk cId="4044781297" sldId="634"/>
            <ac:spMk id="10" creationId="{BC263353-8F42-F843-121E-60D29A637897}"/>
          </ac:spMkLst>
        </pc:spChg>
        <pc:spChg chg="add mod">
          <ac:chgData name="Richard Chalk" userId="287f8aa4f4de1d19" providerId="LiveId" clId="{689A496D-2703-46C0-8867-A6C3EB6BF56D}" dt="2023-10-02T11:49:34.477" v="6666" actId="1037"/>
          <ac:spMkLst>
            <pc:docMk/>
            <pc:sldMk cId="4044781297" sldId="634"/>
            <ac:spMk id="14" creationId="{2002A6E7-51E2-CB92-B0F1-AAC67F401F2B}"/>
          </ac:spMkLst>
        </pc:spChg>
        <pc:spChg chg="add mod">
          <ac:chgData name="Richard Chalk" userId="287f8aa4f4de1d19" providerId="LiveId" clId="{689A496D-2703-46C0-8867-A6C3EB6BF56D}" dt="2023-10-02T11:49:43.216" v="6667" actId="14100"/>
          <ac:spMkLst>
            <pc:docMk/>
            <pc:sldMk cId="4044781297" sldId="634"/>
            <ac:spMk id="15" creationId="{F6CA4F92-A4CC-53DF-E09B-3B73CC61EF1B}"/>
          </ac:spMkLst>
        </pc:spChg>
        <pc:spChg chg="add mod">
          <ac:chgData name="Richard Chalk" userId="287f8aa4f4de1d19" providerId="LiveId" clId="{689A496D-2703-46C0-8867-A6C3EB6BF56D}" dt="2023-10-02T11:50:04.120" v="6679" actId="1076"/>
          <ac:spMkLst>
            <pc:docMk/>
            <pc:sldMk cId="4044781297" sldId="634"/>
            <ac:spMk id="16" creationId="{D70DDCE1-393A-AAF2-1684-C87C35F8DCDD}"/>
          </ac:spMkLst>
        </pc:spChg>
        <pc:spChg chg="add mod">
          <ac:chgData name="Richard Chalk" userId="287f8aa4f4de1d19" providerId="LiveId" clId="{689A496D-2703-46C0-8867-A6C3EB6BF56D}" dt="2023-10-02T11:50:11.084" v="6683" actId="20577"/>
          <ac:spMkLst>
            <pc:docMk/>
            <pc:sldMk cId="4044781297" sldId="634"/>
            <ac:spMk id="17" creationId="{7E6B58AA-97F0-ECBD-AF8D-C1F7453B2D41}"/>
          </ac:spMkLst>
        </pc:spChg>
        <pc:spChg chg="add mod">
          <ac:chgData name="Richard Chalk" userId="287f8aa4f4de1d19" providerId="LiveId" clId="{689A496D-2703-46C0-8867-A6C3EB6BF56D}" dt="2023-10-02T11:56:21.762" v="6750" actId="1038"/>
          <ac:spMkLst>
            <pc:docMk/>
            <pc:sldMk cId="4044781297" sldId="634"/>
            <ac:spMk id="18" creationId="{4E9F1411-447B-42AE-0F64-DCCD56CE125A}"/>
          </ac:spMkLst>
        </pc:spChg>
        <pc:picChg chg="add mod">
          <ac:chgData name="Richard Chalk" userId="287f8aa4f4de1d19" providerId="LiveId" clId="{689A496D-2703-46C0-8867-A6C3EB6BF56D}" dt="2023-10-02T11:43:29.244" v="6200" actId="1076"/>
          <ac:picMkLst>
            <pc:docMk/>
            <pc:sldMk cId="4044781297" sldId="634"/>
            <ac:picMk id="3" creationId="{A3A66441-5F27-76DD-3490-5A52D53EE26E}"/>
          </ac:picMkLst>
        </pc:picChg>
        <pc:picChg chg="add mod">
          <ac:chgData name="Richard Chalk" userId="287f8aa4f4de1d19" providerId="LiveId" clId="{689A496D-2703-46C0-8867-A6C3EB6BF56D}" dt="2023-10-02T11:46:01.744" v="6447" actId="1035"/>
          <ac:picMkLst>
            <pc:docMk/>
            <pc:sldMk cId="4044781297" sldId="634"/>
            <ac:picMk id="6" creationId="{3D5C0715-665C-8035-8172-641A91FF2555}"/>
          </ac:picMkLst>
        </pc:picChg>
        <pc:picChg chg="del">
          <ac:chgData name="Richard Chalk" userId="287f8aa4f4de1d19" providerId="LiveId" clId="{689A496D-2703-46C0-8867-A6C3EB6BF56D}" dt="2023-10-02T11:43:17.755" v="6197" actId="478"/>
          <ac:picMkLst>
            <pc:docMk/>
            <pc:sldMk cId="4044781297" sldId="634"/>
            <ac:picMk id="12" creationId="{BE63717A-247A-4A17-FBE2-BEB1ED3FCA1D}"/>
          </ac:picMkLst>
        </pc:picChg>
        <pc:picChg chg="add mod">
          <ac:chgData name="Richard Chalk" userId="287f8aa4f4de1d19" providerId="LiveId" clId="{689A496D-2703-46C0-8867-A6C3EB6BF56D}" dt="2023-10-02T11:48:00.116" v="6563" actId="1076"/>
          <ac:picMkLst>
            <pc:docMk/>
            <pc:sldMk cId="4044781297" sldId="634"/>
            <ac:picMk id="13" creationId="{B40D82C8-8BBF-047F-9A31-C1D07D7EBA93}"/>
          </ac:picMkLst>
        </pc:picChg>
        <pc:picChg chg="del">
          <ac:chgData name="Richard Chalk" userId="287f8aa4f4de1d19" providerId="LiveId" clId="{689A496D-2703-46C0-8867-A6C3EB6BF56D}" dt="2023-10-02T11:45:45.728" v="6420" actId="478"/>
          <ac:picMkLst>
            <pc:docMk/>
            <pc:sldMk cId="4044781297" sldId="634"/>
            <ac:picMk id="1026" creationId="{A6231BBD-6F7A-7006-EDF4-4F149271EEF4}"/>
          </ac:picMkLst>
        </pc:pic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61398895"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D5B27153-5FCC-43CA-804C-617E03C4335D}"/>
    <pc:docChg chg="modSld">
      <pc:chgData name="Richard Chalk" userId="287f8aa4f4de1d19" providerId="LiveId" clId="{D5B27153-5FCC-43CA-804C-617E03C4335D}" dt="2023-06-30T05:28:07.863" v="23" actId="14100"/>
      <pc:docMkLst>
        <pc:docMk/>
      </pc:docMkLst>
      <pc:sldChg chg="modSp mod">
        <pc:chgData name="Richard Chalk" userId="287f8aa4f4de1d19" providerId="LiveId" clId="{D5B27153-5FCC-43CA-804C-617E03C4335D}" dt="2023-06-30T05:27:46.412" v="10" actId="20577"/>
        <pc:sldMkLst>
          <pc:docMk/>
          <pc:sldMk cId="3213385662" sldId="309"/>
        </pc:sldMkLst>
        <pc:spChg chg="mod">
          <ac:chgData name="Richard Chalk" userId="287f8aa4f4de1d19" providerId="LiveId" clId="{D5B27153-5FCC-43CA-804C-617E03C4335D}" dt="2023-06-30T05:27:46.412" v="10" actId="20577"/>
          <ac:spMkLst>
            <pc:docMk/>
            <pc:sldMk cId="3213385662" sldId="309"/>
            <ac:spMk id="118" creationId="{00000000-0000-0000-0000-000000000000}"/>
          </ac:spMkLst>
        </pc:spChg>
      </pc:sldChg>
      <pc:sldChg chg="addSp modSp mod">
        <pc:chgData name="Richard Chalk" userId="287f8aa4f4de1d19" providerId="LiveId" clId="{D5B27153-5FCC-43CA-804C-617E03C4335D}" dt="2023-06-30T05:28:07.863" v="23" actId="14100"/>
        <pc:sldMkLst>
          <pc:docMk/>
          <pc:sldMk cId="563439124" sldId="475"/>
        </pc:sldMkLst>
        <pc:spChg chg="mod">
          <ac:chgData name="Richard Chalk" userId="287f8aa4f4de1d19" providerId="LiveId" clId="{D5B27153-5FCC-43CA-804C-617E03C4335D}" dt="2023-06-30T05:27:57.277" v="11" actId="14100"/>
          <ac:spMkLst>
            <pc:docMk/>
            <pc:sldMk cId="563439124" sldId="475"/>
            <ac:spMk id="2" creationId="{D38A2874-AB16-9AD3-BABF-E7CFCE36C4F2}"/>
          </ac:spMkLst>
        </pc:spChg>
        <pc:spChg chg="add mod">
          <ac:chgData name="Richard Chalk" userId="287f8aa4f4de1d19" providerId="LiveId" clId="{D5B27153-5FCC-43CA-804C-617E03C4335D}" dt="2023-06-30T05:28:07.863" v="23" actId="14100"/>
          <ac:spMkLst>
            <pc:docMk/>
            <pc:sldMk cId="563439124" sldId="475"/>
            <ac:spMk id="3" creationId="{28F9DB9B-5745-B466-F509-D5EA20A5FE64}"/>
          </ac:spMkLst>
        </pc:spChg>
      </pc:sld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61398895" sldId="257"/>
        </pc:sldMkLst>
        <pc:spChg chg="mod">
          <ac:chgData name="Richard Chalk" userId="287f8aa4f4de1d19" providerId="LiveId" clId="{D95C05BF-833D-49BE-9C47-05788DF5D36D}" dt="2022-11-09T05:41:59.036" v="495" actId="20577"/>
          <ac:spMkLst>
            <pc:docMk/>
            <pc:sldMk cId="61398895" sldId="257"/>
            <ac:spMk id="127" creationId="{00000000-0000-0000-0000-000000000000}"/>
          </ac:spMkLst>
        </pc:spChg>
        <pc:picChg chg="add mod">
          <ac:chgData name="Richard Chalk" userId="287f8aa4f4de1d19" providerId="LiveId" clId="{D95C05BF-833D-49BE-9C47-05788DF5D36D}" dt="2022-11-09T05:36:19.966" v="381" actId="1035"/>
          <ac:picMkLst>
            <pc:docMk/>
            <pc:sldMk cId="61398895" sldId="257"/>
            <ac:picMk id="3" creationId="{143BD36C-96AA-1372-4D44-554B3007C308}"/>
          </ac:picMkLst>
        </pc:picChg>
        <pc:picChg chg="del mod">
          <ac:chgData name="Richard Chalk" userId="287f8aa4f4de1d19" providerId="LiveId" clId="{D95C05BF-833D-49BE-9C47-05788DF5D36D}" dt="2022-11-09T05:36:15.154" v="374" actId="478"/>
          <ac:picMkLst>
            <pc:docMk/>
            <pc:sldMk cId="61398895"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0" sldId="262"/>
        </pc:sldMkLst>
        <pc:spChg chg="add mod">
          <ac:chgData name="Richard Chalk" userId="287f8aa4f4de1d19" providerId="LiveId" clId="{FB819162-6B93-4C6E-ACAE-4A0DC07A57A3}" dt="2023-06-12T05:06:37.012" v="5336" actId="1076"/>
          <ac:spMkLst>
            <pc:docMk/>
            <pc:sldMk cId="0" sldId="262"/>
            <ac:spMk id="3" creationId="{483ED9D3-C686-C9C7-6216-2CED5E3B5E4E}"/>
          </ac:spMkLst>
        </pc:spChg>
        <pc:picChg chg="add del mod">
          <ac:chgData name="Richard Chalk" userId="287f8aa4f4de1d19" providerId="LiveId" clId="{FB819162-6B93-4C6E-ACAE-4A0DC07A57A3}" dt="2023-06-09T13:08:48.507" v="3298" actId="478"/>
          <ac:picMkLst>
            <pc:docMk/>
            <pc:sldMk cId="0"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0"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61398895" sldId="257"/>
        </pc:sldMkLst>
        <pc:spChg chg="mod">
          <ac:chgData name="Richard Chalk" userId="287f8aa4f4de1d19" providerId="LiveId" clId="{7813CD59-52AB-4F89-B7BA-5C7056CBD4C6}" dt="2023-04-29T19:51:56.666" v="101" actId="207"/>
          <ac:spMkLst>
            <pc:docMk/>
            <pc:sldMk cId="61398895" sldId="257"/>
            <ac:spMk id="126" creationId="{00000000-0000-0000-0000-000000000000}"/>
          </ac:spMkLst>
        </pc:spChg>
        <pc:spChg chg="mod">
          <ac:chgData name="Richard Chalk" userId="287f8aa4f4de1d19" providerId="LiveId" clId="{7813CD59-52AB-4F89-B7BA-5C7056CBD4C6}" dt="2023-04-29T19:59:13.606" v="321" actId="14100"/>
          <ac:spMkLst>
            <pc:docMk/>
            <pc:sldMk cId="61398895" sldId="257"/>
            <ac:spMk id="127" creationId="{00000000-0000-0000-0000-000000000000}"/>
          </ac:spMkLst>
        </pc:spChg>
        <pc:picChg chg="mod ord">
          <ac:chgData name="Richard Chalk" userId="287f8aa4f4de1d19" providerId="LiveId" clId="{7813CD59-52AB-4F89-B7BA-5C7056CBD4C6}" dt="2023-04-29T19:51:15.574" v="95" actId="1038"/>
          <ac:picMkLst>
            <pc:docMk/>
            <pc:sldMk cId="61398895" sldId="257"/>
            <ac:picMk id="3" creationId="{143BD36C-96AA-1372-4D44-554B3007C308}"/>
          </ac:picMkLst>
        </pc:picChg>
        <pc:picChg chg="del">
          <ac:chgData name="Richard Chalk" userId="287f8aa4f4de1d19" providerId="LiveId" clId="{7813CD59-52AB-4F89-B7BA-5C7056CBD4C6}" dt="2023-04-29T19:51:20.950" v="96" actId="478"/>
          <ac:picMkLst>
            <pc:docMk/>
            <pc:sldMk cId="61398895" sldId="257"/>
            <ac:picMk id="128" creationId="{00000000-0000-0000-0000-000000000000}"/>
          </ac:picMkLst>
        </pc:picChg>
        <pc:picChg chg="add mod">
          <ac:chgData name="Richard Chalk" userId="287f8aa4f4de1d19" providerId="LiveId" clId="{7813CD59-52AB-4F89-B7BA-5C7056CBD4C6}" dt="2023-04-29T19:59:57.007" v="329" actId="1076"/>
          <ac:picMkLst>
            <pc:docMk/>
            <pc:sldMk cId="61398895" sldId="257"/>
            <ac:picMk id="2050" creationId="{30233214-8DEF-52D0-FA15-20E8577D6D38}"/>
          </ac:picMkLst>
        </pc:picChg>
        <pc:picChg chg="add mod">
          <ac:chgData name="Richard Chalk" userId="287f8aa4f4de1d19" providerId="LiveId" clId="{7813CD59-52AB-4F89-B7BA-5C7056CBD4C6}" dt="2023-04-29T19:59:37.087" v="324" actId="1076"/>
          <ac:picMkLst>
            <pc:docMk/>
            <pc:sldMk cId="61398895" sldId="257"/>
            <ac:picMk id="2052" creationId="{74A359EC-53D2-9F7F-B118-10D36749B6F7}"/>
          </ac:picMkLst>
        </pc:picChg>
        <pc:picChg chg="add mod">
          <ac:chgData name="Richard Chalk" userId="287f8aa4f4de1d19" providerId="LiveId" clId="{7813CD59-52AB-4F89-B7BA-5C7056CBD4C6}" dt="2023-04-29T19:59:54.412" v="328" actId="167"/>
          <ac:picMkLst>
            <pc:docMk/>
            <pc:sldMk cId="61398895" sldId="257"/>
            <ac:picMk id="2054" creationId="{536F9954-DBF7-8CDE-501B-51E0CC3C69C7}"/>
          </ac:picMkLst>
        </pc:picChg>
        <pc:picChg chg="add mod">
          <ac:chgData name="Richard Chalk" userId="287f8aa4f4de1d19" providerId="LiveId" clId="{7813CD59-52AB-4F89-B7BA-5C7056CBD4C6}" dt="2023-04-29T20:00:13.693" v="333" actId="1076"/>
          <ac:picMkLst>
            <pc:docMk/>
            <pc:sldMk cId="61398895"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docChgLst>
    <pc:chgData name="Richard Chalk" userId="287f8aa4f4de1d19" providerId="LiveId" clId="{5934C323-F763-4CD3-BAEF-A45943A9FCF0}"/>
    <pc:docChg chg="undo custSel addSld delSld modSld sldOrd">
      <pc:chgData name="Richard Chalk" userId="287f8aa4f4de1d19" providerId="LiveId" clId="{5934C323-F763-4CD3-BAEF-A45943A9FCF0}" dt="2023-08-22T05:25:14.959" v="7045" actId="20577"/>
      <pc:docMkLst>
        <pc:docMk/>
      </pc:docMkLst>
      <pc:sldChg chg="del">
        <pc:chgData name="Richard Chalk" userId="287f8aa4f4de1d19" providerId="LiveId" clId="{5934C323-F763-4CD3-BAEF-A45943A9FCF0}" dt="2023-08-21T13:38:41.565" v="3707" actId="47"/>
        <pc:sldMkLst>
          <pc:docMk/>
          <pc:sldMk cId="61398895" sldId="257"/>
        </pc:sldMkLst>
      </pc:sldChg>
      <pc:sldChg chg="del">
        <pc:chgData name="Richard Chalk" userId="287f8aa4f4de1d19" providerId="LiveId" clId="{5934C323-F763-4CD3-BAEF-A45943A9FCF0}" dt="2023-08-21T13:38:41.565" v="3707" actId="47"/>
        <pc:sldMkLst>
          <pc:docMk/>
          <pc:sldMk cId="0" sldId="258"/>
        </pc:sldMkLst>
      </pc:sldChg>
      <pc:sldChg chg="del">
        <pc:chgData name="Richard Chalk" userId="287f8aa4f4de1d19" providerId="LiveId" clId="{5934C323-F763-4CD3-BAEF-A45943A9FCF0}" dt="2023-08-21T13:38:41.565" v="3707" actId="47"/>
        <pc:sldMkLst>
          <pc:docMk/>
          <pc:sldMk cId="3977349605" sldId="260"/>
        </pc:sldMkLst>
      </pc:sldChg>
      <pc:sldChg chg="del">
        <pc:chgData name="Richard Chalk" userId="287f8aa4f4de1d19" providerId="LiveId" clId="{5934C323-F763-4CD3-BAEF-A45943A9FCF0}" dt="2023-08-21T13:38:41.565" v="3707" actId="47"/>
        <pc:sldMkLst>
          <pc:docMk/>
          <pc:sldMk cId="1256632380" sldId="265"/>
        </pc:sldMkLst>
      </pc:sldChg>
      <pc:sldChg chg="del">
        <pc:chgData name="Richard Chalk" userId="287f8aa4f4de1d19" providerId="LiveId" clId="{5934C323-F763-4CD3-BAEF-A45943A9FCF0}" dt="2023-08-21T10:56:42.220" v="10" actId="47"/>
        <pc:sldMkLst>
          <pc:docMk/>
          <pc:sldMk cId="243450459" sldId="267"/>
        </pc:sldMkLst>
      </pc:sldChg>
      <pc:sldChg chg="del">
        <pc:chgData name="Richard Chalk" userId="287f8aa4f4de1d19" providerId="LiveId" clId="{5934C323-F763-4CD3-BAEF-A45943A9FCF0}" dt="2023-08-21T13:38:41.565" v="3707" actId="47"/>
        <pc:sldMkLst>
          <pc:docMk/>
          <pc:sldMk cId="2071777541" sldId="268"/>
        </pc:sldMkLst>
      </pc:sldChg>
      <pc:sldChg chg="del">
        <pc:chgData name="Richard Chalk" userId="287f8aa4f4de1d19" providerId="LiveId" clId="{5934C323-F763-4CD3-BAEF-A45943A9FCF0}" dt="2023-08-21T13:38:41.565" v="3707" actId="47"/>
        <pc:sldMkLst>
          <pc:docMk/>
          <pc:sldMk cId="0" sldId="299"/>
        </pc:sldMkLst>
      </pc:sldChg>
      <pc:sldChg chg="modSp mod">
        <pc:chgData name="Richard Chalk" userId="287f8aa4f4de1d19" providerId="LiveId" clId="{5934C323-F763-4CD3-BAEF-A45943A9FCF0}" dt="2023-08-21T10:56:35.501" v="9" actId="20577"/>
        <pc:sldMkLst>
          <pc:docMk/>
          <pc:sldMk cId="3213385662" sldId="309"/>
        </pc:sldMkLst>
        <pc:spChg chg="mod">
          <ac:chgData name="Richard Chalk" userId="287f8aa4f4de1d19" providerId="LiveId" clId="{5934C323-F763-4CD3-BAEF-A45943A9FCF0}" dt="2023-08-21T10:56:35.501" v="9" actId="20577"/>
          <ac:spMkLst>
            <pc:docMk/>
            <pc:sldMk cId="3213385662" sldId="309"/>
            <ac:spMk id="118" creationId="{00000000-0000-0000-0000-000000000000}"/>
          </ac:spMkLst>
        </pc:spChg>
      </pc:sldChg>
      <pc:sldChg chg="del">
        <pc:chgData name="Richard Chalk" userId="287f8aa4f4de1d19" providerId="LiveId" clId="{5934C323-F763-4CD3-BAEF-A45943A9FCF0}" dt="2023-08-21T10:56:42.220" v="10" actId="47"/>
        <pc:sldMkLst>
          <pc:docMk/>
          <pc:sldMk cId="3673019826" sldId="519"/>
        </pc:sldMkLst>
      </pc:sldChg>
      <pc:sldChg chg="del">
        <pc:chgData name="Richard Chalk" userId="287f8aa4f4de1d19" providerId="LiveId" clId="{5934C323-F763-4CD3-BAEF-A45943A9FCF0}" dt="2023-08-21T13:38:41.565" v="3707" actId="47"/>
        <pc:sldMkLst>
          <pc:docMk/>
          <pc:sldMk cId="430383919" sldId="520"/>
        </pc:sldMkLst>
      </pc:sldChg>
      <pc:sldChg chg="del">
        <pc:chgData name="Richard Chalk" userId="287f8aa4f4de1d19" providerId="LiveId" clId="{5934C323-F763-4CD3-BAEF-A45943A9FCF0}" dt="2023-08-21T13:38:41.565" v="3707" actId="47"/>
        <pc:sldMkLst>
          <pc:docMk/>
          <pc:sldMk cId="610650027" sldId="521"/>
        </pc:sldMkLst>
      </pc:sldChg>
      <pc:sldChg chg="del">
        <pc:chgData name="Richard Chalk" userId="287f8aa4f4de1d19" providerId="LiveId" clId="{5934C323-F763-4CD3-BAEF-A45943A9FCF0}" dt="2023-08-21T13:38:41.565" v="3707" actId="47"/>
        <pc:sldMkLst>
          <pc:docMk/>
          <pc:sldMk cId="1058803931" sldId="522"/>
        </pc:sldMkLst>
      </pc:sldChg>
      <pc:sldChg chg="del">
        <pc:chgData name="Richard Chalk" userId="287f8aa4f4de1d19" providerId="LiveId" clId="{5934C323-F763-4CD3-BAEF-A45943A9FCF0}" dt="2023-08-21T13:38:41.565" v="3707" actId="47"/>
        <pc:sldMkLst>
          <pc:docMk/>
          <pc:sldMk cId="2774553520" sldId="523"/>
        </pc:sldMkLst>
      </pc:sldChg>
      <pc:sldChg chg="del">
        <pc:chgData name="Richard Chalk" userId="287f8aa4f4de1d19" providerId="LiveId" clId="{5934C323-F763-4CD3-BAEF-A45943A9FCF0}" dt="2023-08-21T13:38:41.565" v="3707" actId="47"/>
        <pc:sldMkLst>
          <pc:docMk/>
          <pc:sldMk cId="3938680033" sldId="524"/>
        </pc:sldMkLst>
      </pc:sldChg>
      <pc:sldChg chg="del">
        <pc:chgData name="Richard Chalk" userId="287f8aa4f4de1d19" providerId="LiveId" clId="{5934C323-F763-4CD3-BAEF-A45943A9FCF0}" dt="2023-08-21T13:38:41.565" v="3707" actId="47"/>
        <pc:sldMkLst>
          <pc:docMk/>
          <pc:sldMk cId="733208413" sldId="526"/>
        </pc:sldMkLst>
      </pc:sldChg>
      <pc:sldChg chg="del">
        <pc:chgData name="Richard Chalk" userId="287f8aa4f4de1d19" providerId="LiveId" clId="{5934C323-F763-4CD3-BAEF-A45943A9FCF0}" dt="2023-08-21T13:38:41.565" v="3707" actId="47"/>
        <pc:sldMkLst>
          <pc:docMk/>
          <pc:sldMk cId="460914246" sldId="527"/>
        </pc:sldMkLst>
      </pc:sldChg>
      <pc:sldChg chg="del">
        <pc:chgData name="Richard Chalk" userId="287f8aa4f4de1d19" providerId="LiveId" clId="{5934C323-F763-4CD3-BAEF-A45943A9FCF0}" dt="2023-08-21T13:38:41.565" v="3707" actId="47"/>
        <pc:sldMkLst>
          <pc:docMk/>
          <pc:sldMk cId="3335650728" sldId="528"/>
        </pc:sldMkLst>
      </pc:sldChg>
      <pc:sldChg chg="del">
        <pc:chgData name="Richard Chalk" userId="287f8aa4f4de1d19" providerId="LiveId" clId="{5934C323-F763-4CD3-BAEF-A45943A9FCF0}" dt="2023-08-21T13:38:41.565" v="3707" actId="47"/>
        <pc:sldMkLst>
          <pc:docMk/>
          <pc:sldMk cId="3621538142" sldId="529"/>
        </pc:sldMkLst>
      </pc:sldChg>
      <pc:sldChg chg="addSp modSp mod modNotesTx">
        <pc:chgData name="Richard Chalk" userId="287f8aa4f4de1d19" providerId="LiveId" clId="{5934C323-F763-4CD3-BAEF-A45943A9FCF0}" dt="2023-08-22T05:06:01.477" v="6781" actId="113"/>
        <pc:sldMkLst>
          <pc:docMk/>
          <pc:sldMk cId="2331944968" sldId="530"/>
        </pc:sldMkLst>
        <pc:spChg chg="add mod">
          <ac:chgData name="Richard Chalk" userId="287f8aa4f4de1d19" providerId="LiveId" clId="{5934C323-F763-4CD3-BAEF-A45943A9FCF0}" dt="2023-08-22T05:06:01.477" v="6781" actId="113"/>
          <ac:spMkLst>
            <pc:docMk/>
            <pc:sldMk cId="2331944968" sldId="530"/>
            <ac:spMk id="10" creationId="{24A7D9D7-D6DE-4EDE-91E7-124B2A9E6261}"/>
          </ac:spMkLst>
        </pc:spChg>
        <pc:spChg chg="mod">
          <ac:chgData name="Richard Chalk" userId="287f8aa4f4de1d19" providerId="LiveId" clId="{5934C323-F763-4CD3-BAEF-A45943A9FCF0}" dt="2023-08-21T10:58:15.317" v="26" actId="113"/>
          <ac:spMkLst>
            <pc:docMk/>
            <pc:sldMk cId="2331944968" sldId="530"/>
            <ac:spMk id="18" creationId="{CBF4E8CD-055F-8FAC-58DB-DB42DE1E6C1D}"/>
          </ac:spMkLst>
        </pc:spChg>
        <pc:spChg chg="mod">
          <ac:chgData name="Richard Chalk" userId="287f8aa4f4de1d19" providerId="LiveId" clId="{5934C323-F763-4CD3-BAEF-A45943A9FCF0}" dt="2023-08-21T11:57:07.064" v="1451" actId="113"/>
          <ac:spMkLst>
            <pc:docMk/>
            <pc:sldMk cId="2331944968" sldId="530"/>
            <ac:spMk id="658" creationId="{00000000-0000-0000-0000-000000000000}"/>
          </ac:spMkLst>
        </pc:spChg>
        <pc:picChg chg="mod">
          <ac:chgData name="Richard Chalk" userId="287f8aa4f4de1d19" providerId="LiveId" clId="{5934C323-F763-4CD3-BAEF-A45943A9FCF0}" dt="2023-08-21T10:58:21.902" v="59" actId="1035"/>
          <ac:picMkLst>
            <pc:docMk/>
            <pc:sldMk cId="2331944968" sldId="530"/>
            <ac:picMk id="2" creationId="{1798266B-4E23-1125-CABF-2421F7B57CB6}"/>
          </ac:picMkLst>
        </pc:picChg>
        <pc:picChg chg="mod">
          <ac:chgData name="Richard Chalk" userId="287f8aa4f4de1d19" providerId="LiveId" clId="{5934C323-F763-4CD3-BAEF-A45943A9FCF0}" dt="2023-08-21T10:58:21.902" v="59" actId="1035"/>
          <ac:picMkLst>
            <pc:docMk/>
            <pc:sldMk cId="2331944968" sldId="530"/>
            <ac:picMk id="3" creationId="{00F42DEA-93D1-0D04-0FB8-52092F46A3C0}"/>
          </ac:picMkLst>
        </pc:picChg>
        <pc:picChg chg="add mod">
          <ac:chgData name="Richard Chalk" userId="287f8aa4f4de1d19" providerId="LiveId" clId="{5934C323-F763-4CD3-BAEF-A45943A9FCF0}" dt="2023-08-21T11:00:57.465" v="106" actId="1035"/>
          <ac:picMkLst>
            <pc:docMk/>
            <pc:sldMk cId="2331944968" sldId="530"/>
            <ac:picMk id="4" creationId="{0BCEACFA-CB23-6CE5-A425-AA82ECF8E9BE}"/>
          </ac:picMkLst>
        </pc:picChg>
        <pc:picChg chg="add mod">
          <ac:chgData name="Richard Chalk" userId="287f8aa4f4de1d19" providerId="LiveId" clId="{5934C323-F763-4CD3-BAEF-A45943A9FCF0}" dt="2023-08-21T11:40:42.140" v="983" actId="1036"/>
          <ac:picMkLst>
            <pc:docMk/>
            <pc:sldMk cId="2331944968" sldId="530"/>
            <ac:picMk id="11" creationId="{E79B11C4-BB81-6E36-779E-B994CE962663}"/>
          </ac:picMkLst>
        </pc:picChg>
        <pc:cxnChg chg="mod">
          <ac:chgData name="Richard Chalk" userId="287f8aa4f4de1d19" providerId="LiveId" clId="{5934C323-F763-4CD3-BAEF-A45943A9FCF0}" dt="2023-08-21T10:58:26.143" v="85" actId="1035"/>
          <ac:cxnSpMkLst>
            <pc:docMk/>
            <pc:sldMk cId="2331944968" sldId="530"/>
            <ac:cxnSpMk id="9" creationId="{A50E3248-F1C9-60C4-B00D-907E554C43F3}"/>
          </ac:cxnSpMkLst>
        </pc:cxnChg>
      </pc:sldChg>
      <pc:sldChg chg="del">
        <pc:chgData name="Richard Chalk" userId="287f8aa4f4de1d19" providerId="LiveId" clId="{5934C323-F763-4CD3-BAEF-A45943A9FCF0}" dt="2023-08-21T10:56:44.581" v="11" actId="47"/>
        <pc:sldMkLst>
          <pc:docMk/>
          <pc:sldMk cId="387256291" sldId="531"/>
        </pc:sldMkLst>
      </pc:sldChg>
      <pc:sldChg chg="del">
        <pc:chgData name="Richard Chalk" userId="287f8aa4f4de1d19" providerId="LiveId" clId="{5934C323-F763-4CD3-BAEF-A45943A9FCF0}" dt="2023-08-21T13:38:41.565" v="3707" actId="47"/>
        <pc:sldMkLst>
          <pc:docMk/>
          <pc:sldMk cId="1930755218" sldId="532"/>
        </pc:sldMkLst>
      </pc:sldChg>
      <pc:sldChg chg="del">
        <pc:chgData name="Richard Chalk" userId="287f8aa4f4de1d19" providerId="LiveId" clId="{5934C323-F763-4CD3-BAEF-A45943A9FCF0}" dt="2023-08-21T13:38:41.565" v="3707" actId="47"/>
        <pc:sldMkLst>
          <pc:docMk/>
          <pc:sldMk cId="502136373" sldId="533"/>
        </pc:sldMkLst>
      </pc:sldChg>
      <pc:sldChg chg="del">
        <pc:chgData name="Richard Chalk" userId="287f8aa4f4de1d19" providerId="LiveId" clId="{5934C323-F763-4CD3-BAEF-A45943A9FCF0}" dt="2023-08-21T13:38:41.565" v="3707" actId="47"/>
        <pc:sldMkLst>
          <pc:docMk/>
          <pc:sldMk cId="1235889856" sldId="534"/>
        </pc:sldMkLst>
      </pc:sldChg>
      <pc:sldChg chg="del">
        <pc:chgData name="Richard Chalk" userId="287f8aa4f4de1d19" providerId="LiveId" clId="{5934C323-F763-4CD3-BAEF-A45943A9FCF0}" dt="2023-08-21T13:38:41.565" v="3707" actId="47"/>
        <pc:sldMkLst>
          <pc:docMk/>
          <pc:sldMk cId="2914032141" sldId="535"/>
        </pc:sldMkLst>
      </pc:sldChg>
      <pc:sldChg chg="del">
        <pc:chgData name="Richard Chalk" userId="287f8aa4f4de1d19" providerId="LiveId" clId="{5934C323-F763-4CD3-BAEF-A45943A9FCF0}" dt="2023-08-21T13:38:41.565" v="3707" actId="47"/>
        <pc:sldMkLst>
          <pc:docMk/>
          <pc:sldMk cId="1964049909" sldId="536"/>
        </pc:sldMkLst>
      </pc:sldChg>
      <pc:sldChg chg="del">
        <pc:chgData name="Richard Chalk" userId="287f8aa4f4de1d19" providerId="LiveId" clId="{5934C323-F763-4CD3-BAEF-A45943A9FCF0}" dt="2023-08-21T13:38:41.565" v="3707" actId="47"/>
        <pc:sldMkLst>
          <pc:docMk/>
          <pc:sldMk cId="490169108" sldId="537"/>
        </pc:sldMkLst>
      </pc:sldChg>
      <pc:sldChg chg="del">
        <pc:chgData name="Richard Chalk" userId="287f8aa4f4de1d19" providerId="LiveId" clId="{5934C323-F763-4CD3-BAEF-A45943A9FCF0}" dt="2023-08-21T13:38:41.565" v="3707" actId="47"/>
        <pc:sldMkLst>
          <pc:docMk/>
          <pc:sldMk cId="1201188176" sldId="538"/>
        </pc:sldMkLst>
      </pc:sldChg>
      <pc:sldChg chg="del">
        <pc:chgData name="Richard Chalk" userId="287f8aa4f4de1d19" providerId="LiveId" clId="{5934C323-F763-4CD3-BAEF-A45943A9FCF0}" dt="2023-08-21T13:38:41.565" v="3707" actId="47"/>
        <pc:sldMkLst>
          <pc:docMk/>
          <pc:sldMk cId="1798859915" sldId="539"/>
        </pc:sldMkLst>
      </pc:sldChg>
      <pc:sldChg chg="del">
        <pc:chgData name="Richard Chalk" userId="287f8aa4f4de1d19" providerId="LiveId" clId="{5934C323-F763-4CD3-BAEF-A45943A9FCF0}" dt="2023-08-21T13:38:41.565" v="3707" actId="47"/>
        <pc:sldMkLst>
          <pc:docMk/>
          <pc:sldMk cId="3436339194" sldId="540"/>
        </pc:sldMkLst>
      </pc:sldChg>
      <pc:sldChg chg="del">
        <pc:chgData name="Richard Chalk" userId="287f8aa4f4de1d19" providerId="LiveId" clId="{5934C323-F763-4CD3-BAEF-A45943A9FCF0}" dt="2023-08-21T13:38:41.565" v="3707" actId="47"/>
        <pc:sldMkLst>
          <pc:docMk/>
          <pc:sldMk cId="3465289972" sldId="541"/>
        </pc:sldMkLst>
      </pc:sldChg>
      <pc:sldChg chg="del">
        <pc:chgData name="Richard Chalk" userId="287f8aa4f4de1d19" providerId="LiveId" clId="{5934C323-F763-4CD3-BAEF-A45943A9FCF0}" dt="2023-08-21T13:38:41.565" v="3707" actId="47"/>
        <pc:sldMkLst>
          <pc:docMk/>
          <pc:sldMk cId="2410027342" sldId="542"/>
        </pc:sldMkLst>
      </pc:sldChg>
      <pc:sldChg chg="del">
        <pc:chgData name="Richard Chalk" userId="287f8aa4f4de1d19" providerId="LiveId" clId="{5934C323-F763-4CD3-BAEF-A45943A9FCF0}" dt="2023-08-21T13:38:41.565" v="3707" actId="47"/>
        <pc:sldMkLst>
          <pc:docMk/>
          <pc:sldMk cId="2521131524" sldId="543"/>
        </pc:sldMkLst>
      </pc:sldChg>
      <pc:sldChg chg="del">
        <pc:chgData name="Richard Chalk" userId="287f8aa4f4de1d19" providerId="LiveId" clId="{5934C323-F763-4CD3-BAEF-A45943A9FCF0}" dt="2023-08-21T13:38:41.565" v="3707" actId="47"/>
        <pc:sldMkLst>
          <pc:docMk/>
          <pc:sldMk cId="3219555501" sldId="544"/>
        </pc:sldMkLst>
      </pc:sldChg>
      <pc:sldChg chg="del">
        <pc:chgData name="Richard Chalk" userId="287f8aa4f4de1d19" providerId="LiveId" clId="{5934C323-F763-4CD3-BAEF-A45943A9FCF0}" dt="2023-08-21T13:38:41.565" v="3707" actId="47"/>
        <pc:sldMkLst>
          <pc:docMk/>
          <pc:sldMk cId="2863898324" sldId="545"/>
        </pc:sldMkLst>
      </pc:sldChg>
      <pc:sldChg chg="del">
        <pc:chgData name="Richard Chalk" userId="287f8aa4f4de1d19" providerId="LiveId" clId="{5934C323-F763-4CD3-BAEF-A45943A9FCF0}" dt="2023-08-21T13:38:41.565" v="3707" actId="47"/>
        <pc:sldMkLst>
          <pc:docMk/>
          <pc:sldMk cId="174902601" sldId="546"/>
        </pc:sldMkLst>
      </pc:sldChg>
      <pc:sldChg chg="del">
        <pc:chgData name="Richard Chalk" userId="287f8aa4f4de1d19" providerId="LiveId" clId="{5934C323-F763-4CD3-BAEF-A45943A9FCF0}" dt="2023-08-21T13:38:41.565" v="3707" actId="47"/>
        <pc:sldMkLst>
          <pc:docMk/>
          <pc:sldMk cId="2231557522" sldId="547"/>
        </pc:sldMkLst>
      </pc:sldChg>
      <pc:sldChg chg="del">
        <pc:chgData name="Richard Chalk" userId="287f8aa4f4de1d19" providerId="LiveId" clId="{5934C323-F763-4CD3-BAEF-A45943A9FCF0}" dt="2023-08-21T13:38:41.565" v="3707" actId="47"/>
        <pc:sldMkLst>
          <pc:docMk/>
          <pc:sldMk cId="1060264255" sldId="548"/>
        </pc:sldMkLst>
      </pc:sldChg>
      <pc:sldChg chg="del">
        <pc:chgData name="Richard Chalk" userId="287f8aa4f4de1d19" providerId="LiveId" clId="{5934C323-F763-4CD3-BAEF-A45943A9FCF0}" dt="2023-08-21T13:38:41.565" v="3707" actId="47"/>
        <pc:sldMkLst>
          <pc:docMk/>
          <pc:sldMk cId="265777693" sldId="549"/>
        </pc:sldMkLst>
      </pc:sldChg>
      <pc:sldChg chg="del">
        <pc:chgData name="Richard Chalk" userId="287f8aa4f4de1d19" providerId="LiveId" clId="{5934C323-F763-4CD3-BAEF-A45943A9FCF0}" dt="2023-08-21T13:38:41.565" v="3707" actId="47"/>
        <pc:sldMkLst>
          <pc:docMk/>
          <pc:sldMk cId="2286993142" sldId="550"/>
        </pc:sldMkLst>
      </pc:sldChg>
      <pc:sldChg chg="del">
        <pc:chgData name="Richard Chalk" userId="287f8aa4f4de1d19" providerId="LiveId" clId="{5934C323-F763-4CD3-BAEF-A45943A9FCF0}" dt="2023-08-21T13:38:41.565" v="3707" actId="47"/>
        <pc:sldMkLst>
          <pc:docMk/>
          <pc:sldMk cId="3987867057" sldId="551"/>
        </pc:sldMkLst>
      </pc:sldChg>
      <pc:sldChg chg="del">
        <pc:chgData name="Richard Chalk" userId="287f8aa4f4de1d19" providerId="LiveId" clId="{5934C323-F763-4CD3-BAEF-A45943A9FCF0}" dt="2023-08-21T13:38:41.565" v="3707" actId="47"/>
        <pc:sldMkLst>
          <pc:docMk/>
          <pc:sldMk cId="1386524637" sldId="552"/>
        </pc:sldMkLst>
      </pc:sldChg>
      <pc:sldChg chg="del">
        <pc:chgData name="Richard Chalk" userId="287f8aa4f4de1d19" providerId="LiveId" clId="{5934C323-F763-4CD3-BAEF-A45943A9FCF0}" dt="2023-08-21T13:38:41.565" v="3707" actId="47"/>
        <pc:sldMkLst>
          <pc:docMk/>
          <pc:sldMk cId="3409899895" sldId="553"/>
        </pc:sldMkLst>
      </pc:sldChg>
      <pc:sldChg chg="del">
        <pc:chgData name="Richard Chalk" userId="287f8aa4f4de1d19" providerId="LiveId" clId="{5934C323-F763-4CD3-BAEF-A45943A9FCF0}" dt="2023-08-21T13:38:41.565" v="3707" actId="47"/>
        <pc:sldMkLst>
          <pc:docMk/>
          <pc:sldMk cId="1061833812" sldId="554"/>
        </pc:sldMkLst>
      </pc:sldChg>
      <pc:sldChg chg="del">
        <pc:chgData name="Richard Chalk" userId="287f8aa4f4de1d19" providerId="LiveId" clId="{5934C323-F763-4CD3-BAEF-A45943A9FCF0}" dt="2023-08-21T13:38:41.565" v="3707" actId="47"/>
        <pc:sldMkLst>
          <pc:docMk/>
          <pc:sldMk cId="3641276947" sldId="555"/>
        </pc:sldMkLst>
      </pc:sldChg>
      <pc:sldChg chg="del">
        <pc:chgData name="Richard Chalk" userId="287f8aa4f4de1d19" providerId="LiveId" clId="{5934C323-F763-4CD3-BAEF-A45943A9FCF0}" dt="2023-08-21T13:38:41.565" v="3707" actId="47"/>
        <pc:sldMkLst>
          <pc:docMk/>
          <pc:sldMk cId="2906989772" sldId="556"/>
        </pc:sldMkLst>
      </pc:sldChg>
      <pc:sldChg chg="del">
        <pc:chgData name="Richard Chalk" userId="287f8aa4f4de1d19" providerId="LiveId" clId="{5934C323-F763-4CD3-BAEF-A45943A9FCF0}" dt="2023-08-21T13:38:41.565" v="3707" actId="47"/>
        <pc:sldMkLst>
          <pc:docMk/>
          <pc:sldMk cId="2649149061" sldId="557"/>
        </pc:sldMkLst>
      </pc:sldChg>
      <pc:sldChg chg="del">
        <pc:chgData name="Richard Chalk" userId="287f8aa4f4de1d19" providerId="LiveId" clId="{5934C323-F763-4CD3-BAEF-A45943A9FCF0}" dt="2023-08-21T13:38:41.565" v="3707" actId="47"/>
        <pc:sldMkLst>
          <pc:docMk/>
          <pc:sldMk cId="3405349838" sldId="558"/>
        </pc:sldMkLst>
      </pc:sldChg>
      <pc:sldChg chg="del">
        <pc:chgData name="Richard Chalk" userId="287f8aa4f4de1d19" providerId="LiveId" clId="{5934C323-F763-4CD3-BAEF-A45943A9FCF0}" dt="2023-08-21T13:38:41.565" v="3707" actId="47"/>
        <pc:sldMkLst>
          <pc:docMk/>
          <pc:sldMk cId="3224119429" sldId="559"/>
        </pc:sldMkLst>
      </pc:sldChg>
      <pc:sldChg chg="del">
        <pc:chgData name="Richard Chalk" userId="287f8aa4f4de1d19" providerId="LiveId" clId="{5934C323-F763-4CD3-BAEF-A45943A9FCF0}" dt="2023-08-21T13:38:41.565" v="3707" actId="47"/>
        <pc:sldMkLst>
          <pc:docMk/>
          <pc:sldMk cId="770896009" sldId="560"/>
        </pc:sldMkLst>
      </pc:sldChg>
      <pc:sldChg chg="addSp delSp modSp new del mod">
        <pc:chgData name="Richard Chalk" userId="287f8aa4f4de1d19" providerId="LiveId" clId="{5934C323-F763-4CD3-BAEF-A45943A9FCF0}" dt="2023-08-21T13:38:41.565" v="3707" actId="47"/>
        <pc:sldMkLst>
          <pc:docMk/>
          <pc:sldMk cId="3806593959" sldId="561"/>
        </pc:sldMkLst>
        <pc:spChg chg="del">
          <ac:chgData name="Richard Chalk" userId="287f8aa4f4de1d19" providerId="LiveId" clId="{5934C323-F763-4CD3-BAEF-A45943A9FCF0}" dt="2023-08-21T12:06:43.641" v="1579" actId="478"/>
          <ac:spMkLst>
            <pc:docMk/>
            <pc:sldMk cId="3806593959" sldId="561"/>
            <ac:spMk id="2" creationId="{8B1E9CF2-8441-7537-FE15-7F5BE4937D0C}"/>
          </ac:spMkLst>
        </pc:spChg>
        <pc:spChg chg="del">
          <ac:chgData name="Richard Chalk" userId="287f8aa4f4de1d19" providerId="LiveId" clId="{5934C323-F763-4CD3-BAEF-A45943A9FCF0}" dt="2023-08-21T12:06:40.643" v="1577" actId="478"/>
          <ac:spMkLst>
            <pc:docMk/>
            <pc:sldMk cId="3806593959" sldId="561"/>
            <ac:spMk id="3" creationId="{9CE17B36-AF1D-9DD1-E279-84C2032B58C3}"/>
          </ac:spMkLst>
        </pc:spChg>
        <pc:picChg chg="add mod">
          <ac:chgData name="Richard Chalk" userId="287f8aa4f4de1d19" providerId="LiveId" clId="{5934C323-F763-4CD3-BAEF-A45943A9FCF0}" dt="2023-08-21T12:06:41.964" v="1578"/>
          <ac:picMkLst>
            <pc:docMk/>
            <pc:sldMk cId="3806593959" sldId="561"/>
            <ac:picMk id="4" creationId="{40FD3CF5-96AE-8919-FB66-F60E27A5D565}"/>
          </ac:picMkLst>
        </pc:picChg>
        <pc:picChg chg="add del mod">
          <ac:chgData name="Richard Chalk" userId="287f8aa4f4de1d19" providerId="LiveId" clId="{5934C323-F763-4CD3-BAEF-A45943A9FCF0}" dt="2023-08-21T12:36:51.354" v="2706" actId="478"/>
          <ac:picMkLst>
            <pc:docMk/>
            <pc:sldMk cId="3806593959" sldId="561"/>
            <ac:picMk id="5" creationId="{6888E970-7194-7079-DFAF-9716331AF0E5}"/>
          </ac:picMkLst>
        </pc:picChg>
        <pc:picChg chg="add del mod">
          <ac:chgData name="Richard Chalk" userId="287f8aa4f4de1d19" providerId="LiveId" clId="{5934C323-F763-4CD3-BAEF-A45943A9FCF0}" dt="2023-08-21T12:55:29.379" v="2986" actId="478"/>
          <ac:picMkLst>
            <pc:docMk/>
            <pc:sldMk cId="3806593959" sldId="561"/>
            <ac:picMk id="6" creationId="{1FFDA97C-30B0-6292-2BC7-B048BFC9D160}"/>
          </ac:picMkLst>
        </pc:picChg>
        <pc:picChg chg="add mod">
          <ac:chgData name="Richard Chalk" userId="287f8aa4f4de1d19" providerId="LiveId" clId="{5934C323-F763-4CD3-BAEF-A45943A9FCF0}" dt="2023-08-21T12:55:32.577" v="2989" actId="1076"/>
          <ac:picMkLst>
            <pc:docMk/>
            <pc:sldMk cId="3806593959" sldId="561"/>
            <ac:picMk id="7" creationId="{F1E67B82-1159-D3C5-9D6F-E5551E152214}"/>
          </ac:picMkLst>
        </pc:picChg>
        <pc:picChg chg="add del mod">
          <ac:chgData name="Richard Chalk" userId="287f8aa4f4de1d19" providerId="LiveId" clId="{5934C323-F763-4CD3-BAEF-A45943A9FCF0}" dt="2023-08-21T12:06:38.698" v="1576" actId="478"/>
          <ac:picMkLst>
            <pc:docMk/>
            <pc:sldMk cId="3806593959" sldId="561"/>
            <ac:picMk id="7170" creationId="{5721FB43-CCA3-94E5-9BE2-E0D822DA241E}"/>
          </ac:picMkLst>
        </pc:picChg>
      </pc:sldChg>
      <pc:sldChg chg="addSp delSp modSp add mod">
        <pc:chgData name="Richard Chalk" userId="287f8aa4f4de1d19" providerId="LiveId" clId="{5934C323-F763-4CD3-BAEF-A45943A9FCF0}" dt="2023-08-21T11:57:59.921" v="1458" actId="6549"/>
        <pc:sldMkLst>
          <pc:docMk/>
          <pc:sldMk cId="2234091364" sldId="562"/>
        </pc:sldMkLst>
        <pc:spChg chg="mod">
          <ac:chgData name="Richard Chalk" userId="287f8aa4f4de1d19" providerId="LiveId" clId="{5934C323-F763-4CD3-BAEF-A45943A9FCF0}" dt="2023-08-21T11:57:59.921" v="1458" actId="6549"/>
          <ac:spMkLst>
            <pc:docMk/>
            <pc:sldMk cId="2234091364" sldId="562"/>
            <ac:spMk id="2" creationId="{2CED0939-2445-F1A3-21AE-0A535344DD5D}"/>
          </ac:spMkLst>
        </pc:spChg>
        <pc:spChg chg="mod ord">
          <ac:chgData name="Richard Chalk" userId="287f8aa4f4de1d19" providerId="LiveId" clId="{5934C323-F763-4CD3-BAEF-A45943A9FCF0}" dt="2023-08-21T11:13:08.176" v="271" actId="167"/>
          <ac:spMkLst>
            <pc:docMk/>
            <pc:sldMk cId="2234091364" sldId="562"/>
            <ac:spMk id="3" creationId="{173D56EC-57A4-FE19-1901-5242223ADD72}"/>
          </ac:spMkLst>
        </pc:spChg>
        <pc:spChg chg="mod">
          <ac:chgData name="Richard Chalk" userId="287f8aa4f4de1d19" providerId="LiveId" clId="{5934C323-F763-4CD3-BAEF-A45943A9FCF0}" dt="2023-08-21T11:01:49.780" v="124" actId="20577"/>
          <ac:spMkLst>
            <pc:docMk/>
            <pc:sldMk cId="2234091364" sldId="562"/>
            <ac:spMk id="7" creationId="{EBD62573-4B50-EAD6-8C7E-C3AE6A9F45B4}"/>
          </ac:spMkLst>
        </pc:spChg>
        <pc:spChg chg="del">
          <ac:chgData name="Richard Chalk" userId="287f8aa4f4de1d19" providerId="LiveId" clId="{5934C323-F763-4CD3-BAEF-A45943A9FCF0}" dt="2023-08-21T11:05:24.441" v="160" actId="478"/>
          <ac:spMkLst>
            <pc:docMk/>
            <pc:sldMk cId="2234091364" sldId="562"/>
            <ac:spMk id="11" creationId="{289240D9-2B35-5205-24FE-A65573DEA281}"/>
          </ac:spMkLst>
        </pc:spChg>
        <pc:spChg chg="add del mod">
          <ac:chgData name="Richard Chalk" userId="287f8aa4f4de1d19" providerId="LiveId" clId="{5934C323-F763-4CD3-BAEF-A45943A9FCF0}" dt="2023-08-21T11:02:24.478" v="130" actId="478"/>
          <ac:spMkLst>
            <pc:docMk/>
            <pc:sldMk cId="2234091364" sldId="562"/>
            <ac:spMk id="13" creationId="{BE93BD13-817A-5BFE-79C0-A78526F1D243}"/>
          </ac:spMkLst>
        </pc:spChg>
        <pc:spChg chg="add del">
          <ac:chgData name="Richard Chalk" userId="287f8aa4f4de1d19" providerId="LiveId" clId="{5934C323-F763-4CD3-BAEF-A45943A9FCF0}" dt="2023-08-21T11:02:30.976" v="132" actId="478"/>
          <ac:spMkLst>
            <pc:docMk/>
            <pc:sldMk cId="2234091364" sldId="562"/>
            <ac:spMk id="14" creationId="{2156D205-26AB-24FA-0E35-3169A6C1419E}"/>
          </ac:spMkLst>
        </pc:spChg>
        <pc:spChg chg="add del">
          <ac:chgData name="Richard Chalk" userId="287f8aa4f4de1d19" providerId="LiveId" clId="{5934C323-F763-4CD3-BAEF-A45943A9FCF0}" dt="2023-08-21T11:02:32.084" v="134" actId="478"/>
          <ac:spMkLst>
            <pc:docMk/>
            <pc:sldMk cId="2234091364" sldId="562"/>
            <ac:spMk id="15" creationId="{E96E5D32-05F8-B289-CE22-2410612B8DF6}"/>
          </ac:spMkLst>
        </pc:spChg>
        <pc:spChg chg="add del">
          <ac:chgData name="Richard Chalk" userId="287f8aa4f4de1d19" providerId="LiveId" clId="{5934C323-F763-4CD3-BAEF-A45943A9FCF0}" dt="2023-08-21T11:02:43.996" v="136" actId="478"/>
          <ac:spMkLst>
            <pc:docMk/>
            <pc:sldMk cId="2234091364" sldId="562"/>
            <ac:spMk id="16" creationId="{74E3F57C-5D8C-69A4-781C-152EB53B873F}"/>
          </ac:spMkLst>
        </pc:spChg>
        <pc:spChg chg="add del">
          <ac:chgData name="Richard Chalk" userId="287f8aa4f4de1d19" providerId="LiveId" clId="{5934C323-F763-4CD3-BAEF-A45943A9FCF0}" dt="2023-08-21T11:02:45.220" v="138" actId="478"/>
          <ac:spMkLst>
            <pc:docMk/>
            <pc:sldMk cId="2234091364" sldId="562"/>
            <ac:spMk id="17" creationId="{A39C35D1-98CC-2EB3-6F6E-2C6B00B111B9}"/>
          </ac:spMkLst>
        </pc:spChg>
        <pc:spChg chg="add del">
          <ac:chgData name="Richard Chalk" userId="287f8aa4f4de1d19" providerId="LiveId" clId="{5934C323-F763-4CD3-BAEF-A45943A9FCF0}" dt="2023-08-21T11:03:01.173" v="140" actId="478"/>
          <ac:spMkLst>
            <pc:docMk/>
            <pc:sldMk cId="2234091364" sldId="562"/>
            <ac:spMk id="18" creationId="{9152F479-B75E-8636-1CF1-B52FCA919835}"/>
          </ac:spMkLst>
        </pc:spChg>
        <pc:spChg chg="add mod">
          <ac:chgData name="Richard Chalk" userId="287f8aa4f4de1d19" providerId="LiveId" clId="{5934C323-F763-4CD3-BAEF-A45943A9FCF0}" dt="2023-08-21T11:09:30.615" v="233" actId="1582"/>
          <ac:spMkLst>
            <pc:docMk/>
            <pc:sldMk cId="2234091364" sldId="562"/>
            <ac:spMk id="19" creationId="{4B6D9EBB-1171-226E-489F-FDC3A539EDFD}"/>
          </ac:spMkLst>
        </pc:spChg>
        <pc:spChg chg="add mod">
          <ac:chgData name="Richard Chalk" userId="287f8aa4f4de1d19" providerId="LiveId" clId="{5934C323-F763-4CD3-BAEF-A45943A9FCF0}" dt="2023-08-21T11:09:36.628" v="235" actId="1076"/>
          <ac:spMkLst>
            <pc:docMk/>
            <pc:sldMk cId="2234091364" sldId="562"/>
            <ac:spMk id="20" creationId="{475C2E44-0639-E3D8-16F8-3AF465B63B29}"/>
          </ac:spMkLst>
        </pc:spChg>
        <pc:spChg chg="add mod">
          <ac:chgData name="Richard Chalk" userId="287f8aa4f4de1d19" providerId="LiveId" clId="{5934C323-F763-4CD3-BAEF-A45943A9FCF0}" dt="2023-08-21T11:09:44.683" v="241" actId="1038"/>
          <ac:spMkLst>
            <pc:docMk/>
            <pc:sldMk cId="2234091364" sldId="562"/>
            <ac:spMk id="21" creationId="{958E1C7A-6523-CBE0-8E5B-58FEE3005B01}"/>
          </ac:spMkLst>
        </pc:spChg>
        <pc:spChg chg="add mod">
          <ac:chgData name="Richard Chalk" userId="287f8aa4f4de1d19" providerId="LiveId" clId="{5934C323-F763-4CD3-BAEF-A45943A9FCF0}" dt="2023-08-21T11:10:23.124" v="247" actId="1076"/>
          <ac:spMkLst>
            <pc:docMk/>
            <pc:sldMk cId="2234091364" sldId="562"/>
            <ac:spMk id="22" creationId="{B8557DC8-54C2-D2C2-F1B0-5A841E5D343B}"/>
          </ac:spMkLst>
        </pc:spChg>
        <pc:spChg chg="add mod">
          <ac:chgData name="Richard Chalk" userId="287f8aa4f4de1d19" providerId="LiveId" clId="{5934C323-F763-4CD3-BAEF-A45943A9FCF0}" dt="2023-08-21T11:10:29.750" v="251" actId="20577"/>
          <ac:spMkLst>
            <pc:docMk/>
            <pc:sldMk cId="2234091364" sldId="562"/>
            <ac:spMk id="23" creationId="{9A3C3841-2CB5-4F0E-5FAB-18DAB2B7B606}"/>
          </ac:spMkLst>
        </pc:spChg>
        <pc:picChg chg="del">
          <ac:chgData name="Richard Chalk" userId="287f8aa4f4de1d19" providerId="LiveId" clId="{5934C323-F763-4CD3-BAEF-A45943A9FCF0}" dt="2023-08-21T11:01:52.288" v="125" actId="478"/>
          <ac:picMkLst>
            <pc:docMk/>
            <pc:sldMk cId="2234091364" sldId="562"/>
            <ac:picMk id="9" creationId="{3FD9DE2C-01D6-9D6D-26E4-DA2F4D182203}"/>
          </ac:picMkLst>
        </pc:picChg>
        <pc:picChg chg="del">
          <ac:chgData name="Richard Chalk" userId="287f8aa4f4de1d19" providerId="LiveId" clId="{5934C323-F763-4CD3-BAEF-A45943A9FCF0}" dt="2023-08-21T11:01:52.288" v="125" actId="478"/>
          <ac:picMkLst>
            <pc:docMk/>
            <pc:sldMk cId="2234091364" sldId="562"/>
            <ac:picMk id="10" creationId="{432DAA5A-3895-79F7-7F4A-288A8280420A}"/>
          </ac:picMkLst>
        </pc:picChg>
        <pc:picChg chg="del">
          <ac:chgData name="Richard Chalk" userId="287f8aa4f4de1d19" providerId="LiveId" clId="{5934C323-F763-4CD3-BAEF-A45943A9FCF0}" dt="2023-08-21T11:05:23.307" v="159" actId="478"/>
          <ac:picMkLst>
            <pc:docMk/>
            <pc:sldMk cId="2234091364" sldId="562"/>
            <ac:picMk id="12" creationId="{50999DFC-D2F1-6677-CFF7-1B436CB93C24}"/>
          </ac:picMkLst>
        </pc:picChg>
        <pc:picChg chg="add mod">
          <ac:chgData name="Richard Chalk" userId="287f8aa4f4de1d19" providerId="LiveId" clId="{5934C323-F763-4CD3-BAEF-A45943A9FCF0}" dt="2023-08-21T11:07:42.823" v="197" actId="14100"/>
          <ac:picMkLst>
            <pc:docMk/>
            <pc:sldMk cId="2234091364" sldId="562"/>
            <ac:picMk id="2060" creationId="{CF379B05-B71A-8576-4557-CE0644E1B050}"/>
          </ac:picMkLst>
        </pc:picChg>
        <pc:picChg chg="add mod">
          <ac:chgData name="Richard Chalk" userId="287f8aa4f4de1d19" providerId="LiveId" clId="{5934C323-F763-4CD3-BAEF-A45943A9FCF0}" dt="2023-08-21T11:07:00.404" v="188" actId="1036"/>
          <ac:picMkLst>
            <pc:docMk/>
            <pc:sldMk cId="2234091364" sldId="562"/>
            <ac:picMk id="2062" creationId="{5FD46EC7-308B-4097-A2B3-5D00DF717A72}"/>
          </ac:picMkLst>
        </pc:picChg>
        <pc:picChg chg="add mod">
          <ac:chgData name="Richard Chalk" userId="287f8aa4f4de1d19" providerId="LiveId" clId="{5934C323-F763-4CD3-BAEF-A45943A9FCF0}" dt="2023-08-21T11:09:08.525" v="229" actId="167"/>
          <ac:picMkLst>
            <pc:docMk/>
            <pc:sldMk cId="2234091364" sldId="562"/>
            <ac:picMk id="2064" creationId="{E09E6D79-D9B9-EF64-DD45-C6394DE1F136}"/>
          </ac:picMkLst>
        </pc:picChg>
      </pc:sldChg>
      <pc:sldChg chg="addSp delSp modSp add mod">
        <pc:chgData name="Richard Chalk" userId="287f8aa4f4de1d19" providerId="LiveId" clId="{5934C323-F763-4CD3-BAEF-A45943A9FCF0}" dt="2023-08-21T11:59:02.982" v="1466" actId="1035"/>
        <pc:sldMkLst>
          <pc:docMk/>
          <pc:sldMk cId="827592025" sldId="563"/>
        </pc:sldMkLst>
        <pc:spChg chg="mod">
          <ac:chgData name="Richard Chalk" userId="287f8aa4f4de1d19" providerId="LiveId" clId="{5934C323-F763-4CD3-BAEF-A45943A9FCF0}" dt="2023-08-21T11:58:22.227" v="1459" actId="20577"/>
          <ac:spMkLst>
            <pc:docMk/>
            <pc:sldMk cId="827592025" sldId="563"/>
            <ac:spMk id="2" creationId="{2CED0939-2445-F1A3-21AE-0A535344DD5D}"/>
          </ac:spMkLst>
        </pc:spChg>
        <pc:spChg chg="mod ord">
          <ac:chgData name="Richard Chalk" userId="287f8aa4f4de1d19" providerId="LiveId" clId="{5934C323-F763-4CD3-BAEF-A45943A9FCF0}" dt="2023-08-21T11:19:38.104" v="482" actId="14100"/>
          <ac:spMkLst>
            <pc:docMk/>
            <pc:sldMk cId="827592025" sldId="563"/>
            <ac:spMk id="3" creationId="{173D56EC-57A4-FE19-1901-5242223ADD72}"/>
          </ac:spMkLst>
        </pc:spChg>
        <pc:spChg chg="add mod">
          <ac:chgData name="Richard Chalk" userId="287f8aa4f4de1d19" providerId="LiveId" clId="{5934C323-F763-4CD3-BAEF-A45943A9FCF0}" dt="2023-08-21T11:13:22.778" v="282" actId="1036"/>
          <ac:spMkLst>
            <pc:docMk/>
            <pc:sldMk cId="827592025" sldId="563"/>
            <ac:spMk id="9" creationId="{BF856757-7318-FD9C-4EF6-5C15AA5E57C8}"/>
          </ac:spMkLst>
        </pc:spChg>
        <pc:spChg chg="add mod">
          <ac:chgData name="Richard Chalk" userId="287f8aa4f4de1d19" providerId="LiveId" clId="{5934C323-F763-4CD3-BAEF-A45943A9FCF0}" dt="2023-08-21T11:13:22.778" v="282" actId="1036"/>
          <ac:spMkLst>
            <pc:docMk/>
            <pc:sldMk cId="827592025" sldId="563"/>
            <ac:spMk id="10" creationId="{5F9CA859-3F1F-382C-BB61-9A5BBB31546A}"/>
          </ac:spMkLst>
        </pc:spChg>
        <pc:spChg chg="add mod">
          <ac:chgData name="Richard Chalk" userId="287f8aa4f4de1d19" providerId="LiveId" clId="{5934C323-F763-4CD3-BAEF-A45943A9FCF0}" dt="2023-08-21T11:13:22.778" v="282" actId="1036"/>
          <ac:spMkLst>
            <pc:docMk/>
            <pc:sldMk cId="827592025" sldId="563"/>
            <ac:spMk id="11" creationId="{8707B1DF-41A2-22FE-DC75-451A2BDEC182}"/>
          </ac:spMkLst>
        </pc:spChg>
        <pc:spChg chg="add del">
          <ac:chgData name="Richard Chalk" userId="287f8aa4f4de1d19" providerId="LiveId" clId="{5934C323-F763-4CD3-BAEF-A45943A9FCF0}" dt="2023-08-21T11:13:48.543" v="287" actId="478"/>
          <ac:spMkLst>
            <pc:docMk/>
            <pc:sldMk cId="827592025" sldId="563"/>
            <ac:spMk id="12" creationId="{58BB43B0-77AB-BD9C-646A-F408875C1F63}"/>
          </ac:spMkLst>
        </pc:spChg>
        <pc:spChg chg="add del">
          <ac:chgData name="Richard Chalk" userId="287f8aa4f4de1d19" providerId="LiveId" clId="{5934C323-F763-4CD3-BAEF-A45943A9FCF0}" dt="2023-08-21T11:13:49.418" v="289" actId="478"/>
          <ac:spMkLst>
            <pc:docMk/>
            <pc:sldMk cId="827592025" sldId="563"/>
            <ac:spMk id="13" creationId="{37C589A7-15AC-27F8-1065-9780A14964BB}"/>
          </ac:spMkLst>
        </pc:spChg>
        <pc:spChg chg="add del">
          <ac:chgData name="Richard Chalk" userId="287f8aa4f4de1d19" providerId="LiveId" clId="{5934C323-F763-4CD3-BAEF-A45943A9FCF0}" dt="2023-08-21T11:13:50.503" v="291" actId="478"/>
          <ac:spMkLst>
            <pc:docMk/>
            <pc:sldMk cId="827592025" sldId="563"/>
            <ac:spMk id="14" creationId="{E807FC7B-66D4-26F5-C121-B78E57EE6F7D}"/>
          </ac:spMkLst>
        </pc:spChg>
        <pc:spChg chg="add del">
          <ac:chgData name="Richard Chalk" userId="287f8aa4f4de1d19" providerId="LiveId" clId="{5934C323-F763-4CD3-BAEF-A45943A9FCF0}" dt="2023-08-21T11:13:55.092" v="293" actId="478"/>
          <ac:spMkLst>
            <pc:docMk/>
            <pc:sldMk cId="827592025" sldId="563"/>
            <ac:spMk id="15" creationId="{28879D31-4B41-FDEA-6782-91782BD1AAFC}"/>
          </ac:spMkLst>
        </pc:spChg>
        <pc:spChg chg="add del">
          <ac:chgData name="Richard Chalk" userId="287f8aa4f4de1d19" providerId="LiveId" clId="{5934C323-F763-4CD3-BAEF-A45943A9FCF0}" dt="2023-08-21T11:14:12.358" v="297" actId="478"/>
          <ac:spMkLst>
            <pc:docMk/>
            <pc:sldMk cId="827592025" sldId="563"/>
            <ac:spMk id="16" creationId="{B7A45322-B376-36AD-7CB0-4D7AA4AA227C}"/>
          </ac:spMkLst>
        </pc:spChg>
        <pc:spChg chg="del">
          <ac:chgData name="Richard Chalk" userId="287f8aa4f4de1d19" providerId="LiveId" clId="{5934C323-F763-4CD3-BAEF-A45943A9FCF0}" dt="2023-08-21T11:11:06.418" v="260" actId="478"/>
          <ac:spMkLst>
            <pc:docMk/>
            <pc:sldMk cId="827592025" sldId="563"/>
            <ac:spMk id="19" creationId="{4B6D9EBB-1171-226E-489F-FDC3A539EDFD}"/>
          </ac:spMkLst>
        </pc:spChg>
        <pc:spChg chg="del">
          <ac:chgData name="Richard Chalk" userId="287f8aa4f4de1d19" providerId="LiveId" clId="{5934C323-F763-4CD3-BAEF-A45943A9FCF0}" dt="2023-08-21T11:11:07.048" v="261" actId="478"/>
          <ac:spMkLst>
            <pc:docMk/>
            <pc:sldMk cId="827592025" sldId="563"/>
            <ac:spMk id="20" creationId="{475C2E44-0639-E3D8-16F8-3AF465B63B29}"/>
          </ac:spMkLst>
        </pc:spChg>
        <pc:spChg chg="del">
          <ac:chgData name="Richard Chalk" userId="287f8aa4f4de1d19" providerId="LiveId" clId="{5934C323-F763-4CD3-BAEF-A45943A9FCF0}" dt="2023-08-21T11:11:09.317" v="262" actId="478"/>
          <ac:spMkLst>
            <pc:docMk/>
            <pc:sldMk cId="827592025" sldId="563"/>
            <ac:spMk id="21" creationId="{958E1C7A-6523-CBE0-8E5B-58FEE3005B01}"/>
          </ac:spMkLst>
        </pc:spChg>
        <pc:spChg chg="del">
          <ac:chgData name="Richard Chalk" userId="287f8aa4f4de1d19" providerId="LiveId" clId="{5934C323-F763-4CD3-BAEF-A45943A9FCF0}" dt="2023-08-21T11:10:53.626" v="255" actId="478"/>
          <ac:spMkLst>
            <pc:docMk/>
            <pc:sldMk cId="827592025" sldId="563"/>
            <ac:spMk id="22" creationId="{B8557DC8-54C2-D2C2-F1B0-5A841E5D343B}"/>
          </ac:spMkLst>
        </pc:spChg>
        <pc:spChg chg="del">
          <ac:chgData name="Richard Chalk" userId="287f8aa4f4de1d19" providerId="LiveId" clId="{5934C323-F763-4CD3-BAEF-A45943A9FCF0}" dt="2023-08-21T11:11:10.730" v="263" actId="478"/>
          <ac:spMkLst>
            <pc:docMk/>
            <pc:sldMk cId="827592025" sldId="563"/>
            <ac:spMk id="23" creationId="{9A3C3841-2CB5-4F0E-5FAB-18DAB2B7B606}"/>
          </ac:spMkLst>
        </pc:spChg>
        <pc:picChg chg="add mod">
          <ac:chgData name="Richard Chalk" userId="287f8aa4f4de1d19" providerId="LiveId" clId="{5934C323-F763-4CD3-BAEF-A45943A9FCF0}" dt="2023-08-21T11:58:36.584" v="1460" actId="167"/>
          <ac:picMkLst>
            <pc:docMk/>
            <pc:sldMk cId="827592025" sldId="563"/>
            <ac:picMk id="8" creationId="{185D4B02-F1DC-3EF6-17D9-6EB19C497103}"/>
          </ac:picMkLst>
        </pc:picChg>
        <pc:picChg chg="add mod">
          <ac:chgData name="Richard Chalk" userId="287f8aa4f4de1d19" providerId="LiveId" clId="{5934C323-F763-4CD3-BAEF-A45943A9FCF0}" dt="2023-08-21T11:14:37.614" v="304" actId="1076"/>
          <ac:picMkLst>
            <pc:docMk/>
            <pc:sldMk cId="827592025" sldId="563"/>
            <ac:picMk id="17" creationId="{2889FBE6-6944-2378-08C2-317EDBC1A8E3}"/>
          </ac:picMkLst>
        </pc:picChg>
        <pc:picChg chg="add mod">
          <ac:chgData name="Richard Chalk" userId="287f8aa4f4de1d19" providerId="LiveId" clId="{5934C323-F763-4CD3-BAEF-A45943A9FCF0}" dt="2023-08-21T11:14:42.059" v="306" actId="1076"/>
          <ac:picMkLst>
            <pc:docMk/>
            <pc:sldMk cId="827592025" sldId="563"/>
            <ac:picMk id="18" creationId="{46426172-C078-A84D-9FB1-83D374686A11}"/>
          </ac:picMkLst>
        </pc:picChg>
        <pc:picChg chg="add mod">
          <ac:chgData name="Richard Chalk" userId="287f8aa4f4de1d19" providerId="LiveId" clId="{5934C323-F763-4CD3-BAEF-A45943A9FCF0}" dt="2023-08-21T11:59:02.982" v="1466" actId="1035"/>
          <ac:picMkLst>
            <pc:docMk/>
            <pc:sldMk cId="827592025" sldId="563"/>
            <ac:picMk id="24" creationId="{B1D3A776-6DEF-F1C0-1C36-3F0F254D81A1}"/>
          </ac:picMkLst>
        </pc:picChg>
        <pc:picChg chg="mod">
          <ac:chgData name="Richard Chalk" userId="287f8aa4f4de1d19" providerId="LiveId" clId="{5934C323-F763-4CD3-BAEF-A45943A9FCF0}" dt="2023-08-21T11:17:04.806" v="328" actId="166"/>
          <ac:picMkLst>
            <pc:docMk/>
            <pc:sldMk cId="827592025" sldId="563"/>
            <ac:picMk id="2060" creationId="{CF379B05-B71A-8576-4557-CE0644E1B050}"/>
          </ac:picMkLst>
        </pc:picChg>
        <pc:picChg chg="del">
          <ac:chgData name="Richard Chalk" userId="287f8aa4f4de1d19" providerId="LiveId" clId="{5934C323-F763-4CD3-BAEF-A45943A9FCF0}" dt="2023-08-21T11:10:52.513" v="254" actId="478"/>
          <ac:picMkLst>
            <pc:docMk/>
            <pc:sldMk cId="827592025" sldId="563"/>
            <ac:picMk id="2062" creationId="{5FD46EC7-308B-4097-A2B3-5D00DF717A72}"/>
          </ac:picMkLst>
        </pc:picChg>
        <pc:picChg chg="del">
          <ac:chgData name="Richard Chalk" userId="287f8aa4f4de1d19" providerId="LiveId" clId="{5934C323-F763-4CD3-BAEF-A45943A9FCF0}" dt="2023-08-21T11:11:05.259" v="259" actId="478"/>
          <ac:picMkLst>
            <pc:docMk/>
            <pc:sldMk cId="827592025" sldId="563"/>
            <ac:picMk id="2064" creationId="{E09E6D79-D9B9-EF64-DD45-C6394DE1F136}"/>
          </ac:picMkLst>
        </pc:picChg>
        <pc:picChg chg="add del">
          <ac:chgData name="Richard Chalk" userId="287f8aa4f4de1d19" providerId="LiveId" clId="{5934C323-F763-4CD3-BAEF-A45943A9FCF0}" dt="2023-08-21T11:14:04.131" v="295" actId="478"/>
          <ac:picMkLst>
            <pc:docMk/>
            <pc:sldMk cId="827592025" sldId="563"/>
            <ac:picMk id="3082" creationId="{65F9A604-DFC3-4183-6487-62436D3DC416}"/>
          </ac:picMkLst>
        </pc:picChg>
        <pc:picChg chg="add mod">
          <ac:chgData name="Richard Chalk" userId="287f8aa4f4de1d19" providerId="LiveId" clId="{5934C323-F763-4CD3-BAEF-A45943A9FCF0}" dt="2023-08-21T11:14:31.569" v="302" actId="1037"/>
          <ac:picMkLst>
            <pc:docMk/>
            <pc:sldMk cId="827592025" sldId="563"/>
            <ac:picMk id="3086" creationId="{DA4BBC48-E9F7-567A-0EF2-8FDCB345C2D4}"/>
          </ac:picMkLst>
        </pc:picChg>
        <pc:picChg chg="add mod">
          <ac:chgData name="Richard Chalk" userId="287f8aa4f4de1d19" providerId="LiveId" clId="{5934C323-F763-4CD3-BAEF-A45943A9FCF0}" dt="2023-08-21T11:17:15.015" v="342" actId="1036"/>
          <ac:picMkLst>
            <pc:docMk/>
            <pc:sldMk cId="827592025" sldId="563"/>
            <ac:picMk id="3088" creationId="{A05563A3-9713-F9FA-0F66-942415AA5A53}"/>
          </ac:picMkLst>
        </pc:picChg>
        <pc:picChg chg="add mod">
          <ac:chgData name="Richard Chalk" userId="287f8aa4f4de1d19" providerId="LiveId" clId="{5934C323-F763-4CD3-BAEF-A45943A9FCF0}" dt="2023-08-21T11:17:15.015" v="342" actId="1036"/>
          <ac:picMkLst>
            <pc:docMk/>
            <pc:sldMk cId="827592025" sldId="563"/>
            <ac:picMk id="3090" creationId="{38252DF0-76C1-D61A-3C33-42D03337BA12}"/>
          </ac:picMkLst>
        </pc:picChg>
      </pc:sldChg>
      <pc:sldChg chg="addSp delSp modSp add mod">
        <pc:chgData name="Richard Chalk" userId="287f8aa4f4de1d19" providerId="LiveId" clId="{5934C323-F763-4CD3-BAEF-A45943A9FCF0}" dt="2023-08-21T11:21:16.778" v="526" actId="207"/>
        <pc:sldMkLst>
          <pc:docMk/>
          <pc:sldMk cId="547955543" sldId="564"/>
        </pc:sldMkLst>
        <pc:spChg chg="mod">
          <ac:chgData name="Richard Chalk" userId="287f8aa4f4de1d19" providerId="LiveId" clId="{5934C323-F763-4CD3-BAEF-A45943A9FCF0}" dt="2023-08-21T11:19:18.198" v="480" actId="14100"/>
          <ac:spMkLst>
            <pc:docMk/>
            <pc:sldMk cId="547955543" sldId="564"/>
            <ac:spMk id="2" creationId="{2CED0939-2445-F1A3-21AE-0A535344DD5D}"/>
          </ac:spMkLst>
        </pc:spChg>
        <pc:spChg chg="mod">
          <ac:chgData name="Richard Chalk" userId="287f8aa4f4de1d19" providerId="LiveId" clId="{5934C323-F763-4CD3-BAEF-A45943A9FCF0}" dt="2023-08-21T11:21:16.778" v="526" actId="207"/>
          <ac:spMkLst>
            <pc:docMk/>
            <pc:sldMk cId="547955543" sldId="564"/>
            <ac:spMk id="3" creationId="{173D56EC-57A4-FE19-1901-5242223ADD72}"/>
          </ac:spMkLst>
        </pc:spChg>
        <pc:spChg chg="del">
          <ac:chgData name="Richard Chalk" userId="287f8aa4f4de1d19" providerId="LiveId" clId="{5934C323-F763-4CD3-BAEF-A45943A9FCF0}" dt="2023-08-21T11:17:28.141" v="345" actId="478"/>
          <ac:spMkLst>
            <pc:docMk/>
            <pc:sldMk cId="547955543" sldId="564"/>
            <ac:spMk id="9" creationId="{BF856757-7318-FD9C-4EF6-5C15AA5E57C8}"/>
          </ac:spMkLst>
        </pc:spChg>
        <pc:spChg chg="del">
          <ac:chgData name="Richard Chalk" userId="287f8aa4f4de1d19" providerId="LiveId" clId="{5934C323-F763-4CD3-BAEF-A45943A9FCF0}" dt="2023-08-21T11:17:28.141" v="345" actId="478"/>
          <ac:spMkLst>
            <pc:docMk/>
            <pc:sldMk cId="547955543" sldId="564"/>
            <ac:spMk id="10" creationId="{5F9CA859-3F1F-382C-BB61-9A5BBB31546A}"/>
          </ac:spMkLst>
        </pc:spChg>
        <pc:spChg chg="del">
          <ac:chgData name="Richard Chalk" userId="287f8aa4f4de1d19" providerId="LiveId" clId="{5934C323-F763-4CD3-BAEF-A45943A9FCF0}" dt="2023-08-21T11:17:28.141" v="345" actId="478"/>
          <ac:spMkLst>
            <pc:docMk/>
            <pc:sldMk cId="547955543" sldId="564"/>
            <ac:spMk id="11" creationId="{8707B1DF-41A2-22FE-DC75-451A2BDEC182}"/>
          </ac:spMkLst>
        </pc:spChg>
        <pc:picChg chg="del">
          <ac:chgData name="Richard Chalk" userId="287f8aa4f4de1d19" providerId="LiveId" clId="{5934C323-F763-4CD3-BAEF-A45943A9FCF0}" dt="2023-08-21T11:17:24.835" v="344" actId="478"/>
          <ac:picMkLst>
            <pc:docMk/>
            <pc:sldMk cId="547955543" sldId="564"/>
            <ac:picMk id="8" creationId="{185D4B02-F1DC-3EF6-17D9-6EB19C497103}"/>
          </ac:picMkLst>
        </pc:picChg>
        <pc:picChg chg="del">
          <ac:chgData name="Richard Chalk" userId="287f8aa4f4de1d19" providerId="LiveId" clId="{5934C323-F763-4CD3-BAEF-A45943A9FCF0}" dt="2023-08-21T11:17:28.141" v="345" actId="478"/>
          <ac:picMkLst>
            <pc:docMk/>
            <pc:sldMk cId="547955543" sldId="564"/>
            <ac:picMk id="17" creationId="{2889FBE6-6944-2378-08C2-317EDBC1A8E3}"/>
          </ac:picMkLst>
        </pc:picChg>
        <pc:picChg chg="del">
          <ac:chgData name="Richard Chalk" userId="287f8aa4f4de1d19" providerId="LiveId" clId="{5934C323-F763-4CD3-BAEF-A45943A9FCF0}" dt="2023-08-21T11:17:28.141" v="345" actId="478"/>
          <ac:picMkLst>
            <pc:docMk/>
            <pc:sldMk cId="547955543" sldId="564"/>
            <ac:picMk id="18" creationId="{46426172-C078-A84D-9FB1-83D374686A11}"/>
          </ac:picMkLst>
        </pc:picChg>
        <pc:picChg chg="del">
          <ac:chgData name="Richard Chalk" userId="287f8aa4f4de1d19" providerId="LiveId" clId="{5934C323-F763-4CD3-BAEF-A45943A9FCF0}" dt="2023-08-21T11:17:28.141" v="345" actId="478"/>
          <ac:picMkLst>
            <pc:docMk/>
            <pc:sldMk cId="547955543" sldId="564"/>
            <ac:picMk id="3086" creationId="{DA4BBC48-E9F7-567A-0EF2-8FDCB345C2D4}"/>
          </ac:picMkLst>
        </pc:picChg>
        <pc:picChg chg="del">
          <ac:chgData name="Richard Chalk" userId="287f8aa4f4de1d19" providerId="LiveId" clId="{5934C323-F763-4CD3-BAEF-A45943A9FCF0}" dt="2023-08-21T11:17:28.792" v="346" actId="478"/>
          <ac:picMkLst>
            <pc:docMk/>
            <pc:sldMk cId="547955543" sldId="564"/>
            <ac:picMk id="3088" creationId="{A05563A3-9713-F9FA-0F66-942415AA5A53}"/>
          </ac:picMkLst>
        </pc:picChg>
        <pc:picChg chg="del">
          <ac:chgData name="Richard Chalk" userId="287f8aa4f4de1d19" providerId="LiveId" clId="{5934C323-F763-4CD3-BAEF-A45943A9FCF0}" dt="2023-08-21T11:17:29.284" v="347" actId="478"/>
          <ac:picMkLst>
            <pc:docMk/>
            <pc:sldMk cId="547955543" sldId="564"/>
            <ac:picMk id="3090" creationId="{38252DF0-76C1-D61A-3C33-42D03337BA12}"/>
          </ac:picMkLst>
        </pc:picChg>
        <pc:picChg chg="add mod">
          <ac:chgData name="Richard Chalk" userId="287f8aa4f4de1d19" providerId="LiveId" clId="{5934C323-F763-4CD3-BAEF-A45943A9FCF0}" dt="2023-08-21T11:19:02.611" v="384" actId="1036"/>
          <ac:picMkLst>
            <pc:docMk/>
            <pc:sldMk cId="547955543" sldId="564"/>
            <ac:picMk id="4098" creationId="{E0F7F001-7397-6250-9612-D1C2A42E8D9E}"/>
          </ac:picMkLst>
        </pc:picChg>
        <pc:picChg chg="add del">
          <ac:chgData name="Richard Chalk" userId="287f8aa4f4de1d19" providerId="LiveId" clId="{5934C323-F763-4CD3-BAEF-A45943A9FCF0}" dt="2023-08-21T11:20:36.120" v="505" actId="478"/>
          <ac:picMkLst>
            <pc:docMk/>
            <pc:sldMk cId="547955543" sldId="564"/>
            <ac:picMk id="4100" creationId="{0E779CA3-54A0-E1DA-B728-B011583B2BD6}"/>
          </ac:picMkLst>
        </pc:picChg>
        <pc:picChg chg="add mod">
          <ac:chgData name="Richard Chalk" userId="287f8aa4f4de1d19" providerId="LiveId" clId="{5934C323-F763-4CD3-BAEF-A45943A9FCF0}" dt="2023-08-21T11:21:03.037" v="520" actId="1038"/>
          <ac:picMkLst>
            <pc:docMk/>
            <pc:sldMk cId="547955543" sldId="564"/>
            <ac:picMk id="4102" creationId="{9D5FEE9C-E3DA-742C-2674-A0C09BC29F50}"/>
          </ac:picMkLst>
        </pc:picChg>
      </pc:sldChg>
      <pc:sldChg chg="addSp delSp modSp add mod">
        <pc:chgData name="Richard Chalk" userId="287f8aa4f4de1d19" providerId="LiveId" clId="{5934C323-F763-4CD3-BAEF-A45943A9FCF0}" dt="2023-08-22T05:07:55.577" v="6784" actId="207"/>
        <pc:sldMkLst>
          <pc:docMk/>
          <pc:sldMk cId="3368179677" sldId="565"/>
        </pc:sldMkLst>
        <pc:spChg chg="mod">
          <ac:chgData name="Richard Chalk" userId="287f8aa4f4de1d19" providerId="LiveId" clId="{5934C323-F763-4CD3-BAEF-A45943A9FCF0}" dt="2023-08-22T05:07:38.045" v="6783" actId="14100"/>
          <ac:spMkLst>
            <pc:docMk/>
            <pc:sldMk cId="3368179677" sldId="565"/>
            <ac:spMk id="2" creationId="{2CED0939-2445-F1A3-21AE-0A535344DD5D}"/>
          </ac:spMkLst>
        </pc:spChg>
        <pc:spChg chg="mod">
          <ac:chgData name="Richard Chalk" userId="287f8aa4f4de1d19" providerId="LiveId" clId="{5934C323-F763-4CD3-BAEF-A45943A9FCF0}" dt="2023-08-22T05:07:55.577" v="6784" actId="207"/>
          <ac:spMkLst>
            <pc:docMk/>
            <pc:sldMk cId="3368179677" sldId="565"/>
            <ac:spMk id="3" creationId="{173D56EC-57A4-FE19-1901-5242223ADD72}"/>
          </ac:spMkLst>
        </pc:spChg>
        <pc:spChg chg="mod">
          <ac:chgData name="Richard Chalk" userId="287f8aa4f4de1d19" providerId="LiveId" clId="{5934C323-F763-4CD3-BAEF-A45943A9FCF0}" dt="2023-08-21T11:24:01.262" v="580" actId="20577"/>
          <ac:spMkLst>
            <pc:docMk/>
            <pc:sldMk cId="3368179677" sldId="565"/>
            <ac:spMk id="7" creationId="{EBD62573-4B50-EAD6-8C7E-C3AE6A9F45B4}"/>
          </ac:spMkLst>
        </pc:spChg>
        <pc:picChg chg="del">
          <ac:chgData name="Richard Chalk" userId="287f8aa4f4de1d19" providerId="LiveId" clId="{5934C323-F763-4CD3-BAEF-A45943A9FCF0}" dt="2023-08-21T11:24:25.519" v="581" actId="478"/>
          <ac:picMkLst>
            <pc:docMk/>
            <pc:sldMk cId="3368179677" sldId="565"/>
            <ac:picMk id="2060" creationId="{CF379B05-B71A-8576-4557-CE0644E1B050}"/>
          </ac:picMkLst>
        </pc:picChg>
        <pc:picChg chg="del">
          <ac:chgData name="Richard Chalk" userId="287f8aa4f4de1d19" providerId="LiveId" clId="{5934C323-F763-4CD3-BAEF-A45943A9FCF0}" dt="2023-08-21T11:26:28.629" v="588" actId="478"/>
          <ac:picMkLst>
            <pc:docMk/>
            <pc:sldMk cId="3368179677" sldId="565"/>
            <ac:picMk id="4098" creationId="{E0F7F001-7397-6250-9612-D1C2A42E8D9E}"/>
          </ac:picMkLst>
        </pc:picChg>
        <pc:picChg chg="del">
          <ac:chgData name="Richard Chalk" userId="287f8aa4f4de1d19" providerId="LiveId" clId="{5934C323-F763-4CD3-BAEF-A45943A9FCF0}" dt="2023-08-21T11:27:59.712" v="612" actId="478"/>
          <ac:picMkLst>
            <pc:docMk/>
            <pc:sldMk cId="3368179677" sldId="565"/>
            <ac:picMk id="4102" creationId="{9D5FEE9C-E3DA-742C-2674-A0C09BC29F50}"/>
          </ac:picMkLst>
        </pc:picChg>
        <pc:picChg chg="add mod">
          <ac:chgData name="Richard Chalk" userId="287f8aa4f4de1d19" providerId="LiveId" clId="{5934C323-F763-4CD3-BAEF-A45943A9FCF0}" dt="2023-08-21T11:24:40.532" v="587" actId="14100"/>
          <ac:picMkLst>
            <pc:docMk/>
            <pc:sldMk cId="3368179677" sldId="565"/>
            <ac:picMk id="5122" creationId="{2A732D72-A9E1-1098-B04C-07E239879893}"/>
          </ac:picMkLst>
        </pc:picChg>
        <pc:picChg chg="add mod">
          <ac:chgData name="Richard Chalk" userId="287f8aa4f4de1d19" providerId="LiveId" clId="{5934C323-F763-4CD3-BAEF-A45943A9FCF0}" dt="2023-08-21T11:28:36.361" v="617" actId="1076"/>
          <ac:picMkLst>
            <pc:docMk/>
            <pc:sldMk cId="3368179677" sldId="565"/>
            <ac:picMk id="5124" creationId="{F03974BB-2EB7-A458-CC49-2804B644CEE3}"/>
          </ac:picMkLst>
        </pc:picChg>
        <pc:picChg chg="add del">
          <ac:chgData name="Richard Chalk" userId="287f8aa4f4de1d19" providerId="LiveId" clId="{5934C323-F763-4CD3-BAEF-A45943A9FCF0}" dt="2023-08-21T11:29:02.994" v="619"/>
          <ac:picMkLst>
            <pc:docMk/>
            <pc:sldMk cId="3368179677" sldId="565"/>
            <ac:picMk id="5126" creationId="{85ACCA5B-8B8A-FE4D-CB11-8F5356056D69}"/>
          </ac:picMkLst>
        </pc:picChg>
      </pc:sldChg>
      <pc:sldChg chg="addSp delSp modSp add mod">
        <pc:chgData name="Richard Chalk" userId="287f8aa4f4de1d19" providerId="LiveId" clId="{5934C323-F763-4CD3-BAEF-A45943A9FCF0}" dt="2023-08-22T05:08:55.920" v="6810" actId="6549"/>
        <pc:sldMkLst>
          <pc:docMk/>
          <pc:sldMk cId="76646686" sldId="566"/>
        </pc:sldMkLst>
        <pc:spChg chg="mod ord">
          <ac:chgData name="Richard Chalk" userId="287f8aa4f4de1d19" providerId="LiveId" clId="{5934C323-F763-4CD3-BAEF-A45943A9FCF0}" dt="2023-08-21T13:49:20.387" v="4436" actId="554"/>
          <ac:spMkLst>
            <pc:docMk/>
            <pc:sldMk cId="76646686" sldId="566"/>
            <ac:spMk id="2" creationId="{2CED0939-2445-F1A3-21AE-0A535344DD5D}"/>
          </ac:spMkLst>
        </pc:spChg>
        <pc:spChg chg="mod">
          <ac:chgData name="Richard Chalk" userId="287f8aa4f4de1d19" providerId="LiveId" clId="{5934C323-F763-4CD3-BAEF-A45943A9FCF0}" dt="2023-08-22T05:08:55.920" v="6810" actId="6549"/>
          <ac:spMkLst>
            <pc:docMk/>
            <pc:sldMk cId="76646686" sldId="566"/>
            <ac:spMk id="3" creationId="{173D56EC-57A4-FE19-1901-5242223ADD72}"/>
          </ac:spMkLst>
        </pc:spChg>
        <pc:spChg chg="del">
          <ac:chgData name="Richard Chalk" userId="287f8aa4f4de1d19" providerId="LiveId" clId="{5934C323-F763-4CD3-BAEF-A45943A9FCF0}" dt="2023-08-21T11:33:10.464" v="697" actId="478"/>
          <ac:spMkLst>
            <pc:docMk/>
            <pc:sldMk cId="76646686" sldId="566"/>
            <ac:spMk id="6" creationId="{AA3DBEFE-0B36-E64D-9BC8-6CAB98AE791F}"/>
          </ac:spMkLst>
        </pc:spChg>
        <pc:spChg chg="add mod">
          <ac:chgData name="Richard Chalk" userId="287f8aa4f4de1d19" providerId="LiveId" clId="{5934C323-F763-4CD3-BAEF-A45943A9FCF0}" dt="2023-08-22T05:08:15.034" v="6786" actId="403"/>
          <ac:spMkLst>
            <pc:docMk/>
            <pc:sldMk cId="76646686" sldId="566"/>
            <ac:spMk id="12" creationId="{13E7B941-FBF5-D407-B245-E449A0F9F44B}"/>
          </ac:spMkLst>
        </pc:spChg>
        <pc:spChg chg="add mod">
          <ac:chgData name="Richard Chalk" userId="287f8aa4f4de1d19" providerId="LiveId" clId="{5934C323-F763-4CD3-BAEF-A45943A9FCF0}" dt="2023-08-21T11:33:21.377" v="700"/>
          <ac:spMkLst>
            <pc:docMk/>
            <pc:sldMk cId="76646686" sldId="566"/>
            <ac:spMk id="14" creationId="{9880C4C5-A9FC-042E-B55C-419B29BF01C7}"/>
          </ac:spMkLst>
        </pc:spChg>
        <pc:picChg chg="add del">
          <ac:chgData name="Richard Chalk" userId="287f8aa4f4de1d19" providerId="LiveId" clId="{5934C323-F763-4CD3-BAEF-A45943A9FCF0}" dt="2023-08-21T11:31:40.421" v="671" actId="478"/>
          <ac:picMkLst>
            <pc:docMk/>
            <pc:sldMk cId="76646686" sldId="566"/>
            <ac:picMk id="9" creationId="{C80AACAD-A67F-5493-5DC9-DA558CBF35C6}"/>
          </ac:picMkLst>
        </pc:picChg>
        <pc:picChg chg="add mod">
          <ac:chgData name="Richard Chalk" userId="287f8aa4f4de1d19" providerId="LiveId" clId="{5934C323-F763-4CD3-BAEF-A45943A9FCF0}" dt="2023-08-21T11:31:49.279" v="682" actId="1036"/>
          <ac:picMkLst>
            <pc:docMk/>
            <pc:sldMk cId="76646686" sldId="566"/>
            <ac:picMk id="11" creationId="{52DB56CE-0653-445C-2995-003193A0F725}"/>
          </ac:picMkLst>
        </pc:picChg>
        <pc:picChg chg="add mod">
          <ac:chgData name="Richard Chalk" userId="287f8aa4f4de1d19" providerId="LiveId" clId="{5934C323-F763-4CD3-BAEF-A45943A9FCF0}" dt="2023-08-22T05:08:12.690" v="6785" actId="1076"/>
          <ac:picMkLst>
            <pc:docMk/>
            <pc:sldMk cId="76646686" sldId="566"/>
            <ac:picMk id="13" creationId="{B443183C-DFA3-D935-593B-9680A806ADFD}"/>
          </ac:picMkLst>
        </pc:picChg>
        <pc:picChg chg="add mod">
          <ac:chgData name="Richard Chalk" userId="287f8aa4f4de1d19" providerId="LiveId" clId="{5934C323-F763-4CD3-BAEF-A45943A9FCF0}" dt="2023-08-21T11:35:28.277" v="849" actId="1036"/>
          <ac:picMkLst>
            <pc:docMk/>
            <pc:sldMk cId="76646686" sldId="566"/>
            <ac:picMk id="15" creationId="{C7D90CCC-643D-9A97-1B83-CECD2BCCC535}"/>
          </ac:picMkLst>
        </pc:picChg>
        <pc:picChg chg="del">
          <ac:chgData name="Richard Chalk" userId="287f8aa4f4de1d19" providerId="LiveId" clId="{5934C323-F763-4CD3-BAEF-A45943A9FCF0}" dt="2023-08-21T11:34:16.836" v="744" actId="478"/>
          <ac:picMkLst>
            <pc:docMk/>
            <pc:sldMk cId="76646686" sldId="566"/>
            <ac:picMk id="5124" creationId="{F03974BB-2EB7-A458-CC49-2804B644CEE3}"/>
          </ac:picMkLst>
        </pc:picChg>
        <pc:picChg chg="add del mod">
          <ac:chgData name="Richard Chalk" userId="287f8aa4f4de1d19" providerId="LiveId" clId="{5934C323-F763-4CD3-BAEF-A45943A9FCF0}" dt="2023-08-21T11:31:38.807" v="669" actId="478"/>
          <ac:picMkLst>
            <pc:docMk/>
            <pc:sldMk cId="76646686" sldId="566"/>
            <ac:picMk id="6146" creationId="{6751F7D9-0D78-3708-5A65-6FF7E287199B}"/>
          </ac:picMkLst>
        </pc:picChg>
      </pc:sldChg>
      <pc:sldChg chg="addSp delSp modSp add mod modNotesTx">
        <pc:chgData name="Richard Chalk" userId="287f8aa4f4de1d19" providerId="LiveId" clId="{5934C323-F763-4CD3-BAEF-A45943A9FCF0}" dt="2023-08-22T05:09:19.857" v="6811" actId="20577"/>
        <pc:sldMkLst>
          <pc:docMk/>
          <pc:sldMk cId="2193612831" sldId="567"/>
        </pc:sldMkLst>
        <pc:spChg chg="mod">
          <ac:chgData name="Richard Chalk" userId="287f8aa4f4de1d19" providerId="LiveId" clId="{5934C323-F763-4CD3-BAEF-A45943A9FCF0}" dt="2023-08-21T11:52:53.119" v="1373" actId="554"/>
          <ac:spMkLst>
            <pc:docMk/>
            <pc:sldMk cId="2193612831" sldId="567"/>
            <ac:spMk id="2" creationId="{2CED0939-2445-F1A3-21AE-0A535344DD5D}"/>
          </ac:spMkLst>
        </pc:spChg>
        <pc:spChg chg="mod">
          <ac:chgData name="Richard Chalk" userId="287f8aa4f4de1d19" providerId="LiveId" clId="{5934C323-F763-4CD3-BAEF-A45943A9FCF0}" dt="2023-08-22T05:09:19.857" v="6811" actId="20577"/>
          <ac:spMkLst>
            <pc:docMk/>
            <pc:sldMk cId="2193612831" sldId="567"/>
            <ac:spMk id="3" creationId="{173D56EC-57A4-FE19-1901-5242223ADD72}"/>
          </ac:spMkLst>
        </pc:spChg>
        <pc:spChg chg="del">
          <ac:chgData name="Richard Chalk" userId="287f8aa4f4de1d19" providerId="LiveId" clId="{5934C323-F763-4CD3-BAEF-A45943A9FCF0}" dt="2023-08-21T11:42:14.027" v="1007" actId="478"/>
          <ac:spMkLst>
            <pc:docMk/>
            <pc:sldMk cId="2193612831" sldId="567"/>
            <ac:spMk id="12" creationId="{13E7B941-FBF5-D407-B245-E449A0F9F44B}"/>
          </ac:spMkLst>
        </pc:spChg>
        <pc:spChg chg="add del">
          <ac:chgData name="Richard Chalk" userId="287f8aa4f4de1d19" providerId="LiveId" clId="{5934C323-F763-4CD3-BAEF-A45943A9FCF0}" dt="2023-08-21T11:50:58.152" v="1341" actId="478"/>
          <ac:spMkLst>
            <pc:docMk/>
            <pc:sldMk cId="2193612831" sldId="567"/>
            <ac:spMk id="16" creationId="{20B12BFE-9FB3-C090-5148-050AA752DBB5}"/>
          </ac:spMkLst>
        </pc:spChg>
        <pc:spChg chg="add del">
          <ac:chgData name="Richard Chalk" userId="287f8aa4f4de1d19" providerId="LiveId" clId="{5934C323-F763-4CD3-BAEF-A45943A9FCF0}" dt="2023-08-21T11:50:59.284" v="1343" actId="478"/>
          <ac:spMkLst>
            <pc:docMk/>
            <pc:sldMk cId="2193612831" sldId="567"/>
            <ac:spMk id="17" creationId="{846FC582-5CBF-5D9F-CC5F-16B297B94F84}"/>
          </ac:spMkLst>
        </pc:spChg>
        <pc:spChg chg="add del">
          <ac:chgData name="Richard Chalk" userId="287f8aa4f4de1d19" providerId="LiveId" clId="{5934C323-F763-4CD3-BAEF-A45943A9FCF0}" dt="2023-08-21T11:51:05.857" v="1345" actId="478"/>
          <ac:spMkLst>
            <pc:docMk/>
            <pc:sldMk cId="2193612831" sldId="567"/>
            <ac:spMk id="18" creationId="{4C4700E9-6100-1110-AA5B-BC53D1EDE4FB}"/>
          </ac:spMkLst>
        </pc:spChg>
        <pc:picChg chg="add mod">
          <ac:chgData name="Richard Chalk" userId="287f8aa4f4de1d19" providerId="LiveId" clId="{5934C323-F763-4CD3-BAEF-A45943A9FCF0}" dt="2023-08-21T11:48:36.840" v="1270" actId="1038"/>
          <ac:picMkLst>
            <pc:docMk/>
            <pc:sldMk cId="2193612831" sldId="567"/>
            <ac:picMk id="6" creationId="{CC1DC0CA-6568-7F2D-C00A-CBEC1B6B817F}"/>
          </ac:picMkLst>
        </pc:picChg>
        <pc:picChg chg="add mod">
          <ac:chgData name="Richard Chalk" userId="287f8aa4f4de1d19" providerId="LiveId" clId="{5934C323-F763-4CD3-BAEF-A45943A9FCF0}" dt="2023-08-21T11:48:36.840" v="1270" actId="1038"/>
          <ac:picMkLst>
            <pc:docMk/>
            <pc:sldMk cId="2193612831" sldId="567"/>
            <ac:picMk id="8" creationId="{E5E50703-BEEE-69B5-E0DC-27E151172110}"/>
          </ac:picMkLst>
        </pc:picChg>
        <pc:picChg chg="add mod">
          <ac:chgData name="Richard Chalk" userId="287f8aa4f4de1d19" providerId="LiveId" clId="{5934C323-F763-4CD3-BAEF-A45943A9FCF0}" dt="2023-08-21T11:48:22.632" v="1138" actId="1076"/>
          <ac:picMkLst>
            <pc:docMk/>
            <pc:sldMk cId="2193612831" sldId="567"/>
            <ac:picMk id="9" creationId="{534E56B0-ADF1-31B6-A315-FC889F85C5E0}"/>
          </ac:picMkLst>
        </pc:picChg>
        <pc:picChg chg="add mod">
          <ac:chgData name="Richard Chalk" userId="287f8aa4f4de1d19" providerId="LiveId" clId="{5934C323-F763-4CD3-BAEF-A45943A9FCF0}" dt="2023-08-21T11:48:53.570" v="1273" actId="1076"/>
          <ac:picMkLst>
            <pc:docMk/>
            <pc:sldMk cId="2193612831" sldId="567"/>
            <ac:picMk id="10" creationId="{A4CDF811-A158-1579-F806-61124CDB5F10}"/>
          </ac:picMkLst>
        </pc:picChg>
        <pc:picChg chg="del">
          <ac:chgData name="Richard Chalk" userId="287f8aa4f4de1d19" providerId="LiveId" clId="{5934C323-F763-4CD3-BAEF-A45943A9FCF0}" dt="2023-08-21T11:42:12.613" v="1006" actId="478"/>
          <ac:picMkLst>
            <pc:docMk/>
            <pc:sldMk cId="2193612831" sldId="567"/>
            <ac:picMk id="11" creationId="{52DB56CE-0653-445C-2995-003193A0F725}"/>
          </ac:picMkLst>
        </pc:picChg>
        <pc:picChg chg="del">
          <ac:chgData name="Richard Chalk" userId="287f8aa4f4de1d19" providerId="LiveId" clId="{5934C323-F763-4CD3-BAEF-A45943A9FCF0}" dt="2023-08-21T11:42:12.074" v="1005" actId="478"/>
          <ac:picMkLst>
            <pc:docMk/>
            <pc:sldMk cId="2193612831" sldId="567"/>
            <ac:picMk id="13" creationId="{B443183C-DFA3-D935-593B-9680A806ADFD}"/>
          </ac:picMkLst>
        </pc:picChg>
        <pc:picChg chg="del">
          <ac:chgData name="Richard Chalk" userId="287f8aa4f4de1d19" providerId="LiveId" clId="{5934C323-F763-4CD3-BAEF-A45943A9FCF0}" dt="2023-08-21T11:49:19.063" v="1274" actId="478"/>
          <ac:picMkLst>
            <pc:docMk/>
            <pc:sldMk cId="2193612831" sldId="567"/>
            <ac:picMk id="15" creationId="{C7D90CCC-643D-9A97-1B83-CECD2BCCC535}"/>
          </ac:picMkLst>
        </pc:picChg>
        <pc:picChg chg="add mod">
          <ac:chgData name="Richard Chalk" userId="287f8aa4f4de1d19" providerId="LiveId" clId="{5934C323-F763-4CD3-BAEF-A45943A9FCF0}" dt="2023-08-21T11:51:40.730" v="1352" actId="1037"/>
          <ac:picMkLst>
            <pc:docMk/>
            <pc:sldMk cId="2193612831" sldId="567"/>
            <ac:picMk id="20" creationId="{C82142F4-1FD0-EA64-8392-E03AE27BEDE8}"/>
          </ac:picMkLst>
        </pc:picChg>
      </pc:sldChg>
      <pc:sldChg chg="addSp delSp modSp add mod modNotesTx">
        <pc:chgData name="Richard Chalk" userId="287f8aa4f4de1d19" providerId="LiveId" clId="{5934C323-F763-4CD3-BAEF-A45943A9FCF0}" dt="2023-08-21T13:49:35.242" v="4437" actId="554"/>
        <pc:sldMkLst>
          <pc:docMk/>
          <pc:sldMk cId="2449342261" sldId="568"/>
        </pc:sldMkLst>
        <pc:spChg chg="mod">
          <ac:chgData name="Richard Chalk" userId="287f8aa4f4de1d19" providerId="LiveId" clId="{5934C323-F763-4CD3-BAEF-A45943A9FCF0}" dt="2023-08-21T13:49:35.242" v="4437" actId="554"/>
          <ac:spMkLst>
            <pc:docMk/>
            <pc:sldMk cId="2449342261" sldId="568"/>
            <ac:spMk id="2" creationId="{2CED0939-2445-F1A3-21AE-0A535344DD5D}"/>
          </ac:spMkLst>
        </pc:spChg>
        <pc:spChg chg="mod">
          <ac:chgData name="Richard Chalk" userId="287f8aa4f4de1d19" providerId="LiveId" clId="{5934C323-F763-4CD3-BAEF-A45943A9FCF0}" dt="2023-08-21T13:49:35.242" v="4437" actId="554"/>
          <ac:spMkLst>
            <pc:docMk/>
            <pc:sldMk cId="2449342261" sldId="568"/>
            <ac:spMk id="3" creationId="{173D56EC-57A4-FE19-1901-5242223ADD72}"/>
          </ac:spMkLst>
        </pc:spChg>
        <pc:picChg chg="del">
          <ac:chgData name="Richard Chalk" userId="287f8aa4f4de1d19" providerId="LiveId" clId="{5934C323-F763-4CD3-BAEF-A45943A9FCF0}" dt="2023-08-21T11:53:26.262" v="1379" actId="478"/>
          <ac:picMkLst>
            <pc:docMk/>
            <pc:sldMk cId="2449342261" sldId="568"/>
            <ac:picMk id="6" creationId="{CC1DC0CA-6568-7F2D-C00A-CBEC1B6B817F}"/>
          </ac:picMkLst>
        </pc:picChg>
        <pc:picChg chg="del">
          <ac:chgData name="Richard Chalk" userId="287f8aa4f4de1d19" providerId="LiveId" clId="{5934C323-F763-4CD3-BAEF-A45943A9FCF0}" dt="2023-08-21T11:53:25.630" v="1378" actId="478"/>
          <ac:picMkLst>
            <pc:docMk/>
            <pc:sldMk cId="2449342261" sldId="568"/>
            <ac:picMk id="8" creationId="{E5E50703-BEEE-69B5-E0DC-27E151172110}"/>
          </ac:picMkLst>
        </pc:picChg>
        <pc:picChg chg="del">
          <ac:chgData name="Richard Chalk" userId="287f8aa4f4de1d19" providerId="LiveId" clId="{5934C323-F763-4CD3-BAEF-A45943A9FCF0}" dt="2023-08-21T11:53:24.185" v="1376" actId="478"/>
          <ac:picMkLst>
            <pc:docMk/>
            <pc:sldMk cId="2449342261" sldId="568"/>
            <ac:picMk id="9" creationId="{534E56B0-ADF1-31B6-A315-FC889F85C5E0}"/>
          </ac:picMkLst>
        </pc:picChg>
        <pc:picChg chg="del">
          <ac:chgData name="Richard Chalk" userId="287f8aa4f4de1d19" providerId="LiveId" clId="{5934C323-F763-4CD3-BAEF-A45943A9FCF0}" dt="2023-08-21T11:53:25.044" v="1377" actId="478"/>
          <ac:picMkLst>
            <pc:docMk/>
            <pc:sldMk cId="2449342261" sldId="568"/>
            <ac:picMk id="10" creationId="{A4CDF811-A158-1579-F806-61124CDB5F10}"/>
          </ac:picMkLst>
        </pc:picChg>
        <pc:picChg chg="add mod">
          <ac:chgData name="Richard Chalk" userId="287f8aa4f4de1d19" providerId="LiveId" clId="{5934C323-F763-4CD3-BAEF-A45943A9FCF0}" dt="2023-08-21T11:54:25.429" v="1389" actId="1076"/>
          <ac:picMkLst>
            <pc:docMk/>
            <pc:sldMk cId="2449342261" sldId="568"/>
            <ac:picMk id="11" creationId="{8DCF1379-5F4A-B061-716D-0EDE1094916F}"/>
          </ac:picMkLst>
        </pc:picChg>
        <pc:picChg chg="add mod">
          <ac:chgData name="Richard Chalk" userId="287f8aa4f4de1d19" providerId="LiveId" clId="{5934C323-F763-4CD3-BAEF-A45943A9FCF0}" dt="2023-08-21T11:54:41.807" v="1419" actId="1035"/>
          <ac:picMkLst>
            <pc:docMk/>
            <pc:sldMk cId="2449342261" sldId="568"/>
            <ac:picMk id="12" creationId="{9EDA03C5-26AE-5129-4CD4-F7D0A08FF34E}"/>
          </ac:picMkLst>
        </pc:picChg>
      </pc:sldChg>
      <pc:sldChg chg="modSp add mod">
        <pc:chgData name="Richard Chalk" userId="287f8aa4f4de1d19" providerId="LiveId" clId="{5934C323-F763-4CD3-BAEF-A45943A9FCF0}" dt="2023-08-21T12:02:45.388" v="1508" actId="20577"/>
        <pc:sldMkLst>
          <pc:docMk/>
          <pc:sldMk cId="153444568" sldId="569"/>
        </pc:sldMkLst>
        <pc:spChg chg="mod">
          <ac:chgData name="Richard Chalk" userId="287f8aa4f4de1d19" providerId="LiveId" clId="{5934C323-F763-4CD3-BAEF-A45943A9FCF0}" dt="2023-08-21T12:02:45.388" v="1508" actId="20577"/>
          <ac:spMkLst>
            <pc:docMk/>
            <pc:sldMk cId="153444568" sldId="569"/>
            <ac:spMk id="118" creationId="{00000000-0000-0000-0000-000000000000}"/>
          </ac:spMkLst>
        </pc:spChg>
      </pc:sldChg>
      <pc:sldChg chg="modSp add mod">
        <pc:chgData name="Richard Chalk" userId="287f8aa4f4de1d19" providerId="LiveId" clId="{5934C323-F763-4CD3-BAEF-A45943A9FCF0}" dt="2023-08-21T12:03:02.392" v="1518" actId="20577"/>
        <pc:sldMkLst>
          <pc:docMk/>
          <pc:sldMk cId="812984466" sldId="570"/>
        </pc:sldMkLst>
        <pc:spChg chg="mod">
          <ac:chgData name="Richard Chalk" userId="287f8aa4f4de1d19" providerId="LiveId" clId="{5934C323-F763-4CD3-BAEF-A45943A9FCF0}" dt="2023-08-21T12:03:02.392" v="1518" actId="20577"/>
          <ac:spMkLst>
            <pc:docMk/>
            <pc:sldMk cId="812984466" sldId="570"/>
            <ac:spMk id="118" creationId="{00000000-0000-0000-0000-000000000000}"/>
          </ac:spMkLst>
        </pc:spChg>
      </pc:sldChg>
      <pc:sldChg chg="addSp delSp modSp add mod modNotesTx">
        <pc:chgData name="Richard Chalk" userId="287f8aa4f4de1d19" providerId="LiveId" clId="{5934C323-F763-4CD3-BAEF-A45943A9FCF0}" dt="2023-08-22T05:10:47.874" v="6813" actId="113"/>
        <pc:sldMkLst>
          <pc:docMk/>
          <pc:sldMk cId="3936792775" sldId="571"/>
        </pc:sldMkLst>
        <pc:spChg chg="mod">
          <ac:chgData name="Richard Chalk" userId="287f8aa4f4de1d19" providerId="LiveId" clId="{5934C323-F763-4CD3-BAEF-A45943A9FCF0}" dt="2023-08-22T05:10:28.151" v="6812" actId="20577"/>
          <ac:spMkLst>
            <pc:docMk/>
            <pc:sldMk cId="3936792775" sldId="571"/>
            <ac:spMk id="2" creationId="{2CED0939-2445-F1A3-21AE-0A535344DD5D}"/>
          </ac:spMkLst>
        </pc:spChg>
        <pc:spChg chg="mod">
          <ac:chgData name="Richard Chalk" userId="287f8aa4f4de1d19" providerId="LiveId" clId="{5934C323-F763-4CD3-BAEF-A45943A9FCF0}" dt="2023-08-22T05:10:47.874" v="6813" actId="113"/>
          <ac:spMkLst>
            <pc:docMk/>
            <pc:sldMk cId="3936792775" sldId="571"/>
            <ac:spMk id="3" creationId="{173D56EC-57A4-FE19-1901-5242223ADD72}"/>
          </ac:spMkLst>
        </pc:spChg>
        <pc:spChg chg="mod">
          <ac:chgData name="Richard Chalk" userId="287f8aa4f4de1d19" providerId="LiveId" clId="{5934C323-F763-4CD3-BAEF-A45943A9FCF0}" dt="2023-08-21T12:11:23.786" v="1966" actId="20577"/>
          <ac:spMkLst>
            <pc:docMk/>
            <pc:sldMk cId="3936792775" sldId="571"/>
            <ac:spMk id="7" creationId="{EBD62573-4B50-EAD6-8C7E-C3AE6A9F45B4}"/>
          </ac:spMkLst>
        </pc:spChg>
        <pc:spChg chg="add del">
          <ac:chgData name="Richard Chalk" userId="287f8aa4f4de1d19" providerId="LiveId" clId="{5934C323-F763-4CD3-BAEF-A45943A9FCF0}" dt="2023-08-21T12:10:03.284" v="1944" actId="478"/>
          <ac:spMkLst>
            <pc:docMk/>
            <pc:sldMk cId="3936792775" sldId="571"/>
            <ac:spMk id="17" creationId="{E3425341-4633-490A-DC4D-9EB26A562E5B}"/>
          </ac:spMkLst>
        </pc:spChg>
        <pc:spChg chg="add del">
          <ac:chgData name="Richard Chalk" userId="287f8aa4f4de1d19" providerId="LiveId" clId="{5934C323-F763-4CD3-BAEF-A45943A9FCF0}" dt="2023-08-21T12:10:04.323" v="1946" actId="478"/>
          <ac:spMkLst>
            <pc:docMk/>
            <pc:sldMk cId="3936792775" sldId="571"/>
            <ac:spMk id="18" creationId="{F9FDCF44-D343-DAC1-52FB-AE5D08DB4FC5}"/>
          </ac:spMkLst>
        </pc:spChg>
        <pc:spChg chg="add">
          <ac:chgData name="Richard Chalk" userId="287f8aa4f4de1d19" providerId="LiveId" clId="{5934C323-F763-4CD3-BAEF-A45943A9FCF0}" dt="2023-08-21T12:10:11.851" v="1947"/>
          <ac:spMkLst>
            <pc:docMk/>
            <pc:sldMk cId="3936792775" sldId="571"/>
            <ac:spMk id="19" creationId="{FF8B3153-59BE-A213-B158-67C46483CBD9}"/>
          </ac:spMkLst>
        </pc:spChg>
        <pc:picChg chg="del">
          <ac:chgData name="Richard Chalk" userId="287f8aa4f4de1d19" providerId="LiveId" clId="{5934C323-F763-4CD3-BAEF-A45943A9FCF0}" dt="2023-08-21T12:03:14.787" v="1521" actId="478"/>
          <ac:picMkLst>
            <pc:docMk/>
            <pc:sldMk cId="3936792775" sldId="571"/>
            <ac:picMk id="6" creationId="{CC1DC0CA-6568-7F2D-C00A-CBEC1B6B817F}"/>
          </ac:picMkLst>
        </pc:picChg>
        <pc:picChg chg="del">
          <ac:chgData name="Richard Chalk" userId="287f8aa4f4de1d19" providerId="LiveId" clId="{5934C323-F763-4CD3-BAEF-A45943A9FCF0}" dt="2023-08-21T12:03:14.787" v="1521" actId="478"/>
          <ac:picMkLst>
            <pc:docMk/>
            <pc:sldMk cId="3936792775" sldId="571"/>
            <ac:picMk id="8" creationId="{E5E50703-BEEE-69B5-E0DC-27E151172110}"/>
          </ac:picMkLst>
        </pc:picChg>
        <pc:picChg chg="del">
          <ac:chgData name="Richard Chalk" userId="287f8aa4f4de1d19" providerId="LiveId" clId="{5934C323-F763-4CD3-BAEF-A45943A9FCF0}" dt="2023-08-21T12:03:14.787" v="1521" actId="478"/>
          <ac:picMkLst>
            <pc:docMk/>
            <pc:sldMk cId="3936792775" sldId="571"/>
            <ac:picMk id="9" creationId="{534E56B0-ADF1-31B6-A315-FC889F85C5E0}"/>
          </ac:picMkLst>
        </pc:picChg>
        <pc:picChg chg="del">
          <ac:chgData name="Richard Chalk" userId="287f8aa4f4de1d19" providerId="LiveId" clId="{5934C323-F763-4CD3-BAEF-A45943A9FCF0}" dt="2023-08-21T12:03:14.787" v="1521" actId="478"/>
          <ac:picMkLst>
            <pc:docMk/>
            <pc:sldMk cId="3936792775" sldId="571"/>
            <ac:picMk id="10" creationId="{A4CDF811-A158-1579-F806-61124CDB5F10}"/>
          </ac:picMkLst>
        </pc:picChg>
        <pc:picChg chg="add del">
          <ac:chgData name="Richard Chalk" userId="287f8aa4f4de1d19" providerId="LiveId" clId="{5934C323-F763-4CD3-BAEF-A45943A9FCF0}" dt="2023-08-21T12:06:56.340" v="1581" actId="478"/>
          <ac:picMkLst>
            <pc:docMk/>
            <pc:sldMk cId="3936792775" sldId="571"/>
            <ac:picMk id="12" creationId="{E8656101-6D78-8159-160E-FF7BD2A678B5}"/>
          </ac:picMkLst>
        </pc:picChg>
        <pc:picChg chg="add mod">
          <ac:chgData name="Richard Chalk" userId="287f8aa4f4de1d19" providerId="LiveId" clId="{5934C323-F763-4CD3-BAEF-A45943A9FCF0}" dt="2023-08-21T12:07:05.527" v="1583" actId="1076"/>
          <ac:picMkLst>
            <pc:docMk/>
            <pc:sldMk cId="3936792775" sldId="571"/>
            <ac:picMk id="15" creationId="{CC930430-2787-5FEC-2FDB-F88FE74415B8}"/>
          </ac:picMkLst>
        </pc:picChg>
        <pc:picChg chg="add mod">
          <ac:chgData name="Richard Chalk" userId="287f8aa4f4de1d19" providerId="LiveId" clId="{5934C323-F763-4CD3-BAEF-A45943A9FCF0}" dt="2023-08-21T12:09:35.607" v="1940" actId="1035"/>
          <ac:picMkLst>
            <pc:docMk/>
            <pc:sldMk cId="3936792775" sldId="571"/>
            <ac:picMk id="16" creationId="{F44601B6-AE61-86CB-EC0E-15465E82120E}"/>
          </ac:picMkLst>
        </pc:picChg>
        <pc:picChg chg="del">
          <ac:chgData name="Richard Chalk" userId="287f8aa4f4de1d19" providerId="LiveId" clId="{5934C323-F763-4CD3-BAEF-A45943A9FCF0}" dt="2023-08-21T12:03:12.959" v="1520" actId="478"/>
          <ac:picMkLst>
            <pc:docMk/>
            <pc:sldMk cId="3936792775" sldId="571"/>
            <ac:picMk id="20" creationId="{C82142F4-1FD0-EA64-8392-E03AE27BEDE8}"/>
          </ac:picMkLst>
        </pc:picChg>
        <pc:picChg chg="add del">
          <ac:chgData name="Richard Chalk" userId="287f8aa4f4de1d19" providerId="LiveId" clId="{5934C323-F763-4CD3-BAEF-A45943A9FCF0}" dt="2023-08-21T12:10:45.585" v="1954" actId="478"/>
          <ac:picMkLst>
            <pc:docMk/>
            <pc:sldMk cId="3936792775" sldId="571"/>
            <ac:picMk id="22" creationId="{494E9EDC-FC64-4B58-8D98-A71DA8D3FBED}"/>
          </ac:picMkLst>
        </pc:picChg>
        <pc:picChg chg="add mod">
          <ac:chgData name="Richard Chalk" userId="287f8aa4f4de1d19" providerId="LiveId" clId="{5934C323-F763-4CD3-BAEF-A45943A9FCF0}" dt="2023-08-21T12:10:51.633" v="1961" actId="1035"/>
          <ac:picMkLst>
            <pc:docMk/>
            <pc:sldMk cId="3936792775" sldId="571"/>
            <ac:picMk id="24" creationId="{84C80783-E38C-634D-6EFB-812834044248}"/>
          </ac:picMkLst>
        </pc:picChg>
        <pc:picChg chg="add mod">
          <ac:chgData name="Richard Chalk" userId="287f8aa4f4de1d19" providerId="LiveId" clId="{5934C323-F763-4CD3-BAEF-A45943A9FCF0}" dt="2023-08-21T12:33:12.893" v="2651" actId="1036"/>
          <ac:picMkLst>
            <pc:docMk/>
            <pc:sldMk cId="3936792775" sldId="571"/>
            <ac:picMk id="25" creationId="{178D9606-EDAC-F6BE-618E-703988EC7C23}"/>
          </ac:picMkLst>
        </pc:picChg>
        <pc:picChg chg="add mod">
          <ac:chgData name="Richard Chalk" userId="287f8aa4f4de1d19" providerId="LiveId" clId="{5934C323-F763-4CD3-BAEF-A45943A9FCF0}" dt="2023-08-21T12:33:10.851" v="2648" actId="1038"/>
          <ac:picMkLst>
            <pc:docMk/>
            <pc:sldMk cId="3936792775" sldId="571"/>
            <ac:picMk id="26" creationId="{3D1C4FCB-2BED-98A6-6F4E-EE8BBCCD8723}"/>
          </ac:picMkLst>
        </pc:picChg>
        <pc:picChg chg="del">
          <ac:chgData name="Richard Chalk" userId="287f8aa4f4de1d19" providerId="LiveId" clId="{5934C323-F763-4CD3-BAEF-A45943A9FCF0}" dt="2023-08-21T12:10:01.761" v="1942" actId="478"/>
          <ac:picMkLst>
            <pc:docMk/>
            <pc:sldMk cId="3936792775" sldId="571"/>
            <ac:picMk id="5122" creationId="{2A732D72-A9E1-1098-B04C-07E239879893}"/>
          </ac:picMkLst>
        </pc:picChg>
        <pc:picChg chg="add del mod">
          <ac:chgData name="Richard Chalk" userId="287f8aa4f4de1d19" providerId="LiveId" clId="{5934C323-F763-4CD3-BAEF-A45943A9FCF0}" dt="2023-08-21T12:06:36.300" v="1575" actId="21"/>
          <ac:picMkLst>
            <pc:docMk/>
            <pc:sldMk cId="3936792775" sldId="571"/>
            <ac:picMk id="9218" creationId="{0D886B6B-999B-8ED0-ED9B-8E85DA9AF636}"/>
          </ac:picMkLst>
        </pc:picChg>
        <pc:picChg chg="add del mod">
          <ac:chgData name="Richard Chalk" userId="287f8aa4f4de1d19" providerId="LiveId" clId="{5934C323-F763-4CD3-BAEF-A45943A9FCF0}" dt="2023-08-21T12:10:27.926" v="1950" actId="21"/>
          <ac:picMkLst>
            <pc:docMk/>
            <pc:sldMk cId="3936792775" sldId="571"/>
            <ac:picMk id="9226" creationId="{FBAEADC6-8E33-BB15-E3CB-ACF4179218DB}"/>
          </ac:picMkLst>
        </pc:picChg>
      </pc:sldChg>
      <pc:sldChg chg="addSp delSp modSp add mod">
        <pc:chgData name="Richard Chalk" userId="287f8aa4f4de1d19" providerId="LiveId" clId="{5934C323-F763-4CD3-BAEF-A45943A9FCF0}" dt="2023-08-21T12:14:39.554" v="2072" actId="6549"/>
        <pc:sldMkLst>
          <pc:docMk/>
          <pc:sldMk cId="1259080634" sldId="572"/>
        </pc:sldMkLst>
        <pc:spChg chg="mod">
          <ac:chgData name="Richard Chalk" userId="287f8aa4f4de1d19" providerId="LiveId" clId="{5934C323-F763-4CD3-BAEF-A45943A9FCF0}" dt="2023-08-21T12:14:39.554" v="2072" actId="6549"/>
          <ac:spMkLst>
            <pc:docMk/>
            <pc:sldMk cId="1259080634" sldId="572"/>
            <ac:spMk id="2" creationId="{2CED0939-2445-F1A3-21AE-0A535344DD5D}"/>
          </ac:spMkLst>
        </pc:spChg>
        <pc:spChg chg="mod">
          <ac:chgData name="Richard Chalk" userId="287f8aa4f4de1d19" providerId="LiveId" clId="{5934C323-F763-4CD3-BAEF-A45943A9FCF0}" dt="2023-08-21T12:14:35.635" v="2071" actId="14100"/>
          <ac:spMkLst>
            <pc:docMk/>
            <pc:sldMk cId="1259080634" sldId="572"/>
            <ac:spMk id="3" creationId="{173D56EC-57A4-FE19-1901-5242223ADD72}"/>
          </ac:spMkLst>
        </pc:spChg>
        <pc:spChg chg="mod">
          <ac:chgData name="Richard Chalk" userId="287f8aa4f4de1d19" providerId="LiveId" clId="{5934C323-F763-4CD3-BAEF-A45943A9FCF0}" dt="2023-08-21T12:11:19.201" v="1965" actId="20577"/>
          <ac:spMkLst>
            <pc:docMk/>
            <pc:sldMk cId="1259080634" sldId="572"/>
            <ac:spMk id="7" creationId="{EBD62573-4B50-EAD6-8C7E-C3AE6A9F45B4}"/>
          </ac:spMkLst>
        </pc:spChg>
        <pc:picChg chg="add del mod">
          <ac:chgData name="Richard Chalk" userId="287f8aa4f4de1d19" providerId="LiveId" clId="{5934C323-F763-4CD3-BAEF-A45943A9FCF0}" dt="2023-08-21T12:14:11.665" v="2008" actId="478"/>
          <ac:picMkLst>
            <pc:docMk/>
            <pc:sldMk cId="1259080634" sldId="572"/>
            <ac:picMk id="6" creationId="{DD503A82-CA1D-F49B-8F0F-7CB13A36E8E0}"/>
          </ac:picMkLst>
        </pc:picChg>
        <pc:picChg chg="add mod">
          <ac:chgData name="Richard Chalk" userId="287f8aa4f4de1d19" providerId="LiveId" clId="{5934C323-F763-4CD3-BAEF-A45943A9FCF0}" dt="2023-08-21T12:14:23.133" v="2027" actId="1037"/>
          <ac:picMkLst>
            <pc:docMk/>
            <pc:sldMk cId="1259080634" sldId="572"/>
            <ac:picMk id="8" creationId="{7DCEB5E4-BC77-447A-6B91-9B985237F0D3}"/>
          </ac:picMkLst>
        </pc:picChg>
        <pc:picChg chg="del">
          <ac:chgData name="Richard Chalk" userId="287f8aa4f4de1d19" providerId="LiveId" clId="{5934C323-F763-4CD3-BAEF-A45943A9FCF0}" dt="2023-08-21T12:12:00.405" v="1969" actId="478"/>
          <ac:picMkLst>
            <pc:docMk/>
            <pc:sldMk cId="1259080634" sldId="572"/>
            <ac:picMk id="15" creationId="{CC930430-2787-5FEC-2FDB-F88FE74415B8}"/>
          </ac:picMkLst>
        </pc:picChg>
        <pc:picChg chg="del">
          <ac:chgData name="Richard Chalk" userId="287f8aa4f4de1d19" providerId="LiveId" clId="{5934C323-F763-4CD3-BAEF-A45943A9FCF0}" dt="2023-08-21T12:12:32.643" v="1978" actId="478"/>
          <ac:picMkLst>
            <pc:docMk/>
            <pc:sldMk cId="1259080634" sldId="572"/>
            <ac:picMk id="16" creationId="{F44601B6-AE61-86CB-EC0E-15465E82120E}"/>
          </ac:picMkLst>
        </pc:picChg>
        <pc:picChg chg="add mod">
          <ac:chgData name="Richard Chalk" userId="287f8aa4f4de1d19" providerId="LiveId" clId="{5934C323-F763-4CD3-BAEF-A45943A9FCF0}" dt="2023-08-21T12:13:34.275" v="1983" actId="1076"/>
          <ac:picMkLst>
            <pc:docMk/>
            <pc:sldMk cId="1259080634" sldId="572"/>
            <ac:picMk id="11266" creationId="{21113A39-F0AD-76CC-1A16-2991314366B0}"/>
          </ac:picMkLst>
        </pc:picChg>
      </pc:sldChg>
      <pc:sldChg chg="addSp delSp modSp add mod modNotesTx">
        <pc:chgData name="Richard Chalk" userId="287f8aa4f4de1d19" providerId="LiveId" clId="{5934C323-F763-4CD3-BAEF-A45943A9FCF0}" dt="2023-08-22T05:12:09.359" v="6817" actId="20577"/>
        <pc:sldMkLst>
          <pc:docMk/>
          <pc:sldMk cId="3804433913" sldId="573"/>
        </pc:sldMkLst>
        <pc:spChg chg="mod">
          <ac:chgData name="Richard Chalk" userId="287f8aa4f4de1d19" providerId="LiveId" clId="{5934C323-F763-4CD3-BAEF-A45943A9FCF0}" dt="2023-08-22T05:11:35.557" v="6815" actId="114"/>
          <ac:spMkLst>
            <pc:docMk/>
            <pc:sldMk cId="3804433913" sldId="573"/>
            <ac:spMk id="2" creationId="{2CED0939-2445-F1A3-21AE-0A535344DD5D}"/>
          </ac:spMkLst>
        </pc:spChg>
        <pc:spChg chg="mod">
          <ac:chgData name="Richard Chalk" userId="287f8aa4f4de1d19" providerId="LiveId" clId="{5934C323-F763-4CD3-BAEF-A45943A9FCF0}" dt="2023-08-21T12:19:50.954" v="2184" actId="207"/>
          <ac:spMkLst>
            <pc:docMk/>
            <pc:sldMk cId="3804433913" sldId="573"/>
            <ac:spMk id="3" creationId="{173D56EC-57A4-FE19-1901-5242223ADD72}"/>
          </ac:spMkLst>
        </pc:spChg>
        <pc:spChg chg="mod">
          <ac:chgData name="Richard Chalk" userId="287f8aa4f4de1d19" providerId="LiveId" clId="{5934C323-F763-4CD3-BAEF-A45943A9FCF0}" dt="2023-08-21T12:15:30.717" v="2080" actId="6549"/>
          <ac:spMkLst>
            <pc:docMk/>
            <pc:sldMk cId="3804433913" sldId="573"/>
            <ac:spMk id="7" creationId="{EBD62573-4B50-EAD6-8C7E-C3AE6A9F45B4}"/>
          </ac:spMkLst>
        </pc:spChg>
        <pc:spChg chg="del">
          <ac:chgData name="Richard Chalk" userId="287f8aa4f4de1d19" providerId="LiveId" clId="{5934C323-F763-4CD3-BAEF-A45943A9FCF0}" dt="2023-08-21T12:17:13.327" v="2106" actId="478"/>
          <ac:spMkLst>
            <pc:docMk/>
            <pc:sldMk cId="3804433913" sldId="573"/>
            <ac:spMk id="14" creationId="{9880C4C5-A9FC-042E-B55C-419B29BF01C7}"/>
          </ac:spMkLst>
        </pc:spChg>
        <pc:picChg chg="del">
          <ac:chgData name="Richard Chalk" userId="287f8aa4f4de1d19" providerId="LiveId" clId="{5934C323-F763-4CD3-BAEF-A45943A9FCF0}" dt="2023-08-21T12:19:45.426" v="2181" actId="478"/>
          <ac:picMkLst>
            <pc:docMk/>
            <pc:sldMk cId="3804433913" sldId="573"/>
            <ac:picMk id="5" creationId="{6325E9FD-CB31-18CC-9788-1DF96F31E1FE}"/>
          </ac:picMkLst>
        </pc:picChg>
        <pc:picChg chg="mod">
          <ac:chgData name="Richard Chalk" userId="287f8aa4f4de1d19" providerId="LiveId" clId="{5934C323-F763-4CD3-BAEF-A45943A9FCF0}" dt="2023-08-21T12:19:54.281" v="2199" actId="1035"/>
          <ac:picMkLst>
            <pc:docMk/>
            <pc:sldMk cId="3804433913" sldId="573"/>
            <ac:picMk id="8" creationId="{7DCEB5E4-BC77-447A-6B91-9B985237F0D3}"/>
          </ac:picMkLst>
        </pc:picChg>
        <pc:picChg chg="del">
          <ac:chgData name="Richard Chalk" userId="287f8aa4f4de1d19" providerId="LiveId" clId="{5934C323-F763-4CD3-BAEF-A45943A9FCF0}" dt="2023-08-21T12:15:47.258" v="2082" actId="478"/>
          <ac:picMkLst>
            <pc:docMk/>
            <pc:sldMk cId="3804433913" sldId="573"/>
            <ac:picMk id="11266" creationId="{21113A39-F0AD-76CC-1A16-2991314366B0}"/>
          </ac:picMkLst>
        </pc:picChg>
        <pc:picChg chg="add mod">
          <ac:chgData name="Richard Chalk" userId="287f8aa4f4de1d19" providerId="LiveId" clId="{5934C323-F763-4CD3-BAEF-A45943A9FCF0}" dt="2023-08-21T12:19:59.872" v="2223" actId="1035"/>
          <ac:picMkLst>
            <pc:docMk/>
            <pc:sldMk cId="3804433913" sldId="573"/>
            <ac:picMk id="12290" creationId="{2B640D0B-F076-6A63-CDF8-A6D76E4474D6}"/>
          </ac:picMkLst>
        </pc:picChg>
      </pc:sldChg>
      <pc:sldChg chg="addSp delSp modSp add mod modNotesTx">
        <pc:chgData name="Richard Chalk" userId="287f8aa4f4de1d19" providerId="LiveId" clId="{5934C323-F763-4CD3-BAEF-A45943A9FCF0}" dt="2023-08-22T05:14:14.234" v="6844" actId="20577"/>
        <pc:sldMkLst>
          <pc:docMk/>
          <pc:sldMk cId="310710140" sldId="574"/>
        </pc:sldMkLst>
        <pc:spChg chg="mod">
          <ac:chgData name="Richard Chalk" userId="287f8aa4f4de1d19" providerId="LiveId" clId="{5934C323-F763-4CD3-BAEF-A45943A9FCF0}" dt="2023-08-22T05:13:41.935" v="6822" actId="207"/>
          <ac:spMkLst>
            <pc:docMk/>
            <pc:sldMk cId="310710140" sldId="574"/>
            <ac:spMk id="2" creationId="{2CED0939-2445-F1A3-21AE-0A535344DD5D}"/>
          </ac:spMkLst>
        </pc:spChg>
        <pc:spChg chg="mod">
          <ac:chgData name="Richard Chalk" userId="287f8aa4f4de1d19" providerId="LiveId" clId="{5934C323-F763-4CD3-BAEF-A45943A9FCF0}" dt="2023-08-21T12:26:34.688" v="2486" actId="113"/>
          <ac:spMkLst>
            <pc:docMk/>
            <pc:sldMk cId="310710140" sldId="574"/>
            <ac:spMk id="3" creationId="{173D56EC-57A4-FE19-1901-5242223ADD72}"/>
          </ac:spMkLst>
        </pc:spChg>
        <pc:spChg chg="add mod">
          <ac:chgData name="Richard Chalk" userId="287f8aa4f4de1d19" providerId="LiveId" clId="{5934C323-F763-4CD3-BAEF-A45943A9FCF0}" dt="2023-08-22T05:12:59.409" v="6820" actId="1076"/>
          <ac:spMkLst>
            <pc:docMk/>
            <pc:sldMk cId="310710140" sldId="574"/>
            <ac:spMk id="5" creationId="{AECBBA94-6814-21E1-B55C-2DE1D50DE994}"/>
          </ac:spMkLst>
        </pc:spChg>
        <pc:spChg chg="add del mod">
          <ac:chgData name="Richard Chalk" userId="287f8aa4f4de1d19" providerId="LiveId" clId="{5934C323-F763-4CD3-BAEF-A45943A9FCF0}" dt="2023-08-21T12:26:25.831" v="2485" actId="478"/>
          <ac:spMkLst>
            <pc:docMk/>
            <pc:sldMk cId="310710140" sldId="574"/>
            <ac:spMk id="5" creationId="{C9753DC4-469F-1F83-2F6B-4AE1C78DB956}"/>
          </ac:spMkLst>
        </pc:spChg>
        <pc:spChg chg="add mod">
          <ac:chgData name="Richard Chalk" userId="287f8aa4f4de1d19" providerId="LiveId" clId="{5934C323-F763-4CD3-BAEF-A45943A9FCF0}" dt="2023-08-21T12:28:27.379" v="2510"/>
          <ac:spMkLst>
            <pc:docMk/>
            <pc:sldMk cId="310710140" sldId="574"/>
            <ac:spMk id="6" creationId="{CE563A66-8BAF-0553-B35E-EB9CF268CD83}"/>
          </ac:spMkLst>
        </pc:spChg>
        <pc:spChg chg="mod">
          <ac:chgData name="Richard Chalk" userId="287f8aa4f4de1d19" providerId="LiveId" clId="{5934C323-F763-4CD3-BAEF-A45943A9FCF0}" dt="2023-08-21T13:50:02.205" v="4444" actId="6549"/>
          <ac:spMkLst>
            <pc:docMk/>
            <pc:sldMk cId="310710140" sldId="574"/>
            <ac:spMk id="7" creationId="{EBD62573-4B50-EAD6-8C7E-C3AE6A9F45B4}"/>
          </ac:spMkLst>
        </pc:spChg>
        <pc:picChg chg="del">
          <ac:chgData name="Richard Chalk" userId="287f8aa4f4de1d19" providerId="LiveId" clId="{5934C323-F763-4CD3-BAEF-A45943A9FCF0}" dt="2023-08-21T12:23:16.832" v="2331" actId="478"/>
          <ac:picMkLst>
            <pc:docMk/>
            <pc:sldMk cId="310710140" sldId="574"/>
            <ac:picMk id="8" creationId="{7DCEB5E4-BC77-447A-6B91-9B985237F0D3}"/>
          </ac:picMkLst>
        </pc:picChg>
        <pc:picChg chg="del">
          <ac:chgData name="Richard Chalk" userId="287f8aa4f4de1d19" providerId="LiveId" clId="{5934C323-F763-4CD3-BAEF-A45943A9FCF0}" dt="2023-08-21T12:22:35.019" v="2288" actId="478"/>
          <ac:picMkLst>
            <pc:docMk/>
            <pc:sldMk cId="310710140" sldId="574"/>
            <ac:picMk id="12290" creationId="{2B640D0B-F076-6A63-CDF8-A6D76E4474D6}"/>
          </ac:picMkLst>
        </pc:picChg>
        <pc:picChg chg="add mod">
          <ac:chgData name="Richard Chalk" userId="287f8aa4f4de1d19" providerId="LiveId" clId="{5934C323-F763-4CD3-BAEF-A45943A9FCF0}" dt="2023-08-21T12:24:00.112" v="2336" actId="1076"/>
          <ac:picMkLst>
            <pc:docMk/>
            <pc:sldMk cId="310710140" sldId="574"/>
            <ac:picMk id="13314" creationId="{1CA9C92F-B575-13C3-C5FA-1DDBC40469C5}"/>
          </ac:picMkLst>
        </pc:picChg>
        <pc:picChg chg="add mod">
          <ac:chgData name="Richard Chalk" userId="287f8aa4f4de1d19" providerId="LiveId" clId="{5934C323-F763-4CD3-BAEF-A45943A9FCF0}" dt="2023-08-21T12:25:56.205" v="2481" actId="1036"/>
          <ac:picMkLst>
            <pc:docMk/>
            <pc:sldMk cId="310710140" sldId="574"/>
            <ac:picMk id="13316" creationId="{99BEF1CF-732D-7195-B00A-E06B1050BDC6}"/>
          </ac:picMkLst>
        </pc:picChg>
      </pc:sldChg>
      <pc:sldChg chg="addSp delSp modSp add mod modNotesTx">
        <pc:chgData name="Richard Chalk" userId="287f8aa4f4de1d19" providerId="LiveId" clId="{5934C323-F763-4CD3-BAEF-A45943A9FCF0}" dt="2023-08-22T05:14:50.607" v="6869" actId="1036"/>
        <pc:sldMkLst>
          <pc:docMk/>
          <pc:sldMk cId="2455627629" sldId="575"/>
        </pc:sldMkLst>
        <pc:spChg chg="mod">
          <ac:chgData name="Richard Chalk" userId="287f8aa4f4de1d19" providerId="LiveId" clId="{5934C323-F763-4CD3-BAEF-A45943A9FCF0}" dt="2023-08-22T05:14:45.964" v="6866" actId="20577"/>
          <ac:spMkLst>
            <pc:docMk/>
            <pc:sldMk cId="2455627629" sldId="575"/>
            <ac:spMk id="2" creationId="{2CED0939-2445-F1A3-21AE-0A535344DD5D}"/>
          </ac:spMkLst>
        </pc:spChg>
        <pc:spChg chg="mod">
          <ac:chgData name="Richard Chalk" userId="287f8aa4f4de1d19" providerId="LiveId" clId="{5934C323-F763-4CD3-BAEF-A45943A9FCF0}" dt="2023-08-21T12:32:08.702" v="2634" actId="207"/>
          <ac:spMkLst>
            <pc:docMk/>
            <pc:sldMk cId="2455627629" sldId="575"/>
            <ac:spMk id="3" creationId="{173D56EC-57A4-FE19-1901-5242223ADD72}"/>
          </ac:spMkLst>
        </pc:spChg>
        <pc:spChg chg="add mod">
          <ac:chgData name="Richard Chalk" userId="287f8aa4f4de1d19" providerId="LiveId" clId="{5934C323-F763-4CD3-BAEF-A45943A9FCF0}" dt="2023-08-21T12:28:28.948" v="2511"/>
          <ac:spMkLst>
            <pc:docMk/>
            <pc:sldMk cId="2455627629" sldId="575"/>
            <ac:spMk id="5" creationId="{2662B042-98BC-8899-2541-ACA94D4619A7}"/>
          </ac:spMkLst>
        </pc:spChg>
        <pc:spChg chg="mod">
          <ac:chgData name="Richard Chalk" userId="287f8aa4f4de1d19" providerId="LiveId" clId="{5934C323-F763-4CD3-BAEF-A45943A9FCF0}" dt="2023-08-21T12:27:07.191" v="2495" actId="20577"/>
          <ac:spMkLst>
            <pc:docMk/>
            <pc:sldMk cId="2455627629" sldId="575"/>
            <ac:spMk id="7" creationId="{EBD62573-4B50-EAD6-8C7E-C3AE6A9F45B4}"/>
          </ac:spMkLst>
        </pc:spChg>
        <pc:picChg chg="add mod">
          <ac:chgData name="Richard Chalk" userId="287f8aa4f4de1d19" providerId="LiveId" clId="{5934C323-F763-4CD3-BAEF-A45943A9FCF0}" dt="2023-08-21T12:28:35.800" v="2512"/>
          <ac:picMkLst>
            <pc:docMk/>
            <pc:sldMk cId="2455627629" sldId="575"/>
            <ac:picMk id="6" creationId="{7681918F-C943-2033-58EF-9C4D26B0A932}"/>
          </ac:picMkLst>
        </pc:picChg>
        <pc:picChg chg="del">
          <ac:chgData name="Richard Chalk" userId="287f8aa4f4de1d19" providerId="LiveId" clId="{5934C323-F763-4CD3-BAEF-A45943A9FCF0}" dt="2023-08-21T12:27:45.478" v="2502" actId="478"/>
          <ac:picMkLst>
            <pc:docMk/>
            <pc:sldMk cId="2455627629" sldId="575"/>
            <ac:picMk id="8" creationId="{7DCEB5E4-BC77-447A-6B91-9B985237F0D3}"/>
          </ac:picMkLst>
        </pc:picChg>
        <pc:picChg chg="add del mod">
          <ac:chgData name="Richard Chalk" userId="287f8aa4f4de1d19" providerId="LiveId" clId="{5934C323-F763-4CD3-BAEF-A45943A9FCF0}" dt="2023-08-21T12:34:05.185" v="2656"/>
          <ac:picMkLst>
            <pc:docMk/>
            <pc:sldMk cId="2455627629" sldId="575"/>
            <ac:picMk id="9" creationId="{2E5E5433-840D-E364-3970-A26252AD734A}"/>
          </ac:picMkLst>
        </pc:picChg>
        <pc:picChg chg="add del mod">
          <ac:chgData name="Richard Chalk" userId="287f8aa4f4de1d19" providerId="LiveId" clId="{5934C323-F763-4CD3-BAEF-A45943A9FCF0}" dt="2023-08-21T12:34:05.185" v="2656"/>
          <ac:picMkLst>
            <pc:docMk/>
            <pc:sldMk cId="2455627629" sldId="575"/>
            <ac:picMk id="10" creationId="{4EF9FCAD-164A-D040-F1B8-59AFA3A57378}"/>
          </ac:picMkLst>
        </pc:picChg>
        <pc:picChg chg="add mod">
          <ac:chgData name="Richard Chalk" userId="287f8aa4f4de1d19" providerId="LiveId" clId="{5934C323-F763-4CD3-BAEF-A45943A9FCF0}" dt="2023-08-22T05:14:50.607" v="6869" actId="1036"/>
          <ac:picMkLst>
            <pc:docMk/>
            <pc:sldMk cId="2455627629" sldId="575"/>
            <ac:picMk id="1026" creationId="{C0C4D268-3E2E-4086-4601-9C0D9A91DDC2}"/>
          </ac:picMkLst>
        </pc:picChg>
        <pc:picChg chg="del">
          <ac:chgData name="Richard Chalk" userId="287f8aa4f4de1d19" providerId="LiveId" clId="{5934C323-F763-4CD3-BAEF-A45943A9FCF0}" dt="2023-08-21T12:27:43.836" v="2501" actId="478"/>
          <ac:picMkLst>
            <pc:docMk/>
            <pc:sldMk cId="2455627629" sldId="575"/>
            <ac:picMk id="12290" creationId="{2B640D0B-F076-6A63-CDF8-A6D76E4474D6}"/>
          </ac:picMkLst>
        </pc:picChg>
        <pc:picChg chg="add mod">
          <ac:chgData name="Richard Chalk" userId="287f8aa4f4de1d19" providerId="LiveId" clId="{5934C323-F763-4CD3-BAEF-A45943A9FCF0}" dt="2023-08-21T12:29:29.594" v="2541" actId="1036"/>
          <ac:picMkLst>
            <pc:docMk/>
            <pc:sldMk cId="2455627629" sldId="575"/>
            <ac:picMk id="14338" creationId="{4C75CEA3-9144-BA84-2B32-DAB6F0356329}"/>
          </ac:picMkLst>
        </pc:picChg>
        <pc:picChg chg="add mod">
          <ac:chgData name="Richard Chalk" userId="287f8aa4f4de1d19" providerId="LiveId" clId="{5934C323-F763-4CD3-BAEF-A45943A9FCF0}" dt="2023-08-21T12:29:29.594" v="2541" actId="1036"/>
          <ac:picMkLst>
            <pc:docMk/>
            <pc:sldMk cId="2455627629" sldId="575"/>
            <ac:picMk id="14340" creationId="{CE04105E-41FC-E6FF-E25F-97AAD9529C36}"/>
          </ac:picMkLst>
        </pc:picChg>
        <pc:picChg chg="add mod">
          <ac:chgData name="Richard Chalk" userId="287f8aa4f4de1d19" providerId="LiveId" clId="{5934C323-F763-4CD3-BAEF-A45943A9FCF0}" dt="2023-08-21T12:32:11.088" v="2635" actId="1076"/>
          <ac:picMkLst>
            <pc:docMk/>
            <pc:sldMk cId="2455627629" sldId="575"/>
            <ac:picMk id="14342" creationId="{21905C7D-D9B0-1025-A5B4-F7605176601F}"/>
          </ac:picMkLst>
        </pc:picChg>
      </pc:sldChg>
      <pc:sldChg chg="addSp delSp modSp add mod modNotesTx">
        <pc:chgData name="Richard Chalk" userId="287f8aa4f4de1d19" providerId="LiveId" clId="{5934C323-F763-4CD3-BAEF-A45943A9FCF0}" dt="2023-08-22T05:17:06.800" v="6943" actId="1035"/>
        <pc:sldMkLst>
          <pc:docMk/>
          <pc:sldMk cId="115099994" sldId="576"/>
        </pc:sldMkLst>
        <pc:spChg chg="mod">
          <ac:chgData name="Richard Chalk" userId="287f8aa4f4de1d19" providerId="LiveId" clId="{5934C323-F763-4CD3-BAEF-A45943A9FCF0}" dt="2023-08-22T05:16:58.376" v="6925" actId="20577"/>
          <ac:spMkLst>
            <pc:docMk/>
            <pc:sldMk cId="115099994" sldId="576"/>
            <ac:spMk id="2" creationId="{2CED0939-2445-F1A3-21AE-0A535344DD5D}"/>
          </ac:spMkLst>
        </pc:spChg>
        <pc:spChg chg="mod">
          <ac:chgData name="Richard Chalk" userId="287f8aa4f4de1d19" providerId="LiveId" clId="{5934C323-F763-4CD3-BAEF-A45943A9FCF0}" dt="2023-08-21T12:37:33.468" v="2721" actId="207"/>
          <ac:spMkLst>
            <pc:docMk/>
            <pc:sldMk cId="115099994" sldId="576"/>
            <ac:spMk id="3" creationId="{173D56EC-57A4-FE19-1901-5242223ADD72}"/>
          </ac:spMkLst>
        </pc:spChg>
        <pc:spChg chg="mod">
          <ac:chgData name="Richard Chalk" userId="287f8aa4f4de1d19" providerId="LiveId" clId="{5934C323-F763-4CD3-BAEF-A45943A9FCF0}" dt="2023-08-21T12:34:16.891" v="2665" actId="20577"/>
          <ac:spMkLst>
            <pc:docMk/>
            <pc:sldMk cId="115099994" sldId="576"/>
            <ac:spMk id="7" creationId="{EBD62573-4B50-EAD6-8C7E-C3AE6A9F45B4}"/>
          </ac:spMkLst>
        </pc:spChg>
        <pc:spChg chg="add mod">
          <ac:chgData name="Richard Chalk" userId="287f8aa4f4de1d19" providerId="LiveId" clId="{5934C323-F763-4CD3-BAEF-A45943A9FCF0}" dt="2023-08-21T12:37:24.509" v="2719" actId="208"/>
          <ac:spMkLst>
            <pc:docMk/>
            <pc:sldMk cId="115099994" sldId="576"/>
            <ac:spMk id="10" creationId="{2321D519-3DB3-C002-A060-405ADF9D2012}"/>
          </ac:spMkLst>
        </pc:spChg>
        <pc:picChg chg="add mod">
          <ac:chgData name="Richard Chalk" userId="287f8aa4f4de1d19" providerId="LiveId" clId="{5934C323-F763-4CD3-BAEF-A45943A9FCF0}" dt="2023-08-21T12:37:12.430" v="2713" actId="1076"/>
          <ac:picMkLst>
            <pc:docMk/>
            <pc:sldMk cId="115099994" sldId="576"/>
            <ac:picMk id="9" creationId="{4507CD67-2CE2-02CD-239F-11F5ACC61FA1}"/>
          </ac:picMkLst>
        </pc:picChg>
        <pc:picChg chg="add mod">
          <ac:chgData name="Richard Chalk" userId="287f8aa4f4de1d19" providerId="LiveId" clId="{5934C323-F763-4CD3-BAEF-A45943A9FCF0}" dt="2023-08-22T05:17:06.800" v="6943" actId="1035"/>
          <ac:picMkLst>
            <pc:docMk/>
            <pc:sldMk cId="115099994" sldId="576"/>
            <ac:picMk id="2050" creationId="{FFDB36C3-4055-B1AB-4808-D5997E9E9245}"/>
          </ac:picMkLst>
        </pc:picChg>
        <pc:picChg chg="del">
          <ac:chgData name="Richard Chalk" userId="287f8aa4f4de1d19" providerId="LiveId" clId="{5934C323-F763-4CD3-BAEF-A45943A9FCF0}" dt="2023-08-21T12:34:22.468" v="2668" actId="478"/>
          <ac:picMkLst>
            <pc:docMk/>
            <pc:sldMk cId="115099994" sldId="576"/>
            <ac:picMk id="14338" creationId="{4C75CEA3-9144-BA84-2B32-DAB6F0356329}"/>
          </ac:picMkLst>
        </pc:picChg>
        <pc:picChg chg="del">
          <ac:chgData name="Richard Chalk" userId="287f8aa4f4de1d19" providerId="LiveId" clId="{5934C323-F763-4CD3-BAEF-A45943A9FCF0}" dt="2023-08-21T12:34:21.906" v="2667" actId="478"/>
          <ac:picMkLst>
            <pc:docMk/>
            <pc:sldMk cId="115099994" sldId="576"/>
            <ac:picMk id="14340" creationId="{CE04105E-41FC-E6FF-E25F-97AAD9529C36}"/>
          </ac:picMkLst>
        </pc:picChg>
        <pc:picChg chg="del">
          <ac:chgData name="Richard Chalk" userId="287f8aa4f4de1d19" providerId="LiveId" clId="{5934C323-F763-4CD3-BAEF-A45943A9FCF0}" dt="2023-08-21T12:34:21.299" v="2666" actId="478"/>
          <ac:picMkLst>
            <pc:docMk/>
            <pc:sldMk cId="115099994" sldId="576"/>
            <ac:picMk id="14342" creationId="{21905C7D-D9B0-1025-A5B4-F7605176601F}"/>
          </ac:picMkLst>
        </pc:picChg>
        <pc:picChg chg="add del mod">
          <ac:chgData name="Richard Chalk" userId="287f8aa4f4de1d19" providerId="LiveId" clId="{5934C323-F763-4CD3-BAEF-A45943A9FCF0}" dt="2023-08-21T12:36:48.778" v="2705" actId="21"/>
          <ac:picMkLst>
            <pc:docMk/>
            <pc:sldMk cId="115099994" sldId="576"/>
            <ac:picMk id="15362" creationId="{C537DC39-5D20-D428-95A6-2CFEF1564948}"/>
          </ac:picMkLst>
        </pc:picChg>
      </pc:sldChg>
      <pc:sldChg chg="addSp delSp modSp add mod modNotesTx">
        <pc:chgData name="Richard Chalk" userId="287f8aa4f4de1d19" providerId="LiveId" clId="{5934C323-F763-4CD3-BAEF-A45943A9FCF0}" dt="2023-08-21T12:50:48.388" v="2899" actId="20577"/>
        <pc:sldMkLst>
          <pc:docMk/>
          <pc:sldMk cId="1505778862" sldId="577"/>
        </pc:sldMkLst>
        <pc:spChg chg="mod">
          <ac:chgData name="Richard Chalk" userId="287f8aa4f4de1d19" providerId="LiveId" clId="{5934C323-F763-4CD3-BAEF-A45943A9FCF0}" dt="2023-08-21T12:45:27.726" v="2834" actId="207"/>
          <ac:spMkLst>
            <pc:docMk/>
            <pc:sldMk cId="1505778862" sldId="577"/>
            <ac:spMk id="2" creationId="{2CED0939-2445-F1A3-21AE-0A535344DD5D}"/>
          </ac:spMkLst>
        </pc:spChg>
        <pc:spChg chg="mod">
          <ac:chgData name="Richard Chalk" userId="287f8aa4f4de1d19" providerId="LiveId" clId="{5934C323-F763-4CD3-BAEF-A45943A9FCF0}" dt="2023-08-21T12:49:39.845" v="2879" actId="207"/>
          <ac:spMkLst>
            <pc:docMk/>
            <pc:sldMk cId="1505778862" sldId="577"/>
            <ac:spMk id="3" creationId="{173D56EC-57A4-FE19-1901-5242223ADD72}"/>
          </ac:spMkLst>
        </pc:spChg>
        <pc:spChg chg="mod">
          <ac:chgData name="Richard Chalk" userId="287f8aa4f4de1d19" providerId="LiveId" clId="{5934C323-F763-4CD3-BAEF-A45943A9FCF0}" dt="2023-08-21T12:39:08.025" v="2730" actId="6549"/>
          <ac:spMkLst>
            <pc:docMk/>
            <pc:sldMk cId="1505778862" sldId="577"/>
            <ac:spMk id="7" creationId="{EBD62573-4B50-EAD6-8C7E-C3AE6A9F45B4}"/>
          </ac:spMkLst>
        </pc:spChg>
        <pc:spChg chg="del">
          <ac:chgData name="Richard Chalk" userId="287f8aa4f4de1d19" providerId="LiveId" clId="{5934C323-F763-4CD3-BAEF-A45943A9FCF0}" dt="2023-08-21T12:40:22.331" v="2746" actId="478"/>
          <ac:spMkLst>
            <pc:docMk/>
            <pc:sldMk cId="1505778862" sldId="577"/>
            <ac:spMk id="10" creationId="{2321D519-3DB3-C002-A060-405ADF9D2012}"/>
          </ac:spMkLst>
        </pc:spChg>
        <pc:picChg chg="add mod">
          <ac:chgData name="Richard Chalk" userId="287f8aa4f4de1d19" providerId="LiveId" clId="{5934C323-F763-4CD3-BAEF-A45943A9FCF0}" dt="2023-08-21T12:39:55.966" v="2738" actId="1076"/>
          <ac:picMkLst>
            <pc:docMk/>
            <pc:sldMk cId="1505778862" sldId="577"/>
            <ac:picMk id="8" creationId="{34A99942-90B1-F4D1-BA8C-8EF89B9D067D}"/>
          </ac:picMkLst>
        </pc:picChg>
        <pc:picChg chg="del">
          <ac:chgData name="Richard Chalk" userId="287f8aa4f4de1d19" providerId="LiveId" clId="{5934C323-F763-4CD3-BAEF-A45943A9FCF0}" dt="2023-08-21T12:39:09.593" v="2731" actId="478"/>
          <ac:picMkLst>
            <pc:docMk/>
            <pc:sldMk cId="1505778862" sldId="577"/>
            <ac:picMk id="9" creationId="{4507CD67-2CE2-02CD-239F-11F5ACC61FA1}"/>
          </ac:picMkLst>
        </pc:picChg>
        <pc:picChg chg="add mod">
          <ac:chgData name="Richard Chalk" userId="287f8aa4f4de1d19" providerId="LiveId" clId="{5934C323-F763-4CD3-BAEF-A45943A9FCF0}" dt="2023-08-21T12:39:58.666" v="2739" actId="1076"/>
          <ac:picMkLst>
            <pc:docMk/>
            <pc:sldMk cId="1505778862" sldId="577"/>
            <ac:picMk id="11" creationId="{A7E498F9-3857-82E7-ABD2-BE85F4429358}"/>
          </ac:picMkLst>
        </pc:picChg>
        <pc:picChg chg="add mod">
          <ac:chgData name="Richard Chalk" userId="287f8aa4f4de1d19" providerId="LiveId" clId="{5934C323-F763-4CD3-BAEF-A45943A9FCF0}" dt="2023-08-21T12:44:05.306" v="2814" actId="1076"/>
          <ac:picMkLst>
            <pc:docMk/>
            <pc:sldMk cId="1505778862" sldId="577"/>
            <ac:picMk id="16386" creationId="{49428704-4AC7-184D-1378-C16414DDD74C}"/>
          </ac:picMkLst>
        </pc:picChg>
        <pc:picChg chg="add mod">
          <ac:chgData name="Richard Chalk" userId="287f8aa4f4de1d19" providerId="LiveId" clId="{5934C323-F763-4CD3-BAEF-A45943A9FCF0}" dt="2023-08-21T12:44:19.785" v="2818" actId="1076"/>
          <ac:picMkLst>
            <pc:docMk/>
            <pc:sldMk cId="1505778862" sldId="577"/>
            <ac:picMk id="16388" creationId="{7BB5EEDE-D9E3-D20E-D59E-8192B516486D}"/>
          </ac:picMkLst>
        </pc:picChg>
        <pc:picChg chg="add mod">
          <ac:chgData name="Richard Chalk" userId="287f8aa4f4de1d19" providerId="LiveId" clId="{5934C323-F763-4CD3-BAEF-A45943A9FCF0}" dt="2023-08-21T12:44:38.878" v="2821" actId="1076"/>
          <ac:picMkLst>
            <pc:docMk/>
            <pc:sldMk cId="1505778862" sldId="577"/>
            <ac:picMk id="16390" creationId="{FC0713E3-8577-0307-2108-FB055904C0F1}"/>
          </ac:picMkLst>
        </pc:picChg>
        <pc:picChg chg="add mod">
          <ac:chgData name="Richard Chalk" userId="287f8aa4f4de1d19" providerId="LiveId" clId="{5934C323-F763-4CD3-BAEF-A45943A9FCF0}" dt="2023-08-21T12:45:06.685" v="2828" actId="1076"/>
          <ac:picMkLst>
            <pc:docMk/>
            <pc:sldMk cId="1505778862" sldId="577"/>
            <ac:picMk id="16392" creationId="{7B797AA5-19E3-CA25-FE12-C053BE455D20}"/>
          </ac:picMkLst>
        </pc:picChg>
      </pc:sldChg>
      <pc:sldChg chg="addSp delSp modSp add mod modNotesTx">
        <pc:chgData name="Richard Chalk" userId="287f8aa4f4de1d19" providerId="LiveId" clId="{5934C323-F763-4CD3-BAEF-A45943A9FCF0}" dt="2023-08-21T12:57:01.844" v="3025" actId="20577"/>
        <pc:sldMkLst>
          <pc:docMk/>
          <pc:sldMk cId="2430921688" sldId="578"/>
        </pc:sldMkLst>
        <pc:spChg chg="mod">
          <ac:chgData name="Richard Chalk" userId="287f8aa4f4de1d19" providerId="LiveId" clId="{5934C323-F763-4CD3-BAEF-A45943A9FCF0}" dt="2023-08-21T12:57:01.844" v="3025" actId="20577"/>
          <ac:spMkLst>
            <pc:docMk/>
            <pc:sldMk cId="2430921688" sldId="578"/>
            <ac:spMk id="2" creationId="{2CED0939-2445-F1A3-21AE-0A535344DD5D}"/>
          </ac:spMkLst>
        </pc:spChg>
        <pc:spChg chg="mod">
          <ac:chgData name="Richard Chalk" userId="287f8aa4f4de1d19" providerId="LiveId" clId="{5934C323-F763-4CD3-BAEF-A45943A9FCF0}" dt="2023-08-21T12:55:50.990" v="2994" actId="20577"/>
          <ac:spMkLst>
            <pc:docMk/>
            <pc:sldMk cId="2430921688" sldId="578"/>
            <ac:spMk id="3" creationId="{173D56EC-57A4-FE19-1901-5242223ADD72}"/>
          </ac:spMkLst>
        </pc:spChg>
        <pc:spChg chg="mod">
          <ac:chgData name="Richard Chalk" userId="287f8aa4f4de1d19" providerId="LiveId" clId="{5934C323-F763-4CD3-BAEF-A45943A9FCF0}" dt="2023-08-21T12:56:40.584" v="3002" actId="6549"/>
          <ac:spMkLst>
            <pc:docMk/>
            <pc:sldMk cId="2430921688" sldId="578"/>
            <ac:spMk id="7" creationId="{EBD62573-4B50-EAD6-8C7E-C3AE6A9F45B4}"/>
          </ac:spMkLst>
        </pc:spChg>
        <pc:spChg chg="add del mod">
          <ac:chgData name="Richard Chalk" userId="287f8aa4f4de1d19" providerId="LiveId" clId="{5934C323-F763-4CD3-BAEF-A45943A9FCF0}" dt="2023-08-21T12:55:17.557" v="2979" actId="478"/>
          <ac:spMkLst>
            <pc:docMk/>
            <pc:sldMk cId="2430921688" sldId="578"/>
            <ac:spMk id="8" creationId="{FAE67129-4186-7EB1-B666-D9D9E641B37E}"/>
          </ac:spMkLst>
        </pc:spChg>
        <pc:spChg chg="del">
          <ac:chgData name="Richard Chalk" userId="287f8aa4f4de1d19" providerId="LiveId" clId="{5934C323-F763-4CD3-BAEF-A45943A9FCF0}" dt="2023-08-21T12:51:46.011" v="2902" actId="478"/>
          <ac:spMkLst>
            <pc:docMk/>
            <pc:sldMk cId="2430921688" sldId="578"/>
            <ac:spMk id="10" creationId="{2321D519-3DB3-C002-A060-405ADF9D2012}"/>
          </ac:spMkLst>
        </pc:spChg>
        <pc:spChg chg="add del mod">
          <ac:chgData name="Richard Chalk" userId="287f8aa4f4de1d19" providerId="LiveId" clId="{5934C323-F763-4CD3-BAEF-A45943A9FCF0}" dt="2023-08-21T12:55:18.387" v="2981" actId="478"/>
          <ac:spMkLst>
            <pc:docMk/>
            <pc:sldMk cId="2430921688" sldId="578"/>
            <ac:spMk id="11" creationId="{89344E4F-B40D-97BC-3B81-FBC484FC072C}"/>
          </ac:spMkLst>
        </pc:spChg>
        <pc:spChg chg="add del mod">
          <ac:chgData name="Richard Chalk" userId="287f8aa4f4de1d19" providerId="LiveId" clId="{5934C323-F763-4CD3-BAEF-A45943A9FCF0}" dt="2023-08-21T12:55:19.218" v="2983" actId="478"/>
          <ac:spMkLst>
            <pc:docMk/>
            <pc:sldMk cId="2430921688" sldId="578"/>
            <ac:spMk id="12" creationId="{CB37DDCB-937A-37FA-BA6B-D1048EDA0D96}"/>
          </ac:spMkLst>
        </pc:spChg>
        <pc:picChg chg="del">
          <ac:chgData name="Richard Chalk" userId="287f8aa4f4de1d19" providerId="LiveId" clId="{5934C323-F763-4CD3-BAEF-A45943A9FCF0}" dt="2023-08-21T12:51:50.631" v="2904" actId="478"/>
          <ac:picMkLst>
            <pc:docMk/>
            <pc:sldMk cId="2430921688" sldId="578"/>
            <ac:picMk id="9" creationId="{4507CD67-2CE2-02CD-239F-11F5ACC61FA1}"/>
          </ac:picMkLst>
        </pc:picChg>
        <pc:picChg chg="add mod">
          <ac:chgData name="Richard Chalk" userId="287f8aa4f4de1d19" providerId="LiveId" clId="{5934C323-F763-4CD3-BAEF-A45943A9FCF0}" dt="2023-08-21T12:56:09.354" v="2998" actId="1076"/>
          <ac:picMkLst>
            <pc:docMk/>
            <pc:sldMk cId="2430921688" sldId="578"/>
            <ac:picMk id="14" creationId="{485781EF-8EA8-EAE2-C0E0-89A413972A3B}"/>
          </ac:picMkLst>
        </pc:picChg>
        <pc:picChg chg="add mod">
          <ac:chgData name="Richard Chalk" userId="287f8aa4f4de1d19" providerId="LiveId" clId="{5934C323-F763-4CD3-BAEF-A45943A9FCF0}" dt="2023-08-21T12:53:32.968" v="2947" actId="1076"/>
          <ac:picMkLst>
            <pc:docMk/>
            <pc:sldMk cId="2430921688" sldId="578"/>
            <ac:picMk id="17410" creationId="{47C3B78F-DC29-72C1-DFD1-34C7BE66DE53}"/>
          </ac:picMkLst>
        </pc:picChg>
        <pc:picChg chg="add mod">
          <ac:chgData name="Richard Chalk" userId="287f8aa4f4de1d19" providerId="LiveId" clId="{5934C323-F763-4CD3-BAEF-A45943A9FCF0}" dt="2023-08-21T12:53:52.002" v="2950" actId="1076"/>
          <ac:picMkLst>
            <pc:docMk/>
            <pc:sldMk cId="2430921688" sldId="578"/>
            <ac:picMk id="17412" creationId="{516CAC53-CFFF-C6AD-0EE2-AB45791BE22E}"/>
          </ac:picMkLst>
        </pc:picChg>
        <pc:picChg chg="add mod">
          <ac:chgData name="Richard Chalk" userId="287f8aa4f4de1d19" providerId="LiveId" clId="{5934C323-F763-4CD3-BAEF-A45943A9FCF0}" dt="2023-08-21T12:54:11.098" v="2953" actId="1076"/>
          <ac:picMkLst>
            <pc:docMk/>
            <pc:sldMk cId="2430921688" sldId="578"/>
            <ac:picMk id="17414" creationId="{16BDF96D-5F4C-2299-5941-D27C48DCB29D}"/>
          </ac:picMkLst>
        </pc:picChg>
        <pc:picChg chg="add del">
          <ac:chgData name="Richard Chalk" userId="287f8aa4f4de1d19" providerId="LiveId" clId="{5934C323-F763-4CD3-BAEF-A45943A9FCF0}" dt="2023-08-21T12:55:27.098" v="2985" actId="21"/>
          <ac:picMkLst>
            <pc:docMk/>
            <pc:sldMk cId="2430921688" sldId="578"/>
            <ac:picMk id="17422" creationId="{3C9412A8-72E2-6A49-5F3B-6392FDF687DD}"/>
          </ac:picMkLst>
        </pc:picChg>
        <pc:picChg chg="add mod">
          <ac:chgData name="Richard Chalk" userId="287f8aa4f4de1d19" providerId="LiveId" clId="{5934C323-F763-4CD3-BAEF-A45943A9FCF0}" dt="2023-08-21T12:56:07.553" v="2997" actId="1076"/>
          <ac:picMkLst>
            <pc:docMk/>
            <pc:sldMk cId="2430921688" sldId="578"/>
            <ac:picMk id="17424" creationId="{A3D87BC3-502E-C406-75C2-5C1241F12F81}"/>
          </ac:picMkLst>
        </pc:picChg>
        <pc:picChg chg="add mod">
          <ac:chgData name="Richard Chalk" userId="287f8aa4f4de1d19" providerId="LiveId" clId="{5934C323-F763-4CD3-BAEF-A45943A9FCF0}" dt="2023-08-21T12:56:34.433" v="3001" actId="1076"/>
          <ac:picMkLst>
            <pc:docMk/>
            <pc:sldMk cId="2430921688" sldId="578"/>
            <ac:picMk id="17426" creationId="{A62E7B66-B8B9-4281-1C06-8EDF0C6F911D}"/>
          </ac:picMkLst>
        </pc:picChg>
      </pc:sldChg>
      <pc:sldChg chg="addSp delSp modSp add mod modNotesTx">
        <pc:chgData name="Richard Chalk" userId="287f8aa4f4de1d19" providerId="LiveId" clId="{5934C323-F763-4CD3-BAEF-A45943A9FCF0}" dt="2023-08-22T05:20:01.105" v="6949" actId="207"/>
        <pc:sldMkLst>
          <pc:docMk/>
          <pc:sldMk cId="2043739831" sldId="579"/>
        </pc:sldMkLst>
        <pc:spChg chg="mod">
          <ac:chgData name="Richard Chalk" userId="287f8aa4f4de1d19" providerId="LiveId" clId="{5934C323-F763-4CD3-BAEF-A45943A9FCF0}" dt="2023-08-22T05:19:42.415" v="6944" actId="113"/>
          <ac:spMkLst>
            <pc:docMk/>
            <pc:sldMk cId="2043739831" sldId="579"/>
            <ac:spMk id="2" creationId="{2CED0939-2445-F1A3-21AE-0A535344DD5D}"/>
          </ac:spMkLst>
        </pc:spChg>
        <pc:spChg chg="mod">
          <ac:chgData name="Richard Chalk" userId="287f8aa4f4de1d19" providerId="LiveId" clId="{5934C323-F763-4CD3-BAEF-A45943A9FCF0}" dt="2023-08-22T05:20:01.105" v="6949" actId="207"/>
          <ac:spMkLst>
            <pc:docMk/>
            <pc:sldMk cId="2043739831" sldId="579"/>
            <ac:spMk id="3" creationId="{173D56EC-57A4-FE19-1901-5242223ADD72}"/>
          </ac:spMkLst>
        </pc:spChg>
        <pc:spChg chg="mod">
          <ac:chgData name="Richard Chalk" userId="287f8aa4f4de1d19" providerId="LiveId" clId="{5934C323-F763-4CD3-BAEF-A45943A9FCF0}" dt="2023-08-21T12:57:54.191" v="3044" actId="20577"/>
          <ac:spMkLst>
            <pc:docMk/>
            <pc:sldMk cId="2043739831" sldId="579"/>
            <ac:spMk id="7" creationId="{EBD62573-4B50-EAD6-8C7E-C3AE6A9F45B4}"/>
          </ac:spMkLst>
        </pc:spChg>
        <pc:picChg chg="del">
          <ac:chgData name="Richard Chalk" userId="287f8aa4f4de1d19" providerId="LiveId" clId="{5934C323-F763-4CD3-BAEF-A45943A9FCF0}" dt="2023-08-21T12:58:02.284" v="3048" actId="478"/>
          <ac:picMkLst>
            <pc:docMk/>
            <pc:sldMk cId="2043739831" sldId="579"/>
            <ac:picMk id="14" creationId="{485781EF-8EA8-EAE2-C0E0-89A413972A3B}"/>
          </ac:picMkLst>
        </pc:picChg>
        <pc:picChg chg="del">
          <ac:chgData name="Richard Chalk" userId="287f8aa4f4de1d19" providerId="LiveId" clId="{5934C323-F763-4CD3-BAEF-A45943A9FCF0}" dt="2023-08-21T12:58:01.400" v="3047" actId="478"/>
          <ac:picMkLst>
            <pc:docMk/>
            <pc:sldMk cId="2043739831" sldId="579"/>
            <ac:picMk id="17410" creationId="{47C3B78F-DC29-72C1-DFD1-34C7BE66DE53}"/>
          </ac:picMkLst>
        </pc:picChg>
        <pc:picChg chg="del">
          <ac:chgData name="Richard Chalk" userId="287f8aa4f4de1d19" providerId="LiveId" clId="{5934C323-F763-4CD3-BAEF-A45943A9FCF0}" dt="2023-08-21T12:58:00.885" v="3046" actId="478"/>
          <ac:picMkLst>
            <pc:docMk/>
            <pc:sldMk cId="2043739831" sldId="579"/>
            <ac:picMk id="17412" creationId="{516CAC53-CFFF-C6AD-0EE2-AB45791BE22E}"/>
          </ac:picMkLst>
        </pc:picChg>
        <pc:picChg chg="del">
          <ac:chgData name="Richard Chalk" userId="287f8aa4f4de1d19" providerId="LiveId" clId="{5934C323-F763-4CD3-BAEF-A45943A9FCF0}" dt="2023-08-21T12:58:00.210" v="3045" actId="478"/>
          <ac:picMkLst>
            <pc:docMk/>
            <pc:sldMk cId="2043739831" sldId="579"/>
            <ac:picMk id="17414" creationId="{16BDF96D-5F4C-2299-5941-D27C48DCB29D}"/>
          </ac:picMkLst>
        </pc:picChg>
        <pc:picChg chg="del">
          <ac:chgData name="Richard Chalk" userId="287f8aa4f4de1d19" providerId="LiveId" clId="{5934C323-F763-4CD3-BAEF-A45943A9FCF0}" dt="2023-08-21T12:58:02.778" v="3049" actId="478"/>
          <ac:picMkLst>
            <pc:docMk/>
            <pc:sldMk cId="2043739831" sldId="579"/>
            <ac:picMk id="17424" creationId="{A3D87BC3-502E-C406-75C2-5C1241F12F81}"/>
          </ac:picMkLst>
        </pc:picChg>
        <pc:picChg chg="del">
          <ac:chgData name="Richard Chalk" userId="287f8aa4f4de1d19" providerId="LiveId" clId="{5934C323-F763-4CD3-BAEF-A45943A9FCF0}" dt="2023-08-21T12:58:03.316" v="3050" actId="478"/>
          <ac:picMkLst>
            <pc:docMk/>
            <pc:sldMk cId="2043739831" sldId="579"/>
            <ac:picMk id="17426" creationId="{A62E7B66-B8B9-4281-1C06-8EDF0C6F911D}"/>
          </ac:picMkLst>
        </pc:picChg>
        <pc:picChg chg="add mod">
          <ac:chgData name="Richard Chalk" userId="287f8aa4f4de1d19" providerId="LiveId" clId="{5934C323-F763-4CD3-BAEF-A45943A9FCF0}" dt="2023-08-21T13:02:36.116" v="3117" actId="1035"/>
          <ac:picMkLst>
            <pc:docMk/>
            <pc:sldMk cId="2043739831" sldId="579"/>
            <ac:picMk id="18434" creationId="{726EE0D4-10BB-AAA8-AE8F-A5078ED24EA3}"/>
          </ac:picMkLst>
        </pc:picChg>
        <pc:picChg chg="add del mod">
          <ac:chgData name="Richard Chalk" userId="287f8aa4f4de1d19" providerId="LiveId" clId="{5934C323-F763-4CD3-BAEF-A45943A9FCF0}" dt="2023-08-21T13:00:31.712" v="3096" actId="478"/>
          <ac:picMkLst>
            <pc:docMk/>
            <pc:sldMk cId="2043739831" sldId="579"/>
            <ac:picMk id="18436" creationId="{356170DE-C7D3-151B-5D79-0D9AFF475870}"/>
          </ac:picMkLst>
        </pc:picChg>
        <pc:picChg chg="add mod">
          <ac:chgData name="Richard Chalk" userId="287f8aa4f4de1d19" providerId="LiveId" clId="{5934C323-F763-4CD3-BAEF-A45943A9FCF0}" dt="2023-08-21T13:03:40.382" v="3155" actId="1035"/>
          <ac:picMkLst>
            <pc:docMk/>
            <pc:sldMk cId="2043739831" sldId="579"/>
            <ac:picMk id="18438" creationId="{4E48D11D-0ACF-5608-2109-C607B7D14391}"/>
          </ac:picMkLst>
        </pc:picChg>
        <pc:picChg chg="add mod">
          <ac:chgData name="Richard Chalk" userId="287f8aa4f4de1d19" providerId="LiveId" clId="{5934C323-F763-4CD3-BAEF-A45943A9FCF0}" dt="2023-08-21T13:05:11.071" v="3223" actId="1036"/>
          <ac:picMkLst>
            <pc:docMk/>
            <pc:sldMk cId="2043739831" sldId="579"/>
            <ac:picMk id="18440" creationId="{21563430-53DA-5250-7904-D83A2BD10799}"/>
          </ac:picMkLst>
        </pc:picChg>
      </pc:sldChg>
      <pc:sldChg chg="addSp delSp modSp add mod">
        <pc:chgData name="Richard Chalk" userId="287f8aa4f4de1d19" providerId="LiveId" clId="{5934C323-F763-4CD3-BAEF-A45943A9FCF0}" dt="2023-08-22T05:21:03.735" v="6957" actId="1076"/>
        <pc:sldMkLst>
          <pc:docMk/>
          <pc:sldMk cId="3666566581" sldId="580"/>
        </pc:sldMkLst>
        <pc:spChg chg="mod">
          <ac:chgData name="Richard Chalk" userId="287f8aa4f4de1d19" providerId="LiveId" clId="{5934C323-F763-4CD3-BAEF-A45943A9FCF0}" dt="2023-08-21T13:10:53.815" v="3321" actId="14100"/>
          <ac:spMkLst>
            <pc:docMk/>
            <pc:sldMk cId="3666566581" sldId="580"/>
            <ac:spMk id="2" creationId="{2CED0939-2445-F1A3-21AE-0A535344DD5D}"/>
          </ac:spMkLst>
        </pc:spChg>
        <pc:spChg chg="mod">
          <ac:chgData name="Richard Chalk" userId="287f8aa4f4de1d19" providerId="LiveId" clId="{5934C323-F763-4CD3-BAEF-A45943A9FCF0}" dt="2023-08-22T05:20:47.591" v="6954" actId="207"/>
          <ac:spMkLst>
            <pc:docMk/>
            <pc:sldMk cId="3666566581" sldId="580"/>
            <ac:spMk id="3" creationId="{173D56EC-57A4-FE19-1901-5242223ADD72}"/>
          </ac:spMkLst>
        </pc:spChg>
        <pc:spChg chg="mod">
          <ac:chgData name="Richard Chalk" userId="287f8aa4f4de1d19" providerId="LiveId" clId="{5934C323-F763-4CD3-BAEF-A45943A9FCF0}" dt="2023-08-21T13:50:22.867" v="4449" actId="20577"/>
          <ac:spMkLst>
            <pc:docMk/>
            <pc:sldMk cId="3666566581" sldId="580"/>
            <ac:spMk id="7" creationId="{EBD62573-4B50-EAD6-8C7E-C3AE6A9F45B4}"/>
          </ac:spMkLst>
        </pc:spChg>
        <pc:spChg chg="add mod">
          <ac:chgData name="Richard Chalk" userId="287f8aa4f4de1d19" providerId="LiveId" clId="{5934C323-F763-4CD3-BAEF-A45943A9FCF0}" dt="2023-08-22T05:21:03.735" v="6957" actId="1076"/>
          <ac:spMkLst>
            <pc:docMk/>
            <pc:sldMk cId="3666566581" sldId="580"/>
            <ac:spMk id="8" creationId="{1995A102-2697-5123-664B-F4E0BCEAEF8F}"/>
          </ac:spMkLst>
        </pc:spChg>
        <pc:picChg chg="add mod">
          <ac:chgData name="Richard Chalk" userId="287f8aa4f4de1d19" providerId="LiveId" clId="{5934C323-F763-4CD3-BAEF-A45943A9FCF0}" dt="2023-08-22T05:21:03.735" v="6957" actId="1076"/>
          <ac:picMkLst>
            <pc:docMk/>
            <pc:sldMk cId="3666566581" sldId="580"/>
            <ac:picMk id="9" creationId="{B8BEB7F3-13A9-FDC8-94D4-9690433FC4E8}"/>
          </ac:picMkLst>
        </pc:picChg>
        <pc:picChg chg="del">
          <ac:chgData name="Richard Chalk" userId="287f8aa4f4de1d19" providerId="LiveId" clId="{5934C323-F763-4CD3-BAEF-A45943A9FCF0}" dt="2023-08-21T13:06:53.414" v="3270" actId="478"/>
          <ac:picMkLst>
            <pc:docMk/>
            <pc:sldMk cId="3666566581" sldId="580"/>
            <ac:picMk id="18434" creationId="{726EE0D4-10BB-AAA8-AE8F-A5078ED24EA3}"/>
          </ac:picMkLst>
        </pc:picChg>
        <pc:picChg chg="del">
          <ac:chgData name="Richard Chalk" userId="287f8aa4f4de1d19" providerId="LiveId" clId="{5934C323-F763-4CD3-BAEF-A45943A9FCF0}" dt="2023-08-21T13:06:50.771" v="3268" actId="478"/>
          <ac:picMkLst>
            <pc:docMk/>
            <pc:sldMk cId="3666566581" sldId="580"/>
            <ac:picMk id="18438" creationId="{4E48D11D-0ACF-5608-2109-C607B7D14391}"/>
          </ac:picMkLst>
        </pc:picChg>
        <pc:picChg chg="del">
          <ac:chgData name="Richard Chalk" userId="287f8aa4f4de1d19" providerId="LiveId" clId="{5934C323-F763-4CD3-BAEF-A45943A9FCF0}" dt="2023-08-21T13:06:52.735" v="3269" actId="478"/>
          <ac:picMkLst>
            <pc:docMk/>
            <pc:sldMk cId="3666566581" sldId="580"/>
            <ac:picMk id="18440" creationId="{21563430-53DA-5250-7904-D83A2BD10799}"/>
          </ac:picMkLst>
        </pc:picChg>
        <pc:picChg chg="add mod">
          <ac:chgData name="Richard Chalk" userId="287f8aa4f4de1d19" providerId="LiveId" clId="{5934C323-F763-4CD3-BAEF-A45943A9FCF0}" dt="2023-08-21T13:10:59.349" v="3324" actId="1076"/>
          <ac:picMkLst>
            <pc:docMk/>
            <pc:sldMk cId="3666566581" sldId="580"/>
            <ac:picMk id="19458" creationId="{6B02D2C3-8229-5A1E-A5AF-55A8AA4AE50A}"/>
          </ac:picMkLst>
        </pc:picChg>
      </pc:sldChg>
      <pc:sldChg chg="modSp add mod">
        <pc:chgData name="Richard Chalk" userId="287f8aa4f4de1d19" providerId="LiveId" clId="{5934C323-F763-4CD3-BAEF-A45943A9FCF0}" dt="2023-08-21T13:12:09.409" v="3338" actId="20577"/>
        <pc:sldMkLst>
          <pc:docMk/>
          <pc:sldMk cId="389484842" sldId="581"/>
        </pc:sldMkLst>
        <pc:spChg chg="mod">
          <ac:chgData name="Richard Chalk" userId="287f8aa4f4de1d19" providerId="LiveId" clId="{5934C323-F763-4CD3-BAEF-A45943A9FCF0}" dt="2023-08-21T13:12:09.409" v="3338" actId="20577"/>
          <ac:spMkLst>
            <pc:docMk/>
            <pc:sldMk cId="389484842" sldId="581"/>
            <ac:spMk id="118" creationId="{00000000-0000-0000-0000-000000000000}"/>
          </ac:spMkLst>
        </pc:spChg>
      </pc:sldChg>
      <pc:sldChg chg="addSp delSp modSp add mod modNotesTx">
        <pc:chgData name="Richard Chalk" userId="287f8aa4f4de1d19" providerId="LiveId" clId="{5934C323-F763-4CD3-BAEF-A45943A9FCF0}" dt="2023-08-21T18:57:54.440" v="6492" actId="1036"/>
        <pc:sldMkLst>
          <pc:docMk/>
          <pc:sldMk cId="1972126245" sldId="582"/>
        </pc:sldMkLst>
        <pc:spChg chg="mod">
          <ac:chgData name="Richard Chalk" userId="287f8aa4f4de1d19" providerId="LiveId" clId="{5934C323-F763-4CD3-BAEF-A45943A9FCF0}" dt="2023-08-21T18:57:41.739" v="6464" actId="403"/>
          <ac:spMkLst>
            <pc:docMk/>
            <pc:sldMk cId="1972126245" sldId="582"/>
            <ac:spMk id="2" creationId="{2CED0939-2445-F1A3-21AE-0A535344DD5D}"/>
          </ac:spMkLst>
        </pc:spChg>
        <pc:spChg chg="mod">
          <ac:chgData name="Richard Chalk" userId="287f8aa4f4de1d19" providerId="LiveId" clId="{5934C323-F763-4CD3-BAEF-A45943A9FCF0}" dt="2023-08-21T18:57:51.009" v="6483" actId="403"/>
          <ac:spMkLst>
            <pc:docMk/>
            <pc:sldMk cId="1972126245" sldId="582"/>
            <ac:spMk id="3" creationId="{173D56EC-57A4-FE19-1901-5242223ADD72}"/>
          </ac:spMkLst>
        </pc:spChg>
        <pc:spChg chg="mod">
          <ac:chgData name="Richard Chalk" userId="287f8aa4f4de1d19" providerId="LiveId" clId="{5934C323-F763-4CD3-BAEF-A45943A9FCF0}" dt="2023-08-21T13:27:47.630" v="3359" actId="20577"/>
          <ac:spMkLst>
            <pc:docMk/>
            <pc:sldMk cId="1972126245" sldId="582"/>
            <ac:spMk id="7" creationId="{EBD62573-4B50-EAD6-8C7E-C3AE6A9F45B4}"/>
          </ac:spMkLst>
        </pc:spChg>
        <pc:spChg chg="del">
          <ac:chgData name="Richard Chalk" userId="287f8aa4f4de1d19" providerId="LiveId" clId="{5934C323-F763-4CD3-BAEF-A45943A9FCF0}" dt="2023-08-21T13:27:32.904" v="3347" actId="478"/>
          <ac:spMkLst>
            <pc:docMk/>
            <pc:sldMk cId="1972126245" sldId="582"/>
            <ac:spMk id="8" creationId="{1995A102-2697-5123-664B-F4E0BCEAEF8F}"/>
          </ac:spMkLst>
        </pc:spChg>
        <pc:spChg chg="add mod">
          <ac:chgData name="Richard Chalk" userId="287f8aa4f4de1d19" providerId="LiveId" clId="{5934C323-F763-4CD3-BAEF-A45943A9FCF0}" dt="2023-08-21T18:57:10.911" v="6461" actId="1076"/>
          <ac:spMkLst>
            <pc:docMk/>
            <pc:sldMk cId="1972126245" sldId="582"/>
            <ac:spMk id="9" creationId="{693B85FD-09BE-9564-7D28-5A6227928681}"/>
          </ac:spMkLst>
        </pc:spChg>
        <pc:spChg chg="add del">
          <ac:chgData name="Richard Chalk" userId="287f8aa4f4de1d19" providerId="LiveId" clId="{5934C323-F763-4CD3-BAEF-A45943A9FCF0}" dt="2023-08-21T13:26:35.963" v="3341" actId="478"/>
          <ac:spMkLst>
            <pc:docMk/>
            <pc:sldMk cId="1972126245" sldId="582"/>
            <ac:spMk id="10" creationId="{AB35883E-BBE4-6417-D1A8-ED843464383B}"/>
          </ac:spMkLst>
        </pc:spChg>
        <pc:picChg chg="add mod">
          <ac:chgData name="Richard Chalk" userId="287f8aa4f4de1d19" providerId="LiveId" clId="{5934C323-F763-4CD3-BAEF-A45943A9FCF0}" dt="2023-08-21T17:31:03.758" v="4559" actId="1035"/>
          <ac:picMkLst>
            <pc:docMk/>
            <pc:sldMk cId="1972126245" sldId="582"/>
            <ac:picMk id="8" creationId="{7BBC5B68-6038-F2BA-A831-FB6A156DD6E8}"/>
          </ac:picMkLst>
        </pc:picChg>
        <pc:picChg chg="del">
          <ac:chgData name="Richard Chalk" userId="287f8aa4f4de1d19" providerId="LiveId" clId="{5934C323-F763-4CD3-BAEF-A45943A9FCF0}" dt="2023-08-21T13:27:31.375" v="3346" actId="478"/>
          <ac:picMkLst>
            <pc:docMk/>
            <pc:sldMk cId="1972126245" sldId="582"/>
            <ac:picMk id="9" creationId="{B8BEB7F3-13A9-FDC8-94D4-9690433FC4E8}"/>
          </ac:picMkLst>
        </pc:picChg>
        <pc:picChg chg="add mod">
          <ac:chgData name="Richard Chalk" userId="287f8aa4f4de1d19" providerId="LiveId" clId="{5934C323-F763-4CD3-BAEF-A45943A9FCF0}" dt="2023-08-21T13:28:52.218" v="3379" actId="1036"/>
          <ac:picMkLst>
            <pc:docMk/>
            <pc:sldMk cId="1972126245" sldId="582"/>
            <ac:picMk id="11" creationId="{E3649C5A-3555-53B6-2B3B-712EC7C691E8}"/>
          </ac:picMkLst>
        </pc:picChg>
        <pc:picChg chg="add mod">
          <ac:chgData name="Richard Chalk" userId="287f8aa4f4de1d19" providerId="LiveId" clId="{5934C323-F763-4CD3-BAEF-A45943A9FCF0}" dt="2023-08-21T18:57:47.231" v="6481" actId="1035"/>
          <ac:picMkLst>
            <pc:docMk/>
            <pc:sldMk cId="1972126245" sldId="582"/>
            <ac:picMk id="12" creationId="{1E8625BE-8E4A-201D-A6CF-5275A8CA577A}"/>
          </ac:picMkLst>
        </pc:picChg>
        <pc:picChg chg="add mod">
          <ac:chgData name="Richard Chalk" userId="287f8aa4f4de1d19" providerId="LiveId" clId="{5934C323-F763-4CD3-BAEF-A45943A9FCF0}" dt="2023-08-21T18:57:54.440" v="6492" actId="1036"/>
          <ac:picMkLst>
            <pc:docMk/>
            <pc:sldMk cId="1972126245" sldId="582"/>
            <ac:picMk id="13" creationId="{F9EEF8BE-39D3-CFD3-CB22-0EBF37C26F62}"/>
          </ac:picMkLst>
        </pc:picChg>
        <pc:picChg chg="del">
          <ac:chgData name="Richard Chalk" userId="287f8aa4f4de1d19" providerId="LiveId" clId="{5934C323-F763-4CD3-BAEF-A45943A9FCF0}" dt="2023-08-21T13:27:00.523" v="3342" actId="478"/>
          <ac:picMkLst>
            <pc:docMk/>
            <pc:sldMk cId="1972126245" sldId="582"/>
            <ac:picMk id="24" creationId="{84C80783-E38C-634D-6EFB-812834044248}"/>
          </ac:picMkLst>
        </pc:picChg>
        <pc:picChg chg="del">
          <ac:chgData name="Richard Chalk" userId="287f8aa4f4de1d19" providerId="LiveId" clId="{5934C323-F763-4CD3-BAEF-A45943A9FCF0}" dt="2023-08-21T13:27:49.670" v="3360" actId="478"/>
          <ac:picMkLst>
            <pc:docMk/>
            <pc:sldMk cId="1972126245" sldId="582"/>
            <ac:picMk id="19458" creationId="{6B02D2C3-8229-5A1E-A5AF-55A8AA4AE50A}"/>
          </ac:picMkLst>
        </pc:picChg>
        <pc:picChg chg="add del mod">
          <ac:chgData name="Richard Chalk" userId="287f8aa4f4de1d19" providerId="LiveId" clId="{5934C323-F763-4CD3-BAEF-A45943A9FCF0}" dt="2023-08-21T17:30:55.540" v="4537" actId="478"/>
          <ac:picMkLst>
            <pc:docMk/>
            <pc:sldMk cId="1972126245" sldId="582"/>
            <ac:picMk id="20482" creationId="{1461D918-D3CF-1DB9-A5E0-AA950CA48FA6}"/>
          </ac:picMkLst>
        </pc:picChg>
      </pc:sldChg>
      <pc:sldChg chg="addSp delSp modSp add mod modNotesTx">
        <pc:chgData name="Richard Chalk" userId="287f8aa4f4de1d19" providerId="LiveId" clId="{5934C323-F763-4CD3-BAEF-A45943A9FCF0}" dt="2023-08-21T18:58:01.299" v="6494" actId="403"/>
        <pc:sldMkLst>
          <pc:docMk/>
          <pc:sldMk cId="932619517" sldId="583"/>
        </pc:sldMkLst>
        <pc:spChg chg="mod">
          <ac:chgData name="Richard Chalk" userId="287f8aa4f4de1d19" providerId="LiveId" clId="{5934C323-F763-4CD3-BAEF-A45943A9FCF0}" dt="2023-08-21T13:35:06.649" v="3625" actId="6549"/>
          <ac:spMkLst>
            <pc:docMk/>
            <pc:sldMk cId="932619517" sldId="583"/>
            <ac:spMk id="2" creationId="{2CED0939-2445-F1A3-21AE-0A535344DD5D}"/>
          </ac:spMkLst>
        </pc:spChg>
        <pc:spChg chg="mod">
          <ac:chgData name="Richard Chalk" userId="287f8aa4f4de1d19" providerId="LiveId" clId="{5934C323-F763-4CD3-BAEF-A45943A9FCF0}" dt="2023-08-21T18:58:01.299" v="6494" actId="403"/>
          <ac:spMkLst>
            <pc:docMk/>
            <pc:sldMk cId="932619517" sldId="583"/>
            <ac:spMk id="3" creationId="{173D56EC-57A4-FE19-1901-5242223ADD72}"/>
          </ac:spMkLst>
        </pc:spChg>
        <pc:spChg chg="add mod">
          <ac:chgData name="Richard Chalk" userId="287f8aa4f4de1d19" providerId="LiveId" clId="{5934C323-F763-4CD3-BAEF-A45943A9FCF0}" dt="2023-08-21T18:57:17.440" v="6462"/>
          <ac:spMkLst>
            <pc:docMk/>
            <pc:sldMk cId="932619517" sldId="583"/>
            <ac:spMk id="9" creationId="{BA90811B-FD80-96A0-0612-4D39DEF99466}"/>
          </ac:spMkLst>
        </pc:spChg>
        <pc:picChg chg="add mod">
          <ac:chgData name="Richard Chalk" userId="287f8aa4f4de1d19" providerId="LiveId" clId="{5934C323-F763-4CD3-BAEF-A45943A9FCF0}" dt="2023-08-21T17:31:08.383" v="4561"/>
          <ac:picMkLst>
            <pc:docMk/>
            <pc:sldMk cId="932619517" sldId="583"/>
            <ac:picMk id="8" creationId="{B13D3626-12F5-1EA3-01F7-B6BBED31658F}"/>
          </ac:picMkLst>
        </pc:picChg>
        <pc:picChg chg="mod">
          <ac:chgData name="Richard Chalk" userId="287f8aa4f4de1d19" providerId="LiveId" clId="{5934C323-F763-4CD3-BAEF-A45943A9FCF0}" dt="2023-08-21T13:31:34.288" v="3516" actId="1037"/>
          <ac:picMkLst>
            <pc:docMk/>
            <pc:sldMk cId="932619517" sldId="583"/>
            <ac:picMk id="11" creationId="{E3649C5A-3555-53B6-2B3B-712EC7C691E8}"/>
          </ac:picMkLst>
        </pc:picChg>
        <pc:picChg chg="del">
          <ac:chgData name="Richard Chalk" userId="287f8aa4f4de1d19" providerId="LiveId" clId="{5934C323-F763-4CD3-BAEF-A45943A9FCF0}" dt="2023-08-21T13:31:51.939" v="3543" actId="478"/>
          <ac:picMkLst>
            <pc:docMk/>
            <pc:sldMk cId="932619517" sldId="583"/>
            <ac:picMk id="12" creationId="{1E8625BE-8E4A-201D-A6CF-5275A8CA577A}"/>
          </ac:picMkLst>
        </pc:picChg>
        <pc:picChg chg="del">
          <ac:chgData name="Richard Chalk" userId="287f8aa4f4de1d19" providerId="LiveId" clId="{5934C323-F763-4CD3-BAEF-A45943A9FCF0}" dt="2023-08-21T13:35:40.408" v="3636" actId="478"/>
          <ac:picMkLst>
            <pc:docMk/>
            <pc:sldMk cId="932619517" sldId="583"/>
            <ac:picMk id="13" creationId="{F9EEF8BE-39D3-CFD3-CB22-0EBF37C26F62}"/>
          </ac:picMkLst>
        </pc:picChg>
        <pc:picChg chg="del">
          <ac:chgData name="Richard Chalk" userId="287f8aa4f4de1d19" providerId="LiveId" clId="{5934C323-F763-4CD3-BAEF-A45943A9FCF0}" dt="2023-08-21T17:31:07.916" v="4560" actId="478"/>
          <ac:picMkLst>
            <pc:docMk/>
            <pc:sldMk cId="932619517" sldId="583"/>
            <ac:picMk id="20482" creationId="{1461D918-D3CF-1DB9-A5E0-AA950CA48FA6}"/>
          </ac:picMkLst>
        </pc:picChg>
      </pc:sldChg>
      <pc:sldChg chg="addSp delSp modSp add mod modNotesTx">
        <pc:chgData name="Richard Chalk" userId="287f8aa4f4de1d19" providerId="LiveId" clId="{5934C323-F763-4CD3-BAEF-A45943A9FCF0}" dt="2023-08-21T18:54:56.370" v="6432" actId="113"/>
        <pc:sldMkLst>
          <pc:docMk/>
          <pc:sldMk cId="2056719165" sldId="584"/>
        </pc:sldMkLst>
        <pc:spChg chg="mod">
          <ac:chgData name="Richard Chalk" userId="287f8aa4f4de1d19" providerId="LiveId" clId="{5934C323-F763-4CD3-BAEF-A45943A9FCF0}" dt="2023-08-21T17:29:14.884" v="4535" actId="20577"/>
          <ac:spMkLst>
            <pc:docMk/>
            <pc:sldMk cId="2056719165" sldId="584"/>
            <ac:spMk id="2" creationId="{2CED0939-2445-F1A3-21AE-0A535344DD5D}"/>
          </ac:spMkLst>
        </pc:spChg>
        <pc:spChg chg="mod">
          <ac:chgData name="Richard Chalk" userId="287f8aa4f4de1d19" providerId="LiveId" clId="{5934C323-F763-4CD3-BAEF-A45943A9FCF0}" dt="2023-08-21T18:54:56.370" v="6432" actId="113"/>
          <ac:spMkLst>
            <pc:docMk/>
            <pc:sldMk cId="2056719165" sldId="584"/>
            <ac:spMk id="7" creationId="{EBD62573-4B50-EAD6-8C7E-C3AE6A9F45B4}"/>
          </ac:spMkLst>
        </pc:spChg>
        <pc:spChg chg="mod">
          <ac:chgData name="Richard Chalk" userId="287f8aa4f4de1d19" providerId="LiveId" clId="{5934C323-F763-4CD3-BAEF-A45943A9FCF0}" dt="2023-08-21T17:28:53.726" v="4518" actId="1037"/>
          <ac:spMkLst>
            <pc:docMk/>
            <pc:sldMk cId="2056719165" sldId="584"/>
            <ac:spMk id="12" creationId="{0F47BC57-5C51-0D45-F0AF-DF977E1D8B04}"/>
          </ac:spMkLst>
        </pc:spChg>
        <pc:picChg chg="add mod">
          <ac:chgData name="Richard Chalk" userId="287f8aa4f4de1d19" providerId="LiveId" clId="{5934C323-F763-4CD3-BAEF-A45943A9FCF0}" dt="2023-08-21T17:28:42.549" v="4492" actId="1076"/>
          <ac:picMkLst>
            <pc:docMk/>
            <pc:sldMk cId="2056719165" sldId="584"/>
            <ac:picMk id="1026" creationId="{76183A66-65B6-3BC2-2C67-FCC7C9C20361}"/>
          </ac:picMkLst>
        </pc:picChg>
        <pc:picChg chg="del">
          <ac:chgData name="Richard Chalk" userId="287f8aa4f4de1d19" providerId="LiveId" clId="{5934C323-F763-4CD3-BAEF-A45943A9FCF0}" dt="2023-08-21T13:44:21.869" v="4150" actId="478"/>
          <ac:picMkLst>
            <pc:docMk/>
            <pc:sldMk cId="2056719165" sldId="584"/>
            <ac:picMk id="6146" creationId="{E8467F65-5A75-AC94-9752-587D7A7F4816}"/>
          </ac:picMkLst>
        </pc:picChg>
        <pc:picChg chg="del">
          <ac:chgData name="Richard Chalk" userId="287f8aa4f4de1d19" providerId="LiveId" clId="{5934C323-F763-4CD3-BAEF-A45943A9FCF0}" dt="2023-08-21T13:44:23.564" v="4152" actId="478"/>
          <ac:picMkLst>
            <pc:docMk/>
            <pc:sldMk cId="2056719165" sldId="584"/>
            <ac:picMk id="6148" creationId="{58864DC8-EDBB-83FB-5E13-28DFFCED493D}"/>
          </ac:picMkLst>
        </pc:picChg>
        <pc:picChg chg="del">
          <ac:chgData name="Richard Chalk" userId="287f8aa4f4de1d19" providerId="LiveId" clId="{5934C323-F763-4CD3-BAEF-A45943A9FCF0}" dt="2023-08-21T13:44:22.681" v="4151" actId="478"/>
          <ac:picMkLst>
            <pc:docMk/>
            <pc:sldMk cId="2056719165" sldId="584"/>
            <ac:picMk id="6152" creationId="{6FD94AB1-8DA1-A380-8181-F7892E15942F}"/>
          </ac:picMkLst>
        </pc:picChg>
        <pc:picChg chg="del">
          <ac:chgData name="Richard Chalk" userId="287f8aa4f4de1d19" providerId="LiveId" clId="{5934C323-F763-4CD3-BAEF-A45943A9FCF0}" dt="2023-08-21T13:44:24.242" v="4153" actId="478"/>
          <ac:picMkLst>
            <pc:docMk/>
            <pc:sldMk cId="2056719165" sldId="584"/>
            <ac:picMk id="6158" creationId="{D0D0F5D9-E089-6829-6E34-488DAB23E6A0}"/>
          </ac:picMkLst>
        </pc:picChg>
        <pc:picChg chg="add mod">
          <ac:chgData name="Richard Chalk" userId="287f8aa4f4de1d19" providerId="LiveId" clId="{5934C323-F763-4CD3-BAEF-A45943A9FCF0}" dt="2023-08-21T13:45:42.844" v="4169" actId="1076"/>
          <ac:picMkLst>
            <pc:docMk/>
            <pc:sldMk cId="2056719165" sldId="584"/>
            <ac:picMk id="21506" creationId="{111204AC-4AB0-9459-9E73-12B044C0A4BD}"/>
          </ac:picMkLst>
        </pc:picChg>
        <pc:picChg chg="add mod">
          <ac:chgData name="Richard Chalk" userId="287f8aa4f4de1d19" providerId="LiveId" clId="{5934C323-F763-4CD3-BAEF-A45943A9FCF0}" dt="2023-08-21T13:45:38.394" v="4167" actId="1076"/>
          <ac:picMkLst>
            <pc:docMk/>
            <pc:sldMk cId="2056719165" sldId="584"/>
            <ac:picMk id="21508" creationId="{B9315BDC-612E-0674-C75C-E75E237A6158}"/>
          </ac:picMkLst>
        </pc:picChg>
        <pc:picChg chg="add mod">
          <ac:chgData name="Richard Chalk" userId="287f8aa4f4de1d19" providerId="LiveId" clId="{5934C323-F763-4CD3-BAEF-A45943A9FCF0}" dt="2023-08-21T13:45:18.366" v="4162" actId="1076"/>
          <ac:picMkLst>
            <pc:docMk/>
            <pc:sldMk cId="2056719165" sldId="584"/>
            <ac:picMk id="21510" creationId="{99C11063-3AA3-D051-6403-77DE23B11848}"/>
          </ac:picMkLst>
        </pc:picChg>
        <pc:picChg chg="add mod">
          <ac:chgData name="Richard Chalk" userId="287f8aa4f4de1d19" providerId="LiveId" clId="{5934C323-F763-4CD3-BAEF-A45943A9FCF0}" dt="2023-08-21T13:45:46.181" v="4171" actId="1035"/>
          <ac:picMkLst>
            <pc:docMk/>
            <pc:sldMk cId="2056719165" sldId="584"/>
            <ac:picMk id="21512" creationId="{EECB9095-9221-BD12-08F1-F114B3CAA19F}"/>
          </ac:picMkLst>
        </pc:picChg>
        <pc:picChg chg="add mod">
          <ac:chgData name="Richard Chalk" userId="287f8aa4f4de1d19" providerId="LiveId" clId="{5934C323-F763-4CD3-BAEF-A45943A9FCF0}" dt="2023-08-21T13:46:04.517" v="4176" actId="1076"/>
          <ac:picMkLst>
            <pc:docMk/>
            <pc:sldMk cId="2056719165" sldId="584"/>
            <ac:picMk id="21514" creationId="{F4752FF5-F6EF-2D78-D776-A897C6149227}"/>
          </ac:picMkLst>
        </pc:picChg>
      </pc:sldChg>
      <pc:sldChg chg="modSp add mod ord">
        <pc:chgData name="Richard Chalk" userId="287f8aa4f4de1d19" providerId="LiveId" clId="{5934C323-F763-4CD3-BAEF-A45943A9FCF0}" dt="2023-08-21T17:55:43.727" v="4911" actId="20577"/>
        <pc:sldMkLst>
          <pc:docMk/>
          <pc:sldMk cId="314543341" sldId="585"/>
        </pc:sldMkLst>
        <pc:spChg chg="mod">
          <ac:chgData name="Richard Chalk" userId="287f8aa4f4de1d19" providerId="LiveId" clId="{5934C323-F763-4CD3-BAEF-A45943A9FCF0}" dt="2023-08-21T17:55:43.727" v="4911" actId="20577"/>
          <ac:spMkLst>
            <pc:docMk/>
            <pc:sldMk cId="314543341" sldId="585"/>
            <ac:spMk id="118" creationId="{00000000-0000-0000-0000-000000000000}"/>
          </ac:spMkLst>
        </pc:spChg>
      </pc:sldChg>
      <pc:sldChg chg="modSp add del mod">
        <pc:chgData name="Richard Chalk" userId="287f8aa4f4de1d19" providerId="LiveId" clId="{5934C323-F763-4CD3-BAEF-A45943A9FCF0}" dt="2023-08-21T17:30:27.701" v="4536" actId="47"/>
        <pc:sldMkLst>
          <pc:docMk/>
          <pc:sldMk cId="882952650" sldId="585"/>
        </pc:sldMkLst>
        <pc:spChg chg="mod">
          <ac:chgData name="Richard Chalk" userId="287f8aa4f4de1d19" providerId="LiveId" clId="{5934C323-F763-4CD3-BAEF-A45943A9FCF0}" dt="2023-08-21T13:38:34.102" v="3706" actId="20577"/>
          <ac:spMkLst>
            <pc:docMk/>
            <pc:sldMk cId="882952650" sldId="585"/>
            <ac:spMk id="118" creationId="{00000000-0000-0000-0000-000000000000}"/>
          </ac:spMkLst>
        </pc:spChg>
      </pc:sldChg>
      <pc:sldChg chg="addSp delSp modSp add mod modNotesTx">
        <pc:chgData name="Richard Chalk" userId="287f8aa4f4de1d19" providerId="LiveId" clId="{5934C323-F763-4CD3-BAEF-A45943A9FCF0}" dt="2023-08-21T17:55:58.767" v="4913" actId="207"/>
        <pc:sldMkLst>
          <pc:docMk/>
          <pc:sldMk cId="1602901148" sldId="586"/>
        </pc:sldMkLst>
        <pc:spChg chg="mod">
          <ac:chgData name="Richard Chalk" userId="287f8aa4f4de1d19" providerId="LiveId" clId="{5934C323-F763-4CD3-BAEF-A45943A9FCF0}" dt="2023-08-21T17:55:58.767" v="4913" actId="207"/>
          <ac:spMkLst>
            <pc:docMk/>
            <pc:sldMk cId="1602901148" sldId="586"/>
            <ac:spMk id="2" creationId="{2CED0939-2445-F1A3-21AE-0A535344DD5D}"/>
          </ac:spMkLst>
        </pc:spChg>
        <pc:spChg chg="mod">
          <ac:chgData name="Richard Chalk" userId="287f8aa4f4de1d19" providerId="LiveId" clId="{5934C323-F763-4CD3-BAEF-A45943A9FCF0}" dt="2023-08-21T17:43:40.332" v="4734" actId="14100"/>
          <ac:spMkLst>
            <pc:docMk/>
            <pc:sldMk cId="1602901148" sldId="586"/>
            <ac:spMk id="3" creationId="{173D56EC-57A4-FE19-1901-5242223ADD72}"/>
          </ac:spMkLst>
        </pc:spChg>
        <pc:spChg chg="mod">
          <ac:chgData name="Richard Chalk" userId="287f8aa4f4de1d19" providerId="LiveId" clId="{5934C323-F763-4CD3-BAEF-A45943A9FCF0}" dt="2023-08-21T17:38:16.363" v="4615" actId="20577"/>
          <ac:spMkLst>
            <pc:docMk/>
            <pc:sldMk cId="1602901148" sldId="586"/>
            <ac:spMk id="7" creationId="{EBD62573-4B50-EAD6-8C7E-C3AE6A9F45B4}"/>
          </ac:spMkLst>
        </pc:spChg>
        <pc:picChg chg="del">
          <ac:chgData name="Richard Chalk" userId="287f8aa4f4de1d19" providerId="LiveId" clId="{5934C323-F763-4CD3-BAEF-A45943A9FCF0}" dt="2023-08-21T17:36:45.622" v="4613" actId="478"/>
          <ac:picMkLst>
            <pc:docMk/>
            <pc:sldMk cId="1602901148" sldId="586"/>
            <ac:picMk id="8" creationId="{B13D3626-12F5-1EA3-01F7-B6BBED31658F}"/>
          </ac:picMkLst>
        </pc:picChg>
        <pc:picChg chg="del">
          <ac:chgData name="Richard Chalk" userId="287f8aa4f4de1d19" providerId="LiveId" clId="{5934C323-F763-4CD3-BAEF-A45943A9FCF0}" dt="2023-08-21T17:38:31.132" v="4616" actId="478"/>
          <ac:picMkLst>
            <pc:docMk/>
            <pc:sldMk cId="1602901148" sldId="586"/>
            <ac:picMk id="11" creationId="{E3649C5A-3555-53B6-2B3B-712EC7C691E8}"/>
          </ac:picMkLst>
        </pc:picChg>
        <pc:picChg chg="add mod">
          <ac:chgData name="Richard Chalk" userId="287f8aa4f4de1d19" providerId="LiveId" clId="{5934C323-F763-4CD3-BAEF-A45943A9FCF0}" dt="2023-08-21T17:44:25.627" v="4752" actId="1038"/>
          <ac:picMkLst>
            <pc:docMk/>
            <pc:sldMk cId="1602901148" sldId="586"/>
            <ac:picMk id="1026" creationId="{28F826B8-3AC3-276C-F97D-5938436BE330}"/>
          </ac:picMkLst>
        </pc:picChg>
      </pc:sldChg>
      <pc:sldChg chg="addSp modSp add mod modNotesTx">
        <pc:chgData name="Richard Chalk" userId="287f8aa4f4de1d19" providerId="LiveId" clId="{5934C323-F763-4CD3-BAEF-A45943A9FCF0}" dt="2023-08-21T18:00:17.236" v="4944" actId="1038"/>
        <pc:sldMkLst>
          <pc:docMk/>
          <pc:sldMk cId="1792503660" sldId="587"/>
        </pc:sldMkLst>
        <pc:spChg chg="mod">
          <ac:chgData name="Richard Chalk" userId="287f8aa4f4de1d19" providerId="LiveId" clId="{5934C323-F763-4CD3-BAEF-A45943A9FCF0}" dt="2023-08-21T17:49:02.387" v="4830" actId="207"/>
          <ac:spMkLst>
            <pc:docMk/>
            <pc:sldMk cId="1792503660" sldId="587"/>
            <ac:spMk id="2" creationId="{2CED0939-2445-F1A3-21AE-0A535344DD5D}"/>
          </ac:spMkLst>
        </pc:spChg>
        <pc:spChg chg="mod">
          <ac:chgData name="Richard Chalk" userId="287f8aa4f4de1d19" providerId="LiveId" clId="{5934C323-F763-4CD3-BAEF-A45943A9FCF0}" dt="2023-08-21T18:00:12.523" v="4936" actId="6549"/>
          <ac:spMkLst>
            <pc:docMk/>
            <pc:sldMk cId="1792503660" sldId="587"/>
            <ac:spMk id="3" creationId="{173D56EC-57A4-FE19-1901-5242223ADD72}"/>
          </ac:spMkLst>
        </pc:spChg>
        <pc:spChg chg="mod">
          <ac:chgData name="Richard Chalk" userId="287f8aa4f4de1d19" providerId="LiveId" clId="{5934C323-F763-4CD3-BAEF-A45943A9FCF0}" dt="2023-08-21T17:44:40.267" v="4755" actId="6549"/>
          <ac:spMkLst>
            <pc:docMk/>
            <pc:sldMk cId="1792503660" sldId="587"/>
            <ac:spMk id="7" creationId="{EBD62573-4B50-EAD6-8C7E-C3AE6A9F45B4}"/>
          </ac:spMkLst>
        </pc:spChg>
        <pc:picChg chg="add mod">
          <ac:chgData name="Richard Chalk" userId="287f8aa4f4de1d19" providerId="LiveId" clId="{5934C323-F763-4CD3-BAEF-A45943A9FCF0}" dt="2023-08-21T17:49:58.829" v="4843" actId="1036"/>
          <ac:picMkLst>
            <pc:docMk/>
            <pc:sldMk cId="1792503660" sldId="587"/>
            <ac:picMk id="8" creationId="{FD71F8FF-F27D-7EED-E6DC-D5BC8BA0AF05}"/>
          </ac:picMkLst>
        </pc:picChg>
        <pc:picChg chg="add mod">
          <ac:chgData name="Richard Chalk" userId="287f8aa4f4de1d19" providerId="LiveId" clId="{5934C323-F763-4CD3-BAEF-A45943A9FCF0}" dt="2023-08-21T18:00:17.236" v="4944" actId="1038"/>
          <ac:picMkLst>
            <pc:docMk/>
            <pc:sldMk cId="1792503660" sldId="587"/>
            <ac:picMk id="9" creationId="{3881512D-E337-2422-1E3E-9CCAD18F2EF7}"/>
          </ac:picMkLst>
        </pc:picChg>
      </pc:sldChg>
      <pc:sldChg chg="addSp delSp modSp add mod">
        <pc:chgData name="Richard Chalk" userId="287f8aa4f4de1d19" providerId="LiveId" clId="{5934C323-F763-4CD3-BAEF-A45943A9FCF0}" dt="2023-08-21T18:03:28.082" v="5035" actId="207"/>
        <pc:sldMkLst>
          <pc:docMk/>
          <pc:sldMk cId="2179093385" sldId="588"/>
        </pc:sldMkLst>
        <pc:spChg chg="mod">
          <ac:chgData name="Richard Chalk" userId="287f8aa4f4de1d19" providerId="LiveId" clId="{5934C323-F763-4CD3-BAEF-A45943A9FCF0}" dt="2023-08-21T18:00:37.751" v="4947" actId="14100"/>
          <ac:spMkLst>
            <pc:docMk/>
            <pc:sldMk cId="2179093385" sldId="588"/>
            <ac:spMk id="2" creationId="{2CED0939-2445-F1A3-21AE-0A535344DD5D}"/>
          </ac:spMkLst>
        </pc:spChg>
        <pc:spChg chg="mod">
          <ac:chgData name="Richard Chalk" userId="287f8aa4f4de1d19" providerId="LiveId" clId="{5934C323-F763-4CD3-BAEF-A45943A9FCF0}" dt="2023-08-21T18:03:28.082" v="5035" actId="207"/>
          <ac:spMkLst>
            <pc:docMk/>
            <pc:sldMk cId="2179093385" sldId="588"/>
            <ac:spMk id="3" creationId="{173D56EC-57A4-FE19-1901-5242223ADD72}"/>
          </ac:spMkLst>
        </pc:spChg>
        <pc:spChg chg="mod">
          <ac:chgData name="Richard Chalk" userId="287f8aa4f4de1d19" providerId="LiveId" clId="{5934C323-F763-4CD3-BAEF-A45943A9FCF0}" dt="2023-08-21T17:50:38.143" v="4866" actId="6549"/>
          <ac:spMkLst>
            <pc:docMk/>
            <pc:sldMk cId="2179093385" sldId="588"/>
            <ac:spMk id="7" creationId="{EBD62573-4B50-EAD6-8C7E-C3AE6A9F45B4}"/>
          </ac:spMkLst>
        </pc:spChg>
        <pc:spChg chg="add mod">
          <ac:chgData name="Richard Chalk" userId="287f8aa4f4de1d19" providerId="LiveId" clId="{5934C323-F763-4CD3-BAEF-A45943A9FCF0}" dt="2023-08-21T18:01:43.304" v="5020" actId="1036"/>
          <ac:spMkLst>
            <pc:docMk/>
            <pc:sldMk cId="2179093385" sldId="588"/>
            <ac:spMk id="9" creationId="{FE7AB174-1066-F7AC-8816-3BEA032DC877}"/>
          </ac:spMkLst>
        </pc:spChg>
        <pc:picChg chg="del">
          <ac:chgData name="Richard Chalk" userId="287f8aa4f4de1d19" providerId="LiveId" clId="{5934C323-F763-4CD3-BAEF-A45943A9FCF0}" dt="2023-08-21T17:52:18.069" v="4897" actId="478"/>
          <ac:picMkLst>
            <pc:docMk/>
            <pc:sldMk cId="2179093385" sldId="588"/>
            <ac:picMk id="8" creationId="{FD71F8FF-F27D-7EED-E6DC-D5BC8BA0AF05}"/>
          </ac:picMkLst>
        </pc:picChg>
        <pc:picChg chg="add mod">
          <ac:chgData name="Richard Chalk" userId="287f8aa4f4de1d19" providerId="LiveId" clId="{5934C323-F763-4CD3-BAEF-A45943A9FCF0}" dt="2023-08-21T18:00:59.484" v="4950" actId="1076"/>
          <ac:picMkLst>
            <pc:docMk/>
            <pc:sldMk cId="2179093385" sldId="588"/>
            <ac:picMk id="2050" creationId="{5658FA61-473F-8214-DE12-32378A3E3E17}"/>
          </ac:picMkLst>
        </pc:picChg>
        <pc:picChg chg="add mod">
          <ac:chgData name="Richard Chalk" userId="287f8aa4f4de1d19" providerId="LiveId" clId="{5934C323-F763-4CD3-BAEF-A45943A9FCF0}" dt="2023-08-21T18:01:32.779" v="5009" actId="1035"/>
          <ac:picMkLst>
            <pc:docMk/>
            <pc:sldMk cId="2179093385" sldId="588"/>
            <ac:picMk id="2052" creationId="{8964F4B3-5836-D177-FAC9-47F159B60918}"/>
          </ac:picMkLst>
        </pc:picChg>
      </pc:sldChg>
      <pc:sldChg chg="addSp delSp modSp add mod modNotesTx">
        <pc:chgData name="Richard Chalk" userId="287f8aa4f4de1d19" providerId="LiveId" clId="{5934C323-F763-4CD3-BAEF-A45943A9FCF0}" dt="2023-08-21T18:18:58.309" v="5378"/>
        <pc:sldMkLst>
          <pc:docMk/>
          <pc:sldMk cId="3814449958" sldId="589"/>
        </pc:sldMkLst>
        <pc:spChg chg="mod">
          <ac:chgData name="Richard Chalk" userId="287f8aa4f4de1d19" providerId="LiveId" clId="{5934C323-F763-4CD3-BAEF-A45943A9FCF0}" dt="2023-08-21T18:16:24.179" v="5326" actId="14100"/>
          <ac:spMkLst>
            <pc:docMk/>
            <pc:sldMk cId="3814449958" sldId="589"/>
            <ac:spMk id="2" creationId="{2CED0939-2445-F1A3-21AE-0A535344DD5D}"/>
          </ac:spMkLst>
        </pc:spChg>
        <pc:spChg chg="del">
          <ac:chgData name="Richard Chalk" userId="287f8aa4f4de1d19" providerId="LiveId" clId="{5934C323-F763-4CD3-BAEF-A45943A9FCF0}" dt="2023-08-21T18:08:28.569" v="5073" actId="478"/>
          <ac:spMkLst>
            <pc:docMk/>
            <pc:sldMk cId="3814449958" sldId="589"/>
            <ac:spMk id="3" creationId="{173D56EC-57A4-FE19-1901-5242223ADD72}"/>
          </ac:spMkLst>
        </pc:spChg>
        <pc:spChg chg="mod">
          <ac:chgData name="Richard Chalk" userId="287f8aa4f4de1d19" providerId="LiveId" clId="{5934C323-F763-4CD3-BAEF-A45943A9FCF0}" dt="2023-08-21T18:05:24.611" v="5045" actId="113"/>
          <ac:spMkLst>
            <pc:docMk/>
            <pc:sldMk cId="3814449958" sldId="589"/>
            <ac:spMk id="7" creationId="{EBD62573-4B50-EAD6-8C7E-C3AE6A9F45B4}"/>
          </ac:spMkLst>
        </pc:spChg>
        <pc:spChg chg="del">
          <ac:chgData name="Richard Chalk" userId="287f8aa4f4de1d19" providerId="LiveId" clId="{5934C323-F763-4CD3-BAEF-A45943A9FCF0}" dt="2023-08-21T18:03:55.922" v="5038" actId="478"/>
          <ac:spMkLst>
            <pc:docMk/>
            <pc:sldMk cId="3814449958" sldId="589"/>
            <ac:spMk id="9" creationId="{FE7AB174-1066-F7AC-8816-3BEA032DC877}"/>
          </ac:spMkLst>
        </pc:spChg>
        <pc:spChg chg="add mod">
          <ac:chgData name="Richard Chalk" userId="287f8aa4f4de1d19" providerId="LiveId" clId="{5934C323-F763-4CD3-BAEF-A45943A9FCF0}" dt="2023-08-21T18:09:47.431" v="5146" actId="20577"/>
          <ac:spMkLst>
            <pc:docMk/>
            <pc:sldMk cId="3814449958" sldId="589"/>
            <ac:spMk id="11" creationId="{7DE09999-6D64-0D0E-0CB2-562F8BDA67FF}"/>
          </ac:spMkLst>
        </pc:spChg>
        <pc:picChg chg="add mod">
          <ac:chgData name="Richard Chalk" userId="287f8aa4f4de1d19" providerId="LiveId" clId="{5934C323-F763-4CD3-BAEF-A45943A9FCF0}" dt="2023-08-21T18:10:13.442" v="5188" actId="1036"/>
          <ac:picMkLst>
            <pc:docMk/>
            <pc:sldMk cId="3814449958" sldId="589"/>
            <ac:picMk id="12" creationId="{111A85F3-A3A6-477D-7872-A2C828DB2AA1}"/>
          </ac:picMkLst>
        </pc:picChg>
        <pc:picChg chg="add mod">
          <ac:chgData name="Richard Chalk" userId="287f8aa4f4de1d19" providerId="LiveId" clId="{5934C323-F763-4CD3-BAEF-A45943A9FCF0}" dt="2023-08-21T18:10:08.056" v="5156" actId="1076"/>
          <ac:picMkLst>
            <pc:docMk/>
            <pc:sldMk cId="3814449958" sldId="589"/>
            <ac:picMk id="13" creationId="{2731005D-D616-8003-3535-F68B17997BD0}"/>
          </ac:picMkLst>
        </pc:picChg>
        <pc:picChg chg="add del">
          <ac:chgData name="Richard Chalk" userId="287f8aa4f4de1d19" providerId="LiveId" clId="{5934C323-F763-4CD3-BAEF-A45943A9FCF0}" dt="2023-08-21T18:15:49.117" v="5205" actId="478"/>
          <ac:picMkLst>
            <pc:docMk/>
            <pc:sldMk cId="3814449958" sldId="589"/>
            <ac:picMk id="15" creationId="{7B3DF556-E2E8-773B-082C-55A9D87B50AF}"/>
          </ac:picMkLst>
        </pc:picChg>
        <pc:picChg chg="add mod">
          <ac:chgData name="Richard Chalk" userId="287f8aa4f4de1d19" providerId="LiveId" clId="{5934C323-F763-4CD3-BAEF-A45943A9FCF0}" dt="2023-08-21T18:16:34.844" v="5360" actId="1036"/>
          <ac:picMkLst>
            <pc:docMk/>
            <pc:sldMk cId="3814449958" sldId="589"/>
            <ac:picMk id="17" creationId="{882205B3-43FE-BFEA-D758-E8180F9EF803}"/>
          </ac:picMkLst>
        </pc:picChg>
        <pc:picChg chg="del">
          <ac:chgData name="Richard Chalk" userId="287f8aa4f4de1d19" providerId="LiveId" clId="{5934C323-F763-4CD3-BAEF-A45943A9FCF0}" dt="2023-08-21T18:05:18.997" v="5044" actId="478"/>
          <ac:picMkLst>
            <pc:docMk/>
            <pc:sldMk cId="3814449958" sldId="589"/>
            <ac:picMk id="1026" creationId="{28F826B8-3AC3-276C-F97D-5938436BE330}"/>
          </ac:picMkLst>
        </pc:picChg>
        <pc:picChg chg="del">
          <ac:chgData name="Richard Chalk" userId="287f8aa4f4de1d19" providerId="LiveId" clId="{5934C323-F763-4CD3-BAEF-A45943A9FCF0}" dt="2023-08-21T18:03:55.060" v="5037" actId="478"/>
          <ac:picMkLst>
            <pc:docMk/>
            <pc:sldMk cId="3814449958" sldId="589"/>
            <ac:picMk id="2050" creationId="{5658FA61-473F-8214-DE12-32378A3E3E17}"/>
          </ac:picMkLst>
        </pc:picChg>
        <pc:picChg chg="del">
          <ac:chgData name="Richard Chalk" userId="287f8aa4f4de1d19" providerId="LiveId" clId="{5934C323-F763-4CD3-BAEF-A45943A9FCF0}" dt="2023-08-21T18:03:56.484" v="5039" actId="478"/>
          <ac:picMkLst>
            <pc:docMk/>
            <pc:sldMk cId="3814449958" sldId="589"/>
            <ac:picMk id="2052" creationId="{8964F4B3-5836-D177-FAC9-47F159B60918}"/>
          </ac:picMkLst>
        </pc:picChg>
        <pc:picChg chg="add del mod">
          <ac:chgData name="Richard Chalk" userId="287f8aa4f4de1d19" providerId="LiveId" clId="{5934C323-F763-4CD3-BAEF-A45943A9FCF0}" dt="2023-08-21T18:07:48.039" v="5072" actId="478"/>
          <ac:picMkLst>
            <pc:docMk/>
            <pc:sldMk cId="3814449958" sldId="589"/>
            <ac:picMk id="4098" creationId="{2511BCC3-199B-D425-4014-E7695F124CA5}"/>
          </ac:picMkLst>
        </pc:picChg>
        <pc:picChg chg="add mod">
          <ac:chgData name="Richard Chalk" userId="287f8aa4f4de1d19" providerId="LiveId" clId="{5934C323-F763-4CD3-BAEF-A45943A9FCF0}" dt="2023-08-21T18:08:45.226" v="5078" actId="1076"/>
          <ac:picMkLst>
            <pc:docMk/>
            <pc:sldMk cId="3814449958" sldId="589"/>
            <ac:picMk id="4100" creationId="{3E062D7E-12AE-D4AF-6F50-B2A03F9F05DE}"/>
          </ac:picMkLst>
        </pc:picChg>
        <pc:picChg chg="add del mod">
          <ac:chgData name="Richard Chalk" userId="287f8aa4f4de1d19" providerId="LiveId" clId="{5934C323-F763-4CD3-BAEF-A45943A9FCF0}" dt="2023-08-21T18:11:59.420" v="5201" actId="21"/>
          <ac:picMkLst>
            <pc:docMk/>
            <pc:sldMk cId="3814449958" sldId="589"/>
            <ac:picMk id="4102" creationId="{DE3F4849-4B47-209E-BEF4-C0AA75B16D48}"/>
          </ac:picMkLst>
        </pc:picChg>
        <pc:cxnChg chg="mod">
          <ac:chgData name="Richard Chalk" userId="287f8aa4f4de1d19" providerId="LiveId" clId="{5934C323-F763-4CD3-BAEF-A45943A9FCF0}" dt="2023-08-21T18:08:48.438" v="5079" actId="14100"/>
          <ac:cxnSpMkLst>
            <pc:docMk/>
            <pc:sldMk cId="3814449958" sldId="589"/>
            <ac:cxnSpMk id="4" creationId="{8E10E644-46F5-F891-B4EC-377F5D56B5D8}"/>
          </ac:cxnSpMkLst>
        </pc:cxnChg>
      </pc:sldChg>
      <pc:sldChg chg="addSp delSp modSp new del mod">
        <pc:chgData name="Richard Chalk" userId="287f8aa4f4de1d19" providerId="LiveId" clId="{5934C323-F763-4CD3-BAEF-A45943A9FCF0}" dt="2023-08-21T18:53:03.288" v="6413" actId="47"/>
        <pc:sldMkLst>
          <pc:docMk/>
          <pc:sldMk cId="977859495" sldId="590"/>
        </pc:sldMkLst>
        <pc:spChg chg="del">
          <ac:chgData name="Richard Chalk" userId="287f8aa4f4de1d19" providerId="LiveId" clId="{5934C323-F763-4CD3-BAEF-A45943A9FCF0}" dt="2023-08-21T18:11:56.561" v="5200" actId="478"/>
          <ac:spMkLst>
            <pc:docMk/>
            <pc:sldMk cId="977859495" sldId="590"/>
            <ac:spMk id="2" creationId="{63DA45CF-0236-C15D-DD37-CF727421AB40}"/>
          </ac:spMkLst>
        </pc:spChg>
        <pc:spChg chg="del">
          <ac:chgData name="Richard Chalk" userId="287f8aa4f4de1d19" providerId="LiveId" clId="{5934C323-F763-4CD3-BAEF-A45943A9FCF0}" dt="2023-08-21T18:11:55.516" v="5199" actId="478"/>
          <ac:spMkLst>
            <pc:docMk/>
            <pc:sldMk cId="977859495" sldId="590"/>
            <ac:spMk id="3" creationId="{B41B7E9F-BD96-7ACB-DC21-D0DBCBF6E341}"/>
          </ac:spMkLst>
        </pc:spChg>
        <pc:picChg chg="add mod">
          <ac:chgData name="Richard Chalk" userId="287f8aa4f4de1d19" providerId="LiveId" clId="{5934C323-F763-4CD3-BAEF-A45943A9FCF0}" dt="2023-08-21T18:12:03.274" v="5203" actId="1076"/>
          <ac:picMkLst>
            <pc:docMk/>
            <pc:sldMk cId="977859495" sldId="590"/>
            <ac:picMk id="4" creationId="{6719DE71-223B-6DB8-FD25-6ABF56AC6F15}"/>
          </ac:picMkLst>
        </pc:picChg>
      </pc:sldChg>
      <pc:sldChg chg="addSp delSp modSp add mod modNotesTx">
        <pc:chgData name="Richard Chalk" userId="287f8aa4f4de1d19" providerId="LiveId" clId="{5934C323-F763-4CD3-BAEF-A45943A9FCF0}" dt="2023-08-21T18:27:48.918" v="6000" actId="6549"/>
        <pc:sldMkLst>
          <pc:docMk/>
          <pc:sldMk cId="1822320657" sldId="591"/>
        </pc:sldMkLst>
        <pc:spChg chg="mod">
          <ac:chgData name="Richard Chalk" userId="287f8aa4f4de1d19" providerId="LiveId" clId="{5934C323-F763-4CD3-BAEF-A45943A9FCF0}" dt="2023-08-21T18:25:51.855" v="5982" actId="6549"/>
          <ac:spMkLst>
            <pc:docMk/>
            <pc:sldMk cId="1822320657" sldId="591"/>
            <ac:spMk id="2" creationId="{2CED0939-2445-F1A3-21AE-0A535344DD5D}"/>
          </ac:spMkLst>
        </pc:spChg>
        <pc:spChg chg="mod">
          <ac:chgData name="Richard Chalk" userId="287f8aa4f4de1d19" providerId="LiveId" clId="{5934C323-F763-4CD3-BAEF-A45943A9FCF0}" dt="2023-08-21T18:27:48.918" v="6000" actId="6549"/>
          <ac:spMkLst>
            <pc:docMk/>
            <pc:sldMk cId="1822320657" sldId="591"/>
            <ac:spMk id="3" creationId="{173D56EC-57A4-FE19-1901-5242223ADD72}"/>
          </ac:spMkLst>
        </pc:spChg>
        <pc:spChg chg="del">
          <ac:chgData name="Richard Chalk" userId="287f8aa4f4de1d19" providerId="LiveId" clId="{5934C323-F763-4CD3-BAEF-A45943A9FCF0}" dt="2023-08-21T18:17:21.892" v="5362" actId="478"/>
          <ac:spMkLst>
            <pc:docMk/>
            <pc:sldMk cId="1822320657" sldId="591"/>
            <ac:spMk id="7" creationId="{EBD62573-4B50-EAD6-8C7E-C3AE6A9F45B4}"/>
          </ac:spMkLst>
        </pc:spChg>
        <pc:spChg chg="add mod">
          <ac:chgData name="Richard Chalk" userId="287f8aa4f4de1d19" providerId="LiveId" clId="{5934C323-F763-4CD3-BAEF-A45943A9FCF0}" dt="2023-08-21T18:17:22.223" v="5363"/>
          <ac:spMkLst>
            <pc:docMk/>
            <pc:sldMk cId="1822320657" sldId="591"/>
            <ac:spMk id="8" creationId="{2CF4B672-D675-8E45-0A9B-9620C89C8330}"/>
          </ac:spMkLst>
        </pc:spChg>
        <pc:picChg chg="del">
          <ac:chgData name="Richard Chalk" userId="287f8aa4f4de1d19" providerId="LiveId" clId="{5934C323-F763-4CD3-BAEF-A45943A9FCF0}" dt="2023-08-21T18:17:24.198" v="5364" actId="478"/>
          <ac:picMkLst>
            <pc:docMk/>
            <pc:sldMk cId="1822320657" sldId="591"/>
            <ac:picMk id="1026" creationId="{28F826B8-3AC3-276C-F97D-5938436BE330}"/>
          </ac:picMkLst>
        </pc:picChg>
        <pc:picChg chg="add del">
          <ac:chgData name="Richard Chalk" userId="287f8aa4f4de1d19" providerId="LiveId" clId="{5934C323-F763-4CD3-BAEF-A45943A9FCF0}" dt="2023-08-21T18:19:47.487" v="5380" actId="478"/>
          <ac:picMkLst>
            <pc:docMk/>
            <pc:sldMk cId="1822320657" sldId="591"/>
            <ac:picMk id="5122" creationId="{E3203909-DAE0-17C6-7F24-10D597C5CAA8}"/>
          </ac:picMkLst>
        </pc:picChg>
        <pc:picChg chg="add del">
          <ac:chgData name="Richard Chalk" userId="287f8aa4f4de1d19" providerId="LiveId" clId="{5934C323-F763-4CD3-BAEF-A45943A9FCF0}" dt="2023-08-21T18:20:01.699" v="5382" actId="478"/>
          <ac:picMkLst>
            <pc:docMk/>
            <pc:sldMk cId="1822320657" sldId="591"/>
            <ac:picMk id="5124" creationId="{D20A946C-784B-4F12-5C0C-BAF08CFCE269}"/>
          </ac:picMkLst>
        </pc:picChg>
        <pc:picChg chg="add del">
          <ac:chgData name="Richard Chalk" userId="287f8aa4f4de1d19" providerId="LiveId" clId="{5934C323-F763-4CD3-BAEF-A45943A9FCF0}" dt="2023-08-21T18:20:37.296" v="5384" actId="478"/>
          <ac:picMkLst>
            <pc:docMk/>
            <pc:sldMk cId="1822320657" sldId="591"/>
            <ac:picMk id="5126" creationId="{AA079DA9-2208-CE59-726C-D38EBAFD53F5}"/>
          </ac:picMkLst>
        </pc:picChg>
        <pc:picChg chg="add del mod">
          <ac:chgData name="Richard Chalk" userId="287f8aa4f4de1d19" providerId="LiveId" clId="{5934C323-F763-4CD3-BAEF-A45943A9FCF0}" dt="2023-08-21T18:22:07.730" v="5673" actId="478"/>
          <ac:picMkLst>
            <pc:docMk/>
            <pc:sldMk cId="1822320657" sldId="591"/>
            <ac:picMk id="5128" creationId="{3069AD97-DC16-15C4-686A-72866C4811E8}"/>
          </ac:picMkLst>
        </pc:picChg>
        <pc:picChg chg="add mod">
          <ac:chgData name="Richard Chalk" userId="287f8aa4f4de1d19" providerId="LiveId" clId="{5934C323-F763-4CD3-BAEF-A45943A9FCF0}" dt="2023-08-21T18:23:05.043" v="5866" actId="1036"/>
          <ac:picMkLst>
            <pc:docMk/>
            <pc:sldMk cId="1822320657" sldId="591"/>
            <ac:picMk id="5130" creationId="{3EB59B5C-9091-ABCD-34C1-132D5EBB9784}"/>
          </ac:picMkLst>
        </pc:picChg>
        <pc:picChg chg="add mod">
          <ac:chgData name="Richard Chalk" userId="287f8aa4f4de1d19" providerId="LiveId" clId="{5934C323-F763-4CD3-BAEF-A45943A9FCF0}" dt="2023-08-21T18:24:44.333" v="5970" actId="1036"/>
          <ac:picMkLst>
            <pc:docMk/>
            <pc:sldMk cId="1822320657" sldId="591"/>
            <ac:picMk id="5132" creationId="{87713AB4-6DC4-3C84-0DD0-145A5CC9B4DA}"/>
          </ac:picMkLst>
        </pc:picChg>
        <pc:picChg chg="add mod">
          <ac:chgData name="Richard Chalk" userId="287f8aa4f4de1d19" providerId="LiveId" clId="{5934C323-F763-4CD3-BAEF-A45943A9FCF0}" dt="2023-08-21T18:27:45.203" v="5998" actId="1035"/>
          <ac:picMkLst>
            <pc:docMk/>
            <pc:sldMk cId="1822320657" sldId="591"/>
            <ac:picMk id="5134" creationId="{F443B36A-D852-0A05-8CCB-FC625F817AA0}"/>
          </ac:picMkLst>
        </pc:picChg>
      </pc:sldChg>
      <pc:sldChg chg="addSp delSp modSp add mod modNotesTx">
        <pc:chgData name="Richard Chalk" userId="287f8aa4f4de1d19" providerId="LiveId" clId="{5934C323-F763-4CD3-BAEF-A45943A9FCF0}" dt="2023-08-21T18:36:36.382" v="6163" actId="113"/>
        <pc:sldMkLst>
          <pc:docMk/>
          <pc:sldMk cId="3326316476" sldId="592"/>
        </pc:sldMkLst>
        <pc:spChg chg="mod">
          <ac:chgData name="Richard Chalk" userId="287f8aa4f4de1d19" providerId="LiveId" clId="{5934C323-F763-4CD3-BAEF-A45943A9FCF0}" dt="2023-08-21T18:35:57.800" v="6162" actId="20577"/>
          <ac:spMkLst>
            <pc:docMk/>
            <pc:sldMk cId="3326316476" sldId="592"/>
            <ac:spMk id="2" creationId="{2CED0939-2445-F1A3-21AE-0A535344DD5D}"/>
          </ac:spMkLst>
        </pc:spChg>
        <pc:spChg chg="mod">
          <ac:chgData name="Richard Chalk" userId="287f8aa4f4de1d19" providerId="LiveId" clId="{5934C323-F763-4CD3-BAEF-A45943A9FCF0}" dt="2023-08-21T18:36:36.382" v="6163" actId="113"/>
          <ac:spMkLst>
            <pc:docMk/>
            <pc:sldMk cId="3326316476" sldId="592"/>
            <ac:spMk id="3" creationId="{173D56EC-57A4-FE19-1901-5242223ADD72}"/>
          </ac:spMkLst>
        </pc:spChg>
        <pc:picChg chg="del">
          <ac:chgData name="Richard Chalk" userId="287f8aa4f4de1d19" providerId="LiveId" clId="{5934C323-F763-4CD3-BAEF-A45943A9FCF0}" dt="2023-08-21T18:28:39.180" v="6008" actId="478"/>
          <ac:picMkLst>
            <pc:docMk/>
            <pc:sldMk cId="3326316476" sldId="592"/>
            <ac:picMk id="5130" creationId="{3EB59B5C-9091-ABCD-34C1-132D5EBB9784}"/>
          </ac:picMkLst>
        </pc:picChg>
        <pc:picChg chg="del">
          <ac:chgData name="Richard Chalk" userId="287f8aa4f4de1d19" providerId="LiveId" clId="{5934C323-F763-4CD3-BAEF-A45943A9FCF0}" dt="2023-08-21T18:28:37.781" v="6006" actId="478"/>
          <ac:picMkLst>
            <pc:docMk/>
            <pc:sldMk cId="3326316476" sldId="592"/>
            <ac:picMk id="5132" creationId="{87713AB4-6DC4-3C84-0DD0-145A5CC9B4DA}"/>
          </ac:picMkLst>
        </pc:picChg>
        <pc:picChg chg="del">
          <ac:chgData name="Richard Chalk" userId="287f8aa4f4de1d19" providerId="LiveId" clId="{5934C323-F763-4CD3-BAEF-A45943A9FCF0}" dt="2023-08-21T18:28:38.527" v="6007" actId="478"/>
          <ac:picMkLst>
            <pc:docMk/>
            <pc:sldMk cId="3326316476" sldId="592"/>
            <ac:picMk id="5134" creationId="{F443B36A-D852-0A05-8CCB-FC625F817AA0}"/>
          </ac:picMkLst>
        </pc:picChg>
        <pc:picChg chg="add mod">
          <ac:chgData name="Richard Chalk" userId="287f8aa4f4de1d19" providerId="LiveId" clId="{5934C323-F763-4CD3-BAEF-A45943A9FCF0}" dt="2023-08-21T18:33:12.433" v="6089" actId="1076"/>
          <ac:picMkLst>
            <pc:docMk/>
            <pc:sldMk cId="3326316476" sldId="592"/>
            <ac:picMk id="7170" creationId="{EBB461CA-69A5-EE7B-C695-FB8110DA8626}"/>
          </ac:picMkLst>
        </pc:picChg>
        <pc:picChg chg="add mod">
          <ac:chgData name="Richard Chalk" userId="287f8aa4f4de1d19" providerId="LiveId" clId="{5934C323-F763-4CD3-BAEF-A45943A9FCF0}" dt="2023-08-21T18:35:52.537" v="6160" actId="1038"/>
          <ac:picMkLst>
            <pc:docMk/>
            <pc:sldMk cId="3326316476" sldId="592"/>
            <ac:picMk id="7172" creationId="{628430A9-3624-9F14-0DF0-7AC9F30AEC44}"/>
          </ac:picMkLst>
        </pc:picChg>
      </pc:sldChg>
      <pc:sldChg chg="addSp delSp modSp add mod ord modNotesTx">
        <pc:chgData name="Richard Chalk" userId="287f8aa4f4de1d19" providerId="LiveId" clId="{5934C323-F763-4CD3-BAEF-A45943A9FCF0}" dt="2023-08-22T05:25:04.574" v="7036"/>
        <pc:sldMkLst>
          <pc:docMk/>
          <pc:sldMk cId="2360885169" sldId="593"/>
        </pc:sldMkLst>
        <pc:spChg chg="mod">
          <ac:chgData name="Richard Chalk" userId="287f8aa4f4de1d19" providerId="LiveId" clId="{5934C323-F763-4CD3-BAEF-A45943A9FCF0}" dt="2023-08-22T05:24:14.296" v="7034" actId="6549"/>
          <ac:spMkLst>
            <pc:docMk/>
            <pc:sldMk cId="2360885169" sldId="593"/>
            <ac:spMk id="2" creationId="{2CED0939-2445-F1A3-21AE-0A535344DD5D}"/>
          </ac:spMkLst>
        </pc:spChg>
        <pc:spChg chg="mod ord">
          <ac:chgData name="Richard Chalk" userId="287f8aa4f4de1d19" providerId="LiveId" clId="{5934C323-F763-4CD3-BAEF-A45943A9FCF0}" dt="2023-08-22T05:23:46.962" v="6971" actId="167"/>
          <ac:spMkLst>
            <pc:docMk/>
            <pc:sldMk cId="2360885169" sldId="593"/>
            <ac:spMk id="7" creationId="{EBD62573-4B50-EAD6-8C7E-C3AE6A9F45B4}"/>
          </ac:spMkLst>
        </pc:spChg>
        <pc:spChg chg="add mod ord">
          <ac:chgData name="Richard Chalk" userId="287f8aa4f4de1d19" providerId="LiveId" clId="{5934C323-F763-4CD3-BAEF-A45943A9FCF0}" dt="2023-08-21T18:52:51.432" v="6410" actId="14100"/>
          <ac:spMkLst>
            <pc:docMk/>
            <pc:sldMk cId="2360885169" sldId="593"/>
            <ac:spMk id="9" creationId="{DD605CF6-1579-03B0-FB10-C9802505F49F}"/>
          </ac:spMkLst>
        </pc:spChg>
        <pc:spChg chg="del">
          <ac:chgData name="Richard Chalk" userId="287f8aa4f4de1d19" providerId="LiveId" clId="{5934C323-F763-4CD3-BAEF-A45943A9FCF0}" dt="2023-08-21T18:47:03.376" v="6185" actId="478"/>
          <ac:spMkLst>
            <pc:docMk/>
            <pc:sldMk cId="2360885169" sldId="593"/>
            <ac:spMk id="10" creationId="{20F146F1-1B27-9D07-DCD0-2A2DFC9885D3}"/>
          </ac:spMkLst>
        </pc:spChg>
        <pc:spChg chg="del">
          <ac:chgData name="Richard Chalk" userId="287f8aa4f4de1d19" providerId="LiveId" clId="{5934C323-F763-4CD3-BAEF-A45943A9FCF0}" dt="2023-08-21T18:47:02.170" v="6184" actId="478"/>
          <ac:spMkLst>
            <pc:docMk/>
            <pc:sldMk cId="2360885169" sldId="593"/>
            <ac:spMk id="12" creationId="{0F47BC57-5C51-0D45-F0AF-DF977E1D8B04}"/>
          </ac:spMkLst>
        </pc:spChg>
        <pc:picChg chg="del">
          <ac:chgData name="Richard Chalk" userId="287f8aa4f4de1d19" providerId="LiveId" clId="{5934C323-F763-4CD3-BAEF-A45943A9FCF0}" dt="2023-08-21T18:44:09.475" v="6170" actId="478"/>
          <ac:picMkLst>
            <pc:docMk/>
            <pc:sldMk cId="2360885169" sldId="593"/>
            <ac:picMk id="3" creationId="{A78A0620-E6F9-BC1A-F1E5-E0D0E7E2B772}"/>
          </ac:picMkLst>
        </pc:picChg>
        <pc:picChg chg="del">
          <ac:chgData name="Richard Chalk" userId="287f8aa4f4de1d19" providerId="LiveId" clId="{5934C323-F763-4CD3-BAEF-A45943A9FCF0}" dt="2023-08-21T18:49:22.887" v="6311" actId="478"/>
          <ac:picMkLst>
            <pc:docMk/>
            <pc:sldMk cId="2360885169" sldId="593"/>
            <ac:picMk id="5" creationId="{6325E9FD-CB31-18CC-9788-1DF96F31E1FE}"/>
          </ac:picMkLst>
        </pc:picChg>
        <pc:picChg chg="add mod">
          <ac:chgData name="Richard Chalk" userId="287f8aa4f4de1d19" providerId="LiveId" clId="{5934C323-F763-4CD3-BAEF-A45943A9FCF0}" dt="2023-08-21T18:52:57.161" v="6411" actId="1076"/>
          <ac:picMkLst>
            <pc:docMk/>
            <pc:sldMk cId="2360885169" sldId="593"/>
            <ac:picMk id="8" creationId="{84032B04-C679-85D5-0D07-DFE356BA2B62}"/>
          </ac:picMkLst>
        </pc:picChg>
        <pc:picChg chg="mod">
          <ac:chgData name="Richard Chalk" userId="287f8aa4f4de1d19" providerId="LiveId" clId="{5934C323-F763-4CD3-BAEF-A45943A9FCF0}" dt="2023-08-21T18:52:59.606" v="6412" actId="1076"/>
          <ac:picMkLst>
            <pc:docMk/>
            <pc:sldMk cId="2360885169" sldId="593"/>
            <ac:picMk id="11" creationId="{21790CD6-316D-D2A2-3645-51BE3E024507}"/>
          </ac:picMkLst>
        </pc:picChg>
        <pc:picChg chg="add mod">
          <ac:chgData name="Richard Chalk" userId="287f8aa4f4de1d19" providerId="LiveId" clId="{5934C323-F763-4CD3-BAEF-A45943A9FCF0}" dt="2023-08-22T05:23:51.912" v="7012" actId="1038"/>
          <ac:picMkLst>
            <pc:docMk/>
            <pc:sldMk cId="2360885169" sldId="593"/>
            <ac:picMk id="13" creationId="{E5E6D180-F765-0C69-D36D-9D1B14063076}"/>
          </ac:picMkLst>
        </pc:picChg>
        <pc:picChg chg="del">
          <ac:chgData name="Richard Chalk" userId="287f8aa4f4de1d19" providerId="LiveId" clId="{5934C323-F763-4CD3-BAEF-A45943A9FCF0}" dt="2023-08-21T18:47:04.143" v="6186" actId="478"/>
          <ac:picMkLst>
            <pc:docMk/>
            <pc:sldMk cId="2360885169" sldId="593"/>
            <ac:picMk id="1026" creationId="{76183A66-65B6-3BC2-2C67-FCC7C9C20361}"/>
          </ac:picMkLst>
        </pc:picChg>
        <pc:picChg chg="add mod">
          <ac:chgData name="Richard Chalk" userId="287f8aa4f4de1d19" providerId="LiveId" clId="{5934C323-F763-4CD3-BAEF-A45943A9FCF0}" dt="2023-08-21T18:54:47.319" v="6431" actId="14100"/>
          <ac:picMkLst>
            <pc:docMk/>
            <pc:sldMk cId="2360885169" sldId="593"/>
            <ac:picMk id="8194" creationId="{906F6ED9-8749-01B4-3D5F-F5FD9091BA75}"/>
          </ac:picMkLst>
        </pc:picChg>
        <pc:picChg chg="del">
          <ac:chgData name="Richard Chalk" userId="287f8aa4f4de1d19" providerId="LiveId" clId="{5934C323-F763-4CD3-BAEF-A45943A9FCF0}" dt="2023-08-21T18:47:05.510" v="6187" actId="478"/>
          <ac:picMkLst>
            <pc:docMk/>
            <pc:sldMk cId="2360885169" sldId="593"/>
            <ac:picMk id="21506" creationId="{111204AC-4AB0-9459-9E73-12B044C0A4BD}"/>
          </ac:picMkLst>
        </pc:picChg>
        <pc:picChg chg="del">
          <ac:chgData name="Richard Chalk" userId="287f8aa4f4de1d19" providerId="LiveId" clId="{5934C323-F763-4CD3-BAEF-A45943A9FCF0}" dt="2023-08-21T18:47:05.510" v="6187" actId="478"/>
          <ac:picMkLst>
            <pc:docMk/>
            <pc:sldMk cId="2360885169" sldId="593"/>
            <ac:picMk id="21508" creationId="{B9315BDC-612E-0674-C75C-E75E237A6158}"/>
          </ac:picMkLst>
        </pc:picChg>
        <pc:picChg chg="del">
          <ac:chgData name="Richard Chalk" userId="287f8aa4f4de1d19" providerId="LiveId" clId="{5934C323-F763-4CD3-BAEF-A45943A9FCF0}" dt="2023-08-21T18:47:05.510" v="6187" actId="478"/>
          <ac:picMkLst>
            <pc:docMk/>
            <pc:sldMk cId="2360885169" sldId="593"/>
            <ac:picMk id="21510" creationId="{99C11063-3AA3-D051-6403-77DE23B11848}"/>
          </ac:picMkLst>
        </pc:picChg>
        <pc:picChg chg="del">
          <ac:chgData name="Richard Chalk" userId="287f8aa4f4de1d19" providerId="LiveId" clId="{5934C323-F763-4CD3-BAEF-A45943A9FCF0}" dt="2023-08-21T18:47:05.510" v="6187" actId="478"/>
          <ac:picMkLst>
            <pc:docMk/>
            <pc:sldMk cId="2360885169" sldId="593"/>
            <ac:picMk id="21512" creationId="{EECB9095-9221-BD12-08F1-F114B3CAA19F}"/>
          </ac:picMkLst>
        </pc:picChg>
        <pc:picChg chg="del">
          <ac:chgData name="Richard Chalk" userId="287f8aa4f4de1d19" providerId="LiveId" clId="{5934C323-F763-4CD3-BAEF-A45943A9FCF0}" dt="2023-08-21T18:47:05.510" v="6187" actId="478"/>
          <ac:picMkLst>
            <pc:docMk/>
            <pc:sldMk cId="2360885169" sldId="593"/>
            <ac:picMk id="21514" creationId="{F4752FF5-F6EF-2D78-D776-A897C6149227}"/>
          </ac:picMkLst>
        </pc:picChg>
      </pc:sldChg>
      <pc:sldChg chg="modSp add mod">
        <pc:chgData name="Richard Chalk" userId="287f8aa4f4de1d19" providerId="LiveId" clId="{5934C323-F763-4CD3-BAEF-A45943A9FCF0}" dt="2023-08-22T04:56:53.389" v="6499" actId="20577"/>
        <pc:sldMkLst>
          <pc:docMk/>
          <pc:sldMk cId="2902942770" sldId="594"/>
        </pc:sldMkLst>
        <pc:spChg chg="mod">
          <ac:chgData name="Richard Chalk" userId="287f8aa4f4de1d19" providerId="LiveId" clId="{5934C323-F763-4CD3-BAEF-A45943A9FCF0}" dt="2023-08-22T04:56:53.389" v="6499" actId="20577"/>
          <ac:spMkLst>
            <pc:docMk/>
            <pc:sldMk cId="2902942770" sldId="594"/>
            <ac:spMk id="118" creationId="{00000000-0000-0000-0000-000000000000}"/>
          </ac:spMkLst>
        </pc:spChg>
      </pc:sldChg>
      <pc:sldChg chg="addSp delSp modSp add mod modNotesTx">
        <pc:chgData name="Richard Chalk" userId="287f8aa4f4de1d19" providerId="LiveId" clId="{5934C323-F763-4CD3-BAEF-A45943A9FCF0}" dt="2023-08-22T05:04:48.657" v="6780" actId="113"/>
        <pc:sldMkLst>
          <pc:docMk/>
          <pc:sldMk cId="2670814064" sldId="595"/>
        </pc:sldMkLst>
        <pc:spChg chg="mod">
          <ac:chgData name="Richard Chalk" userId="287f8aa4f4de1d19" providerId="LiveId" clId="{5934C323-F763-4CD3-BAEF-A45943A9FCF0}" dt="2023-08-22T05:03:08.554" v="6747" actId="14100"/>
          <ac:spMkLst>
            <pc:docMk/>
            <pc:sldMk cId="2670814064" sldId="595"/>
            <ac:spMk id="2" creationId="{2CED0939-2445-F1A3-21AE-0A535344DD5D}"/>
          </ac:spMkLst>
        </pc:spChg>
        <pc:spChg chg="add mod">
          <ac:chgData name="Richard Chalk" userId="287f8aa4f4de1d19" providerId="LiveId" clId="{5934C323-F763-4CD3-BAEF-A45943A9FCF0}" dt="2023-08-22T04:59:41.301" v="6692" actId="14100"/>
          <ac:spMkLst>
            <pc:docMk/>
            <pc:sldMk cId="2670814064" sldId="595"/>
            <ac:spMk id="5" creationId="{B4D4AB91-606A-5D97-0798-AE69B65F334E}"/>
          </ac:spMkLst>
        </pc:spChg>
        <pc:spChg chg="mod">
          <ac:chgData name="Richard Chalk" userId="287f8aa4f4de1d19" providerId="LiveId" clId="{5934C323-F763-4CD3-BAEF-A45943A9FCF0}" dt="2023-08-22T05:01:17.839" v="6719" actId="113"/>
          <ac:spMkLst>
            <pc:docMk/>
            <pc:sldMk cId="2670814064" sldId="595"/>
            <ac:spMk id="7" creationId="{EBD62573-4B50-EAD6-8C7E-C3AE6A9F45B4}"/>
          </ac:spMkLst>
        </pc:spChg>
        <pc:spChg chg="mod">
          <ac:chgData name="Richard Chalk" userId="287f8aa4f4de1d19" providerId="LiveId" clId="{5934C323-F763-4CD3-BAEF-A45943A9FCF0}" dt="2023-08-22T05:04:01.255" v="6764" actId="14100"/>
          <ac:spMkLst>
            <pc:docMk/>
            <pc:sldMk cId="2670814064" sldId="595"/>
            <ac:spMk id="9" creationId="{DD605CF6-1579-03B0-FB10-C9802505F49F}"/>
          </ac:spMkLst>
        </pc:spChg>
        <pc:picChg chg="del">
          <ac:chgData name="Richard Chalk" userId="287f8aa4f4de1d19" providerId="LiveId" clId="{5934C323-F763-4CD3-BAEF-A45943A9FCF0}" dt="2023-08-22T04:57:28.710" v="6523" actId="478"/>
          <ac:picMkLst>
            <pc:docMk/>
            <pc:sldMk cId="2670814064" sldId="595"/>
            <ac:picMk id="8" creationId="{84032B04-C679-85D5-0D07-DFE356BA2B62}"/>
          </ac:picMkLst>
        </pc:picChg>
        <pc:picChg chg="del">
          <ac:chgData name="Richard Chalk" userId="287f8aa4f4de1d19" providerId="LiveId" clId="{5934C323-F763-4CD3-BAEF-A45943A9FCF0}" dt="2023-08-22T04:57:28.080" v="6522" actId="478"/>
          <ac:picMkLst>
            <pc:docMk/>
            <pc:sldMk cId="2670814064" sldId="595"/>
            <ac:picMk id="11" creationId="{21790CD6-316D-D2A2-3645-51BE3E024507}"/>
          </ac:picMkLst>
        </pc:picChg>
        <pc:picChg chg="add mod">
          <ac:chgData name="Richard Chalk" userId="287f8aa4f4de1d19" providerId="LiveId" clId="{5934C323-F763-4CD3-BAEF-A45943A9FCF0}" dt="2023-08-22T04:59:48.906" v="6709" actId="1035"/>
          <ac:picMkLst>
            <pc:docMk/>
            <pc:sldMk cId="2670814064" sldId="595"/>
            <ac:picMk id="12" creationId="{3206972B-8F03-3655-EA47-97961433EA6C}"/>
          </ac:picMkLst>
        </pc:picChg>
        <pc:picChg chg="del">
          <ac:chgData name="Richard Chalk" userId="287f8aa4f4de1d19" providerId="LiveId" clId="{5934C323-F763-4CD3-BAEF-A45943A9FCF0}" dt="2023-08-22T04:57:14.859" v="6502" actId="478"/>
          <ac:picMkLst>
            <pc:docMk/>
            <pc:sldMk cId="2670814064" sldId="595"/>
            <ac:picMk id="13" creationId="{E5E6D180-F765-0C69-D36D-9D1B14063076}"/>
          </ac:picMkLst>
        </pc:picChg>
        <pc:picChg chg="add mod">
          <ac:chgData name="Richard Chalk" userId="287f8aa4f4de1d19" providerId="LiveId" clId="{5934C323-F763-4CD3-BAEF-A45943A9FCF0}" dt="2023-08-22T04:59:44.805" v="6698" actId="1035"/>
          <ac:picMkLst>
            <pc:docMk/>
            <pc:sldMk cId="2670814064" sldId="595"/>
            <ac:picMk id="14" creationId="{9C090E65-9AD9-263B-4F31-79FE7E061338}"/>
          </ac:picMkLst>
        </pc:picChg>
        <pc:picChg chg="del">
          <ac:chgData name="Richard Chalk" userId="287f8aa4f4de1d19" providerId="LiveId" clId="{5934C323-F763-4CD3-BAEF-A45943A9FCF0}" dt="2023-08-22T04:57:14.859" v="6502" actId="478"/>
          <ac:picMkLst>
            <pc:docMk/>
            <pc:sldMk cId="2670814064" sldId="595"/>
            <ac:picMk id="8194" creationId="{906F6ED9-8749-01B4-3D5F-F5FD9091BA75}"/>
          </ac:picMkLst>
        </pc:picChg>
        <pc:cxnChg chg="mod">
          <ac:chgData name="Richard Chalk" userId="287f8aa4f4de1d19" providerId="LiveId" clId="{5934C323-F763-4CD3-BAEF-A45943A9FCF0}" dt="2023-08-22T04:58:44.494" v="6615" actId="1038"/>
          <ac:cxnSpMkLst>
            <pc:docMk/>
            <pc:sldMk cId="2670814064" sldId="595"/>
            <ac:cxnSpMk id="4" creationId="{8E10E644-46F5-F891-B4EC-377F5D56B5D8}"/>
          </ac:cxnSpMkLst>
        </pc:cxnChg>
      </pc:sldChg>
      <pc:sldChg chg="modSp add mod">
        <pc:chgData name="Richard Chalk" userId="287f8aa4f4de1d19" providerId="LiveId" clId="{5934C323-F763-4CD3-BAEF-A45943A9FCF0}" dt="2023-08-22T05:25:14.959" v="7045" actId="20577"/>
        <pc:sldMkLst>
          <pc:docMk/>
          <pc:sldMk cId="3592761595" sldId="596"/>
        </pc:sldMkLst>
        <pc:spChg chg="mod">
          <ac:chgData name="Richard Chalk" userId="287f8aa4f4de1d19" providerId="LiveId" clId="{5934C323-F763-4CD3-BAEF-A45943A9FCF0}" dt="2023-08-22T05:25:14.959" v="7045" actId="20577"/>
          <ac:spMkLst>
            <pc:docMk/>
            <pc:sldMk cId="3592761595" sldId="596"/>
            <ac:spMk id="118" creationId="{00000000-0000-0000-0000-000000000000}"/>
          </ac:spMkLst>
        </pc:spChg>
      </pc:sldChg>
    </pc:docChg>
  </pc:docChgLst>
  <pc:docChgLst>
    <pc:chgData name="Richard Chalk" userId="287f8aa4f4de1d19" providerId="LiveId" clId="{2B8EF38D-F199-4A46-BF3A-8383621CB477}"/>
    <pc:docChg chg="undo custSel addSld delSld modSld sldOrd">
      <pc:chgData name="Richard Chalk" userId="287f8aa4f4de1d19" providerId="LiveId" clId="{2B8EF38D-F199-4A46-BF3A-8383621CB477}" dt="2023-06-30T05:26:45.855" v="7539" actId="207"/>
      <pc:docMkLst>
        <pc:docMk/>
      </pc:docMkLst>
      <pc:sldChg chg="delSp modSp mod">
        <pc:chgData name="Richard Chalk" userId="287f8aa4f4de1d19" providerId="LiveId" clId="{2B8EF38D-F199-4A46-BF3A-8383621CB477}" dt="2023-06-27T19:46:12.742" v="6972" actId="113"/>
        <pc:sldMkLst>
          <pc:docMk/>
          <pc:sldMk cId="0" sldId="299"/>
        </pc:sldMkLst>
        <pc:spChg chg="del">
          <ac:chgData name="Richard Chalk" userId="287f8aa4f4de1d19" providerId="LiveId" clId="{2B8EF38D-F199-4A46-BF3A-8383621CB477}" dt="2023-06-27T05:24:47.360" v="151" actId="478"/>
          <ac:spMkLst>
            <pc:docMk/>
            <pc:sldMk cId="0" sldId="299"/>
            <ac:spMk id="8" creationId="{7A08CD1E-4C90-50E0-01D6-BAB4795911B6}"/>
          </ac:spMkLst>
        </pc:spChg>
        <pc:spChg chg="mod">
          <ac:chgData name="Richard Chalk" userId="287f8aa4f4de1d19" providerId="LiveId" clId="{2B8EF38D-F199-4A46-BF3A-8383621CB477}" dt="2023-06-27T05:24:30.924" v="150" actId="20577"/>
          <ac:spMkLst>
            <pc:docMk/>
            <pc:sldMk cId="0" sldId="299"/>
            <ac:spMk id="18" creationId="{CBF4E8CD-055F-8FAC-58DB-DB42DE1E6C1D}"/>
          </ac:spMkLst>
        </pc:spChg>
        <pc:spChg chg="mod">
          <ac:chgData name="Richard Chalk" userId="287f8aa4f4de1d19" providerId="LiveId" clId="{2B8EF38D-F199-4A46-BF3A-8383621CB477}" dt="2023-06-27T19:46:12.742" v="6972" actId="113"/>
          <ac:spMkLst>
            <pc:docMk/>
            <pc:sldMk cId="0" sldId="299"/>
            <ac:spMk id="658" creationId="{00000000-0000-0000-0000-000000000000}"/>
          </ac:spMkLst>
        </pc:spChg>
        <pc:picChg chg="del">
          <ac:chgData name="Richard Chalk" userId="287f8aa4f4de1d19" providerId="LiveId" clId="{2B8EF38D-F199-4A46-BF3A-8383621CB477}" dt="2023-06-27T05:25:50.907" v="202" actId="478"/>
          <ac:picMkLst>
            <pc:docMk/>
            <pc:sldMk cId="0" sldId="299"/>
            <ac:picMk id="21" creationId="{1B8AA42F-ACD4-7A8D-2D04-74F65ED2DCB1}"/>
          </ac:picMkLst>
        </pc:picChg>
        <pc:picChg chg="mod">
          <ac:chgData name="Richard Chalk" userId="287f8aa4f4de1d19" providerId="LiveId" clId="{2B8EF38D-F199-4A46-BF3A-8383621CB477}" dt="2023-06-27T05:24:26.915" v="148" actId="1037"/>
          <ac:picMkLst>
            <pc:docMk/>
            <pc:sldMk cId="0" sldId="299"/>
            <ac:picMk id="22" creationId="{53FCFF29-1F86-5077-300D-DF8167D1E2EF}"/>
          </ac:picMkLst>
        </pc:picChg>
      </pc:sldChg>
      <pc:sldChg chg="modSp mod">
        <pc:chgData name="Richard Chalk" userId="287f8aa4f4de1d19" providerId="LiveId" clId="{2B8EF38D-F199-4A46-BF3A-8383621CB477}" dt="2023-06-27T05:20:58.747" v="11" actId="20577"/>
        <pc:sldMkLst>
          <pc:docMk/>
          <pc:sldMk cId="3213385662" sldId="309"/>
        </pc:sldMkLst>
        <pc:spChg chg="mod">
          <ac:chgData name="Richard Chalk" userId="287f8aa4f4de1d19" providerId="LiveId" clId="{2B8EF38D-F199-4A46-BF3A-8383621CB477}" dt="2023-06-27T05:20:58.747" v="11" actId="20577"/>
          <ac:spMkLst>
            <pc:docMk/>
            <pc:sldMk cId="3213385662" sldId="309"/>
            <ac:spMk id="118" creationId="{00000000-0000-0000-0000-000000000000}"/>
          </ac:spMkLst>
        </pc:spChg>
      </pc:sldChg>
      <pc:sldChg chg="addSp delSp modSp add mod modNotesTx">
        <pc:chgData name="Richard Chalk" userId="287f8aa4f4de1d19" providerId="LiveId" clId="{2B8EF38D-F199-4A46-BF3A-8383621CB477}" dt="2023-06-27T14:34:11.076" v="6169"/>
        <pc:sldMkLst>
          <pc:docMk/>
          <pc:sldMk cId="2114022562" sldId="382"/>
        </pc:sldMkLst>
        <pc:spChg chg="add del mod">
          <ac:chgData name="Richard Chalk" userId="287f8aa4f4de1d19" providerId="LiveId" clId="{2B8EF38D-F199-4A46-BF3A-8383621CB477}" dt="2023-06-27T13:15:44.758" v="4129" actId="478"/>
          <ac:spMkLst>
            <pc:docMk/>
            <pc:sldMk cId="2114022562" sldId="382"/>
            <ac:spMk id="2" creationId="{5817A5A0-C241-207F-873E-601A2D270C2F}"/>
          </ac:spMkLst>
        </pc:spChg>
        <pc:spChg chg="del">
          <ac:chgData name="Richard Chalk" userId="287f8aa4f4de1d19" providerId="LiveId" clId="{2B8EF38D-F199-4A46-BF3A-8383621CB477}" dt="2023-06-27T13:23:49.944" v="4228" actId="478"/>
          <ac:spMkLst>
            <pc:docMk/>
            <pc:sldMk cId="2114022562" sldId="382"/>
            <ac:spMk id="26" creationId="{F638FA4B-661B-DB96-C35F-957F1D44DD79}"/>
          </ac:spMkLst>
        </pc:spChg>
        <pc:spChg chg="del">
          <ac:chgData name="Richard Chalk" userId="287f8aa4f4de1d19" providerId="LiveId" clId="{2B8EF38D-F199-4A46-BF3A-8383621CB477}" dt="2023-06-27T13:23:49.944" v="4228" actId="478"/>
          <ac:spMkLst>
            <pc:docMk/>
            <pc:sldMk cId="2114022562" sldId="382"/>
            <ac:spMk id="27" creationId="{42D76D80-E41E-5A19-BFA7-B691B009E6C2}"/>
          </ac:spMkLst>
        </pc:spChg>
        <pc:spChg chg="del">
          <ac:chgData name="Richard Chalk" userId="287f8aa4f4de1d19" providerId="LiveId" clId="{2B8EF38D-F199-4A46-BF3A-8383621CB477}" dt="2023-06-27T13:23:49.944" v="4228" actId="478"/>
          <ac:spMkLst>
            <pc:docMk/>
            <pc:sldMk cId="2114022562" sldId="382"/>
            <ac:spMk id="28" creationId="{F70A803B-DCC1-55F7-74F6-85D4DDF8679D}"/>
          </ac:spMkLst>
        </pc:spChg>
        <pc:spChg chg="del">
          <ac:chgData name="Richard Chalk" userId="287f8aa4f4de1d19" providerId="LiveId" clId="{2B8EF38D-F199-4A46-BF3A-8383621CB477}" dt="2023-06-27T13:23:49.944" v="4228" actId="478"/>
          <ac:spMkLst>
            <pc:docMk/>
            <pc:sldMk cId="2114022562" sldId="382"/>
            <ac:spMk id="29" creationId="{F0C8511C-D8D8-1032-A193-C4296DEDC4E5}"/>
          </ac:spMkLst>
        </pc:spChg>
        <pc:spChg chg="del">
          <ac:chgData name="Richard Chalk" userId="287f8aa4f4de1d19" providerId="LiveId" clId="{2B8EF38D-F199-4A46-BF3A-8383621CB477}" dt="2023-06-27T13:23:49.944" v="4228" actId="478"/>
          <ac:spMkLst>
            <pc:docMk/>
            <pc:sldMk cId="2114022562" sldId="382"/>
            <ac:spMk id="30" creationId="{05A48DB6-EA47-0587-77D5-ED41856D6EEA}"/>
          </ac:spMkLst>
        </pc:spChg>
        <pc:spChg chg="del">
          <ac:chgData name="Richard Chalk" userId="287f8aa4f4de1d19" providerId="LiveId" clId="{2B8EF38D-F199-4A46-BF3A-8383621CB477}" dt="2023-06-27T13:23:49.944" v="4228" actId="478"/>
          <ac:spMkLst>
            <pc:docMk/>
            <pc:sldMk cId="2114022562" sldId="382"/>
            <ac:spMk id="31" creationId="{1C4BA9F4-587C-2266-D0BD-8CDC5082CE1A}"/>
          </ac:spMkLst>
        </pc:spChg>
        <pc:spChg chg="del">
          <ac:chgData name="Richard Chalk" userId="287f8aa4f4de1d19" providerId="LiveId" clId="{2B8EF38D-F199-4A46-BF3A-8383621CB477}" dt="2023-06-27T13:23:49.944" v="4228" actId="478"/>
          <ac:spMkLst>
            <pc:docMk/>
            <pc:sldMk cId="2114022562" sldId="382"/>
            <ac:spMk id="32" creationId="{3DB36E48-4EF1-869D-FDC3-78F353DBE937}"/>
          </ac:spMkLst>
        </pc:spChg>
        <pc:spChg chg="del">
          <ac:chgData name="Richard Chalk" userId="287f8aa4f4de1d19" providerId="LiveId" clId="{2B8EF38D-F199-4A46-BF3A-8383621CB477}" dt="2023-06-27T13:23:49.944" v="4228" actId="478"/>
          <ac:spMkLst>
            <pc:docMk/>
            <pc:sldMk cId="2114022562" sldId="382"/>
            <ac:spMk id="33" creationId="{F61A159D-BAB7-C28F-73B3-327C5C08EBC8}"/>
          </ac:spMkLst>
        </pc:spChg>
        <pc:spChg chg="mod">
          <ac:chgData name="Richard Chalk" userId="287f8aa4f4de1d19" providerId="LiveId" clId="{2B8EF38D-F199-4A46-BF3A-8383621CB477}" dt="2023-06-27T14:34:11.076" v="6169"/>
          <ac:spMkLst>
            <pc:docMk/>
            <pc:sldMk cId="2114022562" sldId="382"/>
            <ac:spMk id="658" creationId="{00000000-0000-0000-0000-000000000000}"/>
          </ac:spMkLst>
        </pc:spChg>
        <pc:picChg chg="add del">
          <ac:chgData name="Richard Chalk" userId="287f8aa4f4de1d19" providerId="LiveId" clId="{2B8EF38D-F199-4A46-BF3A-8383621CB477}" dt="2023-06-27T13:30:25.235" v="4324" actId="478"/>
          <ac:picMkLst>
            <pc:docMk/>
            <pc:sldMk cId="2114022562" sldId="382"/>
            <ac:picMk id="3" creationId="{39D0F1A2-0780-E24F-19A1-712286291FB7}"/>
          </ac:picMkLst>
        </pc:picChg>
        <pc:picChg chg="add del mod">
          <ac:chgData name="Richard Chalk" userId="287f8aa4f4de1d19" providerId="LiveId" clId="{2B8EF38D-F199-4A46-BF3A-8383621CB477}" dt="2023-06-27T14:33:57.576" v="6168" actId="478"/>
          <ac:picMkLst>
            <pc:docMk/>
            <pc:sldMk cId="2114022562" sldId="382"/>
            <ac:picMk id="8" creationId="{E5607B56-ABC4-3CC2-B18D-157B93F6F12C}"/>
          </ac:picMkLst>
        </pc:picChg>
        <pc:picChg chg="del">
          <ac:chgData name="Richard Chalk" userId="287f8aa4f4de1d19" providerId="LiveId" clId="{2B8EF38D-F199-4A46-BF3A-8383621CB477}" dt="2023-06-27T13:23:49.944" v="4228" actId="478"/>
          <ac:picMkLst>
            <pc:docMk/>
            <pc:sldMk cId="2114022562" sldId="382"/>
            <ac:picMk id="12" creationId="{A81FE7F7-0A9A-CD08-7784-233453E23036}"/>
          </ac:picMkLst>
        </pc:picChg>
        <pc:picChg chg="del">
          <ac:chgData name="Richard Chalk" userId="287f8aa4f4de1d19" providerId="LiveId" clId="{2B8EF38D-F199-4A46-BF3A-8383621CB477}" dt="2023-06-27T13:23:49.944" v="4228" actId="478"/>
          <ac:picMkLst>
            <pc:docMk/>
            <pc:sldMk cId="2114022562" sldId="382"/>
            <ac:picMk id="13" creationId="{EDC39734-E8EA-00A9-A859-30B9B66F8837}"/>
          </ac:picMkLst>
        </pc:picChg>
        <pc:picChg chg="del">
          <ac:chgData name="Richard Chalk" userId="287f8aa4f4de1d19" providerId="LiveId" clId="{2B8EF38D-F199-4A46-BF3A-8383621CB477}" dt="2023-06-27T13:23:49.944" v="4228" actId="478"/>
          <ac:picMkLst>
            <pc:docMk/>
            <pc:sldMk cId="2114022562" sldId="382"/>
            <ac:picMk id="16" creationId="{ADC36088-711C-79F8-8748-AEE627C738AB}"/>
          </ac:picMkLst>
        </pc:picChg>
        <pc:picChg chg="del">
          <ac:chgData name="Richard Chalk" userId="287f8aa4f4de1d19" providerId="LiveId" clId="{2B8EF38D-F199-4A46-BF3A-8383621CB477}" dt="2023-06-27T13:23:49.944" v="4228" actId="478"/>
          <ac:picMkLst>
            <pc:docMk/>
            <pc:sldMk cId="2114022562" sldId="382"/>
            <ac:picMk id="17" creationId="{DF4D34D9-967E-2654-C619-76110BAD8E6C}"/>
          </ac:picMkLst>
        </pc:picChg>
        <pc:picChg chg="del">
          <ac:chgData name="Richard Chalk" userId="287f8aa4f4de1d19" providerId="LiveId" clId="{2B8EF38D-F199-4A46-BF3A-8383621CB477}" dt="2023-06-27T13:23:49.944" v="4228" actId="478"/>
          <ac:picMkLst>
            <pc:docMk/>
            <pc:sldMk cId="2114022562" sldId="382"/>
            <ac:picMk id="18" creationId="{5423F255-3008-E4D5-63D3-E1A709858FA7}"/>
          </ac:picMkLst>
        </pc:picChg>
        <pc:picChg chg="del">
          <ac:chgData name="Richard Chalk" userId="287f8aa4f4de1d19" providerId="LiveId" clId="{2B8EF38D-F199-4A46-BF3A-8383621CB477}" dt="2023-06-27T13:23:49.944" v="4228" actId="478"/>
          <ac:picMkLst>
            <pc:docMk/>
            <pc:sldMk cId="2114022562" sldId="382"/>
            <ac:picMk id="19" creationId="{F702EE85-FD2D-F24D-D336-539C1CED4375}"/>
          </ac:picMkLst>
        </pc:picChg>
        <pc:picChg chg="del">
          <ac:chgData name="Richard Chalk" userId="287f8aa4f4de1d19" providerId="LiveId" clId="{2B8EF38D-F199-4A46-BF3A-8383621CB477}" dt="2023-06-27T13:23:49.944" v="4228" actId="478"/>
          <ac:picMkLst>
            <pc:docMk/>
            <pc:sldMk cId="2114022562" sldId="382"/>
            <ac:picMk id="20" creationId="{6ABF20FB-1338-8009-784F-426CC3796880}"/>
          </ac:picMkLst>
        </pc:picChg>
        <pc:picChg chg="del">
          <ac:chgData name="Richard Chalk" userId="287f8aa4f4de1d19" providerId="LiveId" clId="{2B8EF38D-F199-4A46-BF3A-8383621CB477}" dt="2023-06-27T13:23:49.944" v="4228" actId="478"/>
          <ac:picMkLst>
            <pc:docMk/>
            <pc:sldMk cId="2114022562" sldId="382"/>
            <ac:picMk id="21" creationId="{87EDA3DF-2653-C9B7-656C-871C25C8BFB5}"/>
          </ac:picMkLst>
        </pc:picChg>
        <pc:picChg chg="del mod">
          <ac:chgData name="Richard Chalk" userId="287f8aa4f4de1d19" providerId="LiveId" clId="{2B8EF38D-F199-4A46-BF3A-8383621CB477}" dt="2023-06-27T13:22:53.178" v="4198" actId="478"/>
          <ac:picMkLst>
            <pc:docMk/>
            <pc:sldMk cId="2114022562" sldId="382"/>
            <ac:picMk id="24" creationId="{BD886426-51C3-1143-DD73-66063CC9B776}"/>
          </ac:picMkLst>
        </pc:picChg>
        <pc:picChg chg="del mod">
          <ac:chgData name="Richard Chalk" userId="287f8aa4f4de1d19" providerId="LiveId" clId="{2B8EF38D-F199-4A46-BF3A-8383621CB477}" dt="2023-06-27T13:22:54.545" v="4199" actId="478"/>
          <ac:picMkLst>
            <pc:docMk/>
            <pc:sldMk cId="2114022562" sldId="382"/>
            <ac:picMk id="25" creationId="{D6F011CB-AF44-EB06-19E4-4BF115CA687C}"/>
          </ac:picMkLst>
        </pc:picChg>
        <pc:picChg chg="add del mod">
          <ac:chgData name="Richard Chalk" userId="287f8aa4f4de1d19" providerId="LiveId" clId="{2B8EF38D-F199-4A46-BF3A-8383621CB477}" dt="2023-06-27T13:30:23.460" v="4322" actId="478"/>
          <ac:picMkLst>
            <pc:docMk/>
            <pc:sldMk cId="2114022562" sldId="382"/>
            <ac:picMk id="1026" creationId="{681B1308-480D-8AA3-0A26-CFC442D8187C}"/>
          </ac:picMkLst>
        </pc:picChg>
      </pc:sldChg>
      <pc:sldChg chg="del">
        <pc:chgData name="Richard Chalk" userId="287f8aa4f4de1d19" providerId="LiveId" clId="{2B8EF38D-F199-4A46-BF3A-8383621CB477}" dt="2023-06-27T12:35:31.931" v="3931" actId="47"/>
        <pc:sldMkLst>
          <pc:docMk/>
          <pc:sldMk cId="892267867" sldId="474"/>
        </pc:sldMkLst>
      </pc:sldChg>
      <pc:sldChg chg="addSp delSp modSp add del mod">
        <pc:chgData name="Richard Chalk" userId="287f8aa4f4de1d19" providerId="LiveId" clId="{2B8EF38D-F199-4A46-BF3A-8383621CB477}" dt="2023-06-30T05:26:45.855" v="7539" actId="207"/>
        <pc:sldMkLst>
          <pc:docMk/>
          <pc:sldMk cId="563439124" sldId="475"/>
        </pc:sldMkLst>
        <pc:spChg chg="add mod">
          <ac:chgData name="Richard Chalk" userId="287f8aa4f4de1d19" providerId="LiveId" clId="{2B8EF38D-F199-4A46-BF3A-8383621CB477}" dt="2023-06-30T05:26:45.855" v="7539" actId="207"/>
          <ac:spMkLst>
            <pc:docMk/>
            <pc:sldMk cId="563439124" sldId="475"/>
            <ac:spMk id="2" creationId="{D38A2874-AB16-9AD3-BABF-E7CFCE36C4F2}"/>
          </ac:spMkLst>
        </pc:spChg>
        <pc:spChg chg="del">
          <ac:chgData name="Richard Chalk" userId="287f8aa4f4de1d19" providerId="LiveId" clId="{2B8EF38D-F199-4A46-BF3A-8383621CB477}" dt="2023-06-30T05:25:38.059" v="7533" actId="478"/>
          <ac:spMkLst>
            <pc:docMk/>
            <pc:sldMk cId="563439124" sldId="475"/>
            <ac:spMk id="19" creationId="{69553549-72ED-2138-823F-AB6566B8077A}"/>
          </ac:spMkLst>
        </pc:spChg>
        <pc:picChg chg="del">
          <ac:chgData name="Richard Chalk" userId="287f8aa4f4de1d19" providerId="LiveId" clId="{2B8EF38D-F199-4A46-BF3A-8383621CB477}" dt="2023-06-30T05:25:36.655" v="7532" actId="478"/>
          <ac:picMkLst>
            <pc:docMk/>
            <pc:sldMk cId="563439124" sldId="475"/>
            <ac:picMk id="20" creationId="{0AB3BCD2-6FD1-72EC-C87D-3F00A078A0F3}"/>
          </ac:picMkLst>
        </pc:picChg>
      </pc:sldChg>
      <pc:sldChg chg="del">
        <pc:chgData name="Richard Chalk" userId="287f8aa4f4de1d19" providerId="LiveId" clId="{2B8EF38D-F199-4A46-BF3A-8383621CB477}" dt="2023-06-27T12:35:31.931" v="3931" actId="47"/>
        <pc:sldMkLst>
          <pc:docMk/>
          <pc:sldMk cId="4031707558" sldId="476"/>
        </pc:sldMkLst>
      </pc:sldChg>
      <pc:sldChg chg="del">
        <pc:chgData name="Richard Chalk" userId="287f8aa4f4de1d19" providerId="LiveId" clId="{2B8EF38D-F199-4A46-BF3A-8383621CB477}" dt="2023-06-27T12:35:31.931" v="3931" actId="47"/>
        <pc:sldMkLst>
          <pc:docMk/>
          <pc:sldMk cId="3854563775" sldId="477"/>
        </pc:sldMkLst>
      </pc:sldChg>
      <pc:sldChg chg="del">
        <pc:chgData name="Richard Chalk" userId="287f8aa4f4de1d19" providerId="LiveId" clId="{2B8EF38D-F199-4A46-BF3A-8383621CB477}" dt="2023-06-27T12:35:31.931" v="3931" actId="47"/>
        <pc:sldMkLst>
          <pc:docMk/>
          <pc:sldMk cId="3481574009" sldId="478"/>
        </pc:sldMkLst>
      </pc:sldChg>
      <pc:sldChg chg="del">
        <pc:chgData name="Richard Chalk" userId="287f8aa4f4de1d19" providerId="LiveId" clId="{2B8EF38D-F199-4A46-BF3A-8383621CB477}" dt="2023-06-27T12:35:31.931" v="3931" actId="47"/>
        <pc:sldMkLst>
          <pc:docMk/>
          <pc:sldMk cId="2744653544" sldId="479"/>
        </pc:sldMkLst>
      </pc:sldChg>
      <pc:sldChg chg="del">
        <pc:chgData name="Richard Chalk" userId="287f8aa4f4de1d19" providerId="LiveId" clId="{2B8EF38D-F199-4A46-BF3A-8383621CB477}" dt="2023-06-27T12:35:31.931" v="3931" actId="47"/>
        <pc:sldMkLst>
          <pc:docMk/>
          <pc:sldMk cId="2344539393" sldId="480"/>
        </pc:sldMkLst>
      </pc:sldChg>
      <pc:sldChg chg="addSp delSp modSp mod ord modNotesTx">
        <pc:chgData name="Richard Chalk" userId="287f8aa4f4de1d19" providerId="LiveId" clId="{2B8EF38D-F199-4A46-BF3A-8383621CB477}" dt="2023-06-27T20:09:00.054" v="7512" actId="20577"/>
        <pc:sldMkLst>
          <pc:docMk/>
          <pc:sldMk cId="2036756973" sldId="481"/>
        </pc:sldMkLst>
        <pc:spChg chg="mod">
          <ac:chgData name="Richard Chalk" userId="287f8aa4f4de1d19" providerId="LiveId" clId="{2B8EF38D-F199-4A46-BF3A-8383621CB477}" dt="2023-06-27T20:09:00.054" v="7512" actId="20577"/>
          <ac:spMkLst>
            <pc:docMk/>
            <pc:sldMk cId="2036756973" sldId="481"/>
            <ac:spMk id="2" creationId="{2CED0939-2445-F1A3-21AE-0A535344DD5D}"/>
          </ac:spMkLst>
        </pc:spChg>
        <pc:spChg chg="mod">
          <ac:chgData name="Richard Chalk" userId="287f8aa4f4de1d19" providerId="LiveId" clId="{2B8EF38D-F199-4A46-BF3A-8383621CB477}" dt="2023-06-27T16:40:54.638" v="6672" actId="113"/>
          <ac:spMkLst>
            <pc:docMk/>
            <pc:sldMk cId="2036756973" sldId="481"/>
            <ac:spMk id="3" creationId="{173D56EC-57A4-FE19-1901-5242223ADD72}"/>
          </ac:spMkLst>
        </pc:spChg>
        <pc:spChg chg="del">
          <ac:chgData name="Richard Chalk" userId="287f8aa4f4de1d19" providerId="LiveId" clId="{2B8EF38D-F199-4A46-BF3A-8383621CB477}" dt="2023-06-27T16:36:16.941" v="6653" actId="478"/>
          <ac:spMkLst>
            <pc:docMk/>
            <pc:sldMk cId="2036756973" sldId="481"/>
            <ac:spMk id="6" creationId="{AA3DBEFE-0B36-E64D-9BC8-6CAB98AE791F}"/>
          </ac:spMkLst>
        </pc:spChg>
        <pc:spChg chg="mod">
          <ac:chgData name="Richard Chalk" userId="287f8aa4f4de1d19" providerId="LiveId" clId="{2B8EF38D-F199-4A46-BF3A-8383621CB477}" dt="2023-06-27T12:46:27.444" v="4122" actId="20577"/>
          <ac:spMkLst>
            <pc:docMk/>
            <pc:sldMk cId="2036756973" sldId="481"/>
            <ac:spMk id="7" creationId="{EBD62573-4B50-EAD6-8C7E-C3AE6A9F45B4}"/>
          </ac:spMkLst>
        </pc:spChg>
        <pc:spChg chg="add del mod">
          <ac:chgData name="Richard Chalk" userId="287f8aa4f4de1d19" providerId="LiveId" clId="{2B8EF38D-F199-4A46-BF3A-8383621CB477}" dt="2023-06-27T15:22:13.730" v="6234" actId="478"/>
          <ac:spMkLst>
            <pc:docMk/>
            <pc:sldMk cId="2036756973" sldId="481"/>
            <ac:spMk id="8" creationId="{B95AA0FD-51A2-900C-DA46-96027AAFB65A}"/>
          </ac:spMkLst>
        </pc:spChg>
        <pc:spChg chg="del">
          <ac:chgData name="Richard Chalk" userId="287f8aa4f4de1d19" providerId="LiveId" clId="{2B8EF38D-F199-4A46-BF3A-8383621CB477}" dt="2023-06-27T15:22:16.986" v="6235" actId="478"/>
          <ac:spMkLst>
            <pc:docMk/>
            <pc:sldMk cId="2036756973" sldId="481"/>
            <ac:spMk id="15" creationId="{224494BA-550F-E31C-2124-83DDE4ED3720}"/>
          </ac:spMkLst>
        </pc:spChg>
        <pc:spChg chg="del">
          <ac:chgData name="Richard Chalk" userId="287f8aa4f4de1d19" providerId="LiveId" clId="{2B8EF38D-F199-4A46-BF3A-8383621CB477}" dt="2023-06-27T15:22:16.986" v="6235" actId="478"/>
          <ac:spMkLst>
            <pc:docMk/>
            <pc:sldMk cId="2036756973" sldId="481"/>
            <ac:spMk id="17" creationId="{B26AB41B-4B6F-4DD4-94E4-D10A41809965}"/>
          </ac:spMkLst>
        </pc:spChg>
        <pc:spChg chg="del">
          <ac:chgData name="Richard Chalk" userId="287f8aa4f4de1d19" providerId="LiveId" clId="{2B8EF38D-F199-4A46-BF3A-8383621CB477}" dt="2023-06-27T15:22:16.986" v="6235" actId="478"/>
          <ac:spMkLst>
            <pc:docMk/>
            <pc:sldMk cId="2036756973" sldId="481"/>
            <ac:spMk id="18" creationId="{2792C14D-24DC-AFA9-E3FF-6129920D5213}"/>
          </ac:spMkLst>
        </pc:spChg>
        <pc:spChg chg="del">
          <ac:chgData name="Richard Chalk" userId="287f8aa4f4de1d19" providerId="LiveId" clId="{2B8EF38D-F199-4A46-BF3A-8383621CB477}" dt="2023-06-27T15:22:16.986" v="6235" actId="478"/>
          <ac:spMkLst>
            <pc:docMk/>
            <pc:sldMk cId="2036756973" sldId="481"/>
            <ac:spMk id="19" creationId="{4912EBB0-76F4-9205-033F-A70FDEFC0A24}"/>
          </ac:spMkLst>
        </pc:spChg>
        <pc:spChg chg="del">
          <ac:chgData name="Richard Chalk" userId="287f8aa4f4de1d19" providerId="LiveId" clId="{2B8EF38D-F199-4A46-BF3A-8383621CB477}" dt="2023-06-27T15:22:16.986" v="6235" actId="478"/>
          <ac:spMkLst>
            <pc:docMk/>
            <pc:sldMk cId="2036756973" sldId="481"/>
            <ac:spMk id="20" creationId="{2A59015F-9B46-EFE3-3A35-A5D6592A6630}"/>
          </ac:spMkLst>
        </pc:spChg>
        <pc:picChg chg="add mod">
          <ac:chgData name="Richard Chalk" userId="287f8aa4f4de1d19" providerId="LiveId" clId="{2B8EF38D-F199-4A46-BF3A-8383621CB477}" dt="2023-06-27T15:27:06.848" v="6397" actId="1076"/>
          <ac:picMkLst>
            <pc:docMk/>
            <pc:sldMk cId="2036756973" sldId="481"/>
            <ac:picMk id="9" creationId="{32DF6D44-B182-EFD2-374E-4BBF4D070D38}"/>
          </ac:picMkLst>
        </pc:picChg>
        <pc:picChg chg="del">
          <ac:chgData name="Richard Chalk" userId="287f8aa4f4de1d19" providerId="LiveId" clId="{2B8EF38D-F199-4A46-BF3A-8383621CB477}" dt="2023-06-27T15:27:03.785" v="6395" actId="478"/>
          <ac:picMkLst>
            <pc:docMk/>
            <pc:sldMk cId="2036756973" sldId="481"/>
            <ac:picMk id="10" creationId="{62C8EA3D-8CA7-9E89-8F8D-33F2C192B73F}"/>
          </ac:picMkLst>
        </pc:picChg>
        <pc:picChg chg="del">
          <ac:chgData name="Richard Chalk" userId="287f8aa4f4de1d19" providerId="LiveId" clId="{2B8EF38D-F199-4A46-BF3A-8383621CB477}" dt="2023-06-27T15:22:16.986" v="6235" actId="478"/>
          <ac:picMkLst>
            <pc:docMk/>
            <pc:sldMk cId="2036756973" sldId="481"/>
            <ac:picMk id="12" creationId="{11805E21-785A-35E6-4E26-81D769067897}"/>
          </ac:picMkLst>
        </pc:picChg>
        <pc:picChg chg="add mod">
          <ac:chgData name="Richard Chalk" userId="287f8aa4f4de1d19" providerId="LiveId" clId="{2B8EF38D-F199-4A46-BF3A-8383621CB477}" dt="2023-06-27T15:27:24.009" v="6400" actId="1076"/>
          <ac:picMkLst>
            <pc:docMk/>
            <pc:sldMk cId="2036756973" sldId="481"/>
            <ac:picMk id="2050" creationId="{F9266B3F-397F-4713-459E-E52C5ACD1BD1}"/>
          </ac:picMkLst>
        </pc:picChg>
      </pc:sldChg>
      <pc:sldChg chg="addSp delSp modSp new del">
        <pc:chgData name="Richard Chalk" userId="287f8aa4f4de1d19" providerId="LiveId" clId="{2B8EF38D-F199-4A46-BF3A-8383621CB477}" dt="2023-06-27T12:35:31.931" v="3931" actId="47"/>
        <pc:sldMkLst>
          <pc:docMk/>
          <pc:sldMk cId="169907434" sldId="482"/>
        </pc:sldMkLst>
        <pc:picChg chg="add del mod">
          <ac:chgData name="Richard Chalk" userId="287f8aa4f4de1d19" providerId="LiveId" clId="{2B8EF38D-F199-4A46-BF3A-8383621CB477}" dt="2023-06-27T09:26:26.780" v="1813" actId="478"/>
          <ac:picMkLst>
            <pc:docMk/>
            <pc:sldMk cId="169907434" sldId="482"/>
            <ac:picMk id="4" creationId="{35E1A057-2579-A66A-EF19-AAF1FD2B17B5}"/>
          </ac:picMkLst>
        </pc:picChg>
        <pc:picChg chg="add mod">
          <ac:chgData name="Richard Chalk" userId="287f8aa4f4de1d19" providerId="LiveId" clId="{2B8EF38D-F199-4A46-BF3A-8383621CB477}" dt="2023-06-27T09:26:28.250" v="1815" actId="1076"/>
          <ac:picMkLst>
            <pc:docMk/>
            <pc:sldMk cId="169907434" sldId="482"/>
            <ac:picMk id="5" creationId="{B8905603-0717-B390-6B37-B9CCC9412CC7}"/>
          </ac:picMkLst>
        </pc:picChg>
      </pc:sldChg>
      <pc:sldChg chg="addSp delSp modSp add mod modNotesTx">
        <pc:chgData name="Richard Chalk" userId="287f8aa4f4de1d19" providerId="LiveId" clId="{2B8EF38D-F199-4A46-BF3A-8383621CB477}" dt="2023-06-27T12:37:03.111" v="3993" actId="20577"/>
        <pc:sldMkLst>
          <pc:docMk/>
          <pc:sldMk cId="1319024975" sldId="483"/>
        </pc:sldMkLst>
        <pc:spChg chg="add mod">
          <ac:chgData name="Richard Chalk" userId="287f8aa4f4de1d19" providerId="LiveId" clId="{2B8EF38D-F199-4A46-BF3A-8383621CB477}" dt="2023-06-27T09:19:31.038" v="1722" actId="1035"/>
          <ac:spMkLst>
            <pc:docMk/>
            <pc:sldMk cId="1319024975" sldId="483"/>
            <ac:spMk id="4" creationId="{C59B6E37-88CF-04BB-6312-3CAC0D7FDFFA}"/>
          </ac:spMkLst>
        </pc:spChg>
        <pc:spChg chg="mod">
          <ac:chgData name="Richard Chalk" userId="287f8aa4f4de1d19" providerId="LiveId" clId="{2B8EF38D-F199-4A46-BF3A-8383621CB477}" dt="2023-06-27T05:28:40.003" v="288" actId="5793"/>
          <ac:spMkLst>
            <pc:docMk/>
            <pc:sldMk cId="1319024975" sldId="483"/>
            <ac:spMk id="7" creationId="{EBD62573-4B50-EAD6-8C7E-C3AE6A9F45B4}"/>
          </ac:spMkLst>
        </pc:spChg>
        <pc:spChg chg="add mod">
          <ac:chgData name="Richard Chalk" userId="287f8aa4f4de1d19" providerId="LiveId" clId="{2B8EF38D-F199-4A46-BF3A-8383621CB477}" dt="2023-06-27T09:19:37.700" v="1735" actId="1035"/>
          <ac:spMkLst>
            <pc:docMk/>
            <pc:sldMk cId="1319024975" sldId="483"/>
            <ac:spMk id="8" creationId="{38EF6CD7-D08C-822A-968F-FF44094FA0C5}"/>
          </ac:spMkLst>
        </pc:spChg>
        <pc:spChg chg="add mod">
          <ac:chgData name="Richard Chalk" userId="287f8aa4f4de1d19" providerId="LiveId" clId="{2B8EF38D-F199-4A46-BF3A-8383621CB477}" dt="2023-06-27T12:36:56.530" v="3971" actId="207"/>
          <ac:spMkLst>
            <pc:docMk/>
            <pc:sldMk cId="1319024975" sldId="483"/>
            <ac:spMk id="9" creationId="{26D40B01-6AE6-77B1-256D-1EC3CAF09D19}"/>
          </ac:spMkLst>
        </pc:spChg>
        <pc:spChg chg="add del mod">
          <ac:chgData name="Richard Chalk" userId="287f8aa4f4de1d19" providerId="LiveId" clId="{2B8EF38D-F199-4A46-BF3A-8383621CB477}" dt="2023-06-27T05:40:58.095" v="629"/>
          <ac:spMkLst>
            <pc:docMk/>
            <pc:sldMk cId="1319024975" sldId="483"/>
            <ac:spMk id="10" creationId="{6FF00B54-E5BD-0391-FA81-0680B9B35AF7}"/>
          </ac:spMkLst>
        </pc:spChg>
        <pc:spChg chg="add del mod">
          <ac:chgData name="Richard Chalk" userId="287f8aa4f4de1d19" providerId="LiveId" clId="{2B8EF38D-F199-4A46-BF3A-8383621CB477}" dt="2023-06-27T05:47:35.010" v="652" actId="478"/>
          <ac:spMkLst>
            <pc:docMk/>
            <pc:sldMk cId="1319024975" sldId="483"/>
            <ac:spMk id="11" creationId="{F64519A8-8CE6-3C33-D55A-C7D380E229CA}"/>
          </ac:spMkLst>
        </pc:spChg>
        <pc:spChg chg="del">
          <ac:chgData name="Richard Chalk" userId="287f8aa4f4de1d19" providerId="LiveId" clId="{2B8EF38D-F199-4A46-BF3A-8383621CB477}" dt="2023-06-27T05:28:33.265" v="272" actId="478"/>
          <ac:spMkLst>
            <pc:docMk/>
            <pc:sldMk cId="1319024975" sldId="483"/>
            <ac:spMk id="16" creationId="{96566620-CF4E-3E72-DF17-BDE7523AD6EA}"/>
          </ac:spMkLst>
        </pc:spChg>
        <pc:spChg chg="del">
          <ac:chgData name="Richard Chalk" userId="287f8aa4f4de1d19" providerId="LiveId" clId="{2B8EF38D-F199-4A46-BF3A-8383621CB477}" dt="2023-06-27T05:28:43.832" v="289" actId="478"/>
          <ac:spMkLst>
            <pc:docMk/>
            <pc:sldMk cId="1319024975" sldId="483"/>
            <ac:spMk id="18" creationId="{CBF4E8CD-055F-8FAC-58DB-DB42DE1E6C1D}"/>
          </ac:spMkLst>
        </pc:spChg>
        <pc:spChg chg="del mod">
          <ac:chgData name="Richard Chalk" userId="287f8aa4f4de1d19" providerId="LiveId" clId="{2B8EF38D-F199-4A46-BF3A-8383621CB477}" dt="2023-06-27T05:29:04.612" v="330" actId="478"/>
          <ac:spMkLst>
            <pc:docMk/>
            <pc:sldMk cId="1319024975" sldId="483"/>
            <ac:spMk id="658" creationId="{00000000-0000-0000-0000-000000000000}"/>
          </ac:spMkLst>
        </pc:spChg>
        <pc:picChg chg="add mod">
          <ac:chgData name="Richard Chalk" userId="287f8aa4f4de1d19" providerId="LiveId" clId="{2B8EF38D-F199-4A46-BF3A-8383621CB477}" dt="2023-06-27T06:02:12.073" v="1204" actId="1036"/>
          <ac:picMkLst>
            <pc:docMk/>
            <pc:sldMk cId="1319024975" sldId="483"/>
            <ac:picMk id="3" creationId="{C2B4F5D3-86C4-375C-0EA0-93312FA8E23E}"/>
          </ac:picMkLst>
        </pc:picChg>
        <pc:picChg chg="add del mod">
          <ac:chgData name="Richard Chalk" userId="287f8aa4f4de1d19" providerId="LiveId" clId="{2B8EF38D-F199-4A46-BF3A-8383621CB477}" dt="2023-06-27T05:47:35.010" v="652" actId="478"/>
          <ac:picMkLst>
            <pc:docMk/>
            <pc:sldMk cId="1319024975" sldId="483"/>
            <ac:picMk id="12" creationId="{267354F5-3343-B16C-64E1-8B3BFB325C9D}"/>
          </ac:picMkLst>
        </pc:picChg>
        <pc:picChg chg="del">
          <ac:chgData name="Richard Chalk" userId="287f8aa4f4de1d19" providerId="LiveId" clId="{2B8EF38D-F199-4A46-BF3A-8383621CB477}" dt="2023-06-27T05:28:33.265" v="272" actId="478"/>
          <ac:picMkLst>
            <pc:docMk/>
            <pc:sldMk cId="1319024975" sldId="483"/>
            <ac:picMk id="17" creationId="{229C80BF-A635-6C84-B4E9-10BA8B4465FD}"/>
          </ac:picMkLst>
        </pc:picChg>
        <pc:picChg chg="del">
          <ac:chgData name="Richard Chalk" userId="287f8aa4f4de1d19" providerId="LiveId" clId="{2B8EF38D-F199-4A46-BF3A-8383621CB477}" dt="2023-06-27T05:28:50.289" v="318" actId="478"/>
          <ac:picMkLst>
            <pc:docMk/>
            <pc:sldMk cId="1319024975" sldId="483"/>
            <ac:picMk id="22" creationId="{53FCFF29-1F86-5077-300D-DF8167D1E2EF}"/>
          </ac:picMkLst>
        </pc:picChg>
      </pc:sldChg>
      <pc:sldChg chg="addSp delSp modSp add mod ord modNotesTx">
        <pc:chgData name="Richard Chalk" userId="287f8aa4f4de1d19" providerId="LiveId" clId="{2B8EF38D-F199-4A46-BF3A-8383621CB477}" dt="2023-06-27T19:47:01.228" v="6981" actId="20577"/>
        <pc:sldMkLst>
          <pc:docMk/>
          <pc:sldMk cId="4156328404" sldId="484"/>
        </pc:sldMkLst>
        <pc:spChg chg="mod">
          <ac:chgData name="Richard Chalk" userId="287f8aa4f4de1d19" providerId="LiveId" clId="{2B8EF38D-F199-4A46-BF3A-8383621CB477}" dt="2023-06-27T19:46:31.548" v="6976" actId="20577"/>
          <ac:spMkLst>
            <pc:docMk/>
            <pc:sldMk cId="4156328404" sldId="484"/>
            <ac:spMk id="2" creationId="{2CED0939-2445-F1A3-21AE-0A535344DD5D}"/>
          </ac:spMkLst>
        </pc:spChg>
        <pc:spChg chg="mod">
          <ac:chgData name="Richard Chalk" userId="287f8aa4f4de1d19" providerId="LiveId" clId="{2B8EF38D-F199-4A46-BF3A-8383621CB477}" dt="2023-06-27T19:47:01.228" v="6981" actId="20577"/>
          <ac:spMkLst>
            <pc:docMk/>
            <pc:sldMk cId="4156328404" sldId="484"/>
            <ac:spMk id="3" creationId="{173D56EC-57A4-FE19-1901-5242223ADD72}"/>
          </ac:spMkLst>
        </pc:spChg>
        <pc:spChg chg="mod">
          <ac:chgData name="Richard Chalk" userId="287f8aa4f4de1d19" providerId="LiveId" clId="{2B8EF38D-F199-4A46-BF3A-8383621CB477}" dt="2023-06-27T05:35:02.994" v="491" actId="20577"/>
          <ac:spMkLst>
            <pc:docMk/>
            <pc:sldMk cId="4156328404" sldId="484"/>
            <ac:spMk id="7" creationId="{EBD62573-4B50-EAD6-8C7E-C3AE6A9F45B4}"/>
          </ac:spMkLst>
        </pc:spChg>
        <pc:spChg chg="del">
          <ac:chgData name="Richard Chalk" userId="287f8aa4f4de1d19" providerId="LiveId" clId="{2B8EF38D-F199-4A46-BF3A-8383621CB477}" dt="2023-06-27T05:37:07.651" v="524" actId="478"/>
          <ac:spMkLst>
            <pc:docMk/>
            <pc:sldMk cId="4156328404" sldId="484"/>
            <ac:spMk id="13" creationId="{5CF27FB5-ED98-C38F-CDBF-D46947BB8F14}"/>
          </ac:spMkLst>
        </pc:spChg>
        <pc:picChg chg="add del mod">
          <ac:chgData name="Richard Chalk" userId="287f8aa4f4de1d19" providerId="LiveId" clId="{2B8EF38D-F199-4A46-BF3A-8383621CB477}" dt="2023-06-27T05:34:27.087" v="486" actId="478"/>
          <ac:picMkLst>
            <pc:docMk/>
            <pc:sldMk cId="4156328404" sldId="484"/>
            <ac:picMk id="8" creationId="{5C2FEE95-F1D5-47F2-20CD-2EDF37DFA0A9}"/>
          </ac:picMkLst>
        </pc:picChg>
        <pc:picChg chg="del">
          <ac:chgData name="Richard Chalk" userId="287f8aa4f4de1d19" providerId="LiveId" clId="{2B8EF38D-F199-4A46-BF3A-8383621CB477}" dt="2023-06-27T05:35:18.592" v="494" actId="478"/>
          <ac:picMkLst>
            <pc:docMk/>
            <pc:sldMk cId="4156328404" sldId="484"/>
            <ac:picMk id="9" creationId="{7004119C-2EEA-FFA0-C122-6888D8A1EB13}"/>
          </ac:picMkLst>
        </pc:picChg>
        <pc:picChg chg="del">
          <ac:chgData name="Richard Chalk" userId="287f8aa4f4de1d19" providerId="LiveId" clId="{2B8EF38D-F199-4A46-BF3A-8383621CB477}" dt="2023-06-27T05:37:28.003" v="526" actId="478"/>
          <ac:picMkLst>
            <pc:docMk/>
            <pc:sldMk cId="4156328404" sldId="484"/>
            <ac:picMk id="10" creationId="{8468BF85-5761-0A34-326E-206C9D75D00D}"/>
          </ac:picMkLst>
        </pc:picChg>
        <pc:picChg chg="del">
          <ac:chgData name="Richard Chalk" userId="287f8aa4f4de1d19" providerId="LiveId" clId="{2B8EF38D-F199-4A46-BF3A-8383621CB477}" dt="2023-06-27T05:37:09.888" v="525" actId="478"/>
          <ac:picMkLst>
            <pc:docMk/>
            <pc:sldMk cId="4156328404" sldId="484"/>
            <ac:picMk id="11" creationId="{FB8FC169-B893-869F-1AE2-8B680A6044DA}"/>
          </ac:picMkLst>
        </pc:picChg>
        <pc:picChg chg="add mod">
          <ac:chgData name="Richard Chalk" userId="287f8aa4f4de1d19" providerId="LiveId" clId="{2B8EF38D-F199-4A46-BF3A-8383621CB477}" dt="2023-06-27T05:36:00.937" v="512" actId="1038"/>
          <ac:picMkLst>
            <pc:docMk/>
            <pc:sldMk cId="4156328404" sldId="484"/>
            <ac:picMk id="12" creationId="{7A7D72AE-7E57-C71E-1753-E7C9F7ED3A93}"/>
          </ac:picMkLst>
        </pc:picChg>
        <pc:picChg chg="del">
          <ac:chgData name="Richard Chalk" userId="287f8aa4f4de1d19" providerId="LiveId" clId="{2B8EF38D-F199-4A46-BF3A-8383621CB477}" dt="2023-06-27T05:37:07.651" v="524" actId="478"/>
          <ac:picMkLst>
            <pc:docMk/>
            <pc:sldMk cId="4156328404" sldId="484"/>
            <ac:picMk id="14" creationId="{F3EEE21B-D3CD-1AE1-F19A-A094EFFCA046}"/>
          </ac:picMkLst>
        </pc:picChg>
      </pc:sldChg>
      <pc:sldChg chg="addSp delSp modSp add mod modNotesTx">
        <pc:chgData name="Richard Chalk" userId="287f8aa4f4de1d19" providerId="LiveId" clId="{2B8EF38D-F199-4A46-BF3A-8383621CB477}" dt="2023-06-27T19:51:26.762" v="7065" actId="6549"/>
        <pc:sldMkLst>
          <pc:docMk/>
          <pc:sldMk cId="1536480318" sldId="485"/>
        </pc:sldMkLst>
        <pc:spChg chg="mod">
          <ac:chgData name="Richard Chalk" userId="287f8aa4f4de1d19" providerId="LiveId" clId="{2B8EF38D-F199-4A46-BF3A-8383621CB477}" dt="2023-06-27T06:03:36.946" v="1245" actId="207"/>
          <ac:spMkLst>
            <pc:docMk/>
            <pc:sldMk cId="1536480318" sldId="485"/>
            <ac:spMk id="2" creationId="{2CED0939-2445-F1A3-21AE-0A535344DD5D}"/>
          </ac:spMkLst>
        </pc:spChg>
        <pc:spChg chg="del mod">
          <ac:chgData name="Richard Chalk" userId="287f8aa4f4de1d19" providerId="LiveId" clId="{2B8EF38D-F199-4A46-BF3A-8383621CB477}" dt="2023-06-27T05:59:52.414" v="1033" actId="478"/>
          <ac:spMkLst>
            <pc:docMk/>
            <pc:sldMk cId="1536480318" sldId="485"/>
            <ac:spMk id="3" creationId="{173D56EC-57A4-FE19-1901-5242223ADD72}"/>
          </ac:spMkLst>
        </pc:spChg>
        <pc:spChg chg="mod">
          <ac:chgData name="Richard Chalk" userId="287f8aa4f4de1d19" providerId="LiveId" clId="{2B8EF38D-F199-4A46-BF3A-8383621CB477}" dt="2023-06-27T05:48:02.688" v="663" actId="20577"/>
          <ac:spMkLst>
            <pc:docMk/>
            <pc:sldMk cId="1536480318" sldId="485"/>
            <ac:spMk id="7" creationId="{EBD62573-4B50-EAD6-8C7E-C3AE6A9F45B4}"/>
          </ac:spMkLst>
        </pc:spChg>
        <pc:spChg chg="add mod">
          <ac:chgData name="Richard Chalk" userId="287f8aa4f4de1d19" providerId="LiveId" clId="{2B8EF38D-F199-4A46-BF3A-8383621CB477}" dt="2023-06-27T06:01:06.996" v="1135" actId="207"/>
          <ac:spMkLst>
            <pc:docMk/>
            <pc:sldMk cId="1536480318" sldId="485"/>
            <ac:spMk id="13" creationId="{D1B501A1-7D15-98FC-7701-F46C48B64ECD}"/>
          </ac:spMkLst>
        </pc:spChg>
        <pc:spChg chg="add mod">
          <ac:chgData name="Richard Chalk" userId="287f8aa4f4de1d19" providerId="LiveId" clId="{2B8EF38D-F199-4A46-BF3A-8383621CB477}" dt="2023-06-27T06:02:40.513" v="1207" actId="14100"/>
          <ac:spMkLst>
            <pc:docMk/>
            <pc:sldMk cId="1536480318" sldId="485"/>
            <ac:spMk id="15" creationId="{5A51FC35-4B34-9E2E-6FA8-CFBCBD08248F}"/>
          </ac:spMkLst>
        </pc:spChg>
        <pc:spChg chg="add mod">
          <ac:chgData name="Richard Chalk" userId="287f8aa4f4de1d19" providerId="LiveId" clId="{2B8EF38D-F199-4A46-BF3A-8383621CB477}" dt="2023-06-27T06:03:10.922" v="1230" actId="1037"/>
          <ac:spMkLst>
            <pc:docMk/>
            <pc:sldMk cId="1536480318" sldId="485"/>
            <ac:spMk id="16" creationId="{45A03B51-2AB7-D345-91A6-9FC2F529E564}"/>
          </ac:spMkLst>
        </pc:spChg>
        <pc:spChg chg="add mod">
          <ac:chgData name="Richard Chalk" userId="287f8aa4f4de1d19" providerId="LiveId" clId="{2B8EF38D-F199-4A46-BF3A-8383621CB477}" dt="2023-06-27T06:03:17.282" v="1241" actId="1037"/>
          <ac:spMkLst>
            <pc:docMk/>
            <pc:sldMk cId="1536480318" sldId="485"/>
            <ac:spMk id="17" creationId="{79A053A8-5885-A64C-38B3-B8105D6BD749}"/>
          </ac:spMkLst>
        </pc:spChg>
        <pc:picChg chg="add mod">
          <ac:chgData name="Richard Chalk" userId="287f8aa4f4de1d19" providerId="LiveId" clId="{2B8EF38D-F199-4A46-BF3A-8383621CB477}" dt="2023-06-27T06:00:32.738" v="1127" actId="1035"/>
          <ac:picMkLst>
            <pc:docMk/>
            <pc:sldMk cId="1536480318" sldId="485"/>
            <ac:picMk id="8" creationId="{15AD79BB-BA7D-05B6-ED13-FC8EAD47FF44}"/>
          </ac:picMkLst>
        </pc:picChg>
        <pc:picChg chg="add mod">
          <ac:chgData name="Richard Chalk" userId="287f8aa4f4de1d19" providerId="LiveId" clId="{2B8EF38D-F199-4A46-BF3A-8383621CB477}" dt="2023-06-27T06:00:42.336" v="1129" actId="1076"/>
          <ac:picMkLst>
            <pc:docMk/>
            <pc:sldMk cId="1536480318" sldId="485"/>
            <ac:picMk id="10" creationId="{F9C6E67F-F14D-B4E7-94FD-0FF6B208B99A}"/>
          </ac:picMkLst>
        </pc:picChg>
        <pc:picChg chg="add mod">
          <ac:chgData name="Richard Chalk" userId="287f8aa4f4de1d19" providerId="LiveId" clId="{2B8EF38D-F199-4A46-BF3A-8383621CB477}" dt="2023-06-27T12:36:23.262" v="3962" actId="1037"/>
          <ac:picMkLst>
            <pc:docMk/>
            <pc:sldMk cId="1536480318" sldId="485"/>
            <ac:picMk id="11" creationId="{7591CF3C-0E81-C0E3-3DC7-5B10D545F525}"/>
          </ac:picMkLst>
        </pc:picChg>
        <pc:picChg chg="del">
          <ac:chgData name="Richard Chalk" userId="287f8aa4f4de1d19" providerId="LiveId" clId="{2B8EF38D-F199-4A46-BF3A-8383621CB477}" dt="2023-06-27T05:48:05.867" v="664" actId="478"/>
          <ac:picMkLst>
            <pc:docMk/>
            <pc:sldMk cId="1536480318" sldId="485"/>
            <ac:picMk id="12" creationId="{7A7D72AE-7E57-C71E-1753-E7C9F7ED3A93}"/>
          </ac:picMkLst>
        </pc:picChg>
        <pc:picChg chg="add mod">
          <ac:chgData name="Richard Chalk" userId="287f8aa4f4de1d19" providerId="LiveId" clId="{2B8EF38D-F199-4A46-BF3A-8383621CB477}" dt="2023-06-27T06:00:45.696" v="1130" actId="1076"/>
          <ac:picMkLst>
            <pc:docMk/>
            <pc:sldMk cId="1536480318" sldId="485"/>
            <ac:picMk id="14" creationId="{F74CA690-A90F-B27E-4793-4DD15AC37633}"/>
          </ac:picMkLst>
        </pc:picChg>
      </pc:sldChg>
      <pc:sldChg chg="addSp delSp modSp add mod modNotesTx">
        <pc:chgData name="Richard Chalk" userId="287f8aa4f4de1d19" providerId="LiveId" clId="{2B8EF38D-F199-4A46-BF3A-8383621CB477}" dt="2023-06-27T19:53:19.462" v="7071" actId="20577"/>
        <pc:sldMkLst>
          <pc:docMk/>
          <pc:sldMk cId="2382668309" sldId="486"/>
        </pc:sldMkLst>
        <pc:spChg chg="mod">
          <ac:chgData name="Richard Chalk" userId="287f8aa4f4de1d19" providerId="LiveId" clId="{2B8EF38D-F199-4A46-BF3A-8383621CB477}" dt="2023-06-27T19:53:10.169" v="7067" actId="113"/>
          <ac:spMkLst>
            <pc:docMk/>
            <pc:sldMk cId="2382668309" sldId="486"/>
            <ac:spMk id="2" creationId="{2CED0939-2445-F1A3-21AE-0A535344DD5D}"/>
          </ac:spMkLst>
        </pc:spChg>
        <pc:spChg chg="mod">
          <ac:chgData name="Richard Chalk" userId="287f8aa4f4de1d19" providerId="LiveId" clId="{2B8EF38D-F199-4A46-BF3A-8383621CB477}" dt="2023-06-27T19:53:19.462" v="7071" actId="20577"/>
          <ac:spMkLst>
            <pc:docMk/>
            <pc:sldMk cId="2382668309" sldId="486"/>
            <ac:spMk id="3" creationId="{173D56EC-57A4-FE19-1901-5242223ADD72}"/>
          </ac:spMkLst>
        </pc:spChg>
        <pc:spChg chg="mod">
          <ac:chgData name="Richard Chalk" userId="287f8aa4f4de1d19" providerId="LiveId" clId="{2B8EF38D-F199-4A46-BF3A-8383621CB477}" dt="2023-06-27T09:23:45.489" v="1786" actId="20577"/>
          <ac:spMkLst>
            <pc:docMk/>
            <pc:sldMk cId="2382668309" sldId="486"/>
            <ac:spMk id="7" creationId="{EBD62573-4B50-EAD6-8C7E-C3AE6A9F45B4}"/>
          </ac:spMkLst>
        </pc:spChg>
        <pc:spChg chg="add mod">
          <ac:chgData name="Richard Chalk" userId="287f8aa4f4de1d19" providerId="LiveId" clId="{2B8EF38D-F199-4A46-BF3A-8383621CB477}" dt="2023-06-27T12:38:04.479" v="4020" actId="1038"/>
          <ac:spMkLst>
            <pc:docMk/>
            <pc:sldMk cId="2382668309" sldId="486"/>
            <ac:spMk id="13" creationId="{7F22F0FE-05A8-5D55-F7D2-1DF2D42368A6}"/>
          </ac:spMkLst>
        </pc:spChg>
        <pc:spChg chg="add mod">
          <ac:chgData name="Richard Chalk" userId="287f8aa4f4de1d19" providerId="LiveId" clId="{2B8EF38D-F199-4A46-BF3A-8383621CB477}" dt="2023-06-27T19:52:52.805" v="7066" actId="688"/>
          <ac:spMkLst>
            <pc:docMk/>
            <pc:sldMk cId="2382668309" sldId="486"/>
            <ac:spMk id="14" creationId="{346433D7-D030-1DB5-5666-C47E6241165F}"/>
          </ac:spMkLst>
        </pc:spChg>
        <pc:spChg chg="add del">
          <ac:chgData name="Richard Chalk" userId="287f8aa4f4de1d19" providerId="LiveId" clId="{2B8EF38D-F199-4A46-BF3A-8383621CB477}" dt="2023-06-27T12:40:19.303" v="4034" actId="478"/>
          <ac:spMkLst>
            <pc:docMk/>
            <pc:sldMk cId="2382668309" sldId="486"/>
            <ac:spMk id="15" creationId="{E844CFDB-A07E-A2B7-4B0D-E609CE97A53C}"/>
          </ac:spMkLst>
        </pc:spChg>
        <pc:spChg chg="add del">
          <ac:chgData name="Richard Chalk" userId="287f8aa4f4de1d19" providerId="LiveId" clId="{2B8EF38D-F199-4A46-BF3A-8383621CB477}" dt="2023-06-27T12:40:28.480" v="4040"/>
          <ac:spMkLst>
            <pc:docMk/>
            <pc:sldMk cId="2382668309" sldId="486"/>
            <ac:spMk id="16" creationId="{AA1F3C33-8636-CE8D-D66C-D4248BED346F}"/>
          </ac:spMkLst>
        </pc:spChg>
        <pc:spChg chg="add del">
          <ac:chgData name="Richard Chalk" userId="287f8aa4f4de1d19" providerId="LiveId" clId="{2B8EF38D-F199-4A46-BF3A-8383621CB477}" dt="2023-06-27T12:40:26.944" v="4038"/>
          <ac:spMkLst>
            <pc:docMk/>
            <pc:sldMk cId="2382668309" sldId="486"/>
            <ac:spMk id="17" creationId="{878A035E-8A34-F90B-F653-F860A1DFC841}"/>
          </ac:spMkLst>
        </pc:spChg>
        <pc:spChg chg="add mod">
          <ac:chgData name="Richard Chalk" userId="287f8aa4f4de1d19" providerId="LiveId" clId="{2B8EF38D-F199-4A46-BF3A-8383621CB477}" dt="2023-06-27T12:41:17.590" v="4084" actId="1076"/>
          <ac:spMkLst>
            <pc:docMk/>
            <pc:sldMk cId="2382668309" sldId="486"/>
            <ac:spMk id="18" creationId="{17C74C20-291C-E3C0-5FBA-85C188C19E8D}"/>
          </ac:spMkLst>
        </pc:spChg>
        <pc:picChg chg="add mod">
          <ac:chgData name="Richard Chalk" userId="287f8aa4f4de1d19" providerId="LiveId" clId="{2B8EF38D-F199-4A46-BF3A-8383621CB477}" dt="2023-06-27T09:29:06.181" v="1894" actId="14100"/>
          <ac:picMkLst>
            <pc:docMk/>
            <pc:sldMk cId="2382668309" sldId="486"/>
            <ac:picMk id="9" creationId="{3823605B-9487-A129-E066-4BE5F495105C}"/>
          </ac:picMkLst>
        </pc:picChg>
        <pc:picChg chg="add mod">
          <ac:chgData name="Richard Chalk" userId="287f8aa4f4de1d19" providerId="LiveId" clId="{2B8EF38D-F199-4A46-BF3A-8383621CB477}" dt="2023-06-27T09:27:13.774" v="1841" actId="1038"/>
          <ac:picMkLst>
            <pc:docMk/>
            <pc:sldMk cId="2382668309" sldId="486"/>
            <ac:picMk id="11" creationId="{65CE08CB-641E-2FA1-A5CF-82F7A8DDF25E}"/>
          </ac:picMkLst>
        </pc:picChg>
        <pc:picChg chg="del">
          <ac:chgData name="Richard Chalk" userId="287f8aa4f4de1d19" providerId="LiveId" clId="{2B8EF38D-F199-4A46-BF3A-8383621CB477}" dt="2023-06-27T09:23:47.953" v="1787" actId="478"/>
          <ac:picMkLst>
            <pc:docMk/>
            <pc:sldMk cId="2382668309" sldId="486"/>
            <ac:picMk id="12" creationId="{7A7D72AE-7E57-C71E-1753-E7C9F7ED3A93}"/>
          </ac:picMkLst>
        </pc:picChg>
        <pc:picChg chg="add mod">
          <ac:chgData name="Richard Chalk" userId="287f8aa4f4de1d19" providerId="LiveId" clId="{2B8EF38D-F199-4A46-BF3A-8383621CB477}" dt="2023-06-27T12:41:17.590" v="4084" actId="1076"/>
          <ac:picMkLst>
            <pc:docMk/>
            <pc:sldMk cId="2382668309" sldId="486"/>
            <ac:picMk id="19" creationId="{82367BFE-F30F-77E5-6743-13F5AA7E7331}"/>
          </ac:picMkLst>
        </pc:picChg>
        <pc:picChg chg="add del mod">
          <ac:chgData name="Richard Chalk" userId="287f8aa4f4de1d19" providerId="LiveId" clId="{2B8EF38D-F199-4A46-BF3A-8383621CB477}" dt="2023-06-27T09:24:21.704" v="1795" actId="21"/>
          <ac:picMkLst>
            <pc:docMk/>
            <pc:sldMk cId="2382668309" sldId="486"/>
            <ac:picMk id="1026" creationId="{6F4FC876-27B1-5818-D26B-F548C7921AA5}"/>
          </ac:picMkLst>
        </pc:picChg>
        <pc:picChg chg="add del mod">
          <ac:chgData name="Richard Chalk" userId="287f8aa4f4de1d19" providerId="LiveId" clId="{2B8EF38D-F199-4A46-BF3A-8383621CB477}" dt="2023-06-27T09:26:24.104" v="1812" actId="21"/>
          <ac:picMkLst>
            <pc:docMk/>
            <pc:sldMk cId="2382668309" sldId="486"/>
            <ac:picMk id="1028" creationId="{B141EFF6-5C1E-4203-6F2E-F6AC06C09222}"/>
          </ac:picMkLst>
        </pc:picChg>
        <pc:picChg chg="add del mod">
          <ac:chgData name="Richard Chalk" userId="287f8aa4f4de1d19" providerId="LiveId" clId="{2B8EF38D-F199-4A46-BF3A-8383621CB477}" dt="2023-06-27T12:39:18.654" v="4024" actId="478"/>
          <ac:picMkLst>
            <pc:docMk/>
            <pc:sldMk cId="2382668309" sldId="486"/>
            <ac:picMk id="1030" creationId="{679510FD-EE18-DA3A-8A50-8BCE8B8D4645}"/>
          </ac:picMkLst>
        </pc:picChg>
        <pc:picChg chg="add del">
          <ac:chgData name="Richard Chalk" userId="287f8aa4f4de1d19" providerId="LiveId" clId="{2B8EF38D-F199-4A46-BF3A-8383621CB477}" dt="2023-06-27T12:39:24.875" v="4026" actId="478"/>
          <ac:picMkLst>
            <pc:docMk/>
            <pc:sldMk cId="2382668309" sldId="486"/>
            <ac:picMk id="1032" creationId="{91FA5DFC-5582-D59A-D7FF-058629E0955B}"/>
          </ac:picMkLst>
        </pc:picChg>
        <pc:picChg chg="add del mod">
          <ac:chgData name="Richard Chalk" userId="287f8aa4f4de1d19" providerId="LiveId" clId="{2B8EF38D-F199-4A46-BF3A-8383621CB477}" dt="2023-06-27T12:40:17.295" v="4032" actId="478"/>
          <ac:picMkLst>
            <pc:docMk/>
            <pc:sldMk cId="2382668309" sldId="486"/>
            <ac:picMk id="1034" creationId="{1B8C6F95-D062-124A-B9C6-BA7CBBD622F7}"/>
          </ac:picMkLst>
        </pc:picChg>
        <pc:picChg chg="add mod">
          <ac:chgData name="Richard Chalk" userId="287f8aa4f4de1d19" providerId="LiveId" clId="{2B8EF38D-F199-4A46-BF3A-8383621CB477}" dt="2023-06-27T12:40:49.480" v="4064" actId="1035"/>
          <ac:picMkLst>
            <pc:docMk/>
            <pc:sldMk cId="2382668309" sldId="486"/>
            <ac:picMk id="1042" creationId="{334E627C-9CC7-0ED6-647D-BF41653E786F}"/>
          </ac:picMkLst>
        </pc:picChg>
      </pc:sldChg>
      <pc:sldChg chg="addSp delSp modSp add mod modNotesTx">
        <pc:chgData name="Richard Chalk" userId="287f8aa4f4de1d19" providerId="LiveId" clId="{2B8EF38D-F199-4A46-BF3A-8383621CB477}" dt="2023-06-27T19:54:13.731" v="7090" actId="113"/>
        <pc:sldMkLst>
          <pc:docMk/>
          <pc:sldMk cId="2256032000" sldId="487"/>
        </pc:sldMkLst>
        <pc:spChg chg="mod">
          <ac:chgData name="Richard Chalk" userId="287f8aa4f4de1d19" providerId="LiveId" clId="{2B8EF38D-F199-4A46-BF3A-8383621CB477}" dt="2023-06-27T19:54:13.731" v="7090" actId="113"/>
          <ac:spMkLst>
            <pc:docMk/>
            <pc:sldMk cId="2256032000" sldId="487"/>
            <ac:spMk id="2" creationId="{2CED0939-2445-F1A3-21AE-0A535344DD5D}"/>
          </ac:spMkLst>
        </pc:spChg>
        <pc:spChg chg="mod">
          <ac:chgData name="Richard Chalk" userId="287f8aa4f4de1d19" providerId="LiveId" clId="{2B8EF38D-F199-4A46-BF3A-8383621CB477}" dt="2023-06-27T09:41:47.162" v="2250" actId="1036"/>
          <ac:spMkLst>
            <pc:docMk/>
            <pc:sldMk cId="2256032000" sldId="487"/>
            <ac:spMk id="3" creationId="{173D56EC-57A4-FE19-1901-5242223ADD72}"/>
          </ac:spMkLst>
        </pc:spChg>
        <pc:spChg chg="mod">
          <ac:chgData name="Richard Chalk" userId="287f8aa4f4de1d19" providerId="LiveId" clId="{2B8EF38D-F199-4A46-BF3A-8383621CB477}" dt="2023-06-27T09:32:58.432" v="2026" actId="20577"/>
          <ac:spMkLst>
            <pc:docMk/>
            <pc:sldMk cId="2256032000" sldId="487"/>
            <ac:spMk id="7" creationId="{EBD62573-4B50-EAD6-8C7E-C3AE6A9F45B4}"/>
          </ac:spMkLst>
        </pc:spChg>
        <pc:spChg chg="add del mod">
          <ac:chgData name="Richard Chalk" userId="287f8aa4f4de1d19" providerId="LiveId" clId="{2B8EF38D-F199-4A46-BF3A-8383621CB477}" dt="2023-06-27T09:32:13.609" v="1996" actId="478"/>
          <ac:spMkLst>
            <pc:docMk/>
            <pc:sldMk cId="2256032000" sldId="487"/>
            <ac:spMk id="8" creationId="{773403AA-2784-4010-A8B4-4F5944C3D820}"/>
          </ac:spMkLst>
        </pc:spChg>
        <pc:spChg chg="add mod">
          <ac:chgData name="Richard Chalk" userId="287f8aa4f4de1d19" providerId="LiveId" clId="{2B8EF38D-F199-4A46-BF3A-8383621CB477}" dt="2023-06-27T09:41:43.115" v="2238" actId="14100"/>
          <ac:spMkLst>
            <pc:docMk/>
            <pc:sldMk cId="2256032000" sldId="487"/>
            <ac:spMk id="10" creationId="{70678C4E-BAF0-E136-7086-FB1AE3B07438}"/>
          </ac:spMkLst>
        </pc:spChg>
        <pc:picChg chg="del">
          <ac:chgData name="Richard Chalk" userId="287f8aa4f4de1d19" providerId="LiveId" clId="{2B8EF38D-F199-4A46-BF3A-8383621CB477}" dt="2023-06-27T09:30:05.999" v="1922" actId="478"/>
          <ac:picMkLst>
            <pc:docMk/>
            <pc:sldMk cId="2256032000" sldId="487"/>
            <ac:picMk id="11" creationId="{65CE08CB-641E-2FA1-A5CF-82F7A8DDF25E}"/>
          </ac:picMkLst>
        </pc:picChg>
      </pc:sldChg>
      <pc:sldChg chg="add del">
        <pc:chgData name="Richard Chalk" userId="287f8aa4f4de1d19" providerId="LiveId" clId="{2B8EF38D-F199-4A46-BF3A-8383621CB477}" dt="2023-06-27T09:40:24.633" v="2174"/>
        <pc:sldMkLst>
          <pc:docMk/>
          <pc:sldMk cId="1259729985" sldId="488"/>
        </pc:sldMkLst>
      </pc:sldChg>
      <pc:sldChg chg="addSp delSp modSp add mod modNotesTx">
        <pc:chgData name="Richard Chalk" userId="287f8aa4f4de1d19" providerId="LiveId" clId="{2B8EF38D-F199-4A46-BF3A-8383621CB477}" dt="2023-06-27T20:03:25.958" v="7316" actId="14100"/>
        <pc:sldMkLst>
          <pc:docMk/>
          <pc:sldMk cId="4050212863" sldId="488"/>
        </pc:sldMkLst>
        <pc:spChg chg="mod">
          <ac:chgData name="Richard Chalk" userId="287f8aa4f4de1d19" providerId="LiveId" clId="{2B8EF38D-F199-4A46-BF3A-8383621CB477}" dt="2023-06-27T20:03:01.163" v="7304" actId="6549"/>
          <ac:spMkLst>
            <pc:docMk/>
            <pc:sldMk cId="4050212863" sldId="488"/>
            <ac:spMk id="2" creationId="{2CED0939-2445-F1A3-21AE-0A535344DD5D}"/>
          </ac:spMkLst>
        </pc:spChg>
        <pc:spChg chg="del">
          <ac:chgData name="Richard Chalk" userId="287f8aa4f4de1d19" providerId="LiveId" clId="{2B8EF38D-F199-4A46-BF3A-8383621CB477}" dt="2023-06-27T12:21:29.051" v="3627" actId="478"/>
          <ac:spMkLst>
            <pc:docMk/>
            <pc:sldMk cId="4050212863" sldId="488"/>
            <ac:spMk id="3" creationId="{173D56EC-57A4-FE19-1901-5242223ADD72}"/>
          </ac:spMkLst>
        </pc:spChg>
        <pc:spChg chg="mod">
          <ac:chgData name="Richard Chalk" userId="287f8aa4f4de1d19" providerId="LiveId" clId="{2B8EF38D-F199-4A46-BF3A-8383621CB477}" dt="2023-06-27T10:55:17.604" v="2515" actId="20577"/>
          <ac:spMkLst>
            <pc:docMk/>
            <pc:sldMk cId="4050212863" sldId="488"/>
            <ac:spMk id="7" creationId="{EBD62573-4B50-EAD6-8C7E-C3AE6A9F45B4}"/>
          </ac:spMkLst>
        </pc:spChg>
        <pc:spChg chg="add del">
          <ac:chgData name="Richard Chalk" userId="287f8aa4f4de1d19" providerId="LiveId" clId="{2B8EF38D-F199-4A46-BF3A-8383621CB477}" dt="2023-06-27T12:18:56.002" v="3600" actId="478"/>
          <ac:spMkLst>
            <pc:docMk/>
            <pc:sldMk cId="4050212863" sldId="488"/>
            <ac:spMk id="8" creationId="{527C59FE-9190-09A3-106A-2E9F923F44FC}"/>
          </ac:spMkLst>
        </pc:spChg>
        <pc:spChg chg="mod">
          <ac:chgData name="Richard Chalk" userId="287f8aa4f4de1d19" providerId="LiveId" clId="{2B8EF38D-F199-4A46-BF3A-8383621CB477}" dt="2023-06-27T20:03:25.958" v="7316" actId="14100"/>
          <ac:spMkLst>
            <pc:docMk/>
            <pc:sldMk cId="4050212863" sldId="488"/>
            <ac:spMk id="10" creationId="{70678C4E-BAF0-E136-7086-FB1AE3B07438}"/>
          </ac:spMkLst>
        </pc:spChg>
      </pc:sldChg>
      <pc:sldChg chg="delSp modSp add mod ord modNotesTx">
        <pc:chgData name="Richard Chalk" userId="287f8aa4f4de1d19" providerId="LiveId" clId="{2B8EF38D-F199-4A46-BF3A-8383621CB477}" dt="2023-06-27T19:58:27.720" v="7150" actId="20577"/>
        <pc:sldMkLst>
          <pc:docMk/>
          <pc:sldMk cId="628926321" sldId="489"/>
        </pc:sldMkLst>
        <pc:spChg chg="mod">
          <ac:chgData name="Richard Chalk" userId="287f8aa4f4de1d19" providerId="LiveId" clId="{2B8EF38D-F199-4A46-BF3A-8383621CB477}" dt="2023-06-27T10:58:53.597" v="2569" actId="14100"/>
          <ac:spMkLst>
            <pc:docMk/>
            <pc:sldMk cId="628926321" sldId="489"/>
            <ac:spMk id="2" creationId="{2CED0939-2445-F1A3-21AE-0A535344DD5D}"/>
          </ac:spMkLst>
        </pc:spChg>
        <pc:spChg chg="mod">
          <ac:chgData name="Richard Chalk" userId="287f8aa4f4de1d19" providerId="LiveId" clId="{2B8EF38D-F199-4A46-BF3A-8383621CB477}" dt="2023-06-27T11:00:04.973" v="2610" actId="1036"/>
          <ac:spMkLst>
            <pc:docMk/>
            <pc:sldMk cId="628926321" sldId="489"/>
            <ac:spMk id="3" creationId="{173D56EC-57A4-FE19-1901-5242223ADD72}"/>
          </ac:spMkLst>
        </pc:spChg>
        <pc:spChg chg="mod">
          <ac:chgData name="Richard Chalk" userId="287f8aa4f4de1d19" providerId="LiveId" clId="{2B8EF38D-F199-4A46-BF3A-8383621CB477}" dt="2023-06-27T10:55:14.633" v="2513" actId="20577"/>
          <ac:spMkLst>
            <pc:docMk/>
            <pc:sldMk cId="628926321" sldId="489"/>
            <ac:spMk id="7" creationId="{EBD62573-4B50-EAD6-8C7E-C3AE6A9F45B4}"/>
          </ac:spMkLst>
        </pc:spChg>
        <pc:spChg chg="del">
          <ac:chgData name="Richard Chalk" userId="287f8aa4f4de1d19" providerId="LiveId" clId="{2B8EF38D-F199-4A46-BF3A-8383621CB477}" dt="2023-06-27T10:55:34.109" v="2516" actId="478"/>
          <ac:spMkLst>
            <pc:docMk/>
            <pc:sldMk cId="628926321" sldId="489"/>
            <ac:spMk id="8" creationId="{527C59FE-9190-09A3-106A-2E9F923F44FC}"/>
          </ac:spMkLst>
        </pc:spChg>
        <pc:spChg chg="mod">
          <ac:chgData name="Richard Chalk" userId="287f8aa4f4de1d19" providerId="LiveId" clId="{2B8EF38D-F199-4A46-BF3A-8383621CB477}" dt="2023-06-27T11:01:54.695" v="2676" actId="20577"/>
          <ac:spMkLst>
            <pc:docMk/>
            <pc:sldMk cId="628926321" sldId="489"/>
            <ac:spMk id="10" creationId="{70678C4E-BAF0-E136-7086-FB1AE3B07438}"/>
          </ac:spMkLst>
        </pc:spChg>
      </pc:sldChg>
      <pc:sldChg chg="addSp delSp modSp add mod modNotesTx">
        <pc:chgData name="Richard Chalk" userId="287f8aa4f4de1d19" providerId="LiveId" clId="{2B8EF38D-F199-4A46-BF3A-8383621CB477}" dt="2023-06-27T20:04:37.575" v="7338" actId="6549"/>
        <pc:sldMkLst>
          <pc:docMk/>
          <pc:sldMk cId="255559091" sldId="490"/>
        </pc:sldMkLst>
        <pc:spChg chg="del mod">
          <ac:chgData name="Richard Chalk" userId="287f8aa4f4de1d19" providerId="LiveId" clId="{2B8EF38D-F199-4A46-BF3A-8383621CB477}" dt="2023-06-27T11:20:28.286" v="3075" actId="478"/>
          <ac:spMkLst>
            <pc:docMk/>
            <pc:sldMk cId="255559091" sldId="490"/>
            <ac:spMk id="2" creationId="{2CED0939-2445-F1A3-21AE-0A535344DD5D}"/>
          </ac:spMkLst>
        </pc:spChg>
        <pc:spChg chg="del mod">
          <ac:chgData name="Richard Chalk" userId="287f8aa4f4de1d19" providerId="LiveId" clId="{2B8EF38D-F199-4A46-BF3A-8383621CB477}" dt="2023-06-27T11:20:14.841" v="3072" actId="478"/>
          <ac:spMkLst>
            <pc:docMk/>
            <pc:sldMk cId="255559091" sldId="490"/>
            <ac:spMk id="3" creationId="{173D56EC-57A4-FE19-1901-5242223ADD72}"/>
          </ac:spMkLst>
        </pc:spChg>
        <pc:spChg chg="mod">
          <ac:chgData name="Richard Chalk" userId="287f8aa4f4de1d19" providerId="LiveId" clId="{2B8EF38D-F199-4A46-BF3A-8383621CB477}" dt="2023-06-27T11:13:01.782" v="2994" actId="20577"/>
          <ac:spMkLst>
            <pc:docMk/>
            <pc:sldMk cId="255559091" sldId="490"/>
            <ac:spMk id="7" creationId="{EBD62573-4B50-EAD6-8C7E-C3AE6A9F45B4}"/>
          </ac:spMkLst>
        </pc:spChg>
        <pc:spChg chg="add del mod">
          <ac:chgData name="Richard Chalk" userId="287f8aa4f4de1d19" providerId="LiveId" clId="{2B8EF38D-F199-4A46-BF3A-8383621CB477}" dt="2023-06-27T09:43:07.677" v="2270" actId="478"/>
          <ac:spMkLst>
            <pc:docMk/>
            <pc:sldMk cId="255559091" sldId="490"/>
            <ac:spMk id="8" creationId="{34B94215-E08C-B6E3-6573-6E88FB92C0B9}"/>
          </ac:spMkLst>
        </pc:spChg>
        <pc:spChg chg="del mod">
          <ac:chgData name="Richard Chalk" userId="287f8aa4f4de1d19" providerId="LiveId" clId="{2B8EF38D-F199-4A46-BF3A-8383621CB477}" dt="2023-06-27T11:17:01.169" v="3035" actId="478"/>
          <ac:spMkLst>
            <pc:docMk/>
            <pc:sldMk cId="255559091" sldId="490"/>
            <ac:spMk id="10" creationId="{70678C4E-BAF0-E136-7086-FB1AE3B07438}"/>
          </ac:spMkLst>
        </pc:spChg>
        <pc:spChg chg="add mod">
          <ac:chgData name="Richard Chalk" userId="287f8aa4f4de1d19" providerId="LiveId" clId="{2B8EF38D-F199-4A46-BF3A-8383621CB477}" dt="2023-06-27T11:20:22.658" v="3074" actId="14100"/>
          <ac:spMkLst>
            <pc:docMk/>
            <pc:sldMk cId="255559091" sldId="490"/>
            <ac:spMk id="11" creationId="{34D08F20-1074-DBCC-BF90-B576C54E8BFD}"/>
          </ac:spMkLst>
        </pc:spChg>
        <pc:spChg chg="add del mod">
          <ac:chgData name="Richard Chalk" userId="287f8aa4f4de1d19" providerId="LiveId" clId="{2B8EF38D-F199-4A46-BF3A-8383621CB477}" dt="2023-06-27T11:17:03.927" v="3037" actId="478"/>
          <ac:spMkLst>
            <pc:docMk/>
            <pc:sldMk cId="255559091" sldId="490"/>
            <ac:spMk id="12" creationId="{D77069C5-6D8B-A5A2-0A2C-95C0235406C5}"/>
          </ac:spMkLst>
        </pc:spChg>
        <pc:spChg chg="add mod ord">
          <ac:chgData name="Richard Chalk" userId="287f8aa4f4de1d19" providerId="LiveId" clId="{2B8EF38D-F199-4A46-BF3A-8383621CB477}" dt="2023-06-27T13:51:27.343" v="4859" actId="167"/>
          <ac:spMkLst>
            <pc:docMk/>
            <pc:sldMk cId="255559091" sldId="490"/>
            <ac:spMk id="15" creationId="{1FA934E4-F09D-A434-225B-0A01DB2E1161}"/>
          </ac:spMkLst>
        </pc:spChg>
        <pc:spChg chg="add mod">
          <ac:chgData name="Richard Chalk" userId="287f8aa4f4de1d19" providerId="LiveId" clId="{2B8EF38D-F199-4A46-BF3A-8383621CB477}" dt="2023-06-27T20:04:37.575" v="7338" actId="6549"/>
          <ac:spMkLst>
            <pc:docMk/>
            <pc:sldMk cId="255559091" sldId="490"/>
            <ac:spMk id="16" creationId="{4EF0A85C-D886-A44B-95BD-661462D7E04F}"/>
          </ac:spMkLst>
        </pc:spChg>
        <pc:spChg chg="add mod">
          <ac:chgData name="Richard Chalk" userId="287f8aa4f4de1d19" providerId="LiveId" clId="{2B8EF38D-F199-4A46-BF3A-8383621CB477}" dt="2023-06-27T11:23:46.923" v="3149" actId="207"/>
          <ac:spMkLst>
            <pc:docMk/>
            <pc:sldMk cId="255559091" sldId="490"/>
            <ac:spMk id="17" creationId="{37BA4E78-FAF2-81F6-F0DE-FADD7CF9FD45}"/>
          </ac:spMkLst>
        </pc:spChg>
        <pc:picChg chg="del">
          <ac:chgData name="Richard Chalk" userId="287f8aa4f4de1d19" providerId="LiveId" clId="{2B8EF38D-F199-4A46-BF3A-8383621CB477}" dt="2023-06-27T11:13:14.783" v="2996" actId="478"/>
          <ac:picMkLst>
            <pc:docMk/>
            <pc:sldMk cId="255559091" sldId="490"/>
            <ac:picMk id="9" creationId="{3823605B-9487-A129-E066-4BE5F495105C}"/>
          </ac:picMkLst>
        </pc:picChg>
        <pc:picChg chg="add del mod">
          <ac:chgData name="Richard Chalk" userId="287f8aa4f4de1d19" providerId="LiveId" clId="{2B8EF38D-F199-4A46-BF3A-8383621CB477}" dt="2023-06-27T11:17:02.813" v="3036" actId="478"/>
          <ac:picMkLst>
            <pc:docMk/>
            <pc:sldMk cId="255559091" sldId="490"/>
            <ac:picMk id="13" creationId="{84B1B04A-EB95-C207-060F-D8A15823FAA3}"/>
          </ac:picMkLst>
        </pc:picChg>
        <pc:picChg chg="add mod">
          <ac:chgData name="Richard Chalk" userId="287f8aa4f4de1d19" providerId="LiveId" clId="{2B8EF38D-F199-4A46-BF3A-8383621CB477}" dt="2023-06-27T11:23:37.262" v="3147" actId="1038"/>
          <ac:picMkLst>
            <pc:docMk/>
            <pc:sldMk cId="255559091" sldId="490"/>
            <ac:picMk id="18" creationId="{04E8523B-2D3A-5106-90D9-D228D396E8DD}"/>
          </ac:picMkLst>
        </pc:picChg>
        <pc:picChg chg="add mod">
          <ac:chgData name="Richard Chalk" userId="287f8aa4f4de1d19" providerId="LiveId" clId="{2B8EF38D-F199-4A46-BF3A-8383621CB477}" dt="2023-06-27T12:44:34.755" v="4112" actId="1076"/>
          <ac:picMkLst>
            <pc:docMk/>
            <pc:sldMk cId="255559091" sldId="490"/>
            <ac:picMk id="19" creationId="{F1DFF061-5D21-29D1-832D-A70CD532744E}"/>
          </ac:picMkLst>
        </pc:picChg>
        <pc:picChg chg="add mod">
          <ac:chgData name="Richard Chalk" userId="287f8aa4f4de1d19" providerId="LiveId" clId="{2B8EF38D-F199-4A46-BF3A-8383621CB477}" dt="2023-06-27T11:14:59.467" v="3033" actId="1076"/>
          <ac:picMkLst>
            <pc:docMk/>
            <pc:sldMk cId="255559091" sldId="490"/>
            <ac:picMk id="5122" creationId="{90D0A473-D405-919F-9E9B-C6193D90BA9D}"/>
          </ac:picMkLst>
        </pc:picChg>
      </pc:sldChg>
      <pc:sldChg chg="addSp modSp add mod modNotesTx">
        <pc:chgData name="Richard Chalk" userId="287f8aa4f4de1d19" providerId="LiveId" clId="{2B8EF38D-F199-4A46-BF3A-8383621CB477}" dt="2023-06-27T19:58:44.116" v="7154" actId="6549"/>
        <pc:sldMkLst>
          <pc:docMk/>
          <pc:sldMk cId="3352906070" sldId="491"/>
        </pc:sldMkLst>
        <pc:spChg chg="mod">
          <ac:chgData name="Richard Chalk" userId="287f8aa4f4de1d19" providerId="LiveId" clId="{2B8EF38D-F199-4A46-BF3A-8383621CB477}" dt="2023-06-27T11:05:45.902" v="2809" actId="21"/>
          <ac:spMkLst>
            <pc:docMk/>
            <pc:sldMk cId="3352906070" sldId="491"/>
            <ac:spMk id="2" creationId="{2CED0939-2445-F1A3-21AE-0A535344DD5D}"/>
          </ac:spMkLst>
        </pc:spChg>
        <pc:spChg chg="mod">
          <ac:chgData name="Richard Chalk" userId="287f8aa4f4de1d19" providerId="LiveId" clId="{2B8EF38D-F199-4A46-BF3A-8383621CB477}" dt="2023-06-27T11:03:04.908" v="2736" actId="1076"/>
          <ac:spMkLst>
            <pc:docMk/>
            <pc:sldMk cId="3352906070" sldId="491"/>
            <ac:spMk id="3" creationId="{173D56EC-57A4-FE19-1901-5242223ADD72}"/>
          </ac:spMkLst>
        </pc:spChg>
        <pc:spChg chg="mod">
          <ac:chgData name="Richard Chalk" userId="287f8aa4f4de1d19" providerId="LiveId" clId="{2B8EF38D-F199-4A46-BF3A-8383621CB477}" dt="2023-06-27T11:02:46.239" v="2686" actId="20577"/>
          <ac:spMkLst>
            <pc:docMk/>
            <pc:sldMk cId="3352906070" sldId="491"/>
            <ac:spMk id="7" creationId="{EBD62573-4B50-EAD6-8C7E-C3AE6A9F45B4}"/>
          </ac:spMkLst>
        </pc:spChg>
        <pc:spChg chg="add mod">
          <ac:chgData name="Richard Chalk" userId="287f8aa4f4de1d19" providerId="LiveId" clId="{2B8EF38D-F199-4A46-BF3A-8383621CB477}" dt="2023-06-27T11:03:30.258" v="2742" actId="1036"/>
          <ac:spMkLst>
            <pc:docMk/>
            <pc:sldMk cId="3352906070" sldId="491"/>
            <ac:spMk id="8" creationId="{E876B843-BF2C-1B5A-5F38-B413E5D7E333}"/>
          </ac:spMkLst>
        </pc:spChg>
        <pc:spChg chg="mod">
          <ac:chgData name="Richard Chalk" userId="287f8aa4f4de1d19" providerId="LiveId" clId="{2B8EF38D-F199-4A46-BF3A-8383621CB477}" dt="2023-06-27T11:12:14.746" v="2988" actId="207"/>
          <ac:spMkLst>
            <pc:docMk/>
            <pc:sldMk cId="3352906070" sldId="491"/>
            <ac:spMk id="10" creationId="{70678C4E-BAF0-E136-7086-FB1AE3B07438}"/>
          </ac:spMkLst>
        </pc:spChg>
        <pc:spChg chg="add mod">
          <ac:chgData name="Richard Chalk" userId="287f8aa4f4de1d19" providerId="LiveId" clId="{2B8EF38D-F199-4A46-BF3A-8383621CB477}" dt="2023-06-27T11:03:43.413" v="2754" actId="14100"/>
          <ac:spMkLst>
            <pc:docMk/>
            <pc:sldMk cId="3352906070" sldId="491"/>
            <ac:spMk id="11" creationId="{02396AB6-21FA-B98A-9F8E-308091E73037}"/>
          </ac:spMkLst>
        </pc:spChg>
        <pc:spChg chg="add mod">
          <ac:chgData name="Richard Chalk" userId="287f8aa4f4de1d19" providerId="LiveId" clId="{2B8EF38D-F199-4A46-BF3A-8383621CB477}" dt="2023-06-27T19:57:36.465" v="7139" actId="207"/>
          <ac:spMkLst>
            <pc:docMk/>
            <pc:sldMk cId="3352906070" sldId="491"/>
            <ac:spMk id="12" creationId="{C75D2F0D-0F66-F215-F2D1-98DC0E79E735}"/>
          </ac:spMkLst>
        </pc:spChg>
        <pc:spChg chg="add mod">
          <ac:chgData name="Richard Chalk" userId="287f8aa4f4de1d19" providerId="LiveId" clId="{2B8EF38D-F199-4A46-BF3A-8383621CB477}" dt="2023-06-27T11:06:14.075" v="2838" actId="571"/>
          <ac:spMkLst>
            <pc:docMk/>
            <pc:sldMk cId="3352906070" sldId="491"/>
            <ac:spMk id="14" creationId="{613EA306-1946-B22B-EC68-46C1E6E4DB6E}"/>
          </ac:spMkLst>
        </pc:spChg>
        <pc:picChg chg="add mod">
          <ac:chgData name="Richard Chalk" userId="287f8aa4f4de1d19" providerId="LiveId" clId="{2B8EF38D-F199-4A46-BF3A-8383621CB477}" dt="2023-06-27T11:06:16.127" v="2839" actId="1076"/>
          <ac:picMkLst>
            <pc:docMk/>
            <pc:sldMk cId="3352906070" sldId="491"/>
            <ac:picMk id="13" creationId="{5751411A-3D5E-D4D0-F767-3744B28A760A}"/>
          </ac:picMkLst>
        </pc:picChg>
        <pc:picChg chg="add mod">
          <ac:chgData name="Richard Chalk" userId="287f8aa4f4de1d19" providerId="LiveId" clId="{2B8EF38D-F199-4A46-BF3A-8383621CB477}" dt="2023-06-27T11:06:14.075" v="2838" actId="571"/>
          <ac:picMkLst>
            <pc:docMk/>
            <pc:sldMk cId="3352906070" sldId="491"/>
            <ac:picMk id="15" creationId="{96A1DA4E-8DA1-1887-BB50-FB8D1B08224E}"/>
          </ac:picMkLst>
        </pc:picChg>
      </pc:sldChg>
      <pc:sldChg chg="addSp delSp modSp add mod modNotesTx">
        <pc:chgData name="Richard Chalk" userId="287f8aa4f4de1d19" providerId="LiveId" clId="{2B8EF38D-F199-4A46-BF3A-8383621CB477}" dt="2023-06-27T11:31:50.851" v="3449" actId="20577"/>
        <pc:sldMkLst>
          <pc:docMk/>
          <pc:sldMk cId="1117678555" sldId="492"/>
        </pc:sldMkLst>
        <pc:spChg chg="mod">
          <ac:chgData name="Richard Chalk" userId="287f8aa4f4de1d19" providerId="LiveId" clId="{2B8EF38D-F199-4A46-BF3A-8383621CB477}" dt="2023-06-27T11:14:28.393" v="3015" actId="14100"/>
          <ac:spMkLst>
            <pc:docMk/>
            <pc:sldMk cId="1117678555" sldId="492"/>
            <ac:spMk id="10" creationId="{70678C4E-BAF0-E136-7086-FB1AE3B07438}"/>
          </ac:spMkLst>
        </pc:spChg>
        <pc:spChg chg="mod">
          <ac:chgData name="Richard Chalk" userId="287f8aa4f4de1d19" providerId="LiveId" clId="{2B8EF38D-F199-4A46-BF3A-8383621CB477}" dt="2023-06-27T11:14:31.814" v="3030" actId="1036"/>
          <ac:spMkLst>
            <pc:docMk/>
            <pc:sldMk cId="1117678555" sldId="492"/>
            <ac:spMk id="12" creationId="{D77069C5-6D8B-A5A2-0A2C-95C0235406C5}"/>
          </ac:spMkLst>
        </pc:spChg>
        <pc:picChg chg="del">
          <ac:chgData name="Richard Chalk" userId="287f8aa4f4de1d19" providerId="LiveId" clId="{2B8EF38D-F199-4A46-BF3A-8383621CB477}" dt="2023-06-27T11:13:12.011" v="2995" actId="478"/>
          <ac:picMkLst>
            <pc:docMk/>
            <pc:sldMk cId="1117678555" sldId="492"/>
            <ac:picMk id="9" creationId="{3823605B-9487-A129-E066-4BE5F495105C}"/>
          </ac:picMkLst>
        </pc:picChg>
        <pc:picChg chg="mod">
          <ac:chgData name="Richard Chalk" userId="287f8aa4f4de1d19" providerId="LiveId" clId="{2B8EF38D-F199-4A46-BF3A-8383621CB477}" dt="2023-06-27T11:14:31.814" v="3030" actId="1036"/>
          <ac:picMkLst>
            <pc:docMk/>
            <pc:sldMk cId="1117678555" sldId="492"/>
            <ac:picMk id="13" creationId="{84B1B04A-EB95-C207-060F-D8A15823FAA3}"/>
          </ac:picMkLst>
        </pc:picChg>
        <pc:picChg chg="add mod">
          <ac:chgData name="Richard Chalk" userId="287f8aa4f4de1d19" providerId="LiveId" clId="{2B8EF38D-F199-4A46-BF3A-8383621CB477}" dt="2023-06-27T11:14:21.864" v="3013" actId="1037"/>
          <ac:picMkLst>
            <pc:docMk/>
            <pc:sldMk cId="1117678555" sldId="492"/>
            <ac:picMk id="3074" creationId="{DE7F0387-66D6-7936-EFD1-ACEB2C57AD62}"/>
          </ac:picMkLst>
        </pc:picChg>
      </pc:sldChg>
      <pc:sldChg chg="addSp delSp modSp add mod modNotesTx">
        <pc:chgData name="Richard Chalk" userId="287f8aa4f4de1d19" providerId="LiveId" clId="{2B8EF38D-F199-4A46-BF3A-8383621CB477}" dt="2023-06-27T20:02:13.222" v="7301" actId="20577"/>
        <pc:sldMkLst>
          <pc:docMk/>
          <pc:sldMk cId="2769621280" sldId="493"/>
        </pc:sldMkLst>
        <pc:spChg chg="del">
          <ac:chgData name="Richard Chalk" userId="287f8aa4f4de1d19" providerId="LiveId" clId="{2B8EF38D-F199-4A46-BF3A-8383621CB477}" dt="2023-06-27T12:12:24.631" v="3470" actId="478"/>
          <ac:spMkLst>
            <pc:docMk/>
            <pc:sldMk cId="2769621280" sldId="493"/>
            <ac:spMk id="2" creationId="{2CED0939-2445-F1A3-21AE-0A535344DD5D}"/>
          </ac:spMkLst>
        </pc:spChg>
        <pc:spChg chg="del">
          <ac:chgData name="Richard Chalk" userId="287f8aa4f4de1d19" providerId="LiveId" clId="{2B8EF38D-F199-4A46-BF3A-8383621CB477}" dt="2023-06-27T12:12:03.383" v="3465" actId="478"/>
          <ac:spMkLst>
            <pc:docMk/>
            <pc:sldMk cId="2769621280" sldId="493"/>
            <ac:spMk id="3" creationId="{173D56EC-57A4-FE19-1901-5242223ADD72}"/>
          </ac:spMkLst>
        </pc:spChg>
        <pc:spChg chg="mod">
          <ac:chgData name="Richard Chalk" userId="287f8aa4f4de1d19" providerId="LiveId" clId="{2B8EF38D-F199-4A46-BF3A-8383621CB477}" dt="2023-06-27T11:32:06.628" v="3457" actId="6549"/>
          <ac:spMkLst>
            <pc:docMk/>
            <pc:sldMk cId="2769621280" sldId="493"/>
            <ac:spMk id="7" creationId="{EBD62573-4B50-EAD6-8C7E-C3AE6A9F45B4}"/>
          </ac:spMkLst>
        </pc:spChg>
        <pc:spChg chg="del">
          <ac:chgData name="Richard Chalk" userId="287f8aa4f4de1d19" providerId="LiveId" clId="{2B8EF38D-F199-4A46-BF3A-8383621CB477}" dt="2023-06-27T12:12:30.193" v="3474" actId="478"/>
          <ac:spMkLst>
            <pc:docMk/>
            <pc:sldMk cId="2769621280" sldId="493"/>
            <ac:spMk id="8" creationId="{E876B843-BF2C-1B5A-5F38-B413E5D7E333}"/>
          </ac:spMkLst>
        </pc:spChg>
        <pc:spChg chg="mod">
          <ac:chgData name="Richard Chalk" userId="287f8aa4f4de1d19" providerId="LiveId" clId="{2B8EF38D-F199-4A46-BF3A-8383621CB477}" dt="2023-06-27T20:00:59.916" v="7201" actId="20577"/>
          <ac:spMkLst>
            <pc:docMk/>
            <pc:sldMk cId="2769621280" sldId="493"/>
            <ac:spMk id="10" creationId="{70678C4E-BAF0-E136-7086-FB1AE3B07438}"/>
          </ac:spMkLst>
        </pc:spChg>
        <pc:spChg chg="del">
          <ac:chgData name="Richard Chalk" userId="287f8aa4f4de1d19" providerId="LiveId" clId="{2B8EF38D-F199-4A46-BF3A-8383621CB477}" dt="2023-06-27T12:12:29.078" v="3473" actId="478"/>
          <ac:spMkLst>
            <pc:docMk/>
            <pc:sldMk cId="2769621280" sldId="493"/>
            <ac:spMk id="11" creationId="{02396AB6-21FA-B98A-9F8E-308091E73037}"/>
          </ac:spMkLst>
        </pc:spChg>
        <pc:spChg chg="del">
          <ac:chgData name="Richard Chalk" userId="287f8aa4f4de1d19" providerId="LiveId" clId="{2B8EF38D-F199-4A46-BF3A-8383621CB477}" dt="2023-06-27T12:12:27.058" v="3471" actId="478"/>
          <ac:spMkLst>
            <pc:docMk/>
            <pc:sldMk cId="2769621280" sldId="493"/>
            <ac:spMk id="12" creationId="{C75D2F0D-0F66-F215-F2D1-98DC0E79E735}"/>
          </ac:spMkLst>
        </pc:spChg>
        <pc:spChg chg="add del mod">
          <ac:chgData name="Richard Chalk" userId="287f8aa4f4de1d19" providerId="LiveId" clId="{2B8EF38D-F199-4A46-BF3A-8383621CB477}" dt="2023-06-27T12:10:36.951" v="3458" actId="478"/>
          <ac:spMkLst>
            <pc:docMk/>
            <pc:sldMk cId="2769621280" sldId="493"/>
            <ac:spMk id="14" creationId="{FE62AD75-00C1-3E03-7AB0-4BDCFE8E573B}"/>
          </ac:spMkLst>
        </pc:spChg>
        <pc:spChg chg="add mod">
          <ac:chgData name="Richard Chalk" userId="287f8aa4f4de1d19" providerId="LiveId" clId="{2B8EF38D-F199-4A46-BF3A-8383621CB477}" dt="2023-06-27T20:00:22.417" v="7199" actId="113"/>
          <ac:spMkLst>
            <pc:docMk/>
            <pc:sldMk cId="2769621280" sldId="493"/>
            <ac:spMk id="15" creationId="{7181E606-72EF-DADD-BE9B-A6EFBDB7D8E5}"/>
          </ac:spMkLst>
        </pc:spChg>
        <pc:spChg chg="add mod">
          <ac:chgData name="Richard Chalk" userId="287f8aa4f4de1d19" providerId="LiveId" clId="{2B8EF38D-F199-4A46-BF3A-8383621CB477}" dt="2023-06-27T12:16:32.419" v="3577" actId="1582"/>
          <ac:spMkLst>
            <pc:docMk/>
            <pc:sldMk cId="2769621280" sldId="493"/>
            <ac:spMk id="17" creationId="{A096FBC8-5924-C302-4C29-C26B59B2FA09}"/>
          </ac:spMkLst>
        </pc:spChg>
        <pc:spChg chg="add mod">
          <ac:chgData name="Richard Chalk" userId="287f8aa4f4de1d19" providerId="LiveId" clId="{2B8EF38D-F199-4A46-BF3A-8383621CB477}" dt="2023-06-27T12:17:28.892" v="3599" actId="1076"/>
          <ac:spMkLst>
            <pc:docMk/>
            <pc:sldMk cId="2769621280" sldId="493"/>
            <ac:spMk id="18" creationId="{45136A56-B2D2-F0E0-6339-39CABD299D40}"/>
          </ac:spMkLst>
        </pc:spChg>
        <pc:picChg chg="del">
          <ac:chgData name="Richard Chalk" userId="287f8aa4f4de1d19" providerId="LiveId" clId="{2B8EF38D-F199-4A46-BF3A-8383621CB477}" dt="2023-06-27T12:12:27.734" v="3472" actId="478"/>
          <ac:picMkLst>
            <pc:docMk/>
            <pc:sldMk cId="2769621280" sldId="493"/>
            <ac:picMk id="13" creationId="{5751411A-3D5E-D4D0-F767-3744B28A760A}"/>
          </ac:picMkLst>
        </pc:picChg>
        <pc:picChg chg="add mod">
          <ac:chgData name="Richard Chalk" userId="287f8aa4f4de1d19" providerId="LiveId" clId="{2B8EF38D-F199-4A46-BF3A-8383621CB477}" dt="2023-06-27T19:59:58.969" v="7175" actId="1035"/>
          <ac:picMkLst>
            <pc:docMk/>
            <pc:sldMk cId="2769621280" sldId="493"/>
            <ac:picMk id="16" creationId="{2ECBF2CC-DF50-2BF9-8AF2-D5F0A2995D81}"/>
          </ac:picMkLst>
        </pc:picChg>
        <pc:picChg chg="add mod">
          <ac:chgData name="Richard Chalk" userId="287f8aa4f4de1d19" providerId="LiveId" clId="{2B8EF38D-F199-4A46-BF3A-8383621CB477}" dt="2023-06-27T12:17:28.892" v="3599" actId="1076"/>
          <ac:picMkLst>
            <pc:docMk/>
            <pc:sldMk cId="2769621280" sldId="493"/>
            <ac:picMk id="19" creationId="{27AF10DB-776B-B210-AA77-B130AE40596E}"/>
          </ac:picMkLst>
        </pc:picChg>
        <pc:cxnChg chg="del">
          <ac:chgData name="Richard Chalk" userId="287f8aa4f4de1d19" providerId="LiveId" clId="{2B8EF38D-F199-4A46-BF3A-8383621CB477}" dt="2023-06-27T12:11:52.252" v="3461" actId="478"/>
          <ac:cxnSpMkLst>
            <pc:docMk/>
            <pc:sldMk cId="2769621280" sldId="493"/>
            <ac:cxnSpMk id="4" creationId="{8E10E644-46F5-F891-B4EC-377F5D56B5D8}"/>
          </ac:cxnSpMkLst>
        </pc:cxnChg>
      </pc:sldChg>
      <pc:sldChg chg="addSp modSp add mod modNotesTx">
        <pc:chgData name="Richard Chalk" userId="287f8aa4f4de1d19" providerId="LiveId" clId="{2B8EF38D-F199-4A46-BF3A-8383621CB477}" dt="2023-06-27T20:03:51.002" v="7317" actId="14100"/>
        <pc:sldMkLst>
          <pc:docMk/>
          <pc:sldMk cId="549357373" sldId="494"/>
        </pc:sldMkLst>
        <pc:spChg chg="mod">
          <ac:chgData name="Richard Chalk" userId="287f8aa4f4de1d19" providerId="LiveId" clId="{2B8EF38D-F199-4A46-BF3A-8383621CB477}" dt="2023-06-27T12:29:15.611" v="3795" actId="14100"/>
          <ac:spMkLst>
            <pc:docMk/>
            <pc:sldMk cId="549357373" sldId="494"/>
            <ac:spMk id="2" creationId="{2CED0939-2445-F1A3-21AE-0A535344DD5D}"/>
          </ac:spMkLst>
        </pc:spChg>
        <pc:spChg chg="add mod">
          <ac:chgData name="Richard Chalk" userId="287f8aa4f4de1d19" providerId="LiveId" clId="{2B8EF38D-F199-4A46-BF3A-8383621CB477}" dt="2023-06-27T12:34:03.075" v="3911" actId="1035"/>
          <ac:spMkLst>
            <pc:docMk/>
            <pc:sldMk cId="549357373" sldId="494"/>
            <ac:spMk id="3" creationId="{33E834B0-BB8C-989F-58A5-7325A4DBF555}"/>
          </ac:spMkLst>
        </pc:spChg>
        <pc:spChg chg="mod">
          <ac:chgData name="Richard Chalk" userId="287f8aa4f4de1d19" providerId="LiveId" clId="{2B8EF38D-F199-4A46-BF3A-8383621CB477}" dt="2023-06-27T12:24:26.125" v="3687" actId="20577"/>
          <ac:spMkLst>
            <pc:docMk/>
            <pc:sldMk cId="549357373" sldId="494"/>
            <ac:spMk id="7" creationId="{EBD62573-4B50-EAD6-8C7E-C3AE6A9F45B4}"/>
          </ac:spMkLst>
        </pc:spChg>
        <pc:spChg chg="add mod">
          <ac:chgData name="Richard Chalk" userId="287f8aa4f4de1d19" providerId="LiveId" clId="{2B8EF38D-F199-4A46-BF3A-8383621CB477}" dt="2023-06-27T12:34:03.075" v="3911" actId="1035"/>
          <ac:spMkLst>
            <pc:docMk/>
            <pc:sldMk cId="549357373" sldId="494"/>
            <ac:spMk id="8" creationId="{B7A899BA-29AA-8F0C-03AA-32904715A0E3}"/>
          </ac:spMkLst>
        </pc:spChg>
        <pc:spChg chg="mod">
          <ac:chgData name="Richard Chalk" userId="287f8aa4f4de1d19" providerId="LiveId" clId="{2B8EF38D-F199-4A46-BF3A-8383621CB477}" dt="2023-06-27T20:03:51.002" v="7317" actId="14100"/>
          <ac:spMkLst>
            <pc:docMk/>
            <pc:sldMk cId="549357373" sldId="494"/>
            <ac:spMk id="10" creationId="{70678C4E-BAF0-E136-7086-FB1AE3B07438}"/>
          </ac:spMkLst>
        </pc:spChg>
        <pc:spChg chg="add mod">
          <ac:chgData name="Richard Chalk" userId="287f8aa4f4de1d19" providerId="LiveId" clId="{2B8EF38D-F199-4A46-BF3A-8383621CB477}" dt="2023-06-27T12:34:03.075" v="3911" actId="1035"/>
          <ac:spMkLst>
            <pc:docMk/>
            <pc:sldMk cId="549357373" sldId="494"/>
            <ac:spMk id="11" creationId="{86692164-53F2-A035-C997-F89EFF421E92}"/>
          </ac:spMkLst>
        </pc:spChg>
      </pc:sldChg>
      <pc:sldChg chg="addSp delSp modSp add mod modNotesTx">
        <pc:chgData name="Richard Chalk" userId="287f8aa4f4de1d19" providerId="LiveId" clId="{2B8EF38D-F199-4A46-BF3A-8383621CB477}" dt="2023-06-27T20:12:07.705" v="7513" actId="207"/>
        <pc:sldMkLst>
          <pc:docMk/>
          <pc:sldMk cId="2968679684" sldId="495"/>
        </pc:sldMkLst>
        <pc:spChg chg="add del">
          <ac:chgData name="Richard Chalk" userId="287f8aa4f4de1d19" providerId="LiveId" clId="{2B8EF38D-F199-4A46-BF3A-8383621CB477}" dt="2023-06-27T13:31:39.215" v="4329" actId="478"/>
          <ac:spMkLst>
            <pc:docMk/>
            <pc:sldMk cId="2968679684" sldId="495"/>
            <ac:spMk id="2" creationId="{A03A268F-3CAF-F939-1630-AAA7657DEBF5}"/>
          </ac:spMkLst>
        </pc:spChg>
        <pc:spChg chg="add mod">
          <ac:chgData name="Richard Chalk" userId="287f8aa4f4de1d19" providerId="LiveId" clId="{2B8EF38D-F199-4A46-BF3A-8383621CB477}" dt="2023-06-27T13:57:24.221" v="5079" actId="20577"/>
          <ac:spMkLst>
            <pc:docMk/>
            <pc:sldMk cId="2968679684" sldId="495"/>
            <ac:spMk id="3" creationId="{0F3DC12D-A7E8-4173-06F7-0BA27942EE37}"/>
          </ac:spMkLst>
        </pc:spChg>
        <pc:spChg chg="mod">
          <ac:chgData name="Richard Chalk" userId="287f8aa4f4de1d19" providerId="LiveId" clId="{2B8EF38D-F199-4A46-BF3A-8383621CB477}" dt="2023-06-27T13:36:48.149" v="4388" actId="20577"/>
          <ac:spMkLst>
            <pc:docMk/>
            <pc:sldMk cId="2968679684" sldId="495"/>
            <ac:spMk id="7" creationId="{EBD62573-4B50-EAD6-8C7E-C3AE6A9F45B4}"/>
          </ac:spMkLst>
        </pc:spChg>
        <pc:spChg chg="del">
          <ac:chgData name="Richard Chalk" userId="287f8aa4f4de1d19" providerId="LiveId" clId="{2B8EF38D-F199-4A46-BF3A-8383621CB477}" dt="2023-06-27T13:35:39.211" v="4370" actId="478"/>
          <ac:spMkLst>
            <pc:docMk/>
            <pc:sldMk cId="2968679684" sldId="495"/>
            <ac:spMk id="11" creationId="{34D08F20-1074-DBCC-BF90-B576C54E8BFD}"/>
          </ac:spMkLst>
        </pc:spChg>
        <pc:spChg chg="del">
          <ac:chgData name="Richard Chalk" userId="287f8aa4f4de1d19" providerId="LiveId" clId="{2B8EF38D-F199-4A46-BF3A-8383621CB477}" dt="2023-06-27T13:35:39.211" v="4370" actId="478"/>
          <ac:spMkLst>
            <pc:docMk/>
            <pc:sldMk cId="2968679684" sldId="495"/>
            <ac:spMk id="15" creationId="{1FA934E4-F09D-A434-225B-0A01DB2E1161}"/>
          </ac:spMkLst>
        </pc:spChg>
        <pc:spChg chg="mod">
          <ac:chgData name="Richard Chalk" userId="287f8aa4f4de1d19" providerId="LiveId" clId="{2B8EF38D-F199-4A46-BF3A-8383621CB477}" dt="2023-06-27T20:12:07.705" v="7513" actId="207"/>
          <ac:spMkLst>
            <pc:docMk/>
            <pc:sldMk cId="2968679684" sldId="495"/>
            <ac:spMk id="16" creationId="{4EF0A85C-D886-A44B-95BD-661462D7E04F}"/>
          </ac:spMkLst>
        </pc:spChg>
        <pc:spChg chg="del">
          <ac:chgData name="Richard Chalk" userId="287f8aa4f4de1d19" providerId="LiveId" clId="{2B8EF38D-F199-4A46-BF3A-8383621CB477}" dt="2023-06-27T13:35:39.211" v="4370" actId="478"/>
          <ac:spMkLst>
            <pc:docMk/>
            <pc:sldMk cId="2968679684" sldId="495"/>
            <ac:spMk id="17" creationId="{37BA4E78-FAF2-81F6-F0DE-FADD7CF9FD45}"/>
          </ac:spMkLst>
        </pc:spChg>
        <pc:picChg chg="del">
          <ac:chgData name="Richard Chalk" userId="287f8aa4f4de1d19" providerId="LiveId" clId="{2B8EF38D-F199-4A46-BF3A-8383621CB477}" dt="2023-06-27T13:35:33.712" v="4369" actId="478"/>
          <ac:picMkLst>
            <pc:docMk/>
            <pc:sldMk cId="2968679684" sldId="495"/>
            <ac:picMk id="18" creationId="{04E8523B-2D3A-5106-90D9-D228D396E8DD}"/>
          </ac:picMkLst>
        </pc:picChg>
        <pc:picChg chg="del">
          <ac:chgData name="Richard Chalk" userId="287f8aa4f4de1d19" providerId="LiveId" clId="{2B8EF38D-F199-4A46-BF3A-8383621CB477}" dt="2023-06-27T13:35:40.832" v="4371" actId="478"/>
          <ac:picMkLst>
            <pc:docMk/>
            <pc:sldMk cId="2968679684" sldId="495"/>
            <ac:picMk id="5122" creationId="{90D0A473-D405-919F-9E9B-C6193D90BA9D}"/>
          </ac:picMkLst>
        </pc:picChg>
      </pc:sldChg>
      <pc:sldChg chg="addSp delSp modSp add mod ord modNotesTx">
        <pc:chgData name="Richard Chalk" userId="287f8aa4f4de1d19" providerId="LiveId" clId="{2B8EF38D-F199-4A46-BF3A-8383621CB477}" dt="2023-06-27T20:15:53.626" v="7518" actId="6549"/>
        <pc:sldMkLst>
          <pc:docMk/>
          <pc:sldMk cId="2368880565" sldId="496"/>
        </pc:sldMkLst>
        <pc:spChg chg="add del">
          <ac:chgData name="Richard Chalk" userId="287f8aa4f4de1d19" providerId="LiveId" clId="{2B8EF38D-F199-4A46-BF3A-8383621CB477}" dt="2023-06-27T14:23:41.743" v="5700" actId="478"/>
          <ac:spMkLst>
            <pc:docMk/>
            <pc:sldMk cId="2368880565" sldId="496"/>
            <ac:spMk id="2" creationId="{A03A268F-3CAF-F939-1630-AAA7657DEBF5}"/>
          </ac:spMkLst>
        </pc:spChg>
        <pc:spChg chg="mod">
          <ac:chgData name="Richard Chalk" userId="287f8aa4f4de1d19" providerId="LiveId" clId="{2B8EF38D-F199-4A46-BF3A-8383621CB477}" dt="2023-06-27T12:36:01.197" v="3948" actId="20577"/>
          <ac:spMkLst>
            <pc:docMk/>
            <pc:sldMk cId="2368880565" sldId="496"/>
            <ac:spMk id="7" creationId="{EBD62573-4B50-EAD6-8C7E-C3AE6A9F45B4}"/>
          </ac:spMkLst>
        </pc:spChg>
        <pc:spChg chg="add mod">
          <ac:chgData name="Richard Chalk" userId="287f8aa4f4de1d19" providerId="LiveId" clId="{2B8EF38D-F199-4A46-BF3A-8383621CB477}" dt="2023-06-27T20:06:22.789" v="7340" actId="6549"/>
          <ac:spMkLst>
            <pc:docMk/>
            <pc:sldMk cId="2368880565" sldId="496"/>
            <ac:spMk id="8" creationId="{00A6E542-CFBE-5F57-A400-F74E7AD5A080}"/>
          </ac:spMkLst>
        </pc:spChg>
        <pc:spChg chg="del">
          <ac:chgData name="Richard Chalk" userId="287f8aa4f4de1d19" providerId="LiveId" clId="{2B8EF38D-F199-4A46-BF3A-8383621CB477}" dt="2023-06-27T14:25:37.824" v="5751" actId="478"/>
          <ac:spMkLst>
            <pc:docMk/>
            <pc:sldMk cId="2368880565" sldId="496"/>
            <ac:spMk id="11" creationId="{34D08F20-1074-DBCC-BF90-B576C54E8BFD}"/>
          </ac:spMkLst>
        </pc:spChg>
        <pc:spChg chg="del">
          <ac:chgData name="Richard Chalk" userId="287f8aa4f4de1d19" providerId="LiveId" clId="{2B8EF38D-F199-4A46-BF3A-8383621CB477}" dt="2023-06-27T14:25:35.973" v="5750" actId="478"/>
          <ac:spMkLst>
            <pc:docMk/>
            <pc:sldMk cId="2368880565" sldId="496"/>
            <ac:spMk id="15" creationId="{1FA934E4-F09D-A434-225B-0A01DB2E1161}"/>
          </ac:spMkLst>
        </pc:spChg>
        <pc:spChg chg="mod">
          <ac:chgData name="Richard Chalk" userId="287f8aa4f4de1d19" providerId="LiveId" clId="{2B8EF38D-F199-4A46-BF3A-8383621CB477}" dt="2023-06-27T14:28:58.915" v="5909" actId="113"/>
          <ac:spMkLst>
            <pc:docMk/>
            <pc:sldMk cId="2368880565" sldId="496"/>
            <ac:spMk id="16" creationId="{4EF0A85C-D886-A44B-95BD-661462D7E04F}"/>
          </ac:spMkLst>
        </pc:spChg>
        <pc:spChg chg="del">
          <ac:chgData name="Richard Chalk" userId="287f8aa4f4de1d19" providerId="LiveId" clId="{2B8EF38D-F199-4A46-BF3A-8383621CB477}" dt="2023-06-27T14:24:24.766" v="5704" actId="478"/>
          <ac:spMkLst>
            <pc:docMk/>
            <pc:sldMk cId="2368880565" sldId="496"/>
            <ac:spMk id="17" creationId="{37BA4E78-FAF2-81F6-F0DE-FADD7CF9FD45}"/>
          </ac:spMkLst>
        </pc:spChg>
        <pc:picChg chg="add mod">
          <ac:chgData name="Richard Chalk" userId="287f8aa4f4de1d19" providerId="LiveId" clId="{2B8EF38D-F199-4A46-BF3A-8383621CB477}" dt="2023-06-27T14:23:52.326" v="5702"/>
          <ac:picMkLst>
            <pc:docMk/>
            <pc:sldMk cId="2368880565" sldId="496"/>
            <ac:picMk id="3" creationId="{E6F120F5-354C-B2EB-3EB2-2BFD6A2024C7}"/>
          </ac:picMkLst>
        </pc:picChg>
        <pc:picChg chg="del">
          <ac:chgData name="Richard Chalk" userId="287f8aa4f4de1d19" providerId="LiveId" clId="{2B8EF38D-F199-4A46-BF3A-8383621CB477}" dt="2023-06-27T14:24:23.492" v="5703" actId="478"/>
          <ac:picMkLst>
            <pc:docMk/>
            <pc:sldMk cId="2368880565" sldId="496"/>
            <ac:picMk id="18" creationId="{04E8523B-2D3A-5106-90D9-D228D396E8DD}"/>
          </ac:picMkLst>
        </pc:picChg>
        <pc:picChg chg="del">
          <ac:chgData name="Richard Chalk" userId="287f8aa4f4de1d19" providerId="LiveId" clId="{2B8EF38D-F199-4A46-BF3A-8383621CB477}" dt="2023-06-27T14:23:43.502" v="5701" actId="478"/>
          <ac:picMkLst>
            <pc:docMk/>
            <pc:sldMk cId="2368880565" sldId="496"/>
            <ac:picMk id="5122" creationId="{90D0A473-D405-919F-9E9B-C6193D90BA9D}"/>
          </ac:picMkLst>
        </pc:picChg>
        <pc:cxnChg chg="del">
          <ac:chgData name="Richard Chalk" userId="287f8aa4f4de1d19" providerId="LiveId" clId="{2B8EF38D-F199-4A46-BF3A-8383621CB477}" dt="2023-06-27T14:26:38.566" v="5764" actId="478"/>
          <ac:cxnSpMkLst>
            <pc:docMk/>
            <pc:sldMk cId="2368880565" sldId="496"/>
            <ac:cxnSpMk id="4" creationId="{8E10E644-46F5-F891-B4EC-377F5D56B5D8}"/>
          </ac:cxnSpMkLst>
        </pc:cxnChg>
        <pc:cxnChg chg="add mod">
          <ac:chgData name="Richard Chalk" userId="287f8aa4f4de1d19" providerId="LiveId" clId="{2B8EF38D-F199-4A46-BF3A-8383621CB477}" dt="2023-06-27T14:28:49.598" v="5908" actId="1037"/>
          <ac:cxnSpMkLst>
            <pc:docMk/>
            <pc:sldMk cId="2368880565" sldId="496"/>
            <ac:cxnSpMk id="9" creationId="{5E950C6B-A52F-CD33-B327-A6DC18D6427E}"/>
          </ac:cxnSpMkLst>
        </pc:cxnChg>
      </pc:sldChg>
      <pc:sldChg chg="addSp delSp modSp add mod modNotesTx">
        <pc:chgData name="Richard Chalk" userId="287f8aa4f4de1d19" providerId="LiveId" clId="{2B8EF38D-F199-4A46-BF3A-8383621CB477}" dt="2023-06-27T17:06:41.355" v="6969"/>
        <pc:sldMkLst>
          <pc:docMk/>
          <pc:sldMk cId="759386070" sldId="497"/>
        </pc:sldMkLst>
        <pc:spChg chg="mod">
          <ac:chgData name="Richard Chalk" userId="287f8aa4f4de1d19" providerId="LiveId" clId="{2B8EF38D-F199-4A46-BF3A-8383621CB477}" dt="2023-06-27T16:55:37.292" v="6900" actId="113"/>
          <ac:spMkLst>
            <pc:docMk/>
            <pc:sldMk cId="759386070" sldId="497"/>
            <ac:spMk id="2" creationId="{2CED0939-2445-F1A3-21AE-0A535344DD5D}"/>
          </ac:spMkLst>
        </pc:spChg>
        <pc:spChg chg="mod">
          <ac:chgData name="Richard Chalk" userId="287f8aa4f4de1d19" providerId="LiveId" clId="{2B8EF38D-F199-4A46-BF3A-8383621CB477}" dt="2023-06-27T16:56:49.472" v="6945" actId="20577"/>
          <ac:spMkLst>
            <pc:docMk/>
            <pc:sldMk cId="759386070" sldId="497"/>
            <ac:spMk id="3" creationId="{173D56EC-57A4-FE19-1901-5242223ADD72}"/>
          </ac:spMkLst>
        </pc:spChg>
        <pc:spChg chg="mod">
          <ac:chgData name="Richard Chalk" userId="287f8aa4f4de1d19" providerId="LiveId" clId="{2B8EF38D-F199-4A46-BF3A-8383621CB477}" dt="2023-06-27T12:46:37.749" v="4127" actId="20577"/>
          <ac:spMkLst>
            <pc:docMk/>
            <pc:sldMk cId="759386070" sldId="497"/>
            <ac:spMk id="7" creationId="{EBD62573-4B50-EAD6-8C7E-C3AE6A9F45B4}"/>
          </ac:spMkLst>
        </pc:spChg>
        <pc:spChg chg="del">
          <ac:chgData name="Richard Chalk" userId="287f8aa4f4de1d19" providerId="LiveId" clId="{2B8EF38D-F199-4A46-BF3A-8383621CB477}" dt="2023-06-27T16:42:57.421" v="6674" actId="478"/>
          <ac:spMkLst>
            <pc:docMk/>
            <pc:sldMk cId="759386070" sldId="497"/>
            <ac:spMk id="8" creationId="{B95AA0FD-51A2-900C-DA46-96027AAFB65A}"/>
          </ac:spMkLst>
        </pc:spChg>
        <pc:spChg chg="del">
          <ac:chgData name="Richard Chalk" userId="287f8aa4f4de1d19" providerId="LiveId" clId="{2B8EF38D-F199-4A46-BF3A-8383621CB477}" dt="2023-06-27T16:46:15.917" v="6742" actId="478"/>
          <ac:spMkLst>
            <pc:docMk/>
            <pc:sldMk cId="759386070" sldId="497"/>
            <ac:spMk id="15" creationId="{224494BA-550F-E31C-2124-83DDE4ED3720}"/>
          </ac:spMkLst>
        </pc:spChg>
        <pc:spChg chg="del">
          <ac:chgData name="Richard Chalk" userId="287f8aa4f4de1d19" providerId="LiveId" clId="{2B8EF38D-F199-4A46-BF3A-8383621CB477}" dt="2023-06-27T16:46:15.917" v="6742" actId="478"/>
          <ac:spMkLst>
            <pc:docMk/>
            <pc:sldMk cId="759386070" sldId="497"/>
            <ac:spMk id="17" creationId="{B26AB41B-4B6F-4DD4-94E4-D10A41809965}"/>
          </ac:spMkLst>
        </pc:spChg>
        <pc:spChg chg="del">
          <ac:chgData name="Richard Chalk" userId="287f8aa4f4de1d19" providerId="LiveId" clId="{2B8EF38D-F199-4A46-BF3A-8383621CB477}" dt="2023-06-27T16:46:15.917" v="6742" actId="478"/>
          <ac:spMkLst>
            <pc:docMk/>
            <pc:sldMk cId="759386070" sldId="497"/>
            <ac:spMk id="18" creationId="{2792C14D-24DC-AFA9-E3FF-6129920D5213}"/>
          </ac:spMkLst>
        </pc:spChg>
        <pc:spChg chg="del">
          <ac:chgData name="Richard Chalk" userId="287f8aa4f4de1d19" providerId="LiveId" clId="{2B8EF38D-F199-4A46-BF3A-8383621CB477}" dt="2023-06-27T16:46:15.917" v="6742" actId="478"/>
          <ac:spMkLst>
            <pc:docMk/>
            <pc:sldMk cId="759386070" sldId="497"/>
            <ac:spMk id="19" creationId="{4912EBB0-76F4-9205-033F-A70FDEFC0A24}"/>
          </ac:spMkLst>
        </pc:spChg>
        <pc:spChg chg="del">
          <ac:chgData name="Richard Chalk" userId="287f8aa4f4de1d19" providerId="LiveId" clId="{2B8EF38D-F199-4A46-BF3A-8383621CB477}" dt="2023-06-27T16:46:15.917" v="6742" actId="478"/>
          <ac:spMkLst>
            <pc:docMk/>
            <pc:sldMk cId="759386070" sldId="497"/>
            <ac:spMk id="20" creationId="{2A59015F-9B46-EFE3-3A35-A5D6592A6630}"/>
          </ac:spMkLst>
        </pc:spChg>
        <pc:picChg chg="add mod">
          <ac:chgData name="Richard Chalk" userId="287f8aa4f4de1d19" providerId="LiveId" clId="{2B8EF38D-F199-4A46-BF3A-8383621CB477}" dt="2023-06-27T16:43:14.123" v="6676"/>
          <ac:picMkLst>
            <pc:docMk/>
            <pc:sldMk cId="759386070" sldId="497"/>
            <ac:picMk id="9" creationId="{D032BFC8-516D-46AF-5F51-086BB1BF8065}"/>
          </ac:picMkLst>
        </pc:picChg>
        <pc:picChg chg="del">
          <ac:chgData name="Richard Chalk" userId="287f8aa4f4de1d19" providerId="LiveId" clId="{2B8EF38D-F199-4A46-BF3A-8383621CB477}" dt="2023-06-27T16:43:13.793" v="6675" actId="478"/>
          <ac:picMkLst>
            <pc:docMk/>
            <pc:sldMk cId="759386070" sldId="497"/>
            <ac:picMk id="10" creationId="{62C8EA3D-8CA7-9E89-8F8D-33F2C192B73F}"/>
          </ac:picMkLst>
        </pc:picChg>
        <pc:picChg chg="add mod">
          <ac:chgData name="Richard Chalk" userId="287f8aa4f4de1d19" providerId="LiveId" clId="{2B8EF38D-F199-4A46-BF3A-8383621CB477}" dt="2023-06-27T16:57:01.105" v="6948" actId="1076"/>
          <ac:picMkLst>
            <pc:docMk/>
            <pc:sldMk cId="759386070" sldId="497"/>
            <ac:picMk id="11" creationId="{21790CD6-316D-D2A2-3645-51BE3E024507}"/>
          </ac:picMkLst>
        </pc:picChg>
        <pc:picChg chg="del">
          <ac:chgData name="Richard Chalk" userId="287f8aa4f4de1d19" providerId="LiveId" clId="{2B8EF38D-F199-4A46-BF3A-8383621CB477}" dt="2023-06-27T16:46:13.371" v="6741" actId="478"/>
          <ac:picMkLst>
            <pc:docMk/>
            <pc:sldMk cId="759386070" sldId="497"/>
            <ac:picMk id="12" creationId="{11805E21-785A-35E6-4E26-81D769067897}"/>
          </ac:picMkLst>
        </pc:picChg>
        <pc:picChg chg="add mod">
          <ac:chgData name="Richard Chalk" userId="287f8aa4f4de1d19" providerId="LiveId" clId="{2B8EF38D-F199-4A46-BF3A-8383621CB477}" dt="2023-06-27T16:46:22.791" v="6749" actId="1035"/>
          <ac:picMkLst>
            <pc:docMk/>
            <pc:sldMk cId="759386070" sldId="497"/>
            <ac:picMk id="4098" creationId="{BF4ACAB2-61C4-66A0-7692-149FC5B8E968}"/>
          </ac:picMkLst>
        </pc:picChg>
      </pc:sldChg>
      <pc:sldChg chg="addSp modSp add mod">
        <pc:chgData name="Richard Chalk" userId="287f8aa4f4de1d19" providerId="LiveId" clId="{2B8EF38D-F199-4A46-BF3A-8383621CB477}" dt="2023-06-27T14:14:04.599" v="5601" actId="1036"/>
        <pc:sldMkLst>
          <pc:docMk/>
          <pc:sldMk cId="1846627694" sldId="498"/>
        </pc:sldMkLst>
        <pc:spChg chg="add mod">
          <ac:chgData name="Richard Chalk" userId="287f8aa4f4de1d19" providerId="LiveId" clId="{2B8EF38D-F199-4A46-BF3A-8383621CB477}" dt="2023-06-27T14:01:27.770" v="5135" actId="1038"/>
          <ac:spMkLst>
            <pc:docMk/>
            <pc:sldMk cId="1846627694" sldId="498"/>
            <ac:spMk id="2" creationId="{B76DE59C-2EF6-C849-C5F2-883F28CB2D10}"/>
          </ac:spMkLst>
        </pc:spChg>
        <pc:spChg chg="mod">
          <ac:chgData name="Richard Chalk" userId="287f8aa4f4de1d19" providerId="LiveId" clId="{2B8EF38D-F199-4A46-BF3A-8383621CB477}" dt="2023-06-27T14:01:09.678" v="5116" actId="14100"/>
          <ac:spMkLst>
            <pc:docMk/>
            <pc:sldMk cId="1846627694" sldId="498"/>
            <ac:spMk id="3" creationId="{0F3DC12D-A7E8-4173-06F7-0BA27942EE37}"/>
          </ac:spMkLst>
        </pc:spChg>
        <pc:spChg chg="mod">
          <ac:chgData name="Richard Chalk" userId="287f8aa4f4de1d19" providerId="LiveId" clId="{2B8EF38D-F199-4A46-BF3A-8383621CB477}" dt="2023-06-27T13:47:27.520" v="4505" actId="20577"/>
          <ac:spMkLst>
            <pc:docMk/>
            <pc:sldMk cId="1846627694" sldId="498"/>
            <ac:spMk id="7" creationId="{EBD62573-4B50-EAD6-8C7E-C3AE6A9F45B4}"/>
          </ac:spMkLst>
        </pc:spChg>
        <pc:spChg chg="add mod">
          <ac:chgData name="Richard Chalk" userId="287f8aa4f4de1d19" providerId="LiveId" clId="{2B8EF38D-F199-4A46-BF3A-8383621CB477}" dt="2023-06-27T13:55:54.069" v="5051" actId="403"/>
          <ac:spMkLst>
            <pc:docMk/>
            <pc:sldMk cId="1846627694" sldId="498"/>
            <ac:spMk id="8" creationId="{DF004F94-F5FF-62C5-0749-151CDAA54777}"/>
          </ac:spMkLst>
        </pc:spChg>
        <pc:spChg chg="add mod">
          <ac:chgData name="Richard Chalk" userId="287f8aa4f4de1d19" providerId="LiveId" clId="{2B8EF38D-F199-4A46-BF3A-8383621CB477}" dt="2023-06-27T13:55:10.295" v="5048" actId="1036"/>
          <ac:spMkLst>
            <pc:docMk/>
            <pc:sldMk cId="1846627694" sldId="498"/>
            <ac:spMk id="9" creationId="{15470247-125F-2151-26B3-D100263E4FE4}"/>
          </ac:spMkLst>
        </pc:spChg>
        <pc:spChg chg="add mod">
          <ac:chgData name="Richard Chalk" userId="287f8aa4f4de1d19" providerId="LiveId" clId="{2B8EF38D-F199-4A46-BF3A-8383621CB477}" dt="2023-06-27T14:13:56.892" v="5594" actId="14100"/>
          <ac:spMkLst>
            <pc:docMk/>
            <pc:sldMk cId="1846627694" sldId="498"/>
            <ac:spMk id="10" creationId="{60EA2332-8EFC-302C-35D3-49C7644E708D}"/>
          </ac:spMkLst>
        </pc:spChg>
        <pc:spChg chg="add mod">
          <ac:chgData name="Richard Chalk" userId="287f8aa4f4de1d19" providerId="LiveId" clId="{2B8EF38D-F199-4A46-BF3A-8383621CB477}" dt="2023-06-27T14:14:04.599" v="5601" actId="1036"/>
          <ac:spMkLst>
            <pc:docMk/>
            <pc:sldMk cId="1846627694" sldId="498"/>
            <ac:spMk id="11" creationId="{74D6E478-BA18-556C-6829-86AB26FA0DDA}"/>
          </ac:spMkLst>
        </pc:spChg>
        <pc:spChg chg="mod">
          <ac:chgData name="Richard Chalk" userId="287f8aa4f4de1d19" providerId="LiveId" clId="{2B8EF38D-F199-4A46-BF3A-8383621CB477}" dt="2023-06-27T14:01:23.001" v="5123" actId="20577"/>
          <ac:spMkLst>
            <pc:docMk/>
            <pc:sldMk cId="1846627694" sldId="498"/>
            <ac:spMk id="16" creationId="{4EF0A85C-D886-A44B-95BD-661462D7E04F}"/>
          </ac:spMkLst>
        </pc:spChg>
      </pc:sldChg>
      <pc:sldChg chg="addSp delSp modSp add mod modNotesTx">
        <pc:chgData name="Richard Chalk" userId="287f8aa4f4de1d19" providerId="LiveId" clId="{2B8EF38D-F199-4A46-BF3A-8383621CB477}" dt="2023-06-27T20:16:19.481" v="7528" actId="20577"/>
        <pc:sldMkLst>
          <pc:docMk/>
          <pc:sldMk cId="3481731746" sldId="499"/>
        </pc:sldMkLst>
        <pc:spChg chg="del">
          <ac:chgData name="Richard Chalk" userId="287f8aa4f4de1d19" providerId="LiveId" clId="{2B8EF38D-F199-4A46-BF3A-8383621CB477}" dt="2023-06-27T14:03:31.273" v="5170" actId="478"/>
          <ac:spMkLst>
            <pc:docMk/>
            <pc:sldMk cId="3481731746" sldId="499"/>
            <ac:spMk id="2" creationId="{B76DE59C-2EF6-C849-C5F2-883F28CB2D10}"/>
          </ac:spMkLst>
        </pc:spChg>
        <pc:spChg chg="mod">
          <ac:chgData name="Richard Chalk" userId="287f8aa4f4de1d19" providerId="LiveId" clId="{2B8EF38D-F199-4A46-BF3A-8383621CB477}" dt="2023-06-27T20:14:06.860" v="7517" actId="207"/>
          <ac:spMkLst>
            <pc:docMk/>
            <pc:sldMk cId="3481731746" sldId="499"/>
            <ac:spMk id="3" creationId="{0F3DC12D-A7E8-4173-06F7-0BA27942EE37}"/>
          </ac:spMkLst>
        </pc:spChg>
        <pc:spChg chg="mod">
          <ac:chgData name="Richard Chalk" userId="287f8aa4f4de1d19" providerId="LiveId" clId="{2B8EF38D-F199-4A46-BF3A-8383621CB477}" dt="2023-06-27T14:02:15.200" v="5152" actId="6549"/>
          <ac:spMkLst>
            <pc:docMk/>
            <pc:sldMk cId="3481731746" sldId="499"/>
            <ac:spMk id="7" creationId="{EBD62573-4B50-EAD6-8C7E-C3AE6A9F45B4}"/>
          </ac:spMkLst>
        </pc:spChg>
        <pc:spChg chg="del">
          <ac:chgData name="Richard Chalk" userId="287f8aa4f4de1d19" providerId="LiveId" clId="{2B8EF38D-F199-4A46-BF3A-8383621CB477}" dt="2023-06-27T14:09:09.423" v="5391" actId="478"/>
          <ac:spMkLst>
            <pc:docMk/>
            <pc:sldMk cId="3481731746" sldId="499"/>
            <ac:spMk id="8" creationId="{DF004F94-F5FF-62C5-0749-151CDAA54777}"/>
          </ac:spMkLst>
        </pc:spChg>
        <pc:spChg chg="del">
          <ac:chgData name="Richard Chalk" userId="287f8aa4f4de1d19" providerId="LiveId" clId="{2B8EF38D-F199-4A46-BF3A-8383621CB477}" dt="2023-06-27T14:09:10.468" v="5392" actId="478"/>
          <ac:spMkLst>
            <pc:docMk/>
            <pc:sldMk cId="3481731746" sldId="499"/>
            <ac:spMk id="9" creationId="{15470247-125F-2151-26B3-D100263E4FE4}"/>
          </ac:spMkLst>
        </pc:spChg>
        <pc:spChg chg="add mod">
          <ac:chgData name="Richard Chalk" userId="287f8aa4f4de1d19" providerId="LiveId" clId="{2B8EF38D-F199-4A46-BF3A-8383621CB477}" dt="2023-06-27T14:07:43.588" v="5390" actId="1038"/>
          <ac:spMkLst>
            <pc:docMk/>
            <pc:sldMk cId="3481731746" sldId="499"/>
            <ac:spMk id="10" creationId="{B51B9175-6A56-4FC6-C362-D5112B47381B}"/>
          </ac:spMkLst>
        </pc:spChg>
        <pc:spChg chg="mod">
          <ac:chgData name="Richard Chalk" userId="287f8aa4f4de1d19" providerId="LiveId" clId="{2B8EF38D-F199-4A46-BF3A-8383621CB477}" dt="2023-06-27T14:07:31.955" v="5381" actId="14100"/>
          <ac:spMkLst>
            <pc:docMk/>
            <pc:sldMk cId="3481731746" sldId="499"/>
            <ac:spMk id="16" creationId="{4EF0A85C-D886-A44B-95BD-661462D7E04F}"/>
          </ac:spMkLst>
        </pc:spChg>
        <pc:picChg chg="add mod">
          <ac:chgData name="Richard Chalk" userId="287f8aa4f4de1d19" providerId="LiveId" clId="{2B8EF38D-F199-4A46-BF3A-8383621CB477}" dt="2023-06-27T14:07:43.588" v="5390" actId="1038"/>
          <ac:picMkLst>
            <pc:docMk/>
            <pc:sldMk cId="3481731746" sldId="499"/>
            <ac:picMk id="11" creationId="{F39E0618-58FB-3D74-EE72-E919BD231969}"/>
          </ac:picMkLst>
        </pc:picChg>
      </pc:sldChg>
      <pc:sldChg chg="addSp modSp add mod">
        <pc:chgData name="Richard Chalk" userId="287f8aa4f4de1d19" providerId="LiveId" clId="{2B8EF38D-F199-4A46-BF3A-8383621CB477}" dt="2023-06-27T20:17:34.998" v="7530" actId="207"/>
        <pc:sldMkLst>
          <pc:docMk/>
          <pc:sldMk cId="2590251995" sldId="500"/>
        </pc:sldMkLst>
        <pc:spChg chg="add mod">
          <ac:chgData name="Richard Chalk" userId="287f8aa4f4de1d19" providerId="LiveId" clId="{2B8EF38D-F199-4A46-BF3A-8383621CB477}" dt="2023-06-27T14:22:48.374" v="5693" actId="20577"/>
          <ac:spMkLst>
            <pc:docMk/>
            <pc:sldMk cId="2590251995" sldId="500"/>
            <ac:spMk id="2" creationId="{EDBBC4DA-7B1C-9230-C5E4-7C6403275FC7}"/>
          </ac:spMkLst>
        </pc:spChg>
        <pc:spChg chg="mod">
          <ac:chgData name="Richard Chalk" userId="287f8aa4f4de1d19" providerId="LiveId" clId="{2B8EF38D-F199-4A46-BF3A-8383621CB477}" dt="2023-06-27T14:23:17.300" v="5698" actId="20577"/>
          <ac:spMkLst>
            <pc:docMk/>
            <pc:sldMk cId="2590251995" sldId="500"/>
            <ac:spMk id="3" creationId="{0F3DC12D-A7E8-4173-06F7-0BA27942EE37}"/>
          </ac:spMkLst>
        </pc:spChg>
        <pc:spChg chg="mod">
          <ac:chgData name="Richard Chalk" userId="287f8aa4f4de1d19" providerId="LiveId" clId="{2B8EF38D-F199-4A46-BF3A-8383621CB477}" dt="2023-06-27T14:18:33.141" v="5622" actId="20577"/>
          <ac:spMkLst>
            <pc:docMk/>
            <pc:sldMk cId="2590251995" sldId="500"/>
            <ac:spMk id="7" creationId="{EBD62573-4B50-EAD6-8C7E-C3AE6A9F45B4}"/>
          </ac:spMkLst>
        </pc:spChg>
        <pc:spChg chg="mod">
          <ac:chgData name="Richard Chalk" userId="287f8aa4f4de1d19" providerId="LiveId" clId="{2B8EF38D-F199-4A46-BF3A-8383621CB477}" dt="2023-06-27T20:17:34.998" v="7530" actId="207"/>
          <ac:spMkLst>
            <pc:docMk/>
            <pc:sldMk cId="2590251995" sldId="500"/>
            <ac:spMk id="16" creationId="{4EF0A85C-D886-A44B-95BD-661462D7E04F}"/>
          </ac:spMkLst>
        </pc:spChg>
        <pc:picChg chg="add mod">
          <ac:chgData name="Richard Chalk" userId="287f8aa4f4de1d19" providerId="LiveId" clId="{2B8EF38D-F199-4A46-BF3A-8383621CB477}" dt="2023-06-27T14:22:36.734" v="5691" actId="1076"/>
          <ac:picMkLst>
            <pc:docMk/>
            <pc:sldMk cId="2590251995" sldId="500"/>
            <ac:picMk id="8" creationId="{C52DAC80-D2DD-BA97-785D-A97A5784707F}"/>
          </ac:picMkLst>
        </pc:picChg>
        <pc:picChg chg="add mod">
          <ac:chgData name="Richard Chalk" userId="287f8aa4f4de1d19" providerId="LiveId" clId="{2B8EF38D-F199-4A46-BF3A-8383621CB477}" dt="2023-06-27T14:23:19.604" v="5699" actId="1076"/>
          <ac:picMkLst>
            <pc:docMk/>
            <pc:sldMk cId="2590251995" sldId="500"/>
            <ac:picMk id="9" creationId="{56780568-7A6E-14F7-8F4E-45873FCF705A}"/>
          </ac:picMkLst>
        </pc:picChg>
      </pc:sldChg>
      <pc:sldChg chg="delSp modSp add mod modNotesTx">
        <pc:chgData name="Richard Chalk" userId="287f8aa4f4de1d19" providerId="LiveId" clId="{2B8EF38D-F199-4A46-BF3A-8383621CB477}" dt="2023-06-27T14:38:30.803" v="6233" actId="207"/>
        <pc:sldMkLst>
          <pc:docMk/>
          <pc:sldMk cId="672458676" sldId="501"/>
        </pc:sldMkLst>
        <pc:spChg chg="mod">
          <ac:chgData name="Richard Chalk" userId="287f8aa4f4de1d19" providerId="LiveId" clId="{2B8EF38D-F199-4A46-BF3A-8383621CB477}" dt="2023-06-27T14:31:32.777" v="6144"/>
          <ac:spMkLst>
            <pc:docMk/>
            <pc:sldMk cId="672458676" sldId="501"/>
            <ac:spMk id="4" creationId="{4771B46A-233B-C554-9461-6E930E187917}"/>
          </ac:spMkLst>
        </pc:spChg>
        <pc:spChg chg="mod">
          <ac:chgData name="Richard Chalk" userId="287f8aa4f4de1d19" providerId="LiveId" clId="{2B8EF38D-F199-4A46-BF3A-8383621CB477}" dt="2023-06-27T14:38:30.803" v="6233" actId="207"/>
          <ac:spMkLst>
            <pc:docMk/>
            <pc:sldMk cId="672458676" sldId="501"/>
            <ac:spMk id="658" creationId="{00000000-0000-0000-0000-000000000000}"/>
          </ac:spMkLst>
        </pc:spChg>
        <pc:picChg chg="del">
          <ac:chgData name="Richard Chalk" userId="287f8aa4f4de1d19" providerId="LiveId" clId="{2B8EF38D-F199-4A46-BF3A-8383621CB477}" dt="2023-06-27T14:34:24.201" v="6170" actId="478"/>
          <ac:picMkLst>
            <pc:docMk/>
            <pc:sldMk cId="672458676" sldId="501"/>
            <ac:picMk id="8" creationId="{E5607B56-ABC4-3CC2-B18D-157B93F6F1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36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3600" b="0" strike="noStrike" dirty="0">
                <a:latin typeface="Arial"/>
                <a:ea typeface="Arial"/>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Självklart är STDDEV detsamma för </a:t>
            </a:r>
            <a:r>
              <a:rPr lang="sv-SE" sz="3600" b="1" i="0" dirty="0">
                <a:solidFill>
                  <a:srgbClr val="D1D5DB"/>
                </a:solidFill>
                <a:effectLst/>
                <a:latin typeface="Söhne"/>
              </a:rPr>
              <a:t>samtliga</a:t>
            </a:r>
            <a:r>
              <a:rPr lang="sv-SE" sz="3600" b="0" i="0" dirty="0">
                <a:solidFill>
                  <a:srgbClr val="D1D5DB"/>
                </a:solidFill>
                <a:effectLst/>
                <a:latin typeface="Söhne"/>
              </a:rPr>
              <a:t> studenter!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Precis som average är detsamma för </a:t>
            </a:r>
            <a:r>
              <a:rPr lang="sv-SE" sz="3600" b="1" i="0" dirty="0">
                <a:solidFill>
                  <a:srgbClr val="D1D5DB"/>
                </a:solidFill>
                <a:effectLst/>
                <a:latin typeface="Söhne"/>
              </a:rPr>
              <a:t>samtliga</a:t>
            </a:r>
            <a:r>
              <a:rPr lang="sv-SE" sz="3600" b="0" i="0" dirty="0">
                <a:solidFill>
                  <a:srgbClr val="D1D5DB"/>
                </a:solidFill>
                <a:effectLst/>
                <a:latin typeface="Söhne"/>
              </a:rPr>
              <a:t> </a:t>
            </a:r>
            <a:r>
              <a:rPr lang="sv-SE" sz="3600" b="0" i="0" dirty="0" err="1">
                <a:solidFill>
                  <a:srgbClr val="D1D5DB"/>
                </a:solidFill>
                <a:effectLst/>
                <a:latin typeface="Söhne"/>
              </a:rPr>
              <a:t>stundenter</a:t>
            </a: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Detta för att det är en </a:t>
            </a:r>
            <a:r>
              <a:rPr lang="sv-SE" sz="3600" b="1" i="0" dirty="0" err="1">
                <a:solidFill>
                  <a:srgbClr val="D1D5DB"/>
                </a:solidFill>
                <a:effectLst/>
                <a:latin typeface="Söhne"/>
              </a:rPr>
              <a:t>aggregate</a:t>
            </a:r>
            <a:r>
              <a:rPr lang="sv-SE" sz="3600" b="0" i="0" dirty="0">
                <a:solidFill>
                  <a:srgbClr val="D1D5DB"/>
                </a:solidFill>
                <a:effectLst/>
                <a:latin typeface="Söhne"/>
              </a:rPr>
              <a:t> av alla studenter!</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3651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1" i="0" dirty="0">
                <a:effectLst/>
                <a:latin typeface="Söhne"/>
              </a:rPr>
              <a:t>Nära medelvärdet</a:t>
            </a:r>
            <a:r>
              <a:rPr lang="sv-SE" sz="5400" b="0" i="0" dirty="0">
                <a:solidFill>
                  <a:srgbClr val="D1D5DB"/>
                </a:solidFill>
                <a:effectLst/>
                <a:latin typeface="Söhne"/>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Om ett betyg är inom 4,21 poäng från medelvärdet (87), så kan vi anse det som "genomsnittligt” (normal) för denna grupp.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Detta innebär att betyg mellan cirka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KaTeX_Main"/>
              </a:rPr>
              <a:t>   87−4,21=82,79</a:t>
            </a:r>
            <a:r>
              <a:rPr lang="sv-SE" sz="5400" b="0" i="0" dirty="0">
                <a:solidFill>
                  <a:srgbClr val="D1D5DB"/>
                </a:solidFill>
                <a:effectLst/>
                <a:latin typeface="Söhne"/>
              </a:rPr>
              <a:t> och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KaTeX_Main"/>
              </a:rPr>
              <a:t>   87+4,21=91,21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skulle vara i denna kategori.</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54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1" i="0" dirty="0">
                <a:effectLst/>
                <a:latin typeface="Söhne"/>
              </a:rPr>
              <a:t>Identifiering av </a:t>
            </a:r>
            <a:r>
              <a:rPr lang="sv-SE" sz="5400" b="1" i="0" dirty="0" err="1">
                <a:effectLst/>
                <a:latin typeface="Söhne"/>
              </a:rPr>
              <a:t>outliers</a:t>
            </a:r>
            <a:r>
              <a:rPr lang="sv-SE" sz="5400" b="0" i="0" dirty="0">
                <a:solidFill>
                  <a:srgbClr val="D1D5DB"/>
                </a:solidFill>
                <a:effectLst/>
                <a:latin typeface="Söhne"/>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Om vi har ett betyg som är mycket längre bort från medelvärdet än 4,21 poäng,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kan vi börja betrakta det som en "</a:t>
            </a:r>
            <a:r>
              <a:rPr lang="sv-SE" sz="5400" b="0" i="0" dirty="0" err="1">
                <a:solidFill>
                  <a:srgbClr val="D1D5DB"/>
                </a:solidFill>
                <a:effectLst/>
                <a:latin typeface="Söhne"/>
              </a:rPr>
              <a:t>outlier</a:t>
            </a:r>
            <a:r>
              <a:rPr lang="sv-SE" sz="5400" b="0" i="0" dirty="0">
                <a:solidFill>
                  <a:srgbClr val="D1D5DB"/>
                </a:solidFill>
                <a:effectLst/>
                <a:latin typeface="Söhne"/>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eller ett udda värde som kan kräva ytterligare undersökning.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54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1" i="0" dirty="0">
                <a:effectLst/>
                <a:latin typeface="Söhne"/>
              </a:rPr>
              <a:t>Jämföra med andra grupper</a:t>
            </a:r>
            <a:r>
              <a:rPr lang="sv-SE" sz="5400" b="0" i="0" dirty="0">
                <a:solidFill>
                  <a:srgbClr val="D1D5DB"/>
                </a:solidFill>
                <a:effectLst/>
                <a:latin typeface="Söhne"/>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Om vi har en annan klass där standardavvikelsen är lägre, till exempel 2 (istället för 4,21),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det indikerar att den andra klassen har betyg som ligger närmare sitt medelvärde.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5400" b="0" i="0" dirty="0">
                <a:solidFill>
                  <a:srgbClr val="D1D5DB"/>
                </a:solidFill>
                <a:effectLst/>
                <a:latin typeface="Söhne"/>
              </a:rPr>
              <a:t>Det skulle kunna antyda en mer enhetlig prestanda i den klassen.</a:t>
            </a: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11</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8488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36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3600" b="0" strike="noStrike" dirty="0">
                <a:latin typeface="Arial"/>
                <a:ea typeface="Arial"/>
                <a:cs typeface="Arial"/>
                <a:sym typeface="Arial"/>
              </a:rPr>
              <a:t>======================</a:t>
            </a:r>
            <a:endParaRPr lang="sv-SE" sz="3600" b="0" i="0" strike="noStrike" dirty="0">
              <a:solidFill>
                <a:srgbClr val="D1D5DB"/>
              </a:solidFill>
              <a:effectLst/>
              <a:latin typeface="Söhne"/>
              <a:ea typeface="Arial"/>
              <a:cs typeface="Arial"/>
              <a:sym typeface="Arial"/>
            </a:endParaRPr>
          </a:p>
          <a:p>
            <a:pPr marL="0" lvl="0" indent="0" algn="l" rtl="0">
              <a:lnSpc>
                <a:spcPct val="100000"/>
              </a:lnSpc>
              <a:spcBef>
                <a:spcPts val="0"/>
              </a:spcBef>
              <a:spcAft>
                <a:spcPts val="0"/>
              </a:spcAft>
              <a:buNone/>
            </a:pPr>
            <a:r>
              <a:rPr lang="sv-SE" sz="3600" b="0" i="0" strike="noStrike" dirty="0">
                <a:solidFill>
                  <a:srgbClr val="D1D5DB"/>
                </a:solidFill>
                <a:effectLst/>
                <a:latin typeface="Söhne"/>
                <a:ea typeface="Arial"/>
                <a:cs typeface="Arial"/>
                <a:sym typeface="Arial"/>
              </a:rPr>
              <a:t>Väldigt viktig punkt i YT videon vid </a:t>
            </a:r>
            <a:r>
              <a:rPr lang="sv-SE" sz="3600" b="0" i="0" strike="noStrike" dirty="0" err="1">
                <a:solidFill>
                  <a:srgbClr val="D1D5DB"/>
                </a:solidFill>
                <a:effectLst/>
                <a:latin typeface="Söhne"/>
                <a:ea typeface="Arial"/>
                <a:cs typeface="Arial"/>
                <a:sym typeface="Arial"/>
              </a:rPr>
              <a:t>timestamp</a:t>
            </a:r>
            <a:r>
              <a:rPr lang="sv-SE" sz="3600" b="0" i="0" strike="noStrike" dirty="0">
                <a:solidFill>
                  <a:srgbClr val="D1D5DB"/>
                </a:solidFill>
                <a:effectLst/>
                <a:latin typeface="Söhne"/>
                <a:ea typeface="Arial"/>
                <a:cs typeface="Arial"/>
                <a:sym typeface="Arial"/>
              </a:rPr>
              <a:t>: 2m19s</a:t>
            </a:r>
          </a:p>
          <a:p>
            <a:pPr marL="0" lvl="0" indent="0" algn="l" rtl="0">
              <a:lnSpc>
                <a:spcPct val="100000"/>
              </a:lnSpc>
              <a:spcBef>
                <a:spcPts val="0"/>
              </a:spcBef>
              <a:spcAft>
                <a:spcPts val="0"/>
              </a:spcAft>
              <a:buNone/>
            </a:pPr>
            <a:r>
              <a:rPr lang="sv-SE" sz="3600" b="0" i="0" strike="noStrike" dirty="0">
                <a:solidFill>
                  <a:srgbClr val="D1D5DB"/>
                </a:solidFill>
                <a:effectLst/>
                <a:latin typeface="Söhne"/>
                <a:ea typeface="Arial"/>
                <a:cs typeface="Arial"/>
                <a:sym typeface="Arial"/>
              </a:rPr>
              <a:t>Även om </a:t>
            </a:r>
            <a:r>
              <a:rPr lang="sv-SE" sz="3600" b="0" i="0" strike="noStrike" dirty="0" err="1">
                <a:solidFill>
                  <a:srgbClr val="D1D5DB"/>
                </a:solidFill>
                <a:effectLst/>
                <a:latin typeface="Söhne"/>
                <a:ea typeface="Arial"/>
                <a:cs typeface="Arial"/>
                <a:sym typeface="Arial"/>
              </a:rPr>
              <a:t>datapoints</a:t>
            </a:r>
            <a:r>
              <a:rPr lang="sv-SE" sz="3600" b="0" i="0" strike="noStrike" dirty="0">
                <a:solidFill>
                  <a:srgbClr val="D1D5DB"/>
                </a:solidFill>
                <a:effectLst/>
                <a:latin typeface="Söhne"/>
                <a:ea typeface="Arial"/>
                <a:cs typeface="Arial"/>
                <a:sym typeface="Arial"/>
              </a:rPr>
              <a:t> är 10 ggr större…. Så är Z Score fortfarande detsamma!</a:t>
            </a:r>
            <a:endParaRPr lang="sv-SE" sz="36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4548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40911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7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https://docs.google.com/spreadsheets/d/10x_IojfKk2rix_HMMl_Lh1kiFM9cDO4-/edit?usp=sharing&amp;ouid=114507343965783806346&amp;rtpof=true&amp;sd=true</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08853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indent="0">
              <a:buNone/>
            </a:pP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Dont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Cheat</a:t>
            </a: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indent="0">
              <a:buNone/>
            </a:pPr>
            <a:r>
              <a:rPr lang="sv-SE" sz="2000" b="0" strike="noStrike">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https://gist.github.com/RichardChalk/66694ff8b24095daa70dbb91e717ae6c</a:t>
            </a:r>
            <a:endParaRPr lang="sv-SE" sz="2000" b="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763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tittar på YT videon tillsammans!</a:t>
            </a:r>
          </a:p>
          <a:p>
            <a:pPr marL="0" lvl="0" indent="0" algn="l" rtl="0">
              <a:lnSpc>
                <a:spcPct val="100000"/>
              </a:lnSpc>
              <a:spcBef>
                <a:spcPts val="0"/>
              </a:spcBef>
              <a:spcAft>
                <a:spcPts val="0"/>
              </a:spcAft>
              <a:buNone/>
            </a:pPr>
            <a:r>
              <a:rPr lang="sv-SE" sz="2000" b="0" strike="noStrike" dirty="0">
                <a:latin typeface="Arial"/>
                <a:ea typeface="Arial"/>
                <a:cs typeface="Arial"/>
                <a:sym typeface="Arial"/>
              </a:rPr>
              <a:t>======================</a:t>
            </a:r>
          </a:p>
          <a:p>
            <a:pPr marL="0" lvl="0" indent="0" algn="l" rtl="0">
              <a:lnSpc>
                <a:spcPct val="100000"/>
              </a:lnSpc>
              <a:spcBef>
                <a:spcPts val="0"/>
              </a:spcBef>
              <a:spcAft>
                <a:spcPts val="0"/>
              </a:spcAft>
              <a:buNone/>
            </a:pPr>
            <a:endParaRPr lang="sv-SE" sz="2000" b="0" strike="noStrike" dirty="0">
              <a:latin typeface="Arial"/>
              <a:ea typeface="Arial"/>
              <a:cs typeface="Arial"/>
              <a:sym typeface="Arial"/>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240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49175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0175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4628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7</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64301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8</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75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9</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4347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10" Type="http://schemas.openxmlformats.org/officeDocument/2006/relationships/hyperlink" Target="https://www.youtube.com/watch?v=MRqtXL2WX2M&amp;ab_channel=JeremyBlitz-Jones" TargetMode="External"/><Relationship Id="rId4" Type="http://schemas.openxmlformats.org/officeDocument/2006/relationships/hyperlink" Target="https://docs.google.com/spreadsheets/d/1eDcovizlvsv2SC_bxhICBFOzddfUSRiG/edit?usp=sharing&amp;ouid=114507343965783806346&amp;rtpof=true&amp;sd=true"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ocs.google.com/spreadsheets/d/1eDcovizlvsv2SC_bxhICBFOzddfUSRiG/edit?usp=sharing&amp;ouid=114507343965783806346&amp;rtpof=true&amp;sd=true" TargetMode="External"/><Relationship Id="rId7" Type="http://schemas.openxmlformats.org/officeDocument/2006/relationships/hyperlink" Target="https://www.youtube.com/watch?v=5S-Zfa-vOXs&amp;t=13s&amp;ab_channel=KhanAcademy"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5.jpe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Xg54m8f5sJI&amp;t=1s&amp;ab_channel=DataCamp"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Datastandardisering</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6" name="Picture 2" descr="Calculate Standard Deviation - Expii">
            <a:extLst>
              <a:ext uri="{FF2B5EF4-FFF2-40B4-BE49-F238E27FC236}">
                <a16:creationId xmlns:a16="http://schemas.microsoft.com/office/drawing/2014/main" id="{323BDDB1-37B8-E9E7-AE11-1AD15B469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65" y="2629442"/>
            <a:ext cx="1996865" cy="255216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94676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…är ett mått på hur utspridda värdena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en datamängd är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runt medelvärdet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hög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standardavvikelse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indikerar att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värdena är                 </a:t>
            </a:r>
          </a:p>
          <a:p>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mer utspridda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låg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standardavvikelse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innebär att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värdena ligger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nära medelvärdet</a:t>
            </a:r>
            <a:r>
              <a:rPr lang="sv-SE" sz="2600"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Låt oss titta på några studenters provresultat för att illustrera detta:</a:t>
            </a: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Totalt finns det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5</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studenter…</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367966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Anna: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90</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Bob: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80</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Carl: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85</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Dana: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88</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Ella: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92</a:t>
            </a:r>
          </a:p>
          <a:p>
            <a:pPr marR="0" lvl="0" algn="l" rtl="0">
              <a:lnSpc>
                <a:spcPct val="100000"/>
              </a:lnSpc>
              <a:spcBef>
                <a:spcPts val="0"/>
              </a:spcBef>
              <a:spcAft>
                <a:spcPts val="0"/>
              </a:spcAft>
            </a:pPr>
            <a:endPar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4"/>
              </a:rPr>
              <a:t>denna fil</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ser vi hur man räknar fram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avvikelse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vårt fall blev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STDDEV</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4,21</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Standard Deviation?</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5" name="Google Shape;481;p21">
            <a:extLst>
              <a:ext uri="{FF2B5EF4-FFF2-40B4-BE49-F238E27FC236}">
                <a16:creationId xmlns:a16="http://schemas.microsoft.com/office/drawing/2014/main" id="{1595057E-2D75-C030-C2DD-B212B85FC9C7}"/>
              </a:ext>
            </a:extLst>
          </p:cNvPr>
          <p:cNvPicPr preferRelativeResize="0"/>
          <p:nvPr/>
        </p:nvPicPr>
        <p:blipFill rotWithShape="1">
          <a:blip r:embed="rId6">
            <a:alphaModFix/>
          </a:blip>
          <a:srcRect/>
          <a:stretch/>
        </p:blipFill>
        <p:spPr>
          <a:xfrm>
            <a:off x="9420480" y="6450120"/>
            <a:ext cx="2742840" cy="408240"/>
          </a:xfrm>
          <a:prstGeom prst="rect">
            <a:avLst/>
          </a:prstGeom>
          <a:noFill/>
          <a:ln>
            <a:noFill/>
          </a:ln>
        </p:spPr>
      </p:pic>
      <p:sp>
        <p:nvSpPr>
          <p:cNvPr id="6" name="TextBox 5">
            <a:extLst>
              <a:ext uri="{FF2B5EF4-FFF2-40B4-BE49-F238E27FC236}">
                <a16:creationId xmlns:a16="http://schemas.microsoft.com/office/drawing/2014/main" id="{40928798-1838-9837-637A-B79FF4CBF9DA}"/>
              </a:ext>
            </a:extLst>
          </p:cNvPr>
          <p:cNvSpPr txBox="1"/>
          <p:nvPr/>
        </p:nvSpPr>
        <p:spPr>
          <a:xfrm>
            <a:off x="9161417" y="1682607"/>
            <a:ext cx="2805029" cy="1754326"/>
          </a:xfrm>
          <a:custGeom>
            <a:avLst/>
            <a:gdLst>
              <a:gd name="connsiteX0" fmla="*/ 0 w 2805029"/>
              <a:gd name="connsiteY0" fmla="*/ 0 h 1754326"/>
              <a:gd name="connsiteX1" fmla="*/ 2805029 w 2805029"/>
              <a:gd name="connsiteY1" fmla="*/ 0 h 1754326"/>
              <a:gd name="connsiteX2" fmla="*/ 2805029 w 2805029"/>
              <a:gd name="connsiteY2" fmla="*/ 1754326 h 1754326"/>
              <a:gd name="connsiteX3" fmla="*/ 0 w 2805029"/>
              <a:gd name="connsiteY3" fmla="*/ 1754326 h 1754326"/>
              <a:gd name="connsiteX4" fmla="*/ 0 w 2805029"/>
              <a:gd name="connsiteY4" fmla="*/ 0 h 1754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5029" h="1754326" fill="none" extrusionOk="0">
                <a:moveTo>
                  <a:pt x="0" y="0"/>
                </a:moveTo>
                <a:cubicBezTo>
                  <a:pt x="1247377" y="102978"/>
                  <a:pt x="2247142" y="101137"/>
                  <a:pt x="2805029" y="0"/>
                </a:cubicBezTo>
                <a:cubicBezTo>
                  <a:pt x="2942068" y="238303"/>
                  <a:pt x="2714525" y="1434628"/>
                  <a:pt x="2805029" y="1754326"/>
                </a:cubicBezTo>
                <a:cubicBezTo>
                  <a:pt x="1966974" y="1818833"/>
                  <a:pt x="575083" y="1743341"/>
                  <a:pt x="0" y="1754326"/>
                </a:cubicBezTo>
                <a:cubicBezTo>
                  <a:pt x="17409" y="1282539"/>
                  <a:pt x="-55556" y="208637"/>
                  <a:pt x="0" y="0"/>
                </a:cubicBezTo>
                <a:close/>
              </a:path>
              <a:path w="2805029" h="1754326" stroke="0" extrusionOk="0">
                <a:moveTo>
                  <a:pt x="0" y="0"/>
                </a:moveTo>
                <a:cubicBezTo>
                  <a:pt x="1062093" y="-951"/>
                  <a:pt x="1643411" y="36535"/>
                  <a:pt x="2805029" y="0"/>
                </a:cubicBezTo>
                <a:cubicBezTo>
                  <a:pt x="2702372" y="580533"/>
                  <a:pt x="2856065" y="902452"/>
                  <a:pt x="2805029" y="1754326"/>
                </a:cubicBezTo>
                <a:cubicBezTo>
                  <a:pt x="2031444" y="1816647"/>
                  <a:pt x="1390696" y="1789834"/>
                  <a:pt x="0" y="1754326"/>
                </a:cubicBezTo>
                <a:cubicBezTo>
                  <a:pt x="134564" y="1036429"/>
                  <a:pt x="29186" y="342502"/>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2000" dirty="0">
              <a:latin typeface="Calibri" panose="020F0502020204030204" pitchFamily="34" charset="0"/>
              <a:ea typeface="Calibri" panose="020F0502020204030204" pitchFamily="34" charset="0"/>
              <a:cs typeface="Calibri" panose="020F0502020204030204" pitchFamily="34" charset="0"/>
            </a:endParaRPr>
          </a:p>
          <a:p>
            <a:r>
              <a:rPr lang="sv-SE" sz="2000" dirty="0">
                <a:latin typeface="Calibri" panose="020F0502020204030204" pitchFamily="34" charset="0"/>
                <a:ea typeface="Calibri" panose="020F0502020204030204" pitchFamily="34" charset="0"/>
                <a:cs typeface="Calibri" panose="020F0502020204030204" pitchFamily="34" charset="0"/>
              </a:rPr>
              <a:t> Genomsnittet räknar vi   </a:t>
            </a:r>
          </a:p>
          <a:p>
            <a:r>
              <a:rPr lang="sv-SE" sz="2000" dirty="0">
                <a:latin typeface="Calibri" panose="020F0502020204030204" pitchFamily="34" charset="0"/>
                <a:ea typeface="Calibri" panose="020F0502020204030204" pitchFamily="34" charset="0"/>
                <a:cs typeface="Calibri" panose="020F0502020204030204" pitchFamily="34" charset="0"/>
              </a:rPr>
              <a:t> genom…</a:t>
            </a:r>
          </a:p>
          <a:p>
            <a:r>
              <a:rPr lang="sv-SE" sz="2000" b="1" dirty="0">
                <a:latin typeface="Calibri" panose="020F0502020204030204" pitchFamily="34" charset="0"/>
                <a:ea typeface="Calibri" panose="020F0502020204030204" pitchFamily="34" charset="0"/>
                <a:cs typeface="Calibri" panose="020F0502020204030204" pitchFamily="34" charset="0"/>
              </a:rPr>
              <a:t>    (90+80+85+88+92) </a:t>
            </a:r>
          </a:p>
          <a:p>
            <a:r>
              <a:rPr lang="sv-SE" sz="2000" b="1" dirty="0">
                <a:latin typeface="Calibri" panose="020F0502020204030204" pitchFamily="34" charset="0"/>
                <a:ea typeface="Calibri" panose="020F0502020204030204" pitchFamily="34" charset="0"/>
                <a:cs typeface="Calibri" panose="020F0502020204030204" pitchFamily="34" charset="0"/>
              </a:rPr>
              <a:t>    / 5 =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rPr>
              <a:t>87</a:t>
            </a:r>
            <a:endPar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Icon&#10;&#10;Description automatically generated">
            <a:extLst>
              <a:ext uri="{FF2B5EF4-FFF2-40B4-BE49-F238E27FC236}">
                <a16:creationId xmlns:a16="http://schemas.microsoft.com/office/drawing/2014/main" id="{F52BE5D0-4712-00FC-8C75-54954C3E87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27838" y="1281133"/>
            <a:ext cx="713060" cy="713060"/>
          </a:xfrm>
          <a:prstGeom prst="rect">
            <a:avLst/>
          </a:prstGeom>
        </p:spPr>
      </p:pic>
      <p:sp>
        <p:nvSpPr>
          <p:cNvPr id="11" name="Right Brace 10">
            <a:extLst>
              <a:ext uri="{FF2B5EF4-FFF2-40B4-BE49-F238E27FC236}">
                <a16:creationId xmlns:a16="http://schemas.microsoft.com/office/drawing/2014/main" id="{47AA2D43-4439-CCD9-983A-85515059798D}"/>
              </a:ext>
            </a:extLst>
          </p:cNvPr>
          <p:cNvSpPr/>
          <p:nvPr/>
        </p:nvSpPr>
        <p:spPr>
          <a:xfrm>
            <a:off x="7794171" y="1454040"/>
            <a:ext cx="327187" cy="208164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2" name="TextBox 11">
            <a:extLst>
              <a:ext uri="{FF2B5EF4-FFF2-40B4-BE49-F238E27FC236}">
                <a16:creationId xmlns:a16="http://schemas.microsoft.com/office/drawing/2014/main" id="{66916175-5773-131C-6D95-C4E58B9004DD}"/>
              </a:ext>
            </a:extLst>
          </p:cNvPr>
          <p:cNvSpPr txBox="1"/>
          <p:nvPr/>
        </p:nvSpPr>
        <p:spPr>
          <a:xfrm>
            <a:off x="6574971" y="5314592"/>
            <a:ext cx="5083466" cy="923330"/>
          </a:xfrm>
          <a:custGeom>
            <a:avLst/>
            <a:gdLst>
              <a:gd name="connsiteX0" fmla="*/ 0 w 5083466"/>
              <a:gd name="connsiteY0" fmla="*/ 0 h 923330"/>
              <a:gd name="connsiteX1" fmla="*/ 5083466 w 5083466"/>
              <a:gd name="connsiteY1" fmla="*/ 0 h 923330"/>
              <a:gd name="connsiteX2" fmla="*/ 5083466 w 5083466"/>
              <a:gd name="connsiteY2" fmla="*/ 923330 h 923330"/>
              <a:gd name="connsiteX3" fmla="*/ 0 w 5083466"/>
              <a:gd name="connsiteY3" fmla="*/ 923330 h 923330"/>
              <a:gd name="connsiteX4" fmla="*/ 0 w 5083466"/>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3466" h="923330" fill="none" extrusionOk="0">
                <a:moveTo>
                  <a:pt x="0" y="0"/>
                </a:moveTo>
                <a:cubicBezTo>
                  <a:pt x="1512724" y="102978"/>
                  <a:pt x="3471716" y="101137"/>
                  <a:pt x="5083466" y="0"/>
                </a:cubicBezTo>
                <a:cubicBezTo>
                  <a:pt x="5014974" y="370935"/>
                  <a:pt x="5019333" y="718843"/>
                  <a:pt x="5083466" y="923330"/>
                </a:cubicBezTo>
                <a:cubicBezTo>
                  <a:pt x="2605880" y="987837"/>
                  <a:pt x="2012991" y="912345"/>
                  <a:pt x="0" y="923330"/>
                </a:cubicBezTo>
                <a:cubicBezTo>
                  <a:pt x="-40795" y="541767"/>
                  <a:pt x="18687" y="132479"/>
                  <a:pt x="0" y="0"/>
                </a:cubicBezTo>
                <a:close/>
              </a:path>
              <a:path w="5083466" h="923330" stroke="0" extrusionOk="0">
                <a:moveTo>
                  <a:pt x="0" y="0"/>
                </a:moveTo>
                <a:cubicBezTo>
                  <a:pt x="2238542" y="-951"/>
                  <a:pt x="4008408" y="36535"/>
                  <a:pt x="5083466" y="0"/>
                </a:cubicBezTo>
                <a:cubicBezTo>
                  <a:pt x="5089976" y="163033"/>
                  <a:pt x="5060484" y="595431"/>
                  <a:pt x="5083466" y="923330"/>
                </a:cubicBezTo>
                <a:cubicBezTo>
                  <a:pt x="3413030" y="985651"/>
                  <a:pt x="1228994" y="958838"/>
                  <a:pt x="0" y="923330"/>
                </a:cubicBezTo>
                <a:cubicBezTo>
                  <a:pt x="-74342" y="805799"/>
                  <a:pt x="-29091" y="45047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800" dirty="0">
              <a:latin typeface="Calibri" panose="020F0502020204030204" pitchFamily="34" charset="0"/>
              <a:ea typeface="Calibri" panose="020F0502020204030204" pitchFamily="34" charset="0"/>
              <a:cs typeface="Calibri" panose="020F0502020204030204" pitchFamily="34" charset="0"/>
            </a:endParaRPr>
          </a:p>
          <a:p>
            <a:r>
              <a:rPr lang="sv-SE" sz="1800" dirty="0">
                <a:latin typeface="Calibri" panose="020F0502020204030204" pitchFamily="34" charset="0"/>
                <a:ea typeface="Calibri" panose="020F0502020204030204" pitchFamily="34" charset="0"/>
                <a:cs typeface="Calibri" panose="020F0502020204030204" pitchFamily="34" charset="0"/>
              </a:rPr>
              <a:t>Detta betyder att de allra flesta </a:t>
            </a:r>
          </a:p>
          <a:p>
            <a:r>
              <a:rPr lang="sv-SE" sz="1800" dirty="0">
                <a:latin typeface="Calibri" panose="020F0502020204030204" pitchFamily="34" charset="0"/>
                <a:ea typeface="Calibri" panose="020F0502020204030204" pitchFamily="34" charset="0"/>
                <a:cs typeface="Calibri" panose="020F0502020204030204" pitchFamily="34" charset="0"/>
              </a:rPr>
              <a:t>studenter ligger </a:t>
            </a:r>
            <a:r>
              <a:rPr lang="sv-SE" sz="1800" b="1" dirty="0">
                <a:solidFill>
                  <a:srgbClr val="1D9A78"/>
                </a:solidFill>
                <a:latin typeface="Calibri" panose="020F0502020204030204" pitchFamily="34" charset="0"/>
                <a:ea typeface="Calibri" panose="020F0502020204030204" pitchFamily="34" charset="0"/>
                <a:cs typeface="Calibri" panose="020F0502020204030204" pitchFamily="34" charset="0"/>
              </a:rPr>
              <a:t>+/- 4,21</a:t>
            </a:r>
            <a:r>
              <a:rPr lang="sv-SE" sz="1800" dirty="0">
                <a:latin typeface="Calibri" panose="020F0502020204030204" pitchFamily="34" charset="0"/>
                <a:ea typeface="Calibri" panose="020F0502020204030204" pitchFamily="34" charset="0"/>
                <a:cs typeface="Calibri" panose="020F0502020204030204" pitchFamily="34" charset="0"/>
              </a:rPr>
              <a:t> </a:t>
            </a:r>
            <a:r>
              <a:rPr lang="sv-SE" sz="1800" b="1" dirty="0">
                <a:solidFill>
                  <a:srgbClr val="C00000"/>
                </a:solidFill>
                <a:latin typeface="Calibri" panose="020F0502020204030204" pitchFamily="34" charset="0"/>
                <a:ea typeface="Calibri" panose="020F0502020204030204" pitchFamily="34" charset="0"/>
                <a:cs typeface="Calibri" panose="020F0502020204030204" pitchFamily="34" charset="0"/>
              </a:rPr>
              <a:t>från </a:t>
            </a:r>
            <a:r>
              <a:rPr lang="sv-SE" sz="1800" b="1" dirty="0" err="1">
                <a:solidFill>
                  <a:srgbClr val="C00000"/>
                </a:solidFill>
                <a:latin typeface="Calibri" panose="020F0502020204030204" pitchFamily="34" charset="0"/>
                <a:ea typeface="Calibri" panose="020F0502020204030204" pitchFamily="34" charset="0"/>
                <a:cs typeface="Calibri" panose="020F0502020204030204" pitchFamily="34" charset="0"/>
              </a:rPr>
              <a:t>medlevärdet</a:t>
            </a:r>
            <a:r>
              <a:rPr lang="sv-SE" sz="1800" b="1" dirty="0">
                <a:solidFill>
                  <a:srgbClr val="C00000"/>
                </a:solidFill>
                <a:latin typeface="Calibri" panose="020F0502020204030204" pitchFamily="34" charset="0"/>
                <a:ea typeface="Calibri" panose="020F0502020204030204" pitchFamily="34" charset="0"/>
                <a:cs typeface="Calibri" panose="020F0502020204030204" pitchFamily="34" charset="0"/>
              </a:rPr>
              <a:t> av 87</a:t>
            </a:r>
            <a:r>
              <a:rPr lang="sv-SE" sz="1800" dirty="0">
                <a:latin typeface="Calibri" panose="020F0502020204030204" pitchFamily="34" charset="0"/>
                <a:ea typeface="Calibri" panose="020F0502020204030204" pitchFamily="34" charset="0"/>
                <a:cs typeface="Calibri" panose="020F0502020204030204" pitchFamily="34" charset="0"/>
              </a:rPr>
              <a:t>!</a:t>
            </a:r>
          </a:p>
        </p:txBody>
      </p:sp>
      <p:pic>
        <p:nvPicPr>
          <p:cNvPr id="13" name="Picture 12">
            <a:extLst>
              <a:ext uri="{FF2B5EF4-FFF2-40B4-BE49-F238E27FC236}">
                <a16:creationId xmlns:a16="http://schemas.microsoft.com/office/drawing/2014/main" id="{944519DB-3FC1-DB10-B73A-0BA750745BB8}"/>
              </a:ext>
            </a:extLst>
          </p:cNvPr>
          <p:cNvPicPr>
            <a:picLocks noChangeAspect="1"/>
          </p:cNvPicPr>
          <p:nvPr/>
        </p:nvPicPr>
        <p:blipFill>
          <a:blip r:embed="rId8"/>
          <a:stretch>
            <a:fillRect/>
          </a:stretch>
        </p:blipFill>
        <p:spPr>
          <a:xfrm>
            <a:off x="11053533" y="4861135"/>
            <a:ext cx="853514" cy="876376"/>
          </a:xfrm>
          <a:prstGeom prst="rect">
            <a:avLst/>
          </a:prstGeom>
        </p:spPr>
      </p:pic>
      <p:pic>
        <p:nvPicPr>
          <p:cNvPr id="14" name="Picture 2">
            <a:extLst>
              <a:ext uri="{FF2B5EF4-FFF2-40B4-BE49-F238E27FC236}">
                <a16:creationId xmlns:a16="http://schemas.microsoft.com/office/drawing/2014/main" id="{FA31FC53-F955-9E17-684D-5E80D87E3A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89117"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F85B942-6256-C94B-0930-D11B7D2D249E}"/>
              </a:ext>
            </a:extLst>
          </p:cNvPr>
          <p:cNvSpPr txBox="1"/>
          <p:nvPr/>
        </p:nvSpPr>
        <p:spPr>
          <a:xfrm>
            <a:off x="9058366" y="250857"/>
            <a:ext cx="1561530" cy="830997"/>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10"/>
              </a:rPr>
              <a:t>STDDEV 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EF74FAFB-D10E-1F20-39F0-7FE14D0303C1}"/>
              </a:ext>
            </a:extLst>
          </p:cNvPr>
          <p:cNvSpPr/>
          <p:nvPr/>
        </p:nvSpPr>
        <p:spPr>
          <a:xfrm>
            <a:off x="9718766" y="4554583"/>
            <a:ext cx="901130" cy="661262"/>
          </a:xfrm>
          <a:prstGeom prst="ellipse">
            <a:avLst/>
          </a:prstGeom>
          <a:noFill/>
          <a:ln w="57150">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62337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STDDEV - En visuell representation</a:t>
            </a:r>
            <a:endParaRPr sz="4400" b="0" i="0" u="none" strike="noStrike" cap="none" dirty="0">
              <a:solidFill>
                <a:srgbClr val="1D9A78"/>
              </a:solidFill>
              <a:latin typeface="Arial"/>
              <a:ea typeface="Arial"/>
              <a:cs typeface="Arial"/>
              <a:sym typeface="Arial"/>
            </a:endParaRPr>
          </a:p>
        </p:txBody>
      </p: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5" name="Google Shape;481;p21">
            <a:extLst>
              <a:ext uri="{FF2B5EF4-FFF2-40B4-BE49-F238E27FC236}">
                <a16:creationId xmlns:a16="http://schemas.microsoft.com/office/drawing/2014/main" id="{1595057E-2D75-C030-C2DD-B212B85FC9C7}"/>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graphicFrame>
        <p:nvGraphicFramePr>
          <p:cNvPr id="16" name="Table 15">
            <a:extLst>
              <a:ext uri="{FF2B5EF4-FFF2-40B4-BE49-F238E27FC236}">
                <a16:creationId xmlns:a16="http://schemas.microsoft.com/office/drawing/2014/main" id="{2E5E8D8A-B78F-B7BB-CD33-E0405E0C4C95}"/>
              </a:ext>
            </a:extLst>
          </p:cNvPr>
          <p:cNvGraphicFramePr>
            <a:graphicFrameLocks noGrp="1"/>
          </p:cNvGraphicFramePr>
          <p:nvPr>
            <p:extLst>
              <p:ext uri="{D42A27DB-BD31-4B8C-83A1-F6EECF244321}">
                <p14:modId xmlns:p14="http://schemas.microsoft.com/office/powerpoint/2010/main" val="471163321"/>
              </p:ext>
            </p:extLst>
          </p:nvPr>
        </p:nvGraphicFramePr>
        <p:xfrm>
          <a:off x="1210492" y="1853542"/>
          <a:ext cx="9187540" cy="990600"/>
        </p:xfrm>
        <a:graphic>
          <a:graphicData uri="http://schemas.openxmlformats.org/drawingml/2006/table">
            <a:tbl>
              <a:tblPr/>
              <a:tblGrid>
                <a:gridCol w="1837508">
                  <a:extLst>
                    <a:ext uri="{9D8B030D-6E8A-4147-A177-3AD203B41FA5}">
                      <a16:colId xmlns:a16="http://schemas.microsoft.com/office/drawing/2014/main" val="2426057680"/>
                    </a:ext>
                  </a:extLst>
                </a:gridCol>
                <a:gridCol w="1837508">
                  <a:extLst>
                    <a:ext uri="{9D8B030D-6E8A-4147-A177-3AD203B41FA5}">
                      <a16:colId xmlns:a16="http://schemas.microsoft.com/office/drawing/2014/main" val="595406992"/>
                    </a:ext>
                  </a:extLst>
                </a:gridCol>
                <a:gridCol w="1837508">
                  <a:extLst>
                    <a:ext uri="{9D8B030D-6E8A-4147-A177-3AD203B41FA5}">
                      <a16:colId xmlns:a16="http://schemas.microsoft.com/office/drawing/2014/main" val="1259525293"/>
                    </a:ext>
                  </a:extLst>
                </a:gridCol>
                <a:gridCol w="1837508">
                  <a:extLst>
                    <a:ext uri="{9D8B030D-6E8A-4147-A177-3AD203B41FA5}">
                      <a16:colId xmlns:a16="http://schemas.microsoft.com/office/drawing/2014/main" val="343400529"/>
                    </a:ext>
                  </a:extLst>
                </a:gridCol>
                <a:gridCol w="1837508">
                  <a:extLst>
                    <a:ext uri="{9D8B030D-6E8A-4147-A177-3AD203B41FA5}">
                      <a16:colId xmlns:a16="http://schemas.microsoft.com/office/drawing/2014/main" val="4057913975"/>
                    </a:ext>
                  </a:extLst>
                </a:gridCol>
              </a:tblGrid>
              <a:tr h="266700">
                <a:tc>
                  <a:txBody>
                    <a:bodyPr/>
                    <a:lstStyle/>
                    <a:p>
                      <a:pPr algn="ctr" fontAlgn="b"/>
                      <a:r>
                        <a:rPr lang="sv-SE" sz="3200" b="1" i="0" u="none" strike="noStrike">
                          <a:solidFill>
                            <a:srgbClr val="C00000"/>
                          </a:solidFill>
                          <a:effectLst/>
                          <a:latin typeface="Calibri" panose="020F0502020204030204" pitchFamily="34" charset="0"/>
                        </a:rPr>
                        <a:t>-4,21 STD</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sv-SE" sz="3200" b="1" i="0" u="none" strike="noStrike">
                          <a:solidFill>
                            <a:srgbClr val="FFFFFF"/>
                          </a:solidFill>
                          <a:effectLst/>
                          <a:latin typeface="Calibri" panose="020F0502020204030204" pitchFamily="34" charset="0"/>
                        </a:rPr>
                        <a:t>Below</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sv-SE" sz="3200" b="1" i="0" u="none" strike="noStrike" dirty="0">
                          <a:solidFill>
                            <a:srgbClr val="FFC000"/>
                          </a:solidFill>
                          <a:effectLst/>
                          <a:latin typeface="Calibri" panose="020F0502020204030204" pitchFamily="34" charset="0"/>
                        </a:rPr>
                        <a:t>Average</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sv-SE" sz="3200" b="1" i="0" u="none" strike="noStrike">
                          <a:solidFill>
                            <a:srgbClr val="FFFFFF"/>
                          </a:solidFill>
                          <a:effectLst/>
                          <a:latin typeface="Calibri" panose="020F0502020204030204" pitchFamily="34" charset="0"/>
                        </a:rPr>
                        <a:t>Above</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sv-SE" sz="3200" b="1" i="0" u="none" strike="noStrike">
                          <a:solidFill>
                            <a:srgbClr val="00B050"/>
                          </a:solidFill>
                          <a:effectLst/>
                          <a:latin typeface="Calibri" panose="020F0502020204030204" pitchFamily="34" charset="0"/>
                        </a:rPr>
                        <a:t>+4,21 STD</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22194167"/>
                  </a:ext>
                </a:extLst>
              </a:tr>
              <a:tr h="266700">
                <a:tc>
                  <a:txBody>
                    <a:bodyPr/>
                    <a:lstStyle/>
                    <a:p>
                      <a:pPr algn="ctr" fontAlgn="b"/>
                      <a:r>
                        <a:rPr lang="sv-SE" sz="3200" b="0" i="0" u="none" strike="noStrike">
                          <a:solidFill>
                            <a:srgbClr val="000000"/>
                          </a:solidFill>
                          <a:effectLst/>
                          <a:latin typeface="Calibri" panose="020F0502020204030204" pitchFamily="34" charset="0"/>
                        </a:rPr>
                        <a:t>82,79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v-SE" sz="3200" b="0" i="0" u="none" strike="noStrike" dirty="0">
                          <a:solidFill>
                            <a:srgbClr val="000000"/>
                          </a:solidFill>
                          <a:effectLst/>
                          <a:latin typeface="Calibri" panose="020F0502020204030204" pitchFamily="34" charset="0"/>
                        </a:rPr>
                        <a:t>&lt;87</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v-SE" sz="3200" b="0" i="0" u="none" strike="noStrike" dirty="0">
                          <a:solidFill>
                            <a:srgbClr val="000000"/>
                          </a:solidFill>
                          <a:effectLst/>
                          <a:latin typeface="Calibri" panose="020F0502020204030204" pitchFamily="34" charset="0"/>
                        </a:rPr>
                        <a:t>87</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v-SE" sz="3200" b="0" i="0" u="none" strike="noStrike" dirty="0">
                          <a:solidFill>
                            <a:srgbClr val="000000"/>
                          </a:solidFill>
                          <a:effectLst/>
                          <a:latin typeface="Calibri" panose="020F0502020204030204" pitchFamily="34" charset="0"/>
                        </a:rPr>
                        <a:t>&gt;87</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sv-SE" sz="3200" b="0" i="0" u="none" strike="noStrike" dirty="0">
                          <a:solidFill>
                            <a:srgbClr val="000000"/>
                          </a:solidFill>
                          <a:effectLst/>
                          <a:latin typeface="Calibri" panose="020F0502020204030204" pitchFamily="34" charset="0"/>
                        </a:rPr>
                        <a:t>91,21</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62242"/>
                  </a:ext>
                </a:extLst>
              </a:tr>
            </a:tbl>
          </a:graphicData>
        </a:graphic>
      </p:graphicFrame>
      <p:sp>
        <p:nvSpPr>
          <p:cNvPr id="17" name="TextBox 16">
            <a:extLst>
              <a:ext uri="{FF2B5EF4-FFF2-40B4-BE49-F238E27FC236}">
                <a16:creationId xmlns:a16="http://schemas.microsoft.com/office/drawing/2014/main" id="{AC6BA28D-411E-2A8B-ED8B-0CA3FCDE362F}"/>
              </a:ext>
            </a:extLst>
          </p:cNvPr>
          <p:cNvSpPr txBox="1"/>
          <p:nvPr/>
        </p:nvSpPr>
        <p:spPr>
          <a:xfrm>
            <a:off x="8159931" y="3094093"/>
            <a:ext cx="900000" cy="954107"/>
          </a:xfrm>
          <a:prstGeom prst="rect">
            <a:avLst/>
          </a:prstGeom>
          <a:noFill/>
          <a:ln w="57150">
            <a:solidFill>
              <a:srgbClr val="1D9A78"/>
            </a:solidFill>
          </a:ln>
        </p:spPr>
        <p:txBody>
          <a:bodyPr wrap="none" rtlCol="0">
            <a:spAutoFit/>
          </a:bodyPr>
          <a:lstStyle/>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Anna</a:t>
            </a:r>
          </a:p>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90</a:t>
            </a:r>
          </a:p>
        </p:txBody>
      </p:sp>
      <p:sp>
        <p:nvSpPr>
          <p:cNvPr id="18" name="TextBox 17">
            <a:extLst>
              <a:ext uri="{FF2B5EF4-FFF2-40B4-BE49-F238E27FC236}">
                <a16:creationId xmlns:a16="http://schemas.microsoft.com/office/drawing/2014/main" id="{3A6DC58E-412F-3AB3-C1BB-0BB2D49BEA36}"/>
              </a:ext>
            </a:extLst>
          </p:cNvPr>
          <p:cNvSpPr txBox="1"/>
          <p:nvPr/>
        </p:nvSpPr>
        <p:spPr>
          <a:xfrm>
            <a:off x="239541" y="3094093"/>
            <a:ext cx="900000" cy="954107"/>
          </a:xfrm>
          <a:prstGeom prst="rect">
            <a:avLst/>
          </a:prstGeom>
          <a:noFill/>
          <a:ln w="57150">
            <a:solidFill>
              <a:srgbClr val="C00000"/>
            </a:solidFill>
          </a:ln>
        </p:spPr>
        <p:txBody>
          <a:bodyPr wrap="none" rtlCol="0">
            <a:spAutoFit/>
          </a:bodyPr>
          <a:lstStyle/>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Bob</a:t>
            </a:r>
          </a:p>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80</a:t>
            </a:r>
          </a:p>
        </p:txBody>
      </p:sp>
      <p:sp>
        <p:nvSpPr>
          <p:cNvPr id="19" name="TextBox 18">
            <a:extLst>
              <a:ext uri="{FF2B5EF4-FFF2-40B4-BE49-F238E27FC236}">
                <a16:creationId xmlns:a16="http://schemas.microsoft.com/office/drawing/2014/main" id="{DE21684E-D89A-6711-F39A-8037EDF8C2E1}"/>
              </a:ext>
            </a:extLst>
          </p:cNvPr>
          <p:cNvSpPr txBox="1"/>
          <p:nvPr/>
        </p:nvSpPr>
        <p:spPr>
          <a:xfrm>
            <a:off x="4138332" y="3094093"/>
            <a:ext cx="900000" cy="954107"/>
          </a:xfrm>
          <a:prstGeom prst="rect">
            <a:avLst/>
          </a:prstGeom>
          <a:noFill/>
          <a:ln w="57150">
            <a:solidFill>
              <a:srgbClr val="C00000"/>
            </a:solidFill>
          </a:ln>
        </p:spPr>
        <p:txBody>
          <a:bodyPr wrap="none" rtlCol="0">
            <a:spAutoFit/>
          </a:bodyPr>
          <a:lstStyle/>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Carl</a:t>
            </a:r>
          </a:p>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85</a:t>
            </a:r>
          </a:p>
        </p:txBody>
      </p:sp>
      <p:sp>
        <p:nvSpPr>
          <p:cNvPr id="20" name="TextBox 19">
            <a:extLst>
              <a:ext uri="{FF2B5EF4-FFF2-40B4-BE49-F238E27FC236}">
                <a16:creationId xmlns:a16="http://schemas.microsoft.com/office/drawing/2014/main" id="{D3FD9D64-3D81-955E-5F3E-AA25DBA02642}"/>
              </a:ext>
            </a:extLst>
          </p:cNvPr>
          <p:cNvSpPr txBox="1"/>
          <p:nvPr/>
        </p:nvSpPr>
        <p:spPr>
          <a:xfrm>
            <a:off x="6265817" y="3094093"/>
            <a:ext cx="900000" cy="954107"/>
          </a:xfrm>
          <a:prstGeom prst="rect">
            <a:avLst/>
          </a:prstGeom>
          <a:noFill/>
          <a:ln w="57150">
            <a:solidFill>
              <a:srgbClr val="1D9A78"/>
            </a:solidFill>
          </a:ln>
        </p:spPr>
        <p:txBody>
          <a:bodyPr wrap="none" rtlCol="0">
            <a:spAutoFit/>
          </a:bodyPr>
          <a:lstStyle/>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Dana</a:t>
            </a:r>
          </a:p>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88</a:t>
            </a:r>
          </a:p>
        </p:txBody>
      </p:sp>
      <p:sp>
        <p:nvSpPr>
          <p:cNvPr id="21" name="TextBox 20">
            <a:extLst>
              <a:ext uri="{FF2B5EF4-FFF2-40B4-BE49-F238E27FC236}">
                <a16:creationId xmlns:a16="http://schemas.microsoft.com/office/drawing/2014/main" id="{E5464317-078C-87F3-D34D-DC5A65CC00A9}"/>
              </a:ext>
            </a:extLst>
          </p:cNvPr>
          <p:cNvSpPr txBox="1"/>
          <p:nvPr/>
        </p:nvSpPr>
        <p:spPr>
          <a:xfrm>
            <a:off x="10469389" y="3085384"/>
            <a:ext cx="900000" cy="954107"/>
          </a:xfrm>
          <a:prstGeom prst="rect">
            <a:avLst/>
          </a:prstGeom>
          <a:noFill/>
          <a:ln w="57150">
            <a:solidFill>
              <a:srgbClr val="1D9A78"/>
            </a:solidFill>
          </a:ln>
        </p:spPr>
        <p:txBody>
          <a:bodyPr wrap="square" rtlCol="0">
            <a:spAutoFit/>
          </a:bodyPr>
          <a:lstStyle/>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Ella</a:t>
            </a:r>
          </a:p>
          <a:p>
            <a:pPr algn="ct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rPr>
              <a:t>92</a:t>
            </a:r>
          </a:p>
        </p:txBody>
      </p:sp>
      <p:sp>
        <p:nvSpPr>
          <p:cNvPr id="22" name="Google Shape;658;p44">
            <a:extLst>
              <a:ext uri="{FF2B5EF4-FFF2-40B4-BE49-F238E27FC236}">
                <a16:creationId xmlns:a16="http://schemas.microsoft.com/office/drawing/2014/main" id="{E1CEC326-C1E4-E4AA-BEE8-3B59BD230EA0}"/>
              </a:ext>
            </a:extLst>
          </p:cNvPr>
          <p:cNvSpPr/>
          <p:nvPr/>
        </p:nvSpPr>
        <p:spPr>
          <a:xfrm>
            <a:off x="852839" y="4286341"/>
            <a:ext cx="10834064" cy="230604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ser att vår average Score är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87</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våra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5</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studenter</a:t>
            </a:r>
          </a:p>
          <a:p>
            <a:pPr marR="0" lvl="0" algn="l" rtl="0">
              <a:lnSpc>
                <a:spcPct val="100000"/>
              </a:lnSpc>
              <a:spcBef>
                <a:spcPts val="0"/>
              </a:spcBef>
              <a:spcAft>
                <a:spcPts val="0"/>
              </a:spcAft>
            </a:pP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4,21</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standardavvikelsen och det representerar hur utspridda datavärdena är kring medelvärdet (87 i detta exempel).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praktiken betyder detta att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majoriteten av elevernas betyg ligger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inom en radie av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4,21</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poäng från medelvärdet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(82,79 –&gt; 91,21).</a:t>
            </a:r>
            <a:endPar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23" name="Picture 22">
            <a:extLst>
              <a:ext uri="{FF2B5EF4-FFF2-40B4-BE49-F238E27FC236}">
                <a16:creationId xmlns:a16="http://schemas.microsoft.com/office/drawing/2014/main" id="{F5A090DF-2A6A-DF7A-844F-3D875BF9D5BB}"/>
              </a:ext>
            </a:extLst>
          </p:cNvPr>
          <p:cNvPicPr>
            <a:picLocks noChangeAspect="1"/>
          </p:cNvPicPr>
          <p:nvPr/>
        </p:nvPicPr>
        <p:blipFill>
          <a:blip r:embed="rId5"/>
          <a:stretch>
            <a:fillRect/>
          </a:stretch>
        </p:blipFill>
        <p:spPr>
          <a:xfrm>
            <a:off x="783735" y="5542653"/>
            <a:ext cx="853514" cy="876376"/>
          </a:xfrm>
          <a:prstGeom prst="rect">
            <a:avLst/>
          </a:prstGeom>
        </p:spPr>
      </p:pic>
      <p:sp>
        <p:nvSpPr>
          <p:cNvPr id="24" name="TextBox 23">
            <a:extLst>
              <a:ext uri="{FF2B5EF4-FFF2-40B4-BE49-F238E27FC236}">
                <a16:creationId xmlns:a16="http://schemas.microsoft.com/office/drawing/2014/main" id="{2148EE5B-7F43-A82F-9649-CE3CCBB95F46}"/>
              </a:ext>
            </a:extLst>
          </p:cNvPr>
          <p:cNvSpPr txBox="1"/>
          <p:nvPr/>
        </p:nvSpPr>
        <p:spPr>
          <a:xfrm>
            <a:off x="239165" y="2664719"/>
            <a:ext cx="900000" cy="338554"/>
          </a:xfrm>
          <a:prstGeom prst="rect">
            <a:avLst/>
          </a:prstGeom>
          <a:noFill/>
          <a:ln w="57150">
            <a:solidFill>
              <a:srgbClr val="C00000"/>
            </a:solidFill>
          </a:ln>
        </p:spPr>
        <p:txBody>
          <a:bodyPr wrap="none" rtlCol="0">
            <a:spAutoFit/>
          </a:bodyPr>
          <a:lstStyle/>
          <a:p>
            <a:pPr algn="ctr"/>
            <a:r>
              <a:rPr lang="sv-SE" sz="1600" b="1" dirty="0">
                <a:solidFill>
                  <a:schemeClr val="tx1"/>
                </a:solidFill>
                <a:latin typeface="Calibri" panose="020F0502020204030204" pitchFamily="34" charset="0"/>
                <a:ea typeface="Calibri" panose="020F0502020204030204" pitchFamily="34" charset="0"/>
                <a:cs typeface="Calibri" panose="020F0502020204030204" pitchFamily="34" charset="0"/>
              </a:rPr>
              <a:t>OUTLIER</a:t>
            </a:r>
          </a:p>
        </p:txBody>
      </p:sp>
      <p:sp>
        <p:nvSpPr>
          <p:cNvPr id="25" name="TextBox 24">
            <a:extLst>
              <a:ext uri="{FF2B5EF4-FFF2-40B4-BE49-F238E27FC236}">
                <a16:creationId xmlns:a16="http://schemas.microsoft.com/office/drawing/2014/main" id="{54B02767-5501-D3E2-369B-A2B56037BF71}"/>
              </a:ext>
            </a:extLst>
          </p:cNvPr>
          <p:cNvSpPr txBox="1"/>
          <p:nvPr/>
        </p:nvSpPr>
        <p:spPr>
          <a:xfrm>
            <a:off x="10469359" y="2653076"/>
            <a:ext cx="900000" cy="338554"/>
          </a:xfrm>
          <a:prstGeom prst="rect">
            <a:avLst/>
          </a:prstGeom>
          <a:noFill/>
          <a:ln w="57150">
            <a:solidFill>
              <a:srgbClr val="1D9A78"/>
            </a:solidFill>
          </a:ln>
        </p:spPr>
        <p:txBody>
          <a:bodyPr wrap="none" rtlCol="0">
            <a:spAutoFit/>
          </a:bodyPr>
          <a:lstStyle/>
          <a:p>
            <a:pPr algn="ctr"/>
            <a:r>
              <a:rPr lang="sv-SE" sz="1600" b="1" dirty="0">
                <a:solidFill>
                  <a:schemeClr val="tx1"/>
                </a:solidFill>
                <a:latin typeface="Calibri" panose="020F0502020204030204" pitchFamily="34" charset="0"/>
                <a:ea typeface="Calibri" panose="020F0502020204030204" pitchFamily="34" charset="0"/>
                <a:cs typeface="Calibri" panose="020F0502020204030204" pitchFamily="34" charset="0"/>
              </a:rPr>
              <a:t>OUTLIER</a:t>
            </a:r>
          </a:p>
        </p:txBody>
      </p:sp>
      <p:pic>
        <p:nvPicPr>
          <p:cNvPr id="26" name="Picture 2" descr="W001 Varning &amp; W001 Varning &amp; W001 Varning &amp; W001 Varning &amp; W001 Varning &amp; W001 Varning">
            <a:extLst>
              <a:ext uri="{FF2B5EF4-FFF2-40B4-BE49-F238E27FC236}">
                <a16:creationId xmlns:a16="http://schemas.microsoft.com/office/drawing/2014/main" id="{266401DF-5F53-148D-A233-CB7EC5928F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366" y="1936342"/>
            <a:ext cx="635598" cy="63559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W001 Varning &amp; W001 Varning &amp; W001 Varning &amp; W001 Varning &amp; W001 Varning &amp; W001 Varning">
            <a:extLst>
              <a:ext uri="{FF2B5EF4-FFF2-40B4-BE49-F238E27FC236}">
                <a16:creationId xmlns:a16="http://schemas.microsoft.com/office/drawing/2014/main" id="{6F0FB7C9-EECC-7D67-FCF8-4EC3E1B55A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1560" y="1936342"/>
            <a:ext cx="635598" cy="635598"/>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Up 27">
            <a:extLst>
              <a:ext uri="{FF2B5EF4-FFF2-40B4-BE49-F238E27FC236}">
                <a16:creationId xmlns:a16="http://schemas.microsoft.com/office/drawing/2014/main" id="{76F268CB-2277-84E3-ADBC-146E512C4212}"/>
              </a:ext>
            </a:extLst>
          </p:cNvPr>
          <p:cNvSpPr/>
          <p:nvPr/>
        </p:nvSpPr>
        <p:spPr>
          <a:xfrm>
            <a:off x="5670789" y="3094092"/>
            <a:ext cx="246686" cy="990599"/>
          </a:xfrm>
          <a:prstGeom prst="upArrow">
            <a:avLst/>
          </a:prstGeom>
          <a:solidFill>
            <a:srgbClr val="FFC000"/>
          </a:solidFill>
          <a:ln>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26296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946760"/>
          </a:xfrm>
          <a:prstGeom prst="rect">
            <a:avLst/>
          </a:prstGeom>
          <a:noFill/>
          <a:ln>
            <a:noFill/>
          </a:ln>
        </p:spPr>
        <p:txBody>
          <a:bodyPr spcFirstLastPara="1" wrap="square" lIns="119875" tIns="60100" rIns="119875" bIns="60100" anchor="t" anchorCtr="0">
            <a:noAutofit/>
          </a:bodyPr>
          <a:lstStyle/>
          <a:p>
            <a:pPr marR="0" lvl="0" rtl="0">
              <a:lnSpc>
                <a:spcPct val="100000"/>
              </a:lnSpc>
              <a:spcBef>
                <a:spcPts val="0"/>
              </a:spcBef>
              <a:spcAft>
                <a:spcPts val="0"/>
              </a:spcAft>
            </a:pPr>
            <a:r>
              <a:rPr lang="sv-SE" sz="2600" i="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ett mått på hur många    </a:t>
            </a:r>
          </a:p>
          <a:p>
            <a:pPr marR="0" lvl="0" rtl="0">
              <a:lnSpc>
                <a:spcPct val="100000"/>
              </a:lnSpc>
              <a:spcBef>
                <a:spcPts val="0"/>
              </a:spcBef>
              <a:spcAft>
                <a:spcPts val="0"/>
              </a:spcAft>
            </a:pPr>
            <a:r>
              <a:rPr lang="sv-SE" sz="2600" i="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i="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standardavvikelser en datapunkt </a:t>
            </a:r>
          </a:p>
          <a:p>
            <a:pPr marR="0" lvl="0" rtl="0">
              <a:lnSpc>
                <a:spcPct val="100000"/>
              </a:lnSpc>
              <a:spcBef>
                <a:spcPts val="0"/>
              </a:spcBef>
              <a:spcAft>
                <a:spcPts val="0"/>
              </a:spcAft>
            </a:pPr>
            <a:r>
              <a:rPr lang="sv-SE" sz="2600" i="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från medelvärdet i en datamängd.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hjälper oss att förstå om en viss datapunkt är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typisk</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normal</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en given datamängd eller om den är ovanlig.</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denna fil</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ser vi hur man räknar fram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avvikelse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vårt fall blev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Z Score</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526640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Varför behövs det?</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Z-scoren används ofta inom statistik för att jämföra datapunkter från olika datamängder eller för att identifiera </a:t>
            </a:r>
            <a:r>
              <a:rPr lang="sv-SE" sz="26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outliers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(utomstående värden).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är också användbart för att normalisera data</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processen att omvandla alla datapunkter i en datamängd så att de blir jämförbara i termer av deras avstånd från medelvärdet, mätt i standardavvikelser).</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Vad är en Z-score?</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5" name="Google Shape;481;p21">
            <a:extLst>
              <a:ext uri="{FF2B5EF4-FFF2-40B4-BE49-F238E27FC236}">
                <a16:creationId xmlns:a16="http://schemas.microsoft.com/office/drawing/2014/main" id="{1595057E-2D75-C030-C2DD-B212B85FC9C7}"/>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pic>
        <p:nvPicPr>
          <p:cNvPr id="14" name="Picture 2">
            <a:extLst>
              <a:ext uri="{FF2B5EF4-FFF2-40B4-BE49-F238E27FC236}">
                <a16:creationId xmlns:a16="http://schemas.microsoft.com/office/drawing/2014/main" id="{FA31FC53-F955-9E17-684D-5E80D87E3A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117"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F85B942-6256-C94B-0930-D11B7D2D249E}"/>
              </a:ext>
            </a:extLst>
          </p:cNvPr>
          <p:cNvSpPr txBox="1"/>
          <p:nvPr/>
        </p:nvSpPr>
        <p:spPr>
          <a:xfrm>
            <a:off x="9058366" y="250857"/>
            <a:ext cx="1561530" cy="830997"/>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7"/>
              </a:rPr>
              <a:t>Z Score 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2" descr="This Week: Reminder —">
            <a:extLst>
              <a:ext uri="{FF2B5EF4-FFF2-40B4-BE49-F238E27FC236}">
                <a16:creationId xmlns:a16="http://schemas.microsoft.com/office/drawing/2014/main" id="{DA050C35-8217-30D7-FD0C-3C9AEC0D7F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630" y="1903079"/>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his Week: Reminder —">
            <a:extLst>
              <a:ext uri="{FF2B5EF4-FFF2-40B4-BE49-F238E27FC236}">
                <a16:creationId xmlns:a16="http://schemas.microsoft.com/office/drawing/2014/main" id="{6EB30E65-3B22-FEC4-3CE8-F9828A8627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5787415" y="1876952"/>
            <a:ext cx="493939" cy="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4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481;p21">
            <a:extLst>
              <a:ext uri="{FF2B5EF4-FFF2-40B4-BE49-F238E27FC236}">
                <a16:creationId xmlns:a16="http://schemas.microsoft.com/office/drawing/2014/main" id="{1595057E-2D75-C030-C2DD-B212B85FC9C7}"/>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pic>
        <p:nvPicPr>
          <p:cNvPr id="2050" name="Picture 2" descr="Dealing with outliers using the Z-Score method - Analytics Vidhya">
            <a:extLst>
              <a:ext uri="{FF2B5EF4-FFF2-40B4-BE49-F238E27FC236}">
                <a16:creationId xmlns:a16="http://schemas.microsoft.com/office/drawing/2014/main" id="{E034F579-267B-6682-37EB-35E516EB59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96" y="205566"/>
            <a:ext cx="8341179" cy="5433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84D78A-3B34-E2FE-08E0-825652A23AD1}"/>
              </a:ext>
            </a:extLst>
          </p:cNvPr>
          <p:cNvSpPr txBox="1"/>
          <p:nvPr/>
        </p:nvSpPr>
        <p:spPr>
          <a:xfrm>
            <a:off x="5232111" y="5467476"/>
            <a:ext cx="671979" cy="646331"/>
          </a:xfrm>
          <a:prstGeom prst="rect">
            <a:avLst/>
          </a:prstGeom>
          <a:noFill/>
          <a:ln w="57150">
            <a:solidFill>
              <a:srgbClr val="1D9A78"/>
            </a:solidFill>
          </a:ln>
        </p:spPr>
        <p:txBody>
          <a:bodyPr wrap="none" rtlCol="0">
            <a:spAutoFit/>
          </a:bodyPr>
          <a:lstStyle/>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Anna</a:t>
            </a:r>
          </a:p>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0,71</a:t>
            </a:r>
          </a:p>
        </p:txBody>
      </p:sp>
      <p:sp>
        <p:nvSpPr>
          <p:cNvPr id="3" name="TextBox 2">
            <a:extLst>
              <a:ext uri="{FF2B5EF4-FFF2-40B4-BE49-F238E27FC236}">
                <a16:creationId xmlns:a16="http://schemas.microsoft.com/office/drawing/2014/main" id="{5A831C9C-72D9-32B9-04F6-71C4ACA5F353}"/>
              </a:ext>
            </a:extLst>
          </p:cNvPr>
          <p:cNvSpPr txBox="1"/>
          <p:nvPr/>
        </p:nvSpPr>
        <p:spPr>
          <a:xfrm>
            <a:off x="2432265" y="5467476"/>
            <a:ext cx="663964" cy="646331"/>
          </a:xfrm>
          <a:prstGeom prst="rect">
            <a:avLst/>
          </a:prstGeom>
          <a:noFill/>
          <a:ln w="57150">
            <a:solidFill>
              <a:srgbClr val="C00000"/>
            </a:solidFill>
          </a:ln>
        </p:spPr>
        <p:txBody>
          <a:bodyPr wrap="none" rtlCol="0">
            <a:spAutoFit/>
          </a:bodyPr>
          <a:lstStyle/>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Bob</a:t>
            </a:r>
          </a:p>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-1,67</a:t>
            </a:r>
          </a:p>
        </p:txBody>
      </p:sp>
      <p:sp>
        <p:nvSpPr>
          <p:cNvPr id="4" name="TextBox 3">
            <a:extLst>
              <a:ext uri="{FF2B5EF4-FFF2-40B4-BE49-F238E27FC236}">
                <a16:creationId xmlns:a16="http://schemas.microsoft.com/office/drawing/2014/main" id="{94219DC7-998C-6CFD-5177-9E47892FEB0F}"/>
              </a:ext>
            </a:extLst>
          </p:cNvPr>
          <p:cNvSpPr txBox="1"/>
          <p:nvPr/>
        </p:nvSpPr>
        <p:spPr>
          <a:xfrm>
            <a:off x="3394887" y="5467476"/>
            <a:ext cx="663964" cy="646331"/>
          </a:xfrm>
          <a:prstGeom prst="rect">
            <a:avLst/>
          </a:prstGeom>
          <a:noFill/>
          <a:ln w="57150">
            <a:solidFill>
              <a:srgbClr val="C00000"/>
            </a:solidFill>
          </a:ln>
        </p:spPr>
        <p:txBody>
          <a:bodyPr wrap="none" rtlCol="0">
            <a:spAutoFit/>
          </a:bodyPr>
          <a:lstStyle/>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Carl</a:t>
            </a:r>
          </a:p>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-0,48</a:t>
            </a:r>
          </a:p>
        </p:txBody>
      </p:sp>
      <p:sp>
        <p:nvSpPr>
          <p:cNvPr id="6" name="TextBox 5">
            <a:extLst>
              <a:ext uri="{FF2B5EF4-FFF2-40B4-BE49-F238E27FC236}">
                <a16:creationId xmlns:a16="http://schemas.microsoft.com/office/drawing/2014/main" id="{26D2283F-952E-7D93-66EE-BAF03A40D94B}"/>
              </a:ext>
            </a:extLst>
          </p:cNvPr>
          <p:cNvSpPr txBox="1"/>
          <p:nvPr/>
        </p:nvSpPr>
        <p:spPr>
          <a:xfrm>
            <a:off x="4465120" y="5467476"/>
            <a:ext cx="670376" cy="646331"/>
          </a:xfrm>
          <a:prstGeom prst="rect">
            <a:avLst/>
          </a:prstGeom>
          <a:noFill/>
          <a:ln w="57150">
            <a:solidFill>
              <a:srgbClr val="1D9A78"/>
            </a:solidFill>
          </a:ln>
        </p:spPr>
        <p:txBody>
          <a:bodyPr wrap="none" rtlCol="0">
            <a:spAutoFit/>
          </a:bodyPr>
          <a:lstStyle/>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Dana</a:t>
            </a:r>
          </a:p>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0,23</a:t>
            </a:r>
          </a:p>
        </p:txBody>
      </p:sp>
      <p:sp>
        <p:nvSpPr>
          <p:cNvPr id="8" name="TextBox 7">
            <a:extLst>
              <a:ext uri="{FF2B5EF4-FFF2-40B4-BE49-F238E27FC236}">
                <a16:creationId xmlns:a16="http://schemas.microsoft.com/office/drawing/2014/main" id="{359F7987-68F4-68E7-9091-3AFD48BFDC98}"/>
              </a:ext>
            </a:extLst>
          </p:cNvPr>
          <p:cNvSpPr txBox="1"/>
          <p:nvPr/>
        </p:nvSpPr>
        <p:spPr>
          <a:xfrm>
            <a:off x="5988969" y="5467476"/>
            <a:ext cx="673200" cy="646331"/>
          </a:xfrm>
          <a:prstGeom prst="rect">
            <a:avLst/>
          </a:prstGeom>
          <a:noFill/>
          <a:ln w="57150">
            <a:solidFill>
              <a:srgbClr val="1D9A78"/>
            </a:solidFill>
          </a:ln>
        </p:spPr>
        <p:txBody>
          <a:bodyPr wrap="square" rtlCol="0">
            <a:spAutoFit/>
          </a:bodyPr>
          <a:lstStyle/>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Ella</a:t>
            </a:r>
          </a:p>
          <a:p>
            <a:pPr algn="ctr"/>
            <a:r>
              <a:rPr lang="sv-SE" sz="180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p:txBody>
      </p:sp>
      <p:sp>
        <p:nvSpPr>
          <p:cNvPr id="14" name="Arrow: Up 13">
            <a:extLst>
              <a:ext uri="{FF2B5EF4-FFF2-40B4-BE49-F238E27FC236}">
                <a16:creationId xmlns:a16="http://schemas.microsoft.com/office/drawing/2014/main" id="{B7D0221E-0EB5-D884-D099-6864732BC31D}"/>
              </a:ext>
            </a:extLst>
          </p:cNvPr>
          <p:cNvSpPr/>
          <p:nvPr/>
        </p:nvSpPr>
        <p:spPr>
          <a:xfrm>
            <a:off x="4146999" y="5467476"/>
            <a:ext cx="246686" cy="990599"/>
          </a:xfrm>
          <a:prstGeom prst="upArrow">
            <a:avLst/>
          </a:prstGeom>
          <a:solidFill>
            <a:srgbClr val="FFC000"/>
          </a:solidFill>
          <a:ln>
            <a:solidFill>
              <a:srgbClr val="1D9A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Google Shape;658;p44">
            <a:extLst>
              <a:ext uri="{FF2B5EF4-FFF2-40B4-BE49-F238E27FC236}">
                <a16:creationId xmlns:a16="http://schemas.microsoft.com/office/drawing/2014/main" id="{659E4381-EC37-86AD-5689-2748CE43F8BD}"/>
              </a:ext>
            </a:extLst>
          </p:cNvPr>
          <p:cNvSpPr/>
          <p:nvPr/>
        </p:nvSpPr>
        <p:spPr>
          <a:xfrm>
            <a:off x="8102745" y="1458391"/>
            <a:ext cx="4031340" cy="4550524"/>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Tolka resultat?</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vi tittar på Z-scoren ser vi att…</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Bob ligger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sämst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Han är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1,67 STDDEV under genomsnittet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Ella ligger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bäst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Hon är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1,20 STDDEV över genomsnittet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9" name="Google Shape;482;p21">
            <a:extLst>
              <a:ext uri="{FF2B5EF4-FFF2-40B4-BE49-F238E27FC236}">
                <a16:creationId xmlns:a16="http://schemas.microsoft.com/office/drawing/2014/main" id="{0AF36E42-59AC-CED1-93BD-A7676144D09C}"/>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2052" name="Picture 4" descr="Trophy Cup Pris Vektorikon I Platt Stil-vektorgrafik och fler bilder på  Trofé - Trofé, Vektor, Illustration - iStock">
            <a:extLst>
              <a:ext uri="{FF2B5EF4-FFF2-40B4-BE49-F238E27FC236}">
                <a16:creationId xmlns:a16="http://schemas.microsoft.com/office/drawing/2014/main" id="{31A3E9DA-E42C-0E57-B791-90CB52CE2C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5191" y="5415222"/>
            <a:ext cx="795185" cy="7951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Smiling Poop Emoji Conveys What Words Never Could - ELEPHANT">
            <a:extLst>
              <a:ext uri="{FF2B5EF4-FFF2-40B4-BE49-F238E27FC236}">
                <a16:creationId xmlns:a16="http://schemas.microsoft.com/office/drawing/2014/main" id="{5D6F12C8-EAC7-BB5A-3203-0FE93CBBB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050" y="5606075"/>
            <a:ext cx="539931" cy="53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52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dirty="0">
                <a:solidFill>
                  <a:srgbClr val="FFFFFF"/>
                </a:solidFill>
                <a:latin typeface="Calibri"/>
                <a:ea typeface="Calibri"/>
                <a:cs typeface="Calibri"/>
                <a:sym typeface="Calibri"/>
              </a:rPr>
              <a:t>Övningar – Z Score</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147861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rPr>
              <a:t>Individuell</a:t>
            </a:r>
            <a:r>
              <a:rPr lang="sv-SE" sz="4400" b="0" i="0" u="none" strike="noStrike" cap="none" dirty="0">
                <a:solidFill>
                  <a:srgbClr val="1D9A78"/>
                </a:solidFill>
                <a:latin typeface="Calibri"/>
                <a:ea typeface="Calibri"/>
                <a:cs typeface="Calibri"/>
                <a:sym typeface="Calibri"/>
              </a:rPr>
              <a:t>övning</a:t>
            </a:r>
            <a:endParaRPr sz="4400" b="0" i="0" u="none" strike="noStrike" cap="none" dirty="0">
              <a:solidFill>
                <a:srgbClr val="1D9A78"/>
              </a:solidFill>
              <a:latin typeface="Arial"/>
              <a:ea typeface="Arial"/>
              <a:cs typeface="Arial"/>
              <a:sym typeface="Arial"/>
            </a:endParaRPr>
          </a:p>
        </p:txBody>
      </p:sp>
      <p:sp>
        <p:nvSpPr>
          <p:cNvPr id="9" name="Google Shape;658;p44">
            <a:extLst>
              <a:ext uri="{FF2B5EF4-FFF2-40B4-BE49-F238E27FC236}">
                <a16:creationId xmlns:a16="http://schemas.microsoft.com/office/drawing/2014/main" id="{DD605CF6-1579-03B0-FB10-C9802505F49F}"/>
              </a:ext>
            </a:extLst>
          </p:cNvPr>
          <p:cNvSpPr/>
          <p:nvPr/>
        </p:nvSpPr>
        <p:spPr>
          <a:xfrm>
            <a:off x="6452119" y="1456826"/>
            <a:ext cx="5680372" cy="140959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Standardisera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Weight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Height</a:t>
            </a:r>
            <a:endPar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Calculate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Z Score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Height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and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Weight</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BMI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och</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Ålder</a:t>
            </a: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5251560"/>
          </a:xfrm>
          <a:prstGeom prst="rect">
            <a:avLst/>
          </a:prstGeom>
          <a:noFill/>
          <a:ln>
            <a:noFill/>
          </a:ln>
        </p:spPr>
        <p:txBody>
          <a:bodyPr spcFirstLastPara="1" wrap="square" lIns="119875" tIns="60100" rIns="119875" bIns="60100" anchor="t" anchorCtr="0">
            <a:noAutofit/>
          </a:bodyPr>
          <a:lstStyle/>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Skapa en Excelfil med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minst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20</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patienter.</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Utöver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vanliga patientinfo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måste även dessa kolumner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inkluderas</a:t>
            </a:r>
          </a:p>
          <a:p>
            <a:pPr marL="457200" indent="-457200">
              <a:buFont typeface="Arial" panose="020B0604020202020204" pitchFamily="34" charset="0"/>
              <a:buChar char="•"/>
            </a:pP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Weight</a:t>
            </a:r>
            <a:endPar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57200" indent="-457200">
              <a:buFont typeface="Arial" panose="020B0604020202020204" pitchFamily="34" charset="0"/>
              <a:buChar char="•"/>
            </a:pP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Height</a:t>
            </a:r>
            <a:endPar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57200" indent="-457200">
              <a:buFont typeface="Arial" panose="020B0604020202020204" pitchFamily="34" charset="0"/>
              <a:buChar char="•"/>
            </a:pP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Födelsedagen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(date)</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Inkludera en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Weight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 i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kg</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en till kolumn i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pounds</a:t>
            </a:r>
            <a:endPar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Inkludera en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Height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 i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cm</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en till kolumn i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inches</a:t>
            </a:r>
            <a:endPar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256" y="258230"/>
            <a:ext cx="1697675" cy="11317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ear of class presentations is normal but can be serious. Here's how to  help.">
            <a:extLst>
              <a:ext uri="{FF2B5EF4-FFF2-40B4-BE49-F238E27FC236}">
                <a16:creationId xmlns:a16="http://schemas.microsoft.com/office/drawing/2014/main" id="{A6231BBD-6F7A-7006-EDF4-4F149271E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6493" y="3161211"/>
            <a:ext cx="4859384" cy="32395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C263353-8F42-F843-121E-60D29A637897}"/>
              </a:ext>
            </a:extLst>
          </p:cNvPr>
          <p:cNvSpPr txBox="1"/>
          <p:nvPr/>
        </p:nvSpPr>
        <p:spPr>
          <a:xfrm rot="21480000">
            <a:off x="10251393" y="3199229"/>
            <a:ext cx="1074333" cy="369332"/>
          </a:xfrm>
          <a:prstGeom prst="rect">
            <a:avLst/>
          </a:prstGeom>
          <a:noFill/>
        </p:spPr>
        <p:txBody>
          <a:bodyPr wrap="none" rtlCol="0">
            <a:spAutoFit/>
          </a:bodyPr>
          <a:lstStyle/>
          <a:p>
            <a:r>
              <a:rPr lang="sv-SE" sz="1800" b="1" dirty="0">
                <a:latin typeface="Bradley Hand ITC" panose="03070402050302030203" pitchFamily="66" charset="0"/>
              </a:rPr>
              <a:t>Z Scores</a:t>
            </a:r>
          </a:p>
        </p:txBody>
      </p:sp>
      <p:pic>
        <p:nvPicPr>
          <p:cNvPr id="12" name="Picture 11" descr="One Hour Timer – 123Timer">
            <a:extLst>
              <a:ext uri="{FF2B5EF4-FFF2-40B4-BE49-F238E27FC236}">
                <a16:creationId xmlns:a16="http://schemas.microsoft.com/office/drawing/2014/main" id="{BE63717A-247A-4A17-FBE2-BEB1ED3FC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1544" y="196450"/>
            <a:ext cx="1204333" cy="1204333"/>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481;p21">
            <a:extLst>
              <a:ext uri="{FF2B5EF4-FFF2-40B4-BE49-F238E27FC236}">
                <a16:creationId xmlns:a16="http://schemas.microsoft.com/office/drawing/2014/main" id="{87207BE8-8C9A-5626-74C9-EC3FEF038FD5}"/>
              </a:ext>
            </a:extLst>
          </p:cNvPr>
          <p:cNvPicPr preferRelativeResize="0"/>
          <p:nvPr/>
        </p:nvPicPr>
        <p:blipFill rotWithShape="1">
          <a:blip r:embed="rId6">
            <a:alphaModFix/>
          </a:blip>
          <a:srcRect/>
          <a:stretch/>
        </p:blipFill>
        <p:spPr>
          <a:xfrm>
            <a:off x="9420480" y="6450120"/>
            <a:ext cx="2742840" cy="408240"/>
          </a:xfrm>
          <a:prstGeom prst="rect">
            <a:avLst/>
          </a:prstGeom>
          <a:noFill/>
          <a:ln>
            <a:noFill/>
          </a:ln>
        </p:spPr>
      </p:pic>
    </p:spTree>
    <p:extLst>
      <p:ext uri="{BB962C8B-B14F-4D97-AF65-F5344CB8AC3E}">
        <p14:creationId xmlns:p14="http://schemas.microsoft.com/office/powerpoint/2010/main" val="249384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1" i="0" u="none" strike="noStrike" cap="none" dirty="0">
                <a:solidFill>
                  <a:srgbClr val="1D9A78"/>
                </a:solidFill>
                <a:latin typeface="Calibri"/>
                <a:ea typeface="Calibri"/>
                <a:cs typeface="Calibri"/>
                <a:sym typeface="Calibri"/>
              </a:rPr>
              <a:t>Grupp</a:t>
            </a:r>
            <a:r>
              <a:rPr lang="sv-SE" sz="4400" b="0" i="0" u="none" strike="noStrike" cap="none" dirty="0">
                <a:solidFill>
                  <a:srgbClr val="1D9A78"/>
                </a:solidFill>
                <a:latin typeface="Calibri"/>
                <a:ea typeface="Calibri"/>
                <a:cs typeface="Calibri"/>
                <a:sym typeface="Calibri"/>
              </a:rPr>
              <a:t>övning (max 3 elever)</a:t>
            </a:r>
            <a:endParaRPr sz="4400" b="0" i="0" u="none" strike="noStrike" cap="none" dirty="0">
              <a:solidFill>
                <a:srgbClr val="1D9A78"/>
              </a:solidFill>
              <a:latin typeface="Arial"/>
              <a:ea typeface="Arial"/>
              <a:cs typeface="Arial"/>
              <a:sym typeface="Arial"/>
            </a:endParaRPr>
          </a:p>
        </p:txBody>
      </p:sp>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469585" cy="3161503"/>
          </a:xfrm>
          <a:prstGeom prst="rect">
            <a:avLst/>
          </a:prstGeom>
          <a:noFill/>
          <a:ln>
            <a:noFill/>
          </a:ln>
        </p:spPr>
        <p:txBody>
          <a:bodyPr spcFirstLastPara="1" wrap="square" lIns="119875" tIns="60100" rIns="119875" bIns="60100" anchor="t" anchorCtr="0">
            <a:noAutofit/>
          </a:bodyPr>
          <a:lstStyle/>
          <a:p>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mportera din nya Excelfil med </a:t>
            </a:r>
          </a:p>
          <a:p>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minst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20</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patienter till </a:t>
            </a:r>
            <a:r>
              <a:rPr lang="sv-SE" sz="28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Python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Skapa en </a:t>
            </a:r>
            <a:r>
              <a:rPr lang="sv-SE" sz="28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Python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syntax som </a:t>
            </a:r>
          </a:p>
          <a:p>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räkna</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fram</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Z Score till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Weight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kolumnen.</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Spara resultatet till en ny fil så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ser ut som i bilden till höger</a:t>
            </a: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2" descr="Good Luck bilder – Bläddra bland 1,766,345 stockfoton, vektorer och videor  | Adobe Stock">
            <a:extLst>
              <a:ext uri="{FF2B5EF4-FFF2-40B4-BE49-F238E27FC236}">
                <a16:creationId xmlns:a16="http://schemas.microsoft.com/office/drawing/2014/main" id="{21790CD6-316D-D2A2-3645-51BE3E024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088" y="5726217"/>
            <a:ext cx="1697675" cy="1131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30 Minute Timer – 123Timer">
            <a:extLst>
              <a:ext uri="{FF2B5EF4-FFF2-40B4-BE49-F238E27FC236}">
                <a16:creationId xmlns:a16="http://schemas.microsoft.com/office/drawing/2014/main" id="{A3A66441-5F27-76DD-3490-5A52D53EE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8671" y="258230"/>
            <a:ext cx="972317" cy="9723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D5C0715-665C-8035-8172-641A91FF2555}"/>
              </a:ext>
            </a:extLst>
          </p:cNvPr>
          <p:cNvPicPr>
            <a:picLocks noChangeAspect="1"/>
          </p:cNvPicPr>
          <p:nvPr/>
        </p:nvPicPr>
        <p:blipFill>
          <a:blip r:embed="rId5"/>
          <a:stretch>
            <a:fillRect/>
          </a:stretch>
        </p:blipFill>
        <p:spPr>
          <a:xfrm>
            <a:off x="6557512" y="1694051"/>
            <a:ext cx="5469585" cy="4007725"/>
          </a:xfrm>
          <a:prstGeom prst="rect">
            <a:avLst/>
          </a:prstGeom>
        </p:spPr>
      </p:pic>
      <p:sp>
        <p:nvSpPr>
          <p:cNvPr id="8" name="TextBox 7">
            <a:extLst>
              <a:ext uri="{FF2B5EF4-FFF2-40B4-BE49-F238E27FC236}">
                <a16:creationId xmlns:a16="http://schemas.microsoft.com/office/drawing/2014/main" id="{B88C7868-ADD8-0B2A-3D32-F4E2AE5AE665}"/>
              </a:ext>
            </a:extLst>
          </p:cNvPr>
          <p:cNvSpPr txBox="1"/>
          <p:nvPr/>
        </p:nvSpPr>
        <p:spPr>
          <a:xfrm>
            <a:off x="1297572" y="4918226"/>
            <a:ext cx="4042845" cy="1323439"/>
          </a:xfrm>
          <a:custGeom>
            <a:avLst/>
            <a:gdLst>
              <a:gd name="connsiteX0" fmla="*/ 0 w 4042845"/>
              <a:gd name="connsiteY0" fmla="*/ 0 h 1323439"/>
              <a:gd name="connsiteX1" fmla="*/ 4042845 w 4042845"/>
              <a:gd name="connsiteY1" fmla="*/ 0 h 1323439"/>
              <a:gd name="connsiteX2" fmla="*/ 4042845 w 4042845"/>
              <a:gd name="connsiteY2" fmla="*/ 1323439 h 1323439"/>
              <a:gd name="connsiteX3" fmla="*/ 0 w 4042845"/>
              <a:gd name="connsiteY3" fmla="*/ 1323439 h 1323439"/>
              <a:gd name="connsiteX4" fmla="*/ 0 w 4042845"/>
              <a:gd name="connsiteY4" fmla="*/ 0 h 1323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2845" h="1323439" fill="none" extrusionOk="0">
                <a:moveTo>
                  <a:pt x="0" y="0"/>
                </a:moveTo>
                <a:cubicBezTo>
                  <a:pt x="1514289" y="102978"/>
                  <a:pt x="2412295" y="101137"/>
                  <a:pt x="4042845" y="0"/>
                </a:cubicBezTo>
                <a:cubicBezTo>
                  <a:pt x="3947463" y="550556"/>
                  <a:pt x="4007909" y="823850"/>
                  <a:pt x="4042845" y="1323439"/>
                </a:cubicBezTo>
                <a:cubicBezTo>
                  <a:pt x="3308222" y="1387946"/>
                  <a:pt x="1205748" y="1312454"/>
                  <a:pt x="0" y="1323439"/>
                </a:cubicBezTo>
                <a:cubicBezTo>
                  <a:pt x="106045" y="798291"/>
                  <a:pt x="-72239" y="376823"/>
                  <a:pt x="0" y="0"/>
                </a:cubicBezTo>
                <a:close/>
              </a:path>
              <a:path w="4042845" h="1323439" stroke="0" extrusionOk="0">
                <a:moveTo>
                  <a:pt x="0" y="0"/>
                </a:moveTo>
                <a:cubicBezTo>
                  <a:pt x="1759634" y="-951"/>
                  <a:pt x="2517235" y="36535"/>
                  <a:pt x="4042845" y="0"/>
                </a:cubicBezTo>
                <a:cubicBezTo>
                  <a:pt x="4139759" y="573805"/>
                  <a:pt x="4116130" y="1117232"/>
                  <a:pt x="4042845" y="1323439"/>
                </a:cubicBezTo>
                <a:cubicBezTo>
                  <a:pt x="2027006" y="1385760"/>
                  <a:pt x="627612" y="1358947"/>
                  <a:pt x="0" y="1323439"/>
                </a:cubicBezTo>
                <a:cubicBezTo>
                  <a:pt x="56870" y="1104198"/>
                  <a:pt x="-4066" y="572089"/>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2000" dirty="0">
              <a:latin typeface="Calibri" panose="020F0502020204030204" pitchFamily="34" charset="0"/>
              <a:ea typeface="Calibri" panose="020F0502020204030204" pitchFamily="34" charset="0"/>
              <a:cs typeface="Calibri" panose="020F0502020204030204" pitchFamily="34" charset="0"/>
            </a:endParaRP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1. </a:t>
            </a:r>
            <a:r>
              <a:rPr lang="sv-SE" sz="2000" b="1" dirty="0" err="1">
                <a:latin typeface="Calibri" panose="020F0502020204030204" pitchFamily="34" charset="0"/>
                <a:ea typeface="Calibri" panose="020F0502020204030204" pitchFamily="34" charset="0"/>
                <a:cs typeface="Calibri" panose="020F0502020204030204" pitchFamily="34" charset="0"/>
              </a:rPr>
              <a:t>Weight_Z_Score</a:t>
            </a:r>
            <a:r>
              <a:rPr lang="sv-SE" sz="2000" dirty="0">
                <a:latin typeface="Calibri" panose="020F0502020204030204" pitchFamily="34" charset="0"/>
                <a:ea typeface="Calibri" panose="020F0502020204030204" pitchFamily="34" charset="0"/>
                <a:cs typeface="Calibri" panose="020F0502020204030204" pitchFamily="34" charset="0"/>
              </a:rPr>
              <a:t> (från Excel) ska</a:t>
            </a:r>
          </a:p>
          <a:p>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rPr>
              <a:t>    matcha exakt</a:t>
            </a:r>
            <a:r>
              <a:rPr lang="sv-SE" sz="2000" dirty="0">
                <a:latin typeface="Calibri" panose="020F0502020204030204" pitchFamily="34" charset="0"/>
                <a:ea typeface="Calibri" panose="020F0502020204030204" pitchFamily="34" charset="0"/>
                <a:cs typeface="Calibri" panose="020F0502020204030204" pitchFamily="34" charset="0"/>
              </a:rPr>
              <a:t> din nya kolumn </a:t>
            </a:r>
          </a:p>
          <a:p>
            <a:r>
              <a:rPr lang="sv-SE" sz="2000" b="1" dirty="0">
                <a:solidFill>
                  <a:srgbClr val="C00000"/>
                </a:solidFill>
                <a:latin typeface="Calibri" panose="020F0502020204030204" pitchFamily="34" charset="0"/>
                <a:ea typeface="Calibri" panose="020F0502020204030204" pitchFamily="34" charset="0"/>
                <a:cs typeface="Calibri" panose="020F0502020204030204" pitchFamily="34" charset="0"/>
              </a:rPr>
              <a:t>2. </a:t>
            </a:r>
            <a:r>
              <a:rPr lang="sv-SE" sz="2000" b="1" dirty="0" err="1">
                <a:latin typeface="Calibri" panose="020F0502020204030204" pitchFamily="34" charset="0"/>
                <a:ea typeface="Calibri" panose="020F0502020204030204" pitchFamily="34" charset="0"/>
                <a:cs typeface="Calibri" panose="020F0502020204030204" pitchFamily="34" charset="0"/>
              </a:rPr>
              <a:t>Zscore_PY</a:t>
            </a:r>
            <a:endParaRPr lang="sv-SE"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B40D82C8-8BBF-047F-9A31-C1D07D7EBA93}"/>
              </a:ext>
            </a:extLst>
          </p:cNvPr>
          <p:cNvPicPr>
            <a:picLocks noChangeAspect="1"/>
          </p:cNvPicPr>
          <p:nvPr/>
        </p:nvPicPr>
        <p:blipFill>
          <a:blip r:embed="rId6"/>
          <a:stretch>
            <a:fillRect/>
          </a:stretch>
        </p:blipFill>
        <p:spPr>
          <a:xfrm>
            <a:off x="4735514" y="4464769"/>
            <a:ext cx="853514" cy="876376"/>
          </a:xfrm>
          <a:prstGeom prst="rect">
            <a:avLst/>
          </a:prstGeom>
        </p:spPr>
      </p:pic>
      <p:sp>
        <p:nvSpPr>
          <p:cNvPr id="14" name="Rectangle 13">
            <a:extLst>
              <a:ext uri="{FF2B5EF4-FFF2-40B4-BE49-F238E27FC236}">
                <a16:creationId xmlns:a16="http://schemas.microsoft.com/office/drawing/2014/main" id="{2002A6E7-51E2-CB92-B0F1-AAC67F401F2B}"/>
              </a:ext>
            </a:extLst>
          </p:cNvPr>
          <p:cNvSpPr/>
          <p:nvPr/>
        </p:nvSpPr>
        <p:spPr>
          <a:xfrm>
            <a:off x="10118471" y="1948940"/>
            <a:ext cx="994494" cy="366427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14">
            <a:extLst>
              <a:ext uri="{FF2B5EF4-FFF2-40B4-BE49-F238E27FC236}">
                <a16:creationId xmlns:a16="http://schemas.microsoft.com/office/drawing/2014/main" id="{F6CA4F92-A4CC-53DF-E09B-3B73CC61EF1B}"/>
              </a:ext>
            </a:extLst>
          </p:cNvPr>
          <p:cNvSpPr/>
          <p:nvPr/>
        </p:nvSpPr>
        <p:spPr>
          <a:xfrm>
            <a:off x="11178587" y="1947834"/>
            <a:ext cx="782032" cy="366427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Box 15">
            <a:extLst>
              <a:ext uri="{FF2B5EF4-FFF2-40B4-BE49-F238E27FC236}">
                <a16:creationId xmlns:a16="http://schemas.microsoft.com/office/drawing/2014/main" id="{D70DDCE1-393A-AAF2-1684-C87C35F8DCDD}"/>
              </a:ext>
            </a:extLst>
          </p:cNvPr>
          <p:cNvSpPr txBox="1"/>
          <p:nvPr/>
        </p:nvSpPr>
        <p:spPr>
          <a:xfrm>
            <a:off x="10432014" y="5701776"/>
            <a:ext cx="367408" cy="523220"/>
          </a:xfrm>
          <a:prstGeom prst="rect">
            <a:avLst/>
          </a:prstGeom>
          <a:noFill/>
        </p:spPr>
        <p:txBody>
          <a:bodyPr wrap="non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1</a:t>
            </a:r>
          </a:p>
        </p:txBody>
      </p:sp>
      <p:sp>
        <p:nvSpPr>
          <p:cNvPr id="17" name="TextBox 16">
            <a:extLst>
              <a:ext uri="{FF2B5EF4-FFF2-40B4-BE49-F238E27FC236}">
                <a16:creationId xmlns:a16="http://schemas.microsoft.com/office/drawing/2014/main" id="{7E6B58AA-97F0-ECBD-AF8D-C1F7453B2D41}"/>
              </a:ext>
            </a:extLst>
          </p:cNvPr>
          <p:cNvSpPr txBox="1"/>
          <p:nvPr/>
        </p:nvSpPr>
        <p:spPr>
          <a:xfrm>
            <a:off x="11353320" y="5701776"/>
            <a:ext cx="367408" cy="523220"/>
          </a:xfrm>
          <a:prstGeom prst="rect">
            <a:avLst/>
          </a:prstGeom>
          <a:noFill/>
        </p:spPr>
        <p:txBody>
          <a:bodyPr wrap="none" rtlCol="0">
            <a:spAutoFit/>
          </a:bodyPr>
          <a:lstStyle/>
          <a:p>
            <a:pPr algn="ct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p>
        </p:txBody>
      </p:sp>
      <p:sp>
        <p:nvSpPr>
          <p:cNvPr id="18" name="TextBox 17">
            <a:extLst>
              <a:ext uri="{FF2B5EF4-FFF2-40B4-BE49-F238E27FC236}">
                <a16:creationId xmlns:a16="http://schemas.microsoft.com/office/drawing/2014/main" id="{4E9F1411-447B-42AE-0F64-DCCD56CE125A}"/>
              </a:ext>
            </a:extLst>
          </p:cNvPr>
          <p:cNvSpPr txBox="1"/>
          <p:nvPr/>
        </p:nvSpPr>
        <p:spPr>
          <a:xfrm>
            <a:off x="10100133" y="1477665"/>
            <a:ext cx="1867063" cy="400110"/>
          </a:xfrm>
          <a:prstGeom prst="rect">
            <a:avLst/>
          </a:prstGeom>
          <a:solidFill>
            <a:srgbClr val="1D9A78"/>
          </a:solidFill>
        </p:spPr>
        <p:txBody>
          <a:bodyPr wrap="square" rtlCol="0">
            <a:spAutoFit/>
          </a:bodyPr>
          <a:lstStyle/>
          <a:p>
            <a:pPr algn="ctr"/>
            <a:r>
              <a:rPr lang="sv-SE" sz="2000" b="1" dirty="0">
                <a:solidFill>
                  <a:schemeClr val="bg1"/>
                </a:solidFill>
                <a:latin typeface="Calibri" panose="020F0502020204030204" pitchFamily="34" charset="0"/>
                <a:ea typeface="Calibri" panose="020F0502020204030204" pitchFamily="34" charset="0"/>
                <a:cs typeface="Calibri" panose="020F0502020204030204" pitchFamily="34" charset="0"/>
              </a:rPr>
              <a:t>MATCH</a:t>
            </a:r>
          </a:p>
        </p:txBody>
      </p:sp>
      <p:sp>
        <p:nvSpPr>
          <p:cNvPr id="10" name="Rectangle 9">
            <a:extLst>
              <a:ext uri="{FF2B5EF4-FFF2-40B4-BE49-F238E27FC236}">
                <a16:creationId xmlns:a16="http://schemas.microsoft.com/office/drawing/2014/main" id="{F5099A92-371B-345F-2E2F-90E024EDC173}"/>
              </a:ext>
            </a:extLst>
          </p:cNvPr>
          <p:cNvSpPr/>
          <p:nvPr/>
        </p:nvSpPr>
        <p:spPr>
          <a:xfrm>
            <a:off x="11204714" y="1974135"/>
            <a:ext cx="691196" cy="1422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TextBox 4">
            <a:extLst>
              <a:ext uri="{FF2B5EF4-FFF2-40B4-BE49-F238E27FC236}">
                <a16:creationId xmlns:a16="http://schemas.microsoft.com/office/drawing/2014/main" id="{144DAB2D-656A-9642-DEA1-ED246F305ED1}"/>
              </a:ext>
            </a:extLst>
          </p:cNvPr>
          <p:cNvSpPr txBox="1"/>
          <p:nvPr/>
        </p:nvSpPr>
        <p:spPr>
          <a:xfrm>
            <a:off x="11183225" y="1920249"/>
            <a:ext cx="825597" cy="223138"/>
          </a:xfrm>
          <a:prstGeom prst="rect">
            <a:avLst/>
          </a:prstGeom>
          <a:noFill/>
        </p:spPr>
        <p:txBody>
          <a:bodyPr wrap="square" rtlCol="0">
            <a:spAutoFit/>
          </a:bodyPr>
          <a:lstStyle/>
          <a:p>
            <a:r>
              <a:rPr lang="sv-SE" sz="850" b="1" dirty="0" err="1"/>
              <a:t>Zscore_PY</a:t>
            </a:r>
            <a:endParaRPr lang="sv-SE" sz="850" b="1" dirty="0"/>
          </a:p>
        </p:txBody>
      </p:sp>
      <p:pic>
        <p:nvPicPr>
          <p:cNvPr id="1026" name="Picture 2">
            <a:extLst>
              <a:ext uri="{FF2B5EF4-FFF2-40B4-BE49-F238E27FC236}">
                <a16:creationId xmlns:a16="http://schemas.microsoft.com/office/drawing/2014/main" id="{5B3E052D-6505-B16A-0379-A537F791C5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5994" y="347690"/>
            <a:ext cx="857602" cy="939838"/>
          </a:xfrm>
          <a:prstGeom prst="rect">
            <a:avLst/>
          </a:prstGeom>
          <a:noFill/>
          <a:extLst>
            <a:ext uri="{909E8E84-426E-40DD-AFC4-6F175D3DCCD1}">
              <a14:hiddenFill xmlns:a14="http://schemas.microsoft.com/office/drawing/2010/main">
                <a:solidFill>
                  <a:srgbClr val="FFFFFF"/>
                </a:solidFill>
              </a14:hiddenFill>
            </a:ext>
          </a:extLst>
        </p:spPr>
      </p:pic>
      <p:pic>
        <p:nvPicPr>
          <p:cNvPr id="12" name="Google Shape;481;p21">
            <a:extLst>
              <a:ext uri="{FF2B5EF4-FFF2-40B4-BE49-F238E27FC236}">
                <a16:creationId xmlns:a16="http://schemas.microsoft.com/office/drawing/2014/main" id="{F61589A2-15CB-D120-7A38-6BE11D4DDBC6}"/>
              </a:ext>
            </a:extLst>
          </p:cNvPr>
          <p:cNvPicPr preferRelativeResize="0"/>
          <p:nvPr/>
        </p:nvPicPr>
        <p:blipFill rotWithShape="1">
          <a:blip r:embed="rId8">
            <a:alphaModFix/>
          </a:blip>
          <a:srcRect/>
          <a:stretch/>
        </p:blipFill>
        <p:spPr>
          <a:xfrm>
            <a:off x="9420480" y="6450120"/>
            <a:ext cx="2742840" cy="408240"/>
          </a:xfrm>
          <a:prstGeom prst="rect">
            <a:avLst/>
          </a:prstGeom>
          <a:noFill/>
          <a:ln>
            <a:noFill/>
          </a:ln>
        </p:spPr>
      </p:pic>
      <p:sp>
        <p:nvSpPr>
          <p:cNvPr id="19" name="Google Shape;482;p21">
            <a:extLst>
              <a:ext uri="{FF2B5EF4-FFF2-40B4-BE49-F238E27FC236}">
                <a16:creationId xmlns:a16="http://schemas.microsoft.com/office/drawing/2014/main" id="{E68F5734-D952-2239-0418-F8DF55DEE9B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Tree>
    <p:extLst>
      <p:ext uri="{BB962C8B-B14F-4D97-AF65-F5344CB8AC3E}">
        <p14:creationId xmlns:p14="http://schemas.microsoft.com/office/powerpoint/2010/main" val="404478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44"/>
          <p:cNvSpPr/>
          <p:nvPr/>
        </p:nvSpPr>
        <p:spPr>
          <a:xfrm>
            <a:off x="852841" y="2678088"/>
            <a:ext cx="10955982" cy="3852794"/>
          </a:xfrm>
          <a:prstGeom prst="rect">
            <a:avLst/>
          </a:prstGeom>
          <a:noFill/>
          <a:ln>
            <a:noFill/>
          </a:ln>
        </p:spPr>
        <p:txBody>
          <a:bodyPr spcFirstLastPara="1" wrap="square" lIns="119875" tIns="60100" rIns="119875" bIns="60100" anchor="t" anchorCtr="0">
            <a:noAutofit/>
          </a:bodyPr>
          <a:lstStyle/>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Målet är att göra det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enklare att jämföra och analysera data</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kan också göra det enklare att dela data mellan olika system</a:t>
            </a: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eller organisationer.</a:t>
            </a:r>
          </a:p>
          <a:p>
            <a:pPr marR="0" lvl="0" rtl="0">
              <a:lnSpc>
                <a:spcPct val="100000"/>
              </a:lnSpc>
              <a:spcBef>
                <a:spcPts val="0"/>
              </a:spcBef>
              <a:spcAft>
                <a:spcPts val="0"/>
              </a:spcAft>
            </a:pPr>
            <a:r>
              <a:rPr lang="sv-SE" sz="24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Varför är det viktigt?</a:t>
            </a:r>
          </a:p>
          <a:p>
            <a:pPr marR="0" lvl="0"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Förenklar kommunikation: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Om alla följer samma standard </a:t>
            </a:r>
          </a:p>
          <a:p>
            <a:pPr marR="0" lvl="0"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blir det lättare att utbyta information.</a:t>
            </a:r>
          </a:p>
          <a:p>
            <a:pPr marR="0" lvl="0"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Ökar datakvaliteten: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Genom att ha gemensamma riktlinjer minskar risken för fel och inkonsekvenser i </a:t>
            </a:r>
            <a:r>
              <a:rPr lang="sv-SE" sz="24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rtl="0">
              <a:lnSpc>
                <a:spcPct val="100000"/>
              </a:lnSpc>
              <a:spcBef>
                <a:spcPts val="0"/>
              </a:spcBef>
              <a:spcAft>
                <a:spcPts val="0"/>
              </a:spcAft>
            </a:pPr>
            <a:r>
              <a:rPr lang="sv-SE" sz="24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Förenklar integration: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Om olika system använder samma standard blir det enklare att koppla samman dem</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CBF4E8CD-055F-8FAC-58DB-DB42DE1E6C1D}"/>
              </a:ext>
            </a:extLst>
          </p:cNvPr>
          <p:cNvSpPr txBox="1"/>
          <p:nvPr/>
        </p:nvSpPr>
        <p:spPr>
          <a:xfrm>
            <a:off x="984070" y="1562863"/>
            <a:ext cx="9849394" cy="954107"/>
          </a:xfrm>
          <a:prstGeom prst="rect">
            <a:avLst/>
          </a:prstGeom>
          <a:noFill/>
        </p:spPr>
        <p:txBody>
          <a:bodyPr wrap="square">
            <a:spAutoFit/>
          </a:bodyPr>
          <a:lstStyle/>
          <a:p>
            <a:pPr algn="ctr"/>
            <a:r>
              <a:rPr lang="sv-SE" sz="2800" b="1" i="1" dirty="0">
                <a:solidFill>
                  <a:srgbClr val="1D9A78"/>
                </a:solidFill>
                <a:effectLst/>
                <a:latin typeface="Calibri" panose="020F0502020204030204" pitchFamily="34" charset="0"/>
                <a:ea typeface="Calibri" panose="020F0502020204030204" pitchFamily="34" charset="0"/>
                <a:cs typeface="Calibri" panose="020F0502020204030204" pitchFamily="34" charset="0"/>
              </a:rPr>
              <a:t>Datastandardisering </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handlar om att sätta specifika </a:t>
            </a:r>
            <a:r>
              <a:rPr lang="sv-SE" sz="2800" b="1" i="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regler</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och riktlinjer </a:t>
            </a:r>
            <a:r>
              <a:rPr lang="sv-SE" sz="2800" b="1" i="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för hur data ska samlas in</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sv-SE" sz="2800" b="1" i="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lagras</a:t>
            </a: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och </a:t>
            </a:r>
            <a:r>
              <a:rPr lang="sv-SE" sz="2800" b="1" i="1"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delas</a:t>
            </a:r>
          </a:p>
        </p:txBody>
      </p:sp>
      <p:pic>
        <p:nvPicPr>
          <p:cNvPr id="2" name="Picture 2" descr="This Week: Reminder —">
            <a:extLst>
              <a:ext uri="{FF2B5EF4-FFF2-40B4-BE49-F238E27FC236}">
                <a16:creationId xmlns:a16="http://schemas.microsoft.com/office/drawing/2014/main" id="{1798266B-4E23-1125-CABF-2421F7B57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95" y="1807284"/>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00F42DEA-93D1-0D04-0FB8-52092F46A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803092" y="1819162"/>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329E322-4836-B711-A004-CFF57ED07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4508"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7F281-A947-A97F-F970-14C3D7FFAE2B}"/>
              </a:ext>
            </a:extLst>
          </p:cNvPr>
          <p:cNvSpPr txBox="1"/>
          <p:nvPr/>
        </p:nvSpPr>
        <p:spPr>
          <a:xfrm>
            <a:off x="9763756" y="485992"/>
            <a:ext cx="2139415" cy="461665"/>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6"/>
              </a:rPr>
              <a:t>Intro</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50E3248-F1C9-60C4-B00D-907E554C43F3}"/>
              </a:ext>
            </a:extLst>
          </p:cNvPr>
          <p:cNvCxnSpPr>
            <a:cxnSpLocks/>
          </p:cNvCxnSpPr>
          <p:nvPr/>
        </p:nvCxnSpPr>
        <p:spPr>
          <a:xfrm>
            <a:off x="1262742" y="2591168"/>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2" descr="How to Analyze Free-Form Text Data from Surveys - Displayr">
            <a:extLst>
              <a:ext uri="{FF2B5EF4-FFF2-40B4-BE49-F238E27FC236}">
                <a16:creationId xmlns:a16="http://schemas.microsoft.com/office/drawing/2014/main" id="{22BE0701-C975-23EA-133B-3F413E5A2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7178" y="2818080"/>
            <a:ext cx="3044190" cy="18733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4E7E31E-82EE-8AFB-90E2-E8EE0B6160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296" y="3971110"/>
            <a:ext cx="838356" cy="83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503892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Datastandardisering innebär att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omvandla data till ett standardformat som datorer kan läsa och förstå</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är viktigt eftersom det gör att olika system kan dela och använda data effektivt.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Utan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standardisering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skulle det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inte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vara lätt för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olika metoder att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kommunicera och utbyta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information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942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är också nödvändigt för att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bevara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datakvaliteten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data är standardiserat blir det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mycket enklare att upptäcka fel och försäkra sig om att det är korrekt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är avgörande för att säkerställa att beslutsfattare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har tillgång till pålitlig och korrekt information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Datastandardisering är kritiskt för att säkerställa att data är användbart och tillgängligt. Utan det skulle vi inte kunna använda och hantera data effektivt.</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Vad är Datastandardisering?</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11" name="Picture 10">
            <a:extLst>
              <a:ext uri="{FF2B5EF4-FFF2-40B4-BE49-F238E27FC236}">
                <a16:creationId xmlns:a16="http://schemas.microsoft.com/office/drawing/2014/main" id="{31D49BA2-DD90-621F-5F7A-AFE2E8DE0547}"/>
              </a:ext>
            </a:extLst>
          </p:cNvPr>
          <p:cNvPicPr>
            <a:picLocks noChangeAspect="1"/>
          </p:cNvPicPr>
          <p:nvPr/>
        </p:nvPicPr>
        <p:blipFill>
          <a:blip r:embed="rId5"/>
          <a:stretch>
            <a:fillRect/>
          </a:stretch>
        </p:blipFill>
        <p:spPr>
          <a:xfrm>
            <a:off x="699334" y="4521312"/>
            <a:ext cx="1684166" cy="1577477"/>
          </a:xfrm>
          <a:prstGeom prst="rect">
            <a:avLst/>
          </a:prstGeom>
        </p:spPr>
      </p:pic>
      <p:pic>
        <p:nvPicPr>
          <p:cNvPr id="6" name="Picture 2" descr="W001 Varning &amp; W001 Varning &amp; W001 Varning &amp; W001 Varning &amp; W001 Varning &amp; W001 Varning">
            <a:extLst>
              <a:ext uri="{FF2B5EF4-FFF2-40B4-BE49-F238E27FC236}">
                <a16:creationId xmlns:a16="http://schemas.microsoft.com/office/drawing/2014/main" id="{3625A85E-AC9F-3249-1754-E68F16E56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3500" y="3847381"/>
            <a:ext cx="860181" cy="860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4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503892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Datastandardisering är grundläggande eftersom det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möjliggör för olika system att konsekvent utbyta data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Utan standardisering skulle det vara utmanande för datorer att kommunicera med varandra och utbyta data.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Standardisering underlättar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även för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bearbetning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analys</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data, samt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lagring</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av det i en databas.</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4942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Datastandardisering har många fördelar, men en av de viktigaste är att…</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ctr" rtl="0">
              <a:lnSpc>
                <a:spcPct val="100000"/>
              </a:lnSpc>
              <a:spcBef>
                <a:spcPts val="0"/>
              </a:spcBef>
              <a:spcAft>
                <a:spcPts val="0"/>
              </a:spcAft>
            </a:pPr>
            <a:r>
              <a:rPr lang="sv-SE" sz="2600" i="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Det hjälper företag att undvika att fatta beslut baserade på felaktig eller ofullständig data.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Datastandardisering säkerställer att företag har en fullständig och korrekt bild av sin data, vilket gör det möjligt för dem att fatta bättre beslut för att förbättra sin lönsamhet.</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3">
            <a:alphaModFix/>
          </a:blip>
          <a:srcRect/>
          <a:stretch/>
        </p:blipFill>
        <p:spPr>
          <a:xfrm>
            <a:off x="9420480" y="6450120"/>
            <a:ext cx="2742840" cy="408240"/>
          </a:xfrm>
          <a:prstGeom prst="rect">
            <a:avLst/>
          </a:prstGeom>
          <a:noFill/>
          <a:ln>
            <a:noFill/>
          </a:ln>
        </p:spPr>
      </p:pic>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Varför är Datastandardisering Viktigt?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2050" name="Picture 2" descr="Database - Free communications icons">
            <a:extLst>
              <a:ext uri="{FF2B5EF4-FFF2-40B4-BE49-F238E27FC236}">
                <a16:creationId xmlns:a16="http://schemas.microsoft.com/office/drawing/2014/main" id="{FC411353-CD2E-3778-9666-16A2DE12D4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971" y="4574184"/>
            <a:ext cx="1913709" cy="191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43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87709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finns några olika sätt att standardisera dina data, men det viktigaste är konsekvens när det kommer till att formatera dina data. </a:t>
            </a:r>
          </a:p>
          <a:p>
            <a:pPr marR="0" lvl="0" algn="l" rtl="0">
              <a:lnSpc>
                <a:spcPct val="100000"/>
              </a:lnSpc>
              <a:spcBef>
                <a:spcPts val="0"/>
              </a:spcBef>
              <a:spcAft>
                <a:spcPts val="0"/>
              </a:spcAft>
            </a:pPr>
            <a:endPar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Fastställ dina behov:</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Företag har mycket data, så det är viktigt att standardisera dessa data för att använda dem effektivt. Först, titta på vilken typ av data du har och hur det är organiserat för tillfället.</a:t>
            </a:r>
          </a:p>
          <a:p>
            <a:pPr marL="457200" marR="0" lvl="0" indent="-457200" algn="l" rtl="0">
              <a:lnSpc>
                <a:spcPct val="100000"/>
              </a:lnSpc>
              <a:spcBef>
                <a:spcPts val="0"/>
              </a:spcBef>
              <a:spcAft>
                <a:spcPts val="0"/>
              </a:spcAft>
              <a:buFont typeface="Arial" panose="020B0604020202020204" pitchFamily="34" charset="0"/>
              <a:buChar char="•"/>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Är allt samlat på ett ställe? </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5266410"/>
          </a:xfrm>
          <a:prstGeom prst="rect">
            <a:avLst/>
          </a:prstGeom>
          <a:noFill/>
          <a:ln>
            <a:noFill/>
          </a:ln>
        </p:spPr>
        <p:txBody>
          <a:bodyPr spcFirstLastPara="1" wrap="square" lIns="119875" tIns="60100" rIns="119875" bIns="60100" anchor="t" anchorCtr="0">
            <a:noAutofit/>
          </a:bodyPr>
          <a:lstStyle/>
          <a:p>
            <a:pPr marL="457200" marR="0" lvl="0" indent="-457200" algn="l" rtl="0">
              <a:lnSpc>
                <a:spcPct val="100000"/>
              </a:lnSpc>
              <a:spcBef>
                <a:spcPts val="0"/>
              </a:spcBef>
              <a:spcAft>
                <a:spcPts val="0"/>
              </a:spcAft>
              <a:buFont typeface="Arial" panose="020B0604020202020204" pitchFamily="34" charset="0"/>
              <a:buChar char="•"/>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Finns det olika format? </a:t>
            </a:r>
          </a:p>
          <a:p>
            <a:pPr marL="457200" marR="0" lvl="0" indent="-457200" algn="l" rtl="0">
              <a:lnSpc>
                <a:spcPct val="100000"/>
              </a:lnSpc>
              <a:spcBef>
                <a:spcPts val="0"/>
              </a:spcBef>
              <a:spcAft>
                <a:spcPts val="0"/>
              </a:spcAft>
              <a:buFont typeface="Arial" panose="020B0604020202020204" pitchFamily="34" charset="0"/>
              <a:buChar char="•"/>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Är det korrekt och uppdaterat?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När du förstår din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nuvarande</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datasituation kan du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börja identifiera områden där standardisering skulle vara fördelaktigt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Ö</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verväga dina affärsmål:</a:t>
            </a:r>
          </a:p>
          <a:p>
            <a:pPr marL="457200" marR="0" lvl="0" indent="-457200" algn="l" rtl="0">
              <a:lnSpc>
                <a:spcPct val="100000"/>
              </a:lnSpc>
              <a:spcBef>
                <a:spcPts val="0"/>
              </a:spcBef>
              <a:spcAft>
                <a:spcPts val="0"/>
              </a:spcAft>
              <a:buFont typeface="Arial" panose="020B0604020202020204" pitchFamily="34" charset="0"/>
              <a:buChar char="•"/>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Vilken typ av data skulle du behöva för att fatta dessa beslut? </a:t>
            </a:r>
          </a:p>
          <a:p>
            <a:pPr marL="457200" marR="0" lvl="0" indent="-457200" algn="l" rtl="0">
              <a:lnSpc>
                <a:spcPct val="100000"/>
              </a:lnSpc>
              <a:spcBef>
                <a:spcPts val="0"/>
              </a:spcBef>
              <a:spcAft>
                <a:spcPts val="0"/>
              </a:spcAft>
              <a:buFont typeface="Arial" panose="020B0604020202020204" pitchFamily="34" charset="0"/>
              <a:buChar char="•"/>
            </a:pP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Skulle standardisering hjälpa dig att få tillgång till och analysera dessa data mer effektivt?</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Hur?</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5" name="Google Shape;481;p21">
            <a:extLst>
              <a:ext uri="{FF2B5EF4-FFF2-40B4-BE49-F238E27FC236}">
                <a16:creationId xmlns:a16="http://schemas.microsoft.com/office/drawing/2014/main" id="{1DCDB688-3659-642E-7446-FC8AD14CD77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Tree>
    <p:extLst>
      <p:ext uri="{BB962C8B-B14F-4D97-AF65-F5344CB8AC3E}">
        <p14:creationId xmlns:p14="http://schemas.microsoft.com/office/powerpoint/2010/main" val="34736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87709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När man hanterar data är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avgörande att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definiera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standarder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hur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organiserad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formaterad.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säkerställer att alla inom din organisation arbetar utifrån samma antaganden och att data enkelt kan delas mellan olika avdelningar och system.</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5266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Datastandarder är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regler</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riktlinjer</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styr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data bör organiseras och formateras</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Genom att etablera datastandarder kan du säkerställa att ditt data är konsekvent och enkelt att arbeta med.</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Du behöver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besluta i vilket format din data ska vara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Datatyp: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 kan formateras som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text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siffror</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datum</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(eller någon annan datatyp).</a:t>
            </a: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Definiera datastandarder</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4098" name="Picture 2" descr="Define - Free art and design icons">
            <a:extLst>
              <a:ext uri="{FF2B5EF4-FFF2-40B4-BE49-F238E27FC236}">
                <a16:creationId xmlns:a16="http://schemas.microsoft.com/office/drawing/2014/main" id="{C81F981C-80C6-592C-1D30-90F97ED83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14" y="1549839"/>
            <a:ext cx="2340429" cy="2340429"/>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481;p21">
            <a:extLst>
              <a:ext uri="{FF2B5EF4-FFF2-40B4-BE49-F238E27FC236}">
                <a16:creationId xmlns:a16="http://schemas.microsoft.com/office/drawing/2014/main" id="{F391961B-1EA6-0F36-4C58-E65BD50E6290}"/>
              </a:ext>
            </a:extLst>
          </p:cNvPr>
          <p:cNvPicPr preferRelativeResize="0"/>
          <p:nvPr/>
        </p:nvPicPr>
        <p:blipFill rotWithShape="1">
          <a:blip r:embed="rId5">
            <a:alphaModFix/>
          </a:blip>
          <a:srcRect/>
          <a:stretch/>
        </p:blipFill>
        <p:spPr>
          <a:xfrm>
            <a:off x="9420480" y="6450120"/>
            <a:ext cx="2742840" cy="408240"/>
          </a:xfrm>
          <a:prstGeom prst="rect">
            <a:avLst/>
          </a:prstGeom>
          <a:noFill/>
          <a:ln>
            <a:noFill/>
          </a:ln>
        </p:spPr>
      </p:pic>
    </p:spTree>
    <p:extLst>
      <p:ext uri="{BB962C8B-B14F-4D97-AF65-F5344CB8AC3E}">
        <p14:creationId xmlns:p14="http://schemas.microsoft.com/office/powerpoint/2010/main" val="215945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94675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Ett av de väsentliga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stegen i data-</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standardisering är att</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rensa ditt data.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innebär att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ta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bort ogiltiga, felaktiga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eller</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dubbletter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av</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datapunkter. </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Ogiltiga data uppfyller inte de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krav som fältet det placeras i har. </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5266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Bör ett fält för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telefonnummer</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endast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innehålla siffror och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eventuellt ett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bindestreck eller parenteser?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Alla andra tecken i det fältet </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skulle vara ogiltiga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32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Johansson</a:t>
            </a:r>
          </a:p>
          <a:p>
            <a:pPr marR="0" lvl="0" algn="l" rtl="0">
              <a:lnSpc>
                <a:spcPct val="100000"/>
              </a:lnSpc>
              <a:spcBef>
                <a:spcPts val="0"/>
              </a:spcBef>
              <a:spcAft>
                <a:spcPts val="0"/>
              </a:spcAft>
            </a:pP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Ett fält som är tänkt att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innehålla en persons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efternamn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bör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inte</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innehålla deras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förnamn</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Rensa ditt data</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6" name="Picture 5">
            <a:extLst>
              <a:ext uri="{FF2B5EF4-FFF2-40B4-BE49-F238E27FC236}">
                <a16:creationId xmlns:a16="http://schemas.microsoft.com/office/drawing/2014/main" id="{23FB8519-D8BD-D72B-1FB7-7B2C07905157}"/>
              </a:ext>
            </a:extLst>
          </p:cNvPr>
          <p:cNvPicPr>
            <a:picLocks noChangeAspect="1"/>
          </p:cNvPicPr>
          <p:nvPr/>
        </p:nvPicPr>
        <p:blipFill>
          <a:blip r:embed="rId4"/>
          <a:stretch>
            <a:fillRect/>
          </a:stretch>
        </p:blipFill>
        <p:spPr>
          <a:xfrm>
            <a:off x="592072" y="1674860"/>
            <a:ext cx="2560542" cy="2110923"/>
          </a:xfrm>
          <a:prstGeom prst="rect">
            <a:avLst/>
          </a:prstGeom>
        </p:spPr>
      </p:pic>
      <p:pic>
        <p:nvPicPr>
          <p:cNvPr id="6150" name="Picture 6" descr="To Achieve Antique Telephone, Turntable, European-style Old-fashioned Retro  Telephone, Retro Living Room Landline Gift 001s | Fruugo NO">
            <a:extLst>
              <a:ext uri="{FF2B5EF4-FFF2-40B4-BE49-F238E27FC236}">
                <a16:creationId xmlns:a16="http://schemas.microsoft.com/office/drawing/2014/main" id="{EECFA724-AE5D-6350-11BA-7EEC5640D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4673" y="130133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7D7E277B-7A1A-8E05-E80F-0C236BF65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1319" y="3882130"/>
            <a:ext cx="862858" cy="76635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Word lovers rejoice as OK celebrates 175 years">
            <a:extLst>
              <a:ext uri="{FF2B5EF4-FFF2-40B4-BE49-F238E27FC236}">
                <a16:creationId xmlns:a16="http://schemas.microsoft.com/office/drawing/2014/main" id="{A2640CA4-D31E-AE50-599F-5D9783F409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1319" y="4934107"/>
            <a:ext cx="1328572" cy="99642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F8AE373B-2978-2098-765E-3A58FEF5ACDA}"/>
              </a:ext>
            </a:extLst>
          </p:cNvPr>
          <p:cNvCxnSpPr/>
          <p:nvPr/>
        </p:nvCxnSpPr>
        <p:spPr>
          <a:xfrm>
            <a:off x="6783977" y="4850675"/>
            <a:ext cx="50161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8">
            <a:extLst>
              <a:ext uri="{FF2B5EF4-FFF2-40B4-BE49-F238E27FC236}">
                <a16:creationId xmlns:a16="http://schemas.microsoft.com/office/drawing/2014/main" id="{43026C5F-A4F9-DE2B-DD7D-48F1C0516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691" y="5506649"/>
            <a:ext cx="862858" cy="76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68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946759"/>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Många verkliga </a:t>
            </a:r>
            <a:r>
              <a:rPr lang="sv-SE" sz="26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dataset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har ofta variabler som mäts på olika skalor. </a:t>
            </a: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Tex: </a:t>
            </a:r>
          </a:p>
          <a:p>
            <a:pPr marR="0" lvl="0" algn="l" rtl="0">
              <a:lnSpc>
                <a:spcPct val="100000"/>
              </a:lnSpc>
              <a:spcBef>
                <a:spcPts val="0"/>
              </a:spcBef>
              <a:spcAft>
                <a:spcPts val="0"/>
              </a:spcAft>
            </a:pP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Höjd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mätas i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fot/cm</a:t>
            </a:r>
          </a:p>
          <a:p>
            <a:pPr marL="457200" marR="0" lvl="0" indent="-457200" algn="l" rtl="0">
              <a:lnSpc>
                <a:spcPct val="100000"/>
              </a:lnSpc>
              <a:spcBef>
                <a:spcPts val="0"/>
              </a:spcBef>
              <a:spcAft>
                <a:spcPts val="0"/>
              </a:spcAft>
              <a:buFont typeface="Arial" panose="020B0604020202020204" pitchFamily="34" charset="0"/>
              <a:buChar char="•"/>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457200" algn="l" rtl="0">
              <a:lnSpc>
                <a:spcPct val="100000"/>
              </a:lnSpc>
              <a:spcBef>
                <a:spcPts val="0"/>
              </a:spcBef>
              <a:spcAft>
                <a:spcPts val="0"/>
              </a:spcAft>
              <a:buFont typeface="Arial" panose="020B0604020202020204" pitchFamily="34" charset="0"/>
              <a:buChar char="•"/>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ikt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mätas i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pund/kg</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utgör ett problem, eftersom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variabler på olika skalor är svårare att jämföra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det kan leda till att du missförstår vikten av en viss kolumn. </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5266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 kolumnen kan verka viktigare enbart för att den har större värden än en annan, när den i verkligheten kan ha en mycket liknande distribution jämfört med kolumnen med mindre värden</a:t>
            </a:r>
          </a:p>
          <a:p>
            <a:pPr marR="0" lvl="0" algn="l" rtl="0">
              <a:lnSpc>
                <a:spcPct val="100000"/>
              </a:lnSpc>
              <a:spcBef>
                <a:spcPts val="0"/>
              </a:spcBef>
              <a:spcAft>
                <a:spcPts val="0"/>
              </a:spcAft>
            </a:pPr>
            <a:endPar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En lösning </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på detta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problem är att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standardisera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dina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data så att alla dina variabler är på samma skala.</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Olika skalor</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2050" name="Picture 2" descr="tape measure from en.wikipedia.org">
            <a:extLst>
              <a:ext uri="{FF2B5EF4-FFF2-40B4-BE49-F238E27FC236}">
                <a16:creationId xmlns:a16="http://schemas.microsoft.com/office/drawing/2014/main" id="{428A0D9B-622C-D312-D2DD-A9C17DD83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254" y="2369715"/>
            <a:ext cx="19431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B 1200-1 Kern, Weighing Scale, Electronic, 1.2 kg Capacity | Farnell  Sweden">
            <a:extLst>
              <a:ext uri="{FF2B5EF4-FFF2-40B4-BE49-F238E27FC236}">
                <a16:creationId xmlns:a16="http://schemas.microsoft.com/office/drawing/2014/main" id="{4D40BAAE-8B5D-3C5F-B4E3-47CBDCAD0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473" y="3288650"/>
            <a:ext cx="1281974" cy="12775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001 Varning &amp; W001 Varning &amp; W001 Varning &amp; W001 Varning &amp; W001 Varning &amp; W001 Varning">
            <a:extLst>
              <a:ext uri="{FF2B5EF4-FFF2-40B4-BE49-F238E27FC236}">
                <a16:creationId xmlns:a16="http://schemas.microsoft.com/office/drawing/2014/main" id="{BB14B217-0829-99A2-38F2-05F7BE7D47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3" y="5068628"/>
            <a:ext cx="860181" cy="860181"/>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481;p21">
            <a:extLst>
              <a:ext uri="{FF2B5EF4-FFF2-40B4-BE49-F238E27FC236}">
                <a16:creationId xmlns:a16="http://schemas.microsoft.com/office/drawing/2014/main" id="{875D649C-7CDA-38A8-D7D2-03F703C019F6}"/>
              </a:ext>
            </a:extLst>
          </p:cNvPr>
          <p:cNvPicPr preferRelativeResize="0"/>
          <p:nvPr/>
        </p:nvPicPr>
        <p:blipFill rotWithShape="1">
          <a:blip r:embed="rId7">
            <a:alphaModFix/>
          </a:blip>
          <a:srcRect/>
          <a:stretch/>
        </p:blipFill>
        <p:spPr>
          <a:xfrm>
            <a:off x="9420480" y="6450120"/>
            <a:ext cx="2742840" cy="408240"/>
          </a:xfrm>
          <a:prstGeom prst="rect">
            <a:avLst/>
          </a:prstGeom>
          <a:noFill/>
          <a:ln>
            <a:noFill/>
          </a:ln>
        </p:spPr>
      </p:pic>
      <p:pic>
        <p:nvPicPr>
          <p:cNvPr id="11" name="Picture 10">
            <a:extLst>
              <a:ext uri="{FF2B5EF4-FFF2-40B4-BE49-F238E27FC236}">
                <a16:creationId xmlns:a16="http://schemas.microsoft.com/office/drawing/2014/main" id="{9930F609-82BB-0247-748D-854AD244E04D}"/>
              </a:ext>
            </a:extLst>
          </p:cNvPr>
          <p:cNvPicPr>
            <a:picLocks noChangeAspect="1"/>
          </p:cNvPicPr>
          <p:nvPr/>
        </p:nvPicPr>
        <p:blipFill>
          <a:blip r:embed="rId8"/>
          <a:stretch>
            <a:fillRect/>
          </a:stretch>
        </p:blipFill>
        <p:spPr>
          <a:xfrm>
            <a:off x="6561319" y="3933302"/>
            <a:ext cx="2143254" cy="1565416"/>
          </a:xfrm>
          <a:prstGeom prst="rect">
            <a:avLst/>
          </a:prstGeom>
        </p:spPr>
      </p:pic>
    </p:spTree>
    <p:extLst>
      <p:ext uri="{BB962C8B-B14F-4D97-AF65-F5344CB8AC3E}">
        <p14:creationId xmlns:p14="http://schemas.microsoft.com/office/powerpoint/2010/main" val="41668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72594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Som vi nämnde tidigare kan saker och ting mätas på olika sätt med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olika</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skalor</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 är alltid en bra idé att se till att all data i en viss kolumn använder samma skala!</a:t>
            </a:r>
          </a:p>
          <a:p>
            <a:pPr marR="0" lvl="0" algn="l" rtl="0">
              <a:lnSpc>
                <a:spcPct val="100000"/>
              </a:lnSpc>
              <a:spcBef>
                <a:spcPts val="0"/>
              </a:spcBef>
              <a:spcAft>
                <a:spcPts val="0"/>
              </a:spcAft>
            </a:pP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Datum kolumn sparas alltid på exakt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samma format. Tex. </a:t>
            </a: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2023-12-25</a:t>
            </a:r>
          </a:p>
          <a:p>
            <a:pPr marR="0" lvl="0" algn="l" rtl="0">
              <a:lnSpc>
                <a:spcPct val="100000"/>
              </a:lnSpc>
              <a:spcBef>
                <a:spcPts val="0"/>
              </a:spcBef>
              <a:spcAft>
                <a:spcPts val="0"/>
              </a:spcAft>
            </a:pPr>
            <a:endPar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Höjd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mäts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alltid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cm</a:t>
            </a:r>
          </a:p>
          <a:p>
            <a:pPr marL="457200" marR="0" lvl="0" indent="-457200" algn="l" rtl="0">
              <a:lnSpc>
                <a:spcPct val="100000"/>
              </a:lnSpc>
              <a:spcBef>
                <a:spcPts val="0"/>
              </a:spcBef>
              <a:spcAft>
                <a:spcPts val="0"/>
              </a:spcAft>
              <a:buFont typeface="Arial" panose="020B0604020202020204" pitchFamily="34" charset="0"/>
              <a:buChar char="•"/>
            </a:pPr>
            <a:endPar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3.</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t>
            </a:r>
            <a:r>
              <a:rPr lang="sv-SE" sz="26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ikt</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mäts </a:t>
            </a:r>
            <a:r>
              <a:rPr lang="sv-SE" sz="26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alltid</a:t>
            </a:r>
            <a:r>
              <a:rPr lang="sv-SE" sz="2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a:t>
            </a:r>
            <a:r>
              <a:rPr lang="sv-SE" sz="26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kg</a:t>
            </a: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680372" cy="2841001"/>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VIKTIGT!</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en del av data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cleaning</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det därför viktigt att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vid behov konvertera vissa kolumner så att samtliga poster använder </a:t>
            </a:r>
          </a:p>
          <a:p>
            <a:pPr marR="0" lvl="0" algn="l" rtl="0">
              <a:lnSpc>
                <a:spcPct val="100000"/>
              </a:lnSpc>
              <a:spcBef>
                <a:spcPts val="0"/>
              </a:spcBef>
              <a:spcAft>
                <a:spcPts val="0"/>
              </a:spcAft>
            </a:pP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samma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6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skala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Både kolumner nedan </a:t>
            </a:r>
          </a:p>
          <a:p>
            <a:pPr marR="0" lvl="0" algn="l" rtl="0">
              <a:lnSpc>
                <a:spcPct val="100000"/>
              </a:lnSpc>
              <a:spcBef>
                <a:spcPts val="0"/>
              </a:spcBef>
              <a:spcAft>
                <a:spcPts val="0"/>
              </a:spcAft>
            </a:pPr>
            <a:r>
              <a:rPr lang="sv-SE" sz="26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använder exakt samma skala</a:t>
            </a:r>
            <a:r>
              <a:rPr lang="sv-SE" sz="2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a:lnSpc>
                <a:spcPct val="90000"/>
              </a:lnSpc>
            </a:pPr>
            <a:r>
              <a:rPr lang="sv-SE" sz="4400" b="0" i="0" u="none" strike="noStrike" cap="none" dirty="0">
                <a:solidFill>
                  <a:srgbClr val="1D9A78"/>
                </a:solidFill>
                <a:latin typeface="Calibri"/>
                <a:ea typeface="Calibri"/>
                <a:cs typeface="Calibri"/>
                <a:sym typeface="Calibri"/>
              </a:rPr>
              <a:t>Samma skala</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descr="MAINTAINING STANDARD – David Abioye">
            <a:extLst>
              <a:ext uri="{FF2B5EF4-FFF2-40B4-BE49-F238E27FC236}">
                <a16:creationId xmlns:a16="http://schemas.microsoft.com/office/drawing/2014/main" id="{2E34B954-10C9-9ED8-8E11-F7D6C849C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555" y="68084"/>
            <a:ext cx="1561530" cy="1201646"/>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482;p21">
            <a:extLst>
              <a:ext uri="{FF2B5EF4-FFF2-40B4-BE49-F238E27FC236}">
                <a16:creationId xmlns:a16="http://schemas.microsoft.com/office/drawing/2014/main" id="{A520817F-C359-635A-EE2D-5965B44732FA}"/>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dirty="0">
                <a:solidFill>
                  <a:srgbClr val="000000"/>
                </a:solidFill>
                <a:latin typeface="Calibri"/>
                <a:ea typeface="Calibri"/>
                <a:cs typeface="Calibri"/>
                <a:sym typeface="Calibri"/>
              </a:rPr>
              <a:t>https://education.systementor.se</a:t>
            </a:r>
            <a:endParaRPr sz="1200" b="0" strike="noStrike" dirty="0">
              <a:latin typeface="Arial"/>
              <a:ea typeface="Arial"/>
              <a:cs typeface="Arial"/>
              <a:sym typeface="Arial"/>
            </a:endParaRPr>
          </a:p>
        </p:txBody>
      </p:sp>
      <p:pic>
        <p:nvPicPr>
          <p:cNvPr id="2050" name="Picture 2" descr="tape measure from en.wikipedia.org">
            <a:extLst>
              <a:ext uri="{FF2B5EF4-FFF2-40B4-BE49-F238E27FC236}">
                <a16:creationId xmlns:a16="http://schemas.microsoft.com/office/drawing/2014/main" id="{428A0D9B-622C-D312-D2DD-A9C17DD83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600" y="4238089"/>
            <a:ext cx="19431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B 1200-1 Kern, Weighing Scale, Electronic, 1.2 kg Capacity | Farnell  Sweden">
            <a:extLst>
              <a:ext uri="{FF2B5EF4-FFF2-40B4-BE49-F238E27FC236}">
                <a16:creationId xmlns:a16="http://schemas.microsoft.com/office/drawing/2014/main" id="{4D40BAAE-8B5D-3C5F-B4E3-47CBDCAD0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66" y="5163279"/>
            <a:ext cx="1281974" cy="12775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001 Varning &amp; W001 Varning &amp; W001 Varning &amp; W001 Varning &amp; W001 Varning &amp; W001 Varning">
            <a:extLst>
              <a:ext uri="{FF2B5EF4-FFF2-40B4-BE49-F238E27FC236}">
                <a16:creationId xmlns:a16="http://schemas.microsoft.com/office/drawing/2014/main" id="{BB14B217-0829-99A2-38F2-05F7BE7D47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662" y="1542506"/>
            <a:ext cx="860181" cy="860181"/>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481;p21">
            <a:extLst>
              <a:ext uri="{FF2B5EF4-FFF2-40B4-BE49-F238E27FC236}">
                <a16:creationId xmlns:a16="http://schemas.microsoft.com/office/drawing/2014/main" id="{875D649C-7CDA-38A8-D7D2-03F703C019F6}"/>
              </a:ext>
            </a:extLst>
          </p:cNvPr>
          <p:cNvPicPr preferRelativeResize="0"/>
          <p:nvPr/>
        </p:nvPicPr>
        <p:blipFill rotWithShape="1">
          <a:blip r:embed="rId7">
            <a:alphaModFix/>
          </a:blip>
          <a:srcRect/>
          <a:stretch/>
        </p:blipFill>
        <p:spPr>
          <a:xfrm>
            <a:off x="9420480" y="6450120"/>
            <a:ext cx="2742840" cy="408240"/>
          </a:xfrm>
          <a:prstGeom prst="rect">
            <a:avLst/>
          </a:prstGeom>
          <a:noFill/>
          <a:ln>
            <a:noFill/>
          </a:ln>
        </p:spPr>
      </p:pic>
      <p:pic>
        <p:nvPicPr>
          <p:cNvPr id="11" name="Picture 10">
            <a:extLst>
              <a:ext uri="{FF2B5EF4-FFF2-40B4-BE49-F238E27FC236}">
                <a16:creationId xmlns:a16="http://schemas.microsoft.com/office/drawing/2014/main" id="{9930F609-82BB-0247-748D-854AD244E04D}"/>
              </a:ext>
            </a:extLst>
          </p:cNvPr>
          <p:cNvPicPr>
            <a:picLocks noChangeAspect="1"/>
          </p:cNvPicPr>
          <p:nvPr/>
        </p:nvPicPr>
        <p:blipFill>
          <a:blip r:embed="rId8"/>
          <a:stretch>
            <a:fillRect/>
          </a:stretch>
        </p:blipFill>
        <p:spPr>
          <a:xfrm>
            <a:off x="10576172" y="2873537"/>
            <a:ext cx="1348330" cy="984810"/>
          </a:xfrm>
          <a:prstGeom prst="rect">
            <a:avLst/>
          </a:prstGeom>
        </p:spPr>
      </p:pic>
      <p:graphicFrame>
        <p:nvGraphicFramePr>
          <p:cNvPr id="5" name="Table 9">
            <a:extLst>
              <a:ext uri="{FF2B5EF4-FFF2-40B4-BE49-F238E27FC236}">
                <a16:creationId xmlns:a16="http://schemas.microsoft.com/office/drawing/2014/main" id="{D01C2CCB-8B8E-9380-8B48-B16C08997957}"/>
              </a:ext>
            </a:extLst>
          </p:cNvPr>
          <p:cNvGraphicFramePr>
            <a:graphicFrameLocks noGrp="1"/>
          </p:cNvGraphicFramePr>
          <p:nvPr>
            <p:extLst>
              <p:ext uri="{D42A27DB-BD31-4B8C-83A1-F6EECF244321}">
                <p14:modId xmlns:p14="http://schemas.microsoft.com/office/powerpoint/2010/main" val="761501713"/>
              </p:ext>
            </p:extLst>
          </p:nvPr>
        </p:nvGraphicFramePr>
        <p:xfrm>
          <a:off x="6840981" y="4470975"/>
          <a:ext cx="4724308" cy="1854200"/>
        </p:xfrm>
        <a:graphic>
          <a:graphicData uri="http://schemas.openxmlformats.org/drawingml/2006/table">
            <a:tbl>
              <a:tblPr firstRow="1" bandRow="1">
                <a:tableStyleId>{5C22544A-7EE6-4342-B048-85BDC9FD1C3A}</a:tableStyleId>
              </a:tblPr>
              <a:tblGrid>
                <a:gridCol w="2362154">
                  <a:extLst>
                    <a:ext uri="{9D8B030D-6E8A-4147-A177-3AD203B41FA5}">
                      <a16:colId xmlns:a16="http://schemas.microsoft.com/office/drawing/2014/main" val="1389623338"/>
                    </a:ext>
                  </a:extLst>
                </a:gridCol>
                <a:gridCol w="2362154">
                  <a:extLst>
                    <a:ext uri="{9D8B030D-6E8A-4147-A177-3AD203B41FA5}">
                      <a16:colId xmlns:a16="http://schemas.microsoft.com/office/drawing/2014/main" val="547942675"/>
                    </a:ext>
                  </a:extLst>
                </a:gridCol>
              </a:tblGrid>
              <a:tr h="370840">
                <a:tc>
                  <a:txBody>
                    <a:bodyPr/>
                    <a:lstStyle/>
                    <a:p>
                      <a:r>
                        <a:rPr lang="sv-SE" sz="1800" dirty="0" err="1"/>
                        <a:t>Weight</a:t>
                      </a:r>
                      <a:endParaRPr lang="sv-SE" sz="1800" dirty="0"/>
                    </a:p>
                  </a:txBody>
                  <a:tcPr/>
                </a:tc>
                <a:tc>
                  <a:txBody>
                    <a:bodyPr/>
                    <a:lstStyle/>
                    <a:p>
                      <a:r>
                        <a:rPr lang="sv-SE" sz="1800" dirty="0" err="1"/>
                        <a:t>Height</a:t>
                      </a:r>
                      <a:endParaRPr lang="sv-SE" sz="1800" dirty="0"/>
                    </a:p>
                  </a:txBody>
                  <a:tcPr/>
                </a:tc>
                <a:extLst>
                  <a:ext uri="{0D108BD9-81ED-4DB2-BD59-A6C34878D82A}">
                    <a16:rowId xmlns:a16="http://schemas.microsoft.com/office/drawing/2014/main" val="2986712147"/>
                  </a:ext>
                </a:extLst>
              </a:tr>
              <a:tr h="370840">
                <a:tc>
                  <a:txBody>
                    <a:bodyPr/>
                    <a:lstStyle/>
                    <a:p>
                      <a:r>
                        <a:rPr lang="sv-SE" sz="1800" dirty="0"/>
                        <a:t>1,4kg</a:t>
                      </a:r>
                    </a:p>
                  </a:txBody>
                  <a:tcPr/>
                </a:tc>
                <a:tc>
                  <a:txBody>
                    <a:bodyPr/>
                    <a:lstStyle/>
                    <a:p>
                      <a:r>
                        <a:rPr lang="sv-SE" sz="1800" dirty="0"/>
                        <a:t>1,85cm</a:t>
                      </a:r>
                    </a:p>
                  </a:txBody>
                  <a:tcPr/>
                </a:tc>
                <a:extLst>
                  <a:ext uri="{0D108BD9-81ED-4DB2-BD59-A6C34878D82A}">
                    <a16:rowId xmlns:a16="http://schemas.microsoft.com/office/drawing/2014/main" val="2634907631"/>
                  </a:ext>
                </a:extLst>
              </a:tr>
              <a:tr h="370840">
                <a:tc>
                  <a:txBody>
                    <a:bodyPr/>
                    <a:lstStyle/>
                    <a:p>
                      <a:r>
                        <a:rPr lang="sv-SE" sz="1800" dirty="0"/>
                        <a:t>2,6kg</a:t>
                      </a:r>
                    </a:p>
                  </a:txBody>
                  <a:tcPr/>
                </a:tc>
                <a:tc>
                  <a:txBody>
                    <a:bodyPr/>
                    <a:lstStyle/>
                    <a:p>
                      <a:r>
                        <a:rPr lang="sv-SE" sz="1800" dirty="0"/>
                        <a:t>2,00cm</a:t>
                      </a:r>
                    </a:p>
                  </a:txBody>
                  <a:tcPr/>
                </a:tc>
                <a:extLst>
                  <a:ext uri="{0D108BD9-81ED-4DB2-BD59-A6C34878D82A}">
                    <a16:rowId xmlns:a16="http://schemas.microsoft.com/office/drawing/2014/main" val="2795524929"/>
                  </a:ext>
                </a:extLst>
              </a:tr>
              <a:tr h="370840">
                <a:tc>
                  <a:txBody>
                    <a:bodyPr/>
                    <a:lstStyle/>
                    <a:p>
                      <a:r>
                        <a:rPr lang="sv-SE" sz="1800" dirty="0"/>
                        <a:t>3,0kg</a:t>
                      </a:r>
                    </a:p>
                  </a:txBody>
                  <a:tcPr/>
                </a:tc>
                <a:tc>
                  <a:txBody>
                    <a:bodyPr/>
                    <a:lstStyle/>
                    <a:p>
                      <a:r>
                        <a:rPr lang="sv-SE" sz="1800" dirty="0"/>
                        <a:t>0,89cm</a:t>
                      </a:r>
                    </a:p>
                  </a:txBody>
                  <a:tcPr/>
                </a:tc>
                <a:extLst>
                  <a:ext uri="{0D108BD9-81ED-4DB2-BD59-A6C34878D82A}">
                    <a16:rowId xmlns:a16="http://schemas.microsoft.com/office/drawing/2014/main" val="772385456"/>
                  </a:ext>
                </a:extLst>
              </a:tr>
              <a:tr h="370840">
                <a:tc>
                  <a:txBody>
                    <a:bodyPr/>
                    <a:lstStyle/>
                    <a:p>
                      <a:r>
                        <a:rPr lang="sv-SE" sz="1800" dirty="0"/>
                        <a:t>0,9kg</a:t>
                      </a:r>
                    </a:p>
                  </a:txBody>
                  <a:tcPr/>
                </a:tc>
                <a:tc>
                  <a:txBody>
                    <a:bodyPr/>
                    <a:lstStyle/>
                    <a:p>
                      <a:r>
                        <a:rPr lang="sv-SE" sz="1800" dirty="0"/>
                        <a:t>1,45cm</a:t>
                      </a:r>
                    </a:p>
                  </a:txBody>
                  <a:tcPr/>
                </a:tc>
                <a:extLst>
                  <a:ext uri="{0D108BD9-81ED-4DB2-BD59-A6C34878D82A}">
                    <a16:rowId xmlns:a16="http://schemas.microsoft.com/office/drawing/2014/main" val="3345708354"/>
                  </a:ext>
                </a:extLst>
              </a:tr>
            </a:tbl>
          </a:graphicData>
        </a:graphic>
      </p:graphicFrame>
    </p:spTree>
    <p:extLst>
      <p:ext uri="{BB962C8B-B14F-4D97-AF65-F5344CB8AC3E}">
        <p14:creationId xmlns:p14="http://schemas.microsoft.com/office/powerpoint/2010/main" val="9401450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9350</TotalTime>
  <Words>1899</Words>
  <Application>Microsoft Office PowerPoint</Application>
  <PresentationFormat>Widescreen</PresentationFormat>
  <Paragraphs>318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Bradley Hand ITC</vt:lpstr>
      <vt:lpstr>Calibri</vt:lpstr>
      <vt:lpstr>KaTeX_Main</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2024-01-20T15:10:33Z</dcterms:modified>
</cp:coreProperties>
</file>