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31"/>
  </p:notesMasterIdLst>
  <p:sldIdLst>
    <p:sldId id="309" r:id="rId2"/>
    <p:sldId id="609" r:id="rId3"/>
    <p:sldId id="519" r:id="rId4"/>
    <p:sldId id="563" r:id="rId5"/>
    <p:sldId id="267" r:id="rId6"/>
    <p:sldId id="655" r:id="rId7"/>
    <p:sldId id="654" r:id="rId8"/>
    <p:sldId id="652" r:id="rId9"/>
    <p:sldId id="653" r:id="rId10"/>
    <p:sldId id="656" r:id="rId11"/>
    <p:sldId id="657" r:id="rId12"/>
    <p:sldId id="658" r:id="rId13"/>
    <p:sldId id="659" r:id="rId14"/>
    <p:sldId id="541" r:id="rId15"/>
    <p:sldId id="665" r:id="rId16"/>
    <p:sldId id="664" r:id="rId17"/>
    <p:sldId id="666" r:id="rId18"/>
    <p:sldId id="661" r:id="rId19"/>
    <p:sldId id="667" r:id="rId20"/>
    <p:sldId id="668" r:id="rId21"/>
    <p:sldId id="669" r:id="rId22"/>
    <p:sldId id="662" r:id="rId23"/>
    <p:sldId id="670" r:id="rId24"/>
    <p:sldId id="671" r:id="rId25"/>
    <p:sldId id="663" r:id="rId26"/>
    <p:sldId id="672" r:id="rId27"/>
    <p:sldId id="673" r:id="rId28"/>
    <p:sldId id="674" r:id="rId29"/>
    <p:sldId id="675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7" roundtripDataSignature="AMtx7mh4tLYp1sGNGNvpY7HLkhLQwiTE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  <a:srgbClr val="FFFFFF"/>
    <a:srgbClr val="177C60"/>
    <a:srgbClr val="41239F"/>
    <a:srgbClr val="7E9F1A"/>
    <a:srgbClr val="FFAB36"/>
    <a:srgbClr val="ED4A79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C06EA7-3320-4949-A5E2-6988AA5CCD1C}" v="259" dt="2024-02-07T05:23:06.0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3" autoAdjust="0"/>
    <p:restoredTop sz="86109" autoAdjust="0"/>
  </p:normalViewPr>
  <p:slideViewPr>
    <p:cSldViewPr snapToGrid="0">
      <p:cViewPr varScale="1">
        <p:scale>
          <a:sx n="88" d="100"/>
          <a:sy n="88" d="100"/>
        </p:scale>
        <p:origin x="101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67" Type="http://customschemas.google.com/relationships/presentationmetadata" Target="metadata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halk" userId="287f8aa4f4de1d19" providerId="LiveId" clId="{404ACD4A-D5E2-4191-B481-235526E58B99}"/>
    <pc:docChg chg="undo custSel addSld delSld modSld sldOrd">
      <pc:chgData name="Richard Chalk" userId="287f8aa4f4de1d19" providerId="LiveId" clId="{404ACD4A-D5E2-4191-B481-235526E58B99}" dt="2023-05-08T15:23:37.380" v="7633" actId="20577"/>
      <pc:docMkLst>
        <pc:docMk/>
      </pc:docMkLst>
      <pc:sldChg chg="modSp mod">
        <pc:chgData name="Richard Chalk" userId="287f8aa4f4de1d19" providerId="LiveId" clId="{404ACD4A-D5E2-4191-B481-235526E58B99}" dt="2023-05-08T04:50:15.860" v="0"/>
        <pc:sldMkLst>
          <pc:docMk/>
          <pc:sldMk cId="0" sldId="256"/>
        </pc:sldMkLst>
        <pc:spChg chg="mod">
          <ac:chgData name="Richard Chalk" userId="287f8aa4f4de1d19" providerId="LiveId" clId="{404ACD4A-D5E2-4191-B481-235526E58B99}" dt="2023-05-08T04:50:15.860" v="0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404ACD4A-D5E2-4191-B481-235526E58B99}" dt="2023-05-08T14:38:23.655" v="7198" actId="20577"/>
        <pc:sldMkLst>
          <pc:docMk/>
          <pc:sldMk cId="61398895" sldId="257"/>
        </pc:sldMkLst>
        <pc:spChg chg="add mod">
          <ac:chgData name="Richard Chalk" userId="287f8aa4f4de1d19" providerId="LiveId" clId="{404ACD4A-D5E2-4191-B481-235526E58B99}" dt="2023-05-08T04:55:13.805" v="53" actId="1036"/>
          <ac:spMkLst>
            <pc:docMk/>
            <pc:sldMk cId="61398895" sldId="257"/>
            <ac:spMk id="5" creationId="{0DDCE4B4-4224-8917-2248-73908592F547}"/>
          </ac:spMkLst>
        </pc:spChg>
        <pc:spChg chg="add mod">
          <ac:chgData name="Richard Chalk" userId="287f8aa4f4de1d19" providerId="LiveId" clId="{404ACD4A-D5E2-4191-B481-235526E58B99}" dt="2023-05-08T04:56:18.037" v="65" actId="1076"/>
          <ac:spMkLst>
            <pc:docMk/>
            <pc:sldMk cId="61398895" sldId="257"/>
            <ac:spMk id="6" creationId="{C2BE871E-865B-8380-B8AE-83C5FF091EB2}"/>
          </ac:spMkLst>
        </pc:spChg>
        <pc:spChg chg="add mod">
          <ac:chgData name="Richard Chalk" userId="287f8aa4f4de1d19" providerId="LiveId" clId="{404ACD4A-D5E2-4191-B481-235526E58B99}" dt="2023-05-08T04:56:23.539" v="69" actId="20577"/>
          <ac:spMkLst>
            <pc:docMk/>
            <pc:sldMk cId="61398895" sldId="257"/>
            <ac:spMk id="7" creationId="{55342F01-0376-4682-7BD4-1CAA5E7AE571}"/>
          </ac:spMkLst>
        </pc:spChg>
        <pc:spChg chg="mod">
          <ac:chgData name="Richard Chalk" userId="287f8aa4f4de1d19" providerId="LiveId" clId="{404ACD4A-D5E2-4191-B481-235526E58B99}" dt="2023-05-08T04:50:29.972" v="8" actId="20577"/>
          <ac:spMkLst>
            <pc:docMk/>
            <pc:sldMk cId="61398895" sldId="25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8:23.655" v="7198" actId="20577"/>
          <ac:spMkLst>
            <pc:docMk/>
            <pc:sldMk cId="61398895" sldId="257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4:51:17.775" v="12" actId="478"/>
          <ac:picMkLst>
            <pc:docMk/>
            <pc:sldMk cId="61398895" sldId="257"/>
            <ac:picMk id="3" creationId="{143BD36C-96AA-1372-4D44-554B3007C308}"/>
          </ac:picMkLst>
        </pc:picChg>
        <pc:picChg chg="add mod">
          <ac:chgData name="Richard Chalk" userId="287f8aa4f4de1d19" providerId="LiveId" clId="{404ACD4A-D5E2-4191-B481-235526E58B99}" dt="2023-05-08T04:54:43.642" v="30" actId="1076"/>
          <ac:picMkLst>
            <pc:docMk/>
            <pc:sldMk cId="61398895" sldId="257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02:43.627" v="275" actId="1037"/>
          <ac:picMkLst>
            <pc:docMk/>
            <pc:sldMk cId="61398895" sldId="257"/>
            <ac:picMk id="1026" creationId="{78B40E09-3300-4168-84E4-07634E372E62}"/>
          </ac:picMkLst>
        </pc:picChg>
        <pc:picChg chg="add mod">
          <ac:chgData name="Richard Chalk" userId="287f8aa4f4de1d19" providerId="LiveId" clId="{404ACD4A-D5E2-4191-B481-235526E58B99}" dt="2023-05-08T05:02:01.902" v="259" actId="1037"/>
          <ac:picMkLst>
            <pc:docMk/>
            <pc:sldMk cId="61398895" sldId="257"/>
            <ac:picMk id="1028" creationId="{6EECFAD7-5812-C8DB-8D98-B2BF2AA9ACD5}"/>
          </ac:picMkLst>
        </pc:picChg>
        <pc:picChg chg="add mod">
          <ac:chgData name="Richard Chalk" userId="287f8aa4f4de1d19" providerId="LiveId" clId="{404ACD4A-D5E2-4191-B481-235526E58B99}" dt="2023-05-08T05:02:46.941" v="288" actId="1037"/>
          <ac:picMkLst>
            <pc:docMk/>
            <pc:sldMk cId="61398895" sldId="257"/>
            <ac:picMk id="1030" creationId="{FC5F5384-DCBE-689F-9E55-918B4E1984B3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0" creationId="{30233214-8DEF-52D0-FA15-20E8577D6D38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2" creationId="{74A359EC-53D2-9F7F-B118-10D36749B6F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4" creationId="{536F9954-DBF7-8CDE-501B-51E0CC3C69C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6" creationId="{CC440FEC-E00C-A149-C547-FE5C2FF6F5B1}"/>
          </ac:picMkLst>
        </pc:picChg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0" sldId="258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2987041011" sldId="259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565442270" sldId="260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3457483595" sldId="262"/>
        </pc:sldMkLst>
      </pc:sldChg>
      <pc:sldChg chg="addSp delSp modSp new del ord">
        <pc:chgData name="Richard Chalk" userId="287f8aa4f4de1d19" providerId="LiveId" clId="{404ACD4A-D5E2-4191-B481-235526E58B99}" dt="2023-05-08T15:15:07.290" v="7558" actId="47"/>
        <pc:sldMkLst>
          <pc:docMk/>
          <pc:sldMk cId="1411399585" sldId="263"/>
        </pc:sldMkLst>
        <pc:picChg chg="add del mod">
          <ac:chgData name="Richard Chalk" userId="287f8aa4f4de1d19" providerId="LiveId" clId="{404ACD4A-D5E2-4191-B481-235526E58B99}" dt="2023-05-08T05:48:47.155" v="1618" actId="478"/>
          <ac:picMkLst>
            <pc:docMk/>
            <pc:sldMk cId="1411399585" sldId="263"/>
            <ac:picMk id="4" creationId="{936BFCAC-6218-108A-D40B-4438960ABECE}"/>
          </ac:picMkLst>
        </pc:picChg>
        <pc:picChg chg="add mod">
          <ac:chgData name="Richard Chalk" userId="287f8aa4f4de1d19" providerId="LiveId" clId="{404ACD4A-D5E2-4191-B481-235526E58B99}" dt="2023-05-08T05:50:04.642" v="1631"/>
          <ac:picMkLst>
            <pc:docMk/>
            <pc:sldMk cId="1411399585" sldId="263"/>
            <ac:picMk id="5" creationId="{8EC8C2CB-3DC3-F098-8006-3EC272132572}"/>
          </ac:picMkLst>
        </pc:picChg>
      </pc:sldChg>
      <pc:sldChg chg="modSp add mod setBg">
        <pc:chgData name="Richard Chalk" userId="287f8aa4f4de1d19" providerId="LiveId" clId="{404ACD4A-D5E2-4191-B481-235526E58B99}" dt="2023-05-08T04:57:28.302" v="131" actId="20577"/>
        <pc:sldMkLst>
          <pc:docMk/>
          <pc:sldMk cId="377805924" sldId="264"/>
        </pc:sldMkLst>
        <pc:spChg chg="mod">
          <ac:chgData name="Richard Chalk" userId="287f8aa4f4de1d19" providerId="LiveId" clId="{404ACD4A-D5E2-4191-B481-235526E58B99}" dt="2023-05-08T04:57:28.302" v="131" actId="20577"/>
          <ac:spMkLst>
            <pc:docMk/>
            <pc:sldMk cId="377805924" sldId="26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39:21.293" v="7237" actId="6549"/>
        <pc:sldMkLst>
          <pc:docMk/>
          <pc:sldMk cId="1075608736" sldId="265"/>
        </pc:sldMkLst>
        <pc:spChg chg="add del mod">
          <ac:chgData name="Richard Chalk" userId="287f8aa4f4de1d19" providerId="LiveId" clId="{404ACD4A-D5E2-4191-B481-235526E58B99}" dt="2023-05-08T05:07:46.105" v="352"/>
          <ac:spMkLst>
            <pc:docMk/>
            <pc:sldMk cId="1075608736" sldId="265"/>
            <ac:spMk id="2" creationId="{16AA7BF4-3D9A-808F-A82F-A6A9B4F3E68F}"/>
          </ac:spMkLst>
        </pc:spChg>
        <pc:spChg chg="del">
          <ac:chgData name="Richard Chalk" userId="287f8aa4f4de1d19" providerId="LiveId" clId="{404ACD4A-D5E2-4191-B481-235526E58B99}" dt="2023-05-08T04:59:10.565" v="154" actId="478"/>
          <ac:spMkLst>
            <pc:docMk/>
            <pc:sldMk cId="1075608736" sldId="265"/>
            <ac:spMk id="5" creationId="{0DDCE4B4-4224-8917-2248-73908592F547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6" creationId="{C2BE871E-865B-8380-B8AE-83C5FF091EB2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7" creationId="{55342F01-0376-4682-7BD4-1CAA5E7AE571}"/>
          </ac:spMkLst>
        </pc:spChg>
        <pc:spChg chg="add mod">
          <ac:chgData name="Richard Chalk" userId="287f8aa4f4de1d19" providerId="LiveId" clId="{404ACD4A-D5E2-4191-B481-235526E58B99}" dt="2023-05-08T05:14:25.362" v="437" actId="1076"/>
          <ac:spMkLst>
            <pc:docMk/>
            <pc:sldMk cId="1075608736" sldId="265"/>
            <ac:spMk id="8" creationId="{B9ADC30B-9391-0A69-5D72-55F8ACD24075}"/>
          </ac:spMkLst>
        </pc:spChg>
        <pc:spChg chg="mod">
          <ac:chgData name="Richard Chalk" userId="287f8aa4f4de1d19" providerId="LiveId" clId="{404ACD4A-D5E2-4191-B481-235526E58B99}" dt="2023-05-08T04:58:44.599" v="147" actId="20577"/>
          <ac:spMkLst>
            <pc:docMk/>
            <pc:sldMk cId="1075608736" sldId="26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9:21.293" v="7237" actId="6549"/>
          <ac:spMkLst>
            <pc:docMk/>
            <pc:sldMk cId="1075608736" sldId="265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14:27.761" v="438" actId="1076"/>
          <ac:picMkLst>
            <pc:docMk/>
            <pc:sldMk cId="1075608736" sldId="265"/>
            <ac:picMk id="3" creationId="{6B243C0F-2248-9561-5F65-8744092F8B26}"/>
          </ac:picMkLst>
        </pc:picChg>
        <pc:picChg chg="del">
          <ac:chgData name="Richard Chalk" userId="287f8aa4f4de1d19" providerId="LiveId" clId="{404ACD4A-D5E2-4191-B481-235526E58B99}" dt="2023-05-08T04:58:36.271" v="133" actId="478"/>
          <ac:picMkLst>
            <pc:docMk/>
            <pc:sldMk cId="1075608736" sldId="265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14:25.362" v="437" actId="1076"/>
          <ac:picMkLst>
            <pc:docMk/>
            <pc:sldMk cId="1075608736" sldId="265"/>
            <ac:picMk id="9" creationId="{A19636EE-482F-27C7-5682-B90510CE2462}"/>
          </ac:picMkLst>
        </pc:picChg>
        <pc:picChg chg="add del mod">
          <ac:chgData name="Richard Chalk" userId="287f8aa4f4de1d19" providerId="LiveId" clId="{404ACD4A-D5E2-4191-B481-235526E58B99}" dt="2023-05-08T05:08:40.465" v="366" actId="478"/>
          <ac:picMkLst>
            <pc:docMk/>
            <pc:sldMk cId="1075608736" sldId="265"/>
            <ac:picMk id="2050" creationId="{E0AD3BB2-9901-66BC-523A-97DDB5757442}"/>
          </ac:picMkLst>
        </pc:picChg>
      </pc:sldChg>
      <pc:sldChg chg="addSp delSp modSp add mod">
        <pc:chgData name="Richard Chalk" userId="287f8aa4f4de1d19" providerId="LiveId" clId="{404ACD4A-D5E2-4191-B481-235526E58B99}" dt="2023-05-08T14:40:09.112" v="7271" actId="20577"/>
        <pc:sldMkLst>
          <pc:docMk/>
          <pc:sldMk cId="3785578434" sldId="266"/>
        </pc:sldMkLst>
        <pc:spChg chg="mod">
          <ac:chgData name="Richard Chalk" userId="287f8aa4f4de1d19" providerId="LiveId" clId="{404ACD4A-D5E2-4191-B481-235526E58B99}" dt="2023-05-08T05:07:56.540" v="363" actId="6549"/>
          <ac:spMkLst>
            <pc:docMk/>
            <pc:sldMk cId="3785578434" sldId="26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09.112" v="7271" actId="20577"/>
          <ac:spMkLst>
            <pc:docMk/>
            <pc:sldMk cId="3785578434" sldId="266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5:16:36.496" v="452" actId="478"/>
          <ac:picMkLst>
            <pc:docMk/>
            <pc:sldMk cId="3785578434" sldId="266"/>
            <ac:picMk id="2050" creationId="{E0AD3BB2-9901-66BC-523A-97DDB5757442}"/>
          </ac:picMkLst>
        </pc:picChg>
        <pc:picChg chg="add mod">
          <ac:chgData name="Richard Chalk" userId="287f8aa4f4de1d19" providerId="LiveId" clId="{404ACD4A-D5E2-4191-B481-235526E58B99}" dt="2023-05-08T05:16:39.344" v="454" actId="1076"/>
          <ac:picMkLst>
            <pc:docMk/>
            <pc:sldMk cId="3785578434" sldId="266"/>
            <ac:picMk id="3074" creationId="{9AC3688F-8929-C660-3A52-3EEEE39712B4}"/>
          </ac:picMkLst>
        </pc:picChg>
        <pc:picChg chg="add del">
          <ac:chgData name="Richard Chalk" userId="287f8aa4f4de1d19" providerId="LiveId" clId="{404ACD4A-D5E2-4191-B481-235526E58B99}" dt="2023-05-08T05:19:03.715" v="460"/>
          <ac:picMkLst>
            <pc:docMk/>
            <pc:sldMk cId="3785578434" sldId="266"/>
            <ac:picMk id="3076" creationId="{3BC3B732-C25E-450B-6029-F5FF728879F3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2:14.465" v="7345" actId="5793"/>
        <pc:sldMkLst>
          <pc:docMk/>
          <pc:sldMk cId="2913995376" sldId="267"/>
        </pc:sldMkLst>
        <pc:spChg chg="add mod">
          <ac:chgData name="Richard Chalk" userId="287f8aa4f4de1d19" providerId="LiveId" clId="{404ACD4A-D5E2-4191-B481-235526E58B99}" dt="2023-05-08T14:41:49.005" v="7307" actId="207"/>
          <ac:spMkLst>
            <pc:docMk/>
            <pc:sldMk cId="2913995376" sldId="267"/>
            <ac:spMk id="2" creationId="{8776158E-4A81-D400-3926-D73C3B71E9F5}"/>
          </ac:spMkLst>
        </pc:spChg>
        <pc:spChg chg="add del mod">
          <ac:chgData name="Richard Chalk" userId="287f8aa4f4de1d19" providerId="LiveId" clId="{404ACD4A-D5E2-4191-B481-235526E58B99}" dt="2023-05-08T05:22:08.758" v="618" actId="478"/>
          <ac:spMkLst>
            <pc:docMk/>
            <pc:sldMk cId="2913995376" sldId="267"/>
            <ac:spMk id="5" creationId="{5A1F6822-869C-9C0E-AD86-486C536D743E}"/>
          </ac:spMkLst>
        </pc:spChg>
        <pc:spChg chg="add mod">
          <ac:chgData name="Richard Chalk" userId="287f8aa4f4de1d19" providerId="LiveId" clId="{404ACD4A-D5E2-4191-B481-235526E58B99}" dt="2023-05-08T05:27:30.604" v="1015" actId="20577"/>
          <ac:spMkLst>
            <pc:docMk/>
            <pc:sldMk cId="2913995376" sldId="267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19:12.959" v="468" actId="20577"/>
          <ac:spMkLst>
            <pc:docMk/>
            <pc:sldMk cId="2913995376" sldId="26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57.133" v="7289" actId="20577"/>
          <ac:spMkLst>
            <pc:docMk/>
            <pc:sldMk cId="2913995376" sldId="267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27:18.581" v="1012" actId="1076"/>
          <ac:picMkLst>
            <pc:docMk/>
            <pc:sldMk cId="2913995376" sldId="267"/>
            <ac:picMk id="7" creationId="{8D759FF8-F602-D888-CF85-4CFD1BDF3D78}"/>
          </ac:picMkLst>
        </pc:picChg>
        <pc:picChg chg="del">
          <ac:chgData name="Richard Chalk" userId="287f8aa4f4de1d19" providerId="LiveId" clId="{404ACD4A-D5E2-4191-B481-235526E58B99}" dt="2023-05-08T05:19:27.232" v="471" actId="478"/>
          <ac:picMkLst>
            <pc:docMk/>
            <pc:sldMk cId="2913995376" sldId="267"/>
            <ac:picMk id="3074" creationId="{9AC3688F-8929-C660-3A52-3EEEE39712B4}"/>
          </ac:picMkLst>
        </pc:picChg>
        <pc:cxnChg chg="add mod">
          <ac:chgData name="Richard Chalk" userId="287f8aa4f4de1d19" providerId="LiveId" clId="{404ACD4A-D5E2-4191-B481-235526E58B99}" dt="2023-05-08T05:20:50.591" v="608" actId="1582"/>
          <ac:cxnSpMkLst>
            <pc:docMk/>
            <pc:sldMk cId="2913995376" sldId="267"/>
            <ac:cxnSpMk id="4" creationId="{A3A58D75-6EF2-FB36-3740-D225180AC4F5}"/>
          </ac:cxnSpMkLst>
        </pc:cxnChg>
      </pc:sldChg>
      <pc:sldChg chg="addSp delSp modSp add mod modNotesTx">
        <pc:chgData name="Richard Chalk" userId="287f8aa4f4de1d19" providerId="LiveId" clId="{404ACD4A-D5E2-4191-B481-235526E58B99}" dt="2023-05-08T05:52:29.540" v="1718" actId="167"/>
        <pc:sldMkLst>
          <pc:docMk/>
          <pc:sldMk cId="1175204052" sldId="268"/>
        </pc:sldMkLst>
        <pc:spChg chg="mod">
          <ac:chgData name="Richard Chalk" userId="287f8aa4f4de1d19" providerId="LiveId" clId="{404ACD4A-D5E2-4191-B481-235526E58B99}" dt="2023-05-08T05:49:21.350" v="1628" actId="20577"/>
          <ac:spMkLst>
            <pc:docMk/>
            <pc:sldMk cId="1175204052" sldId="268"/>
            <ac:spMk id="2" creationId="{8776158E-4A81-D400-3926-D73C3B71E9F5}"/>
          </ac:spMkLst>
        </pc:spChg>
        <pc:spChg chg="del">
          <ac:chgData name="Richard Chalk" userId="287f8aa4f4de1d19" providerId="LiveId" clId="{404ACD4A-D5E2-4191-B481-235526E58B99}" dt="2023-05-08T05:30:28.977" v="1289" actId="478"/>
          <ac:spMkLst>
            <pc:docMk/>
            <pc:sldMk cId="1175204052" sldId="268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30:24.764" v="1288" actId="20577"/>
          <ac:spMkLst>
            <pc:docMk/>
            <pc:sldMk cId="1175204052" sldId="26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5:49:01.343" v="1619" actId="20577"/>
          <ac:spMkLst>
            <pc:docMk/>
            <pc:sldMk cId="1175204052" sldId="268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5:31:51.910" v="1351" actId="478"/>
          <ac:picMkLst>
            <pc:docMk/>
            <pc:sldMk cId="1175204052" sldId="268"/>
            <ac:picMk id="3" creationId="{99145953-09DF-FDAF-2AE6-B837685747B9}"/>
          </ac:picMkLst>
        </pc:picChg>
        <pc:picChg chg="del">
          <ac:chgData name="Richard Chalk" userId="287f8aa4f4de1d19" providerId="LiveId" clId="{404ACD4A-D5E2-4191-B481-235526E58B99}" dt="2023-05-08T05:30:28.977" v="1289" actId="478"/>
          <ac:picMkLst>
            <pc:docMk/>
            <pc:sldMk cId="1175204052" sldId="268"/>
            <ac:picMk id="7" creationId="{8D759FF8-F602-D888-CF85-4CFD1BDF3D78}"/>
          </ac:picMkLst>
        </pc:picChg>
        <pc:picChg chg="add del">
          <ac:chgData name="Richard Chalk" userId="287f8aa4f4de1d19" providerId="LiveId" clId="{404ACD4A-D5E2-4191-B481-235526E58B99}" dt="2023-05-08T05:32:09.629" v="1354" actId="478"/>
          <ac:picMkLst>
            <pc:docMk/>
            <pc:sldMk cId="1175204052" sldId="268"/>
            <ac:picMk id="9" creationId="{0A9FF752-2361-68D4-B5A5-F9B6CECEFE8F}"/>
          </ac:picMkLst>
        </pc:picChg>
        <pc:picChg chg="add mod">
          <ac:chgData name="Richard Chalk" userId="287f8aa4f4de1d19" providerId="LiveId" clId="{404ACD4A-D5E2-4191-B481-235526E58B99}" dt="2023-05-08T05:33:55.711" v="1463" actId="1076"/>
          <ac:picMkLst>
            <pc:docMk/>
            <pc:sldMk cId="1175204052" sldId="268"/>
            <ac:picMk id="11" creationId="{BF6A4543-E87E-E1CB-7AAC-91D853C54834}"/>
          </ac:picMkLst>
        </pc:picChg>
        <pc:picChg chg="add mod">
          <ac:chgData name="Richard Chalk" userId="287f8aa4f4de1d19" providerId="LiveId" clId="{404ACD4A-D5E2-4191-B481-235526E58B99}" dt="2023-05-08T05:34:03.122" v="1465" actId="1076"/>
          <ac:picMkLst>
            <pc:docMk/>
            <pc:sldMk cId="1175204052" sldId="268"/>
            <ac:picMk id="13" creationId="{AE410B15-174B-0D9A-A854-4F8850147CE6}"/>
          </ac:picMkLst>
        </pc:picChg>
        <pc:picChg chg="add mod">
          <ac:chgData name="Richard Chalk" userId="287f8aa4f4de1d19" providerId="LiveId" clId="{404ACD4A-D5E2-4191-B481-235526E58B99}" dt="2023-05-08T05:50:19.503" v="1633" actId="1076"/>
          <ac:picMkLst>
            <pc:docMk/>
            <pc:sldMk cId="1175204052" sldId="268"/>
            <ac:picMk id="17" creationId="{A44A3081-0B86-BE15-44F0-7247CB23C5BE}"/>
          </ac:picMkLst>
        </pc:picChg>
        <pc:picChg chg="add mod">
          <ac:chgData name="Richard Chalk" userId="287f8aa4f4de1d19" providerId="LiveId" clId="{404ACD4A-D5E2-4191-B481-235526E58B99}" dt="2023-05-08T05:35:13" v="1473" actId="1036"/>
          <ac:picMkLst>
            <pc:docMk/>
            <pc:sldMk cId="1175204052" sldId="268"/>
            <ac:picMk id="4098" creationId="{4B58C1A8-56D3-D6F1-50E4-F0A666820944}"/>
          </ac:picMkLst>
        </pc:picChg>
        <pc:picChg chg="add del">
          <ac:chgData name="Richard Chalk" userId="287f8aa4f4de1d19" providerId="LiveId" clId="{404ACD4A-D5E2-4191-B481-235526E58B99}" dt="2023-05-08T05:48:39.486" v="1616" actId="21"/>
          <ac:picMkLst>
            <pc:docMk/>
            <pc:sldMk cId="1175204052" sldId="268"/>
            <ac:picMk id="4100" creationId="{3EDFA479-43D4-E144-5604-AAA1D784C1B6}"/>
          </ac:picMkLst>
        </pc:picChg>
        <pc:picChg chg="add del">
          <ac:chgData name="Richard Chalk" userId="287f8aa4f4de1d19" providerId="LiveId" clId="{404ACD4A-D5E2-4191-B481-235526E58B99}" dt="2023-05-08T05:50:02.799" v="1630" actId="21"/>
          <ac:picMkLst>
            <pc:docMk/>
            <pc:sldMk cId="1175204052" sldId="268"/>
            <ac:picMk id="4102" creationId="{B796BDB1-76BC-E17A-F317-B836E45118F9}"/>
          </ac:picMkLst>
        </pc:picChg>
        <pc:picChg chg="add del mod">
          <ac:chgData name="Richard Chalk" userId="287f8aa4f4de1d19" providerId="LiveId" clId="{404ACD4A-D5E2-4191-B481-235526E58B99}" dt="2023-05-08T05:50:50.872" v="1637" actId="478"/>
          <ac:picMkLst>
            <pc:docMk/>
            <pc:sldMk cId="1175204052" sldId="268"/>
            <ac:picMk id="4104" creationId="{3E84BD82-9745-DBAA-89F9-1569C6C189E8}"/>
          </ac:picMkLst>
        </pc:picChg>
        <pc:picChg chg="add mod">
          <ac:chgData name="Richard Chalk" userId="287f8aa4f4de1d19" providerId="LiveId" clId="{404ACD4A-D5E2-4191-B481-235526E58B99}" dt="2023-05-08T05:51:19.212" v="1698" actId="1038"/>
          <ac:picMkLst>
            <pc:docMk/>
            <pc:sldMk cId="1175204052" sldId="268"/>
            <ac:picMk id="4106" creationId="{5892758E-09A7-418E-917B-553E7853EA7A}"/>
          </ac:picMkLst>
        </pc:picChg>
        <pc:picChg chg="add mod">
          <ac:chgData name="Richard Chalk" userId="287f8aa4f4de1d19" providerId="LiveId" clId="{404ACD4A-D5E2-4191-B481-235526E58B99}" dt="2023-05-08T05:52:24.487" v="1716" actId="167"/>
          <ac:picMkLst>
            <pc:docMk/>
            <pc:sldMk cId="1175204052" sldId="268"/>
            <ac:picMk id="4108" creationId="{74319650-B5A5-2668-45BC-964CB4D8B09F}"/>
          </ac:picMkLst>
        </pc:picChg>
        <pc:picChg chg="add del mod">
          <ac:chgData name="Richard Chalk" userId="287f8aa4f4de1d19" providerId="LiveId" clId="{404ACD4A-D5E2-4191-B481-235526E58B99}" dt="2023-05-08T05:52:02.955" v="1711" actId="478"/>
          <ac:picMkLst>
            <pc:docMk/>
            <pc:sldMk cId="1175204052" sldId="268"/>
            <ac:picMk id="4110" creationId="{517BB427-C4E8-6938-FC29-838EA0ECCF91}"/>
          </ac:picMkLst>
        </pc:picChg>
        <pc:picChg chg="add mod">
          <ac:chgData name="Richard Chalk" userId="287f8aa4f4de1d19" providerId="LiveId" clId="{404ACD4A-D5E2-4191-B481-235526E58B99}" dt="2023-05-08T05:52:29.540" v="1718" actId="167"/>
          <ac:picMkLst>
            <pc:docMk/>
            <pc:sldMk cId="1175204052" sldId="268"/>
            <ac:picMk id="4112" creationId="{464F6A67-E739-CB7E-BD6D-277E360529C5}"/>
          </ac:picMkLst>
        </pc:picChg>
        <pc:cxnChg chg="del mod ord">
          <ac:chgData name="Richard Chalk" userId="287f8aa4f4de1d19" providerId="LiveId" clId="{404ACD4A-D5E2-4191-B481-235526E58B99}" dt="2023-05-08T05:33:45.757" v="1460" actId="478"/>
          <ac:cxnSpMkLst>
            <pc:docMk/>
            <pc:sldMk cId="1175204052" sldId="268"/>
            <ac:cxnSpMk id="4" creationId="{A3A58D75-6EF2-FB36-3740-D225180AC4F5}"/>
          </ac:cxnSpMkLst>
        </pc:cxnChg>
        <pc:cxnChg chg="add mod">
          <ac:chgData name="Richard Chalk" userId="287f8aa4f4de1d19" providerId="LiveId" clId="{404ACD4A-D5E2-4191-B481-235526E58B99}" dt="2023-05-08T05:33:49.129" v="1461"/>
          <ac:cxnSpMkLst>
            <pc:docMk/>
            <pc:sldMk cId="1175204052" sldId="268"/>
            <ac:cxnSpMk id="15" creationId="{4AAD086B-3D8A-76D3-E585-ADC9C6855087}"/>
          </ac:cxnSpMkLst>
        </pc:cxnChg>
      </pc:sldChg>
      <pc:sldChg chg="addSp delSp modSp add mod">
        <pc:chgData name="Richard Chalk" userId="287f8aa4f4de1d19" providerId="LiveId" clId="{404ACD4A-D5E2-4191-B481-235526E58B99}" dt="2023-05-08T14:43:07.587" v="7352" actId="403"/>
        <pc:sldMkLst>
          <pc:docMk/>
          <pc:sldMk cId="607423208" sldId="269"/>
        </pc:sldMkLst>
        <pc:spChg chg="add mod">
          <ac:chgData name="Richard Chalk" userId="287f8aa4f4de1d19" providerId="LiveId" clId="{404ACD4A-D5E2-4191-B481-235526E58B99}" dt="2023-05-08T06:00:32.641" v="1836" actId="14100"/>
          <ac:spMkLst>
            <pc:docMk/>
            <pc:sldMk cId="607423208" sldId="269"/>
            <ac:spMk id="4" creationId="{30F6E6FC-13EB-5D0E-DDBE-9DFC5BAD01DE}"/>
          </ac:spMkLst>
        </pc:spChg>
        <pc:spChg chg="mod">
          <ac:chgData name="Richard Chalk" userId="287f8aa4f4de1d19" providerId="LiveId" clId="{404ACD4A-D5E2-4191-B481-235526E58B99}" dt="2023-05-08T05:53:16.489" v="1737" actId="20577"/>
          <ac:spMkLst>
            <pc:docMk/>
            <pc:sldMk cId="607423208" sldId="26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07.587" v="7352" actId="403"/>
          <ac:spMkLst>
            <pc:docMk/>
            <pc:sldMk cId="607423208" sldId="269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58:01.864" v="1818" actId="1037"/>
          <ac:picMkLst>
            <pc:docMk/>
            <pc:sldMk cId="607423208" sldId="269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00:45.101" v="1839" actId="1076"/>
          <ac:picMkLst>
            <pc:docMk/>
            <pc:sldMk cId="607423208" sldId="269"/>
            <ac:picMk id="5" creationId="{29EADFE8-09A1-B198-0DDA-BE73BAD7192D}"/>
          </ac:picMkLst>
        </pc:picChg>
        <pc:picChg chg="add del mod">
          <ac:chgData name="Richard Chalk" userId="287f8aa4f4de1d19" providerId="LiveId" clId="{404ACD4A-D5E2-4191-B481-235526E58B99}" dt="2023-05-08T06:01:46.268" v="1841"/>
          <ac:picMkLst>
            <pc:docMk/>
            <pc:sldMk cId="607423208" sldId="269"/>
            <ac:picMk id="6" creationId="{530E1B5E-E52D-B113-A169-9EDC253E3EF8}"/>
          </ac:picMkLst>
        </pc:picChg>
        <pc:picChg chg="del">
          <ac:chgData name="Richard Chalk" userId="287f8aa4f4de1d19" providerId="LiveId" clId="{404ACD4A-D5E2-4191-B481-235526E58B99}" dt="2023-05-08T05:53:20.694" v="1738" actId="478"/>
          <ac:picMkLst>
            <pc:docMk/>
            <pc:sldMk cId="607423208" sldId="269"/>
            <ac:picMk id="3074" creationId="{9AC3688F-8929-C660-3A52-3EEEE39712B4}"/>
          </ac:picMkLst>
        </pc:picChg>
        <pc:picChg chg="add mod">
          <ac:chgData name="Richard Chalk" userId="287f8aa4f4de1d19" providerId="LiveId" clId="{404ACD4A-D5E2-4191-B481-235526E58B99}" dt="2023-05-08T05:57:56.563" v="1790" actId="1037"/>
          <ac:picMkLst>
            <pc:docMk/>
            <pc:sldMk cId="607423208" sldId="269"/>
            <ac:picMk id="7170" creationId="{DBF8B77D-433D-BFA8-FD0F-5FDE56D12716}"/>
          </ac:picMkLst>
        </pc:picChg>
        <pc:picChg chg="add mod">
          <ac:chgData name="Richard Chalk" userId="287f8aa4f4de1d19" providerId="LiveId" clId="{404ACD4A-D5E2-4191-B481-235526E58B99}" dt="2023-05-08T05:57:53.848" v="1776" actId="167"/>
          <ac:picMkLst>
            <pc:docMk/>
            <pc:sldMk cId="607423208" sldId="269"/>
            <ac:picMk id="7172" creationId="{4DE448AF-B804-9B3A-04C7-6CF04F7C097D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3:47.697" v="7354" actId="113"/>
        <pc:sldMkLst>
          <pc:docMk/>
          <pc:sldMk cId="1350979902" sldId="270"/>
        </pc:sldMkLst>
        <pc:spChg chg="del">
          <ac:chgData name="Richard Chalk" userId="287f8aa4f4de1d19" providerId="LiveId" clId="{404ACD4A-D5E2-4191-B481-235526E58B99}" dt="2023-05-08T06:09:06.732" v="2151" actId="478"/>
          <ac:spMkLst>
            <pc:docMk/>
            <pc:sldMk cId="1350979902" sldId="270"/>
            <ac:spMk id="4" creationId="{30F6E6FC-13EB-5D0E-DDBE-9DFC5BAD01DE}"/>
          </ac:spMkLst>
        </pc:spChg>
        <pc:spChg chg="add mod">
          <ac:chgData name="Richard Chalk" userId="287f8aa4f4de1d19" providerId="LiveId" clId="{404ACD4A-D5E2-4191-B481-235526E58B99}" dt="2023-05-08T06:11:12.960" v="2222" actId="1076"/>
          <ac:spMkLst>
            <pc:docMk/>
            <pc:sldMk cId="1350979902" sldId="270"/>
            <ac:spMk id="6" creationId="{922EE5EF-7215-8E14-BF73-6B4A2625A832}"/>
          </ac:spMkLst>
        </pc:spChg>
        <pc:spChg chg="add mod">
          <ac:chgData name="Richard Chalk" userId="287f8aa4f4de1d19" providerId="LiveId" clId="{404ACD4A-D5E2-4191-B481-235526E58B99}" dt="2023-05-08T06:12:04.066" v="2232" actId="1076"/>
          <ac:spMkLst>
            <pc:docMk/>
            <pc:sldMk cId="1350979902" sldId="27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13:22.050" v="2310"/>
          <ac:spMkLst>
            <pc:docMk/>
            <pc:sldMk cId="1350979902" sldId="270"/>
            <ac:spMk id="9" creationId="{2D139312-9A48-8D4A-83C1-408383FA9223}"/>
          </ac:spMkLst>
        </pc:spChg>
        <pc:spChg chg="mod">
          <ac:chgData name="Richard Chalk" userId="287f8aa4f4de1d19" providerId="LiveId" clId="{404ACD4A-D5E2-4191-B481-235526E58B99}" dt="2023-05-08T06:05:05.236" v="1856" actId="20577"/>
          <ac:spMkLst>
            <pc:docMk/>
            <pc:sldMk cId="1350979902" sldId="27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47.697" v="7354" actId="113"/>
          <ac:spMkLst>
            <pc:docMk/>
            <pc:sldMk cId="1350979902" sldId="27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09:06.732" v="2151" actId="478"/>
          <ac:picMkLst>
            <pc:docMk/>
            <pc:sldMk cId="1350979902" sldId="270"/>
            <ac:picMk id="5" creationId="{29EADFE8-09A1-B198-0DDA-BE73BAD7192D}"/>
          </ac:picMkLst>
        </pc:picChg>
        <pc:picChg chg="add mod">
          <ac:chgData name="Richard Chalk" userId="287f8aa4f4de1d19" providerId="LiveId" clId="{404ACD4A-D5E2-4191-B481-235526E58B99}" dt="2023-05-08T06:12:12.014" v="2233" actId="1076"/>
          <ac:picMkLst>
            <pc:docMk/>
            <pc:sldMk cId="1350979902" sldId="270"/>
            <ac:picMk id="7" creationId="{CEC64844-CE72-C0AF-4CFF-5012EAA0D6C4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6:29:43.697" v="2819" actId="20577"/>
        <pc:sldMkLst>
          <pc:docMk/>
          <pc:sldMk cId="1502058788" sldId="271"/>
        </pc:sldMkLst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3" creationId="{D531FEEF-2B34-803C-C54D-65DE5438DDDC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4" creationId="{EBCA759B-6DA6-EFB1-D0C0-306A35783269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5" creationId="{390E0CFA-0F4A-4D63-4C01-0502E9B4BB73}"/>
          </ac:spMkLst>
        </pc:spChg>
        <pc:spChg chg="del">
          <ac:chgData name="Richard Chalk" userId="287f8aa4f4de1d19" providerId="LiveId" clId="{404ACD4A-D5E2-4191-B481-235526E58B99}" dt="2023-05-08T06:13:40.693" v="2323" actId="478"/>
          <ac:spMkLst>
            <pc:docMk/>
            <pc:sldMk cId="1502058788" sldId="271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6:13:42.923" v="2325" actId="478"/>
          <ac:spMkLst>
            <pc:docMk/>
            <pc:sldMk cId="1502058788" sldId="271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9" creationId="{2F4FE70C-937D-C439-37AA-2B09F65A50D4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0" creationId="{FEAE6000-3FE5-E932-7E29-2B2A43E93258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1" creationId="{0A7F2664-5CFC-7220-019A-A2D3247D3E71}"/>
          </ac:spMkLst>
        </pc:spChg>
        <pc:spChg chg="add mod">
          <ac:chgData name="Richard Chalk" userId="287f8aa4f4de1d19" providerId="LiveId" clId="{404ACD4A-D5E2-4191-B481-235526E58B99}" dt="2023-05-08T06:20:06.855" v="2578" actId="1035"/>
          <ac:spMkLst>
            <pc:docMk/>
            <pc:sldMk cId="1502058788" sldId="271"/>
            <ac:spMk id="12" creationId="{87D0DFB6-7BB6-C1A8-A6E4-767DC68E2D51}"/>
          </ac:spMkLst>
        </pc:spChg>
        <pc:spChg chg="add mod">
          <ac:chgData name="Richard Chalk" userId="287f8aa4f4de1d19" providerId="LiveId" clId="{404ACD4A-D5E2-4191-B481-235526E58B99}" dt="2023-05-08T06:20:19.373" v="2584" actId="1038"/>
          <ac:spMkLst>
            <pc:docMk/>
            <pc:sldMk cId="1502058788" sldId="271"/>
            <ac:spMk id="13" creationId="{9903F38B-703C-0D32-831E-9D07A862B5F8}"/>
          </ac:spMkLst>
        </pc:spChg>
        <pc:spChg chg="add del mod">
          <ac:chgData name="Richard Chalk" userId="287f8aa4f4de1d19" providerId="LiveId" clId="{404ACD4A-D5E2-4191-B481-235526E58B99}" dt="2023-05-08T06:17:57.683" v="2447" actId="478"/>
          <ac:spMkLst>
            <pc:docMk/>
            <pc:sldMk cId="1502058788" sldId="271"/>
            <ac:spMk id="14" creationId="{0B3E0E9C-C339-E599-025E-E552974D9C5E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5" creationId="{B8AD04E4-8DD2-A9F5-A95D-24FAECBE6F59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6" creationId="{663D398F-52B5-4BD0-3804-FB542DBBDBB1}"/>
          </ac:spMkLst>
        </pc:spChg>
        <pc:spChg chg="add mod">
          <ac:chgData name="Richard Chalk" userId="287f8aa4f4de1d19" providerId="LiveId" clId="{404ACD4A-D5E2-4191-B481-235526E58B99}" dt="2023-05-08T06:19:52.560" v="2563" actId="14100"/>
          <ac:spMkLst>
            <pc:docMk/>
            <pc:sldMk cId="1502058788" sldId="271"/>
            <ac:spMk id="17" creationId="{8D87A7C8-DB6C-0036-8442-9C367A0931D3}"/>
          </ac:spMkLst>
        </pc:spChg>
        <pc:spChg chg="add mod">
          <ac:chgData name="Richard Chalk" userId="287f8aa4f4de1d19" providerId="LiveId" clId="{404ACD4A-D5E2-4191-B481-235526E58B99}" dt="2023-05-08T06:19:44.496" v="2561" actId="1076"/>
          <ac:spMkLst>
            <pc:docMk/>
            <pc:sldMk cId="1502058788" sldId="271"/>
            <ac:spMk id="18" creationId="{68B96F5E-E9CA-0A8A-D376-FA68459C4AE9}"/>
          </ac:spMkLst>
        </pc:spChg>
        <pc:spChg chg="add del mod">
          <ac:chgData name="Richard Chalk" userId="287f8aa4f4de1d19" providerId="LiveId" clId="{404ACD4A-D5E2-4191-B481-235526E58B99}" dt="2023-05-08T06:18:00.180" v="2448" actId="478"/>
          <ac:spMkLst>
            <pc:docMk/>
            <pc:sldMk cId="1502058788" sldId="271"/>
            <ac:spMk id="19" creationId="{3FD7D2D8-234F-87BC-3956-412BEFD501BA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0" creationId="{1710DD6C-FEB9-777D-CEC6-EC865FA4141E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1" creationId="{FF68F609-6016-81D3-B8A6-ABB038216FF3}"/>
          </ac:spMkLst>
        </pc:spChg>
        <pc:spChg chg="add mod">
          <ac:chgData name="Richard Chalk" userId="287f8aa4f4de1d19" providerId="LiveId" clId="{404ACD4A-D5E2-4191-B481-235526E58B99}" dt="2023-05-08T06:18:13.551" v="2459" actId="1038"/>
          <ac:spMkLst>
            <pc:docMk/>
            <pc:sldMk cId="1502058788" sldId="271"/>
            <ac:spMk id="23" creationId="{F3B0AF7E-96A9-B81F-DF6A-A70DC50AD27D}"/>
          </ac:spMkLst>
        </pc:spChg>
        <pc:spChg chg="add mod">
          <ac:chgData name="Richard Chalk" userId="287f8aa4f4de1d19" providerId="LiveId" clId="{404ACD4A-D5E2-4191-B481-235526E58B99}" dt="2023-05-08T06:18:24.508" v="2542" actId="1037"/>
          <ac:spMkLst>
            <pc:docMk/>
            <pc:sldMk cId="1502058788" sldId="271"/>
            <ac:spMk id="24" creationId="{9220DA62-89FB-7D57-0758-C69CC88FAB69}"/>
          </ac:spMkLst>
        </pc:spChg>
        <pc:spChg chg="add del mod">
          <ac:chgData name="Richard Chalk" userId="287f8aa4f4de1d19" providerId="LiveId" clId="{404ACD4A-D5E2-4191-B481-235526E58B99}" dt="2023-05-08T06:13:46.327" v="2328" actId="478"/>
          <ac:spMkLst>
            <pc:docMk/>
            <pc:sldMk cId="1502058788" sldId="271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6:29:43.697" v="2819" actId="20577"/>
          <ac:spMkLst>
            <pc:docMk/>
            <pc:sldMk cId="1502058788" sldId="271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2" creationId="{C1D74A97-2715-D8EB-0932-5D07AC198A3B}"/>
          </ac:picMkLst>
        </pc:picChg>
        <pc:picChg chg="del">
          <ac:chgData name="Richard Chalk" userId="287f8aa4f4de1d19" providerId="LiveId" clId="{404ACD4A-D5E2-4191-B481-235526E58B99}" dt="2023-05-08T06:13:41.670" v="2324" actId="478"/>
          <ac:picMkLst>
            <pc:docMk/>
            <pc:sldMk cId="1502058788" sldId="271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5" creationId="{04150706-1121-DC95-DC6E-49D97F0D9CE1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6" creationId="{1A487673-89AA-E7CC-C8A6-5C748128DDBB}"/>
          </ac:picMkLst>
        </pc:pic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13:47.987" v="2329" actId="478"/>
          <ac:picMkLst>
            <pc:docMk/>
            <pc:sldMk cId="1502058788" sldId="271"/>
            <ac:picMk id="7172" creationId="{4DE448AF-B804-9B3A-04C7-6CF04F7C097D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4" creationId="{FCD1079C-599F-977C-43E7-2CBEB972575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6" creationId="{6E0EAFDB-76D4-6F45-E761-117C87867C3A}"/>
          </ac:picMkLst>
        </pc:picChg>
        <pc:picChg chg="add del mod">
          <ac:chgData name="Richard Chalk" userId="287f8aa4f4de1d19" providerId="LiveId" clId="{404ACD4A-D5E2-4191-B481-235526E58B99}" dt="2023-05-08T06:24:18.597" v="2659"/>
          <ac:picMkLst>
            <pc:docMk/>
            <pc:sldMk cId="1502058788" sldId="271"/>
            <ac:picMk id="8198" creationId="{487BD00B-BF1C-4172-A637-7F6C8A09473C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0" creationId="{D80C28AF-9D62-8BE0-DAC0-5FDF5525D12A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2" creationId="{BFF67E33-7D7D-05A0-1EC8-0E79D7A6D565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4" creationId="{C0517EE5-D580-E718-6A67-06048A3C702E}"/>
          </ac:picMkLst>
        </pc:picChg>
        <pc:cxnChg chg="add mod">
          <ac:chgData name="Richard Chalk" userId="287f8aa4f4de1d19" providerId="LiveId" clId="{404ACD4A-D5E2-4191-B481-235526E58B99}" dt="2023-05-08T06:17:18.932" v="2441"/>
          <ac:cxnSpMkLst>
            <pc:docMk/>
            <pc:sldMk cId="1502058788" sldId="271"/>
            <ac:cxnSpMk id="22" creationId="{A7F73CD3-40A2-9923-B430-882A2A43977F}"/>
          </ac:cxnSpMkLst>
        </pc:cxnChg>
      </pc:sldChg>
      <pc:sldChg chg="addSp delSp modSp add mod">
        <pc:chgData name="Richard Chalk" userId="287f8aa4f4de1d19" providerId="LiveId" clId="{404ACD4A-D5E2-4191-B481-235526E58B99}" dt="2023-05-08T14:47:02.123" v="7426" actId="403"/>
        <pc:sldMkLst>
          <pc:docMk/>
          <pc:sldMk cId="0" sldId="276"/>
        </pc:sldMkLst>
        <pc:spChg chg="add mod">
          <ac:chgData name="Richard Chalk" userId="287f8aa4f4de1d19" providerId="LiveId" clId="{404ACD4A-D5E2-4191-B481-235526E58B99}" dt="2023-05-08T08:25:09.288" v="5143" actId="20577"/>
          <ac:spMkLst>
            <pc:docMk/>
            <pc:sldMk cId="0" sldId="276"/>
            <ac:spMk id="2" creationId="{3A71E821-B9AB-AD65-7FBF-FDAD0E49BECC}"/>
          </ac:spMkLst>
        </pc:spChg>
        <pc:spChg chg="add mod">
          <ac:chgData name="Richard Chalk" userId="287f8aa4f4de1d19" providerId="LiveId" clId="{404ACD4A-D5E2-4191-B481-235526E58B99}" dt="2023-05-08T14:47:02.123" v="7426" actId="403"/>
          <ac:spMkLst>
            <pc:docMk/>
            <pc:sldMk cId="0" sldId="276"/>
            <ac:spMk id="5" creationId="{47613644-6273-A98D-5607-2C79758DB957}"/>
          </ac:spMkLst>
        </pc:spChg>
        <pc:spChg chg="del">
          <ac:chgData name="Richard Chalk" userId="287f8aa4f4de1d19" providerId="LiveId" clId="{404ACD4A-D5E2-4191-B481-235526E58B99}" dt="2023-05-08T07:29:18.975" v="4075" actId="478"/>
          <ac:spMkLst>
            <pc:docMk/>
            <pc:sldMk cId="0" sldId="276"/>
            <ac:spMk id="480" creationId="{00000000-0000-0000-0000-000000000000}"/>
          </ac:spMkLst>
        </pc:spChg>
        <pc:spChg chg="del mod">
          <ac:chgData name="Richard Chalk" userId="287f8aa4f4de1d19" providerId="LiveId" clId="{404ACD4A-D5E2-4191-B481-235526E58B99}" dt="2023-05-08T07:32:37.220" v="4147" actId="478"/>
          <ac:spMkLst>
            <pc:docMk/>
            <pc:sldMk cId="0" sldId="276"/>
            <ac:spMk id="484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30:59.564" v="4111" actId="1037"/>
          <ac:picMkLst>
            <pc:docMk/>
            <pc:sldMk cId="0" sldId="276"/>
            <ac:picMk id="3" creationId="{94E0DC74-AC50-03DD-C8B3-C5658F85D127}"/>
          </ac:picMkLst>
        </pc:picChg>
        <pc:picChg chg="add mod">
          <ac:chgData name="Richard Chalk" userId="287f8aa4f4de1d19" providerId="LiveId" clId="{404ACD4A-D5E2-4191-B481-235526E58B99}" dt="2023-05-08T08:25:13.857" v="5172" actId="1038"/>
          <ac:picMkLst>
            <pc:docMk/>
            <pc:sldMk cId="0" sldId="276"/>
            <ac:picMk id="6" creationId="{CFEBA2BF-D585-A1B1-72A3-017842E315E5}"/>
          </ac:picMkLst>
        </pc:picChg>
        <pc:picChg chg="del">
          <ac:chgData name="Richard Chalk" userId="287f8aa4f4de1d19" providerId="LiveId" clId="{404ACD4A-D5E2-4191-B481-235526E58B99}" dt="2023-05-08T07:29:23.749" v="4077" actId="478"/>
          <ac:picMkLst>
            <pc:docMk/>
            <pc:sldMk cId="0" sldId="276"/>
            <ac:picMk id="483" creationId="{00000000-0000-0000-0000-000000000000}"/>
          </ac:picMkLst>
        </pc:picChg>
        <pc:picChg chg="add mod">
          <ac:chgData name="Richard Chalk" userId="287f8aa4f4de1d19" providerId="LiveId" clId="{404ACD4A-D5E2-4191-B481-235526E58B99}" dt="2023-05-08T07:33:08.802" v="4162" actId="1076"/>
          <ac:picMkLst>
            <pc:docMk/>
            <pc:sldMk cId="0" sldId="276"/>
            <ac:picMk id="14338" creationId="{C3705067-E06E-2DAD-D9A3-B6B7D35689E1}"/>
          </ac:picMkLst>
        </pc:picChg>
      </pc:sldChg>
      <pc:sldChg chg="addSp delSp modSp add mod ord modNotes modNotesTx">
        <pc:chgData name="Richard Chalk" userId="287f8aa4f4de1d19" providerId="LiveId" clId="{404ACD4A-D5E2-4191-B481-235526E58B99}" dt="2023-05-08T14:46:38.381" v="7423" actId="14100"/>
        <pc:sldMkLst>
          <pc:docMk/>
          <pc:sldMk cId="3273922519" sldId="279"/>
        </pc:sldMkLst>
        <pc:spChg chg="add del mod">
          <ac:chgData name="Richard Chalk" userId="287f8aa4f4de1d19" providerId="LiveId" clId="{404ACD4A-D5E2-4191-B481-235526E58B99}" dt="2023-05-08T06:53:41.319" v="2822"/>
          <ac:spMkLst>
            <pc:docMk/>
            <pc:sldMk cId="3273922519" sldId="279"/>
            <ac:spMk id="2" creationId="{2D015E86-3979-EA96-2E45-36192EB6863B}"/>
          </ac:spMkLst>
        </pc:spChg>
        <pc:spChg chg="add mod">
          <ac:chgData name="Richard Chalk" userId="287f8aa4f4de1d19" providerId="LiveId" clId="{404ACD4A-D5E2-4191-B481-235526E58B99}" dt="2023-05-08T07:20:02.984" v="3848" actId="6549"/>
          <ac:spMkLst>
            <pc:docMk/>
            <pc:sldMk cId="3273922519" sldId="279"/>
            <ac:spMk id="3" creationId="{0678447A-F2B1-01C6-B436-D938CC98716B}"/>
          </ac:spMkLst>
        </pc:spChg>
        <pc:spChg chg="mod">
          <ac:chgData name="Richard Chalk" userId="287f8aa4f4de1d19" providerId="LiveId" clId="{404ACD4A-D5E2-4191-B481-235526E58B99}" dt="2023-05-08T07:20:40.189" v="3902" actId="1035"/>
          <ac:spMkLst>
            <pc:docMk/>
            <pc:sldMk cId="3273922519" sldId="279"/>
            <ac:spMk id="4" creationId="{752A7E4C-1BF0-9508-DBE9-8B287553264D}"/>
          </ac:spMkLst>
        </pc:spChg>
        <pc:spChg chg="mod">
          <ac:chgData name="Richard Chalk" userId="287f8aa4f4de1d19" providerId="LiveId" clId="{404ACD4A-D5E2-4191-B481-235526E58B99}" dt="2023-05-08T07:24:50.551" v="4017" actId="1038"/>
          <ac:spMkLst>
            <pc:docMk/>
            <pc:sldMk cId="3273922519" sldId="279"/>
            <ac:spMk id="5" creationId="{B9CEF1E7-BD13-22A5-53BF-874778F82FC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6" creationId="{2D8AB07D-A2D1-E748-4D30-2B18772A78B2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7" creationId="{6F117F48-3A31-DAD1-38B8-C8533CA759D4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8" creationId="{049141C8-37FC-433E-599C-4AAC94891E09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9" creationId="{82864FA9-E5E2-6DCD-2B38-2A7D904D628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0" creationId="{C7E486CA-7308-3D5B-7F6C-7F40B108C6CB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1" creationId="{0F7146D5-BB7F-4009-0BDF-8CA442A8FA81}"/>
          </ac:spMkLst>
        </pc:spChg>
        <pc:spChg chg="add mod">
          <ac:chgData name="Richard Chalk" userId="287f8aa4f4de1d19" providerId="LiveId" clId="{404ACD4A-D5E2-4191-B481-235526E58B99}" dt="2023-05-08T14:46:38.381" v="7423" actId="14100"/>
          <ac:spMkLst>
            <pc:docMk/>
            <pc:sldMk cId="3273922519" sldId="279"/>
            <ac:spMk id="12" creationId="{245F9747-5289-23A5-FF1C-CBB8F3F6F3E1}"/>
          </ac:spMkLst>
        </pc:spChg>
        <pc:spChg chg="mod">
          <ac:chgData name="Richard Chalk" userId="287f8aa4f4de1d19" providerId="LiveId" clId="{404ACD4A-D5E2-4191-B481-235526E58B99}" dt="2023-05-08T07:13:24.772" v="3521" actId="20577"/>
          <ac:spMkLst>
            <pc:docMk/>
            <pc:sldMk cId="3273922519" sldId="279"/>
            <ac:spMk id="92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16:43.366" v="3724" actId="1076"/>
          <ac:picMkLst>
            <pc:docMk/>
            <pc:sldMk cId="3273922519" sldId="279"/>
            <ac:picMk id="13" creationId="{E2326C78-7BE3-8493-B930-5CAB7E057ACA}"/>
          </ac:picMkLst>
        </pc:picChg>
        <pc:picChg chg="add mod">
          <ac:chgData name="Richard Chalk" userId="287f8aa4f4de1d19" providerId="LiveId" clId="{404ACD4A-D5E2-4191-B481-235526E58B99}" dt="2023-05-08T07:18:08.683" v="3767" actId="1076"/>
          <ac:picMkLst>
            <pc:docMk/>
            <pc:sldMk cId="3273922519" sldId="279"/>
            <ac:picMk id="14" creationId="{FB4CC24F-BE05-6A2E-1EDC-F496D4F499C5}"/>
          </ac:picMkLst>
        </pc:picChg>
        <pc:picChg chg="add mod">
          <ac:chgData name="Richard Chalk" userId="287f8aa4f4de1d19" providerId="LiveId" clId="{404ACD4A-D5E2-4191-B481-235526E58B99}" dt="2023-05-08T07:18:19.244" v="3779" actId="1036"/>
          <ac:picMkLst>
            <pc:docMk/>
            <pc:sldMk cId="3273922519" sldId="279"/>
            <ac:picMk id="15" creationId="{3B898625-29E3-1B9D-2DFE-24922AC2643D}"/>
          </ac:picMkLst>
        </pc:picChg>
        <pc:picChg chg="add mod">
          <ac:chgData name="Richard Chalk" userId="287f8aa4f4de1d19" providerId="LiveId" clId="{404ACD4A-D5E2-4191-B481-235526E58B99}" dt="2023-05-08T07:18:48.561" v="3799" actId="167"/>
          <ac:picMkLst>
            <pc:docMk/>
            <pc:sldMk cId="3273922519" sldId="279"/>
            <ac:picMk id="16" creationId="{AE5D6704-7D01-B781-31B6-D6C1686BBCD2}"/>
          </ac:picMkLst>
        </pc:picChg>
        <pc:picChg chg="add mod">
          <ac:chgData name="Richard Chalk" userId="287f8aa4f4de1d19" providerId="LiveId" clId="{404ACD4A-D5E2-4191-B481-235526E58B99}" dt="2023-05-08T07:19:35.177" v="3847" actId="1038"/>
          <ac:picMkLst>
            <pc:docMk/>
            <pc:sldMk cId="3273922519" sldId="279"/>
            <ac:picMk id="17" creationId="{98677367-44ED-311D-F396-9462ADC552B6}"/>
          </ac:picMkLst>
        </pc:picChg>
        <pc:picChg chg="add mod">
          <ac:chgData name="Richard Chalk" userId="287f8aa4f4de1d19" providerId="LiveId" clId="{404ACD4A-D5E2-4191-B481-235526E58B99}" dt="2023-05-08T07:24:38.322" v="3986" actId="167"/>
          <ac:picMkLst>
            <pc:docMk/>
            <pc:sldMk cId="3273922519" sldId="279"/>
            <ac:picMk id="21" creationId="{B986B258-1AE5-46F5-E44D-355CFECF4825}"/>
          </ac:picMkLst>
        </pc:picChg>
        <pc:picChg chg="mod">
          <ac:chgData name="Richard Chalk" userId="287f8aa4f4de1d19" providerId="LiveId" clId="{404ACD4A-D5E2-4191-B481-235526E58B99}" dt="2023-05-08T07:21:00.073" v="3912" actId="1076"/>
          <ac:picMkLst>
            <pc:docMk/>
            <pc:sldMk cId="3273922519" sldId="279"/>
            <ac:picMk id="1026" creationId="{4A375B15-9116-6A3C-CC44-B1592D39E539}"/>
          </ac:picMkLst>
        </pc:picChg>
        <pc:picChg chg="mod">
          <ac:chgData name="Richard Chalk" userId="287f8aa4f4de1d19" providerId="LiveId" clId="{404ACD4A-D5E2-4191-B481-235526E58B99}" dt="2023-05-08T07:21:03.975" v="3919" actId="1036"/>
          <ac:picMkLst>
            <pc:docMk/>
            <pc:sldMk cId="3273922519" sldId="279"/>
            <ac:picMk id="1028" creationId="{76935A8C-E054-AA8F-22EF-2C06707ACA4C}"/>
          </ac:picMkLst>
        </pc:picChg>
        <pc:picChg chg="mod">
          <ac:chgData name="Richard Chalk" userId="287f8aa4f4de1d19" providerId="LiveId" clId="{404ACD4A-D5E2-4191-B481-235526E58B99}" dt="2023-05-08T07:21:07.949" v="3921" actId="1036"/>
          <ac:picMkLst>
            <pc:docMk/>
            <pc:sldMk cId="3273922519" sldId="279"/>
            <ac:picMk id="1030" creationId="{AD4A3FC4-FE39-378A-1CCF-5B7D9219E3C2}"/>
          </ac:picMkLst>
        </pc:picChg>
        <pc:picChg chg="add mod">
          <ac:chgData name="Richard Chalk" userId="287f8aa4f4de1d19" providerId="LiveId" clId="{404ACD4A-D5E2-4191-B481-235526E58B99}" dt="2023-05-08T07:20:17.369" v="3874" actId="1038"/>
          <ac:picMkLst>
            <pc:docMk/>
            <pc:sldMk cId="3273922519" sldId="279"/>
            <ac:picMk id="13314" creationId="{E5DF1012-F6C3-6713-ACFB-C23E903B0BCA}"/>
          </ac:picMkLst>
        </pc:picChg>
        <pc:cxnChg chg="add mod">
          <ac:chgData name="Richard Chalk" userId="287f8aa4f4de1d19" providerId="LiveId" clId="{404ACD4A-D5E2-4191-B481-235526E58B99}" dt="2023-05-08T07:20:56.064" v="3911" actId="1036"/>
          <ac:cxnSpMkLst>
            <pc:docMk/>
            <pc:sldMk cId="3273922519" sldId="279"/>
            <ac:cxnSpMk id="18" creationId="{1B17966C-FAA1-55B8-71C5-673A003A0FF8}"/>
          </ac:cxnSpMkLst>
        </pc:cxnChg>
      </pc:sldChg>
      <pc:sldChg chg="addSp delSp modSp add mod">
        <pc:chgData name="Richard Chalk" userId="287f8aa4f4de1d19" providerId="LiveId" clId="{404ACD4A-D5E2-4191-B481-235526E58B99}" dt="2023-05-08T14:45:13.494" v="7361" actId="1076"/>
        <pc:sldMkLst>
          <pc:docMk/>
          <pc:sldMk cId="2955502535" sldId="280"/>
        </pc:sldMkLst>
        <pc:spChg chg="add mod">
          <ac:chgData name="Richard Chalk" userId="287f8aa4f4de1d19" providerId="LiveId" clId="{404ACD4A-D5E2-4191-B481-235526E58B99}" dt="2023-05-08T06:59:27.477" v="3011" actId="207"/>
          <ac:spMkLst>
            <pc:docMk/>
            <pc:sldMk cId="2955502535" sldId="280"/>
            <ac:spMk id="4" creationId="{8B4845E9-C559-F2F6-9C6D-EB58D76034DC}"/>
          </ac:spMkLst>
        </pc:spChg>
        <pc:spChg chg="mod">
          <ac:chgData name="Richard Chalk" userId="287f8aa4f4de1d19" providerId="LiveId" clId="{404ACD4A-D5E2-4191-B481-235526E58B99}" dt="2023-05-08T06:56:56.752" v="2980" actId="1035"/>
          <ac:spMkLst>
            <pc:docMk/>
            <pc:sldMk cId="2955502535" sldId="280"/>
            <ac:spMk id="6" creationId="{922EE5EF-7215-8E14-BF73-6B4A2625A832}"/>
          </ac:spMkLst>
        </pc:spChg>
        <pc:spChg chg="mod">
          <ac:chgData name="Richard Chalk" userId="287f8aa4f4de1d19" providerId="LiveId" clId="{404ACD4A-D5E2-4191-B481-235526E58B99}" dt="2023-05-08T06:57:01.511" v="2990" actId="1035"/>
          <ac:spMkLst>
            <pc:docMk/>
            <pc:sldMk cId="2955502535" sldId="28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59:55.440" v="3013"/>
          <ac:spMkLst>
            <pc:docMk/>
            <pc:sldMk cId="2955502535" sldId="280"/>
            <ac:spMk id="9" creationId="{40130904-E970-A934-9FEF-1C9AC217A776}"/>
          </ac:spMkLst>
        </pc:spChg>
        <pc:spChg chg="mod">
          <ac:chgData name="Richard Chalk" userId="287f8aa4f4de1d19" providerId="LiveId" clId="{404ACD4A-D5E2-4191-B481-235526E58B99}" dt="2023-05-08T06:53:57.978" v="2832" actId="20577"/>
          <ac:spMkLst>
            <pc:docMk/>
            <pc:sldMk cId="2955502535" sldId="28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4:33.205" v="7358" actId="113"/>
          <ac:spMkLst>
            <pc:docMk/>
            <pc:sldMk cId="2955502535" sldId="28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54:51.860" v="2915" actId="1076"/>
          <ac:picMkLst>
            <pc:docMk/>
            <pc:sldMk cId="2955502535" sldId="280"/>
            <ac:picMk id="3" creationId="{412B5447-793B-F298-1FD8-EE6DF96B897C}"/>
          </ac:picMkLst>
        </pc:picChg>
        <pc:picChg chg="add mod">
          <ac:chgData name="Richard Chalk" userId="287f8aa4f4de1d19" providerId="LiveId" clId="{404ACD4A-D5E2-4191-B481-235526E58B99}" dt="2023-05-08T06:58:44.377" v="2997" actId="1076"/>
          <ac:picMkLst>
            <pc:docMk/>
            <pc:sldMk cId="2955502535" sldId="280"/>
            <ac:picMk id="5" creationId="{CC8DB123-3CF7-51B6-1163-0FA84898A2C2}"/>
          </ac:picMkLst>
        </pc:picChg>
        <pc:picChg chg="mod">
          <ac:chgData name="Richard Chalk" userId="287f8aa4f4de1d19" providerId="LiveId" clId="{404ACD4A-D5E2-4191-B481-235526E58B99}" dt="2023-05-08T06:56:56.752" v="2980" actId="1035"/>
          <ac:picMkLst>
            <pc:docMk/>
            <pc:sldMk cId="2955502535" sldId="280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14:45:13.494" v="7361" actId="1076"/>
          <ac:picMkLst>
            <pc:docMk/>
            <pc:sldMk cId="2955502535" sldId="280"/>
            <ac:picMk id="1026" creationId="{A3A3593D-9303-F1C4-D607-0E785E5B8BCB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2" creationId="{4DE448AF-B804-9B3A-04C7-6CF04F7C097D}"/>
          </ac:picMkLst>
        </pc:picChg>
      </pc:sldChg>
      <pc:sldChg chg="add del">
        <pc:chgData name="Richard Chalk" userId="287f8aa4f4de1d19" providerId="LiveId" clId="{404ACD4A-D5E2-4191-B481-235526E58B99}" dt="2023-05-08T07:28:53.328" v="4073" actId="47"/>
        <pc:sldMkLst>
          <pc:docMk/>
          <pc:sldMk cId="3579784862" sldId="281"/>
        </pc:sldMkLst>
      </pc:sldChg>
      <pc:sldChg chg="addSp delSp modSp add mod modNotesTx">
        <pc:chgData name="Richard Chalk" userId="287f8aa4f4de1d19" providerId="LiveId" clId="{404ACD4A-D5E2-4191-B481-235526E58B99}" dt="2023-05-08T14:46:11.112" v="7419" actId="20577"/>
        <pc:sldMkLst>
          <pc:docMk/>
          <pc:sldMk cId="2015735665" sldId="282"/>
        </pc:sldMkLst>
        <pc:spChg chg="add mod">
          <ac:chgData name="Richard Chalk" userId="287f8aa4f4de1d19" providerId="LiveId" clId="{404ACD4A-D5E2-4191-B481-235526E58B99}" dt="2023-05-08T07:06:51.197" v="3296" actId="207"/>
          <ac:spMkLst>
            <pc:docMk/>
            <pc:sldMk cId="2015735665" sldId="282"/>
            <ac:spMk id="2" creationId="{94CF55A3-A758-6A69-BC44-6E5F4717B578}"/>
          </ac:spMkLst>
        </pc:spChg>
        <pc:spChg chg="del">
          <ac:chgData name="Richard Chalk" userId="287f8aa4f4de1d19" providerId="LiveId" clId="{404ACD4A-D5E2-4191-B481-235526E58B99}" dt="2023-05-08T07:00:56.956" v="3023" actId="478"/>
          <ac:spMkLst>
            <pc:docMk/>
            <pc:sldMk cId="2015735665" sldId="282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8" creationId="{414DEC07-4155-1F06-BED5-165EBC05551F}"/>
          </ac:spMkLst>
        </pc:spChg>
        <pc:spChg chg="add del">
          <ac:chgData name="Richard Chalk" userId="287f8aa4f4de1d19" providerId="LiveId" clId="{404ACD4A-D5E2-4191-B481-235526E58B99}" dt="2023-05-08T07:06:47.167" v="3295" actId="22"/>
          <ac:spMkLst>
            <pc:docMk/>
            <pc:sldMk cId="2015735665" sldId="282"/>
            <ac:spMk id="11" creationId="{4E13631A-AA84-1879-FD82-2C2989165225}"/>
          </ac:spMkLst>
        </pc:spChg>
        <pc:spChg chg="add mod">
          <ac:chgData name="Richard Chalk" userId="287f8aa4f4de1d19" providerId="LiveId" clId="{404ACD4A-D5E2-4191-B481-235526E58B99}" dt="2023-05-08T07:07:06.701" v="3300" actId="14100"/>
          <ac:spMkLst>
            <pc:docMk/>
            <pc:sldMk cId="2015735665" sldId="282"/>
            <ac:spMk id="12" creationId="{D4DEEF34-3D24-1262-A42D-7E428CE118B3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3" creationId="{ED496E6C-FDF8-6C58-137F-0FA0FCF57BF0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4" creationId="{D68EF376-E7B0-7E7A-BFB2-F39344B35DBD}"/>
          </ac:spMkLst>
        </pc:spChg>
        <pc:spChg chg="add mod">
          <ac:chgData name="Richard Chalk" userId="287f8aa4f4de1d19" providerId="LiveId" clId="{404ACD4A-D5E2-4191-B481-235526E58B99}" dt="2023-05-08T07:07:53.309" v="3329" actId="1038"/>
          <ac:spMkLst>
            <pc:docMk/>
            <pc:sldMk cId="2015735665" sldId="282"/>
            <ac:spMk id="15" creationId="{2F923B6E-7CEA-F559-19AC-EEC6D542828E}"/>
          </ac:spMkLst>
        </pc:spChg>
        <pc:spChg chg="add mod">
          <ac:chgData name="Richard Chalk" userId="287f8aa4f4de1d19" providerId="LiveId" clId="{404ACD4A-D5E2-4191-B481-235526E58B99}" dt="2023-05-08T07:08:06.844" v="3331" actId="1076"/>
          <ac:spMkLst>
            <pc:docMk/>
            <pc:sldMk cId="2015735665" sldId="282"/>
            <ac:spMk id="16" creationId="{847527F5-FDEA-E0BA-5492-24309C764384}"/>
          </ac:spMkLst>
        </pc:spChg>
        <pc:spChg chg="add mod">
          <ac:chgData name="Richard Chalk" userId="287f8aa4f4de1d19" providerId="LiveId" clId="{404ACD4A-D5E2-4191-B481-235526E58B99}" dt="2023-05-08T07:08:13.991" v="3333" actId="1076"/>
          <ac:spMkLst>
            <pc:docMk/>
            <pc:sldMk cId="2015735665" sldId="282"/>
            <ac:spMk id="17" creationId="{AD8857BB-4C8D-F9E7-2D6D-086A99F41431}"/>
          </ac:spMkLst>
        </pc:spChg>
        <pc:spChg chg="add mod">
          <ac:chgData name="Richard Chalk" userId="287f8aa4f4de1d19" providerId="LiveId" clId="{404ACD4A-D5E2-4191-B481-235526E58B99}" dt="2023-05-08T07:08:19.767" v="3335" actId="1076"/>
          <ac:spMkLst>
            <pc:docMk/>
            <pc:sldMk cId="2015735665" sldId="282"/>
            <ac:spMk id="18" creationId="{CD08C615-2BAD-8D79-7D5C-5DECE2C85323}"/>
          </ac:spMkLst>
        </pc:spChg>
        <pc:spChg chg="add mod">
          <ac:chgData name="Richard Chalk" userId="287f8aa4f4de1d19" providerId="LiveId" clId="{404ACD4A-D5E2-4191-B481-235526E58B99}" dt="2023-05-08T07:08:26.664" v="3337" actId="1076"/>
          <ac:spMkLst>
            <pc:docMk/>
            <pc:sldMk cId="2015735665" sldId="282"/>
            <ac:spMk id="19" creationId="{10C58C70-32D9-22E3-59E1-649D0FB1D792}"/>
          </ac:spMkLst>
        </pc:spChg>
        <pc:spChg chg="add mod">
          <ac:chgData name="Richard Chalk" userId="287f8aa4f4de1d19" providerId="LiveId" clId="{404ACD4A-D5E2-4191-B481-235526E58B99}" dt="2023-05-08T07:08:32.050" v="3339" actId="1076"/>
          <ac:spMkLst>
            <pc:docMk/>
            <pc:sldMk cId="2015735665" sldId="282"/>
            <ac:spMk id="20" creationId="{470C8267-6655-5E40-D552-E5056843DA39}"/>
          </ac:spMkLst>
        </pc:spChg>
        <pc:spChg chg="add mod">
          <ac:chgData name="Richard Chalk" userId="287f8aa4f4de1d19" providerId="LiveId" clId="{404ACD4A-D5E2-4191-B481-235526E58B99}" dt="2023-05-08T07:09:13.926" v="3379" actId="1076"/>
          <ac:spMkLst>
            <pc:docMk/>
            <pc:sldMk cId="2015735665" sldId="282"/>
            <ac:spMk id="21" creationId="{3E2B7609-FF42-CE57-1EAE-C7C9FBF2D642}"/>
          </ac:spMkLst>
        </pc:spChg>
        <pc:spChg chg="add mod">
          <ac:chgData name="Richard Chalk" userId="287f8aa4f4de1d19" providerId="LiveId" clId="{404ACD4A-D5E2-4191-B481-235526E58B99}" dt="2023-05-08T07:09:17.847" v="3381" actId="1076"/>
          <ac:spMkLst>
            <pc:docMk/>
            <pc:sldMk cId="2015735665" sldId="282"/>
            <ac:spMk id="22" creationId="{A0649A0F-E463-6CF3-A384-3593478351BE}"/>
          </ac:spMkLst>
        </pc:spChg>
        <pc:spChg chg="add mod">
          <ac:chgData name="Richard Chalk" userId="287f8aa4f4de1d19" providerId="LiveId" clId="{404ACD4A-D5E2-4191-B481-235526E58B99}" dt="2023-05-08T07:09:24.009" v="3383" actId="1076"/>
          <ac:spMkLst>
            <pc:docMk/>
            <pc:sldMk cId="2015735665" sldId="282"/>
            <ac:spMk id="23" creationId="{BA114037-C217-D6AC-CB30-65B4801F8053}"/>
          </ac:spMkLst>
        </pc:spChg>
        <pc:spChg chg="add del mod">
          <ac:chgData name="Richard Chalk" userId="287f8aa4f4de1d19" providerId="LiveId" clId="{404ACD4A-D5E2-4191-B481-235526E58B99}" dt="2023-05-08T07:09:27.821" v="3385"/>
          <ac:spMkLst>
            <pc:docMk/>
            <pc:sldMk cId="2015735665" sldId="282"/>
            <ac:spMk id="24" creationId="{A4F94EE9-3E4F-5D7E-3DFD-810CD736670C}"/>
          </ac:spMkLst>
        </pc:spChg>
        <pc:spChg chg="add mod">
          <ac:chgData name="Richard Chalk" userId="287f8aa4f4de1d19" providerId="LiveId" clId="{404ACD4A-D5E2-4191-B481-235526E58B99}" dt="2023-05-08T07:09:36.963" v="3395" actId="1037"/>
          <ac:spMkLst>
            <pc:docMk/>
            <pc:sldMk cId="2015735665" sldId="282"/>
            <ac:spMk id="25" creationId="{72610CD6-A082-37FE-797A-41C50D65486A}"/>
          </ac:spMkLst>
        </pc:spChg>
        <pc:spChg chg="add mod">
          <ac:chgData name="Richard Chalk" userId="287f8aa4f4de1d19" providerId="LiveId" clId="{404ACD4A-D5E2-4191-B481-235526E58B99}" dt="2023-05-08T07:09:45.987" v="3399" actId="1076"/>
          <ac:spMkLst>
            <pc:docMk/>
            <pc:sldMk cId="2015735665" sldId="282"/>
            <ac:spMk id="26" creationId="{738FEA60-429E-1C08-BDA7-3A33CDA1F183}"/>
          </ac:spMkLst>
        </pc:spChg>
        <pc:spChg chg="add mod">
          <ac:chgData name="Richard Chalk" userId="287f8aa4f4de1d19" providerId="LiveId" clId="{404ACD4A-D5E2-4191-B481-235526E58B99}" dt="2023-05-08T07:10:05.622" v="3402" actId="1076"/>
          <ac:spMkLst>
            <pc:docMk/>
            <pc:sldMk cId="2015735665" sldId="282"/>
            <ac:spMk id="27" creationId="{E4115D60-075A-8235-8D32-867B7463A63B}"/>
          </ac:spMkLst>
        </pc:spChg>
        <pc:spChg chg="add mod">
          <ac:chgData name="Richard Chalk" userId="287f8aa4f4de1d19" providerId="LiveId" clId="{404ACD4A-D5E2-4191-B481-235526E58B99}" dt="2023-05-08T07:10:11.755" v="3404" actId="1076"/>
          <ac:spMkLst>
            <pc:docMk/>
            <pc:sldMk cId="2015735665" sldId="282"/>
            <ac:spMk id="28" creationId="{A7FD0C65-CE1A-AA4A-CE06-5AE327A6AC86}"/>
          </ac:spMkLst>
        </pc:spChg>
        <pc:spChg chg="add mod">
          <ac:chgData name="Richard Chalk" userId="287f8aa4f4de1d19" providerId="LiveId" clId="{404ACD4A-D5E2-4191-B481-235526E58B99}" dt="2023-05-08T07:10:17" v="3406" actId="1076"/>
          <ac:spMkLst>
            <pc:docMk/>
            <pc:sldMk cId="2015735665" sldId="282"/>
            <ac:spMk id="29" creationId="{DC98D764-DE49-BD75-73F9-364A56B71399}"/>
          </ac:spMkLst>
        </pc:spChg>
        <pc:spChg chg="add mod">
          <ac:chgData name="Richard Chalk" userId="287f8aa4f4de1d19" providerId="LiveId" clId="{404ACD4A-D5E2-4191-B481-235526E58B99}" dt="2023-05-08T07:10:20.533" v="3408" actId="1076"/>
          <ac:spMkLst>
            <pc:docMk/>
            <pc:sldMk cId="2015735665" sldId="282"/>
            <ac:spMk id="30" creationId="{DC61C7D4-29A2-A688-F86A-64DAE48945B6}"/>
          </ac:spMkLst>
        </pc:spChg>
        <pc:spChg chg="add mod">
          <ac:chgData name="Richard Chalk" userId="287f8aa4f4de1d19" providerId="LiveId" clId="{404ACD4A-D5E2-4191-B481-235526E58B99}" dt="2023-05-08T07:10:31.172" v="3410" actId="1076"/>
          <ac:spMkLst>
            <pc:docMk/>
            <pc:sldMk cId="2015735665" sldId="282"/>
            <ac:spMk id="31" creationId="{BACACA51-C7F1-A9A6-ACAB-7BD9D5425CB0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2" creationId="{D5EB5772-8F5D-A64C-EE68-1D6F8EC7931B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3" creationId="{F5660AEC-A038-4EF7-4A54-93F4FCD6C8F6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4" creationId="{75E6E5CD-EF3C-A9BE-7685-1C5F1005B5C5}"/>
          </ac:spMkLst>
        </pc:spChg>
        <pc:spChg chg="add mod">
          <ac:chgData name="Richard Chalk" userId="287f8aa4f4de1d19" providerId="LiveId" clId="{404ACD4A-D5E2-4191-B481-235526E58B99}" dt="2023-05-08T07:11:51.997" v="3454" actId="113"/>
          <ac:spMkLst>
            <pc:docMk/>
            <pc:sldMk cId="2015735665" sldId="282"/>
            <ac:spMk id="35" creationId="{B296ACDA-3B6B-7FC7-6D44-5A456A7C13CA}"/>
          </ac:spMkLst>
        </pc:spChg>
        <pc:spChg chg="mod">
          <ac:chgData name="Richard Chalk" userId="287f8aa4f4de1d19" providerId="LiveId" clId="{404ACD4A-D5E2-4191-B481-235526E58B99}" dt="2023-05-08T07:09:59.555" v="3401" actId="6549"/>
          <ac:spMkLst>
            <pc:docMk/>
            <pc:sldMk cId="2015735665" sldId="28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5:32.327" v="7362" actId="20577"/>
          <ac:spMkLst>
            <pc:docMk/>
            <pc:sldMk cId="2015735665" sldId="28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7:00:55.337" v="3022" actId="478"/>
          <ac:picMkLst>
            <pc:docMk/>
            <pc:sldMk cId="2015735665" sldId="282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7:00:56.956" v="3023" actId="478"/>
          <ac:picMkLst>
            <pc:docMk/>
            <pc:sldMk cId="2015735665" sldId="282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7:00:54.705" v="3021" actId="478"/>
          <ac:picMkLst>
            <pc:docMk/>
            <pc:sldMk cId="2015735665" sldId="282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7:06:12.509" v="3233"/>
          <ac:picMkLst>
            <pc:docMk/>
            <pc:sldMk cId="2015735665" sldId="282"/>
            <ac:picMk id="9" creationId="{7646C35D-C453-1168-17DB-FC7D4BB21025}"/>
          </ac:picMkLst>
        </pc:picChg>
        <pc:picChg chg="add mod">
          <ac:chgData name="Richard Chalk" userId="287f8aa4f4de1d19" providerId="LiveId" clId="{404ACD4A-D5E2-4191-B481-235526E58B99}" dt="2023-05-08T07:09:42.311" v="3398" actId="1076"/>
          <ac:picMkLst>
            <pc:docMk/>
            <pc:sldMk cId="2015735665" sldId="282"/>
            <ac:picMk id="10242" creationId="{5BAC7CAE-7F23-9C92-107A-BDF128D8F425}"/>
          </ac:picMkLst>
        </pc:picChg>
      </pc:sldChg>
      <pc:sldChg chg="modSp add mod">
        <pc:chgData name="Richard Chalk" userId="287f8aa4f4de1d19" providerId="LiveId" clId="{404ACD4A-D5E2-4191-B481-235526E58B99}" dt="2023-05-08T07:28:39.121" v="4072" actId="6549"/>
        <pc:sldMkLst>
          <pc:docMk/>
          <pc:sldMk cId="940861891" sldId="283"/>
        </pc:sldMkLst>
        <pc:spChg chg="mod">
          <ac:chgData name="Richard Chalk" userId="287f8aa4f4de1d19" providerId="LiveId" clId="{404ACD4A-D5E2-4191-B481-235526E58B99}" dt="2023-05-08T07:28:39.121" v="4072" actId="6549"/>
          <ac:spMkLst>
            <pc:docMk/>
            <pc:sldMk cId="940861891" sldId="283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07:34:49.076" v="4171" actId="20577"/>
        <pc:sldMkLst>
          <pc:docMk/>
          <pc:sldMk cId="2577552193" sldId="284"/>
        </pc:sldMkLst>
        <pc:spChg chg="mod">
          <ac:chgData name="Richard Chalk" userId="287f8aa4f4de1d19" providerId="LiveId" clId="{404ACD4A-D5E2-4191-B481-235526E58B99}" dt="2023-05-08T07:34:49.076" v="4171" actId="20577"/>
          <ac:spMkLst>
            <pc:docMk/>
            <pc:sldMk cId="2577552193" sldId="28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8:32.472" v="7473" actId="20577"/>
        <pc:sldMkLst>
          <pc:docMk/>
          <pc:sldMk cId="2880876226" sldId="285"/>
        </pc:sldMkLst>
        <pc:spChg chg="del">
          <ac:chgData name="Richard Chalk" userId="287f8aa4f4de1d19" providerId="LiveId" clId="{404ACD4A-D5E2-4191-B481-235526E58B99}" dt="2023-05-08T08:05:15.918" v="4226" actId="478"/>
          <ac:spMkLst>
            <pc:docMk/>
            <pc:sldMk cId="2880876226" sldId="285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8:05:13.211" v="4222" actId="478"/>
          <ac:spMkLst>
            <pc:docMk/>
            <pc:sldMk cId="2880876226" sldId="285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8:05:14.542" v="4224" actId="478"/>
          <ac:spMkLst>
            <pc:docMk/>
            <pc:sldMk cId="2880876226" sldId="285"/>
            <ac:spMk id="8" creationId="{414DEC07-4155-1F06-BED5-165EBC05551F}"/>
          </ac:spMkLst>
        </pc:spChg>
        <pc:spChg chg="add mod">
          <ac:chgData name="Richard Chalk" userId="287f8aa4f4de1d19" providerId="LiveId" clId="{404ACD4A-D5E2-4191-B481-235526E58B99}" dt="2023-05-08T08:11:18.546" v="4885" actId="1076"/>
          <ac:spMkLst>
            <pc:docMk/>
            <pc:sldMk cId="2880876226" sldId="285"/>
            <ac:spMk id="9" creationId="{4A0C6D67-E437-E87A-C1B5-FB33F22C9DE0}"/>
          </ac:spMkLst>
        </pc:spChg>
        <pc:spChg chg="add mod">
          <ac:chgData name="Richard Chalk" userId="287f8aa4f4de1d19" providerId="LiveId" clId="{404ACD4A-D5E2-4191-B481-235526E58B99}" dt="2023-05-08T08:28:32.400" v="5277" actId="1035"/>
          <ac:spMkLst>
            <pc:docMk/>
            <pc:sldMk cId="2880876226" sldId="285"/>
            <ac:spMk id="13" creationId="{44B469C7-C6A9-BC09-09C8-91557AAD7037}"/>
          </ac:spMkLst>
        </pc:spChg>
        <pc:spChg chg="add mod">
          <ac:chgData name="Richard Chalk" userId="287f8aa4f4de1d19" providerId="LiveId" clId="{404ACD4A-D5E2-4191-B481-235526E58B99}" dt="2023-05-08T08:27:25.231" v="5233" actId="207"/>
          <ac:spMkLst>
            <pc:docMk/>
            <pc:sldMk cId="2880876226" sldId="285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08:43.752" v="4494" actId="20577"/>
          <ac:spMkLst>
            <pc:docMk/>
            <pc:sldMk cId="2880876226" sldId="285"/>
            <ac:spMk id="126" creationId="{00000000-0000-0000-0000-000000000000}"/>
          </ac:spMkLst>
        </pc:spChg>
        <pc:spChg chg="mod ord">
          <ac:chgData name="Richard Chalk" userId="287f8aa4f4de1d19" providerId="LiveId" clId="{404ACD4A-D5E2-4191-B481-235526E58B99}" dt="2023-05-08T08:27:27.899" v="5234" actId="207"/>
          <ac:spMkLst>
            <pc:docMk/>
            <pc:sldMk cId="2880876226" sldId="285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8:23:28.461" v="5134" actId="478"/>
          <ac:picMkLst>
            <pc:docMk/>
            <pc:sldMk cId="2880876226" sldId="285"/>
            <ac:picMk id="2" creationId="{C8661307-E78A-480A-8A9E-536E36F944B1}"/>
          </ac:picMkLst>
        </pc:picChg>
        <pc:picChg chg="del">
          <ac:chgData name="Richard Chalk" userId="287f8aa4f4de1d19" providerId="LiveId" clId="{404ACD4A-D5E2-4191-B481-235526E58B99}" dt="2023-05-08T08:05:13.956" v="4223" actId="478"/>
          <ac:picMkLst>
            <pc:docMk/>
            <pc:sldMk cId="2880876226" sldId="285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8:05:15.127" v="4225" actId="478"/>
          <ac:picMkLst>
            <pc:docMk/>
            <pc:sldMk cId="2880876226" sldId="285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8:05:12.005" v="4221" actId="478"/>
          <ac:picMkLst>
            <pc:docMk/>
            <pc:sldMk cId="2880876226" sldId="285"/>
            <ac:picMk id="7" creationId="{CEC64844-CE72-C0AF-4CFF-5012EAA0D6C4}"/>
          </ac:picMkLst>
        </pc:picChg>
        <pc:picChg chg="add del mod">
          <ac:chgData name="Richard Chalk" userId="287f8aa4f4de1d19" providerId="LiveId" clId="{404ACD4A-D5E2-4191-B481-235526E58B99}" dt="2023-05-08T08:11:10.783" v="4884" actId="478"/>
          <ac:picMkLst>
            <pc:docMk/>
            <pc:sldMk cId="2880876226" sldId="285"/>
            <ac:picMk id="10" creationId="{4018879E-AC18-19EE-1EC0-631AF31D49DB}"/>
          </ac:picMkLst>
        </pc:picChg>
        <pc:picChg chg="add mod">
          <ac:chgData name="Richard Chalk" userId="287f8aa4f4de1d19" providerId="LiveId" clId="{404ACD4A-D5E2-4191-B481-235526E58B99}" dt="2023-05-08T08:28:32.400" v="5277" actId="1035"/>
          <ac:picMkLst>
            <pc:docMk/>
            <pc:sldMk cId="2880876226" sldId="285"/>
            <ac:picMk id="11" creationId="{D2D6BC9C-411A-34A7-8174-34D7367366CF}"/>
          </ac:picMkLst>
        </pc:picChg>
        <pc:picChg chg="add mod">
          <ac:chgData name="Richard Chalk" userId="287f8aa4f4de1d19" providerId="LiveId" clId="{404ACD4A-D5E2-4191-B481-235526E58B99}" dt="2023-05-08T08:26:53.028" v="5188" actId="1076"/>
          <ac:picMkLst>
            <pc:docMk/>
            <pc:sldMk cId="2880876226" sldId="285"/>
            <ac:picMk id="15" creationId="{157F4925-D878-FCFB-A81F-036DEC8E0A41}"/>
          </ac:picMkLst>
        </pc:picChg>
        <pc:picChg chg="add mod">
          <ac:chgData name="Richard Chalk" userId="287f8aa4f4de1d19" providerId="LiveId" clId="{404ACD4A-D5E2-4191-B481-235526E58B99}" dt="2023-05-08T08:28:25.405" v="5261"/>
          <ac:picMkLst>
            <pc:docMk/>
            <pc:sldMk cId="2880876226" sldId="285"/>
            <ac:picMk id="16" creationId="{32112FB8-A320-C52C-EB8E-87BAB49D9016}"/>
          </ac:picMkLst>
        </pc:picChg>
        <pc:picChg chg="add mod">
          <ac:chgData name="Richard Chalk" userId="287f8aa4f4de1d19" providerId="LiveId" clId="{404ACD4A-D5E2-4191-B481-235526E58B99}" dt="2023-05-08T08:10:49.298" v="4865" actId="1076"/>
          <ac:picMkLst>
            <pc:docMk/>
            <pc:sldMk cId="2880876226" sldId="285"/>
            <ac:picMk id="15362" creationId="{4B80E4F8-EDE5-D1B8-3304-262AD624B0F4}"/>
          </ac:picMkLst>
        </pc:picChg>
        <pc:picChg chg="add mod">
          <ac:chgData name="Richard Chalk" userId="287f8aa4f4de1d19" providerId="LiveId" clId="{404ACD4A-D5E2-4191-B481-235526E58B99}" dt="2023-05-08T08:24:21.422" v="5136" actId="1076"/>
          <ac:picMkLst>
            <pc:docMk/>
            <pc:sldMk cId="2880876226" sldId="285"/>
            <ac:picMk id="15364" creationId="{F0439FB1-8EC7-B2BD-E78E-E8BFA7A19516}"/>
          </ac:picMkLst>
        </pc:picChg>
        <pc:picChg chg="add mod">
          <ac:chgData name="Richard Chalk" userId="287f8aa4f4de1d19" providerId="LiveId" clId="{404ACD4A-D5E2-4191-B481-235526E58B99}" dt="2023-05-08T08:24:38.472" v="5138" actId="1076"/>
          <ac:picMkLst>
            <pc:docMk/>
            <pc:sldMk cId="2880876226" sldId="285"/>
            <ac:picMk id="15366" creationId="{555D17FC-D1EF-40C0-4D2D-3B740A98D9DB}"/>
          </ac:picMkLst>
        </pc:picChg>
      </pc:sldChg>
      <pc:sldChg chg="addSp delSp modSp add mod ord modNotesTx">
        <pc:chgData name="Richard Chalk" userId="287f8aa4f4de1d19" providerId="LiveId" clId="{404ACD4A-D5E2-4191-B481-235526E58B99}" dt="2023-05-08T14:47:44.026" v="7427" actId="20577"/>
        <pc:sldMkLst>
          <pc:docMk/>
          <pc:sldMk cId="0" sldId="286"/>
        </pc:sldMkLst>
        <pc:spChg chg="del">
          <ac:chgData name="Richard Chalk" userId="287f8aa4f4de1d19" providerId="LiveId" clId="{404ACD4A-D5E2-4191-B481-235526E58B99}" dt="2023-05-08T08:14:12.482" v="4903" actId="478"/>
          <ac:spMkLst>
            <pc:docMk/>
            <pc:sldMk cId="0" sldId="286"/>
            <ac:spMk id="2" creationId="{FA8BEA5A-30D0-1A09-CFD8-AD419FFAF9EA}"/>
          </ac:spMkLst>
        </pc:spChg>
        <pc:spChg chg="add mod">
          <ac:chgData name="Richard Chalk" userId="287f8aa4f4de1d19" providerId="LiveId" clId="{404ACD4A-D5E2-4191-B481-235526E58B99}" dt="2023-05-08T08:14:20.794" v="4905"/>
          <ac:spMkLst>
            <pc:docMk/>
            <pc:sldMk cId="0" sldId="286"/>
            <ac:spMk id="3" creationId="{252DAE51-C83E-9F48-791E-C98508B01C9C}"/>
          </ac:spMkLst>
        </pc:spChg>
        <pc:spChg chg="add mod">
          <ac:chgData name="Richard Chalk" userId="287f8aa4f4de1d19" providerId="LiveId" clId="{404ACD4A-D5E2-4191-B481-235526E58B99}" dt="2023-05-08T08:16:23.127" v="4937" actId="1076"/>
          <ac:spMkLst>
            <pc:docMk/>
            <pc:sldMk cId="0" sldId="286"/>
            <ac:spMk id="5" creationId="{42273D16-D95B-4DC6-E3B6-69893A19D5B0}"/>
          </ac:spMkLst>
        </pc:spChg>
        <pc:spChg chg="add mod">
          <ac:chgData name="Richard Chalk" userId="287f8aa4f4de1d19" providerId="LiveId" clId="{404ACD4A-D5E2-4191-B481-235526E58B99}" dt="2023-05-08T08:28:23.430" v="5260" actId="1035"/>
          <ac:spMkLst>
            <pc:docMk/>
            <pc:sldMk cId="0" sldId="286"/>
            <ac:spMk id="6" creationId="{26740D0F-DFD4-795F-29FC-6725F5174900}"/>
          </ac:spMkLst>
        </pc:spChg>
        <pc:spChg chg="del">
          <ac:chgData name="Richard Chalk" userId="287f8aa4f4de1d19" providerId="LiveId" clId="{404ACD4A-D5E2-4191-B481-235526E58B99}" dt="2023-05-08T08:14:20.442" v="4904" actId="478"/>
          <ac:spMkLst>
            <pc:docMk/>
            <pc:sldMk cId="0" sldId="286"/>
            <ac:spMk id="509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22:40.721" v="5129" actId="207"/>
          <ac:spMkLst>
            <pc:docMk/>
            <pc:sldMk cId="0" sldId="286"/>
            <ac:spMk id="510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16:23.127" v="4937" actId="1076"/>
          <ac:picMkLst>
            <pc:docMk/>
            <pc:sldMk cId="0" sldId="286"/>
            <ac:picMk id="4" creationId="{2B2D194C-EB6B-AF17-F600-D1622A659D3E}"/>
          </ac:picMkLst>
        </pc:picChg>
        <pc:picChg chg="add mod">
          <ac:chgData name="Richard Chalk" userId="287f8aa4f4de1d19" providerId="LiveId" clId="{404ACD4A-D5E2-4191-B481-235526E58B99}" dt="2023-05-08T08:28:23.430" v="5260" actId="1035"/>
          <ac:picMkLst>
            <pc:docMk/>
            <pc:sldMk cId="0" sldId="286"/>
            <ac:picMk id="7" creationId="{76A5094F-6910-941F-D0EB-46CE9E652B10}"/>
          </ac:picMkLst>
        </pc:picChg>
        <pc:picChg chg="add mod">
          <ac:chgData name="Richard Chalk" userId="287f8aa4f4de1d19" providerId="LiveId" clId="{404ACD4A-D5E2-4191-B481-235526E58B99}" dt="2023-05-08T08:23:04.260" v="5130"/>
          <ac:picMkLst>
            <pc:docMk/>
            <pc:sldMk cId="0" sldId="286"/>
            <ac:picMk id="8" creationId="{10D82F70-717C-32C3-0985-CC66610A7157}"/>
          </ac:picMkLst>
        </pc:picChg>
        <pc:picChg chg="add mod">
          <ac:chgData name="Richard Chalk" userId="287f8aa4f4de1d19" providerId="LiveId" clId="{404ACD4A-D5E2-4191-B481-235526E58B99}" dt="2023-05-08T08:28:18.009" v="5240"/>
          <ac:picMkLst>
            <pc:docMk/>
            <pc:sldMk cId="0" sldId="286"/>
            <ac:picMk id="9" creationId="{645288E1-377E-4418-9391-F9307D92DE63}"/>
          </ac:picMkLst>
        </pc:picChg>
      </pc:sldChg>
      <pc:sldChg chg="modSp add mod">
        <pc:chgData name="Richard Chalk" userId="287f8aa4f4de1d19" providerId="LiveId" clId="{404ACD4A-D5E2-4191-B481-235526E58B99}" dt="2023-05-08T08:29:42.144" v="5321" actId="20577"/>
        <pc:sldMkLst>
          <pc:docMk/>
          <pc:sldMk cId="1944858822" sldId="287"/>
        </pc:sldMkLst>
        <pc:spChg chg="mod">
          <ac:chgData name="Richard Chalk" userId="287f8aa4f4de1d19" providerId="LiveId" clId="{404ACD4A-D5E2-4191-B481-235526E58B99}" dt="2023-05-08T08:29:42.144" v="5321" actId="20577"/>
          <ac:spMkLst>
            <pc:docMk/>
            <pc:sldMk cId="1944858822" sldId="287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08:44:00.264" v="5751" actId="113"/>
        <pc:sldMkLst>
          <pc:docMk/>
          <pc:sldMk cId="897587156" sldId="288"/>
        </pc:sldMkLst>
        <pc:spChg chg="add mod">
          <ac:chgData name="Richard Chalk" userId="287f8aa4f4de1d19" providerId="LiveId" clId="{404ACD4A-D5E2-4191-B481-235526E58B99}" dt="2023-05-08T08:32:42.917" v="5450" actId="20577"/>
          <ac:spMkLst>
            <pc:docMk/>
            <pc:sldMk cId="897587156" sldId="288"/>
            <ac:spMk id="5" creationId="{38E3D0ED-9D91-52EF-3045-04F55B2C41E6}"/>
          </ac:spMkLst>
        </pc:spChg>
        <pc:spChg chg="add mod">
          <ac:chgData name="Richard Chalk" userId="287f8aa4f4de1d19" providerId="LiveId" clId="{404ACD4A-D5E2-4191-B481-235526E58B99}" dt="2023-05-08T08:33:03.361" v="5514" actId="20577"/>
          <ac:spMkLst>
            <pc:docMk/>
            <pc:sldMk cId="897587156" sldId="288"/>
            <ac:spMk id="7" creationId="{4477D5B8-0271-B704-FB42-AA157C6D9A12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9" creationId="{4A0C6D67-E437-E87A-C1B5-FB33F22C9DE0}"/>
          </ac:spMkLst>
        </pc:spChg>
        <pc:spChg chg="add del">
          <ac:chgData name="Richard Chalk" userId="287f8aa4f4de1d19" providerId="LiveId" clId="{404ACD4A-D5E2-4191-B481-235526E58B99}" dt="2023-05-08T08:35:03.384" v="5516" actId="22"/>
          <ac:spMkLst>
            <pc:docMk/>
            <pc:sldMk cId="897587156" sldId="288"/>
            <ac:spMk id="10" creationId="{0F376D93-79E7-9B24-02D1-D77B2C7F44D7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13" creationId="{44B469C7-C6A9-BC09-09C8-91557AAD7037}"/>
          </ac:spMkLst>
        </pc:spChg>
        <pc:spChg chg="del">
          <ac:chgData name="Richard Chalk" userId="287f8aa4f4de1d19" providerId="LiveId" clId="{404ACD4A-D5E2-4191-B481-235526E58B99}" dt="2023-05-08T08:29:25.249" v="5283" actId="478"/>
          <ac:spMkLst>
            <pc:docMk/>
            <pc:sldMk cId="897587156" sldId="288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35:11.676" v="5520" actId="20577"/>
          <ac:spMkLst>
            <pc:docMk/>
            <pc:sldMk cId="897587156" sldId="28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4:00.264" v="5751" actId="113"/>
          <ac:spMkLst>
            <pc:docMk/>
            <pc:sldMk cId="897587156" sldId="28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28:34.886" v="5278"/>
          <ac:picMkLst>
            <pc:docMk/>
            <pc:sldMk cId="897587156" sldId="288"/>
            <ac:picMk id="2" creationId="{43C86121-7DEC-4C89-FB35-94C68E50876E}"/>
          </ac:picMkLst>
        </pc:picChg>
        <pc:picChg chg="add mod">
          <ac:chgData name="Richard Chalk" userId="287f8aa4f4de1d19" providerId="LiveId" clId="{404ACD4A-D5E2-4191-B481-235526E58B99}" dt="2023-05-08T08:29:20.126" v="5281" actId="1076"/>
          <ac:picMkLst>
            <pc:docMk/>
            <pc:sldMk cId="897587156" sldId="288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8:32:28.462" v="5416"/>
          <ac:picMkLst>
            <pc:docMk/>
            <pc:sldMk cId="897587156" sldId="288"/>
            <ac:picMk id="4" creationId="{837B6141-5FCF-480F-8D46-C462B4D488B6}"/>
          </ac:picMkLst>
        </pc:picChg>
        <pc:picChg chg="add mod">
          <ac:chgData name="Richard Chalk" userId="287f8aa4f4de1d19" providerId="LiveId" clId="{404ACD4A-D5E2-4191-B481-235526E58B99}" dt="2023-05-08T08:32:55.952" v="5500" actId="1036"/>
          <ac:picMkLst>
            <pc:docMk/>
            <pc:sldMk cId="897587156" sldId="288"/>
            <ac:picMk id="6" creationId="{CF36C53C-2C6D-C716-5B2E-2072C94E0AB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1" creationId="{D2D6BC9C-411A-34A7-8174-34D7367366CF}"/>
          </ac:picMkLst>
        </pc:picChg>
        <pc:picChg chg="del">
          <ac:chgData name="Richard Chalk" userId="287f8aa4f4de1d19" providerId="LiveId" clId="{404ACD4A-D5E2-4191-B481-235526E58B99}" dt="2023-05-08T08:29:24.317" v="5282" actId="478"/>
          <ac:picMkLst>
            <pc:docMk/>
            <pc:sldMk cId="897587156" sldId="288"/>
            <ac:picMk id="15" creationId="{157F4925-D878-FCFB-A81F-036DEC8E0A41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2" creationId="{4B80E4F8-EDE5-D1B8-3304-262AD624B0F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4" creationId="{F0439FB1-8EC7-B2BD-E78E-E8BFA7A19516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6" creationId="{555D17FC-D1EF-40C0-4D2D-3B740A98D9DB}"/>
          </ac:picMkLst>
        </pc:picChg>
      </pc:sldChg>
      <pc:sldChg chg="modSp add mod modNotesTx">
        <pc:chgData name="Richard Chalk" userId="287f8aa4f4de1d19" providerId="LiveId" clId="{404ACD4A-D5E2-4191-B481-235526E58B99}" dt="2023-05-08T08:50:12.887" v="6177" actId="20577"/>
        <pc:sldMkLst>
          <pc:docMk/>
          <pc:sldMk cId="1608595304" sldId="289"/>
        </pc:sldMkLst>
        <pc:spChg chg="mod">
          <ac:chgData name="Richard Chalk" userId="287f8aa4f4de1d19" providerId="LiveId" clId="{404ACD4A-D5E2-4191-B481-235526E58B99}" dt="2023-05-08T08:38:17.724" v="5593" actId="20577"/>
          <ac:spMkLst>
            <pc:docMk/>
            <pc:sldMk cId="1608595304" sldId="289"/>
            <ac:spMk id="5" creationId="{38E3D0ED-9D91-52EF-3045-04F55B2C41E6}"/>
          </ac:spMkLst>
        </pc:spChg>
        <pc:spChg chg="mod">
          <ac:chgData name="Richard Chalk" userId="287f8aa4f4de1d19" providerId="LiveId" clId="{404ACD4A-D5E2-4191-B481-235526E58B99}" dt="2023-05-08T08:44:23.764" v="5761"/>
          <ac:spMkLst>
            <pc:docMk/>
            <pc:sldMk cId="1608595304" sldId="289"/>
            <ac:spMk id="7" creationId="{4477D5B8-0271-B704-FB42-AA157C6D9A12}"/>
          </ac:spMkLst>
        </pc:spChg>
        <pc:spChg chg="mod">
          <ac:chgData name="Richard Chalk" userId="287f8aa4f4de1d19" providerId="LiveId" clId="{404ACD4A-D5E2-4191-B481-235526E58B99}" dt="2023-05-08T08:35:15.715" v="5523" actId="20577"/>
          <ac:spMkLst>
            <pc:docMk/>
            <pc:sldMk cId="1608595304" sldId="28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50:12.887" v="6177" actId="20577"/>
          <ac:spMkLst>
            <pc:docMk/>
            <pc:sldMk cId="1608595304" sldId="289"/>
            <ac:spMk id="127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9:35.022" v="7482" actId="20577"/>
        <pc:sldMkLst>
          <pc:docMk/>
          <pc:sldMk cId="1483189853" sldId="290"/>
        </pc:sldMkLst>
        <pc:spChg chg="mod">
          <ac:chgData name="Richard Chalk" userId="287f8aa4f4de1d19" providerId="LiveId" clId="{404ACD4A-D5E2-4191-B481-235526E58B99}" dt="2023-05-08T08:48:21.205" v="6117" actId="1035"/>
          <ac:spMkLst>
            <pc:docMk/>
            <pc:sldMk cId="1483189853" sldId="290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8:48:07.809" v="6095" actId="478"/>
          <ac:spMkLst>
            <pc:docMk/>
            <pc:sldMk cId="1483189853" sldId="290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8:46:47.742" v="5893" actId="20577"/>
          <ac:spMkLst>
            <pc:docMk/>
            <pc:sldMk cId="1483189853" sldId="290"/>
            <ac:spMk id="9" creationId="{8CA20D26-B083-DCDE-3E31-1D1EA64F9029}"/>
          </ac:spMkLst>
        </pc:spChg>
        <pc:spChg chg="add mod">
          <ac:chgData name="Richard Chalk" userId="287f8aa4f4de1d19" providerId="LiveId" clId="{404ACD4A-D5E2-4191-B481-235526E58B99}" dt="2023-05-08T14:49:35.022" v="7482" actId="20577"/>
          <ac:spMkLst>
            <pc:docMk/>
            <pc:sldMk cId="1483189853" sldId="290"/>
            <ac:spMk id="11" creationId="{6A1CE1D1-3B73-92B2-55A2-F2E446A93B8D}"/>
          </ac:spMkLst>
        </pc:spChg>
        <pc:spChg chg="mod">
          <ac:chgData name="Richard Chalk" userId="287f8aa4f4de1d19" providerId="LiveId" clId="{404ACD4A-D5E2-4191-B481-235526E58B99}" dt="2023-05-08T08:44:49.673" v="5780" actId="5793"/>
          <ac:spMkLst>
            <pc:docMk/>
            <pc:sldMk cId="1483189853" sldId="29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6:52.674" v="5894" actId="14100"/>
          <ac:spMkLst>
            <pc:docMk/>
            <pc:sldMk cId="1483189853" sldId="29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8:44:37.997" v="5762" actId="478"/>
          <ac:picMkLst>
            <pc:docMk/>
            <pc:sldMk cId="1483189853" sldId="290"/>
            <ac:picMk id="3" creationId="{125F7134-8E07-9696-709E-126A55B1E3FF}"/>
          </ac:picMkLst>
        </pc:picChg>
        <pc:picChg chg="mod">
          <ac:chgData name="Richard Chalk" userId="287f8aa4f4de1d19" providerId="LiveId" clId="{404ACD4A-D5E2-4191-B481-235526E58B99}" dt="2023-05-08T08:48:21.205" v="6117" actId="1035"/>
          <ac:picMkLst>
            <pc:docMk/>
            <pc:sldMk cId="1483189853" sldId="290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8:45:45.750" v="5834" actId="478"/>
          <ac:picMkLst>
            <pc:docMk/>
            <pc:sldMk cId="1483189853" sldId="290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8:44:38.489" v="5763"/>
          <ac:picMkLst>
            <pc:docMk/>
            <pc:sldMk cId="1483189853" sldId="290"/>
            <ac:picMk id="8" creationId="{976E7A5A-3D80-09CA-C401-D6BFB4806EF1}"/>
          </ac:picMkLst>
        </pc:picChg>
        <pc:picChg chg="add mod">
          <ac:chgData name="Richard Chalk" userId="287f8aa4f4de1d19" providerId="LiveId" clId="{404ACD4A-D5E2-4191-B481-235526E58B99}" dt="2023-05-08T08:48:36.570" v="6165" actId="1037"/>
          <ac:picMkLst>
            <pc:docMk/>
            <pc:sldMk cId="1483189853" sldId="290"/>
            <ac:picMk id="10" creationId="{CE448479-1EA7-8432-C6C8-48A10365D4BD}"/>
          </ac:picMkLst>
        </pc:picChg>
      </pc:sldChg>
      <pc:sldChg chg="modSp add mod">
        <pc:chgData name="Richard Chalk" userId="287f8aa4f4de1d19" providerId="LiveId" clId="{404ACD4A-D5E2-4191-B481-235526E58B99}" dt="2023-05-08T08:49:28.813" v="6175" actId="20577"/>
        <pc:sldMkLst>
          <pc:docMk/>
          <pc:sldMk cId="3979350157" sldId="291"/>
        </pc:sldMkLst>
        <pc:spChg chg="mod">
          <ac:chgData name="Richard Chalk" userId="287f8aa4f4de1d19" providerId="LiveId" clId="{404ACD4A-D5E2-4191-B481-235526E58B99}" dt="2023-05-08T08:49:28.813" v="6175" actId="20577"/>
          <ac:spMkLst>
            <pc:docMk/>
            <pc:sldMk cId="3979350157" sldId="291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50:21.263" v="7538" actId="20577"/>
        <pc:sldMkLst>
          <pc:docMk/>
          <pc:sldMk cId="1363437650" sldId="292"/>
        </pc:sldMkLst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9:45:56.563" v="6408" actId="20577"/>
          <ac:spMkLst>
            <pc:docMk/>
            <pc:sldMk cId="1363437650" sldId="292"/>
            <ac:spMk id="8" creationId="{983B9055-71D5-8FBF-AAA7-48438816D5D4}"/>
          </ac:spMkLst>
        </pc:spChg>
        <pc:spChg chg="mod">
          <ac:chgData name="Richard Chalk" userId="287f8aa4f4de1d19" providerId="LiveId" clId="{404ACD4A-D5E2-4191-B481-235526E58B99}" dt="2023-05-08T09:39:53.405" v="6257" actId="20577"/>
          <ac:spMkLst>
            <pc:docMk/>
            <pc:sldMk cId="1363437650" sldId="29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44:53.467" v="6371" actId="6549"/>
          <ac:spMkLst>
            <pc:docMk/>
            <pc:sldMk cId="1363437650" sldId="29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1:35.404" v="6283" actId="478"/>
          <ac:picMkLst>
            <pc:docMk/>
            <pc:sldMk cId="1363437650" sldId="292"/>
            <ac:picMk id="3" creationId="{125F7134-8E07-9696-709E-126A55B1E3FF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9:50:51.488" v="6602"/>
          <ac:picMkLst>
            <pc:docMk/>
            <pc:sldMk cId="1363437650" sldId="292"/>
            <ac:picMk id="9" creationId="{2D275FE6-218B-0EF1-431D-A4D555A8516F}"/>
          </ac:picMkLst>
        </pc:picChg>
        <pc:picChg chg="add mod">
          <ac:chgData name="Richard Chalk" userId="287f8aa4f4de1d19" providerId="LiveId" clId="{404ACD4A-D5E2-4191-B481-235526E58B99}" dt="2023-05-08T09:42:30.246" v="6299" actId="1076"/>
          <ac:picMkLst>
            <pc:docMk/>
            <pc:sldMk cId="1363437650" sldId="292"/>
            <ac:picMk id="17410" creationId="{5A4A729C-66E4-C61D-8416-E63C163F31D7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9:55:01.331" v="6850" actId="6549"/>
        <pc:sldMkLst>
          <pc:docMk/>
          <pc:sldMk cId="3619287749" sldId="293"/>
        </pc:sldMkLst>
        <pc:spChg chg="mod">
          <ac:chgData name="Richard Chalk" userId="287f8aa4f4de1d19" providerId="LiveId" clId="{404ACD4A-D5E2-4191-B481-235526E58B99}" dt="2023-05-08T09:48:04.379" v="6479" actId="20577"/>
          <ac:spMkLst>
            <pc:docMk/>
            <pc:sldMk cId="3619287749" sldId="293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55:01.331" v="6850" actId="6549"/>
          <ac:spMkLst>
            <pc:docMk/>
            <pc:sldMk cId="3619287749" sldId="293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8:34.226" v="6490" actId="478"/>
          <ac:picMkLst>
            <pc:docMk/>
            <pc:sldMk cId="3619287749" sldId="293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8:35.433" v="6491" actId="478"/>
          <ac:picMkLst>
            <pc:docMk/>
            <pc:sldMk cId="3619287749" sldId="293"/>
            <ac:picMk id="6" creationId="{CF36C53C-2C6D-C716-5B2E-2072C94E0AB4}"/>
          </ac:picMkLst>
        </pc:picChg>
        <pc:picChg chg="add del mod">
          <ac:chgData name="Richard Chalk" userId="287f8aa4f4de1d19" providerId="LiveId" clId="{404ACD4A-D5E2-4191-B481-235526E58B99}" dt="2023-05-08T09:49:00.369" v="6495" actId="478"/>
          <ac:picMkLst>
            <pc:docMk/>
            <pc:sldMk cId="3619287749" sldId="293"/>
            <ac:picMk id="8" creationId="{63627305-7E31-8703-2F95-75C43A7C9FFE}"/>
          </ac:picMkLst>
        </pc:picChg>
        <pc:picChg chg="add mod">
          <ac:chgData name="Richard Chalk" userId="287f8aa4f4de1d19" providerId="LiveId" clId="{404ACD4A-D5E2-4191-B481-235526E58B99}" dt="2023-05-08T09:49:07.711" v="6509" actId="1037"/>
          <ac:picMkLst>
            <pc:docMk/>
            <pc:sldMk cId="3619287749" sldId="293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51:08.307" v="7546" actId="20577"/>
        <pc:sldMkLst>
          <pc:docMk/>
          <pc:sldMk cId="3057935187" sldId="294"/>
        </pc:sldMkLst>
        <pc:spChg chg="mod">
          <ac:chgData name="Richard Chalk" userId="287f8aa4f4de1d19" providerId="LiveId" clId="{404ACD4A-D5E2-4191-B481-235526E58B99}" dt="2023-05-08T09:51:17.348" v="6624" actId="20577"/>
          <ac:spMkLst>
            <pc:docMk/>
            <pc:sldMk cId="3057935187" sldId="294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1:08.307" v="7546" actId="20577"/>
          <ac:spMkLst>
            <pc:docMk/>
            <pc:sldMk cId="3057935187" sldId="294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51:02.897" v="6604" actId="478"/>
          <ac:picMkLst>
            <pc:docMk/>
            <pc:sldMk cId="3057935187" sldId="294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9:51:07.465" v="6605"/>
          <ac:picMkLst>
            <pc:docMk/>
            <pc:sldMk cId="3057935187" sldId="294"/>
            <ac:picMk id="4" creationId="{1DF112CC-7DA6-51DC-84CF-5C3A75A17B85}"/>
          </ac:picMkLst>
        </pc:picChg>
        <pc:picChg chg="add mod">
          <ac:chgData name="Richard Chalk" userId="287f8aa4f4de1d19" providerId="LiveId" clId="{404ACD4A-D5E2-4191-B481-235526E58B99}" dt="2023-05-08T09:51:51.769" v="6630" actId="1076"/>
          <ac:picMkLst>
            <pc:docMk/>
            <pc:sldMk cId="3057935187" sldId="294"/>
            <ac:picMk id="8" creationId="{C92C8598-7AA0-C350-4971-2FA305D5528F}"/>
          </ac:picMkLst>
        </pc:picChg>
        <pc:picChg chg="del">
          <ac:chgData name="Richard Chalk" userId="287f8aa4f4de1d19" providerId="LiveId" clId="{404ACD4A-D5E2-4191-B481-235526E58B99}" dt="2023-05-08T09:51:43.850" v="6627" actId="478"/>
          <ac:picMkLst>
            <pc:docMk/>
            <pc:sldMk cId="3057935187" sldId="294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1:39:12.152" v="6999" actId="113"/>
        <pc:sldMkLst>
          <pc:docMk/>
          <pc:sldMk cId="1028571296" sldId="295"/>
        </pc:sldMkLst>
        <pc:spChg chg="del">
          <ac:chgData name="Richard Chalk" userId="287f8aa4f4de1d19" providerId="LiveId" clId="{404ACD4A-D5E2-4191-B481-235526E58B99}" dt="2023-05-08T11:30:31.096" v="6889" actId="478"/>
          <ac:spMkLst>
            <pc:docMk/>
            <pc:sldMk cId="1028571296" sldId="295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11:31:36.979" v="6925" actId="478"/>
          <ac:spMkLst>
            <pc:docMk/>
            <pc:sldMk cId="1028571296" sldId="295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11:37:00.017" v="6990" actId="1076"/>
          <ac:spMkLst>
            <pc:docMk/>
            <pc:sldMk cId="1028571296" sldId="295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1:29:43.732" v="6885" actId="20577"/>
          <ac:spMkLst>
            <pc:docMk/>
            <pc:sldMk cId="1028571296" sldId="29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1:39:12.152" v="6999" actId="113"/>
          <ac:spMkLst>
            <pc:docMk/>
            <pc:sldMk cId="1028571296" sldId="295"/>
            <ac:spMk id="127" creationId="{00000000-0000-0000-0000-000000000000}"/>
          </ac:spMkLst>
        </pc:spChg>
        <pc:graphicFrameChg chg="add del mod modGraphic">
          <ac:chgData name="Richard Chalk" userId="287f8aa4f4de1d19" providerId="LiveId" clId="{404ACD4A-D5E2-4191-B481-235526E58B99}" dt="2023-05-08T11:30:06.619" v="6888" actId="478"/>
          <ac:graphicFrameMkLst>
            <pc:docMk/>
            <pc:sldMk cId="1028571296" sldId="295"/>
            <ac:graphicFrameMk id="3" creationId="{D0FB3D33-974A-F9E3-BF9B-CA2ACC1E9730}"/>
          </ac:graphicFrameMkLst>
        </pc:graphicFrameChg>
        <pc:picChg chg="del">
          <ac:chgData name="Richard Chalk" userId="287f8aa4f4de1d19" providerId="LiveId" clId="{404ACD4A-D5E2-4191-B481-235526E58B99}" dt="2023-05-08T11:29:46.446" v="6886" actId="478"/>
          <ac:picMkLst>
            <pc:docMk/>
            <pc:sldMk cId="1028571296" sldId="295"/>
            <ac:picMk id="4" creationId="{1DF112CC-7DA6-51DC-84CF-5C3A75A17B85}"/>
          </ac:picMkLst>
        </pc:picChg>
        <pc:picChg chg="del">
          <ac:chgData name="Richard Chalk" userId="287f8aa4f4de1d19" providerId="LiveId" clId="{404ACD4A-D5E2-4191-B481-235526E58B99}" dt="2023-05-08T09:57:49.611" v="6861" actId="478"/>
          <ac:picMkLst>
            <pc:docMk/>
            <pc:sldMk cId="1028571296" sldId="295"/>
            <ac:picMk id="8" creationId="{C92C8598-7AA0-C350-4971-2FA305D5528F}"/>
          </ac:picMkLst>
        </pc:picChg>
        <pc:picChg chg="add mod">
          <ac:chgData name="Richard Chalk" userId="287f8aa4f4de1d19" providerId="LiveId" clId="{404ACD4A-D5E2-4191-B481-235526E58B99}" dt="2023-05-08T11:37:18.310" v="6993" actId="167"/>
          <ac:picMkLst>
            <pc:docMk/>
            <pc:sldMk cId="1028571296" sldId="295"/>
            <ac:picMk id="10" creationId="{52BBE65E-7041-77B6-0C42-A7F15E46A5A4}"/>
          </ac:picMkLst>
        </pc:picChg>
      </pc:sldChg>
      <pc:sldChg chg="addSp modSp add mod">
        <pc:chgData name="Richard Chalk" userId="287f8aa4f4de1d19" providerId="LiveId" clId="{404ACD4A-D5E2-4191-B481-235526E58B99}" dt="2023-05-08T14:52:31.790" v="7550" actId="6549"/>
        <pc:sldMkLst>
          <pc:docMk/>
          <pc:sldMk cId="813653697" sldId="296"/>
        </pc:sldMkLst>
        <pc:spChg chg="add mod">
          <ac:chgData name="Richard Chalk" userId="287f8aa4f4de1d19" providerId="LiveId" clId="{404ACD4A-D5E2-4191-B481-235526E58B99}" dt="2023-05-08T11:37:22.084" v="6994"/>
          <ac:spMkLst>
            <pc:docMk/>
            <pc:sldMk cId="813653697" sldId="296"/>
            <ac:spMk id="4" creationId="{F3FF1DED-8200-5F77-7C48-B8DE53F8AE58}"/>
          </ac:spMkLst>
        </pc:spChg>
        <pc:spChg chg="mod">
          <ac:chgData name="Richard Chalk" userId="287f8aa4f4de1d19" providerId="LiveId" clId="{404ACD4A-D5E2-4191-B481-235526E58B99}" dt="2023-05-08T11:33:14.810" v="6951" actId="5793"/>
          <ac:spMkLst>
            <pc:docMk/>
            <pc:sldMk cId="813653697" sldId="29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31.790" v="7550" actId="6549"/>
          <ac:spMkLst>
            <pc:docMk/>
            <pc:sldMk cId="813653697" sldId="296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37:22.084" v="6994"/>
          <ac:picMkLst>
            <pc:docMk/>
            <pc:sldMk cId="813653697" sldId="296"/>
            <ac:picMk id="3" creationId="{128B4801-90B9-386F-C048-5D7E630C9CC4}"/>
          </ac:picMkLst>
        </pc:picChg>
      </pc:sldChg>
      <pc:sldChg chg="modSp add mod">
        <pc:chgData name="Richard Chalk" userId="287f8aa4f4de1d19" providerId="LiveId" clId="{404ACD4A-D5E2-4191-B481-235526E58B99}" dt="2023-05-08T15:15:27.906" v="7561" actId="20577"/>
        <pc:sldMkLst>
          <pc:docMk/>
          <pc:sldMk cId="3365389252" sldId="297"/>
        </pc:sldMkLst>
        <pc:spChg chg="mod">
          <ac:chgData name="Richard Chalk" userId="287f8aa4f4de1d19" providerId="LiveId" clId="{404ACD4A-D5E2-4191-B481-235526E58B99}" dt="2023-05-08T15:15:27.906" v="7561" actId="20577"/>
          <ac:spMkLst>
            <pc:docMk/>
            <pc:sldMk cId="3365389252" sldId="297"/>
            <ac:spMk id="118" creationId="{00000000-0000-0000-0000-000000000000}"/>
          </ac:spMkLst>
        </pc:spChg>
      </pc:sldChg>
      <pc:sldChg chg="addSp modSp add mod">
        <pc:chgData name="Richard Chalk" userId="287f8aa4f4de1d19" providerId="LiveId" clId="{404ACD4A-D5E2-4191-B481-235526E58B99}" dt="2023-05-08T15:15:34.502" v="7573" actId="20577"/>
        <pc:sldMkLst>
          <pc:docMk/>
          <pc:sldMk cId="1928615260" sldId="298"/>
        </pc:sldMkLst>
        <pc:spChg chg="add mod">
          <ac:chgData name="Richard Chalk" userId="287f8aa4f4de1d19" providerId="LiveId" clId="{404ACD4A-D5E2-4191-B481-235526E58B99}" dt="2023-05-08T11:49:08.865" v="7184" actId="14100"/>
          <ac:spMkLst>
            <pc:docMk/>
            <pc:sldMk cId="1928615260" sldId="298"/>
            <ac:spMk id="4" creationId="{DF70D83C-F9B3-572A-E005-46D94D645517}"/>
          </ac:spMkLst>
        </pc:spChg>
        <pc:spChg chg="mod">
          <ac:chgData name="Richard Chalk" userId="287f8aa4f4de1d19" providerId="LiveId" clId="{404ACD4A-D5E2-4191-B481-235526E58B99}" dt="2023-05-08T11:43:04.952" v="7004" actId="14100"/>
          <ac:spMkLst>
            <pc:docMk/>
            <pc:sldMk cId="1928615260" sldId="298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5:15:34.502" v="7573" actId="20577"/>
          <ac:spMkLst>
            <pc:docMk/>
            <pc:sldMk cId="1928615260" sldId="29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48.491" v="7551" actId="113"/>
          <ac:spMkLst>
            <pc:docMk/>
            <pc:sldMk cId="1928615260" sldId="29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45:26.827" v="7068" actId="1035"/>
          <ac:picMkLst>
            <pc:docMk/>
            <pc:sldMk cId="1928615260" sldId="298"/>
            <ac:picMk id="3" creationId="{7D2D9FE5-FF26-1D71-1635-54A73637416C}"/>
          </ac:picMkLst>
        </pc:picChg>
      </pc:sldChg>
      <pc:sldChg chg="addSp modSp add modNotes">
        <pc:chgData name="Richard Chalk" userId="287f8aa4f4de1d19" providerId="LiveId" clId="{404ACD4A-D5E2-4191-B481-235526E58B99}" dt="2023-05-08T15:21:50.871" v="7615"/>
        <pc:sldMkLst>
          <pc:docMk/>
          <pc:sldMk cId="0" sldId="299"/>
        </pc:sldMkLst>
        <pc:spChg chg="add mod">
          <ac:chgData name="Richard Chalk" userId="287f8aa4f4de1d19" providerId="LiveId" clId="{404ACD4A-D5E2-4191-B481-235526E58B99}" dt="2023-05-08T15:21:50.871" v="7615"/>
          <ac:spMkLst>
            <pc:docMk/>
            <pc:sldMk cId="0" sldId="299"/>
            <ac:spMk id="3" creationId="{C94366A8-7AB2-EE66-341E-A1BD0A71168D}"/>
          </ac:spMkLst>
        </pc:spChg>
        <pc:picChg chg="add mod">
          <ac:chgData name="Richard Chalk" userId="287f8aa4f4de1d19" providerId="LiveId" clId="{404ACD4A-D5E2-4191-B481-235526E58B99}" dt="2023-05-08T15:21:50.871" v="7615"/>
          <ac:picMkLst>
            <pc:docMk/>
            <pc:sldMk cId="0" sldId="299"/>
            <ac:picMk id="2" creationId="{8C6E6EBD-F315-E39C-D9AB-5F0DBF704255}"/>
          </ac:picMkLst>
        </pc:picChg>
      </pc:sldChg>
      <pc:sldChg chg="modSp add del mod">
        <pc:chgData name="Richard Chalk" userId="287f8aa4f4de1d19" providerId="LiveId" clId="{404ACD4A-D5E2-4191-B481-235526E58B99}" dt="2023-05-08T15:15:07.290" v="7558" actId="47"/>
        <pc:sldMkLst>
          <pc:docMk/>
          <pc:sldMk cId="375525908" sldId="299"/>
        </pc:sldMkLst>
        <pc:spChg chg="mod">
          <ac:chgData name="Richard Chalk" userId="287f8aa4f4de1d19" providerId="LiveId" clId="{404ACD4A-D5E2-4191-B481-235526E58B99}" dt="2023-05-08T14:55:37.223" v="7555" actId="20577"/>
          <ac:spMkLst>
            <pc:docMk/>
            <pc:sldMk cId="375525908" sldId="299"/>
            <ac:spMk id="126" creationId="{00000000-0000-0000-0000-000000000000}"/>
          </ac:spMkLst>
        </pc:spChg>
      </pc:sldChg>
      <pc:sldChg chg="addSp modSp add mod ord modNotes">
        <pc:chgData name="Richard Chalk" userId="287f8aa4f4de1d19" providerId="LiveId" clId="{404ACD4A-D5E2-4191-B481-235526E58B99}" dt="2023-05-08T15:22:01.667" v="7622" actId="20577"/>
        <pc:sldMkLst>
          <pc:docMk/>
          <pc:sldMk cId="0" sldId="300"/>
        </pc:sldMkLst>
        <pc:spChg chg="add mod">
          <ac:chgData name="Richard Chalk" userId="287f8aa4f4de1d19" providerId="LiveId" clId="{404ACD4A-D5E2-4191-B481-235526E58B99}" dt="2023-05-08T15:22:01.667" v="7622" actId="20577"/>
          <ac:spMkLst>
            <pc:docMk/>
            <pc:sldMk cId="0" sldId="300"/>
            <ac:spMk id="2" creationId="{B4819245-4329-76A9-2AA2-39F62299A7AA}"/>
          </ac:spMkLst>
        </pc:spChg>
      </pc:sldChg>
      <pc:sldChg chg="add ord modNotes">
        <pc:chgData name="Richard Chalk" userId="287f8aa4f4de1d19" providerId="LiveId" clId="{404ACD4A-D5E2-4191-B481-235526E58B99}" dt="2023-05-08T15:21:14.463" v="7591"/>
        <pc:sldMkLst>
          <pc:docMk/>
          <pc:sldMk cId="0" sldId="301"/>
        </pc:sldMkLst>
      </pc:sldChg>
      <pc:sldChg chg="addSp delSp modSp add modNotes">
        <pc:chgData name="Richard Chalk" userId="287f8aa4f4de1d19" providerId="LiveId" clId="{404ACD4A-D5E2-4191-B481-235526E58B99}" dt="2023-05-08T15:23:08.726" v="7625" actId="478"/>
        <pc:sldMkLst>
          <pc:docMk/>
          <pc:sldMk cId="0" sldId="302"/>
        </pc:sldMkLst>
        <pc:spChg chg="add del mod">
          <ac:chgData name="Richard Chalk" userId="287f8aa4f4de1d19" providerId="LiveId" clId="{404ACD4A-D5E2-4191-B481-235526E58B99}" dt="2023-05-08T15:23:08.726" v="7625" actId="478"/>
          <ac:spMkLst>
            <pc:docMk/>
            <pc:sldMk cId="0" sldId="302"/>
            <ac:spMk id="3" creationId="{5A30C94A-1158-C617-35E0-EAFD9DF40DA2}"/>
          </ac:spMkLst>
        </pc:spChg>
        <pc:picChg chg="add del mod">
          <ac:chgData name="Richard Chalk" userId="287f8aa4f4de1d19" providerId="LiveId" clId="{404ACD4A-D5E2-4191-B481-235526E58B99}" dt="2023-05-08T15:23:08.726" v="7625" actId="478"/>
          <ac:picMkLst>
            <pc:docMk/>
            <pc:sldMk cId="0" sldId="302"/>
            <ac:picMk id="2" creationId="{C06C7205-4E60-71BA-9919-42FB592564D5}"/>
          </ac:picMkLst>
        </pc:picChg>
      </pc:sldChg>
      <pc:sldChg chg="add">
        <pc:chgData name="Richard Chalk" userId="287f8aa4f4de1d19" providerId="LiveId" clId="{404ACD4A-D5E2-4191-B481-235526E58B99}" dt="2023-05-08T15:22:55.026" v="7624"/>
        <pc:sldMkLst>
          <pc:docMk/>
          <pc:sldMk cId="3949611291" sldId="303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4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5"/>
        </pc:sldMkLst>
      </pc:sldChg>
      <pc:sldChg chg="add ord modNotes">
        <pc:chgData name="Richard Chalk" userId="287f8aa4f4de1d19" providerId="LiveId" clId="{404ACD4A-D5E2-4191-B481-235526E58B99}" dt="2023-05-08T15:23:27.650" v="7627"/>
        <pc:sldMkLst>
          <pc:docMk/>
          <pc:sldMk cId="0" sldId="306"/>
        </pc:sldMkLst>
      </pc:sldChg>
      <pc:sldChg chg="addSp delSp modSp add mod modNotes">
        <pc:chgData name="Richard Chalk" userId="287f8aa4f4de1d19" providerId="LiveId" clId="{404ACD4A-D5E2-4191-B481-235526E58B99}" dt="2023-05-08T15:19:33.184" v="7588" actId="21"/>
        <pc:sldMkLst>
          <pc:docMk/>
          <pc:sldMk cId="0" sldId="307"/>
        </pc:sldMkLst>
        <pc:spChg chg="add del mod">
          <ac:chgData name="Richard Chalk" userId="287f8aa4f4de1d19" providerId="LiveId" clId="{404ACD4A-D5E2-4191-B481-235526E58B99}" dt="2023-05-08T15:19:33.184" v="7588" actId="21"/>
          <ac:spMkLst>
            <pc:docMk/>
            <pc:sldMk cId="0" sldId="307"/>
            <ac:spMk id="3" creationId="{F1018BE9-C9A5-0252-EE60-6E9A4F0F3954}"/>
          </ac:spMkLst>
        </pc:spChg>
        <pc:picChg chg="add del mod">
          <ac:chgData name="Richard Chalk" userId="287f8aa4f4de1d19" providerId="LiveId" clId="{404ACD4A-D5E2-4191-B481-235526E58B99}" dt="2023-05-08T15:19:33.184" v="7588" actId="21"/>
          <ac:picMkLst>
            <pc:docMk/>
            <pc:sldMk cId="0" sldId="307"/>
            <ac:picMk id="2" creationId="{3A861199-1F0A-EE51-5490-CB077F008991}"/>
          </ac:picMkLst>
        </pc:picChg>
      </pc:sldChg>
      <pc:sldChg chg="modSp add mod">
        <pc:chgData name="Richard Chalk" userId="287f8aa4f4de1d19" providerId="LiveId" clId="{404ACD4A-D5E2-4191-B481-235526E58B99}" dt="2023-05-08T15:15:09.996" v="7560" actId="27636"/>
        <pc:sldMkLst>
          <pc:docMk/>
          <pc:sldMk cId="0" sldId="308"/>
        </pc:sldMkLst>
        <pc:spChg chg="mod">
          <ac:chgData name="Richard Chalk" userId="287f8aa4f4de1d19" providerId="LiveId" clId="{404ACD4A-D5E2-4191-B481-235526E58B99}" dt="2023-05-08T15:15:09.996" v="7560" actId="27636"/>
          <ac:spMkLst>
            <pc:docMk/>
            <pc:sldMk cId="0" sldId="308"/>
            <ac:spMk id="727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1:40.765" v="7614" actId="20577"/>
        <pc:sldMkLst>
          <pc:docMk/>
          <pc:sldMk cId="3213385662" sldId="309"/>
        </pc:sldMkLst>
        <pc:spChg chg="mod">
          <ac:chgData name="Richard Chalk" userId="287f8aa4f4de1d19" providerId="LiveId" clId="{404ACD4A-D5E2-4191-B481-235526E58B99}" dt="2023-05-08T15:21:40.765" v="761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3:37.380" v="7633" actId="20577"/>
        <pc:sldMkLst>
          <pc:docMk/>
          <pc:sldMk cId="2116107592" sldId="310"/>
        </pc:sldMkLst>
        <pc:spChg chg="mod">
          <ac:chgData name="Richard Chalk" userId="287f8aa4f4de1d19" providerId="LiveId" clId="{404ACD4A-D5E2-4191-B481-235526E58B99}" dt="2023-05-08T15:23:37.380" v="7633" actId="20577"/>
          <ac:spMkLst>
            <pc:docMk/>
            <pc:sldMk cId="2116107592" sldId="310"/>
            <ac:spMk id="118" creationId="{00000000-0000-0000-0000-000000000000}"/>
          </ac:spMkLst>
        </pc:spChg>
      </pc:sldChg>
    </pc:docChg>
  </pc:docChgLst>
  <pc:docChgLst>
    <pc:chgData name="Richard Chalk" userId="287f8aa4f4de1d19" providerId="LiveId" clId="{BD53261F-0264-4974-833A-AA83AF7FF0B6}"/>
    <pc:docChg chg="undo custSel addSld delSld modSld">
      <pc:chgData name="Richard Chalk" userId="287f8aa4f4de1d19" providerId="LiveId" clId="{BD53261F-0264-4974-833A-AA83AF7FF0B6}" dt="2023-06-21T12:53:46.378" v="2505" actId="6549"/>
      <pc:docMkLst>
        <pc:docMk/>
      </pc:docMkLst>
      <pc:sldChg chg="addSp delSp modSp mod modNotesTx">
        <pc:chgData name="Richard Chalk" userId="287f8aa4f4de1d19" providerId="LiveId" clId="{BD53261F-0264-4974-833A-AA83AF7FF0B6}" dt="2023-06-21T12:38:36.736" v="2167" actId="207"/>
        <pc:sldMkLst>
          <pc:docMk/>
          <pc:sldMk cId="0" sldId="299"/>
        </pc:sldMkLst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2" creationId="{9051565A-8E39-A297-2029-0B7623EF3BD3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3" creationId="{426E05AE-B033-9CA0-3126-5672581842E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4" creationId="{0A14450F-2BE6-F748-2529-C87D76BD88E9}"/>
          </ac:spMkLst>
        </pc:spChg>
        <pc:spChg chg="mod">
          <ac:chgData name="Richard Chalk" userId="287f8aa4f4de1d19" providerId="LiveId" clId="{BD53261F-0264-4974-833A-AA83AF7FF0B6}" dt="2023-06-21T12:38:36.736" v="2167" actId="207"/>
          <ac:spMkLst>
            <pc:docMk/>
            <pc:sldMk cId="0" sldId="299"/>
            <ac:spMk id="8" creationId="{7A08CD1E-4C90-50E0-01D6-BAB4795911B6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9" creationId="{11D57251-A74C-3065-CC7C-4152AC9DA77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0" creationId="{4FF9230B-E433-7E21-2A76-A9D15F0DA332}"/>
          </ac:spMkLst>
        </pc:spChg>
        <pc:spChg chg="del">
          <ac:chgData name="Richard Chalk" userId="287f8aa4f4de1d19" providerId="LiveId" clId="{BD53261F-0264-4974-833A-AA83AF7FF0B6}" dt="2023-06-21T05:06:58.522" v="24" actId="478"/>
          <ac:spMkLst>
            <pc:docMk/>
            <pc:sldMk cId="0" sldId="299"/>
            <ac:spMk id="11" creationId="{DDD5A5BE-A2AB-D9F2-0243-FFC6541D1485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2" creationId="{39F59C29-9404-1DFB-24B8-7F6D861E253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3" creationId="{C612D6F0-BDCD-D070-F775-9ED10F3EE6D1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4" creationId="{BD519E45-258C-3869-F44D-4911B66D761B}"/>
          </ac:spMkLst>
        </pc:spChg>
        <pc:spChg chg="add mod">
          <ac:chgData name="Richard Chalk" userId="287f8aa4f4de1d19" providerId="LiveId" clId="{BD53261F-0264-4974-833A-AA83AF7FF0B6}" dt="2023-06-21T12:36:12.721" v="2141" actId="6549"/>
          <ac:spMkLst>
            <pc:docMk/>
            <pc:sldMk cId="0" sldId="299"/>
            <ac:spMk id="18" creationId="{CBF4E8CD-055F-8FAC-58DB-DB42DE1E6C1D}"/>
          </ac:spMkLst>
        </pc:spChg>
        <pc:spChg chg="add del">
          <ac:chgData name="Richard Chalk" userId="287f8aa4f4de1d19" providerId="LiveId" clId="{BD53261F-0264-4974-833A-AA83AF7FF0B6}" dt="2023-06-21T05:18:10.682" v="234" actId="22"/>
          <ac:spMkLst>
            <pc:docMk/>
            <pc:sldMk cId="0" sldId="299"/>
            <ac:spMk id="20" creationId="{86A9854A-F1C0-61E5-DB71-26448C9A53FB}"/>
          </ac:spMkLst>
        </pc:spChg>
        <pc:spChg chg="mod">
          <ac:chgData name="Richard Chalk" userId="287f8aa4f4de1d19" providerId="LiveId" clId="{BD53261F-0264-4974-833A-AA83AF7FF0B6}" dt="2023-06-21T12:38:08.993" v="2151" actId="2057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BD53261F-0264-4974-833A-AA83AF7FF0B6}" dt="2023-06-21T05:25:20.720" v="387" actId="1038"/>
          <ac:picMkLst>
            <pc:docMk/>
            <pc:sldMk cId="0" sldId="299"/>
            <ac:picMk id="21" creationId="{1B8AA42F-ACD4-7A8D-2D04-74F65ED2DCB1}"/>
          </ac:picMkLst>
        </pc:picChg>
        <pc:picChg chg="add mod">
          <ac:chgData name="Richard Chalk" userId="287f8aa4f4de1d19" providerId="LiveId" clId="{BD53261F-0264-4974-833A-AA83AF7FF0B6}" dt="2023-06-21T12:36:16.649" v="2143" actId="1038"/>
          <ac:picMkLst>
            <pc:docMk/>
            <pc:sldMk cId="0" sldId="299"/>
            <ac:picMk id="22" creationId="{53FCFF29-1F86-5077-300D-DF8167D1E2EF}"/>
          </ac:picMkLst>
        </pc:picChg>
      </pc:sldChg>
      <pc:sldChg chg="modSp mod">
        <pc:chgData name="Richard Chalk" userId="287f8aa4f4de1d19" providerId="LiveId" clId="{BD53261F-0264-4974-833A-AA83AF7FF0B6}" dt="2023-06-21T05:06:47.890" v="22" actId="20577"/>
        <pc:sldMkLst>
          <pc:docMk/>
          <pc:sldMk cId="3213385662" sldId="309"/>
        </pc:sldMkLst>
        <pc:spChg chg="mod">
          <ac:chgData name="Richard Chalk" userId="287f8aa4f4de1d19" providerId="LiveId" clId="{BD53261F-0264-4974-833A-AA83AF7FF0B6}" dt="2023-06-21T05:06:47.890" v="22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719809809" sldId="37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156168738" sldId="45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470308878" sldId="455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717774040" sldId="456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321716781" sldId="457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17808149" sldId="458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754945797" sldId="459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42913731" sldId="460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932187929" sldId="461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638792043" sldId="462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959964470" sldId="463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691793169" sldId="46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455506460" sldId="465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379899295" sldId="467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660900992" sldId="468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739976794" sldId="469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8369903" sldId="470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111746129" sldId="471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172989122" sldId="472"/>
        </pc:sldMkLst>
      </pc:sldChg>
      <pc:sldChg chg="new del">
        <pc:chgData name="Richard Chalk" userId="287f8aa4f4de1d19" providerId="LiveId" clId="{BD53261F-0264-4974-833A-AA83AF7FF0B6}" dt="2023-06-21T12:50:22.793" v="2427" actId="47"/>
        <pc:sldMkLst>
          <pc:docMk/>
          <pc:sldMk cId="2655922240" sldId="473"/>
        </pc:sldMkLst>
      </pc:sldChg>
      <pc:sldChg chg="addSp delSp modSp add mod modNotesTx">
        <pc:chgData name="Richard Chalk" userId="287f8aa4f4de1d19" providerId="LiveId" clId="{BD53261F-0264-4974-833A-AA83AF7FF0B6}" dt="2023-06-21T12:39:23.048" v="2172" actId="14100"/>
        <pc:sldMkLst>
          <pc:docMk/>
          <pc:sldMk cId="892267867" sldId="474"/>
        </pc:sldMkLst>
        <pc:spChg chg="add mod">
          <ac:chgData name="Richard Chalk" userId="287f8aa4f4de1d19" providerId="LiveId" clId="{BD53261F-0264-4974-833A-AA83AF7FF0B6}" dt="2023-06-21T12:39:23.048" v="2172" actId="14100"/>
          <ac:spMkLst>
            <pc:docMk/>
            <pc:sldMk cId="892267867" sldId="474"/>
            <ac:spMk id="2" creationId="{2CED0939-2445-F1A3-21AE-0A535344DD5D}"/>
          </ac:spMkLst>
        </pc:spChg>
        <pc:spChg chg="add mod">
          <ac:chgData name="Richard Chalk" userId="287f8aa4f4de1d19" providerId="LiveId" clId="{BD53261F-0264-4974-833A-AA83AF7FF0B6}" dt="2023-06-21T09:00:05.791" v="806" actId="21"/>
          <ac:spMkLst>
            <pc:docMk/>
            <pc:sldMk cId="892267867" sldId="474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5:56:06.552" v="496" actId="20577"/>
          <ac:spMkLst>
            <pc:docMk/>
            <pc:sldMk cId="892267867" sldId="474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05:18:52.449" v="255" actId="478"/>
          <ac:spMkLst>
            <pc:docMk/>
            <pc:sldMk cId="892267867" sldId="474"/>
            <ac:spMk id="8" creationId="{7A08CD1E-4C90-50E0-01D6-BAB4795911B6}"/>
          </ac:spMkLst>
        </pc:spChg>
        <pc:spChg chg="add mod">
          <ac:chgData name="Richard Chalk" userId="287f8aa4f4de1d19" providerId="LiveId" clId="{BD53261F-0264-4974-833A-AA83AF7FF0B6}" dt="2023-06-21T09:00:26.914" v="813" actId="113"/>
          <ac:spMkLst>
            <pc:docMk/>
            <pc:sldMk cId="892267867" sldId="474"/>
            <ac:spMk id="13" creationId="{5CF27FB5-ED98-C38F-CDBF-D46947BB8F14}"/>
          </ac:spMkLst>
        </pc:spChg>
        <pc:spChg chg="del">
          <ac:chgData name="Richard Chalk" userId="287f8aa4f4de1d19" providerId="LiveId" clId="{BD53261F-0264-4974-833A-AA83AF7FF0B6}" dt="2023-06-21T05:18:25.898" v="252" actId="478"/>
          <ac:spMkLst>
            <pc:docMk/>
            <pc:sldMk cId="892267867" sldId="474"/>
            <ac:spMk id="16" creationId="{96566620-CF4E-3E72-DF17-BDE7523AD6EA}"/>
          </ac:spMkLst>
        </pc:spChg>
        <pc:spChg chg="del">
          <ac:chgData name="Richard Chalk" userId="287f8aa4f4de1d19" providerId="LiveId" clId="{BD53261F-0264-4974-833A-AA83AF7FF0B6}" dt="2023-06-21T05:18:30.096" v="253" actId="478"/>
          <ac:spMkLst>
            <pc:docMk/>
            <pc:sldMk cId="892267867" sldId="474"/>
            <ac:spMk id="18" creationId="{CBF4E8CD-055F-8FAC-58DB-DB42DE1E6C1D}"/>
          </ac:spMkLst>
        </pc:spChg>
        <pc:spChg chg="del">
          <ac:chgData name="Richard Chalk" userId="287f8aa4f4de1d19" providerId="LiveId" clId="{BD53261F-0264-4974-833A-AA83AF7FF0B6}" dt="2023-06-21T05:18:50.826" v="254" actId="478"/>
          <ac:spMkLst>
            <pc:docMk/>
            <pc:sldMk cId="892267867" sldId="474"/>
            <ac:spMk id="658" creationId="{00000000-0000-0000-0000-000000000000}"/>
          </ac:spMkLst>
        </pc:spChg>
        <pc:picChg chg="add mod">
          <ac:chgData name="Richard Chalk" userId="287f8aa4f4de1d19" providerId="LiveId" clId="{BD53261F-0264-4974-833A-AA83AF7FF0B6}" dt="2023-06-21T05:25:29.030" v="394" actId="1036"/>
          <ac:picMkLst>
            <pc:docMk/>
            <pc:sldMk cId="892267867" sldId="474"/>
            <ac:picMk id="9" creationId="{7004119C-2EEA-FFA0-C122-6888D8A1EB13}"/>
          </ac:picMkLst>
        </pc:picChg>
        <pc:picChg chg="add mod">
          <ac:chgData name="Richard Chalk" userId="287f8aa4f4de1d19" providerId="LiveId" clId="{BD53261F-0264-4974-833A-AA83AF7FF0B6}" dt="2023-06-21T05:29:05.128" v="478" actId="1037"/>
          <ac:picMkLst>
            <pc:docMk/>
            <pc:sldMk cId="892267867" sldId="474"/>
            <ac:picMk id="10" creationId="{8468BF85-5761-0A34-326E-206C9D75D00D}"/>
          </ac:picMkLst>
        </pc:picChg>
        <pc:picChg chg="add mod">
          <ac:chgData name="Richard Chalk" userId="287f8aa4f4de1d19" providerId="LiveId" clId="{BD53261F-0264-4974-833A-AA83AF7FF0B6}" dt="2023-06-21T05:30:27.506" v="485" actId="14100"/>
          <ac:picMkLst>
            <pc:docMk/>
            <pc:sldMk cId="892267867" sldId="474"/>
            <ac:picMk id="11" creationId="{FB8FC169-B893-869F-1AE2-8B680A6044DA}"/>
          </ac:picMkLst>
        </pc:picChg>
        <pc:picChg chg="add del mod">
          <ac:chgData name="Richard Chalk" userId="287f8aa4f4de1d19" providerId="LiveId" clId="{BD53261F-0264-4974-833A-AA83AF7FF0B6}" dt="2023-06-21T05:56:41.452" v="498"/>
          <ac:picMkLst>
            <pc:docMk/>
            <pc:sldMk cId="892267867" sldId="474"/>
            <ac:picMk id="12" creationId="{F291EE92-BEF0-B7BD-4824-C9CC53EC9169}"/>
          </ac:picMkLst>
        </pc:picChg>
        <pc:picChg chg="add mod">
          <ac:chgData name="Richard Chalk" userId="287f8aa4f4de1d19" providerId="LiveId" clId="{BD53261F-0264-4974-833A-AA83AF7FF0B6}" dt="2023-06-21T09:00:15.022" v="809" actId="1076"/>
          <ac:picMkLst>
            <pc:docMk/>
            <pc:sldMk cId="892267867" sldId="474"/>
            <ac:picMk id="14" creationId="{F3EEE21B-D3CD-1AE1-F19A-A094EFFCA046}"/>
          </ac:picMkLst>
        </pc:picChg>
        <pc:picChg chg="del">
          <ac:chgData name="Richard Chalk" userId="287f8aa4f4de1d19" providerId="LiveId" clId="{BD53261F-0264-4974-833A-AA83AF7FF0B6}" dt="2023-06-21T05:18:25.898" v="252" actId="478"/>
          <ac:picMkLst>
            <pc:docMk/>
            <pc:sldMk cId="892267867" sldId="474"/>
            <ac:picMk id="17" creationId="{229C80BF-A635-6C84-B4E9-10BA8B4465FD}"/>
          </ac:picMkLst>
        </pc:picChg>
        <pc:picChg chg="add del mod">
          <ac:chgData name="Richard Chalk" userId="287f8aa4f4de1d19" providerId="LiveId" clId="{BD53261F-0264-4974-833A-AA83AF7FF0B6}" dt="2023-06-21T05:25:13.822" v="380" actId="21"/>
          <ac:picMkLst>
            <pc:docMk/>
            <pc:sldMk cId="892267867" sldId="474"/>
            <ac:picMk id="1026" creationId="{EA39AEDB-6BC2-2B47-9B48-4BE19B3127FD}"/>
          </ac:picMkLst>
        </pc:picChg>
        <pc:cxnChg chg="add mod">
          <ac:chgData name="Richard Chalk" userId="287f8aa4f4de1d19" providerId="LiveId" clId="{BD53261F-0264-4974-833A-AA83AF7FF0B6}" dt="2023-06-21T05:18:53.423" v="256"/>
          <ac:cxnSpMkLst>
            <pc:docMk/>
            <pc:sldMk cId="892267867" sldId="474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BD53261F-0264-4974-833A-AA83AF7FF0B6}" dt="2023-06-21T09:08:33.452" v="970" actId="1038"/>
        <pc:sldMkLst>
          <pc:docMk/>
          <pc:sldMk cId="563439124" sldId="475"/>
        </pc:sldMkLst>
        <pc:spChg chg="del">
          <ac:chgData name="Richard Chalk" userId="287f8aa4f4de1d19" providerId="LiveId" clId="{BD53261F-0264-4974-833A-AA83AF7FF0B6}" dt="2023-06-21T05:57:26.009" v="514" actId="478"/>
          <ac:spMkLst>
            <pc:docMk/>
            <pc:sldMk cId="563439124" sldId="475"/>
            <ac:spMk id="2" creationId="{2CED0939-2445-F1A3-21AE-0A535344DD5D}"/>
          </ac:spMkLst>
        </pc:spChg>
        <pc:spChg chg="del">
          <ac:chgData name="Richard Chalk" userId="287f8aa4f4de1d19" providerId="LiveId" clId="{BD53261F-0264-4974-833A-AA83AF7FF0B6}" dt="2023-06-21T05:57:28.067" v="515" actId="478"/>
          <ac:spMkLst>
            <pc:docMk/>
            <pc:sldMk cId="563439124" sldId="475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8:26:55.443" v="636" actId="14100"/>
          <ac:spMkLst>
            <pc:docMk/>
            <pc:sldMk cId="563439124" sldId="475"/>
            <ac:spMk id="7" creationId="{EBD62573-4B50-EAD6-8C7E-C3AE6A9F45B4}"/>
          </ac:spMkLst>
        </pc:spChg>
        <pc:spChg chg="add mod">
          <ac:chgData name="Richard Chalk" userId="287f8aa4f4de1d19" providerId="LiveId" clId="{BD53261F-0264-4974-833A-AA83AF7FF0B6}" dt="2023-06-21T08:58:54.450" v="778" actId="14861"/>
          <ac:spMkLst>
            <pc:docMk/>
            <pc:sldMk cId="563439124" sldId="475"/>
            <ac:spMk id="15" creationId="{42B56B94-D552-29EC-6D8B-B263E70EEFE6}"/>
          </ac:spMkLst>
        </pc:spChg>
        <pc:spChg chg="add mod">
          <ac:chgData name="Richard Chalk" userId="287f8aa4f4de1d19" providerId="LiveId" clId="{BD53261F-0264-4974-833A-AA83AF7FF0B6}" dt="2023-06-21T08:58:43.075" v="777" actId="14861"/>
          <ac:spMkLst>
            <pc:docMk/>
            <pc:sldMk cId="563439124" sldId="475"/>
            <ac:spMk id="16" creationId="{D77AC7A1-69C5-B256-3A80-8DBD2E083AA5}"/>
          </ac:spMkLst>
        </pc:spChg>
        <pc:spChg chg="add mod">
          <ac:chgData name="Richard Chalk" userId="287f8aa4f4de1d19" providerId="LiveId" clId="{BD53261F-0264-4974-833A-AA83AF7FF0B6}" dt="2023-06-21T08:59:06.620" v="779" actId="14861"/>
          <ac:spMkLst>
            <pc:docMk/>
            <pc:sldMk cId="563439124" sldId="475"/>
            <ac:spMk id="17" creationId="{9247FC16-CD2B-83AE-2055-71481D75B2DB}"/>
          </ac:spMkLst>
        </pc:spChg>
        <pc:spChg chg="add mod">
          <ac:chgData name="Richard Chalk" userId="287f8aa4f4de1d19" providerId="LiveId" clId="{BD53261F-0264-4974-833A-AA83AF7FF0B6}" dt="2023-06-21T08:59:12.090" v="780" actId="14861"/>
          <ac:spMkLst>
            <pc:docMk/>
            <pc:sldMk cId="563439124" sldId="475"/>
            <ac:spMk id="18" creationId="{CB38FC8C-D2AB-B839-9B95-074EE676BD83}"/>
          </ac:spMkLst>
        </pc:spChg>
        <pc:spChg chg="add mod">
          <ac:chgData name="Richard Chalk" userId="287f8aa4f4de1d19" providerId="LiveId" clId="{BD53261F-0264-4974-833A-AA83AF7FF0B6}" dt="2023-06-21T09:08:33.452" v="970" actId="1038"/>
          <ac:spMkLst>
            <pc:docMk/>
            <pc:sldMk cId="563439124" sldId="475"/>
            <ac:spMk id="19" creationId="{69553549-72ED-2138-823F-AB6566B8077A}"/>
          </ac:spMkLst>
        </pc:spChg>
        <pc:spChg chg="add del">
          <ac:chgData name="Richard Chalk" userId="287f8aa4f4de1d19" providerId="LiveId" clId="{BD53261F-0264-4974-833A-AA83AF7FF0B6}" dt="2023-06-21T08:58:23.791" v="776" actId="478"/>
          <ac:spMkLst>
            <pc:docMk/>
            <pc:sldMk cId="563439124" sldId="475"/>
            <ac:spMk id="21" creationId="{2211C4D0-201B-2BCC-AE45-EFF341C2275B}"/>
          </ac:spMkLst>
        </pc:sp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8" creationId="{A918CCB3-7AEB-91C5-989C-98B03633003B}"/>
          </ac:picMkLst>
        </pc:picChg>
        <pc:picChg chg="del">
          <ac:chgData name="Richard Chalk" userId="287f8aa4f4de1d19" providerId="LiveId" clId="{BD53261F-0264-4974-833A-AA83AF7FF0B6}" dt="2023-06-21T05:57:31.733" v="518" actId="478"/>
          <ac:picMkLst>
            <pc:docMk/>
            <pc:sldMk cId="563439124" sldId="475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05:57:30.018" v="516" actId="478"/>
          <ac:picMkLst>
            <pc:docMk/>
            <pc:sldMk cId="563439124" sldId="475"/>
            <ac:picMk id="10" creationId="{8468BF85-5761-0A34-326E-206C9D75D00D}"/>
          </ac:picMkLst>
        </pc:picChg>
        <pc:picChg chg="del">
          <ac:chgData name="Richard Chalk" userId="287f8aa4f4de1d19" providerId="LiveId" clId="{BD53261F-0264-4974-833A-AA83AF7FF0B6}" dt="2023-06-21T05:57:30.018" v="516" actId="478"/>
          <ac:picMkLst>
            <pc:docMk/>
            <pc:sldMk cId="563439124" sldId="475"/>
            <ac:picMk id="11" creationId="{FB8FC169-B893-869F-1AE2-8B680A6044DA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12" creationId="{964978DE-38FD-E45C-17B2-BEDF096F1392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13" creationId="{C3D4A33C-346E-3361-7829-FE344409DD67}"/>
          </ac:picMkLst>
        </pc:picChg>
        <pc:picChg chg="add mod">
          <ac:chgData name="Richard Chalk" userId="287f8aa4f4de1d19" providerId="LiveId" clId="{BD53261F-0264-4974-833A-AA83AF7FF0B6}" dt="2023-06-21T09:08:33.452" v="970" actId="1038"/>
          <ac:picMkLst>
            <pc:docMk/>
            <pc:sldMk cId="563439124" sldId="475"/>
            <ac:picMk id="20" creationId="{0AB3BCD2-6FD1-72EC-C87D-3F00A078A0F3}"/>
          </ac:picMkLst>
        </pc:picChg>
        <pc:picChg chg="add del mod">
          <ac:chgData name="Richard Chalk" userId="287f8aa4f4de1d19" providerId="LiveId" clId="{BD53261F-0264-4974-833A-AA83AF7FF0B6}" dt="2023-06-21T05:58:33.854" v="527" actId="478"/>
          <ac:picMkLst>
            <pc:docMk/>
            <pc:sldMk cId="563439124" sldId="475"/>
            <ac:picMk id="2050" creationId="{925A7133-9F95-A76C-A114-92D1D4C2E13C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2052" creationId="{DD4506CC-DFD8-77B9-B05A-BB313EA6B9C9}"/>
          </ac:picMkLst>
        </pc:picChg>
        <pc:cxnChg chg="del">
          <ac:chgData name="Richard Chalk" userId="287f8aa4f4de1d19" providerId="LiveId" clId="{BD53261F-0264-4974-833A-AA83AF7FF0B6}" dt="2023-06-21T05:57:31.011" v="517" actId="478"/>
          <ac:cxnSpMkLst>
            <pc:docMk/>
            <pc:sldMk cId="563439124" sldId="475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BD53261F-0264-4974-833A-AA83AF7FF0B6}" dt="2023-06-21T12:51:10.554" v="2431" actId="6549"/>
        <pc:sldMkLst>
          <pc:docMk/>
          <pc:sldMk cId="4031707558" sldId="476"/>
        </pc:sldMkLst>
        <pc:spChg chg="mod">
          <ac:chgData name="Richard Chalk" userId="287f8aa4f4de1d19" providerId="LiveId" clId="{BD53261F-0264-4974-833A-AA83AF7FF0B6}" dt="2023-06-21T09:19:32.044" v="1014" actId="6549"/>
          <ac:spMkLst>
            <pc:docMk/>
            <pc:sldMk cId="4031707558" sldId="476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1:05:47.592" v="1466" actId="207"/>
          <ac:spMkLst>
            <pc:docMk/>
            <pc:sldMk cId="4031707558" sldId="476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9:01:15.889" v="820" actId="20577"/>
          <ac:spMkLst>
            <pc:docMk/>
            <pc:sldMk cId="4031707558" sldId="476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09:03:11.557" v="833" actId="478"/>
          <ac:spMkLst>
            <pc:docMk/>
            <pc:sldMk cId="4031707558" sldId="476"/>
            <ac:spMk id="13" creationId="{5CF27FB5-ED98-C38F-CDBF-D46947BB8F14}"/>
          </ac:spMkLst>
        </pc:spChg>
        <pc:spChg chg="add mod">
          <ac:chgData name="Richard Chalk" userId="287f8aa4f4de1d19" providerId="LiveId" clId="{BD53261F-0264-4974-833A-AA83AF7FF0B6}" dt="2023-06-21T09:16:57.847" v="1004" actId="1035"/>
          <ac:spMkLst>
            <pc:docMk/>
            <pc:sldMk cId="4031707558" sldId="476"/>
            <ac:spMk id="15" creationId="{224494BA-550F-E31C-2124-83DDE4ED3720}"/>
          </ac:spMkLst>
        </pc:spChg>
        <pc:spChg chg="add mod">
          <ac:chgData name="Richard Chalk" userId="287f8aa4f4de1d19" providerId="LiveId" clId="{BD53261F-0264-4974-833A-AA83AF7FF0B6}" dt="2023-06-21T10:04:50.807" v="1456" actId="207"/>
          <ac:spMkLst>
            <pc:docMk/>
            <pc:sldMk cId="4031707558" sldId="476"/>
            <ac:spMk id="17" creationId="{B26AB41B-4B6F-4DD4-94E4-D10A41809965}"/>
          </ac:spMkLst>
        </pc:spChg>
        <pc:spChg chg="add mod">
          <ac:chgData name="Richard Chalk" userId="287f8aa4f4de1d19" providerId="LiveId" clId="{BD53261F-0264-4974-833A-AA83AF7FF0B6}" dt="2023-06-21T10:04:57.692" v="1457" actId="207"/>
          <ac:spMkLst>
            <pc:docMk/>
            <pc:sldMk cId="4031707558" sldId="476"/>
            <ac:spMk id="18" creationId="{2792C14D-24DC-AFA9-E3FF-6129920D5213}"/>
          </ac:spMkLst>
        </pc:spChg>
        <pc:spChg chg="add mod">
          <ac:chgData name="Richard Chalk" userId="287f8aa4f4de1d19" providerId="LiveId" clId="{BD53261F-0264-4974-833A-AA83AF7FF0B6}" dt="2023-06-21T10:05:03.733" v="1458" actId="207"/>
          <ac:spMkLst>
            <pc:docMk/>
            <pc:sldMk cId="4031707558" sldId="476"/>
            <ac:spMk id="19" creationId="{4912EBB0-76F4-9205-033F-A70FDEFC0A24}"/>
          </ac:spMkLst>
        </pc:spChg>
        <pc:spChg chg="add mod">
          <ac:chgData name="Richard Chalk" userId="287f8aa4f4de1d19" providerId="LiveId" clId="{BD53261F-0264-4974-833A-AA83AF7FF0B6}" dt="2023-06-21T10:05:10.249" v="1459" actId="207"/>
          <ac:spMkLst>
            <pc:docMk/>
            <pc:sldMk cId="4031707558" sldId="476"/>
            <ac:spMk id="20" creationId="{2A59015F-9B46-EFE3-3A35-A5D6592A6630}"/>
          </ac:spMkLst>
        </pc:spChg>
        <pc:picChg chg="del">
          <ac:chgData name="Richard Chalk" userId="287f8aa4f4de1d19" providerId="LiveId" clId="{BD53261F-0264-4974-833A-AA83AF7FF0B6}" dt="2023-06-21T09:01:45.780" v="822" actId="478"/>
          <ac:picMkLst>
            <pc:docMk/>
            <pc:sldMk cId="4031707558" sldId="476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09:03:54.207" v="835" actId="478"/>
          <ac:picMkLst>
            <pc:docMk/>
            <pc:sldMk cId="4031707558" sldId="476"/>
            <ac:picMk id="10" creationId="{8468BF85-5761-0A34-326E-206C9D75D00D}"/>
          </ac:picMkLst>
        </pc:picChg>
        <pc:picChg chg="del">
          <ac:chgData name="Richard Chalk" userId="287f8aa4f4de1d19" providerId="LiveId" clId="{BD53261F-0264-4974-833A-AA83AF7FF0B6}" dt="2023-06-21T09:03:55.235" v="836" actId="478"/>
          <ac:picMkLst>
            <pc:docMk/>
            <pc:sldMk cId="4031707558" sldId="476"/>
            <ac:picMk id="11" creationId="{FB8FC169-B893-869F-1AE2-8B680A6044DA}"/>
          </ac:picMkLst>
        </pc:picChg>
        <pc:picChg chg="add mod">
          <ac:chgData name="Richard Chalk" userId="287f8aa4f4de1d19" providerId="LiveId" clId="{BD53261F-0264-4974-833A-AA83AF7FF0B6}" dt="2023-06-21T09:10:01.331" v="980" actId="14100"/>
          <ac:picMkLst>
            <pc:docMk/>
            <pc:sldMk cId="4031707558" sldId="476"/>
            <ac:picMk id="12" creationId="{11805E21-785A-35E6-4E26-81D769067897}"/>
          </ac:picMkLst>
        </pc:picChg>
        <pc:picChg chg="del">
          <ac:chgData name="Richard Chalk" userId="287f8aa4f4de1d19" providerId="LiveId" clId="{BD53261F-0264-4974-833A-AA83AF7FF0B6}" dt="2023-06-21T09:03:11.557" v="833" actId="478"/>
          <ac:picMkLst>
            <pc:docMk/>
            <pc:sldMk cId="4031707558" sldId="476"/>
            <ac:picMk id="14" creationId="{F3EEE21B-D3CD-1AE1-F19A-A094EFFCA046}"/>
          </ac:picMkLst>
        </pc:picChg>
        <pc:picChg chg="add mod">
          <ac:chgData name="Richard Chalk" userId="287f8aa4f4de1d19" providerId="LiveId" clId="{BD53261F-0264-4974-833A-AA83AF7FF0B6}" dt="2023-06-21T09:21:56.520" v="1066" actId="1076"/>
          <ac:picMkLst>
            <pc:docMk/>
            <pc:sldMk cId="4031707558" sldId="476"/>
            <ac:picMk id="16" creationId="{486EC01A-9F67-0616-C4D3-52591F04EFAF}"/>
          </ac:picMkLst>
        </pc:picChg>
        <pc:picChg chg="add del mod">
          <ac:chgData name="Richard Chalk" userId="287f8aa4f4de1d19" providerId="LiveId" clId="{BD53261F-0264-4974-833A-AA83AF7FF0B6}" dt="2023-06-21T09:09:45.460" v="975" actId="478"/>
          <ac:picMkLst>
            <pc:docMk/>
            <pc:sldMk cId="4031707558" sldId="476"/>
            <ac:picMk id="4098" creationId="{54150497-D9CB-EBE7-96A6-ADEEE3B60D2E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40:45.537" v="2189" actId="113"/>
        <pc:sldMkLst>
          <pc:docMk/>
          <pc:sldMk cId="3854563775" sldId="477"/>
        </pc:sldMkLst>
        <pc:spChg chg="mod">
          <ac:chgData name="Richard Chalk" userId="287f8aa4f4de1d19" providerId="LiveId" clId="{BD53261F-0264-4974-833A-AA83AF7FF0B6}" dt="2023-06-21T12:40:12.463" v="2176" actId="207"/>
          <ac:spMkLst>
            <pc:docMk/>
            <pc:sldMk cId="3854563775" sldId="477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0:45.537" v="2189" actId="113"/>
          <ac:spMkLst>
            <pc:docMk/>
            <pc:sldMk cId="3854563775" sldId="477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42.284" v="1715" actId="20577"/>
          <ac:spMkLst>
            <pc:docMk/>
            <pc:sldMk cId="3854563775" sldId="477"/>
            <ac:spMk id="7" creationId="{EBD62573-4B50-EAD6-8C7E-C3AE6A9F45B4}"/>
          </ac:spMkLst>
        </pc:spChg>
        <pc:spChg chg="del mod">
          <ac:chgData name="Richard Chalk" userId="287f8aa4f4de1d19" providerId="LiveId" clId="{BD53261F-0264-4974-833A-AA83AF7FF0B6}" dt="2023-06-21T11:11:20.714" v="1510" actId="478"/>
          <ac:spMkLst>
            <pc:docMk/>
            <pc:sldMk cId="3854563775" sldId="477"/>
            <ac:spMk id="13" creationId="{5CF27FB5-ED98-C38F-CDBF-D46947BB8F14}"/>
          </ac:spMkLst>
        </pc:spChg>
        <pc:picChg chg="del">
          <ac:chgData name="Richard Chalk" userId="287f8aa4f4de1d19" providerId="LiveId" clId="{BD53261F-0264-4974-833A-AA83AF7FF0B6}" dt="2023-06-21T11:10:14.332" v="1498" actId="478"/>
          <ac:picMkLst>
            <pc:docMk/>
            <pc:sldMk cId="3854563775" sldId="477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11:11:15.512" v="1506" actId="478"/>
          <ac:picMkLst>
            <pc:docMk/>
            <pc:sldMk cId="3854563775" sldId="477"/>
            <ac:picMk id="10" creationId="{8468BF85-5761-0A34-326E-206C9D75D00D}"/>
          </ac:picMkLst>
        </pc:picChg>
        <pc:picChg chg="del mod">
          <ac:chgData name="Richard Chalk" userId="287f8aa4f4de1d19" providerId="LiveId" clId="{BD53261F-0264-4974-833A-AA83AF7FF0B6}" dt="2023-06-21T11:12:55.913" v="1531" actId="478"/>
          <ac:picMkLst>
            <pc:docMk/>
            <pc:sldMk cId="3854563775" sldId="477"/>
            <ac:picMk id="11" creationId="{FB8FC169-B893-869F-1AE2-8B680A6044DA}"/>
          </ac:picMkLst>
        </pc:picChg>
        <pc:picChg chg="del">
          <ac:chgData name="Richard Chalk" userId="287f8aa4f4de1d19" providerId="LiveId" clId="{BD53261F-0264-4974-833A-AA83AF7FF0B6}" dt="2023-06-21T11:11:18.839" v="1508" actId="478"/>
          <ac:picMkLst>
            <pc:docMk/>
            <pc:sldMk cId="3854563775" sldId="477"/>
            <ac:picMk id="14" creationId="{F3EEE21B-D3CD-1AE1-F19A-A094EFFCA046}"/>
          </ac:picMkLst>
        </pc:picChg>
        <pc:picChg chg="add mod">
          <ac:chgData name="Richard Chalk" userId="287f8aa4f4de1d19" providerId="LiveId" clId="{BD53261F-0264-4974-833A-AA83AF7FF0B6}" dt="2023-06-21T11:14:37.303" v="1561" actId="1036"/>
          <ac:picMkLst>
            <pc:docMk/>
            <pc:sldMk cId="3854563775" sldId="477"/>
            <ac:picMk id="5122" creationId="{D7FB2EDE-0D21-03E5-7B91-BE3D326B1241}"/>
          </ac:picMkLst>
        </pc:picChg>
      </pc:sldChg>
      <pc:sldChg chg="addSp modSp add mod modNotesTx">
        <pc:chgData name="Richard Chalk" userId="287f8aa4f4de1d19" providerId="LiveId" clId="{BD53261F-0264-4974-833A-AA83AF7FF0B6}" dt="2023-06-21T12:41:39.283" v="2199" actId="207"/>
        <pc:sldMkLst>
          <pc:docMk/>
          <pc:sldMk cId="3481574009" sldId="478"/>
        </pc:sldMkLst>
        <pc:spChg chg="mod">
          <ac:chgData name="Richard Chalk" userId="287f8aa4f4de1d19" providerId="LiveId" clId="{BD53261F-0264-4974-833A-AA83AF7FF0B6}" dt="2023-06-21T12:41:39.283" v="2199" actId="207"/>
          <ac:spMkLst>
            <pc:docMk/>
            <pc:sldMk cId="3481574009" sldId="478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1:35.259" v="2198" actId="207"/>
          <ac:spMkLst>
            <pc:docMk/>
            <pc:sldMk cId="3481574009" sldId="478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46.533" v="1718" actId="20577"/>
          <ac:spMkLst>
            <pc:docMk/>
            <pc:sldMk cId="3481574009" sldId="478"/>
            <ac:spMk id="7" creationId="{EBD62573-4B50-EAD6-8C7E-C3AE6A9F45B4}"/>
          </ac:spMkLst>
        </pc:spChg>
        <pc:spChg chg="add mod">
          <ac:chgData name="Richard Chalk" userId="287f8aa4f4de1d19" providerId="LiveId" clId="{BD53261F-0264-4974-833A-AA83AF7FF0B6}" dt="2023-06-21T11:22:02.856" v="1711" actId="1035"/>
          <ac:spMkLst>
            <pc:docMk/>
            <pc:sldMk cId="3481574009" sldId="478"/>
            <ac:spMk id="8" creationId="{1302565E-423A-49CC-24DD-6B51D6C6573A}"/>
          </ac:spMkLst>
        </pc:spChg>
      </pc:sldChg>
      <pc:sldChg chg="addSp delSp modSp add mod modNotesTx">
        <pc:chgData name="Richard Chalk" userId="287f8aa4f4de1d19" providerId="LiveId" clId="{BD53261F-0264-4974-833A-AA83AF7FF0B6}" dt="2023-06-21T12:16:13.474" v="1887"/>
        <pc:sldMkLst>
          <pc:docMk/>
          <pc:sldMk cId="2744653544" sldId="479"/>
        </pc:sldMkLst>
        <pc:spChg chg="mod">
          <ac:chgData name="Richard Chalk" userId="287f8aa4f4de1d19" providerId="LiveId" clId="{BD53261F-0264-4974-833A-AA83AF7FF0B6}" dt="2023-06-21T11:27:36.874" v="1800" actId="20577"/>
          <ac:spMkLst>
            <pc:docMk/>
            <pc:sldMk cId="2744653544" sldId="479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13:50.720" v="1845" actId="6549"/>
          <ac:spMkLst>
            <pc:docMk/>
            <pc:sldMk cId="2744653544" sldId="479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52.096" v="1721" actId="20577"/>
          <ac:spMkLst>
            <pc:docMk/>
            <pc:sldMk cId="2744653544" sldId="479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11:28:01.082" v="1804" actId="478"/>
          <ac:spMkLst>
            <pc:docMk/>
            <pc:sldMk cId="2744653544" sldId="479"/>
            <ac:spMk id="8" creationId="{1302565E-423A-49CC-24DD-6B51D6C6573A}"/>
          </ac:spMkLst>
        </pc:spChg>
        <pc:spChg chg="add mod">
          <ac:chgData name="Richard Chalk" userId="287f8aa4f4de1d19" providerId="LiveId" clId="{BD53261F-0264-4974-833A-AA83AF7FF0B6}" dt="2023-06-21T12:13:55.973" v="1846" actId="207"/>
          <ac:spMkLst>
            <pc:docMk/>
            <pc:sldMk cId="2744653544" sldId="479"/>
            <ac:spMk id="9" creationId="{554B03FD-552D-F75B-842D-DFE7E0B0D29E}"/>
          </ac:spMkLst>
        </pc:spChg>
        <pc:picChg chg="add mod">
          <ac:chgData name="Richard Chalk" userId="287f8aa4f4de1d19" providerId="LiveId" clId="{BD53261F-0264-4974-833A-AA83AF7FF0B6}" dt="2023-06-21T12:13:43.099" v="1842" actId="1076"/>
          <ac:picMkLst>
            <pc:docMk/>
            <pc:sldMk cId="2744653544" sldId="479"/>
            <ac:picMk id="10" creationId="{449EAFC7-6C33-ACF0-38BE-6BAC8B978DFB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53:27.823" v="2501" actId="20577"/>
        <pc:sldMkLst>
          <pc:docMk/>
          <pc:sldMk cId="2344539393" sldId="480"/>
        </pc:sldMkLst>
        <pc:spChg chg="mod">
          <ac:chgData name="Richard Chalk" userId="287f8aa4f4de1d19" providerId="LiveId" clId="{BD53261F-0264-4974-833A-AA83AF7FF0B6}" dt="2023-06-21T12:43:06.197" v="2200" actId="113"/>
          <ac:spMkLst>
            <pc:docMk/>
            <pc:sldMk cId="2344539393" sldId="480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3:25.366" v="2201" actId="113"/>
          <ac:spMkLst>
            <pc:docMk/>
            <pc:sldMk cId="2344539393" sldId="480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2:34:47.611" v="2127" actId="20577"/>
          <ac:spMkLst>
            <pc:docMk/>
            <pc:sldMk cId="2344539393" sldId="480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12:18:06.214" v="1888" actId="478"/>
          <ac:spMkLst>
            <pc:docMk/>
            <pc:sldMk cId="2344539393" sldId="480"/>
            <ac:spMk id="9" creationId="{554B03FD-552D-F75B-842D-DFE7E0B0D29E}"/>
          </ac:spMkLst>
        </pc:spChg>
        <pc:spChg chg="add mod">
          <ac:chgData name="Richard Chalk" userId="287f8aa4f4de1d19" providerId="LiveId" clId="{BD53261F-0264-4974-833A-AA83AF7FF0B6}" dt="2023-06-21T12:50:54.617" v="2430" actId="113"/>
          <ac:spMkLst>
            <pc:docMk/>
            <pc:sldMk cId="2344539393" sldId="480"/>
            <ac:spMk id="11" creationId="{EEFAA0DB-7056-DED2-21B6-A7F3210D3E04}"/>
          </ac:spMkLst>
        </pc:spChg>
        <pc:spChg chg="add del mod">
          <ac:chgData name="Richard Chalk" userId="287f8aa4f4de1d19" providerId="LiveId" clId="{BD53261F-0264-4974-833A-AA83AF7FF0B6}" dt="2023-06-21T12:22:27.364" v="2038"/>
          <ac:spMkLst>
            <pc:docMk/>
            <pc:sldMk cId="2344539393" sldId="480"/>
            <ac:spMk id="13" creationId="{FC21145F-D922-E94E-E488-9A28087F9BCB}"/>
          </ac:spMkLst>
        </pc:spChg>
        <pc:picChg chg="add del mod">
          <ac:chgData name="Richard Chalk" userId="287f8aa4f4de1d19" providerId="LiveId" clId="{BD53261F-0264-4974-833A-AA83AF7FF0B6}" dt="2023-06-21T12:34:22.954" v="2103" actId="478"/>
          <ac:picMkLst>
            <pc:docMk/>
            <pc:sldMk cId="2344539393" sldId="480"/>
            <ac:picMk id="8" creationId="{6401E850-11DC-5186-AC28-7512175CFD03}"/>
          </ac:picMkLst>
        </pc:picChg>
        <pc:picChg chg="del">
          <ac:chgData name="Richard Chalk" userId="287f8aa4f4de1d19" providerId="LiveId" clId="{BD53261F-0264-4974-833A-AA83AF7FF0B6}" dt="2023-06-21T12:18:06.214" v="1888" actId="478"/>
          <ac:picMkLst>
            <pc:docMk/>
            <pc:sldMk cId="2344539393" sldId="480"/>
            <ac:picMk id="10" creationId="{449EAFC7-6C33-ACF0-38BE-6BAC8B978DFB}"/>
          </ac:picMkLst>
        </pc:picChg>
        <pc:picChg chg="add mod">
          <ac:chgData name="Richard Chalk" userId="287f8aa4f4de1d19" providerId="LiveId" clId="{BD53261F-0264-4974-833A-AA83AF7FF0B6}" dt="2023-06-21T12:23:03.424" v="2076" actId="1076"/>
          <ac:picMkLst>
            <pc:docMk/>
            <pc:sldMk cId="2344539393" sldId="480"/>
            <ac:picMk id="12" creationId="{CD5C74E2-59EF-594F-99C7-F928BD5F82C9}"/>
          </ac:picMkLst>
        </pc:picChg>
        <pc:picChg chg="add del mod">
          <ac:chgData name="Richard Chalk" userId="287f8aa4f4de1d19" providerId="LiveId" clId="{BD53261F-0264-4974-833A-AA83AF7FF0B6}" dt="2023-06-21T12:22:27.364" v="2038"/>
          <ac:picMkLst>
            <pc:docMk/>
            <pc:sldMk cId="2344539393" sldId="480"/>
            <ac:picMk id="14" creationId="{DF6B7EAB-2C0C-3AEA-A503-CDB6D9B62287}"/>
          </ac:picMkLst>
        </pc:picChg>
        <pc:picChg chg="add mod">
          <ac:chgData name="Richard Chalk" userId="287f8aa4f4de1d19" providerId="LiveId" clId="{BD53261F-0264-4974-833A-AA83AF7FF0B6}" dt="2023-06-21T12:23:57.889" v="2102" actId="1038"/>
          <ac:picMkLst>
            <pc:docMk/>
            <pc:sldMk cId="2344539393" sldId="480"/>
            <ac:picMk id="15" creationId="{7E40D072-AAF1-1744-C804-448E1A92BC0A}"/>
          </ac:picMkLst>
        </pc:picChg>
        <pc:picChg chg="add mod">
          <ac:chgData name="Richard Chalk" userId="287f8aa4f4de1d19" providerId="LiveId" clId="{BD53261F-0264-4974-833A-AA83AF7FF0B6}" dt="2023-06-21T12:23:51.048" v="2094" actId="1076"/>
          <ac:picMkLst>
            <pc:docMk/>
            <pc:sldMk cId="2344539393" sldId="480"/>
            <ac:picMk id="16" creationId="{3FD15BD5-5F25-770E-DB28-911520266464}"/>
          </ac:picMkLst>
        </pc:picChg>
        <pc:picChg chg="add mod">
          <ac:chgData name="Richard Chalk" userId="287f8aa4f4de1d19" providerId="LiveId" clId="{BD53261F-0264-4974-833A-AA83AF7FF0B6}" dt="2023-06-21T12:23:46.576" v="2090" actId="1076"/>
          <ac:picMkLst>
            <pc:docMk/>
            <pc:sldMk cId="2344539393" sldId="480"/>
            <ac:picMk id="17" creationId="{B676C378-EED9-0137-0646-955F744C0705}"/>
          </ac:picMkLst>
        </pc:picChg>
        <pc:picChg chg="add mod">
          <ac:chgData name="Richard Chalk" userId="287f8aa4f4de1d19" providerId="LiveId" clId="{BD53261F-0264-4974-833A-AA83AF7FF0B6}" dt="2023-06-21T12:23:45.267" v="2089" actId="1076"/>
          <ac:picMkLst>
            <pc:docMk/>
            <pc:sldMk cId="2344539393" sldId="480"/>
            <ac:picMk id="18" creationId="{3CD0ADFD-2E7B-7E62-2E18-7BE574ABDA43}"/>
          </ac:picMkLst>
        </pc:picChg>
        <pc:picChg chg="add mod">
          <ac:chgData name="Richard Chalk" userId="287f8aa4f4de1d19" providerId="LiveId" clId="{BD53261F-0264-4974-833A-AA83AF7FF0B6}" dt="2023-06-21T12:34:38.678" v="2118" actId="1037"/>
          <ac:picMkLst>
            <pc:docMk/>
            <pc:sldMk cId="2344539393" sldId="480"/>
            <ac:picMk id="19" creationId="{B4F577E1-1CAD-B988-B0DD-5039876FD922}"/>
          </ac:picMkLst>
        </pc:picChg>
        <pc:picChg chg="mod">
          <ac:chgData name="Richard Chalk" userId="287f8aa4f4de1d19" providerId="LiveId" clId="{BD53261F-0264-4974-833A-AA83AF7FF0B6}" dt="2023-06-21T12:23:49.961" v="2093" actId="1076"/>
          <ac:picMkLst>
            <pc:docMk/>
            <pc:sldMk cId="2344539393" sldId="480"/>
            <ac:picMk id="5122" creationId="{D7FB2EDE-0D21-03E5-7B91-BE3D326B1241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53:46.378" v="2505" actId="6549"/>
        <pc:sldMkLst>
          <pc:docMk/>
          <pc:sldMk cId="2036756973" sldId="481"/>
        </pc:sldMkLst>
        <pc:spChg chg="mod">
          <ac:chgData name="Richard Chalk" userId="287f8aa4f4de1d19" providerId="LiveId" clId="{BD53261F-0264-4974-833A-AA83AF7FF0B6}" dt="2023-06-21T12:47:19.861" v="2348" actId="20577"/>
          <ac:spMkLst>
            <pc:docMk/>
            <pc:sldMk cId="2036756973" sldId="481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50:06.656" v="2423" actId="14100"/>
          <ac:spMkLst>
            <pc:docMk/>
            <pc:sldMk cId="2036756973" sldId="481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2:45:02.418" v="2234" actId="6549"/>
          <ac:spMkLst>
            <pc:docMk/>
            <pc:sldMk cId="2036756973" sldId="481"/>
            <ac:spMk id="7" creationId="{EBD62573-4B50-EAD6-8C7E-C3AE6A9F45B4}"/>
          </ac:spMkLst>
        </pc:spChg>
        <pc:graphicFrameChg chg="add del mod">
          <ac:chgData name="Richard Chalk" userId="287f8aa4f4de1d19" providerId="LiveId" clId="{BD53261F-0264-4974-833A-AA83AF7FF0B6}" dt="2023-06-21T12:45:28.638" v="2236"/>
          <ac:graphicFrameMkLst>
            <pc:docMk/>
            <pc:sldMk cId="2036756973" sldId="481"/>
            <ac:graphicFrameMk id="8" creationId="{65D643C0-2D91-5B44-7515-1D2AFFF709F9}"/>
          </ac:graphicFrameMkLst>
        </pc:graphicFrameChg>
        <pc:picChg chg="add del mod">
          <ac:chgData name="Richard Chalk" userId="287f8aa4f4de1d19" providerId="LiveId" clId="{BD53261F-0264-4974-833A-AA83AF7FF0B6}" dt="2023-06-21T12:50:09.076" v="2424" actId="478"/>
          <ac:picMkLst>
            <pc:docMk/>
            <pc:sldMk cId="2036756973" sldId="481"/>
            <ac:picMk id="9" creationId="{E9FDEC51-DC6E-113E-AC04-D69486906B4B}"/>
          </ac:picMkLst>
        </pc:picChg>
        <pc:picChg chg="add mod">
          <ac:chgData name="Richard Chalk" userId="287f8aa4f4de1d19" providerId="LiveId" clId="{BD53261F-0264-4974-833A-AA83AF7FF0B6}" dt="2023-06-21T12:50:16.674" v="2426" actId="1076"/>
          <ac:picMkLst>
            <pc:docMk/>
            <pc:sldMk cId="2036756973" sldId="481"/>
            <ac:picMk id="10" creationId="{62C8EA3D-8CA7-9E89-8F8D-33F2C192B73F}"/>
          </ac:picMkLst>
        </pc:picChg>
        <pc:picChg chg="del">
          <ac:chgData name="Richard Chalk" userId="287f8aa4f4de1d19" providerId="LiveId" clId="{BD53261F-0264-4974-833A-AA83AF7FF0B6}" dt="2023-06-21T12:47:43.711" v="2351" actId="478"/>
          <ac:picMkLst>
            <pc:docMk/>
            <pc:sldMk cId="2036756973" sldId="481"/>
            <ac:picMk id="16" creationId="{486EC01A-9F67-0616-C4D3-52591F04EFAF}"/>
          </ac:picMkLst>
        </pc:picChg>
      </pc:sldChg>
    </pc:docChg>
  </pc:docChgLst>
  <pc:docChgLst>
    <pc:chgData name="Richard Chalk" userId="287f8aa4f4de1d19" providerId="LiveId" clId="{2D1C85F3-D4D6-46D8-9ACA-2640575278F5}"/>
    <pc:docChg chg="undo custSel addSld delSld modSld">
      <pc:chgData name="Richard Chalk" userId="287f8aa4f4de1d19" providerId="LiveId" clId="{2D1C85F3-D4D6-46D8-9ACA-2640575278F5}" dt="2023-08-16T12:53:53.552" v="706" actId="1035"/>
      <pc:docMkLst>
        <pc:docMk/>
      </pc:docMkLst>
      <pc:sldChg chg="modSp mod">
        <pc:chgData name="Richard Chalk" userId="287f8aa4f4de1d19" providerId="LiveId" clId="{2D1C85F3-D4D6-46D8-9ACA-2640575278F5}" dt="2023-07-31T05:51:39.095" v="148" actId="207"/>
        <pc:sldMkLst>
          <pc:docMk/>
          <pc:sldMk cId="1256632380" sldId="265"/>
        </pc:sldMkLst>
        <pc:spChg chg="mod">
          <ac:chgData name="Richard Chalk" userId="287f8aa4f4de1d19" providerId="LiveId" clId="{2D1C85F3-D4D6-46D8-9ACA-2640575278F5}" dt="2023-07-31T05:51:39.095" v="148" actId="207"/>
          <ac:spMkLst>
            <pc:docMk/>
            <pc:sldMk cId="1256632380" sldId="265"/>
            <ac:spMk id="129" creationId="{00000000-0000-0000-0000-000000000000}"/>
          </ac:spMkLst>
        </pc:spChg>
      </pc:sldChg>
      <pc:sldChg chg="del modNotesTx">
        <pc:chgData name="Richard Chalk" userId="287f8aa4f4de1d19" providerId="LiveId" clId="{2D1C85F3-D4D6-46D8-9ACA-2640575278F5}" dt="2023-07-31T04:43:31.710" v="10" actId="47"/>
        <pc:sldMkLst>
          <pc:docMk/>
          <pc:sldMk cId="2307424035" sldId="266"/>
        </pc:sldMkLst>
      </pc:sldChg>
      <pc:sldChg chg="modSp add mod">
        <pc:chgData name="Richard Chalk" userId="287f8aa4f4de1d19" providerId="LiveId" clId="{2D1C85F3-D4D6-46D8-9ACA-2640575278F5}" dt="2023-07-31T04:44:02.223" v="26" actId="207"/>
        <pc:sldMkLst>
          <pc:docMk/>
          <pc:sldMk cId="243450459" sldId="267"/>
        </pc:sldMkLst>
        <pc:spChg chg="mod">
          <ac:chgData name="Richard Chalk" userId="287f8aa4f4de1d19" providerId="LiveId" clId="{2D1C85F3-D4D6-46D8-9ACA-2640575278F5}" dt="2023-07-31T04:44:02.223" v="26" actId="207"/>
          <ac:spMkLst>
            <pc:docMk/>
            <pc:sldMk cId="243450459" sldId="267"/>
            <ac:spMk id="159" creationId="{00000000-0000-0000-0000-000000000000}"/>
          </ac:spMkLst>
        </pc:spChg>
      </pc:sldChg>
      <pc:sldChg chg="add del">
        <pc:chgData name="Richard Chalk" userId="287f8aa4f4de1d19" providerId="LiveId" clId="{2D1C85F3-D4D6-46D8-9ACA-2640575278F5}" dt="2023-07-31T04:42:56.301" v="3"/>
        <pc:sldMkLst>
          <pc:docMk/>
          <pc:sldMk cId="2218300170" sldId="267"/>
        </pc:sldMkLst>
      </pc:sldChg>
      <pc:sldChg chg="del modNotesTx">
        <pc:chgData name="Richard Chalk" userId="287f8aa4f4de1d19" providerId="LiveId" clId="{2D1C85F3-D4D6-46D8-9ACA-2640575278F5}" dt="2023-08-04T05:22:26.393" v="276" actId="47"/>
        <pc:sldMkLst>
          <pc:docMk/>
          <pc:sldMk cId="603092959" sldId="271"/>
        </pc:sldMkLst>
      </pc:sldChg>
      <pc:sldChg chg="addSp delSp modSp">
        <pc:chgData name="Richard Chalk" userId="287f8aa4f4de1d19" providerId="LiveId" clId="{2D1C85F3-D4D6-46D8-9ACA-2640575278F5}" dt="2023-07-31T04:42:31.371" v="1"/>
        <pc:sldMkLst>
          <pc:docMk/>
          <pc:sldMk cId="3673019826" sldId="519"/>
        </pc:sldMkLst>
        <pc:spChg chg="add del mod">
          <ac:chgData name="Richard Chalk" userId="287f8aa4f4de1d19" providerId="LiveId" clId="{2D1C85F3-D4D6-46D8-9ACA-2640575278F5}" dt="2023-07-31T04:42:31.371" v="1"/>
          <ac:spMkLst>
            <pc:docMk/>
            <pc:sldMk cId="3673019826" sldId="519"/>
            <ac:spMk id="2" creationId="{C65315F1-5AA8-52A2-193E-D3F23C3E5EA0}"/>
          </ac:spMkLst>
        </pc:spChg>
        <pc:picChg chg="add del mod">
          <ac:chgData name="Richard Chalk" userId="287f8aa4f4de1d19" providerId="LiveId" clId="{2D1C85F3-D4D6-46D8-9ACA-2640575278F5}" dt="2023-07-31T04:42:31.371" v="1"/>
          <ac:picMkLst>
            <pc:docMk/>
            <pc:sldMk cId="3673019826" sldId="519"/>
            <ac:picMk id="3" creationId="{C74A0812-B84F-FC79-BEB4-AAB1E31087D5}"/>
          </ac:picMkLst>
        </pc:picChg>
      </pc:sldChg>
      <pc:sldChg chg="modSp mod">
        <pc:chgData name="Richard Chalk" userId="287f8aa4f4de1d19" providerId="LiveId" clId="{2D1C85F3-D4D6-46D8-9ACA-2640575278F5}" dt="2023-08-16T12:39:49.278" v="385" actId="113"/>
        <pc:sldMkLst>
          <pc:docMk/>
          <pc:sldMk cId="502136373" sldId="533"/>
        </pc:sldMkLst>
        <pc:spChg chg="mod">
          <ac:chgData name="Richard Chalk" userId="287f8aa4f4de1d19" providerId="LiveId" clId="{2D1C85F3-D4D6-46D8-9ACA-2640575278F5}" dt="2023-08-16T12:39:49.278" v="385" actId="113"/>
          <ac:spMkLst>
            <pc:docMk/>
            <pc:sldMk cId="502136373" sldId="533"/>
            <ac:spMk id="2" creationId="{2CED0939-2445-F1A3-21AE-0A535344DD5D}"/>
          </ac:spMkLst>
        </pc:spChg>
      </pc:sldChg>
      <pc:sldChg chg="addSp modSp mod modNotesTx">
        <pc:chgData name="Richard Chalk" userId="287f8aa4f4de1d19" providerId="LiveId" clId="{2D1C85F3-D4D6-46D8-9ACA-2640575278F5}" dt="2023-07-31T05:34:18.967" v="138" actId="20577"/>
        <pc:sldMkLst>
          <pc:docMk/>
          <pc:sldMk cId="3436339194" sldId="540"/>
        </pc:sldMkLst>
        <pc:spChg chg="add mod">
          <ac:chgData name="Richard Chalk" userId="287f8aa4f4de1d19" providerId="LiveId" clId="{2D1C85F3-D4D6-46D8-9ACA-2640575278F5}" dt="2023-07-31T05:33:13.319" v="28" actId="1076"/>
          <ac:spMkLst>
            <pc:docMk/>
            <pc:sldMk cId="3436339194" sldId="540"/>
            <ac:spMk id="2" creationId="{B42DF5FC-31D7-3381-88B4-5D4BA1BD3BC1}"/>
          </ac:spMkLst>
        </pc:spChg>
        <pc:picChg chg="add mod">
          <ac:chgData name="Richard Chalk" userId="287f8aa4f4de1d19" providerId="LiveId" clId="{2D1C85F3-D4D6-46D8-9ACA-2640575278F5}" dt="2023-07-31T05:33:13.319" v="28" actId="1076"/>
          <ac:picMkLst>
            <pc:docMk/>
            <pc:sldMk cId="3436339194" sldId="540"/>
            <ac:picMk id="5" creationId="{1C81842B-817A-CAEC-9827-4D8C753AFE5D}"/>
          </ac:picMkLst>
        </pc:picChg>
      </pc:sldChg>
      <pc:sldChg chg="add">
        <pc:chgData name="Richard Chalk" userId="287f8aa4f4de1d19" providerId="LiveId" clId="{2D1C85F3-D4D6-46D8-9ACA-2640575278F5}" dt="2023-08-04T05:22:24.029" v="275"/>
        <pc:sldMkLst>
          <pc:docMk/>
          <pc:sldMk cId="3224119429" sldId="559"/>
        </pc:sldMkLst>
      </pc:sldChg>
      <pc:sldChg chg="addSp delSp modSp add mod modNotesTx">
        <pc:chgData name="Richard Chalk" userId="287f8aa4f4de1d19" providerId="LiveId" clId="{2D1C85F3-D4D6-46D8-9ACA-2640575278F5}" dt="2023-08-16T12:53:53.552" v="706" actId="1035"/>
        <pc:sldMkLst>
          <pc:docMk/>
          <pc:sldMk cId="770896009" sldId="560"/>
        </pc:sldMkLst>
        <pc:spChg chg="mod">
          <ac:chgData name="Richard Chalk" userId="287f8aa4f4de1d19" providerId="LiveId" clId="{2D1C85F3-D4D6-46D8-9ACA-2640575278F5}" dt="2023-08-16T12:48:50.349" v="659" actId="20577"/>
          <ac:spMkLst>
            <pc:docMk/>
            <pc:sldMk cId="770896009" sldId="560"/>
            <ac:spMk id="2" creationId="{2CED0939-2445-F1A3-21AE-0A535344DD5D}"/>
          </ac:spMkLst>
        </pc:spChg>
        <pc:spChg chg="del">
          <ac:chgData name="Richard Chalk" userId="287f8aa4f4de1d19" providerId="LiveId" clId="{2D1C85F3-D4D6-46D8-9ACA-2640575278F5}" dt="2023-08-16T12:41:29.906" v="400" actId="478"/>
          <ac:spMkLst>
            <pc:docMk/>
            <pc:sldMk cId="770896009" sldId="560"/>
            <ac:spMk id="3" creationId="{173D56EC-57A4-FE19-1901-5242223ADD72}"/>
          </ac:spMkLst>
        </pc:spChg>
        <pc:spChg chg="mod">
          <ac:chgData name="Richard Chalk" userId="287f8aa4f4de1d19" providerId="LiveId" clId="{2D1C85F3-D4D6-46D8-9ACA-2640575278F5}" dt="2023-08-16T12:40:44.743" v="395" actId="5793"/>
          <ac:spMkLst>
            <pc:docMk/>
            <pc:sldMk cId="770896009" sldId="560"/>
            <ac:spMk id="7" creationId="{EBD62573-4B50-EAD6-8C7E-C3AE6A9F45B4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1" creationId="{4B7F2A5A-42A6-BEEB-4824-BDA3A297E7FB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2" creationId="{D875D403-8D89-3749-453A-889E6ECF979E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3" creationId="{156286BE-CE55-3F9D-5C68-46688D9BA6B2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4" creationId="{60804C1C-FAA9-2A21-AFAB-CBEE8A3F8667}"/>
          </ac:spMkLst>
        </pc:spChg>
        <pc:spChg chg="add del mod">
          <ac:chgData name="Richard Chalk" userId="287f8aa4f4de1d19" providerId="LiveId" clId="{2D1C85F3-D4D6-46D8-9ACA-2640575278F5}" dt="2023-08-16T12:49:28.068" v="662" actId="478"/>
          <ac:spMkLst>
            <pc:docMk/>
            <pc:sldMk cId="770896009" sldId="560"/>
            <ac:spMk id="18" creationId="{5766E6F3-AA1E-224E-A9F7-49F972BF13F8}"/>
          </ac:spMkLst>
        </pc:spChg>
        <pc:spChg chg="add mod">
          <ac:chgData name="Richard Chalk" userId="287f8aa4f4de1d19" providerId="LiveId" clId="{2D1C85F3-D4D6-46D8-9ACA-2640575278F5}" dt="2023-08-16T12:53:41.472" v="689" actId="14100"/>
          <ac:spMkLst>
            <pc:docMk/>
            <pc:sldMk cId="770896009" sldId="560"/>
            <ac:spMk id="21" creationId="{EFEA4A19-AAD3-AFEE-85AF-94CA13392ECC}"/>
          </ac:spMkLst>
        </pc:sp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5" creationId="{38D0E9AB-696F-0E79-87F8-60FC46011219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8" creationId="{5EB39C79-C413-E2F9-9E57-7C6310D2D837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9" creationId="{36F18787-42AA-E12F-2434-B8C97FEADD4A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10" creationId="{A043FC62-D86F-841C-FE5E-3368C5265EBB}"/>
          </ac:picMkLst>
        </pc:picChg>
        <pc:picChg chg="add mod">
          <ac:chgData name="Richard Chalk" userId="287f8aa4f4de1d19" providerId="LiveId" clId="{2D1C85F3-D4D6-46D8-9ACA-2640575278F5}" dt="2023-08-16T12:47:43.526" v="627" actId="1038"/>
          <ac:picMkLst>
            <pc:docMk/>
            <pc:sldMk cId="770896009" sldId="560"/>
            <ac:picMk id="15" creationId="{7931E912-490C-E271-590B-A31B604F7A79}"/>
          </ac:picMkLst>
        </pc:picChg>
        <pc:picChg chg="add mod">
          <ac:chgData name="Richard Chalk" userId="287f8aa4f4de1d19" providerId="LiveId" clId="{2D1C85F3-D4D6-46D8-9ACA-2640575278F5}" dt="2023-08-16T12:47:40.018" v="606" actId="1038"/>
          <ac:picMkLst>
            <pc:docMk/>
            <pc:sldMk cId="770896009" sldId="560"/>
            <ac:picMk id="16" creationId="{BA419032-C542-7080-3908-0D65A37D7F97}"/>
          </ac:picMkLst>
        </pc:picChg>
        <pc:picChg chg="add mod">
          <ac:chgData name="Richard Chalk" userId="287f8aa4f4de1d19" providerId="LiveId" clId="{2D1C85F3-D4D6-46D8-9ACA-2640575278F5}" dt="2023-08-16T12:49:52.235" v="675"/>
          <ac:picMkLst>
            <pc:docMk/>
            <pc:sldMk cId="770896009" sldId="560"/>
            <ac:picMk id="19" creationId="{607C7AE3-B9B7-D74D-7C94-9DEDE46C23D1}"/>
          </ac:picMkLst>
        </pc:picChg>
        <pc:picChg chg="add mod">
          <ac:chgData name="Richard Chalk" userId="287f8aa4f4de1d19" providerId="LiveId" clId="{2D1C85F3-D4D6-46D8-9ACA-2640575278F5}" dt="2023-08-16T12:53:36.748" v="688" actId="1076"/>
          <ac:picMkLst>
            <pc:docMk/>
            <pc:sldMk cId="770896009" sldId="560"/>
            <ac:picMk id="20" creationId="{3AE2910C-0151-A055-778F-44343D0E3132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1026" creationId="{995651DD-0BF2-7EE1-CF04-80DE741AC729}"/>
          </ac:picMkLst>
        </pc:picChg>
        <pc:picChg chg="add mod">
          <ac:chgData name="Richard Chalk" userId="287f8aa4f4de1d19" providerId="LiveId" clId="{2D1C85F3-D4D6-46D8-9ACA-2640575278F5}" dt="2023-08-16T12:50:28.044" v="676"/>
          <ac:picMkLst>
            <pc:docMk/>
            <pc:sldMk cId="770896009" sldId="560"/>
            <ac:picMk id="1028" creationId="{7F9D399A-41EC-3AB0-B608-4CD32D1B4775}"/>
          </ac:picMkLst>
        </pc:picChg>
        <pc:picChg chg="del">
          <ac:chgData name="Richard Chalk" userId="287f8aa4f4de1d19" providerId="LiveId" clId="{2D1C85F3-D4D6-46D8-9ACA-2640575278F5}" dt="2023-08-16T12:41:26.972" v="399" actId="478"/>
          <ac:picMkLst>
            <pc:docMk/>
            <pc:sldMk cId="770896009" sldId="560"/>
            <ac:picMk id="2050" creationId="{0EEC7EEB-4C10-02C4-717F-998183114408}"/>
          </ac:picMkLst>
        </pc:picChg>
        <pc:cxnChg chg="mod">
          <ac:chgData name="Richard Chalk" userId="287f8aa4f4de1d19" providerId="LiveId" clId="{2D1C85F3-D4D6-46D8-9ACA-2640575278F5}" dt="2023-08-16T12:50:49.510" v="686" actId="1038"/>
          <ac:cxnSpMkLst>
            <pc:docMk/>
            <pc:sldMk cId="770896009" sldId="560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E3FC098F-8FE9-43D8-87C8-4C8D41B0EE8C}"/>
    <pc:docChg chg="undo custSel addSld delSld modSld sldOrd">
      <pc:chgData name="Richard Chalk" userId="287f8aa4f4de1d19" providerId="LiveId" clId="{E3FC098F-8FE9-43D8-87C8-4C8D41B0EE8C}" dt="2023-07-20T10:33:18.789" v="7440" actId="14100"/>
      <pc:docMkLst>
        <pc:docMk/>
      </pc:docMkLst>
      <pc:sldChg chg="addSp delSp modSp add del mod">
        <pc:chgData name="Richard Chalk" userId="287f8aa4f4de1d19" providerId="LiveId" clId="{E3FC098F-8FE9-43D8-87C8-4C8D41B0EE8C}" dt="2023-07-19T14:08:09.799" v="1698" actId="2696"/>
        <pc:sldMkLst>
          <pc:docMk/>
          <pc:sldMk cId="61398895" sldId="257"/>
        </pc:sldMkLst>
        <pc:spChg chg="add del">
          <ac:chgData name="Richard Chalk" userId="287f8aa4f4de1d19" providerId="LiveId" clId="{E3FC098F-8FE9-43D8-87C8-4C8D41B0EE8C}" dt="2023-07-19T10:09:12.923" v="1241" actId="478"/>
          <ac:spMkLst>
            <pc:docMk/>
            <pc:sldMk cId="61398895" sldId="257"/>
            <ac:spMk id="2" creationId="{32B64F62-AAB5-70A4-AF84-E7B88890E4BA}"/>
          </ac:spMkLst>
        </pc:spChg>
        <pc:spChg chg="add mod">
          <ac:chgData name="Richard Chalk" userId="287f8aa4f4de1d19" providerId="LiveId" clId="{E3FC098F-8FE9-43D8-87C8-4C8D41B0EE8C}" dt="2023-07-19T14:30:42.053" v="2337" actId="1076"/>
          <ac:spMkLst>
            <pc:docMk/>
            <pc:sldMk cId="61398895" sldId="257"/>
            <ac:spMk id="5" creationId="{F11C3377-AB81-0155-B274-E2037E5267F5}"/>
          </ac:spMkLst>
        </pc:spChg>
        <pc:spChg chg="add mod">
          <ac:chgData name="Richard Chalk" userId="287f8aa4f4de1d19" providerId="LiveId" clId="{E3FC098F-8FE9-43D8-87C8-4C8D41B0EE8C}" dt="2023-07-19T14:30:59.795" v="2344" actId="403"/>
          <ac:spMkLst>
            <pc:docMk/>
            <pc:sldMk cId="61398895" sldId="257"/>
            <ac:spMk id="7" creationId="{C1038C48-D18B-3E73-66C7-67FC3A07D9EF}"/>
          </ac:spMkLst>
        </pc:spChg>
        <pc:spChg chg="del">
          <ac:chgData name="Richard Chalk" userId="287f8aa4f4de1d19" providerId="LiveId" clId="{E3FC098F-8FE9-43D8-87C8-4C8D41B0EE8C}" dt="2023-07-19T10:09:10.850" v="1240" actId="478"/>
          <ac:spMkLst>
            <pc:docMk/>
            <pc:sldMk cId="61398895" sldId="257"/>
            <ac:spMk id="92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3:44:14.964" v="1479" actId="6549"/>
          <ac:spMkLst>
            <pc:docMk/>
            <pc:sldMk cId="61398895" sldId="257"/>
            <ac:spMk id="93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0:13:45.459" v="1350" actId="1038"/>
          <ac:picMkLst>
            <pc:docMk/>
            <pc:sldMk cId="61398895" sldId="257"/>
            <ac:picMk id="3" creationId="{24769B14-4AEA-3221-8328-F74E33097E85}"/>
          </ac:picMkLst>
        </pc:picChg>
        <pc:picChg chg="add mod">
          <ac:chgData name="Richard Chalk" userId="287f8aa4f4de1d19" providerId="LiveId" clId="{E3FC098F-8FE9-43D8-87C8-4C8D41B0EE8C}" dt="2023-07-19T10:13:52.881" v="1400" actId="1038"/>
          <ac:picMkLst>
            <pc:docMk/>
            <pc:sldMk cId="61398895" sldId="257"/>
            <ac:picMk id="4" creationId="{F9BC04FA-63DF-C3FF-EA6A-06CE7FA2BA26}"/>
          </ac:picMkLst>
        </pc:picChg>
        <pc:picChg chg="add mod">
          <ac:chgData name="Richard Chalk" userId="287f8aa4f4de1d19" providerId="LiveId" clId="{E3FC098F-8FE9-43D8-87C8-4C8D41B0EE8C}" dt="2023-07-19T10:11:31.623" v="1252" actId="1076"/>
          <ac:picMkLst>
            <pc:docMk/>
            <pc:sldMk cId="61398895" sldId="257"/>
            <ac:picMk id="6146" creationId="{DD809D80-EA02-1D6F-F2D5-1F7488F8506C}"/>
          </ac:picMkLst>
        </pc:picChg>
        <pc:picChg chg="add mod">
          <ac:chgData name="Richard Chalk" userId="287f8aa4f4de1d19" providerId="LiveId" clId="{E3FC098F-8FE9-43D8-87C8-4C8D41B0EE8C}" dt="2023-07-19T10:14:44.249" v="1414" actId="1036"/>
          <ac:picMkLst>
            <pc:docMk/>
            <pc:sldMk cId="61398895" sldId="257"/>
            <ac:picMk id="6148" creationId="{0BD566C3-F662-D4D2-B6C4-32EAF119228B}"/>
          </ac:picMkLst>
        </pc:picChg>
        <pc:picChg chg="add mod">
          <ac:chgData name="Richard Chalk" userId="287f8aa4f4de1d19" providerId="LiveId" clId="{E3FC098F-8FE9-43D8-87C8-4C8D41B0EE8C}" dt="2023-07-19T14:30:11.428" v="2300" actId="1038"/>
          <ac:picMkLst>
            <pc:docMk/>
            <pc:sldMk cId="61398895" sldId="257"/>
            <ac:picMk id="10242" creationId="{9C95ABA9-F1F2-8EEA-D913-6E108C13C2EA}"/>
          </ac:picMkLst>
        </pc:picChg>
      </pc:sldChg>
      <pc:sldChg chg="addSp delSp modSp add mod modNotes">
        <pc:chgData name="Richard Chalk" userId="287f8aa4f4de1d19" providerId="LiveId" clId="{E3FC098F-8FE9-43D8-87C8-4C8D41B0EE8C}" dt="2023-07-19T06:43:54.656" v="948"/>
        <pc:sldMkLst>
          <pc:docMk/>
          <pc:sldMk cId="0" sldId="258"/>
        </pc:sldMkLst>
        <pc:spChg chg="add mod">
          <ac:chgData name="Richard Chalk" userId="287f8aa4f4de1d19" providerId="LiveId" clId="{E3FC098F-8FE9-43D8-87C8-4C8D41B0EE8C}" dt="2023-07-19T06:43:54.656" v="948"/>
          <ac:spMkLst>
            <pc:docMk/>
            <pc:sldMk cId="0" sldId="258"/>
            <ac:spMk id="10" creationId="{F3113A22-FE28-1F0E-A189-0D71D397165B}"/>
          </ac:spMkLst>
        </pc:spChg>
        <pc:spChg chg="del">
          <ac:chgData name="Richard Chalk" userId="287f8aa4f4de1d19" providerId="LiveId" clId="{E3FC098F-8FE9-43D8-87C8-4C8D41B0EE8C}" dt="2023-07-19T06:43:47.311" v="947" actId="478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Richard Chalk" userId="287f8aa4f4de1d19" providerId="LiveId" clId="{E3FC098F-8FE9-43D8-87C8-4C8D41B0EE8C}" dt="2023-07-19T06:43:17.533" v="935" actId="20577"/>
          <ac:spMkLst>
            <pc:docMk/>
            <pc:sldMk cId="0" sldId="258"/>
            <ac:spMk id="101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06:41:44.905" v="918" actId="1076"/>
          <ac:picMkLst>
            <pc:docMk/>
            <pc:sldMk cId="0" sldId="258"/>
            <ac:picMk id="2" creationId="{EA038B4A-329F-ABEA-1F4A-41D31B09153A}"/>
          </ac:picMkLst>
        </pc:picChg>
        <pc:picChg chg="add mod">
          <ac:chgData name="Richard Chalk" userId="287f8aa4f4de1d19" providerId="LiveId" clId="{E3FC098F-8FE9-43D8-87C8-4C8D41B0EE8C}" dt="2023-07-19T06:43:01.575" v="926" actId="1076"/>
          <ac:picMkLst>
            <pc:docMk/>
            <pc:sldMk cId="0" sldId="258"/>
            <ac:picMk id="3" creationId="{B02E0B79-ACAD-11D3-7A82-587A26DC510C}"/>
          </ac:picMkLst>
        </pc:picChg>
        <pc:picChg chg="add mod">
          <ac:chgData name="Richard Chalk" userId="287f8aa4f4de1d19" providerId="LiveId" clId="{E3FC098F-8FE9-43D8-87C8-4C8D41B0EE8C}" dt="2023-07-19T06:43:11.355" v="929" actId="1076"/>
          <ac:picMkLst>
            <pc:docMk/>
            <pc:sldMk cId="0" sldId="258"/>
            <ac:picMk id="4" creationId="{94197D0C-BE3C-EBC6-61A0-6565E69FE882}"/>
          </ac:picMkLst>
        </pc:picChg>
        <pc:picChg chg="add mod">
          <ac:chgData name="Richard Chalk" userId="287f8aa4f4de1d19" providerId="LiveId" clId="{E3FC098F-8FE9-43D8-87C8-4C8D41B0EE8C}" dt="2023-07-19T06:43:24.671" v="937" actId="1076"/>
          <ac:picMkLst>
            <pc:docMk/>
            <pc:sldMk cId="0" sldId="258"/>
            <ac:picMk id="5" creationId="{57BD39F9-382C-0E1A-12FB-AB86DDCD7C1E}"/>
          </ac:picMkLst>
        </pc:picChg>
        <pc:picChg chg="add mod">
          <ac:chgData name="Richard Chalk" userId="287f8aa4f4de1d19" providerId="LiveId" clId="{E3FC098F-8FE9-43D8-87C8-4C8D41B0EE8C}" dt="2023-07-19T06:43:30.554" v="941" actId="1035"/>
          <ac:picMkLst>
            <pc:docMk/>
            <pc:sldMk cId="0" sldId="258"/>
            <ac:picMk id="6" creationId="{B52C4762-B172-FA81-2E73-A52C75855054}"/>
          </ac:picMkLst>
        </pc:picChg>
        <pc:picChg chg="add mod">
          <ac:chgData name="Richard Chalk" userId="287f8aa4f4de1d19" providerId="LiveId" clId="{E3FC098F-8FE9-43D8-87C8-4C8D41B0EE8C}" dt="2023-07-19T06:43:34.739" v="943" actId="1076"/>
          <ac:picMkLst>
            <pc:docMk/>
            <pc:sldMk cId="0" sldId="258"/>
            <ac:picMk id="7" creationId="{D7E46D0C-8F69-188E-365C-C4C62B324D34}"/>
          </ac:picMkLst>
        </pc:picChg>
        <pc:picChg chg="add mod">
          <ac:chgData name="Richard Chalk" userId="287f8aa4f4de1d19" providerId="LiveId" clId="{E3FC098F-8FE9-43D8-87C8-4C8D41B0EE8C}" dt="2023-07-19T06:43:39.988" v="946" actId="1035"/>
          <ac:picMkLst>
            <pc:docMk/>
            <pc:sldMk cId="0" sldId="258"/>
            <ac:picMk id="8" creationId="{937582CF-6567-8515-9B2B-BF32965B8887}"/>
          </ac:picMkLst>
        </pc:picChg>
        <pc:picChg chg="add mod">
          <ac:chgData name="Richard Chalk" userId="287f8aa4f4de1d19" providerId="LiveId" clId="{E3FC098F-8FE9-43D8-87C8-4C8D41B0EE8C}" dt="2023-07-19T06:43:54.656" v="948"/>
          <ac:picMkLst>
            <pc:docMk/>
            <pc:sldMk cId="0" sldId="258"/>
            <ac:picMk id="9" creationId="{CB16133C-0C80-26D8-AD52-16F13486B76E}"/>
          </ac:picMkLst>
        </pc:picChg>
      </pc:sldChg>
      <pc:sldChg chg="addSp modSp add mod">
        <pc:chgData name="Richard Chalk" userId="287f8aa4f4de1d19" providerId="LiveId" clId="{E3FC098F-8FE9-43D8-87C8-4C8D41B0EE8C}" dt="2023-07-19T14:33:59.452" v="2393" actId="14100"/>
        <pc:sldMkLst>
          <pc:docMk/>
          <pc:sldMk cId="3977349605" sldId="260"/>
        </pc:sldMkLst>
        <pc:spChg chg="add mod">
          <ac:chgData name="Richard Chalk" userId="287f8aa4f4de1d19" providerId="LiveId" clId="{E3FC098F-8FE9-43D8-87C8-4C8D41B0EE8C}" dt="2023-07-19T14:33:59.452" v="2393" actId="14100"/>
          <ac:spMkLst>
            <pc:docMk/>
            <pc:sldMk cId="3977349605" sldId="260"/>
            <ac:spMk id="2" creationId="{9A5C79DE-0266-4089-E659-04F593CDF1C1}"/>
          </ac:spMkLst>
        </pc:spChg>
        <pc:spChg chg="add mod">
          <ac:chgData name="Richard Chalk" userId="287f8aa4f4de1d19" providerId="LiveId" clId="{E3FC098F-8FE9-43D8-87C8-4C8D41B0EE8C}" dt="2023-07-19T06:40:14.243" v="876"/>
          <ac:spMkLst>
            <pc:docMk/>
            <pc:sldMk cId="3977349605" sldId="260"/>
            <ac:spMk id="9" creationId="{C8DEF37D-6CCD-495F-3967-34CCCC862970}"/>
          </ac:spMkLst>
        </pc:spChg>
        <pc:spChg chg="add mod">
          <ac:chgData name="Richard Chalk" userId="287f8aa4f4de1d19" providerId="LiveId" clId="{E3FC098F-8FE9-43D8-87C8-4C8D41B0EE8C}" dt="2023-07-19T10:08:17.942" v="1234" actId="207"/>
          <ac:spMkLst>
            <pc:docMk/>
            <pc:sldMk cId="3977349605" sldId="260"/>
            <ac:spMk id="10" creationId="{6FD2461A-1F2B-CBDC-09ED-44D3489D2A0C}"/>
          </ac:spMkLst>
        </pc:spChg>
        <pc:spChg chg="add mod">
          <ac:chgData name="Richard Chalk" userId="287f8aa4f4de1d19" providerId="LiveId" clId="{E3FC098F-8FE9-43D8-87C8-4C8D41B0EE8C}" dt="2023-07-19T10:08:41.925" v="1239" actId="14100"/>
          <ac:spMkLst>
            <pc:docMk/>
            <pc:sldMk cId="3977349605" sldId="260"/>
            <ac:spMk id="11" creationId="{DE41B27A-B565-0A78-F9D0-554A730D47F9}"/>
          </ac:spMkLst>
        </pc:spChg>
        <pc:spChg chg="del">
          <ac:chgData name="Richard Chalk" userId="287f8aa4f4de1d19" providerId="LiveId" clId="{E3FC098F-8FE9-43D8-87C8-4C8D41B0EE8C}" dt="2023-07-19T06:40:08.229" v="875" actId="478"/>
          <ac:spMkLst>
            <pc:docMk/>
            <pc:sldMk cId="3977349605" sldId="260"/>
            <ac:spMk id="117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4:32:10.857" v="2356" actId="113"/>
          <ac:spMkLst>
            <pc:docMk/>
            <pc:sldMk cId="3977349605" sldId="260"/>
            <ac:spMk id="118" creationId="{00000000-0000-0000-0000-000000000000}"/>
          </ac:spMkLst>
        </pc:spChg>
        <pc:picChg chg="add del">
          <ac:chgData name="Richard Chalk" userId="287f8aa4f4de1d19" providerId="LiveId" clId="{E3FC098F-8FE9-43D8-87C8-4C8D41B0EE8C}" dt="2023-07-19T06:38:24.686" v="825" actId="478"/>
          <ac:picMkLst>
            <pc:docMk/>
            <pc:sldMk cId="3977349605" sldId="260"/>
            <ac:picMk id="3" creationId="{37E3D70B-F05D-FB69-DA73-0B3F9F33E96E}"/>
          </ac:picMkLst>
        </pc:picChg>
        <pc:picChg chg="add del">
          <ac:chgData name="Richard Chalk" userId="287f8aa4f4de1d19" providerId="LiveId" clId="{E3FC098F-8FE9-43D8-87C8-4C8D41B0EE8C}" dt="2023-07-19T06:38:26.319" v="827" actId="478"/>
          <ac:picMkLst>
            <pc:docMk/>
            <pc:sldMk cId="3977349605" sldId="260"/>
            <ac:picMk id="5" creationId="{3ECEF1D2-C14A-B90D-6172-F97EBFB46705}"/>
          </ac:picMkLst>
        </pc:picChg>
        <pc:picChg chg="add mod">
          <ac:chgData name="Richard Chalk" userId="287f8aa4f4de1d19" providerId="LiveId" clId="{E3FC098F-8FE9-43D8-87C8-4C8D41B0EE8C}" dt="2023-07-19T06:40:20.447" v="889" actId="1038"/>
          <ac:picMkLst>
            <pc:docMk/>
            <pc:sldMk cId="3977349605" sldId="260"/>
            <ac:picMk id="7" creationId="{ADDA2969-5338-0D06-BE66-84CEAAE9B606}"/>
          </ac:picMkLst>
        </pc:picChg>
        <pc:picChg chg="add mod">
          <ac:chgData name="Richard Chalk" userId="287f8aa4f4de1d19" providerId="LiveId" clId="{E3FC098F-8FE9-43D8-87C8-4C8D41B0EE8C}" dt="2023-07-19T06:40:14.243" v="876"/>
          <ac:picMkLst>
            <pc:docMk/>
            <pc:sldMk cId="3977349605" sldId="260"/>
            <ac:picMk id="8" creationId="{12C4D61D-5667-D945-E865-D6F6F938BC69}"/>
          </ac:picMkLst>
        </pc:picChg>
        <pc:picChg chg="add mod">
          <ac:chgData name="Richard Chalk" userId="287f8aa4f4de1d19" providerId="LiveId" clId="{E3FC098F-8FE9-43D8-87C8-4C8D41B0EE8C}" dt="2023-07-19T14:33:25.107" v="2363" actId="1036"/>
          <ac:picMkLst>
            <pc:docMk/>
            <pc:sldMk cId="3977349605" sldId="260"/>
            <ac:picMk id="13314" creationId="{25C0AEB9-8310-D132-C95F-DC30C4F07498}"/>
          </ac:picMkLst>
        </pc:picChg>
      </pc:sldChg>
      <pc:sldChg chg="addSp delSp modSp add mod">
        <pc:chgData name="Richard Chalk" userId="287f8aa4f4de1d19" providerId="LiveId" clId="{E3FC098F-8FE9-43D8-87C8-4C8D41B0EE8C}" dt="2023-07-20T10:28:34.142" v="7323" actId="1035"/>
        <pc:sldMkLst>
          <pc:docMk/>
          <pc:sldMk cId="1256632380" sldId="265"/>
        </pc:sldMkLst>
        <pc:spChg chg="mod">
          <ac:chgData name="Richard Chalk" userId="287f8aa4f4de1d19" providerId="LiveId" clId="{E3FC098F-8FE9-43D8-87C8-4C8D41B0EE8C}" dt="2023-07-20T04:52:39.764" v="5042" actId="1036"/>
          <ac:spMkLst>
            <pc:docMk/>
            <pc:sldMk cId="1256632380" sldId="265"/>
            <ac:spMk id="4" creationId="{75948FFF-B784-C755-8048-E2E08EFB95E9}"/>
          </ac:spMkLst>
        </pc:spChg>
        <pc:spChg chg="mod">
          <ac:chgData name="Richard Chalk" userId="287f8aa4f4de1d19" providerId="LiveId" clId="{E3FC098F-8FE9-43D8-87C8-4C8D41B0EE8C}" dt="2023-07-20T10:28:34.142" v="7323" actId="1035"/>
          <ac:spMkLst>
            <pc:docMk/>
            <pc:sldMk cId="1256632380" sldId="265"/>
            <ac:spMk id="5" creationId="{78189A0B-73DF-369F-10EC-E352A9C67257}"/>
          </ac:spMkLst>
        </pc:spChg>
        <pc:spChg chg="add del mod">
          <ac:chgData name="Richard Chalk" userId="287f8aa4f4de1d19" providerId="LiveId" clId="{E3FC098F-8FE9-43D8-87C8-4C8D41B0EE8C}" dt="2023-07-20T04:50:37.742" v="4748" actId="478"/>
          <ac:spMkLst>
            <pc:docMk/>
            <pc:sldMk cId="1256632380" sldId="265"/>
            <ac:spMk id="6" creationId="{947F3174-28FA-5FD9-67C5-CFC088A1713D}"/>
          </ac:spMkLst>
        </pc:spChg>
        <pc:spChg chg="add mod">
          <ac:chgData name="Richard Chalk" userId="287f8aa4f4de1d19" providerId="LiveId" clId="{E3FC098F-8FE9-43D8-87C8-4C8D41B0EE8C}" dt="2023-07-19T18:52:37.509" v="3535"/>
          <ac:spMkLst>
            <pc:docMk/>
            <pc:sldMk cId="1256632380" sldId="265"/>
            <ac:spMk id="8" creationId="{D8134D81-0982-86DD-F543-2DB431EE2D77}"/>
          </ac:spMkLst>
        </pc:spChg>
        <pc:spChg chg="add mod">
          <ac:chgData name="Richard Chalk" userId="287f8aa4f4de1d19" providerId="LiveId" clId="{E3FC098F-8FE9-43D8-87C8-4C8D41B0EE8C}" dt="2023-07-20T09:30:52.263" v="6118" actId="313"/>
          <ac:spMkLst>
            <pc:docMk/>
            <pc:sldMk cId="1256632380" sldId="265"/>
            <ac:spMk id="9" creationId="{60813D8B-A2B2-D98F-13DC-E9D76CBA8DD6}"/>
          </ac:spMkLst>
        </pc:spChg>
        <pc:spChg chg="add del mod">
          <ac:chgData name="Richard Chalk" userId="287f8aa4f4de1d19" providerId="LiveId" clId="{E3FC098F-8FE9-43D8-87C8-4C8D41B0EE8C}" dt="2023-07-20T09:37:01.884" v="6476" actId="478"/>
          <ac:spMkLst>
            <pc:docMk/>
            <pc:sldMk cId="1256632380" sldId="265"/>
            <ac:spMk id="15" creationId="{F5182C14-FD1C-6ABA-70B7-404A328C2F3F}"/>
          </ac:spMkLst>
        </pc:spChg>
        <pc:spChg chg="mod">
          <ac:chgData name="Richard Chalk" userId="287f8aa4f4de1d19" providerId="LiveId" clId="{E3FC098F-8FE9-43D8-87C8-4C8D41B0EE8C}" dt="2023-07-20T04:55:26.191" v="5119" actId="1076"/>
          <ac:spMkLst>
            <pc:docMk/>
            <pc:sldMk cId="1256632380" sldId="265"/>
            <ac:spMk id="19" creationId="{197ABB99-8BD6-9B62-C760-7309039E25E3}"/>
          </ac:spMkLst>
        </pc:spChg>
        <pc:spChg chg="add mod">
          <ac:chgData name="Richard Chalk" userId="287f8aa4f4de1d19" providerId="LiveId" clId="{E3FC098F-8FE9-43D8-87C8-4C8D41B0EE8C}" dt="2023-07-20T09:37:02.257" v="6477"/>
          <ac:spMkLst>
            <pc:docMk/>
            <pc:sldMk cId="1256632380" sldId="265"/>
            <ac:spMk id="26" creationId="{7C9788FE-57F7-DBF9-3EA7-4D9DE7D5D6A9}"/>
          </ac:spMkLst>
        </pc:spChg>
        <pc:spChg chg="add mod">
          <ac:chgData name="Richard Chalk" userId="287f8aa4f4de1d19" providerId="LiveId" clId="{E3FC098F-8FE9-43D8-87C8-4C8D41B0EE8C}" dt="2023-07-20T09:37:02.257" v="6477"/>
          <ac:spMkLst>
            <pc:docMk/>
            <pc:sldMk cId="1256632380" sldId="265"/>
            <ac:spMk id="27" creationId="{2A5A094E-1C54-5B65-D7C3-B9A4B7155172}"/>
          </ac:spMkLst>
        </pc:spChg>
        <pc:spChg chg="add mod">
          <ac:chgData name="Richard Chalk" userId="287f8aa4f4de1d19" providerId="LiveId" clId="{E3FC098F-8FE9-43D8-87C8-4C8D41B0EE8C}" dt="2023-07-20T10:28:21.920" v="7315" actId="1076"/>
          <ac:spMkLst>
            <pc:docMk/>
            <pc:sldMk cId="1256632380" sldId="265"/>
            <ac:spMk id="29" creationId="{B4ADC7EA-8C70-27A6-5660-19BA142F5053}"/>
          </ac:spMkLst>
        </pc:spChg>
        <pc:spChg chg="del">
          <ac:chgData name="Richard Chalk" userId="287f8aa4f4de1d19" providerId="LiveId" clId="{E3FC098F-8FE9-43D8-87C8-4C8D41B0EE8C}" dt="2023-07-19T18:52:57.289" v="3542" actId="478"/>
          <ac:spMkLst>
            <pc:docMk/>
            <pc:sldMk cId="1256632380" sldId="265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08.541" v="5183" actId="20577"/>
          <ac:spMkLst>
            <pc:docMk/>
            <pc:sldMk cId="1256632380" sldId="265"/>
            <ac:spMk id="128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1:06.131" v="4834" actId="1035"/>
          <ac:spMkLst>
            <pc:docMk/>
            <pc:sldMk cId="1256632380" sldId="265"/>
            <ac:spMk id="129" creationId="{00000000-0000-0000-0000-000000000000}"/>
          </ac:spMkLst>
        </pc:spChg>
        <pc:grpChg chg="add mod">
          <ac:chgData name="Richard Chalk" userId="287f8aa4f4de1d19" providerId="LiveId" clId="{E3FC098F-8FE9-43D8-87C8-4C8D41B0EE8C}" dt="2023-07-20T04:55:26.191" v="5119" actId="1076"/>
          <ac:grpSpMkLst>
            <pc:docMk/>
            <pc:sldMk cId="1256632380" sldId="265"/>
            <ac:grpSpMk id="17" creationId="{85F6308E-C0D3-559C-F6D9-8019436F9F4E}"/>
          </ac:grpSpMkLst>
        </pc:grpChg>
        <pc:picChg chg="mod">
          <ac:chgData name="Richard Chalk" userId="287f8aa4f4de1d19" providerId="LiveId" clId="{E3FC098F-8FE9-43D8-87C8-4C8D41B0EE8C}" dt="2023-07-20T04:52:39.764" v="5042" actId="1036"/>
          <ac:picMkLst>
            <pc:docMk/>
            <pc:sldMk cId="1256632380" sldId="265"/>
            <ac:picMk id="3" creationId="{3F624846-5D20-BE49-6316-D9434ABF1DDF}"/>
          </ac:picMkLst>
        </pc:picChg>
        <pc:picChg chg="add mod">
          <ac:chgData name="Richard Chalk" userId="287f8aa4f4de1d19" providerId="LiveId" clId="{E3FC098F-8FE9-43D8-87C8-4C8D41B0EE8C}" dt="2023-07-19T18:52:37.509" v="3535"/>
          <ac:picMkLst>
            <pc:docMk/>
            <pc:sldMk cId="1256632380" sldId="265"/>
            <ac:picMk id="7" creationId="{DA279FB3-34AE-1E31-056D-5AA66691D1A3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1" creationId="{4B5818DB-F9BA-F1C3-61A5-B84E5A3063FF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2" creationId="{9E793F61-E3B5-B27A-1D72-4FCF72843E95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3" creationId="{837D4D6D-168C-C3A5-811D-7E1923C549E5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4" creationId="{5767360F-EDDA-C19C-A46B-1B0D9682C644}"/>
          </ac:picMkLst>
        </pc:picChg>
        <pc:picChg chg="add mod">
          <ac:chgData name="Richard Chalk" userId="287f8aa4f4de1d19" providerId="LiveId" clId="{E3FC098F-8FE9-43D8-87C8-4C8D41B0EE8C}" dt="2023-07-20T04:55:03.871" v="5116" actId="1076"/>
          <ac:picMkLst>
            <pc:docMk/>
            <pc:sldMk cId="1256632380" sldId="265"/>
            <ac:picMk id="16" creationId="{CE8FAD91-CDC1-A6B8-6CFE-1FEFB345C8AE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18" creationId="{D6B8E5C8-3BAE-9F80-5CB9-8109BCD87AB1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20" creationId="{E5C4F235-A2EA-DAE3-90E4-7A79184B2303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21" creationId="{10908D2B-DAA3-9468-4DB0-BDDE57AEEBD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2" creationId="{288E4BA6-C525-0B53-AA4A-12348B7C5F1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3" creationId="{87016E77-24C3-1FA1-2B58-84D5DF70514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4" creationId="{C6BE6C66-C81B-7279-0870-02FAFB2CD31D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5" creationId="{1AF8E93B-ED20-0179-EB3A-851679EBB6B0}"/>
          </ac:picMkLst>
        </pc:picChg>
        <pc:picChg chg="add mod">
          <ac:chgData name="Richard Chalk" userId="287f8aa4f4de1d19" providerId="LiveId" clId="{E3FC098F-8FE9-43D8-87C8-4C8D41B0EE8C}" dt="2023-07-20T10:28:21.920" v="7315" actId="1076"/>
          <ac:picMkLst>
            <pc:docMk/>
            <pc:sldMk cId="1256632380" sldId="265"/>
            <ac:picMk id="28" creationId="{9B3570BA-FD4C-444D-0FD9-694BF60C4844}"/>
          </ac:picMkLst>
        </pc:picChg>
        <pc:cxnChg chg="add mod">
          <ac:chgData name="Richard Chalk" userId="287f8aa4f4de1d19" providerId="LiveId" clId="{E3FC098F-8FE9-43D8-87C8-4C8D41B0EE8C}" dt="2023-07-20T04:53:05.730" v="5051" actId="1036"/>
          <ac:cxnSpMkLst>
            <pc:docMk/>
            <pc:sldMk cId="1256632380" sldId="265"/>
            <ac:cxnSpMk id="10" creationId="{431FB60E-6802-2313-67DF-77CB3AB11C36}"/>
          </ac:cxnSpMkLst>
        </pc:cxnChg>
      </pc:sldChg>
      <pc:sldChg chg="addSp delSp modSp add del mod">
        <pc:chgData name="Richard Chalk" userId="287f8aa4f4de1d19" providerId="LiveId" clId="{E3FC098F-8FE9-43D8-87C8-4C8D41B0EE8C}" dt="2023-07-19T06:48:46.612" v="1086" actId="2696"/>
        <pc:sldMkLst>
          <pc:docMk/>
          <pc:sldMk cId="541595812" sldId="266"/>
        </pc:sldMkLst>
        <pc:spChg chg="add del mod">
          <ac:chgData name="Richard Chalk" userId="287f8aa4f4de1d19" providerId="LiveId" clId="{E3FC098F-8FE9-43D8-87C8-4C8D41B0EE8C}" dt="2023-07-19T06:46:49.630" v="958" actId="478"/>
          <ac:spMkLst>
            <pc:docMk/>
            <pc:sldMk cId="541595812" sldId="266"/>
            <ac:spMk id="2" creationId="{FC2BA37E-D899-3AB9-069A-EA7616BB24CA}"/>
          </ac:spMkLst>
        </pc:spChg>
        <pc:spChg chg="add mod">
          <ac:chgData name="Richard Chalk" userId="287f8aa4f4de1d19" providerId="LiveId" clId="{E3FC098F-8FE9-43D8-87C8-4C8D41B0EE8C}" dt="2023-07-19T06:48:01.655" v="965"/>
          <ac:spMkLst>
            <pc:docMk/>
            <pc:sldMk cId="541595812" sldId="266"/>
            <ac:spMk id="4" creationId="{6BD36A82-48C0-9F5F-D3FB-7C79C5900B66}"/>
          </ac:spMkLst>
        </pc:spChg>
        <pc:spChg chg="mod">
          <ac:chgData name="Richard Chalk" userId="287f8aa4f4de1d19" providerId="LiveId" clId="{E3FC098F-8FE9-43D8-87C8-4C8D41B0EE8C}" dt="2023-07-19T06:48:42.434" v="1085" actId="20577"/>
          <ac:spMkLst>
            <pc:docMk/>
            <pc:sldMk cId="541595812" sldId="266"/>
            <ac:spMk id="159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06:46:55.985" v="960" actId="167"/>
          <ac:picMkLst>
            <pc:docMk/>
            <pc:sldMk cId="541595812" sldId="266"/>
            <ac:picMk id="3" creationId="{568AE11D-750F-3F14-DB96-006110CA43EA}"/>
          </ac:picMkLst>
        </pc:picChg>
      </pc:sldChg>
      <pc:sldChg chg="addSp modSp add mod">
        <pc:chgData name="Richard Chalk" userId="287f8aa4f4de1d19" providerId="LiveId" clId="{E3FC098F-8FE9-43D8-87C8-4C8D41B0EE8C}" dt="2023-07-19T13:43:08.925" v="1437" actId="207"/>
        <pc:sldMkLst>
          <pc:docMk/>
          <pc:sldMk cId="2307424035" sldId="266"/>
        </pc:sldMkLst>
        <pc:spChg chg="mod">
          <ac:chgData name="Richard Chalk" userId="287f8aa4f4de1d19" providerId="LiveId" clId="{E3FC098F-8FE9-43D8-87C8-4C8D41B0EE8C}" dt="2023-07-19T06:54:35.870" v="1176"/>
          <ac:spMkLst>
            <pc:docMk/>
            <pc:sldMk cId="2307424035" sldId="266"/>
            <ac:spMk id="8" creationId="{96C79849-7789-5EA9-14D5-DCA1EB538C02}"/>
          </ac:spMkLst>
        </pc:spChg>
        <pc:spChg chg="mod">
          <ac:chgData name="Richard Chalk" userId="287f8aa4f4de1d19" providerId="LiveId" clId="{E3FC098F-8FE9-43D8-87C8-4C8D41B0EE8C}" dt="2023-07-19T13:43:08.925" v="1437" actId="207"/>
          <ac:spMkLst>
            <pc:docMk/>
            <pc:sldMk cId="2307424035" sldId="266"/>
            <ac:spMk id="159" creationId="{00000000-0000-0000-0000-000000000000}"/>
          </ac:spMkLst>
        </pc:spChg>
        <pc:grpChg chg="add mod">
          <ac:chgData name="Richard Chalk" userId="287f8aa4f4de1d19" providerId="LiveId" clId="{E3FC098F-8FE9-43D8-87C8-4C8D41B0EE8C}" dt="2023-07-19T06:55:02.007" v="1201" actId="1037"/>
          <ac:grpSpMkLst>
            <pc:docMk/>
            <pc:sldMk cId="2307424035" sldId="266"/>
            <ac:grpSpMk id="6" creationId="{7308CB4A-F4E5-69D5-DEB8-062FCE06CE10}"/>
          </ac:grpSpMkLst>
        </pc:grpChg>
        <pc:picChg chg="add mod">
          <ac:chgData name="Richard Chalk" userId="287f8aa4f4de1d19" providerId="LiveId" clId="{E3FC098F-8FE9-43D8-87C8-4C8D41B0EE8C}" dt="2023-07-19T06:54:50.642" v="1180" actId="1076"/>
          <ac:picMkLst>
            <pc:docMk/>
            <pc:sldMk cId="2307424035" sldId="266"/>
            <ac:picMk id="2" creationId="{C91A7F54-BEB5-7C16-669C-4848CEA05DCF}"/>
          </ac:picMkLst>
        </pc:picChg>
        <pc:picChg chg="mod">
          <ac:chgData name="Richard Chalk" userId="287f8aa4f4de1d19" providerId="LiveId" clId="{E3FC098F-8FE9-43D8-87C8-4C8D41B0EE8C}" dt="2023-07-19T06:53:52.006" v="1171" actId="167"/>
          <ac:picMkLst>
            <pc:docMk/>
            <pc:sldMk cId="2307424035" sldId="266"/>
            <ac:picMk id="3" creationId="{568AE11D-750F-3F14-DB96-006110CA43EA}"/>
          </ac:picMkLst>
        </pc:picChg>
        <pc:picChg chg="add mod">
          <ac:chgData name="Richard Chalk" userId="287f8aa4f4de1d19" providerId="LiveId" clId="{E3FC098F-8FE9-43D8-87C8-4C8D41B0EE8C}" dt="2023-07-19T06:54:57.330" v="1182" actId="1076"/>
          <ac:picMkLst>
            <pc:docMk/>
            <pc:sldMk cId="2307424035" sldId="266"/>
            <ac:picMk id="5" creationId="{CDEC0F47-627B-CBCC-7804-83056BC102FD}"/>
          </ac:picMkLst>
        </pc:picChg>
        <pc:picChg chg="mod">
          <ac:chgData name="Richard Chalk" userId="287f8aa4f4de1d19" providerId="LiveId" clId="{E3FC098F-8FE9-43D8-87C8-4C8D41B0EE8C}" dt="2023-07-19T06:54:35.870" v="1176"/>
          <ac:picMkLst>
            <pc:docMk/>
            <pc:sldMk cId="2307424035" sldId="266"/>
            <ac:picMk id="7" creationId="{8CA7DE26-E07F-C518-88CC-53D4E58544A3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0:36.182" v="6549" actId="1076"/>
        <pc:sldMkLst>
          <pc:docMk/>
          <pc:sldMk cId="2071777541" sldId="268"/>
        </pc:sldMkLst>
        <pc:spChg chg="add del mod">
          <ac:chgData name="Richard Chalk" userId="287f8aa4f4de1d19" providerId="LiveId" clId="{E3FC098F-8FE9-43D8-87C8-4C8D41B0EE8C}" dt="2023-07-20T04:56:20.183" v="5129" actId="478"/>
          <ac:spMkLst>
            <pc:docMk/>
            <pc:sldMk cId="2071777541" sldId="268"/>
            <ac:spMk id="3" creationId="{D7491314-7579-C887-A791-D4EEB5CCB179}"/>
          </ac:spMkLst>
        </pc:spChg>
        <pc:spChg chg="mod">
          <ac:chgData name="Richard Chalk" userId="287f8aa4f4de1d19" providerId="LiveId" clId="{E3FC098F-8FE9-43D8-87C8-4C8D41B0EE8C}" dt="2023-07-20T09:40:36.182" v="6549" actId="1076"/>
          <ac:spMkLst>
            <pc:docMk/>
            <pc:sldMk cId="2071777541" sldId="268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39.944" v="3537"/>
          <ac:spMkLst>
            <pc:docMk/>
            <pc:sldMk cId="2071777541" sldId="268"/>
            <ac:spMk id="7" creationId="{C8AFFF6F-D6DB-6D07-7304-11225E29371D}"/>
          </ac:spMkLst>
        </pc:spChg>
        <pc:spChg chg="add del mod">
          <ac:chgData name="Richard Chalk" userId="287f8aa4f4de1d19" providerId="LiveId" clId="{E3FC098F-8FE9-43D8-87C8-4C8D41B0EE8C}" dt="2023-07-20T09:37:08.142" v="6480" actId="478"/>
          <ac:spMkLst>
            <pc:docMk/>
            <pc:sldMk cId="2071777541" sldId="268"/>
            <ac:spMk id="14" creationId="{4758414E-27D5-8406-17B7-B795900C1F2D}"/>
          </ac:spMkLst>
        </pc:spChg>
        <pc:spChg chg="add mod">
          <ac:chgData name="Richard Chalk" userId="287f8aa4f4de1d19" providerId="LiveId" clId="{E3FC098F-8FE9-43D8-87C8-4C8D41B0EE8C}" dt="2023-07-20T09:37:08.549" v="6481"/>
          <ac:spMkLst>
            <pc:docMk/>
            <pc:sldMk cId="2071777541" sldId="268"/>
            <ac:spMk id="19" creationId="{D608EA20-941F-BA94-BB64-E5CFFA76A2BC}"/>
          </ac:spMkLst>
        </pc:spChg>
        <pc:spChg chg="add mod">
          <ac:chgData name="Richard Chalk" userId="287f8aa4f4de1d19" providerId="LiveId" clId="{E3FC098F-8FE9-43D8-87C8-4C8D41B0EE8C}" dt="2023-07-20T09:37:08.549" v="6481"/>
          <ac:spMkLst>
            <pc:docMk/>
            <pc:sldMk cId="2071777541" sldId="268"/>
            <ac:spMk id="20" creationId="{0F6D67D1-CA8E-DD99-64CD-285CEEAE9592}"/>
          </ac:spMkLst>
        </pc:spChg>
        <pc:spChg chg="add mod">
          <ac:chgData name="Richard Chalk" userId="287f8aa4f4de1d19" providerId="LiveId" clId="{E3FC098F-8FE9-43D8-87C8-4C8D41B0EE8C}" dt="2023-07-20T09:40:29.614" v="6547" actId="1037"/>
          <ac:spMkLst>
            <pc:docMk/>
            <pc:sldMk cId="2071777541" sldId="268"/>
            <ac:spMk id="23" creationId="{075C7213-5435-2FE9-4F25-DC4B63C4E19C}"/>
          </ac:spMkLst>
        </pc:spChg>
        <pc:spChg chg="del">
          <ac:chgData name="Richard Chalk" userId="287f8aa4f4de1d19" providerId="LiveId" clId="{E3FC098F-8FE9-43D8-87C8-4C8D41B0EE8C}" dt="2023-07-19T18:52:50.126" v="3540" actId="478"/>
          <ac:spMkLst>
            <pc:docMk/>
            <pc:sldMk cId="2071777541" sldId="268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19.817" v="5189" actId="20577"/>
          <ac:spMkLst>
            <pc:docMk/>
            <pc:sldMk cId="2071777541" sldId="268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39.944" v="3537"/>
          <ac:picMkLst>
            <pc:docMk/>
            <pc:sldMk cId="2071777541" sldId="268"/>
            <ac:picMk id="6" creationId="{420650B3-31A1-B8B6-FED5-B59ADE792777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8" creationId="{C8635751-ABF4-80B9-0E87-9038EC909C6E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1" creationId="{03A5E5AA-6E1C-CA7B-AF25-555F01C9C8F7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2" creationId="{075DCCF5-C4AB-E231-0897-DB50E22F842A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3" creationId="{B7430182-24EC-644C-8B5B-F1CBC1436B68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5" creationId="{D82BD1BA-C18B-B40A-B7FF-81C6D18E362B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6" creationId="{FA0DD1CF-4F50-36D4-288A-68810A981511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7" creationId="{E565DE3E-B3CB-B4B0-AA48-C9C9A9E6F60F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8" creationId="{ACADCF04-444F-2C69-C441-1C96244D389B}"/>
          </ac:picMkLst>
        </pc:picChg>
        <pc:picChg chg="add del mod">
          <ac:chgData name="Richard Chalk" userId="287f8aa4f4de1d19" providerId="LiveId" clId="{E3FC098F-8FE9-43D8-87C8-4C8D41B0EE8C}" dt="2023-07-20T09:39:17.792" v="6488" actId="478"/>
          <ac:picMkLst>
            <pc:docMk/>
            <pc:sldMk cId="2071777541" sldId="268"/>
            <ac:picMk id="21" creationId="{91F805BE-BA54-1CA3-D8CF-D40500CEC51B}"/>
          </ac:picMkLst>
        </pc:picChg>
        <pc:picChg chg="add mod">
          <ac:chgData name="Richard Chalk" userId="287f8aa4f4de1d19" providerId="LiveId" clId="{E3FC098F-8FE9-43D8-87C8-4C8D41B0EE8C}" dt="2023-07-20T09:40:29.614" v="6547" actId="1037"/>
          <ac:picMkLst>
            <pc:docMk/>
            <pc:sldMk cId="2071777541" sldId="268"/>
            <ac:picMk id="22" creationId="{A4088500-CE4D-F885-F22D-2A86E494C5AC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1:09.306" v="6556" actId="14100"/>
        <pc:sldMkLst>
          <pc:docMk/>
          <pc:sldMk cId="603092959" sldId="271"/>
        </pc:sldMkLst>
        <pc:spChg chg="add del mod">
          <ac:chgData name="Richard Chalk" userId="287f8aa4f4de1d19" providerId="LiveId" clId="{E3FC098F-8FE9-43D8-87C8-4C8D41B0EE8C}" dt="2023-07-20T04:56:40.581" v="5135" actId="478"/>
          <ac:spMkLst>
            <pc:docMk/>
            <pc:sldMk cId="603092959" sldId="271"/>
            <ac:spMk id="3" creationId="{F1CAC4B5-4B1F-F00D-A201-471D9319F2D0}"/>
          </ac:spMkLst>
        </pc:spChg>
        <pc:spChg chg="mod">
          <ac:chgData name="Richard Chalk" userId="287f8aa4f4de1d19" providerId="LiveId" clId="{E3FC098F-8FE9-43D8-87C8-4C8D41B0EE8C}" dt="2023-07-20T09:40:56.470" v="6553" actId="14100"/>
          <ac:spMkLst>
            <pc:docMk/>
            <pc:sldMk cId="603092959" sldId="271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42.272" v="3538"/>
          <ac:spMkLst>
            <pc:docMk/>
            <pc:sldMk cId="603092959" sldId="271"/>
            <ac:spMk id="8" creationId="{0601A2DB-C982-B5FE-AD16-0D82674295C6}"/>
          </ac:spMkLst>
        </pc:spChg>
        <pc:spChg chg="add del mod">
          <ac:chgData name="Richard Chalk" userId="287f8aa4f4de1d19" providerId="LiveId" clId="{E3FC098F-8FE9-43D8-87C8-4C8D41B0EE8C}" dt="2023-07-20T09:37:11.387" v="6482" actId="478"/>
          <ac:spMkLst>
            <pc:docMk/>
            <pc:sldMk cId="603092959" sldId="271"/>
            <ac:spMk id="13" creationId="{B1F537D8-AB64-0ED2-BB8B-A1ACF5FAEA5B}"/>
          </ac:spMkLst>
        </pc:spChg>
        <pc:spChg chg="add mod">
          <ac:chgData name="Richard Chalk" userId="287f8aa4f4de1d19" providerId="LiveId" clId="{E3FC098F-8FE9-43D8-87C8-4C8D41B0EE8C}" dt="2023-07-20T09:37:11.998" v="6483"/>
          <ac:spMkLst>
            <pc:docMk/>
            <pc:sldMk cId="603092959" sldId="271"/>
            <ac:spMk id="18" creationId="{B7FBC46B-22BF-2E7E-0624-D1A77A6A039A}"/>
          </ac:spMkLst>
        </pc:spChg>
        <pc:spChg chg="add mod">
          <ac:chgData name="Richard Chalk" userId="287f8aa4f4de1d19" providerId="LiveId" clId="{E3FC098F-8FE9-43D8-87C8-4C8D41B0EE8C}" dt="2023-07-20T09:37:11.998" v="6483"/>
          <ac:spMkLst>
            <pc:docMk/>
            <pc:sldMk cId="603092959" sldId="271"/>
            <ac:spMk id="19" creationId="{E23E7EEA-B642-777A-15BC-01BB05A18A74}"/>
          </ac:spMkLst>
        </pc:spChg>
        <pc:spChg chg="add mod">
          <ac:chgData name="Richard Chalk" userId="287f8aa4f4de1d19" providerId="LiveId" clId="{E3FC098F-8FE9-43D8-87C8-4C8D41B0EE8C}" dt="2023-07-20T09:41:09.306" v="6556" actId="14100"/>
          <ac:spMkLst>
            <pc:docMk/>
            <pc:sldMk cId="603092959" sldId="271"/>
            <ac:spMk id="21" creationId="{125C2F85-B51A-BF64-953A-1021FB3D6114}"/>
          </ac:spMkLst>
        </pc:spChg>
        <pc:spChg chg="del">
          <ac:chgData name="Richard Chalk" userId="287f8aa4f4de1d19" providerId="LiveId" clId="{E3FC098F-8FE9-43D8-87C8-4C8D41B0EE8C}" dt="2023-07-19T18:52:46.501" v="3539" actId="478"/>
          <ac:spMkLst>
            <pc:docMk/>
            <pc:sldMk cId="603092959" sldId="271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25.349" v="5194" actId="20577"/>
          <ac:spMkLst>
            <pc:docMk/>
            <pc:sldMk cId="603092959" sldId="271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42.272" v="3538"/>
          <ac:picMkLst>
            <pc:docMk/>
            <pc:sldMk cId="603092959" sldId="271"/>
            <ac:picMk id="4" creationId="{3081F834-487C-4B2C-2DF2-ACD22E2FDA6B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9" creationId="{EAB4BA6D-36CF-8DCF-62FD-CC53837F2B28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0" creationId="{0B1DEDFD-D8DD-900A-8423-CFAC456C2271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1" creationId="{0F4A9216-6962-80BD-5668-5213A1FBDDCF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2" creationId="{C2D1AEA0-2336-D8F8-DF78-211B8937CC9B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4" creationId="{522C3B12-5E8D-E742-57E3-2481A0849A8A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5" creationId="{CC77080A-8987-70E1-5F2E-41C1FA3AE542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6" creationId="{64A10592-0301-78EB-6C77-AF5E3F45148B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7" creationId="{A60C20EE-5269-8C9E-65FF-AA93F928F988}"/>
          </ac:picMkLst>
        </pc:picChg>
        <pc:picChg chg="add mod">
          <ac:chgData name="Richard Chalk" userId="287f8aa4f4de1d19" providerId="LiveId" clId="{E3FC098F-8FE9-43D8-87C8-4C8D41B0EE8C}" dt="2023-07-20T09:40:49.906" v="6551" actId="1076"/>
          <ac:picMkLst>
            <pc:docMk/>
            <pc:sldMk cId="603092959" sldId="271"/>
            <ac:picMk id="20" creationId="{E1B5A3E7-D2EF-8961-8507-DDA01F7948FA}"/>
          </ac:picMkLst>
        </pc:picChg>
      </pc:sldChg>
      <pc:sldChg chg="addSp delSp modSp mod modNotesTx">
        <pc:chgData name="Richard Chalk" userId="287f8aa4f4de1d19" providerId="LiveId" clId="{E3FC098F-8FE9-43D8-87C8-4C8D41B0EE8C}" dt="2023-07-20T10:10:42.078" v="7153" actId="20577"/>
        <pc:sldMkLst>
          <pc:docMk/>
          <pc:sldMk cId="0" sldId="299"/>
        </pc:sldMkLst>
        <pc:spChg chg="add del">
          <ac:chgData name="Richard Chalk" userId="287f8aa4f4de1d19" providerId="LiveId" clId="{E3FC098F-8FE9-43D8-87C8-4C8D41B0EE8C}" dt="2023-07-20T10:01:51.959" v="6981" actId="478"/>
          <ac:spMkLst>
            <pc:docMk/>
            <pc:sldMk cId="0" sldId="299"/>
            <ac:spMk id="4" creationId="{9D40A7ED-1090-FCBE-0A66-7BB5780463B1}"/>
          </ac:spMkLst>
        </pc:spChg>
        <pc:spChg chg="mod">
          <ac:chgData name="Richard Chalk" userId="287f8aa4f4de1d19" providerId="LiveId" clId="{E3FC098F-8FE9-43D8-87C8-4C8D41B0EE8C}" dt="2023-07-20T10:06:27.008" v="7014" actId="1076"/>
          <ac:spMkLst>
            <pc:docMk/>
            <pc:sldMk cId="0" sldId="299"/>
            <ac:spMk id="8" creationId="{9977F281-A947-A97F-F970-14C3D7FFAE2B}"/>
          </ac:spMkLst>
        </pc:spChg>
        <pc:spChg chg="mod">
          <ac:chgData name="Richard Chalk" userId="287f8aa4f4de1d19" providerId="LiveId" clId="{E3FC098F-8FE9-43D8-87C8-4C8D41B0EE8C}" dt="2023-07-20T10:03:01.115" v="7011" actId="113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E3FC098F-8FE9-43D8-87C8-4C8D41B0EE8C}" dt="2023-07-20T10:10:42.078" v="7153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E3FC098F-8FE9-43D8-87C8-4C8D41B0EE8C}" dt="2023-07-20T10:02:16.571" v="6982" actId="478"/>
          <ac:picMkLst>
            <pc:docMk/>
            <pc:sldMk cId="0" sldId="299"/>
            <ac:picMk id="2050" creationId="{39D47829-75A0-558A-0986-D1819D3C5FF5}"/>
          </ac:picMkLst>
        </pc:picChg>
      </pc:sldChg>
      <pc:sldChg chg="modSp mod">
        <pc:chgData name="Richard Chalk" userId="287f8aa4f4de1d19" providerId="LiveId" clId="{E3FC098F-8FE9-43D8-87C8-4C8D41B0EE8C}" dt="2023-07-19T05:37:14.768" v="21" actId="20577"/>
        <pc:sldMkLst>
          <pc:docMk/>
          <pc:sldMk cId="3213385662" sldId="309"/>
        </pc:sldMkLst>
        <pc:spChg chg="mod">
          <ac:chgData name="Richard Chalk" userId="287f8aa4f4de1d19" providerId="LiveId" clId="{E3FC098F-8FE9-43D8-87C8-4C8D41B0EE8C}" dt="2023-07-19T05:37:14.768" v="2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1717922590" sldId="382"/>
        </pc:sldMkLst>
        <pc:spChg chg="add mod">
          <ac:chgData name="Richard Chalk" userId="287f8aa4f4de1d19" providerId="LiveId" clId="{E3FC098F-8FE9-43D8-87C8-4C8D41B0EE8C}" dt="2023-07-19T14:45:27.569" v="2921"/>
          <ac:spMkLst>
            <pc:docMk/>
            <pc:sldMk cId="1717922590" sldId="382"/>
            <ac:spMk id="2" creationId="{68D7EE88-A624-69AA-8356-7641299F17A4}"/>
          </ac:spMkLst>
        </pc:spChg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4193271027" sldId="512"/>
        </pc:sldMkLst>
        <pc:spChg chg="add mod">
          <ac:chgData name="Richard Chalk" userId="287f8aa4f4de1d19" providerId="LiveId" clId="{E3FC098F-8FE9-43D8-87C8-4C8D41B0EE8C}" dt="2023-07-19T14:45:26.342" v="2920"/>
          <ac:spMkLst>
            <pc:docMk/>
            <pc:sldMk cId="4193271027" sldId="512"/>
            <ac:spMk id="8" creationId="{091C5BF0-058F-2A7A-E50F-C1FAA3C3BF78}"/>
          </ac:spMkLst>
        </pc:spChg>
      </pc:sldChg>
      <pc:sldChg chg="del">
        <pc:chgData name="Richard Chalk" userId="287f8aa4f4de1d19" providerId="LiveId" clId="{E3FC098F-8FE9-43D8-87C8-4C8D41B0EE8C}" dt="2023-07-19T14:45:05.689" v="2915" actId="47"/>
        <pc:sldMkLst>
          <pc:docMk/>
          <pc:sldMk cId="1745136062" sldId="513"/>
        </pc:sldMkLst>
      </pc:sldChg>
      <pc:sldChg chg="del">
        <pc:chgData name="Richard Chalk" userId="287f8aa4f4de1d19" providerId="LiveId" clId="{E3FC098F-8FE9-43D8-87C8-4C8D41B0EE8C}" dt="2023-07-19T14:45:08.554" v="2916" actId="47"/>
        <pc:sldMkLst>
          <pc:docMk/>
          <pc:sldMk cId="3290590145" sldId="514"/>
        </pc:sldMkLst>
      </pc:sldChg>
      <pc:sldChg chg="del">
        <pc:chgData name="Richard Chalk" userId="287f8aa4f4de1d19" providerId="LiveId" clId="{E3FC098F-8FE9-43D8-87C8-4C8D41B0EE8C}" dt="2023-07-19T14:45:16.634" v="2918" actId="47"/>
        <pc:sldMkLst>
          <pc:docMk/>
          <pc:sldMk cId="1536526050" sldId="515"/>
        </pc:sldMkLst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3727036933" sldId="516"/>
        </pc:sldMkLst>
        <pc:spChg chg="add mod">
          <ac:chgData name="Richard Chalk" userId="287f8aa4f4de1d19" providerId="LiveId" clId="{E3FC098F-8FE9-43D8-87C8-4C8D41B0EE8C}" dt="2023-07-19T14:45:28.972" v="2922"/>
          <ac:spMkLst>
            <pc:docMk/>
            <pc:sldMk cId="3727036933" sldId="516"/>
            <ac:spMk id="8" creationId="{B8D39B89-8255-9704-36FA-A4485C8B14BB}"/>
          </ac:spMkLst>
        </pc:spChg>
      </pc:sldChg>
      <pc:sldChg chg="del">
        <pc:chgData name="Richard Chalk" userId="287f8aa4f4de1d19" providerId="LiveId" clId="{E3FC098F-8FE9-43D8-87C8-4C8D41B0EE8C}" dt="2023-07-19T14:45:11.520" v="2917" actId="47"/>
        <pc:sldMkLst>
          <pc:docMk/>
          <pc:sldMk cId="1188041564" sldId="517"/>
        </pc:sldMkLst>
      </pc:sldChg>
      <pc:sldChg chg="del">
        <pc:chgData name="Richard Chalk" userId="287f8aa4f4de1d19" providerId="LiveId" clId="{E3FC098F-8FE9-43D8-87C8-4C8D41B0EE8C}" dt="2023-07-19T14:44:54.075" v="2914" actId="47"/>
        <pc:sldMkLst>
          <pc:docMk/>
          <pc:sldMk cId="1905608281" sldId="518"/>
        </pc:sldMkLst>
      </pc:sldChg>
      <pc:sldChg chg="modSp add del mod ord">
        <pc:chgData name="Richard Chalk" userId="287f8aa4f4de1d19" providerId="LiveId" clId="{E3FC098F-8FE9-43D8-87C8-4C8D41B0EE8C}" dt="2023-07-19T06:48:46.612" v="1086" actId="2696"/>
        <pc:sldMkLst>
          <pc:docMk/>
          <pc:sldMk cId="1373456415" sldId="519"/>
        </pc:sldMkLst>
        <pc:spChg chg="mod">
          <ac:chgData name="Richard Chalk" userId="287f8aa4f4de1d19" providerId="LiveId" clId="{E3FC098F-8FE9-43D8-87C8-4C8D41B0EE8C}" dt="2023-07-19T05:41:44.301" v="224" actId="5793"/>
          <ac:spMkLst>
            <pc:docMk/>
            <pc:sldMk cId="1373456415" sldId="519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E3FC098F-8FE9-43D8-87C8-4C8D41B0EE8C}" dt="2023-07-20T10:14:20.657" v="7155" actId="1035"/>
        <pc:sldMkLst>
          <pc:docMk/>
          <pc:sldMk cId="3673019826" sldId="519"/>
        </pc:sldMkLst>
        <pc:spChg chg="add del">
          <ac:chgData name="Richard Chalk" userId="287f8aa4f4de1d19" providerId="LiveId" clId="{E3FC098F-8FE9-43D8-87C8-4C8D41B0EE8C}" dt="2023-07-19T06:56:04.171" v="1203" actId="478"/>
          <ac:spMkLst>
            <pc:docMk/>
            <pc:sldMk cId="3673019826" sldId="519"/>
            <ac:spMk id="2" creationId="{B87E2596-84A7-3F70-DA7E-7F98F4E1DE1A}"/>
          </ac:spMkLst>
        </pc:spChg>
        <pc:spChg chg="add del">
          <ac:chgData name="Richard Chalk" userId="287f8aa4f4de1d19" providerId="LiveId" clId="{E3FC098F-8FE9-43D8-87C8-4C8D41B0EE8C}" dt="2023-07-19T06:56:05.677" v="1205" actId="478"/>
          <ac:spMkLst>
            <pc:docMk/>
            <pc:sldMk cId="3673019826" sldId="519"/>
            <ac:spMk id="3" creationId="{2FC7C5AD-D92C-8BA4-C354-F496CD437270}"/>
          </ac:spMkLst>
        </pc:spChg>
        <pc:spChg chg="add del">
          <ac:chgData name="Richard Chalk" userId="287f8aa4f4de1d19" providerId="LiveId" clId="{E3FC098F-8FE9-43D8-87C8-4C8D41B0EE8C}" dt="2023-07-19T06:56:11.918" v="1207" actId="478"/>
          <ac:spMkLst>
            <pc:docMk/>
            <pc:sldMk cId="3673019826" sldId="519"/>
            <ac:spMk id="4" creationId="{94270115-A76C-2C21-B303-9CCBCE30071E}"/>
          </ac:spMkLst>
        </pc:spChg>
        <pc:spChg chg="add del">
          <ac:chgData name="Richard Chalk" userId="287f8aa4f4de1d19" providerId="LiveId" clId="{E3FC098F-8FE9-43D8-87C8-4C8D41B0EE8C}" dt="2023-07-19T06:56:13.327" v="1209" actId="478"/>
          <ac:spMkLst>
            <pc:docMk/>
            <pc:sldMk cId="3673019826" sldId="519"/>
            <ac:spMk id="5" creationId="{277B6F00-57B9-0CFA-865F-04020DF68323}"/>
          </ac:spMkLst>
        </pc:spChg>
        <pc:spChg chg="add del">
          <ac:chgData name="Richard Chalk" userId="287f8aa4f4de1d19" providerId="LiveId" clId="{E3FC098F-8FE9-43D8-87C8-4C8D41B0EE8C}" dt="2023-07-19T06:56:41.827" v="1215" actId="478"/>
          <ac:spMkLst>
            <pc:docMk/>
            <pc:sldMk cId="3673019826" sldId="519"/>
            <ac:spMk id="6" creationId="{31BE9AC3-9D79-A7CC-6506-C87F8DB8A2DD}"/>
          </ac:spMkLst>
        </pc:spChg>
        <pc:spChg chg="add del">
          <ac:chgData name="Richard Chalk" userId="287f8aa4f4de1d19" providerId="LiveId" clId="{E3FC098F-8FE9-43D8-87C8-4C8D41B0EE8C}" dt="2023-07-19T06:56:43.279" v="1217" actId="478"/>
          <ac:spMkLst>
            <pc:docMk/>
            <pc:sldMk cId="3673019826" sldId="519"/>
            <ac:spMk id="7" creationId="{54CBADC6-4D91-74BD-EB6E-0D4C4D48435C}"/>
          </ac:spMkLst>
        </pc:spChg>
        <pc:spChg chg="mod">
          <ac:chgData name="Richard Chalk" userId="287f8aa4f4de1d19" providerId="LiveId" clId="{E3FC098F-8FE9-43D8-87C8-4C8D41B0EE8C}" dt="2023-07-19T06:57:40.658" v="1230" actId="1036"/>
          <ac:spMkLst>
            <pc:docMk/>
            <pc:sldMk cId="3673019826" sldId="519"/>
            <ac:spMk id="117" creationId="{00000000-0000-0000-0000-000000000000}"/>
          </ac:spMkLst>
        </pc:spChg>
        <pc:picChg chg="add del mod">
          <ac:chgData name="Richard Chalk" userId="287f8aa4f4de1d19" providerId="LiveId" clId="{E3FC098F-8FE9-43D8-87C8-4C8D41B0EE8C}" dt="2023-07-19T06:56:28.085" v="1213" actId="478"/>
          <ac:picMkLst>
            <pc:docMk/>
            <pc:sldMk cId="3673019826" sldId="519"/>
            <ac:picMk id="3082" creationId="{C10FFE9A-53C0-A235-F00C-7554E8AC3C02}"/>
          </ac:picMkLst>
        </pc:picChg>
        <pc:picChg chg="add del">
          <ac:chgData name="Richard Chalk" userId="287f8aa4f4de1d19" providerId="LiveId" clId="{E3FC098F-8FE9-43D8-87C8-4C8D41B0EE8C}" dt="2023-07-19T06:57:04.638" v="1219" actId="478"/>
          <ac:picMkLst>
            <pc:docMk/>
            <pc:sldMk cId="3673019826" sldId="519"/>
            <ac:picMk id="3088" creationId="{2102A031-44AE-E319-7687-1C2D88A68335}"/>
          </ac:picMkLst>
        </pc:picChg>
        <pc:picChg chg="add mod">
          <ac:chgData name="Richard Chalk" userId="287f8aa4f4de1d19" providerId="LiveId" clId="{E3FC098F-8FE9-43D8-87C8-4C8D41B0EE8C}" dt="2023-07-19T10:15:24.344" v="1417" actId="14100"/>
          <ac:picMkLst>
            <pc:docMk/>
            <pc:sldMk cId="3673019826" sldId="519"/>
            <ac:picMk id="3090" creationId="{E84C8B1E-142C-53AC-5DCE-B545D2101203}"/>
          </ac:picMkLst>
        </pc:picChg>
        <pc:picChg chg="add mod">
          <ac:chgData name="Richard Chalk" userId="287f8aa4f4de1d19" providerId="LiveId" clId="{E3FC098F-8FE9-43D8-87C8-4C8D41B0EE8C}" dt="2023-07-20T10:14:20.657" v="7155" actId="1035"/>
          <ac:picMkLst>
            <pc:docMk/>
            <pc:sldMk cId="3673019826" sldId="519"/>
            <ac:picMk id="3092" creationId="{E0350921-933B-009C-D549-2620752C7733}"/>
          </ac:picMkLst>
        </pc:picChg>
      </pc:sldChg>
      <pc:sldChg chg="add">
        <pc:chgData name="Richard Chalk" userId="287f8aa4f4de1d19" providerId="LiveId" clId="{E3FC098F-8FE9-43D8-87C8-4C8D41B0EE8C}" dt="2023-07-19T14:08:12.255" v="1699"/>
        <pc:sldMkLst>
          <pc:docMk/>
          <pc:sldMk cId="430383919" sldId="520"/>
        </pc:sldMkLst>
      </pc:sldChg>
      <pc:sldChg chg="modSp add del mod">
        <pc:chgData name="Richard Chalk" userId="287f8aa4f4de1d19" providerId="LiveId" clId="{E3FC098F-8FE9-43D8-87C8-4C8D41B0EE8C}" dt="2023-07-19T14:08:09.799" v="1698" actId="2696"/>
        <pc:sldMkLst>
          <pc:docMk/>
          <pc:sldMk cId="1293024098" sldId="520"/>
        </pc:sldMkLst>
        <pc:spChg chg="mod">
          <ac:chgData name="Richard Chalk" userId="287f8aa4f4de1d19" providerId="LiveId" clId="{E3FC098F-8FE9-43D8-87C8-4C8D41B0EE8C}" dt="2023-07-19T06:45:27.746" v="953" actId="20577"/>
          <ac:spMkLst>
            <pc:docMk/>
            <pc:sldMk cId="1293024098" sldId="520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05:37:59.826" v="62" actId="20577"/>
        <pc:sldMkLst>
          <pc:docMk/>
          <pc:sldMk cId="610650027" sldId="521"/>
        </pc:sldMkLst>
        <pc:spChg chg="mod">
          <ac:chgData name="Richard Chalk" userId="287f8aa4f4de1d19" providerId="LiveId" clId="{E3FC098F-8FE9-43D8-87C8-4C8D41B0EE8C}" dt="2023-07-19T05:37:59.826" v="62" actId="20577"/>
          <ac:spMkLst>
            <pc:docMk/>
            <pc:sldMk cId="610650027" sldId="521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14:08:54.295" v="1703"/>
        <pc:sldMkLst>
          <pc:docMk/>
          <pc:sldMk cId="1058803931" sldId="522"/>
        </pc:sldMkLst>
        <pc:spChg chg="mod">
          <ac:chgData name="Richard Chalk" userId="287f8aa4f4de1d19" providerId="LiveId" clId="{E3FC098F-8FE9-43D8-87C8-4C8D41B0EE8C}" dt="2023-07-19T05:38:08.322" v="72" actId="20577"/>
          <ac:spMkLst>
            <pc:docMk/>
            <pc:sldMk cId="1058803931" sldId="522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E3FC098F-8FE9-43D8-87C8-4C8D41B0EE8C}" dt="2023-07-19T05:38:45.678" v="125" actId="1036"/>
        <pc:sldMkLst>
          <pc:docMk/>
          <pc:sldMk cId="2774553520" sldId="523"/>
        </pc:sldMkLst>
        <pc:spChg chg="mod">
          <ac:chgData name="Richard Chalk" userId="287f8aa4f4de1d19" providerId="LiveId" clId="{E3FC098F-8FE9-43D8-87C8-4C8D41B0EE8C}" dt="2023-07-19T05:38:45.678" v="125" actId="1036"/>
          <ac:spMkLst>
            <pc:docMk/>
            <pc:sldMk cId="2774553520" sldId="523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05:38:54.246" v="131" actId="20577"/>
        <pc:sldMkLst>
          <pc:docMk/>
          <pc:sldMk cId="3938680033" sldId="524"/>
        </pc:sldMkLst>
        <pc:spChg chg="mod">
          <ac:chgData name="Richard Chalk" userId="287f8aa4f4de1d19" providerId="LiveId" clId="{E3FC098F-8FE9-43D8-87C8-4C8D41B0EE8C}" dt="2023-07-19T05:38:54.246" v="131" actId="20577"/>
          <ac:spMkLst>
            <pc:docMk/>
            <pc:sldMk cId="3938680033" sldId="524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E3FC098F-8FE9-43D8-87C8-4C8D41B0EE8C}" dt="2023-07-20T09:48:19.670" v="6622" actId="47"/>
        <pc:sldMkLst>
          <pc:docMk/>
          <pc:sldMk cId="2506401006" sldId="525"/>
        </pc:sldMkLst>
        <pc:spChg chg="mod">
          <ac:chgData name="Richard Chalk" userId="287f8aa4f4de1d19" providerId="LiveId" clId="{E3FC098F-8FE9-43D8-87C8-4C8D41B0EE8C}" dt="2023-07-19T05:39:08.456" v="152" actId="20577"/>
          <ac:spMkLst>
            <pc:docMk/>
            <pc:sldMk cId="2506401006" sldId="525"/>
            <ac:spMk id="118" creationId="{00000000-0000-0000-0000-000000000000}"/>
          </ac:spMkLst>
        </pc:spChg>
      </pc:sldChg>
      <pc:sldChg chg="add">
        <pc:chgData name="Richard Chalk" userId="287f8aa4f4de1d19" providerId="LiveId" clId="{E3FC098F-8FE9-43D8-87C8-4C8D41B0EE8C}" dt="2023-07-19T14:07:16.919" v="1691"/>
        <pc:sldMkLst>
          <pc:docMk/>
          <pc:sldMk cId="733208413" sldId="526"/>
        </pc:sldMkLst>
      </pc:sldChg>
      <pc:sldChg chg="modSp add del mod">
        <pc:chgData name="Richard Chalk" userId="287f8aa4f4de1d19" providerId="LiveId" clId="{E3FC098F-8FE9-43D8-87C8-4C8D41B0EE8C}" dt="2023-07-19T14:07:09.521" v="1690" actId="2696"/>
        <pc:sldMkLst>
          <pc:docMk/>
          <pc:sldMk cId="2699012265" sldId="526"/>
        </pc:sldMkLst>
        <pc:spChg chg="mod">
          <ac:chgData name="Richard Chalk" userId="287f8aa4f4de1d19" providerId="LiveId" clId="{E3FC098F-8FE9-43D8-87C8-4C8D41B0EE8C}" dt="2023-07-19T05:39:19.942" v="166" actId="20577"/>
          <ac:spMkLst>
            <pc:docMk/>
            <pc:sldMk cId="2699012265" sldId="526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20T04:59:56.876" v="5196"/>
        <pc:sldMkLst>
          <pc:docMk/>
          <pc:sldMk cId="460914246" sldId="527"/>
        </pc:sldMkLst>
        <pc:spChg chg="mod">
          <ac:chgData name="Richard Chalk" userId="287f8aa4f4de1d19" providerId="LiveId" clId="{E3FC098F-8FE9-43D8-87C8-4C8D41B0EE8C}" dt="2023-07-19T05:39:29.818" v="176" actId="20577"/>
          <ac:spMkLst>
            <pc:docMk/>
            <pc:sldMk cId="460914246" sldId="527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E3FC098F-8FE9-43D8-87C8-4C8D41B0EE8C}" dt="2023-07-20T09:26:08.458" v="6012" actId="2696"/>
        <pc:sldMkLst>
          <pc:docMk/>
          <pc:sldMk cId="1099308944" sldId="528"/>
        </pc:sldMkLst>
        <pc:spChg chg="mod">
          <ac:chgData name="Richard Chalk" userId="287f8aa4f4de1d19" providerId="LiveId" clId="{E3FC098F-8FE9-43D8-87C8-4C8D41B0EE8C}" dt="2023-07-19T05:39:40.208" v="187" actId="20577"/>
          <ac:spMkLst>
            <pc:docMk/>
            <pc:sldMk cId="1099308944" sldId="528"/>
            <ac:spMk id="118" creationId="{00000000-0000-0000-0000-000000000000}"/>
          </ac:spMkLst>
        </pc:spChg>
      </pc:sldChg>
      <pc:sldChg chg="add">
        <pc:chgData name="Richard Chalk" userId="287f8aa4f4de1d19" providerId="LiveId" clId="{E3FC098F-8FE9-43D8-87C8-4C8D41B0EE8C}" dt="2023-07-20T09:26:18.832" v="6013"/>
        <pc:sldMkLst>
          <pc:docMk/>
          <pc:sldMk cId="3335650728" sldId="528"/>
        </pc:sldMkLst>
      </pc:sldChg>
      <pc:sldChg chg="modSp add mod">
        <pc:chgData name="Richard Chalk" userId="287f8aa4f4de1d19" providerId="LiveId" clId="{E3FC098F-8FE9-43D8-87C8-4C8D41B0EE8C}" dt="2023-07-19T05:39:48.649" v="202" actId="20577"/>
        <pc:sldMkLst>
          <pc:docMk/>
          <pc:sldMk cId="3621538142" sldId="529"/>
        </pc:sldMkLst>
        <pc:spChg chg="mod">
          <ac:chgData name="Richard Chalk" userId="287f8aa4f4de1d19" providerId="LiveId" clId="{E3FC098F-8FE9-43D8-87C8-4C8D41B0EE8C}" dt="2023-07-19T05:39:48.649" v="202" actId="20577"/>
          <ac:spMkLst>
            <pc:docMk/>
            <pc:sldMk cId="3621538142" sldId="529"/>
            <ac:spMk id="118" creationId="{00000000-0000-0000-0000-000000000000}"/>
          </ac:spMkLst>
        </pc:spChg>
      </pc:sldChg>
      <pc:sldChg chg="delSp modSp add mod">
        <pc:chgData name="Richard Chalk" userId="287f8aa4f4de1d19" providerId="LiveId" clId="{E3FC098F-8FE9-43D8-87C8-4C8D41B0EE8C}" dt="2023-07-19T13:43:19.537" v="1457" actId="1035"/>
        <pc:sldMkLst>
          <pc:docMk/>
          <pc:sldMk cId="2331944968" sldId="530"/>
        </pc:sldMkLst>
        <pc:spChg chg="mod">
          <ac:chgData name="Richard Chalk" userId="287f8aa4f4de1d19" providerId="LiveId" clId="{E3FC098F-8FE9-43D8-87C8-4C8D41B0EE8C}" dt="2023-07-19T05:44:44.168" v="320" actId="20577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E3FC098F-8FE9-43D8-87C8-4C8D41B0EE8C}" dt="2023-07-19T13:43:19.537" v="1457" actId="1035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E3FC098F-8FE9-43D8-87C8-4C8D41B0EE8C}" dt="2023-07-19T06:06:32.867" v="387" actId="1037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E3FC098F-8FE9-43D8-87C8-4C8D41B0EE8C}" dt="2023-07-19T05:43:40.891" v="306" actId="1035"/>
          <ac:picMkLst>
            <pc:docMk/>
            <pc:sldMk cId="2331944968" sldId="530"/>
            <ac:picMk id="3" creationId="{00F42DEA-93D1-0D04-0FB8-52092F46A3C0}"/>
          </ac:picMkLst>
        </pc:picChg>
        <pc:picChg chg="del">
          <ac:chgData name="Richard Chalk" userId="287f8aa4f4de1d19" providerId="LiveId" clId="{E3FC098F-8FE9-43D8-87C8-4C8D41B0EE8C}" dt="2023-07-19T05:43:25.140" v="259" actId="478"/>
          <ac:picMkLst>
            <pc:docMk/>
            <pc:sldMk cId="2331944968" sldId="530"/>
            <ac:picMk id="2050" creationId="{39D47829-75A0-558A-0986-D1819D3C5FF5}"/>
          </ac:picMkLst>
        </pc:picChg>
        <pc:cxnChg chg="mod">
          <ac:chgData name="Richard Chalk" userId="287f8aa4f4de1d19" providerId="LiveId" clId="{E3FC098F-8FE9-43D8-87C8-4C8D41B0EE8C}" dt="2023-07-19T13:43:19.537" v="1457" actId="1035"/>
          <ac:cxnSpMkLst>
            <pc:docMk/>
            <pc:sldMk cId="2331944968" sldId="530"/>
            <ac:cxnSpMk id="9" creationId="{A50E3248-F1C9-60C4-B00D-907E554C43F3}"/>
          </ac:cxnSpMkLst>
        </pc:cxnChg>
      </pc:sldChg>
      <pc:sldChg chg="add ord">
        <pc:chgData name="Richard Chalk" userId="287f8aa4f4de1d19" providerId="LiveId" clId="{E3FC098F-8FE9-43D8-87C8-4C8D41B0EE8C}" dt="2023-07-19T05:42:01.943" v="226"/>
        <pc:sldMkLst>
          <pc:docMk/>
          <pc:sldMk cId="387256291" sldId="531"/>
        </pc:sldMkLst>
      </pc:sldChg>
      <pc:sldChg chg="addSp delSp modSp add mod modNotesTx">
        <pc:chgData name="Richard Chalk" userId="287f8aa4f4de1d19" providerId="LiveId" clId="{E3FC098F-8FE9-43D8-87C8-4C8D41B0EE8C}" dt="2023-07-19T13:43:47.889" v="1478" actId="20577"/>
        <pc:sldMkLst>
          <pc:docMk/>
          <pc:sldMk cId="1930755218" sldId="532"/>
        </pc:sldMkLst>
        <pc:spChg chg="mod ord">
          <ac:chgData name="Richard Chalk" userId="287f8aa4f4de1d19" providerId="LiveId" clId="{E3FC098F-8FE9-43D8-87C8-4C8D41B0EE8C}" dt="2023-07-19T10:18:15.341" v="1422" actId="20577"/>
          <ac:spMkLst>
            <pc:docMk/>
            <pc:sldMk cId="1930755218" sldId="532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06:15:33.147" v="528" actId="113"/>
          <ac:spMkLst>
            <pc:docMk/>
            <pc:sldMk cId="1930755218" sldId="53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19T13:43:47.889" v="1478" actId="20577"/>
          <ac:spMkLst>
            <pc:docMk/>
            <pc:sldMk cId="1930755218" sldId="532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19T06:14:44.950" v="520" actId="1036"/>
          <ac:picMkLst>
            <pc:docMk/>
            <pc:sldMk cId="1930755218" sldId="532"/>
            <ac:picMk id="9" creationId="{E5F9555E-7FC9-837A-2E76-F0E33F3CBCFD}"/>
          </ac:picMkLst>
        </pc:picChg>
        <pc:picChg chg="add del">
          <ac:chgData name="Richard Chalk" userId="287f8aa4f4de1d19" providerId="LiveId" clId="{E3FC098F-8FE9-43D8-87C8-4C8D41B0EE8C}" dt="2023-07-19T06:11:06.982" v="427" actId="478"/>
          <ac:picMkLst>
            <pc:docMk/>
            <pc:sldMk cId="1930755218" sldId="532"/>
            <ac:picMk id="11" creationId="{6BB2D916-5202-5F78-8D2D-D9B3B140009D}"/>
          </ac:picMkLst>
        </pc:picChg>
        <pc:picChg chg="add mod">
          <ac:chgData name="Richard Chalk" userId="287f8aa4f4de1d19" providerId="LiveId" clId="{E3FC098F-8FE9-43D8-87C8-4C8D41B0EE8C}" dt="2023-07-19T06:13:34.630" v="472" actId="1076"/>
          <ac:picMkLst>
            <pc:docMk/>
            <pc:sldMk cId="1930755218" sldId="532"/>
            <ac:picMk id="13" creationId="{D3ADA694-3183-0623-44AB-46E9C90DC3C1}"/>
          </ac:picMkLst>
        </pc:picChg>
        <pc:picChg chg="add mod">
          <ac:chgData name="Richard Chalk" userId="287f8aa4f4de1d19" providerId="LiveId" clId="{E3FC098F-8FE9-43D8-87C8-4C8D41B0EE8C}" dt="2023-07-19T06:13:41.032" v="480" actId="1038"/>
          <ac:picMkLst>
            <pc:docMk/>
            <pc:sldMk cId="1930755218" sldId="532"/>
            <ac:picMk id="15" creationId="{C0329374-9849-DC49-E427-D054B0C640C7}"/>
          </ac:picMkLst>
        </pc:picChg>
        <pc:picChg chg="del">
          <ac:chgData name="Richard Chalk" userId="287f8aa4f4de1d19" providerId="LiveId" clId="{E3FC098F-8FE9-43D8-87C8-4C8D41B0EE8C}" dt="2023-07-19T06:08:01.163" v="399" actId="478"/>
          <ac:picMkLst>
            <pc:docMk/>
            <pc:sldMk cId="1930755218" sldId="532"/>
            <ac:picMk id="1026" creationId="{2A8C079E-E67A-AA02-F467-278EC680069E}"/>
          </ac:picMkLst>
        </pc:picChg>
        <pc:picChg chg="del">
          <ac:chgData name="Richard Chalk" userId="287f8aa4f4de1d19" providerId="LiveId" clId="{E3FC098F-8FE9-43D8-87C8-4C8D41B0EE8C}" dt="2023-07-19T06:07:06.787" v="389" actId="478"/>
          <ac:picMkLst>
            <pc:docMk/>
            <pc:sldMk cId="1930755218" sldId="532"/>
            <ac:picMk id="1028" creationId="{9840ADB3-1BB6-A137-1D21-C7517A4C5D93}"/>
          </ac:picMkLst>
        </pc:picChg>
      </pc:sldChg>
      <pc:sldChg chg="addSp delSp modSp add mod modNotesTx">
        <pc:chgData name="Richard Chalk" userId="287f8aa4f4de1d19" providerId="LiveId" clId="{E3FC098F-8FE9-43D8-87C8-4C8D41B0EE8C}" dt="2023-07-19T13:44:52.278" v="1481" actId="20577"/>
        <pc:sldMkLst>
          <pc:docMk/>
          <pc:sldMk cId="502136373" sldId="533"/>
        </pc:sldMkLst>
        <pc:spChg chg="mod">
          <ac:chgData name="Richard Chalk" userId="287f8aa4f4de1d19" providerId="LiveId" clId="{E3FC098F-8FE9-43D8-87C8-4C8D41B0EE8C}" dt="2023-07-19T13:44:52.278" v="1481" actId="20577"/>
          <ac:spMkLst>
            <pc:docMk/>
            <pc:sldMk cId="502136373" sldId="533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3:44:42.745" v="1480" actId="207"/>
          <ac:spMkLst>
            <pc:docMk/>
            <pc:sldMk cId="502136373" sldId="533"/>
            <ac:spMk id="3" creationId="{173D56EC-57A4-FE19-1901-5242223ADD72}"/>
          </ac:spMkLst>
        </pc:spChg>
        <pc:spChg chg="add del">
          <ac:chgData name="Richard Chalk" userId="287f8aa4f4de1d19" providerId="LiveId" clId="{E3FC098F-8FE9-43D8-87C8-4C8D41B0EE8C}" dt="2023-07-19T06:21:20.762" v="625" actId="478"/>
          <ac:spMkLst>
            <pc:docMk/>
            <pc:sldMk cId="502136373" sldId="533"/>
            <ac:spMk id="8" creationId="{67BD86E0-FDD5-0D7F-FF03-432D28C1619C}"/>
          </ac:spMkLst>
        </pc:spChg>
        <pc:spChg chg="add del">
          <ac:chgData name="Richard Chalk" userId="287f8aa4f4de1d19" providerId="LiveId" clId="{E3FC098F-8FE9-43D8-87C8-4C8D41B0EE8C}" dt="2023-07-19T06:21:22.328" v="627" actId="478"/>
          <ac:spMkLst>
            <pc:docMk/>
            <pc:sldMk cId="502136373" sldId="533"/>
            <ac:spMk id="9" creationId="{1FBD2AA6-8614-BA24-F5CB-C078A3830A71}"/>
          </ac:spMkLst>
        </pc:spChg>
        <pc:spChg chg="add del">
          <ac:chgData name="Richard Chalk" userId="287f8aa4f4de1d19" providerId="LiveId" clId="{E3FC098F-8FE9-43D8-87C8-4C8D41B0EE8C}" dt="2023-07-19T06:27:26.044" v="748" actId="22"/>
          <ac:spMkLst>
            <pc:docMk/>
            <pc:sldMk cId="502136373" sldId="533"/>
            <ac:spMk id="11" creationId="{2E25119E-545D-9D4D-95ED-9FBA70AF1A51}"/>
          </ac:spMkLst>
        </pc:spChg>
        <pc:picChg chg="add del">
          <ac:chgData name="Richard Chalk" userId="287f8aa4f4de1d19" providerId="LiveId" clId="{E3FC098F-8FE9-43D8-87C8-4C8D41B0EE8C}" dt="2023-07-19T06:20:01.032" v="611" actId="478"/>
          <ac:picMkLst>
            <pc:docMk/>
            <pc:sldMk cId="502136373" sldId="533"/>
            <ac:picMk id="1026" creationId="{9D874E4A-E6D1-E8F9-659F-2318F4622A48}"/>
          </ac:picMkLst>
        </pc:picChg>
        <pc:picChg chg="add mod">
          <ac:chgData name="Richard Chalk" userId="287f8aa4f4de1d19" providerId="LiveId" clId="{E3FC098F-8FE9-43D8-87C8-4C8D41B0EE8C}" dt="2023-07-19T06:20:12.695" v="615" actId="1076"/>
          <ac:picMkLst>
            <pc:docMk/>
            <pc:sldMk cId="502136373" sldId="533"/>
            <ac:picMk id="1028" creationId="{12C38E92-9383-7C55-A4B4-544CBCC2C4D6}"/>
          </ac:picMkLst>
        </pc:picChg>
        <pc:picChg chg="add mod">
          <ac:chgData name="Richard Chalk" userId="287f8aa4f4de1d19" providerId="LiveId" clId="{E3FC098F-8FE9-43D8-87C8-4C8D41B0EE8C}" dt="2023-07-19T06:21:59.470" v="639" actId="1076"/>
          <ac:picMkLst>
            <pc:docMk/>
            <pc:sldMk cId="502136373" sldId="533"/>
            <ac:picMk id="1030" creationId="{A169DE91-561F-D90D-3895-CB6D865217F7}"/>
          </ac:picMkLst>
        </pc:picChg>
        <pc:picChg chg="add mod">
          <ac:chgData name="Richard Chalk" userId="287f8aa4f4de1d19" providerId="LiveId" clId="{E3FC098F-8FE9-43D8-87C8-4C8D41B0EE8C}" dt="2023-07-19T06:21:52.140" v="637" actId="1076"/>
          <ac:picMkLst>
            <pc:docMk/>
            <pc:sldMk cId="502136373" sldId="533"/>
            <ac:picMk id="1032" creationId="{D6F11D25-9146-D25D-6181-5D4CCF4482A0}"/>
          </ac:picMkLst>
        </pc:picChg>
        <pc:picChg chg="add mod">
          <ac:chgData name="Richard Chalk" userId="287f8aa4f4de1d19" providerId="LiveId" clId="{E3FC098F-8FE9-43D8-87C8-4C8D41B0EE8C}" dt="2023-07-19T06:21:54.326" v="638" actId="1076"/>
          <ac:picMkLst>
            <pc:docMk/>
            <pc:sldMk cId="502136373" sldId="533"/>
            <ac:picMk id="1038" creationId="{42D7F0EF-9E19-8598-D84F-870147CC938D}"/>
          </ac:picMkLst>
        </pc:picChg>
      </pc:sldChg>
      <pc:sldChg chg="delSp modSp add del mod">
        <pc:chgData name="Richard Chalk" userId="287f8aa4f4de1d19" providerId="LiveId" clId="{E3FC098F-8FE9-43D8-87C8-4C8D41B0EE8C}" dt="2023-07-19T06:17:07.733" v="537" actId="2696"/>
        <pc:sldMkLst>
          <pc:docMk/>
          <pc:sldMk cId="3645877052" sldId="533"/>
        </pc:sldMkLst>
        <pc:spChg chg="mod">
          <ac:chgData name="Richard Chalk" userId="287f8aa4f4de1d19" providerId="LiveId" clId="{E3FC098F-8FE9-43D8-87C8-4C8D41B0EE8C}" dt="2023-07-19T06:16:15.208" v="536" actId="20577"/>
          <ac:spMkLst>
            <pc:docMk/>
            <pc:sldMk cId="3645877052" sldId="533"/>
            <ac:spMk id="7" creationId="{EBD62573-4B50-EAD6-8C7E-C3AE6A9F45B4}"/>
          </ac:spMkLst>
        </pc:spChg>
        <pc:picChg chg="del">
          <ac:chgData name="Richard Chalk" userId="287f8aa4f4de1d19" providerId="LiveId" clId="{E3FC098F-8FE9-43D8-87C8-4C8D41B0EE8C}" dt="2023-07-19T06:16:00.118" v="530" actId="478"/>
          <ac:picMkLst>
            <pc:docMk/>
            <pc:sldMk cId="3645877052" sldId="533"/>
            <ac:picMk id="9" creationId="{E5F9555E-7FC9-837A-2E76-F0E33F3CBCFD}"/>
          </ac:picMkLst>
        </pc:picChg>
        <pc:picChg chg="del">
          <ac:chgData name="Richard Chalk" userId="287f8aa4f4de1d19" providerId="LiveId" clId="{E3FC098F-8FE9-43D8-87C8-4C8D41B0EE8C}" dt="2023-07-19T06:16:00.857" v="531" actId="478"/>
          <ac:picMkLst>
            <pc:docMk/>
            <pc:sldMk cId="3645877052" sldId="533"/>
            <ac:picMk id="13" creationId="{D3ADA694-3183-0623-44AB-46E9C90DC3C1}"/>
          </ac:picMkLst>
        </pc:picChg>
        <pc:picChg chg="del">
          <ac:chgData name="Richard Chalk" userId="287f8aa4f4de1d19" providerId="LiveId" clId="{E3FC098F-8FE9-43D8-87C8-4C8D41B0EE8C}" dt="2023-07-19T06:16:01.619" v="532" actId="478"/>
          <ac:picMkLst>
            <pc:docMk/>
            <pc:sldMk cId="3645877052" sldId="533"/>
            <ac:picMk id="15" creationId="{C0329374-9849-DC49-E427-D054B0C640C7}"/>
          </ac:picMkLst>
        </pc:picChg>
      </pc:sldChg>
      <pc:sldChg chg="addSp delSp modSp add mod modNotesTx">
        <pc:chgData name="Richard Chalk" userId="287f8aa4f4de1d19" providerId="LiveId" clId="{E3FC098F-8FE9-43D8-87C8-4C8D41B0EE8C}" dt="2023-07-20T10:17:31.510" v="7157" actId="20577"/>
        <pc:sldMkLst>
          <pc:docMk/>
          <pc:sldMk cId="1235889856" sldId="534"/>
        </pc:sldMkLst>
        <pc:spChg chg="mod">
          <ac:chgData name="Richard Chalk" userId="287f8aa4f4de1d19" providerId="LiveId" clId="{E3FC098F-8FE9-43D8-87C8-4C8D41B0EE8C}" dt="2023-07-19T13:58:53.405" v="1635" actId="207"/>
          <ac:spMkLst>
            <pc:docMk/>
            <pc:sldMk cId="1235889856" sldId="534"/>
            <ac:spMk id="2" creationId="{2CED0939-2445-F1A3-21AE-0A535344DD5D}"/>
          </ac:spMkLst>
        </pc:spChg>
        <pc:spChg chg="add del mod">
          <ac:chgData name="Richard Chalk" userId="287f8aa4f4de1d19" providerId="LiveId" clId="{E3FC098F-8FE9-43D8-87C8-4C8D41B0EE8C}" dt="2023-07-19T13:51:54.342" v="1540" actId="478"/>
          <ac:spMkLst>
            <pc:docMk/>
            <pc:sldMk cId="1235889856" sldId="534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10:17:31.510" v="7157" actId="20577"/>
          <ac:spMkLst>
            <pc:docMk/>
            <pc:sldMk cId="1235889856" sldId="534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19T13:45:45.803" v="1484" actId="478"/>
          <ac:spMkLst>
            <pc:docMk/>
            <pc:sldMk cId="1235889856" sldId="534"/>
            <ac:spMk id="8" creationId="{C52819AC-67A7-8BDB-0E7E-F2D3C78ABC40}"/>
          </ac:spMkLst>
        </pc:spChg>
        <pc:spChg chg="add mod">
          <ac:chgData name="Richard Chalk" userId="287f8aa4f4de1d19" providerId="LiveId" clId="{E3FC098F-8FE9-43D8-87C8-4C8D41B0EE8C}" dt="2023-07-19T13:52:37.233" v="1554" actId="14100"/>
          <ac:spMkLst>
            <pc:docMk/>
            <pc:sldMk cId="1235889856" sldId="534"/>
            <ac:spMk id="10" creationId="{EBC4538A-04DD-7030-B0B1-7CF79376EA5F}"/>
          </ac:spMkLst>
        </pc:spChg>
        <pc:spChg chg="add mod">
          <ac:chgData name="Richard Chalk" userId="287f8aa4f4de1d19" providerId="LiveId" clId="{E3FC098F-8FE9-43D8-87C8-4C8D41B0EE8C}" dt="2023-07-19T13:54:47.683" v="1593" actId="20577"/>
          <ac:spMkLst>
            <pc:docMk/>
            <pc:sldMk cId="1235889856" sldId="534"/>
            <ac:spMk id="11" creationId="{15066BB9-5584-B434-6E99-A135E9FCB81A}"/>
          </ac:spMkLst>
        </pc:spChg>
        <pc:spChg chg="add mod">
          <ac:chgData name="Richard Chalk" userId="287f8aa4f4de1d19" providerId="LiveId" clId="{E3FC098F-8FE9-43D8-87C8-4C8D41B0EE8C}" dt="2023-07-19T13:55:11.478" v="1602" actId="14100"/>
          <ac:spMkLst>
            <pc:docMk/>
            <pc:sldMk cId="1235889856" sldId="534"/>
            <ac:spMk id="12" creationId="{794EB189-43E6-4E51-DFAA-165C1697C240}"/>
          </ac:spMkLst>
        </pc:spChg>
        <pc:spChg chg="add mod">
          <ac:chgData name="Richard Chalk" userId="287f8aa4f4de1d19" providerId="LiveId" clId="{E3FC098F-8FE9-43D8-87C8-4C8D41B0EE8C}" dt="2023-07-19T13:55:33.852" v="1623" actId="1037"/>
          <ac:spMkLst>
            <pc:docMk/>
            <pc:sldMk cId="1235889856" sldId="534"/>
            <ac:spMk id="14" creationId="{72A64BBA-856D-E953-4F92-1EC6A9B7FA1D}"/>
          </ac:spMkLst>
        </pc:spChg>
        <pc:spChg chg="add mod">
          <ac:chgData name="Richard Chalk" userId="287f8aa4f4de1d19" providerId="LiveId" clId="{E3FC098F-8FE9-43D8-87C8-4C8D41B0EE8C}" dt="2023-07-19T13:58:02.710" v="1628" actId="14100"/>
          <ac:spMkLst>
            <pc:docMk/>
            <pc:sldMk cId="1235889856" sldId="534"/>
            <ac:spMk id="16" creationId="{448C6EA9-A892-5122-748F-CC798E3162A1}"/>
          </ac:spMkLst>
        </pc:spChg>
        <pc:spChg chg="add mod">
          <ac:chgData name="Richard Chalk" userId="287f8aa4f4de1d19" providerId="LiveId" clId="{E3FC098F-8FE9-43D8-87C8-4C8D41B0EE8C}" dt="2023-07-19T14:00:19.191" v="1675" actId="20577"/>
          <ac:spMkLst>
            <pc:docMk/>
            <pc:sldMk cId="1235889856" sldId="534"/>
            <ac:spMk id="17" creationId="{0178DFCF-7DD8-D79B-949F-950655479FCD}"/>
          </ac:spMkLst>
        </pc:spChg>
        <pc:spChg chg="add mod">
          <ac:chgData name="Richard Chalk" userId="287f8aa4f4de1d19" providerId="LiveId" clId="{E3FC098F-8FE9-43D8-87C8-4C8D41B0EE8C}" dt="2023-07-19T14:00:00.012" v="1670" actId="1036"/>
          <ac:spMkLst>
            <pc:docMk/>
            <pc:sldMk cId="1235889856" sldId="534"/>
            <ac:spMk id="18" creationId="{7345FFAD-AA36-4DF1-2CF6-406F5678296D}"/>
          </ac:spMkLst>
        </pc:spChg>
        <pc:spChg chg="add mod">
          <ac:chgData name="Richard Chalk" userId="287f8aa4f4de1d19" providerId="LiveId" clId="{E3FC098F-8FE9-43D8-87C8-4C8D41B0EE8C}" dt="2023-07-19T14:00:50.913" v="1682" actId="1038"/>
          <ac:spMkLst>
            <pc:docMk/>
            <pc:sldMk cId="1235889856" sldId="534"/>
            <ac:spMk id="21" creationId="{4B04AD9A-388F-971A-1DD9-EF317BF59DF4}"/>
          </ac:spMkLst>
        </pc:spChg>
        <pc:picChg chg="del">
          <ac:chgData name="Richard Chalk" userId="287f8aa4f4de1d19" providerId="LiveId" clId="{E3FC098F-8FE9-43D8-87C8-4C8D41B0EE8C}" dt="2023-07-19T13:46:21.830" v="1487" actId="478"/>
          <ac:picMkLst>
            <pc:docMk/>
            <pc:sldMk cId="1235889856" sldId="534"/>
            <ac:picMk id="9" creationId="{E5F9555E-7FC9-837A-2E76-F0E33F3CBCFD}"/>
          </ac:picMkLst>
        </pc:picChg>
        <pc:picChg chg="del">
          <ac:chgData name="Richard Chalk" userId="287f8aa4f4de1d19" providerId="LiveId" clId="{E3FC098F-8FE9-43D8-87C8-4C8D41B0EE8C}" dt="2023-07-19T13:46:20.485" v="1485" actId="478"/>
          <ac:picMkLst>
            <pc:docMk/>
            <pc:sldMk cId="1235889856" sldId="534"/>
            <ac:picMk id="13" creationId="{D3ADA694-3183-0623-44AB-46E9C90DC3C1}"/>
          </ac:picMkLst>
        </pc:picChg>
        <pc:picChg chg="del">
          <ac:chgData name="Richard Chalk" userId="287f8aa4f4de1d19" providerId="LiveId" clId="{E3FC098F-8FE9-43D8-87C8-4C8D41B0EE8C}" dt="2023-07-19T13:46:21.123" v="1486" actId="478"/>
          <ac:picMkLst>
            <pc:docMk/>
            <pc:sldMk cId="1235889856" sldId="534"/>
            <ac:picMk id="15" creationId="{C0329374-9849-DC49-E427-D054B0C640C7}"/>
          </ac:picMkLst>
        </pc:picChg>
        <pc:picChg chg="add del mod">
          <ac:chgData name="Richard Chalk" userId="287f8aa4f4de1d19" providerId="LiveId" clId="{E3FC098F-8FE9-43D8-87C8-4C8D41B0EE8C}" dt="2023-07-19T13:51:33.590" v="1536" actId="478"/>
          <ac:picMkLst>
            <pc:docMk/>
            <pc:sldMk cId="1235889856" sldId="534"/>
            <ac:picMk id="7170" creationId="{70B2EFF4-4F08-88AA-BAB4-C816731A8136}"/>
          </ac:picMkLst>
        </pc:picChg>
        <pc:picChg chg="add mod">
          <ac:chgData name="Richard Chalk" userId="287f8aa4f4de1d19" providerId="LiveId" clId="{E3FC098F-8FE9-43D8-87C8-4C8D41B0EE8C}" dt="2023-07-19T13:52:02.745" v="1542" actId="1076"/>
          <ac:picMkLst>
            <pc:docMk/>
            <pc:sldMk cId="1235889856" sldId="534"/>
            <ac:picMk id="7172" creationId="{8237C417-7DA7-3D97-388D-320D46FE3648}"/>
          </ac:picMkLst>
        </pc:picChg>
        <pc:picChg chg="add mod">
          <ac:chgData name="Richard Chalk" userId="287f8aa4f4de1d19" providerId="LiveId" clId="{E3FC098F-8FE9-43D8-87C8-4C8D41B0EE8C}" dt="2023-07-19T14:11:52.340" v="1770" actId="1037"/>
          <ac:picMkLst>
            <pc:docMk/>
            <pc:sldMk cId="1235889856" sldId="534"/>
            <ac:picMk id="7174" creationId="{ABF73E3A-9AF4-28BC-7662-71841739C4CE}"/>
          </ac:picMkLst>
        </pc:picChg>
        <pc:cxnChg chg="add mod">
          <ac:chgData name="Richard Chalk" userId="287f8aa4f4de1d19" providerId="LiveId" clId="{E3FC098F-8FE9-43D8-87C8-4C8D41B0EE8C}" dt="2023-07-19T14:00:14.081" v="1673" actId="1582"/>
          <ac:cxnSpMkLst>
            <pc:docMk/>
            <pc:sldMk cId="1235889856" sldId="534"/>
            <ac:cxnSpMk id="20" creationId="{967E3EC8-78A0-B3DE-CC00-7E6C3CDDBFE6}"/>
          </ac:cxnSpMkLst>
        </pc:cxnChg>
        <pc:cxnChg chg="add mod">
          <ac:chgData name="Richard Chalk" userId="287f8aa4f4de1d19" providerId="LiveId" clId="{E3FC098F-8FE9-43D8-87C8-4C8D41B0EE8C}" dt="2023-07-19T14:01:03.901" v="1684" actId="14100"/>
          <ac:cxnSpMkLst>
            <pc:docMk/>
            <pc:sldMk cId="1235889856" sldId="534"/>
            <ac:cxnSpMk id="22" creationId="{80C0C1C4-CFEB-4F81-854E-2778031073F5}"/>
          </ac:cxnSpMkLst>
        </pc:cxnChg>
      </pc:sldChg>
      <pc:sldChg chg="addSp delSp modSp add mod modNotesTx">
        <pc:chgData name="Richard Chalk" userId="287f8aa4f4de1d19" providerId="LiveId" clId="{E3FC098F-8FE9-43D8-87C8-4C8D41B0EE8C}" dt="2023-07-19T13:45:20.484" v="1483" actId="12"/>
        <pc:sldMkLst>
          <pc:docMk/>
          <pc:sldMk cId="2914032141" sldId="535"/>
        </pc:sldMkLst>
        <pc:spChg chg="mod">
          <ac:chgData name="Richard Chalk" userId="287f8aa4f4de1d19" providerId="LiveId" clId="{E3FC098F-8FE9-43D8-87C8-4C8D41B0EE8C}" dt="2023-07-19T06:30:42.315" v="792" actId="113"/>
          <ac:spMkLst>
            <pc:docMk/>
            <pc:sldMk cId="2914032141" sldId="535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06:31:29.452" v="806" actId="20577"/>
          <ac:spMkLst>
            <pc:docMk/>
            <pc:sldMk cId="2914032141" sldId="535"/>
            <ac:spMk id="3" creationId="{173D56EC-57A4-FE19-1901-5242223ADD72}"/>
          </ac:spMkLst>
        </pc:spChg>
        <pc:picChg chg="del">
          <ac:chgData name="Richard Chalk" userId="287f8aa4f4de1d19" providerId="LiveId" clId="{E3FC098F-8FE9-43D8-87C8-4C8D41B0EE8C}" dt="2023-07-19T06:31:35.096" v="807" actId="478"/>
          <ac:picMkLst>
            <pc:docMk/>
            <pc:sldMk cId="2914032141" sldId="535"/>
            <ac:picMk id="5" creationId="{6325E9FD-CB31-18CC-9788-1DF96F31E1FE}"/>
          </ac:picMkLst>
        </pc:picChg>
        <pc:picChg chg="del">
          <ac:chgData name="Richard Chalk" userId="287f8aa4f4de1d19" providerId="LiveId" clId="{E3FC098F-8FE9-43D8-87C8-4C8D41B0EE8C}" dt="2023-07-19T06:29:09.014" v="771" actId="478"/>
          <ac:picMkLst>
            <pc:docMk/>
            <pc:sldMk cId="2914032141" sldId="535"/>
            <ac:picMk id="1028" creationId="{12C38E92-9383-7C55-A4B4-544CBCC2C4D6}"/>
          </ac:picMkLst>
        </pc:picChg>
        <pc:picChg chg="del">
          <ac:chgData name="Richard Chalk" userId="287f8aa4f4de1d19" providerId="LiveId" clId="{E3FC098F-8FE9-43D8-87C8-4C8D41B0EE8C}" dt="2023-07-19T06:29:08.443" v="770" actId="478"/>
          <ac:picMkLst>
            <pc:docMk/>
            <pc:sldMk cId="2914032141" sldId="535"/>
            <ac:picMk id="1030" creationId="{A169DE91-561F-D90D-3895-CB6D865217F7}"/>
          </ac:picMkLst>
        </pc:picChg>
        <pc:picChg chg="del">
          <ac:chgData name="Richard Chalk" userId="287f8aa4f4de1d19" providerId="LiveId" clId="{E3FC098F-8FE9-43D8-87C8-4C8D41B0EE8C}" dt="2023-07-19T06:29:06.704" v="768" actId="478"/>
          <ac:picMkLst>
            <pc:docMk/>
            <pc:sldMk cId="2914032141" sldId="535"/>
            <ac:picMk id="1032" creationId="{D6F11D25-9146-D25D-6181-5D4CCF4482A0}"/>
          </ac:picMkLst>
        </pc:picChg>
        <pc:picChg chg="del">
          <ac:chgData name="Richard Chalk" userId="287f8aa4f4de1d19" providerId="LiveId" clId="{E3FC098F-8FE9-43D8-87C8-4C8D41B0EE8C}" dt="2023-07-19T06:29:07.794" v="769" actId="478"/>
          <ac:picMkLst>
            <pc:docMk/>
            <pc:sldMk cId="2914032141" sldId="535"/>
            <ac:picMk id="1038" creationId="{42D7F0EF-9E19-8598-D84F-870147CC938D}"/>
          </ac:picMkLst>
        </pc:picChg>
        <pc:picChg chg="add mod">
          <ac:chgData name="Richard Chalk" userId="287f8aa4f4de1d19" providerId="LiveId" clId="{E3FC098F-8FE9-43D8-87C8-4C8D41B0EE8C}" dt="2023-07-19T06:31:40.164" v="808" actId="14100"/>
          <ac:picMkLst>
            <pc:docMk/>
            <pc:sldMk cId="2914032141" sldId="535"/>
            <ac:picMk id="2050" creationId="{0EEC7EEB-4C10-02C4-717F-998183114408}"/>
          </ac:picMkLst>
        </pc:picChg>
      </pc:sldChg>
      <pc:sldChg chg="add ord">
        <pc:chgData name="Richard Chalk" userId="287f8aa4f4de1d19" providerId="LiveId" clId="{E3FC098F-8FE9-43D8-87C8-4C8D41B0EE8C}" dt="2023-07-19T14:08:43.469" v="1701"/>
        <pc:sldMkLst>
          <pc:docMk/>
          <pc:sldMk cId="1964049909" sldId="536"/>
        </pc:sldMkLst>
      </pc:sldChg>
      <pc:sldChg chg="addSp delSp modSp add mod">
        <pc:chgData name="Richard Chalk" userId="287f8aa4f4de1d19" providerId="LiveId" clId="{E3FC098F-8FE9-43D8-87C8-4C8D41B0EE8C}" dt="2023-07-19T18:54:52.108" v="3548" actId="207"/>
        <pc:sldMkLst>
          <pc:docMk/>
          <pc:sldMk cId="490169108" sldId="537"/>
        </pc:sldMkLst>
        <pc:spChg chg="mod">
          <ac:chgData name="Richard Chalk" userId="287f8aa4f4de1d19" providerId="LiveId" clId="{E3FC098F-8FE9-43D8-87C8-4C8D41B0EE8C}" dt="2023-07-19T14:18:57.657" v="1907" actId="113"/>
          <ac:spMkLst>
            <pc:docMk/>
            <pc:sldMk cId="490169108" sldId="537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4:18:22.587" v="1900" actId="14100"/>
          <ac:spMkLst>
            <pc:docMk/>
            <pc:sldMk cId="490169108" sldId="537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19T14:09:14.522" v="1713" actId="20577"/>
          <ac:spMkLst>
            <pc:docMk/>
            <pc:sldMk cId="490169108" sldId="537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19T14:09:44.115" v="1714" actId="478"/>
          <ac:spMkLst>
            <pc:docMk/>
            <pc:sldMk cId="490169108" sldId="537"/>
            <ac:spMk id="8" creationId="{ED2F839E-2257-E66C-DF04-23DA30640E8D}"/>
          </ac:spMkLst>
        </pc:spChg>
        <pc:spChg chg="add mod">
          <ac:chgData name="Richard Chalk" userId="287f8aa4f4de1d19" providerId="LiveId" clId="{E3FC098F-8FE9-43D8-87C8-4C8D41B0EE8C}" dt="2023-07-19T18:54:52.108" v="3548" actId="207"/>
          <ac:spMkLst>
            <pc:docMk/>
            <pc:sldMk cId="490169108" sldId="537"/>
            <ac:spMk id="11" creationId="{289240D9-2B35-5205-24FE-A65573DEA281}"/>
          </ac:spMkLst>
        </pc:spChg>
        <pc:picChg chg="add mod">
          <ac:chgData name="Richard Chalk" userId="287f8aa4f4de1d19" providerId="LiveId" clId="{E3FC098F-8FE9-43D8-87C8-4C8D41B0EE8C}" dt="2023-07-19T14:13:39.053" v="1825"/>
          <ac:picMkLst>
            <pc:docMk/>
            <pc:sldMk cId="490169108" sldId="537"/>
            <ac:picMk id="9" creationId="{3FD9DE2C-01D6-9D6D-26E4-DA2F4D182203}"/>
          </ac:picMkLst>
        </pc:picChg>
        <pc:picChg chg="add mod">
          <ac:chgData name="Richard Chalk" userId="287f8aa4f4de1d19" providerId="LiveId" clId="{E3FC098F-8FE9-43D8-87C8-4C8D41B0EE8C}" dt="2023-07-19T14:13:45.742" v="1827" actId="167"/>
          <ac:picMkLst>
            <pc:docMk/>
            <pc:sldMk cId="490169108" sldId="537"/>
            <ac:picMk id="10" creationId="{432DAA5A-3895-79F7-7F4A-288A8280420A}"/>
          </ac:picMkLst>
        </pc:picChg>
        <pc:picChg chg="add mod">
          <ac:chgData name="Richard Chalk" userId="287f8aa4f4de1d19" providerId="LiveId" clId="{E3FC098F-8FE9-43D8-87C8-4C8D41B0EE8C}" dt="2023-07-19T14:23:28.614" v="2008" actId="1076"/>
          <ac:picMkLst>
            <pc:docMk/>
            <pc:sldMk cId="490169108" sldId="537"/>
            <ac:picMk id="12" creationId="{50999DFC-D2F1-6677-CFF7-1B436CB93C24}"/>
          </ac:picMkLst>
        </pc:picChg>
      </pc:sldChg>
      <pc:sldChg chg="add del">
        <pc:chgData name="Richard Chalk" userId="287f8aa4f4de1d19" providerId="LiveId" clId="{E3FC098F-8FE9-43D8-87C8-4C8D41B0EE8C}" dt="2023-07-19T10:08:22.572" v="1236"/>
        <pc:sldMkLst>
          <pc:docMk/>
          <pc:sldMk cId="2701936146" sldId="537"/>
        </pc:sldMkLst>
      </pc:sldChg>
      <pc:sldChg chg="addSp delSp modSp add mod">
        <pc:chgData name="Richard Chalk" userId="287f8aa4f4de1d19" providerId="LiveId" clId="{E3FC098F-8FE9-43D8-87C8-4C8D41B0EE8C}" dt="2023-07-19T14:18:14.777" v="1897" actId="20577"/>
        <pc:sldMkLst>
          <pc:docMk/>
          <pc:sldMk cId="1201188176" sldId="538"/>
        </pc:sldMkLst>
        <pc:spChg chg="mod">
          <ac:chgData name="Richard Chalk" userId="287f8aa4f4de1d19" providerId="LiveId" clId="{E3FC098F-8FE9-43D8-87C8-4C8D41B0EE8C}" dt="2023-07-19T14:18:14.777" v="1897" actId="20577"/>
          <ac:spMkLst>
            <pc:docMk/>
            <pc:sldMk cId="1201188176" sldId="538"/>
            <ac:spMk id="2" creationId="{2CED0939-2445-F1A3-21AE-0A535344DD5D}"/>
          </ac:spMkLst>
        </pc:spChg>
        <pc:spChg chg="del mod">
          <ac:chgData name="Richard Chalk" userId="287f8aa4f4de1d19" providerId="LiveId" clId="{E3FC098F-8FE9-43D8-87C8-4C8D41B0EE8C}" dt="2023-07-19T14:15:05.530" v="1847" actId="478"/>
          <ac:spMkLst>
            <pc:docMk/>
            <pc:sldMk cId="1201188176" sldId="538"/>
            <ac:spMk id="7" creationId="{EBD62573-4B50-EAD6-8C7E-C3AE6A9F45B4}"/>
          </ac:spMkLst>
        </pc:spChg>
        <pc:spChg chg="add mod">
          <ac:chgData name="Richard Chalk" userId="287f8aa4f4de1d19" providerId="LiveId" clId="{E3FC098F-8FE9-43D8-87C8-4C8D41B0EE8C}" dt="2023-07-19T14:15:05.904" v="1848"/>
          <ac:spMkLst>
            <pc:docMk/>
            <pc:sldMk cId="1201188176" sldId="538"/>
            <ac:spMk id="8" creationId="{8DD6A744-4822-08AD-BB65-7C0936FAF55D}"/>
          </ac:spMkLst>
        </pc:spChg>
        <pc:picChg chg="add mod">
          <ac:chgData name="Richard Chalk" userId="287f8aa4f4de1d19" providerId="LiveId" clId="{E3FC098F-8FE9-43D8-87C8-4C8D41B0EE8C}" dt="2023-07-19T14:11:54.073" v="1771"/>
          <ac:picMkLst>
            <pc:docMk/>
            <pc:sldMk cId="1201188176" sldId="538"/>
            <ac:picMk id="3" creationId="{6B621D9A-AEF7-8EC3-AA70-9382F8A25510}"/>
          </ac:picMkLst>
        </pc:picChg>
        <pc:picChg chg="add mod">
          <ac:chgData name="Richard Chalk" userId="287f8aa4f4de1d19" providerId="LiveId" clId="{E3FC098F-8FE9-43D8-87C8-4C8D41B0EE8C}" dt="2023-07-19T14:15:05.904" v="1848"/>
          <ac:picMkLst>
            <pc:docMk/>
            <pc:sldMk cId="1201188176" sldId="538"/>
            <ac:picMk id="9" creationId="{82AFE7AB-B851-C07D-B873-3D1174805B55}"/>
          </ac:picMkLst>
        </pc:picChg>
      </pc:sldChg>
      <pc:sldChg chg="modSp add del mod">
        <pc:chgData name="Richard Chalk" userId="287f8aa4f4de1d19" providerId="LiveId" clId="{E3FC098F-8FE9-43D8-87C8-4C8D41B0EE8C}" dt="2023-07-19T14:01:31.773" v="1687" actId="47"/>
        <pc:sldMkLst>
          <pc:docMk/>
          <pc:sldMk cId="1276910916" sldId="538"/>
        </pc:sldMkLst>
        <pc:spChg chg="mod">
          <ac:chgData name="Richard Chalk" userId="287f8aa4f4de1d19" providerId="LiveId" clId="{E3FC098F-8FE9-43D8-87C8-4C8D41B0EE8C}" dt="2023-07-19T14:01:23.863" v="1685" actId="21"/>
          <ac:spMkLst>
            <pc:docMk/>
            <pc:sldMk cId="1276910916" sldId="538"/>
            <ac:spMk id="3" creationId="{173D56EC-57A4-FE19-1901-5242223ADD72}"/>
          </ac:spMkLst>
        </pc:spChg>
      </pc:sldChg>
      <pc:sldChg chg="addSp delSp modSp add mod modNotesTx">
        <pc:chgData name="Richard Chalk" userId="287f8aa4f4de1d19" providerId="LiveId" clId="{E3FC098F-8FE9-43D8-87C8-4C8D41B0EE8C}" dt="2023-07-19T14:26:24.572" v="2087" actId="20577"/>
        <pc:sldMkLst>
          <pc:docMk/>
          <pc:sldMk cId="1798859915" sldId="539"/>
        </pc:sldMkLst>
        <pc:spChg chg="mod">
          <ac:chgData name="Richard Chalk" userId="287f8aa4f4de1d19" providerId="LiveId" clId="{E3FC098F-8FE9-43D8-87C8-4C8D41B0EE8C}" dt="2023-07-19T14:26:24.572" v="2087" actId="20577"/>
          <ac:spMkLst>
            <pc:docMk/>
            <pc:sldMk cId="1798859915" sldId="539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4:14:56.669" v="1846" actId="20577"/>
          <ac:spMkLst>
            <pc:docMk/>
            <pc:sldMk cId="1798859915" sldId="539"/>
            <ac:spMk id="7" creationId="{EBD62573-4B50-EAD6-8C7E-C3AE6A9F45B4}"/>
          </ac:spMkLst>
        </pc:spChg>
        <pc:spChg chg="del">
          <ac:chgData name="Richard Chalk" userId="287f8aa4f4de1d19" providerId="LiveId" clId="{E3FC098F-8FE9-43D8-87C8-4C8D41B0EE8C}" dt="2023-07-19T14:23:02.801" v="1998" actId="478"/>
          <ac:spMkLst>
            <pc:docMk/>
            <pc:sldMk cId="1798859915" sldId="539"/>
            <ac:spMk id="10" creationId="{EBC4538A-04DD-7030-B0B1-7CF79376EA5F}"/>
          </ac:spMkLst>
        </pc:spChg>
        <pc:spChg chg="del mod">
          <ac:chgData name="Richard Chalk" userId="287f8aa4f4de1d19" providerId="LiveId" clId="{E3FC098F-8FE9-43D8-87C8-4C8D41B0EE8C}" dt="2023-07-19T14:23:03.738" v="1999" actId="478"/>
          <ac:spMkLst>
            <pc:docMk/>
            <pc:sldMk cId="1798859915" sldId="539"/>
            <ac:spMk id="11" creationId="{15066BB9-5584-B434-6E99-A135E9FCB81A}"/>
          </ac:spMkLst>
        </pc:spChg>
        <pc:spChg chg="del">
          <ac:chgData name="Richard Chalk" userId="287f8aa4f4de1d19" providerId="LiveId" clId="{E3FC098F-8FE9-43D8-87C8-4C8D41B0EE8C}" dt="2023-07-19T14:23:05.949" v="2001" actId="478"/>
          <ac:spMkLst>
            <pc:docMk/>
            <pc:sldMk cId="1798859915" sldId="539"/>
            <ac:spMk id="12" creationId="{794EB189-43E6-4E51-DFAA-165C1697C240}"/>
          </ac:spMkLst>
        </pc:spChg>
        <pc:spChg chg="del">
          <ac:chgData name="Richard Chalk" userId="287f8aa4f4de1d19" providerId="LiveId" clId="{E3FC098F-8FE9-43D8-87C8-4C8D41B0EE8C}" dt="2023-07-19T14:23:05.115" v="2000" actId="478"/>
          <ac:spMkLst>
            <pc:docMk/>
            <pc:sldMk cId="1798859915" sldId="539"/>
            <ac:spMk id="14" creationId="{72A64BBA-856D-E953-4F92-1EC6A9B7FA1D}"/>
          </ac:spMkLst>
        </pc:spChg>
        <pc:spChg chg="del">
          <ac:chgData name="Richard Chalk" userId="287f8aa4f4de1d19" providerId="LiveId" clId="{E3FC098F-8FE9-43D8-87C8-4C8D41B0EE8C}" dt="2023-07-19T14:22:59.997" v="1995" actId="478"/>
          <ac:spMkLst>
            <pc:docMk/>
            <pc:sldMk cId="1798859915" sldId="539"/>
            <ac:spMk id="16" creationId="{448C6EA9-A892-5122-748F-CC798E3162A1}"/>
          </ac:spMkLst>
        </pc:spChg>
        <pc:spChg chg="del">
          <ac:chgData name="Richard Chalk" userId="287f8aa4f4de1d19" providerId="LiveId" clId="{E3FC098F-8FE9-43D8-87C8-4C8D41B0EE8C}" dt="2023-07-19T14:23:07.514" v="2003" actId="478"/>
          <ac:spMkLst>
            <pc:docMk/>
            <pc:sldMk cId="1798859915" sldId="539"/>
            <ac:spMk id="17" creationId="{0178DFCF-7DD8-D79B-949F-950655479FCD}"/>
          </ac:spMkLst>
        </pc:spChg>
        <pc:spChg chg="del">
          <ac:chgData name="Richard Chalk" userId="287f8aa4f4de1d19" providerId="LiveId" clId="{E3FC098F-8FE9-43D8-87C8-4C8D41B0EE8C}" dt="2023-07-19T14:23:06.810" v="2002" actId="478"/>
          <ac:spMkLst>
            <pc:docMk/>
            <pc:sldMk cId="1798859915" sldId="539"/>
            <ac:spMk id="18" creationId="{7345FFAD-AA36-4DF1-2CF6-406F5678296D}"/>
          </ac:spMkLst>
        </pc:spChg>
        <pc:spChg chg="del">
          <ac:chgData name="Richard Chalk" userId="287f8aa4f4de1d19" providerId="LiveId" clId="{E3FC098F-8FE9-43D8-87C8-4C8D41B0EE8C}" dt="2023-07-19T14:23:10.016" v="2006" actId="478"/>
          <ac:spMkLst>
            <pc:docMk/>
            <pc:sldMk cId="1798859915" sldId="539"/>
            <ac:spMk id="21" creationId="{4B04AD9A-388F-971A-1DD9-EF317BF59DF4}"/>
          </ac:spMkLst>
        </pc:spChg>
        <pc:spChg chg="add del">
          <ac:chgData name="Richard Chalk" userId="287f8aa4f4de1d19" providerId="LiveId" clId="{E3FC098F-8FE9-43D8-87C8-4C8D41B0EE8C}" dt="2023-07-19T14:19:06.146" v="1908" actId="478"/>
          <ac:spMkLst>
            <pc:docMk/>
            <pc:sldMk cId="1798859915" sldId="539"/>
            <ac:spMk id="23" creationId="{2709F928-81EA-8174-9444-FA782EDEDE6E}"/>
          </ac:spMkLst>
        </pc:spChg>
        <pc:picChg chg="add mod">
          <ac:chgData name="Richard Chalk" userId="287f8aa4f4de1d19" providerId="LiveId" clId="{E3FC098F-8FE9-43D8-87C8-4C8D41B0EE8C}" dt="2023-07-19T14:13:29.322" v="1824" actId="1076"/>
          <ac:picMkLst>
            <pc:docMk/>
            <pc:sldMk cId="1798859915" sldId="539"/>
            <ac:picMk id="8" creationId="{03DDC474-BF92-A4F9-AADB-DDE806192008}"/>
          </ac:picMkLst>
        </pc:picChg>
        <pc:picChg chg="add del">
          <ac:chgData name="Richard Chalk" userId="287f8aa4f4de1d19" providerId="LiveId" clId="{E3FC098F-8FE9-43D8-87C8-4C8D41B0EE8C}" dt="2023-07-19T14:14:43.418" v="1833" actId="478"/>
          <ac:picMkLst>
            <pc:docMk/>
            <pc:sldMk cId="1798859915" sldId="539"/>
            <ac:picMk id="13" creationId="{5F9B6BF1-4993-1D27-ADE3-5F255D67BBFD}"/>
          </ac:picMkLst>
        </pc:picChg>
        <pc:picChg chg="add mod">
          <ac:chgData name="Richard Chalk" userId="287f8aa4f4de1d19" providerId="LiveId" clId="{E3FC098F-8FE9-43D8-87C8-4C8D41B0EE8C}" dt="2023-07-19T14:14:52.150" v="1836" actId="1076"/>
          <ac:picMkLst>
            <pc:docMk/>
            <pc:sldMk cId="1798859915" sldId="539"/>
            <ac:picMk id="19" creationId="{2CC49AFA-7B92-90BD-E364-E4B211B4E76F}"/>
          </ac:picMkLst>
        </pc:picChg>
        <pc:picChg chg="add mod">
          <ac:chgData name="Richard Chalk" userId="287f8aa4f4de1d19" providerId="LiveId" clId="{E3FC098F-8FE9-43D8-87C8-4C8D41B0EE8C}" dt="2023-07-19T14:25:02.430" v="2063" actId="1076"/>
          <ac:picMkLst>
            <pc:docMk/>
            <pc:sldMk cId="1798859915" sldId="539"/>
            <ac:picMk id="25" creationId="{39CC15BC-6688-190C-F5C2-E518BA451059}"/>
          </ac:picMkLst>
        </pc:picChg>
        <pc:picChg chg="del">
          <ac:chgData name="Richard Chalk" userId="287f8aa4f4de1d19" providerId="LiveId" clId="{E3FC098F-8FE9-43D8-87C8-4C8D41B0EE8C}" dt="2023-07-19T14:23:00.837" v="1996" actId="478"/>
          <ac:picMkLst>
            <pc:docMk/>
            <pc:sldMk cId="1798859915" sldId="539"/>
            <ac:picMk id="7172" creationId="{8237C417-7DA7-3D97-388D-320D46FE3648}"/>
          </ac:picMkLst>
        </pc:picChg>
        <pc:picChg chg="add del">
          <ac:chgData name="Richard Chalk" userId="287f8aa4f4de1d19" providerId="LiveId" clId="{E3FC098F-8FE9-43D8-87C8-4C8D41B0EE8C}" dt="2023-07-19T14:14:25.704" v="1830" actId="21"/>
          <ac:picMkLst>
            <pc:docMk/>
            <pc:sldMk cId="1798859915" sldId="539"/>
            <ac:picMk id="12290" creationId="{4BB62A13-C07E-FBD0-C24E-779E4B105CEE}"/>
          </ac:picMkLst>
        </pc:picChg>
        <pc:picChg chg="add del mod">
          <ac:chgData name="Richard Chalk" userId="287f8aa4f4de1d19" providerId="LiveId" clId="{E3FC098F-8FE9-43D8-87C8-4C8D41B0EE8C}" dt="2023-07-19T14:25:00.205" v="2062" actId="478"/>
          <ac:picMkLst>
            <pc:docMk/>
            <pc:sldMk cId="1798859915" sldId="539"/>
            <ac:picMk id="12292" creationId="{D4A3BD51-EB7F-1AFB-0BDD-10387970CC80}"/>
          </ac:picMkLst>
        </pc:picChg>
        <pc:picChg chg="add mod">
          <ac:chgData name="Richard Chalk" userId="287f8aa4f4de1d19" providerId="LiveId" clId="{E3FC098F-8FE9-43D8-87C8-4C8D41B0EE8C}" dt="2023-07-19T14:26:08.108" v="2072" actId="166"/>
          <ac:picMkLst>
            <pc:docMk/>
            <pc:sldMk cId="1798859915" sldId="539"/>
            <ac:picMk id="12294" creationId="{6FD88DAD-C095-2982-C101-C80B8C503F05}"/>
          </ac:picMkLst>
        </pc:picChg>
        <pc:picChg chg="add mod">
          <ac:chgData name="Richard Chalk" userId="287f8aa4f4de1d19" providerId="LiveId" clId="{E3FC098F-8FE9-43D8-87C8-4C8D41B0EE8C}" dt="2023-07-19T14:26:02.162" v="2071" actId="1076"/>
          <ac:picMkLst>
            <pc:docMk/>
            <pc:sldMk cId="1798859915" sldId="539"/>
            <ac:picMk id="12296" creationId="{F791B8F7-C277-F3F2-1A83-DCF776ADEAF3}"/>
          </ac:picMkLst>
        </pc:picChg>
        <pc:cxnChg chg="del mod">
          <ac:chgData name="Richard Chalk" userId="287f8aa4f4de1d19" providerId="LiveId" clId="{E3FC098F-8FE9-43D8-87C8-4C8D41B0EE8C}" dt="2023-07-19T14:23:08.219" v="2004" actId="478"/>
          <ac:cxnSpMkLst>
            <pc:docMk/>
            <pc:sldMk cId="1798859915" sldId="539"/>
            <ac:cxnSpMk id="20" creationId="{967E3EC8-78A0-B3DE-CC00-7E6C3CDDBFE6}"/>
          </ac:cxnSpMkLst>
        </pc:cxnChg>
        <pc:cxnChg chg="del mod">
          <ac:chgData name="Richard Chalk" userId="287f8aa4f4de1d19" providerId="LiveId" clId="{E3FC098F-8FE9-43D8-87C8-4C8D41B0EE8C}" dt="2023-07-19T14:23:08.892" v="2005" actId="478"/>
          <ac:cxnSpMkLst>
            <pc:docMk/>
            <pc:sldMk cId="1798859915" sldId="539"/>
            <ac:cxnSpMk id="22" creationId="{80C0C1C4-CFEB-4F81-854E-2778031073F5}"/>
          </ac:cxnSpMkLst>
        </pc:cxnChg>
      </pc:sldChg>
      <pc:sldChg chg="addSp modSp new del">
        <pc:chgData name="Richard Chalk" userId="287f8aa4f4de1d19" providerId="LiveId" clId="{E3FC098F-8FE9-43D8-87C8-4C8D41B0EE8C}" dt="2023-07-19T14:15:11.645" v="1849" actId="47"/>
        <pc:sldMkLst>
          <pc:docMk/>
          <pc:sldMk cId="314842490" sldId="540"/>
        </pc:sldMkLst>
        <pc:picChg chg="add mod">
          <ac:chgData name="Richard Chalk" userId="287f8aa4f4de1d19" providerId="LiveId" clId="{E3FC098F-8FE9-43D8-87C8-4C8D41B0EE8C}" dt="2023-07-19T14:14:27.710" v="1831"/>
          <ac:picMkLst>
            <pc:docMk/>
            <pc:sldMk cId="314842490" sldId="540"/>
            <ac:picMk id="4" creationId="{4B3E72DE-110E-DF18-77D4-9CC88ABDC1DF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5:16:47.060" v="5571" actId="20577"/>
        <pc:sldMkLst>
          <pc:docMk/>
          <pc:sldMk cId="3436339194" sldId="540"/>
        </pc:sldMkLst>
        <pc:spChg chg="add mod">
          <ac:chgData name="Richard Chalk" userId="287f8aa4f4de1d19" providerId="LiveId" clId="{E3FC098F-8FE9-43D8-87C8-4C8D41B0EE8C}" dt="2023-07-19T14:40:07.526" v="2502" actId="1036"/>
          <ac:spMkLst>
            <pc:docMk/>
            <pc:sldMk cId="3436339194" sldId="540"/>
            <ac:spMk id="10" creationId="{367EFB2F-54AA-64E3-C068-D1A632C3E512}"/>
          </ac:spMkLst>
        </pc:spChg>
        <pc:spChg chg="mod">
          <ac:chgData name="Richard Chalk" userId="287f8aa4f4de1d19" providerId="LiveId" clId="{E3FC098F-8FE9-43D8-87C8-4C8D41B0EE8C}" dt="2023-07-19T14:35:42.625" v="2398" actId="20577"/>
          <ac:spMkLst>
            <pc:docMk/>
            <pc:sldMk cId="3436339194" sldId="540"/>
            <ac:spMk id="152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4:40:47.840" v="2514" actId="113"/>
          <ac:spMkLst>
            <pc:docMk/>
            <pc:sldMk cId="3436339194" sldId="540"/>
            <ac:spMk id="159" creationId="{00000000-0000-0000-0000-000000000000}"/>
          </ac:spMkLst>
        </pc:spChg>
        <pc:grpChg chg="mod">
          <ac:chgData name="Richard Chalk" userId="287f8aa4f4de1d19" providerId="LiveId" clId="{E3FC098F-8FE9-43D8-87C8-4C8D41B0EE8C}" dt="2023-07-19T14:35:51.520" v="2413" actId="1035"/>
          <ac:grpSpMkLst>
            <pc:docMk/>
            <pc:sldMk cId="3436339194" sldId="540"/>
            <ac:grpSpMk id="6" creationId="{7308CB4A-F4E5-69D5-DEB8-062FCE06CE10}"/>
          </ac:grpSpMkLst>
        </pc:grpChg>
        <pc:picChg chg="del">
          <ac:chgData name="Richard Chalk" userId="287f8aa4f4de1d19" providerId="LiveId" clId="{E3FC098F-8FE9-43D8-87C8-4C8D41B0EE8C}" dt="2023-07-19T14:35:45.143" v="2399" actId="478"/>
          <ac:picMkLst>
            <pc:docMk/>
            <pc:sldMk cId="3436339194" sldId="540"/>
            <ac:picMk id="2" creationId="{C91A7F54-BEB5-7C16-669C-4848CEA05DCF}"/>
          </ac:picMkLst>
        </pc:picChg>
        <pc:picChg chg="del">
          <ac:chgData name="Richard Chalk" userId="287f8aa4f4de1d19" providerId="LiveId" clId="{E3FC098F-8FE9-43D8-87C8-4C8D41B0EE8C}" dt="2023-07-19T14:35:45.843" v="2400" actId="478"/>
          <ac:picMkLst>
            <pc:docMk/>
            <pc:sldMk cId="3436339194" sldId="540"/>
            <ac:picMk id="5" creationId="{CDEC0F47-627B-CBCC-7804-83056BC102FD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4:43:34.889" v="4325" actId="20577"/>
        <pc:sldMkLst>
          <pc:docMk/>
          <pc:sldMk cId="3465289972" sldId="541"/>
        </pc:sldMkLst>
        <pc:spChg chg="mod">
          <ac:chgData name="Richard Chalk" userId="287f8aa4f4de1d19" providerId="LiveId" clId="{E3FC098F-8FE9-43D8-87C8-4C8D41B0EE8C}" dt="2023-07-20T04:42:49.728" v="4231" actId="113"/>
          <ac:spMkLst>
            <pc:docMk/>
            <pc:sldMk cId="3465289972" sldId="541"/>
            <ac:spMk id="2" creationId="{2CED0939-2445-F1A3-21AE-0A535344DD5D}"/>
          </ac:spMkLst>
        </pc:spChg>
        <pc:spChg chg="del mod">
          <ac:chgData name="Richard Chalk" userId="287f8aa4f4de1d19" providerId="LiveId" clId="{E3FC098F-8FE9-43D8-87C8-4C8D41B0EE8C}" dt="2023-07-19T14:50:06.305" v="3081" actId="478"/>
          <ac:spMkLst>
            <pc:docMk/>
            <pc:sldMk cId="3465289972" sldId="541"/>
            <ac:spMk id="8" creationId="{B8D39B89-8255-9704-36FA-A4485C8B14BB}"/>
          </ac:spMkLst>
        </pc:spChg>
        <pc:picChg chg="add del">
          <ac:chgData name="Richard Chalk" userId="287f8aa4f4de1d19" providerId="LiveId" clId="{E3FC098F-8FE9-43D8-87C8-4C8D41B0EE8C}" dt="2023-07-20T04:39:33.683" v="3992" actId="22"/>
          <ac:picMkLst>
            <pc:docMk/>
            <pc:sldMk cId="3465289972" sldId="541"/>
            <ac:picMk id="13" creationId="{3D5AAAD6-A9F2-008F-9FBB-FBC9EA48F9D9}"/>
          </ac:picMkLst>
        </pc:picChg>
      </pc:sldChg>
      <pc:sldChg chg="addSp delSp modSp add mod ord modNotesTx">
        <pc:chgData name="Richard Chalk" userId="287f8aa4f4de1d19" providerId="LiveId" clId="{E3FC098F-8FE9-43D8-87C8-4C8D41B0EE8C}" dt="2023-07-20T10:25:00.108" v="7313" actId="1037"/>
        <pc:sldMkLst>
          <pc:docMk/>
          <pc:sldMk cId="2410027342" sldId="542"/>
        </pc:sldMkLst>
        <pc:spChg chg="mod">
          <ac:chgData name="Richard Chalk" userId="287f8aa4f4de1d19" providerId="LiveId" clId="{E3FC098F-8FE9-43D8-87C8-4C8D41B0EE8C}" dt="2023-07-20T04:22:22.693" v="3573" actId="113"/>
          <ac:spMkLst>
            <pc:docMk/>
            <pc:sldMk cId="2410027342" sldId="542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24:27.238" v="7256" actId="14100"/>
          <ac:spMkLst>
            <pc:docMk/>
            <pc:sldMk cId="2410027342" sldId="54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10:24:40.943" v="7259" actId="1076"/>
          <ac:spMkLst>
            <pc:docMk/>
            <pc:sldMk cId="2410027342" sldId="542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4:21:18.085" v="3549" actId="478"/>
          <ac:spMkLst>
            <pc:docMk/>
            <pc:sldMk cId="2410027342" sldId="542"/>
            <ac:spMk id="8" creationId="{28B2DD38-12E6-DC30-C11F-37D66A286DF5}"/>
          </ac:spMkLst>
        </pc:spChg>
        <pc:spChg chg="add mod">
          <ac:chgData name="Richard Chalk" userId="287f8aa4f4de1d19" providerId="LiveId" clId="{E3FC098F-8FE9-43D8-87C8-4C8D41B0EE8C}" dt="2023-07-20T10:25:00.108" v="7313" actId="1037"/>
          <ac:spMkLst>
            <pc:docMk/>
            <pc:sldMk cId="2410027342" sldId="542"/>
            <ac:spMk id="9" creationId="{654E1433-9448-BC7C-D085-CDE9355CC0FC}"/>
          </ac:spMkLst>
        </pc:spChg>
        <pc:picChg chg="del">
          <ac:chgData name="Richard Chalk" userId="287f8aa4f4de1d19" providerId="LiveId" clId="{E3FC098F-8FE9-43D8-87C8-4C8D41B0EE8C}" dt="2023-07-19T15:11:11.728" v="3273" actId="478"/>
          <ac:picMkLst>
            <pc:docMk/>
            <pc:sldMk cId="2410027342" sldId="542"/>
            <ac:picMk id="1028" creationId="{12C38E92-9383-7C55-A4B4-544CBCC2C4D6}"/>
          </ac:picMkLst>
        </pc:picChg>
        <pc:picChg chg="del">
          <ac:chgData name="Richard Chalk" userId="287f8aa4f4de1d19" providerId="LiveId" clId="{E3FC098F-8FE9-43D8-87C8-4C8D41B0EE8C}" dt="2023-07-19T15:11:13.402" v="3276" actId="478"/>
          <ac:picMkLst>
            <pc:docMk/>
            <pc:sldMk cId="2410027342" sldId="542"/>
            <ac:picMk id="1030" creationId="{A169DE91-561F-D90D-3895-CB6D865217F7}"/>
          </ac:picMkLst>
        </pc:picChg>
        <pc:picChg chg="del">
          <ac:chgData name="Richard Chalk" userId="287f8aa4f4de1d19" providerId="LiveId" clId="{E3FC098F-8FE9-43D8-87C8-4C8D41B0EE8C}" dt="2023-07-19T15:11:12.332" v="3274" actId="478"/>
          <ac:picMkLst>
            <pc:docMk/>
            <pc:sldMk cId="2410027342" sldId="542"/>
            <ac:picMk id="1032" creationId="{D6F11D25-9146-D25D-6181-5D4CCF4482A0}"/>
          </ac:picMkLst>
        </pc:picChg>
        <pc:picChg chg="del">
          <ac:chgData name="Richard Chalk" userId="287f8aa4f4de1d19" providerId="LiveId" clId="{E3FC098F-8FE9-43D8-87C8-4C8D41B0EE8C}" dt="2023-07-19T15:11:12.832" v="3275" actId="478"/>
          <ac:picMkLst>
            <pc:docMk/>
            <pc:sldMk cId="2410027342" sldId="542"/>
            <ac:picMk id="1038" creationId="{42D7F0EF-9E19-8598-D84F-870147CC938D}"/>
          </ac:picMkLst>
        </pc:picChg>
        <pc:picChg chg="add del mod">
          <ac:chgData name="Richard Chalk" userId="287f8aa4f4de1d19" providerId="LiveId" clId="{E3FC098F-8FE9-43D8-87C8-4C8D41B0EE8C}" dt="2023-07-20T04:22:57.705" v="3576" actId="478"/>
          <ac:picMkLst>
            <pc:docMk/>
            <pc:sldMk cId="2410027342" sldId="542"/>
            <ac:picMk id="14338" creationId="{FF66E1D2-E918-E3A4-075E-C8B8D181B24E}"/>
          </ac:picMkLst>
        </pc:picChg>
        <pc:picChg chg="add del">
          <ac:chgData name="Richard Chalk" userId="287f8aa4f4de1d19" providerId="LiveId" clId="{E3FC098F-8FE9-43D8-87C8-4C8D41B0EE8C}" dt="2023-07-20T04:23:09.397" v="3578" actId="478"/>
          <ac:picMkLst>
            <pc:docMk/>
            <pc:sldMk cId="2410027342" sldId="542"/>
            <ac:picMk id="14340" creationId="{058FB26F-FEA0-CBA3-92AE-93D51B112BBC}"/>
          </ac:picMkLst>
        </pc:picChg>
        <pc:picChg chg="add mod">
          <ac:chgData name="Richard Chalk" userId="287f8aa4f4de1d19" providerId="LiveId" clId="{E3FC098F-8FE9-43D8-87C8-4C8D41B0EE8C}" dt="2023-07-20T10:24:48.841" v="7301" actId="1038"/>
          <ac:picMkLst>
            <pc:docMk/>
            <pc:sldMk cId="2410027342" sldId="542"/>
            <ac:picMk id="14342" creationId="{D0C1A8A2-86F1-D3C1-A20B-F552467BFDB9}"/>
          </ac:picMkLst>
        </pc:picChg>
        <pc:picChg chg="add mod">
          <ac:chgData name="Richard Chalk" userId="287f8aa4f4de1d19" providerId="LiveId" clId="{E3FC098F-8FE9-43D8-87C8-4C8D41B0EE8C}" dt="2023-07-20T10:23:54.103" v="7172" actId="1038"/>
          <ac:picMkLst>
            <pc:docMk/>
            <pc:sldMk cId="2410027342" sldId="542"/>
            <ac:picMk id="14344" creationId="{E9C0AFA3-CDD9-FABC-D6F4-9657906CC85B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0:21.910" v="6507" actId="1076"/>
        <pc:sldMkLst>
          <pc:docMk/>
          <pc:sldMk cId="2521131524" sldId="543"/>
        </pc:sldMkLst>
        <pc:spChg chg="add del mod">
          <ac:chgData name="Richard Chalk" userId="287f8aa4f4de1d19" providerId="LiveId" clId="{E3FC098F-8FE9-43D8-87C8-4C8D41B0EE8C}" dt="2023-07-20T04:55:41.931" v="5122" actId="478"/>
          <ac:spMkLst>
            <pc:docMk/>
            <pc:sldMk cId="2521131524" sldId="543"/>
            <ac:spMk id="3" creationId="{CB1B68E5-070C-8227-2BFB-89E8633C3851}"/>
          </ac:spMkLst>
        </pc:spChg>
        <pc:spChg chg="mod">
          <ac:chgData name="Richard Chalk" userId="287f8aa4f4de1d19" providerId="LiveId" clId="{E3FC098F-8FE9-43D8-87C8-4C8D41B0EE8C}" dt="2023-07-20T09:40:17.707" v="6506" actId="1037"/>
          <ac:spMkLst>
            <pc:docMk/>
            <pc:sldMk cId="2521131524" sldId="543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38.983" v="3536"/>
          <ac:spMkLst>
            <pc:docMk/>
            <pc:sldMk cId="2521131524" sldId="543"/>
            <ac:spMk id="8" creationId="{9E2982C1-7751-A998-BB34-61B837E4071C}"/>
          </ac:spMkLst>
        </pc:spChg>
        <pc:spChg chg="add del mod">
          <ac:chgData name="Richard Chalk" userId="287f8aa4f4de1d19" providerId="LiveId" clId="{E3FC098F-8FE9-43D8-87C8-4C8D41B0EE8C}" dt="2023-07-20T09:37:05.073" v="6478" actId="478"/>
          <ac:spMkLst>
            <pc:docMk/>
            <pc:sldMk cId="2521131524" sldId="543"/>
            <ac:spMk id="13" creationId="{4D0F5332-0542-1259-E004-3433ED048897}"/>
          </ac:spMkLst>
        </pc:spChg>
        <pc:spChg chg="add mod">
          <ac:chgData name="Richard Chalk" userId="287f8aa4f4de1d19" providerId="LiveId" clId="{E3FC098F-8FE9-43D8-87C8-4C8D41B0EE8C}" dt="2023-07-20T09:37:05.454" v="6479"/>
          <ac:spMkLst>
            <pc:docMk/>
            <pc:sldMk cId="2521131524" sldId="543"/>
            <ac:spMk id="18" creationId="{50AE9165-137F-AD18-B17D-508AFCA19DB3}"/>
          </ac:spMkLst>
        </pc:spChg>
        <pc:spChg chg="add mod">
          <ac:chgData name="Richard Chalk" userId="287f8aa4f4de1d19" providerId="LiveId" clId="{E3FC098F-8FE9-43D8-87C8-4C8D41B0EE8C}" dt="2023-07-20T09:37:05.454" v="6479"/>
          <ac:spMkLst>
            <pc:docMk/>
            <pc:sldMk cId="2521131524" sldId="543"/>
            <ac:spMk id="19" creationId="{20A6D758-CB2E-C3F0-CF1C-774E31726EA0}"/>
          </ac:spMkLst>
        </pc:spChg>
        <pc:spChg chg="add mod">
          <ac:chgData name="Richard Chalk" userId="287f8aa4f4de1d19" providerId="LiveId" clId="{E3FC098F-8FE9-43D8-87C8-4C8D41B0EE8C}" dt="2023-07-20T09:40:09.618" v="6496" actId="1076"/>
          <ac:spMkLst>
            <pc:docMk/>
            <pc:sldMk cId="2521131524" sldId="543"/>
            <ac:spMk id="21" creationId="{2B819B9C-31BB-ABD5-AF4C-3C0D69CC4273}"/>
          </ac:spMkLst>
        </pc:spChg>
        <pc:spChg chg="del">
          <ac:chgData name="Richard Chalk" userId="287f8aa4f4de1d19" providerId="LiveId" clId="{E3FC098F-8FE9-43D8-87C8-4C8D41B0EE8C}" dt="2023-07-19T18:52:53.722" v="3541" actId="478"/>
          <ac:spMkLst>
            <pc:docMk/>
            <pc:sldMk cId="2521131524" sldId="543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15.143" v="5186" actId="20577"/>
          <ac:spMkLst>
            <pc:docMk/>
            <pc:sldMk cId="2521131524" sldId="543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38.983" v="3536"/>
          <ac:picMkLst>
            <pc:docMk/>
            <pc:sldMk cId="2521131524" sldId="543"/>
            <ac:picMk id="7" creationId="{262754F6-346F-781D-F69E-0AE736F36167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9" creationId="{32056C59-5EB1-BC8C-F3B1-06B607694287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0" creationId="{E6E607BC-9228-898F-CCEC-BF6547F30E36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1" creationId="{42DB20FC-1E27-8A93-1B5D-4ADB492235BA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2" creationId="{A9506205-496A-D0E3-054E-595FE02D23CF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4" creationId="{A27BE39B-F043-23E2-E0DB-98FC0D3E2076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5" creationId="{D7A5AD59-3FA4-DE06-6F10-CF57324B8E30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6" creationId="{5D713C6F-1B0E-3EC9-A0F0-E74DAA1173C3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7" creationId="{F1A7B2AD-2CB6-8B45-EFEC-E5C39BD0A814}"/>
          </ac:picMkLst>
        </pc:picChg>
        <pc:picChg chg="add mod">
          <ac:chgData name="Richard Chalk" userId="287f8aa4f4de1d19" providerId="LiveId" clId="{E3FC098F-8FE9-43D8-87C8-4C8D41B0EE8C}" dt="2023-07-20T09:40:21.910" v="6507" actId="1076"/>
          <ac:picMkLst>
            <pc:docMk/>
            <pc:sldMk cId="2521131524" sldId="543"/>
            <ac:picMk id="20" creationId="{F752884A-E887-B427-5C4F-4DD8A101B488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4:31:25.648" v="3933" actId="1035"/>
        <pc:sldMkLst>
          <pc:docMk/>
          <pc:sldMk cId="3219555501" sldId="544"/>
        </pc:sldMkLst>
        <pc:spChg chg="mod">
          <ac:chgData name="Richard Chalk" userId="287f8aa4f4de1d19" providerId="LiveId" clId="{E3FC098F-8FE9-43D8-87C8-4C8D41B0EE8C}" dt="2023-07-20T04:27:30.802" v="3767" actId="113"/>
          <ac:spMkLst>
            <pc:docMk/>
            <pc:sldMk cId="3219555501" sldId="544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4:31:25.648" v="3933" actId="1035"/>
          <ac:spMkLst>
            <pc:docMk/>
            <pc:sldMk cId="3219555501" sldId="544"/>
            <ac:spMk id="3" creationId="{173D56EC-57A4-FE19-1901-5242223ADD72}"/>
          </ac:spMkLst>
        </pc:spChg>
        <pc:spChg chg="add mod">
          <ac:chgData name="Richard Chalk" userId="287f8aa4f4de1d19" providerId="LiveId" clId="{E3FC098F-8FE9-43D8-87C8-4C8D41B0EE8C}" dt="2023-07-20T04:31:13.152" v="3921" actId="207"/>
          <ac:spMkLst>
            <pc:docMk/>
            <pc:sldMk cId="3219555501" sldId="544"/>
            <ac:spMk id="8" creationId="{0DEF9B41-6D8A-DB4A-8319-F82DB876C425}"/>
          </ac:spMkLst>
        </pc:spChg>
        <pc:picChg chg="add mod">
          <ac:chgData name="Richard Chalk" userId="287f8aa4f4de1d19" providerId="LiveId" clId="{E3FC098F-8FE9-43D8-87C8-4C8D41B0EE8C}" dt="2023-07-20T04:30:16.251" v="3874" actId="1076"/>
          <ac:picMkLst>
            <pc:docMk/>
            <pc:sldMk cId="3219555501" sldId="544"/>
            <ac:picMk id="9" creationId="{B3C5FBFE-F676-D0E0-4EF8-4B4EF18CAE7C}"/>
          </ac:picMkLst>
        </pc:picChg>
        <pc:picChg chg="del">
          <ac:chgData name="Richard Chalk" userId="287f8aa4f4de1d19" providerId="LiveId" clId="{E3FC098F-8FE9-43D8-87C8-4C8D41B0EE8C}" dt="2023-07-20T04:28:20.215" v="3770" actId="478"/>
          <ac:picMkLst>
            <pc:docMk/>
            <pc:sldMk cId="3219555501" sldId="544"/>
            <ac:picMk id="14342" creationId="{D0C1A8A2-86F1-D3C1-A20B-F552467BFDB9}"/>
          </ac:picMkLst>
        </pc:picChg>
        <pc:picChg chg="add mod">
          <ac:chgData name="Richard Chalk" userId="287f8aa4f4de1d19" providerId="LiveId" clId="{E3FC098F-8FE9-43D8-87C8-4C8D41B0EE8C}" dt="2023-07-20T04:30:12.114" v="3873" actId="1035"/>
          <ac:picMkLst>
            <pc:docMk/>
            <pc:sldMk cId="3219555501" sldId="544"/>
            <ac:picMk id="16386" creationId="{055945E1-14EC-EAD6-D8C2-7D703E2822AD}"/>
          </ac:picMkLst>
        </pc:picChg>
      </pc:sldChg>
      <pc:sldChg chg="addSp delSp modSp add mod">
        <pc:chgData name="Richard Chalk" userId="287f8aa4f4de1d19" providerId="LiveId" clId="{E3FC098F-8FE9-43D8-87C8-4C8D41B0EE8C}" dt="2023-07-20T09:49:33.200" v="6650" actId="207"/>
        <pc:sldMkLst>
          <pc:docMk/>
          <pc:sldMk cId="2863898324" sldId="545"/>
        </pc:sldMkLst>
        <pc:spChg chg="mod">
          <ac:chgData name="Richard Chalk" userId="287f8aa4f4de1d19" providerId="LiveId" clId="{E3FC098F-8FE9-43D8-87C8-4C8D41B0EE8C}" dt="2023-07-20T09:48:08.248" v="6621" actId="113"/>
          <ac:spMkLst>
            <pc:docMk/>
            <pc:sldMk cId="2863898324" sldId="545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4:33:50.672" v="3978" actId="478"/>
          <ac:spMkLst>
            <pc:docMk/>
            <pc:sldMk cId="2863898324" sldId="545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9:49:33.200" v="6650" actId="207"/>
          <ac:spMkLst>
            <pc:docMk/>
            <pc:sldMk cId="2863898324" sldId="545"/>
            <ac:spMk id="7" creationId="{EBD62573-4B50-EAD6-8C7E-C3AE6A9F45B4}"/>
          </ac:spMkLst>
        </pc:spChg>
        <pc:spChg chg="del">
          <ac:chgData name="Richard Chalk" userId="287f8aa4f4de1d19" providerId="LiveId" clId="{E3FC098F-8FE9-43D8-87C8-4C8D41B0EE8C}" dt="2023-07-20T04:33:57.761" v="3982" actId="478"/>
          <ac:spMkLst>
            <pc:docMk/>
            <pc:sldMk cId="2863898324" sldId="545"/>
            <ac:spMk id="8" creationId="{0DEF9B41-6D8A-DB4A-8319-F82DB876C425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2" creationId="{7038112D-BA82-9DB6-3D99-2999C61C112B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3" creationId="{5F690DBD-45F1-4A2B-8D07-B6E4E1A000C8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4" creationId="{B05CF5CE-3125-26F0-298A-C75B393177F4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5" creationId="{F702EEB6-18FB-AADA-36BF-9E6CF61C7CBD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6" creationId="{ABD2FB35-3A97-B55A-AFED-73AFF64B19CC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7" creationId="{DA98F42C-B84B-756F-08B2-4B2526D38C05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8" creationId="{24087B0C-E1C6-925A-A304-43E62B56A163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20" creationId="{BA2C769B-6ACD-A80A-7F66-023FFAB9CDDE}"/>
          </ac:spMkLst>
        </pc:spChg>
        <pc:spChg chg="add del mod">
          <ac:chgData name="Richard Chalk" userId="287f8aa4f4de1d19" providerId="LiveId" clId="{E3FC098F-8FE9-43D8-87C8-4C8D41B0EE8C}" dt="2023-07-20T09:49:17.558" v="6639" actId="478"/>
          <ac:spMkLst>
            <pc:docMk/>
            <pc:sldMk cId="2863898324" sldId="545"/>
            <ac:spMk id="24" creationId="{88B9EB27-C940-56A4-982E-37C9FCDC511A}"/>
          </ac:spMkLst>
        </pc:spChg>
        <pc:spChg chg="add del mod">
          <ac:chgData name="Richard Chalk" userId="287f8aa4f4de1d19" providerId="LiveId" clId="{E3FC098F-8FE9-43D8-87C8-4C8D41B0EE8C}" dt="2023-07-20T09:49:16.943" v="6637" actId="478"/>
          <ac:spMkLst>
            <pc:docMk/>
            <pc:sldMk cId="2863898324" sldId="545"/>
            <ac:spMk id="25" creationId="{C5CC4839-2ED4-A992-F16F-D11B75DFB902}"/>
          </ac:spMkLst>
        </pc:spChg>
        <pc:spChg chg="add del mod">
          <ac:chgData name="Richard Chalk" userId="287f8aa4f4de1d19" providerId="LiveId" clId="{E3FC098F-8FE9-43D8-87C8-4C8D41B0EE8C}" dt="2023-07-20T09:49:17.847" v="6640" actId="478"/>
          <ac:spMkLst>
            <pc:docMk/>
            <pc:sldMk cId="2863898324" sldId="545"/>
            <ac:spMk id="26" creationId="{DFD7101C-E4FF-9C16-0FD9-7D53FC89F574}"/>
          </ac:spMkLst>
        </pc:spChg>
        <pc:spChg chg="add del mod">
          <ac:chgData name="Richard Chalk" userId="287f8aa4f4de1d19" providerId="LiveId" clId="{E3FC098F-8FE9-43D8-87C8-4C8D41B0EE8C}" dt="2023-07-20T09:49:18.408" v="6642" actId="478"/>
          <ac:spMkLst>
            <pc:docMk/>
            <pc:sldMk cId="2863898324" sldId="545"/>
            <ac:spMk id="27" creationId="{AE5683A7-12BD-B815-77A7-CE81D78664F6}"/>
          </ac:spMkLst>
        </pc:spChg>
        <pc:spChg chg="add del mod">
          <ac:chgData name="Richard Chalk" userId="287f8aa4f4de1d19" providerId="LiveId" clId="{E3FC098F-8FE9-43D8-87C8-4C8D41B0EE8C}" dt="2023-07-20T09:49:18.139" v="6641" actId="478"/>
          <ac:spMkLst>
            <pc:docMk/>
            <pc:sldMk cId="2863898324" sldId="545"/>
            <ac:spMk id="28" creationId="{F024061A-DFA5-6A5C-710E-9215E703EFD7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29" creationId="{63015434-CB05-D7A0-6831-BCE1A2B44E3F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30" creationId="{A336DF03-10A6-DEB3-3DDD-B91BF6F371E1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32" creationId="{C2002BE2-01D8-1BED-B4B4-D63CE366C3A3}"/>
          </ac:spMkLst>
        </pc:spChg>
        <pc:picChg chg="del">
          <ac:chgData name="Richard Chalk" userId="287f8aa4f4de1d19" providerId="LiveId" clId="{E3FC098F-8FE9-43D8-87C8-4C8D41B0EE8C}" dt="2023-07-20T04:33:56.655" v="3981" actId="478"/>
          <ac:picMkLst>
            <pc:docMk/>
            <pc:sldMk cId="2863898324" sldId="545"/>
            <ac:picMk id="9" creationId="{B3C5FBFE-F676-D0E0-4EF8-4B4EF18CAE7C}"/>
          </ac:picMkLst>
        </pc:picChg>
        <pc:picChg chg="add del mod">
          <ac:chgData name="Richard Chalk" userId="287f8aa4f4de1d19" providerId="LiveId" clId="{E3FC098F-8FE9-43D8-87C8-4C8D41B0EE8C}" dt="2023-07-20T04:33:55.299" v="3980"/>
          <ac:picMkLst>
            <pc:docMk/>
            <pc:sldMk cId="2863898324" sldId="545"/>
            <ac:picMk id="11" creationId="{C92DE039-51E9-E42C-04C3-65CB66292D2F}"/>
          </ac:picMkLst>
        </pc:picChg>
        <pc:picChg chg="add del mod">
          <ac:chgData name="Richard Chalk" userId="287f8aa4f4de1d19" providerId="LiveId" clId="{E3FC098F-8FE9-43D8-87C8-4C8D41B0EE8C}" dt="2023-07-20T09:49:18.649" v="6643" actId="478"/>
          <ac:picMkLst>
            <pc:docMk/>
            <pc:sldMk cId="2863898324" sldId="545"/>
            <ac:picMk id="23" creationId="{BC72405F-C3DC-0ECA-5B54-F568DA8AED1E}"/>
          </ac:picMkLst>
        </pc:picChg>
        <pc:picChg chg="del">
          <ac:chgData name="Richard Chalk" userId="287f8aa4f4de1d19" providerId="LiveId" clId="{E3FC098F-8FE9-43D8-87C8-4C8D41B0EE8C}" dt="2023-07-20T04:33:48.944" v="3977" actId="478"/>
          <ac:picMkLst>
            <pc:docMk/>
            <pc:sldMk cId="2863898324" sldId="545"/>
            <ac:picMk id="16386" creationId="{055945E1-14EC-EAD6-D8C2-7D703E2822AD}"/>
          </ac:picMkLst>
        </pc:pic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10" creationId="{8453EBE3-BF71-13E3-B729-8A17F66D574A}"/>
          </ac:cxnSpMkLst>
        </pc:cxn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19" creationId="{F10C3CA6-BF10-E53D-CF4D-319587357BAE}"/>
          </ac:cxnSpMkLst>
        </pc:cxn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21" creationId="{BA8F1703-5495-1A11-BFCD-616386511808}"/>
          </ac:cxnSpMkLst>
        </pc:cxnChg>
        <pc:cxnChg chg="add mod">
          <ac:chgData name="Richard Chalk" userId="287f8aa4f4de1d19" providerId="LiveId" clId="{E3FC098F-8FE9-43D8-87C8-4C8D41B0EE8C}" dt="2023-07-20T04:33:58.647" v="3983"/>
          <ac:cxnSpMkLst>
            <pc:docMk/>
            <pc:sldMk cId="2863898324" sldId="545"/>
            <ac:cxnSpMk id="22" creationId="{6580676A-BED3-E8DD-082C-A853AFB3DB16}"/>
          </ac:cxnSpMkLst>
        </pc:cxnChg>
        <pc:cxnChg chg="add del mod">
          <ac:chgData name="Richard Chalk" userId="287f8aa4f4de1d19" providerId="LiveId" clId="{E3FC098F-8FE9-43D8-87C8-4C8D41B0EE8C}" dt="2023-07-20T09:49:17.261" v="6638" actId="478"/>
          <ac:cxnSpMkLst>
            <pc:docMk/>
            <pc:sldMk cId="2863898324" sldId="545"/>
            <ac:cxnSpMk id="31" creationId="{41BCD2D8-A3AD-2093-519A-1D2C265B60DE}"/>
          </ac:cxnSpMkLst>
        </pc:cxnChg>
        <pc:cxnChg chg="add del mod">
          <ac:chgData name="Richard Chalk" userId="287f8aa4f4de1d19" providerId="LiveId" clId="{E3FC098F-8FE9-43D8-87C8-4C8D41B0EE8C}" dt="2023-07-20T09:49:17.261" v="6638" actId="478"/>
          <ac:cxnSpMkLst>
            <pc:docMk/>
            <pc:sldMk cId="2863898324" sldId="545"/>
            <ac:cxnSpMk id="33" creationId="{E3B8C71E-11A4-1CA6-7AAA-CE13B785209A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09:59:44.957" v="6979" actId="20577"/>
        <pc:sldMkLst>
          <pc:docMk/>
          <pc:sldMk cId="174902601" sldId="546"/>
        </pc:sldMkLst>
        <pc:spChg chg="mod">
          <ac:chgData name="Richard Chalk" userId="287f8aa4f4de1d19" providerId="LiveId" clId="{E3FC098F-8FE9-43D8-87C8-4C8D41B0EE8C}" dt="2023-07-20T09:31:02.184" v="6122" actId="6549"/>
          <ac:spMkLst>
            <pc:docMk/>
            <pc:sldMk cId="174902601" sldId="546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9:59:44.957" v="6979" actId="20577"/>
          <ac:spMkLst>
            <pc:docMk/>
            <pc:sldMk cId="174902601" sldId="546"/>
            <ac:spMk id="7" creationId="{EBD62573-4B50-EAD6-8C7E-C3AE6A9F45B4}"/>
          </ac:spMkLst>
        </pc:spChg>
        <pc:spChg chg="add mod">
          <ac:chgData name="Richard Chalk" userId="287f8aa4f4de1d19" providerId="LiveId" clId="{E3FC098F-8FE9-43D8-87C8-4C8D41B0EE8C}" dt="2023-07-20T04:46:31.492" v="4539" actId="14100"/>
          <ac:spMkLst>
            <pc:docMk/>
            <pc:sldMk cId="174902601" sldId="546"/>
            <ac:spMk id="8" creationId="{87C0919D-96E3-02C8-D76D-8A18BB147098}"/>
          </ac:spMkLst>
        </pc:spChg>
        <pc:spChg chg="add mod">
          <ac:chgData name="Richard Chalk" userId="287f8aa4f4de1d19" providerId="LiveId" clId="{E3FC098F-8FE9-43D8-87C8-4C8D41B0EE8C}" dt="2023-07-20T04:49:01.448" v="4716" actId="1035"/>
          <ac:spMkLst>
            <pc:docMk/>
            <pc:sldMk cId="174902601" sldId="546"/>
            <ac:spMk id="9" creationId="{33825813-75DD-BEC9-5EEE-243A700DEDF9}"/>
          </ac:spMkLst>
        </pc:spChg>
        <pc:spChg chg="mod">
          <ac:chgData name="Richard Chalk" userId="287f8aa4f4de1d19" providerId="LiveId" clId="{E3FC098F-8FE9-43D8-87C8-4C8D41B0EE8C}" dt="2023-07-20T04:48:23.897" v="4599" actId="1036"/>
          <ac:spMkLst>
            <pc:docMk/>
            <pc:sldMk cId="174902601" sldId="546"/>
            <ac:spMk id="10" creationId="{20F146F1-1B27-9D07-DCD0-2A2DFC9885D3}"/>
          </ac:spMkLst>
        </pc:spChg>
        <pc:spChg chg="del mod">
          <ac:chgData name="Richard Chalk" userId="287f8aa4f4de1d19" providerId="LiveId" clId="{E3FC098F-8FE9-43D8-87C8-4C8D41B0EE8C}" dt="2023-07-20T04:49:17.861" v="4744" actId="478"/>
          <ac:spMkLst>
            <pc:docMk/>
            <pc:sldMk cId="174902601" sldId="546"/>
            <ac:spMk id="12" creationId="{0F47BC57-5C51-0D45-F0AF-DF977E1D8B04}"/>
          </ac:spMkLst>
        </pc:spChg>
        <pc:spChg chg="add mod">
          <ac:chgData name="Richard Chalk" userId="287f8aa4f4de1d19" providerId="LiveId" clId="{E3FC098F-8FE9-43D8-87C8-4C8D41B0EE8C}" dt="2023-07-20T04:49:06.973" v="4731" actId="1035"/>
          <ac:spMkLst>
            <pc:docMk/>
            <pc:sldMk cId="174902601" sldId="546"/>
            <ac:spMk id="13" creationId="{CAC765ED-9D3E-6718-9D62-72C317A9D459}"/>
          </ac:spMkLst>
        </pc:spChg>
        <pc:spChg chg="add mod">
          <ac:chgData name="Richard Chalk" userId="287f8aa4f4de1d19" providerId="LiveId" clId="{E3FC098F-8FE9-43D8-87C8-4C8D41B0EE8C}" dt="2023-07-20T04:48:55.982" v="4693" actId="208"/>
          <ac:spMkLst>
            <pc:docMk/>
            <pc:sldMk cId="174902601" sldId="546"/>
            <ac:spMk id="14" creationId="{C932C863-6C32-EC61-30ED-C83656BB1A5B}"/>
          </ac:spMkLst>
        </pc:spChg>
        <pc:picChg chg="del">
          <ac:chgData name="Richard Chalk" userId="287f8aa4f4de1d19" providerId="LiveId" clId="{E3FC098F-8FE9-43D8-87C8-4C8D41B0EE8C}" dt="2023-07-20T04:45:12.545" v="4434" actId="478"/>
          <ac:picMkLst>
            <pc:docMk/>
            <pc:sldMk cId="174902601" sldId="546"/>
            <ac:picMk id="3" creationId="{A78A0620-E6F9-BC1A-F1E5-E0D0E7E2B772}"/>
          </ac:picMkLst>
        </pc:picChg>
        <pc:picChg chg="del">
          <ac:chgData name="Richard Chalk" userId="287f8aa4f4de1d19" providerId="LiveId" clId="{E3FC098F-8FE9-43D8-87C8-4C8D41B0EE8C}" dt="2023-07-20T04:45:13.421" v="4435" actId="478"/>
          <ac:picMkLst>
            <pc:docMk/>
            <pc:sldMk cId="174902601" sldId="546"/>
            <ac:picMk id="11" creationId="{21790CD6-316D-D2A2-3645-51BE3E024507}"/>
          </ac:picMkLst>
        </pc:picChg>
        <pc:picChg chg="mod">
          <ac:chgData name="Richard Chalk" userId="287f8aa4f4de1d19" providerId="LiveId" clId="{E3FC098F-8FE9-43D8-87C8-4C8D41B0EE8C}" dt="2023-07-20T04:48:23.897" v="4599" actId="1036"/>
          <ac:picMkLst>
            <pc:docMk/>
            <pc:sldMk cId="174902601" sldId="546"/>
            <ac:picMk id="6146" creationId="{E8467F65-5A75-AC94-9752-587D7A7F4816}"/>
          </ac:picMkLst>
        </pc:picChg>
        <pc:picChg chg="mod">
          <ac:chgData name="Richard Chalk" userId="287f8aa4f4de1d19" providerId="LiveId" clId="{E3FC098F-8FE9-43D8-87C8-4C8D41B0EE8C}" dt="2023-07-20T04:47:15.363" v="4558" actId="1038"/>
          <ac:picMkLst>
            <pc:docMk/>
            <pc:sldMk cId="174902601" sldId="546"/>
            <ac:picMk id="6148" creationId="{58864DC8-EDBB-83FB-5E13-28DFFCED493D}"/>
          </ac:picMkLst>
        </pc:picChg>
        <pc:picChg chg="mod">
          <ac:chgData name="Richard Chalk" userId="287f8aa4f4de1d19" providerId="LiveId" clId="{E3FC098F-8FE9-43D8-87C8-4C8D41B0EE8C}" dt="2023-07-20T04:49:10.075" v="4743" actId="1038"/>
          <ac:picMkLst>
            <pc:docMk/>
            <pc:sldMk cId="174902601" sldId="546"/>
            <ac:picMk id="6152" creationId="{6FD94AB1-8DA1-A380-8181-F7892E15942F}"/>
          </ac:picMkLst>
        </pc:picChg>
        <pc:picChg chg="mod">
          <ac:chgData name="Richard Chalk" userId="287f8aa4f4de1d19" providerId="LiveId" clId="{E3FC098F-8FE9-43D8-87C8-4C8D41B0EE8C}" dt="2023-07-20T04:46:56.333" v="4544" actId="167"/>
          <ac:picMkLst>
            <pc:docMk/>
            <pc:sldMk cId="174902601" sldId="546"/>
            <ac:picMk id="6158" creationId="{D0D0F5D9-E089-6829-6E34-488DAB23E6A0}"/>
          </ac:picMkLst>
        </pc:picChg>
      </pc:sldChg>
      <pc:sldChg chg="addSp delSp modSp add mod modNotesTx">
        <pc:chgData name="Richard Chalk" userId="287f8aa4f4de1d19" providerId="LiveId" clId="{E3FC098F-8FE9-43D8-87C8-4C8D41B0EE8C}" dt="2023-07-20T10:32:21.314" v="7360" actId="20577"/>
        <pc:sldMkLst>
          <pc:docMk/>
          <pc:sldMk cId="2231557522" sldId="547"/>
        </pc:sldMkLst>
        <pc:spChg chg="mod">
          <ac:chgData name="Richard Chalk" userId="287f8aa4f4de1d19" providerId="LiveId" clId="{E3FC098F-8FE9-43D8-87C8-4C8D41B0EE8C}" dt="2023-07-20T05:03:36.809" v="5227" actId="6549"/>
          <ac:spMkLst>
            <pc:docMk/>
            <pc:sldMk cId="2231557522" sldId="547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2:21.314" v="7360" actId="20577"/>
          <ac:spMkLst>
            <pc:docMk/>
            <pc:sldMk cId="2231557522" sldId="547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00:18.544" v="5208" actId="6549"/>
          <ac:spMkLst>
            <pc:docMk/>
            <pc:sldMk cId="2231557522" sldId="547"/>
            <ac:spMk id="7" creationId="{EBD62573-4B50-EAD6-8C7E-C3AE6A9F45B4}"/>
          </ac:spMkLst>
        </pc:spChg>
        <pc:picChg chg="add del mod">
          <ac:chgData name="Richard Chalk" userId="287f8aa4f4de1d19" providerId="LiveId" clId="{E3FC098F-8FE9-43D8-87C8-4C8D41B0EE8C}" dt="2023-07-20T10:30:25.575" v="7330" actId="478"/>
          <ac:picMkLst>
            <pc:docMk/>
            <pc:sldMk cId="2231557522" sldId="547"/>
            <ac:picMk id="11" creationId="{B3163DA3-BEC3-1DE5-5606-D175E7C43E46}"/>
          </ac:picMkLst>
        </pc:picChg>
        <pc:picChg chg="add mod">
          <ac:chgData name="Richard Chalk" userId="287f8aa4f4de1d19" providerId="LiveId" clId="{E3FC098F-8FE9-43D8-87C8-4C8D41B0EE8C}" dt="2023-07-20T10:31:05.142" v="7337" actId="1076"/>
          <ac:picMkLst>
            <pc:docMk/>
            <pc:sldMk cId="2231557522" sldId="547"/>
            <ac:picMk id="13" creationId="{AAA5506D-1CC6-18B0-B9BE-AB37DAD641CF}"/>
          </ac:picMkLst>
        </pc:picChg>
        <pc:picChg chg="del">
          <ac:chgData name="Richard Chalk" userId="287f8aa4f4de1d19" providerId="LiveId" clId="{E3FC098F-8FE9-43D8-87C8-4C8D41B0EE8C}" dt="2023-07-20T05:00:14.126" v="5198" actId="478"/>
          <ac:picMkLst>
            <pc:docMk/>
            <pc:sldMk cId="2231557522" sldId="547"/>
            <ac:picMk id="14342" creationId="{D0C1A8A2-86F1-D3C1-A20B-F552467BFDB9}"/>
          </ac:picMkLst>
        </pc:picChg>
        <pc:picChg chg="add del mod">
          <ac:chgData name="Richard Chalk" userId="287f8aa4f4de1d19" providerId="LiveId" clId="{E3FC098F-8FE9-43D8-87C8-4C8D41B0EE8C}" dt="2023-07-20T10:31:16.285" v="7340" actId="478"/>
          <ac:picMkLst>
            <pc:docMk/>
            <pc:sldMk cId="2231557522" sldId="547"/>
            <ac:picMk id="21506" creationId="{9FF5C8B4-D147-0FAA-9DC9-7727721FC64F}"/>
          </ac:picMkLst>
        </pc:picChg>
        <pc:picChg chg="add mod">
          <ac:chgData name="Richard Chalk" userId="287f8aa4f4de1d19" providerId="LiveId" clId="{E3FC098F-8FE9-43D8-87C8-4C8D41B0EE8C}" dt="2023-07-20T10:31:23.310" v="7343" actId="1076"/>
          <ac:picMkLst>
            <pc:docMk/>
            <pc:sldMk cId="2231557522" sldId="547"/>
            <ac:picMk id="21508" creationId="{0C4471CB-30E3-301F-01A1-43F36716289A}"/>
          </ac:picMkLst>
        </pc:picChg>
        <pc:cxnChg chg="mod">
          <ac:chgData name="Richard Chalk" userId="287f8aa4f4de1d19" providerId="LiveId" clId="{E3FC098F-8FE9-43D8-87C8-4C8D41B0EE8C}" dt="2023-07-20T05:02:19.944" v="5215" actId="14100"/>
          <ac:cxnSpMkLst>
            <pc:docMk/>
            <pc:sldMk cId="2231557522" sldId="547"/>
            <ac:cxnSpMk id="4" creationId="{8E10E644-46F5-F891-B4EC-377F5D56B5D8}"/>
          </ac:cxnSpMkLst>
        </pc:cxnChg>
      </pc:sldChg>
      <pc:sldChg chg="addSp modSp add mod">
        <pc:chgData name="Richard Chalk" userId="287f8aa4f4de1d19" providerId="LiveId" clId="{E3FC098F-8FE9-43D8-87C8-4C8D41B0EE8C}" dt="2023-07-20T10:32:47.207" v="7396" actId="14100"/>
        <pc:sldMkLst>
          <pc:docMk/>
          <pc:sldMk cId="1060264255" sldId="548"/>
        </pc:sldMkLst>
        <pc:spChg chg="mod">
          <ac:chgData name="Richard Chalk" userId="287f8aa4f4de1d19" providerId="LiveId" clId="{E3FC098F-8FE9-43D8-87C8-4C8D41B0EE8C}" dt="2023-07-20T10:32:35.263" v="7376" actId="20577"/>
          <ac:spMkLst>
            <pc:docMk/>
            <pc:sldMk cId="1060264255" sldId="548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2:47.207" v="7396" actId="14100"/>
          <ac:spMkLst>
            <pc:docMk/>
            <pc:sldMk cId="1060264255" sldId="548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10:31:29.140" v="7344"/>
          <ac:picMkLst>
            <pc:docMk/>
            <pc:sldMk cId="1060264255" sldId="548"/>
            <ac:picMk id="8" creationId="{B55E3434-6BD1-A357-EB84-7290239622DD}"/>
          </ac:picMkLst>
        </pc:picChg>
        <pc:picChg chg="add mod">
          <ac:chgData name="Richard Chalk" userId="287f8aa4f4de1d19" providerId="LiveId" clId="{E3FC098F-8FE9-43D8-87C8-4C8D41B0EE8C}" dt="2023-07-20T10:31:29.140" v="7344"/>
          <ac:picMkLst>
            <pc:docMk/>
            <pc:sldMk cId="1060264255" sldId="548"/>
            <ac:picMk id="9" creationId="{0496D27F-8654-3517-756C-F192930E111F}"/>
          </ac:picMkLst>
        </pc:picChg>
      </pc:sldChg>
      <pc:sldChg chg="addSp modSp add mod">
        <pc:chgData name="Richard Chalk" userId="287f8aa4f4de1d19" providerId="LiveId" clId="{E3FC098F-8FE9-43D8-87C8-4C8D41B0EE8C}" dt="2023-07-20T10:33:18.789" v="7440" actId="14100"/>
        <pc:sldMkLst>
          <pc:docMk/>
          <pc:sldMk cId="265777693" sldId="549"/>
        </pc:sldMkLst>
        <pc:spChg chg="mod">
          <ac:chgData name="Richard Chalk" userId="287f8aa4f4de1d19" providerId="LiveId" clId="{E3FC098F-8FE9-43D8-87C8-4C8D41B0EE8C}" dt="2023-07-20T10:32:55.729" v="7411" actId="20577"/>
          <ac:spMkLst>
            <pc:docMk/>
            <pc:sldMk cId="265777693" sldId="549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3:18.789" v="7440" actId="14100"/>
          <ac:spMkLst>
            <pc:docMk/>
            <pc:sldMk cId="265777693" sldId="549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10:31:30.682" v="7345"/>
          <ac:picMkLst>
            <pc:docMk/>
            <pc:sldMk cId="265777693" sldId="549"/>
            <ac:picMk id="8" creationId="{BBB423FD-5172-8DC3-336C-E43D2CFF3C90}"/>
          </ac:picMkLst>
        </pc:picChg>
        <pc:picChg chg="add mod">
          <ac:chgData name="Richard Chalk" userId="287f8aa4f4de1d19" providerId="LiveId" clId="{E3FC098F-8FE9-43D8-87C8-4C8D41B0EE8C}" dt="2023-07-20T10:31:30.682" v="7345"/>
          <ac:picMkLst>
            <pc:docMk/>
            <pc:sldMk cId="265777693" sldId="549"/>
            <ac:picMk id="9" creationId="{92071A58-8882-C2D7-42E6-1D60AE7A5237}"/>
          </ac:picMkLst>
        </pc:picChg>
      </pc:sldChg>
      <pc:sldChg chg="addSp delSp modSp add mod">
        <pc:chgData name="Richard Chalk" userId="287f8aa4f4de1d19" providerId="LiveId" clId="{E3FC098F-8FE9-43D8-87C8-4C8D41B0EE8C}" dt="2023-07-20T10:31:31.813" v="7346"/>
        <pc:sldMkLst>
          <pc:docMk/>
          <pc:sldMk cId="2286993142" sldId="550"/>
        </pc:sldMkLst>
        <pc:spChg chg="mod">
          <ac:chgData name="Richard Chalk" userId="287f8aa4f4de1d19" providerId="LiveId" clId="{E3FC098F-8FE9-43D8-87C8-4C8D41B0EE8C}" dt="2023-07-20T05:11:06.517" v="5451" actId="20577"/>
          <ac:spMkLst>
            <pc:docMk/>
            <pc:sldMk cId="2286993142" sldId="550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5:08:56.704" v="5285" actId="478"/>
          <ac:spMkLst>
            <pc:docMk/>
            <pc:sldMk cId="2286993142" sldId="550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05:10:32.928" v="5345" actId="1035"/>
          <ac:picMkLst>
            <pc:docMk/>
            <pc:sldMk cId="2286993142" sldId="550"/>
            <ac:picMk id="8" creationId="{93CC6903-E21C-BA37-3D24-1C43724D9B78}"/>
          </ac:picMkLst>
        </pc:picChg>
        <pc:picChg chg="add mod">
          <ac:chgData name="Richard Chalk" userId="287f8aa4f4de1d19" providerId="LiveId" clId="{E3FC098F-8FE9-43D8-87C8-4C8D41B0EE8C}" dt="2023-07-20T05:10:38.174" v="5360" actId="1038"/>
          <ac:picMkLst>
            <pc:docMk/>
            <pc:sldMk cId="2286993142" sldId="550"/>
            <ac:picMk id="9" creationId="{14082695-3F26-CB77-7189-BC891D73D2BB}"/>
          </ac:picMkLst>
        </pc:picChg>
        <pc:picChg chg="add mod">
          <ac:chgData name="Richard Chalk" userId="287f8aa4f4de1d19" providerId="LiveId" clId="{E3FC098F-8FE9-43D8-87C8-4C8D41B0EE8C}" dt="2023-07-20T05:10:53.136" v="5411" actId="1036"/>
          <ac:picMkLst>
            <pc:docMk/>
            <pc:sldMk cId="2286993142" sldId="550"/>
            <ac:picMk id="10" creationId="{E6E04D25-5D2F-2A8F-9F1F-FF785D4D9F60}"/>
          </ac:picMkLst>
        </pc:picChg>
        <pc:picChg chg="add mod">
          <ac:chgData name="Richard Chalk" userId="287f8aa4f4de1d19" providerId="LiveId" clId="{E3FC098F-8FE9-43D8-87C8-4C8D41B0EE8C}" dt="2023-07-20T05:10:53.136" v="5411" actId="1036"/>
          <ac:picMkLst>
            <pc:docMk/>
            <pc:sldMk cId="2286993142" sldId="550"/>
            <ac:picMk id="11" creationId="{80553130-1E78-6BC5-8A53-7E856CE83324}"/>
          </ac:picMkLst>
        </pc:picChg>
        <pc:picChg chg="add mod">
          <ac:chgData name="Richard Chalk" userId="287f8aa4f4de1d19" providerId="LiveId" clId="{E3FC098F-8FE9-43D8-87C8-4C8D41B0EE8C}" dt="2023-07-20T05:11:03.036" v="5450" actId="1036"/>
          <ac:picMkLst>
            <pc:docMk/>
            <pc:sldMk cId="2286993142" sldId="550"/>
            <ac:picMk id="12" creationId="{94449DCF-1B8F-C139-6ED2-533959B1DEFF}"/>
          </ac:picMkLst>
        </pc:picChg>
        <pc:picChg chg="add mod">
          <ac:chgData name="Richard Chalk" userId="287f8aa4f4de1d19" providerId="LiveId" clId="{E3FC098F-8FE9-43D8-87C8-4C8D41B0EE8C}" dt="2023-07-20T05:11:03.036" v="5450" actId="1036"/>
          <ac:picMkLst>
            <pc:docMk/>
            <pc:sldMk cId="2286993142" sldId="550"/>
            <ac:picMk id="13" creationId="{121DD612-0C84-09C6-EBD3-67F3AC90DA94}"/>
          </ac:picMkLst>
        </pc:picChg>
        <pc:picChg chg="add mod">
          <ac:chgData name="Richard Chalk" userId="287f8aa4f4de1d19" providerId="LiveId" clId="{E3FC098F-8FE9-43D8-87C8-4C8D41B0EE8C}" dt="2023-07-20T10:31:31.813" v="7346"/>
          <ac:picMkLst>
            <pc:docMk/>
            <pc:sldMk cId="2286993142" sldId="550"/>
            <ac:picMk id="14" creationId="{72341CDD-4863-BB53-41EA-D645298F4E74}"/>
          </ac:picMkLst>
        </pc:picChg>
        <pc:picChg chg="add mod">
          <ac:chgData name="Richard Chalk" userId="287f8aa4f4de1d19" providerId="LiveId" clId="{E3FC098F-8FE9-43D8-87C8-4C8D41B0EE8C}" dt="2023-07-20T10:31:31.813" v="7346"/>
          <ac:picMkLst>
            <pc:docMk/>
            <pc:sldMk cId="2286993142" sldId="550"/>
            <ac:picMk id="15" creationId="{1368C3A8-AF42-A70E-09A3-6A8C6A9A1D1B}"/>
          </ac:picMkLst>
        </pc:picChg>
        <pc:cxnChg chg="del">
          <ac:chgData name="Richard Chalk" userId="287f8aa4f4de1d19" providerId="LiveId" clId="{E3FC098F-8FE9-43D8-87C8-4C8D41B0EE8C}" dt="2023-07-20T05:08:58.812" v="5286" actId="478"/>
          <ac:cxnSpMkLst>
            <pc:docMk/>
            <pc:sldMk cId="2286993142" sldId="550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10:31:33.684" v="7347"/>
        <pc:sldMkLst>
          <pc:docMk/>
          <pc:sldMk cId="3987867057" sldId="551"/>
        </pc:sldMkLst>
        <pc:spChg chg="mod">
          <ac:chgData name="Richard Chalk" userId="287f8aa4f4de1d19" providerId="LiveId" clId="{E3FC098F-8FE9-43D8-87C8-4C8D41B0EE8C}" dt="2023-07-20T05:15:19.067" v="5513" actId="113"/>
          <ac:spMkLst>
            <pc:docMk/>
            <pc:sldMk cId="3987867057" sldId="551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5:16:12.845" v="5529" actId="113"/>
          <ac:spMkLst>
            <pc:docMk/>
            <pc:sldMk cId="3987867057" sldId="551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12:12.522" v="5481" actId="6549"/>
          <ac:spMkLst>
            <pc:docMk/>
            <pc:sldMk cId="3987867057" sldId="551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5:12:56.362" v="5490"/>
          <ac:spMkLst>
            <pc:docMk/>
            <pc:sldMk cId="3987867057" sldId="551"/>
            <ac:spMk id="8" creationId="{42E2F9BF-92C8-9377-7BF1-01FE73A3122E}"/>
          </ac:spMkLst>
        </pc:spChg>
        <pc:picChg chg="add mod">
          <ac:chgData name="Richard Chalk" userId="287f8aa4f4de1d19" providerId="LiveId" clId="{E3FC098F-8FE9-43D8-87C8-4C8D41B0EE8C}" dt="2023-07-20T10:31:33.684" v="7347"/>
          <ac:picMkLst>
            <pc:docMk/>
            <pc:sldMk cId="3987867057" sldId="551"/>
            <ac:picMk id="9" creationId="{2FA08893-096B-C6B3-803A-33DD0C1A01FC}"/>
          </ac:picMkLst>
        </pc:picChg>
        <pc:picChg chg="add mod">
          <ac:chgData name="Richard Chalk" userId="287f8aa4f4de1d19" providerId="LiveId" clId="{E3FC098F-8FE9-43D8-87C8-4C8D41B0EE8C}" dt="2023-07-20T10:31:33.684" v="7347"/>
          <ac:picMkLst>
            <pc:docMk/>
            <pc:sldMk cId="3987867057" sldId="551"/>
            <ac:picMk id="10" creationId="{7519D134-DCE1-49DA-C73E-FBC598545C81}"/>
          </ac:picMkLst>
        </pc:picChg>
        <pc:picChg chg="del">
          <ac:chgData name="Richard Chalk" userId="287f8aa4f4de1d19" providerId="LiveId" clId="{E3FC098F-8FE9-43D8-87C8-4C8D41B0EE8C}" dt="2023-07-20T05:12:04.430" v="5454" actId="478"/>
          <ac:picMkLst>
            <pc:docMk/>
            <pc:sldMk cId="3987867057" sldId="551"/>
            <ac:picMk id="14342" creationId="{D0C1A8A2-86F1-D3C1-A20B-F552467BFDB9}"/>
          </ac:picMkLst>
        </pc:picChg>
      </pc:sldChg>
      <pc:sldChg chg="addSp delSp modSp add mod">
        <pc:chgData name="Richard Chalk" userId="287f8aa4f4de1d19" providerId="LiveId" clId="{E3FC098F-8FE9-43D8-87C8-4C8D41B0EE8C}" dt="2023-07-20T09:43:25.372" v="6580" actId="113"/>
        <pc:sldMkLst>
          <pc:docMk/>
          <pc:sldMk cId="1386524637" sldId="552"/>
        </pc:sldMkLst>
        <pc:spChg chg="mod">
          <ac:chgData name="Richard Chalk" userId="287f8aa4f4de1d19" providerId="LiveId" clId="{E3FC098F-8FE9-43D8-87C8-4C8D41B0EE8C}" dt="2023-07-20T09:43:25.372" v="6580" actId="113"/>
          <ac:spMkLst>
            <pc:docMk/>
            <pc:sldMk cId="1386524637" sldId="552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5:23:32.842" v="5646" actId="478"/>
          <ac:spMkLst>
            <pc:docMk/>
            <pc:sldMk cId="1386524637" sldId="55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21:50.002" v="5588" actId="20577"/>
          <ac:spMkLst>
            <pc:docMk/>
            <pc:sldMk cId="1386524637" sldId="552"/>
            <ac:spMk id="7" creationId="{EBD62573-4B50-EAD6-8C7E-C3AE6A9F45B4}"/>
          </ac:spMkLst>
        </pc:spChg>
        <pc:picChg chg="add del mod">
          <ac:chgData name="Richard Chalk" userId="287f8aa4f4de1d19" providerId="LiveId" clId="{E3FC098F-8FE9-43D8-87C8-4C8D41B0EE8C}" dt="2023-07-20T05:25:32.119" v="5676" actId="478"/>
          <ac:picMkLst>
            <pc:docMk/>
            <pc:sldMk cId="1386524637" sldId="552"/>
            <ac:picMk id="8" creationId="{D69A1523-8804-BAF7-D132-3E118CAFBF57}"/>
          </ac:picMkLst>
        </pc:picChg>
        <pc:picChg chg="add mod">
          <ac:chgData name="Richard Chalk" userId="287f8aa4f4de1d19" providerId="LiveId" clId="{E3FC098F-8FE9-43D8-87C8-4C8D41B0EE8C}" dt="2023-07-20T05:25:04.624" v="5670" actId="1035"/>
          <ac:picMkLst>
            <pc:docMk/>
            <pc:sldMk cId="1386524637" sldId="552"/>
            <ac:picMk id="23554" creationId="{51740EAF-3AFE-7872-9FF2-E80FE7350BDA}"/>
          </ac:picMkLst>
        </pc:picChg>
        <pc:cxnChg chg="del">
          <ac:chgData name="Richard Chalk" userId="287f8aa4f4de1d19" providerId="LiveId" clId="{E3FC098F-8FE9-43D8-87C8-4C8D41B0EE8C}" dt="2023-07-20T05:24:38.142" v="5650" actId="478"/>
          <ac:cxnSpMkLst>
            <pc:docMk/>
            <pc:sldMk cId="1386524637" sldId="552"/>
            <ac:cxnSpMk id="4" creationId="{8E10E644-46F5-F891-B4EC-377F5D56B5D8}"/>
          </ac:cxnSpMkLst>
        </pc:cxnChg>
      </pc:sldChg>
      <pc:sldChg chg="addSp delSp modSp add mod">
        <pc:chgData name="Richard Chalk" userId="287f8aa4f4de1d19" providerId="LiveId" clId="{E3FC098F-8FE9-43D8-87C8-4C8D41B0EE8C}" dt="2023-07-20T05:36:39.094" v="5818" actId="1076"/>
        <pc:sldMkLst>
          <pc:docMk/>
          <pc:sldMk cId="3409899895" sldId="553"/>
        </pc:sldMkLst>
        <pc:spChg chg="mod">
          <ac:chgData name="Richard Chalk" userId="287f8aa4f4de1d19" providerId="LiveId" clId="{E3FC098F-8FE9-43D8-87C8-4C8D41B0EE8C}" dt="2023-07-20T05:28:51.635" v="5718" actId="207"/>
          <ac:spMkLst>
            <pc:docMk/>
            <pc:sldMk cId="3409899895" sldId="553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6:39.094" v="5818" actId="1076"/>
          <ac:spMkLst>
            <pc:docMk/>
            <pc:sldMk cId="3409899895" sldId="553"/>
            <ac:spMk id="4" creationId="{485B9E5C-C461-027A-E86F-A66B50150FE3}"/>
          </ac:spMkLst>
        </pc:spChg>
        <pc:spChg chg="mod">
          <ac:chgData name="Richard Chalk" userId="287f8aa4f4de1d19" providerId="LiveId" clId="{E3FC098F-8FE9-43D8-87C8-4C8D41B0EE8C}" dt="2023-07-20T05:26:25.340" v="5680" actId="20577"/>
          <ac:spMkLst>
            <pc:docMk/>
            <pc:sldMk cId="3409899895" sldId="553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6:34.107" v="5816" actId="1076"/>
          <ac:picMkLst>
            <pc:docMk/>
            <pc:sldMk cId="3409899895" sldId="553"/>
            <ac:picMk id="9" creationId="{0079D84B-8EAC-840C-99B8-9A8ACC7E2248}"/>
          </ac:picMkLst>
        </pc:picChg>
        <pc:picChg chg="del">
          <ac:chgData name="Richard Chalk" userId="287f8aa4f4de1d19" providerId="LiveId" clId="{E3FC098F-8FE9-43D8-87C8-4C8D41B0EE8C}" dt="2023-07-20T05:26:11.440" v="5677" actId="478"/>
          <ac:picMkLst>
            <pc:docMk/>
            <pc:sldMk cId="3409899895" sldId="553"/>
            <ac:picMk id="23554" creationId="{51740EAF-3AFE-7872-9FF2-E80FE7350BDA}"/>
          </ac:picMkLst>
        </pc:picChg>
      </pc:sldChg>
      <pc:sldChg chg="addSp delSp modSp add mod">
        <pc:chgData name="Richard Chalk" userId="287f8aa4f4de1d19" providerId="LiveId" clId="{E3FC098F-8FE9-43D8-87C8-4C8D41B0EE8C}" dt="2023-07-20T05:37:06.640" v="5826" actId="20577"/>
        <pc:sldMkLst>
          <pc:docMk/>
          <pc:sldMk cId="1061833812" sldId="554"/>
        </pc:sldMkLst>
        <pc:spChg chg="mod">
          <ac:chgData name="Richard Chalk" userId="287f8aa4f4de1d19" providerId="LiveId" clId="{E3FC098F-8FE9-43D8-87C8-4C8D41B0EE8C}" dt="2023-07-20T05:37:06.640" v="5826" actId="20577"/>
          <ac:spMkLst>
            <pc:docMk/>
            <pc:sldMk cId="1061833812" sldId="554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6:58.367" v="5822" actId="1076"/>
          <ac:spMkLst>
            <pc:docMk/>
            <pc:sldMk cId="1061833812" sldId="554"/>
            <ac:spMk id="3" creationId="{F085C77A-EB08-36CB-87D8-B19B249A533A}"/>
          </ac:spMkLst>
        </pc:spChg>
        <pc:spChg chg="mod">
          <ac:chgData name="Richard Chalk" userId="287f8aa4f4de1d19" providerId="LiveId" clId="{E3FC098F-8FE9-43D8-87C8-4C8D41B0EE8C}" dt="2023-07-20T05:29:16.883" v="5732" actId="6549"/>
          <ac:spMkLst>
            <pc:docMk/>
            <pc:sldMk cId="1061833812" sldId="554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6:58.367" v="5822" actId="1076"/>
          <ac:picMkLst>
            <pc:docMk/>
            <pc:sldMk cId="1061833812" sldId="554"/>
            <ac:picMk id="4" creationId="{113AB7C4-3855-3C0A-55B0-D866A22F7934}"/>
          </ac:picMkLst>
        </pc:picChg>
        <pc:picChg chg="del">
          <ac:chgData name="Richard Chalk" userId="287f8aa4f4de1d19" providerId="LiveId" clId="{E3FC098F-8FE9-43D8-87C8-4C8D41B0EE8C}" dt="2023-07-20T05:29:46.840" v="5746" actId="478"/>
          <ac:picMkLst>
            <pc:docMk/>
            <pc:sldMk cId="1061833812" sldId="554"/>
            <ac:picMk id="8" creationId="{D69A1523-8804-BAF7-D132-3E118CAFBF57}"/>
          </ac:picMkLst>
        </pc:picChg>
        <pc:picChg chg="add mod">
          <ac:chgData name="Richard Chalk" userId="287f8aa4f4de1d19" providerId="LiveId" clId="{E3FC098F-8FE9-43D8-87C8-4C8D41B0EE8C}" dt="2023-07-20T05:31:03.347" v="5757" actId="1076"/>
          <ac:picMkLst>
            <pc:docMk/>
            <pc:sldMk cId="1061833812" sldId="554"/>
            <ac:picMk id="24578" creationId="{30CAC504-7783-6876-8CE1-A9B8D2FE2FBD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5:38:11.241" v="5833" actId="20577"/>
        <pc:sldMkLst>
          <pc:docMk/>
          <pc:sldMk cId="3641276947" sldId="555"/>
        </pc:sldMkLst>
        <pc:spChg chg="mod">
          <ac:chgData name="Richard Chalk" userId="287f8aa4f4de1d19" providerId="LiveId" clId="{E3FC098F-8FE9-43D8-87C8-4C8D41B0EE8C}" dt="2023-07-20T05:38:11.241" v="5833" actId="20577"/>
          <ac:spMkLst>
            <pc:docMk/>
            <pc:sldMk cId="3641276947" sldId="555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7:53.112" v="5827"/>
          <ac:spMkLst>
            <pc:docMk/>
            <pc:sldMk cId="3641276947" sldId="555"/>
            <ac:spMk id="3" creationId="{FE26D2BD-5152-C52E-6A6C-E3B5032ECB57}"/>
          </ac:spMkLst>
        </pc:spChg>
        <pc:spChg chg="mod">
          <ac:chgData name="Richard Chalk" userId="287f8aa4f4de1d19" providerId="LiveId" clId="{E3FC098F-8FE9-43D8-87C8-4C8D41B0EE8C}" dt="2023-07-20T05:32:00.168" v="5776" actId="20577"/>
          <ac:spMkLst>
            <pc:docMk/>
            <pc:sldMk cId="3641276947" sldId="555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7:53.112" v="5827"/>
          <ac:picMkLst>
            <pc:docMk/>
            <pc:sldMk cId="3641276947" sldId="555"/>
            <ac:picMk id="4" creationId="{7E4AB79D-1B59-09E7-BAC7-64CF5020741B}"/>
          </ac:picMkLst>
        </pc:picChg>
        <pc:picChg chg="del">
          <ac:chgData name="Richard Chalk" userId="287f8aa4f4de1d19" providerId="LiveId" clId="{E3FC098F-8FE9-43D8-87C8-4C8D41B0EE8C}" dt="2023-07-20T05:32:54.594" v="5782" actId="478"/>
          <ac:picMkLst>
            <pc:docMk/>
            <pc:sldMk cId="3641276947" sldId="555"/>
            <ac:picMk id="24578" creationId="{30CAC504-7783-6876-8CE1-A9B8D2FE2FBD}"/>
          </ac:picMkLst>
        </pc:picChg>
        <pc:picChg chg="add mod">
          <ac:chgData name="Richard Chalk" userId="287f8aa4f4de1d19" providerId="LiveId" clId="{E3FC098F-8FE9-43D8-87C8-4C8D41B0EE8C}" dt="2023-07-20T05:33:00.385" v="5785" actId="1076"/>
          <ac:picMkLst>
            <pc:docMk/>
            <pc:sldMk cId="3641276947" sldId="555"/>
            <ac:picMk id="26626" creationId="{C27851BF-E68F-0E45-8CD1-CBDBC1BBA2B6}"/>
          </ac:picMkLst>
        </pc:picChg>
      </pc:sldChg>
      <pc:sldChg chg="modSp add mod">
        <pc:chgData name="Richard Chalk" userId="287f8aa4f4de1d19" providerId="LiveId" clId="{E3FC098F-8FE9-43D8-87C8-4C8D41B0EE8C}" dt="2023-07-20T09:29:14.050" v="6049" actId="6549"/>
        <pc:sldMkLst>
          <pc:docMk/>
          <pc:sldMk cId="2906989772" sldId="556"/>
        </pc:sldMkLst>
        <pc:spChg chg="mod">
          <ac:chgData name="Richard Chalk" userId="287f8aa4f4de1d19" providerId="LiveId" clId="{E3FC098F-8FE9-43D8-87C8-4C8D41B0EE8C}" dt="2023-07-20T09:29:14.050" v="6049" actId="6549"/>
          <ac:spMkLst>
            <pc:docMk/>
            <pc:sldMk cId="2906989772" sldId="556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5:47:23.022" v="6011" actId="20577"/>
          <ac:spMkLst>
            <pc:docMk/>
            <pc:sldMk cId="2906989772" sldId="556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41:03.667" v="5845" actId="20577"/>
          <ac:spMkLst>
            <pc:docMk/>
            <pc:sldMk cId="2906989772" sldId="556"/>
            <ac:spMk id="7" creationId="{EBD62573-4B50-EAD6-8C7E-C3AE6A9F45B4}"/>
          </ac:spMkLst>
        </pc:spChg>
      </pc:sldChg>
      <pc:sldChg chg="addSp delSp modSp add mod modNotesTx">
        <pc:chgData name="Richard Chalk" userId="287f8aa4f4de1d19" providerId="LiveId" clId="{E3FC098F-8FE9-43D8-87C8-4C8D41B0EE8C}" dt="2023-07-20T09:42:20.768" v="6576" actId="20577"/>
        <pc:sldMkLst>
          <pc:docMk/>
          <pc:sldMk cId="2649149061" sldId="557"/>
        </pc:sldMkLst>
        <pc:spChg chg="del">
          <ac:chgData name="Richard Chalk" userId="287f8aa4f4de1d19" providerId="LiveId" clId="{E3FC098F-8FE9-43D8-87C8-4C8D41B0EE8C}" dt="2023-07-20T09:31:38.128" v="6124" actId="478"/>
          <ac:spMkLst>
            <pc:docMk/>
            <pc:sldMk cId="2649149061" sldId="557"/>
            <ac:spMk id="4" creationId="{75948FFF-B784-C755-8048-E2E08EFB95E9}"/>
          </ac:spMkLst>
        </pc:spChg>
        <pc:spChg chg="del">
          <ac:chgData name="Richard Chalk" userId="287f8aa4f4de1d19" providerId="LiveId" clId="{E3FC098F-8FE9-43D8-87C8-4C8D41B0EE8C}" dt="2023-07-20T09:31:40.097" v="6125" actId="478"/>
          <ac:spMkLst>
            <pc:docMk/>
            <pc:sldMk cId="2649149061" sldId="557"/>
            <ac:spMk id="5" creationId="{78189A0B-73DF-369F-10EC-E352A9C67257}"/>
          </ac:spMkLst>
        </pc:spChg>
        <pc:spChg chg="mod">
          <ac:chgData name="Richard Chalk" userId="287f8aa4f4de1d19" providerId="LiveId" clId="{E3FC098F-8FE9-43D8-87C8-4C8D41B0EE8C}" dt="2023-07-20T09:29:31.191" v="6051" actId="20577"/>
          <ac:spMkLst>
            <pc:docMk/>
            <pc:sldMk cId="2649149061" sldId="557"/>
            <ac:spMk id="9" creationId="{60813D8B-A2B2-D98F-13DC-E9D76CBA8DD6}"/>
          </ac:spMkLst>
        </pc:spChg>
        <pc:spChg chg="mod">
          <ac:chgData name="Richard Chalk" userId="287f8aa4f4de1d19" providerId="LiveId" clId="{E3FC098F-8FE9-43D8-87C8-4C8D41B0EE8C}" dt="2023-07-20T09:36:30.457" v="6412" actId="14100"/>
          <ac:spMkLst>
            <pc:docMk/>
            <pc:sldMk cId="2649149061" sldId="557"/>
            <ac:spMk id="15" creationId="{F5182C14-FD1C-6ABA-70B7-404A328C2F3F}"/>
          </ac:spMkLst>
        </pc:spChg>
        <pc:spChg chg="add mod">
          <ac:chgData name="Richard Chalk" userId="287f8aa4f4de1d19" providerId="LiveId" clId="{E3FC098F-8FE9-43D8-87C8-4C8D41B0EE8C}" dt="2023-07-20T09:42:20.768" v="6576" actId="20577"/>
          <ac:spMkLst>
            <pc:docMk/>
            <pc:sldMk cId="2649149061" sldId="557"/>
            <ac:spMk id="22" creationId="{A56CC262-A3E1-C670-CE80-E1A6BCB1DD2D}"/>
          </ac:spMkLst>
        </pc:spChg>
        <pc:spChg chg="add mod">
          <ac:chgData name="Richard Chalk" userId="287f8aa4f4de1d19" providerId="LiveId" clId="{E3FC098F-8FE9-43D8-87C8-4C8D41B0EE8C}" dt="2023-07-20T09:36:45.704" v="6475" actId="208"/>
          <ac:spMkLst>
            <pc:docMk/>
            <pc:sldMk cId="2649149061" sldId="557"/>
            <ac:spMk id="23" creationId="{D86715EF-77E1-7D42-930C-5A1C32A381A3}"/>
          </ac:spMkLst>
        </pc:spChg>
        <pc:spChg chg="mod">
          <ac:chgData name="Richard Chalk" userId="287f8aa4f4de1d19" providerId="LiveId" clId="{E3FC098F-8FE9-43D8-87C8-4C8D41B0EE8C}" dt="2023-07-20T09:30:01.636" v="6084" actId="20577"/>
          <ac:spMkLst>
            <pc:docMk/>
            <pc:sldMk cId="2649149061" sldId="557"/>
            <ac:spMk id="128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9:41:52.657" v="6560" actId="207"/>
          <ac:spMkLst>
            <pc:docMk/>
            <pc:sldMk cId="2649149061" sldId="557"/>
            <ac:spMk id="129" creationId="{00000000-0000-0000-0000-000000000000}"/>
          </ac:spMkLst>
        </pc:spChg>
        <pc:grpChg chg="del">
          <ac:chgData name="Richard Chalk" userId="287f8aa4f4de1d19" providerId="LiveId" clId="{E3FC098F-8FE9-43D8-87C8-4C8D41B0EE8C}" dt="2023-07-20T09:31:41.380" v="6127" actId="478"/>
          <ac:grpSpMkLst>
            <pc:docMk/>
            <pc:sldMk cId="2649149061" sldId="557"/>
            <ac:grpSpMk id="17" creationId="{85F6308E-C0D3-559C-F6D9-8019436F9F4E}"/>
          </ac:grpSpMkLst>
        </pc:grpChg>
        <pc:picChg chg="add mod">
          <ac:chgData name="Richard Chalk" userId="287f8aa4f4de1d19" providerId="LiveId" clId="{E3FC098F-8FE9-43D8-87C8-4C8D41B0EE8C}" dt="2023-07-20T09:29:38.235" v="6080" actId="1038"/>
          <ac:picMkLst>
            <pc:docMk/>
            <pc:sldMk cId="2649149061" sldId="557"/>
            <ac:picMk id="2" creationId="{EEEF77F7-760B-5296-23DC-AC6162D38ECC}"/>
          </ac:picMkLst>
        </pc:picChg>
        <pc:picChg chg="del">
          <ac:chgData name="Richard Chalk" userId="287f8aa4f4de1d19" providerId="LiveId" clId="{E3FC098F-8FE9-43D8-87C8-4C8D41B0EE8C}" dt="2023-07-20T09:31:37.234" v="6123" actId="478"/>
          <ac:picMkLst>
            <pc:docMk/>
            <pc:sldMk cId="2649149061" sldId="557"/>
            <ac:picMk id="3" creationId="{3F624846-5D20-BE49-6316-D9434ABF1DDF}"/>
          </ac:picMkLst>
        </pc:picChg>
        <pc:picChg chg="add mod">
          <ac:chgData name="Richard Chalk" userId="287f8aa4f4de1d19" providerId="LiveId" clId="{E3FC098F-8FE9-43D8-87C8-4C8D41B0EE8C}" dt="2023-07-20T09:29:38.235" v="6080" actId="1038"/>
          <ac:picMkLst>
            <pc:docMk/>
            <pc:sldMk cId="2649149061" sldId="557"/>
            <ac:picMk id="6" creationId="{FE72F317-FED6-1139-86C9-A0D2E746559B}"/>
          </ac:picMkLst>
        </pc:picChg>
        <pc:picChg chg="mod">
          <ac:chgData name="Richard Chalk" userId="287f8aa4f4de1d19" providerId="LiveId" clId="{E3FC098F-8FE9-43D8-87C8-4C8D41B0EE8C}" dt="2023-07-20T09:36:34.304" v="6423" actId="1037"/>
          <ac:picMkLst>
            <pc:docMk/>
            <pc:sldMk cId="2649149061" sldId="557"/>
            <ac:picMk id="11" creationId="{4B5818DB-F9BA-F1C3-61A5-B84E5A3063FF}"/>
          </ac:picMkLst>
        </pc:picChg>
        <pc:picChg chg="mod">
          <ac:chgData name="Richard Chalk" userId="287f8aa4f4de1d19" providerId="LiveId" clId="{E3FC098F-8FE9-43D8-87C8-4C8D41B0EE8C}" dt="2023-07-20T09:36:34.304" v="6423" actId="1037"/>
          <ac:picMkLst>
            <pc:docMk/>
            <pc:sldMk cId="2649149061" sldId="557"/>
            <ac:picMk id="13" creationId="{837D4D6D-168C-C3A5-811D-7E1923C549E5}"/>
          </ac:picMkLst>
        </pc:picChg>
        <pc:picChg chg="del">
          <ac:chgData name="Richard Chalk" userId="287f8aa4f4de1d19" providerId="LiveId" clId="{E3FC098F-8FE9-43D8-87C8-4C8D41B0EE8C}" dt="2023-07-20T09:31:40.823" v="6126" actId="478"/>
          <ac:picMkLst>
            <pc:docMk/>
            <pc:sldMk cId="2649149061" sldId="557"/>
            <ac:picMk id="16" creationId="{CE8FAD91-CDC1-A6B8-6CFE-1FEFB345C8AE}"/>
          </ac:picMkLst>
        </pc:picChg>
        <pc:picChg chg="add mod">
          <ac:chgData name="Richard Chalk" userId="287f8aa4f4de1d19" providerId="LiveId" clId="{E3FC098F-8FE9-43D8-87C8-4C8D41B0EE8C}" dt="2023-07-20T09:42:14.915" v="6569" actId="1037"/>
          <ac:picMkLst>
            <pc:docMk/>
            <pc:sldMk cId="2649149061" sldId="557"/>
            <ac:picMk id="24" creationId="{95DA078A-2DEA-564A-897E-F1941B7953C9}"/>
          </ac:picMkLst>
        </pc:picChg>
        <pc:cxnChg chg="mod">
          <ac:chgData name="Richard Chalk" userId="287f8aa4f4de1d19" providerId="LiveId" clId="{E3FC098F-8FE9-43D8-87C8-4C8D41B0EE8C}" dt="2023-07-20T09:31:57.497" v="6143" actId="1035"/>
          <ac:cxnSpMkLst>
            <pc:docMk/>
            <pc:sldMk cId="2649149061" sldId="557"/>
            <ac:cxnSpMk id="10" creationId="{431FB60E-6802-2313-67DF-77CB3AB11C36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09:59:24.776" v="6969" actId="1076"/>
        <pc:sldMkLst>
          <pc:docMk/>
          <pc:sldMk cId="3405349838" sldId="558"/>
        </pc:sldMkLst>
        <pc:spChg chg="mod">
          <ac:chgData name="Richard Chalk" userId="287f8aa4f4de1d19" providerId="LiveId" clId="{E3FC098F-8FE9-43D8-87C8-4C8D41B0EE8C}" dt="2023-07-20T09:52:54.662" v="6718" actId="207"/>
          <ac:spMkLst>
            <pc:docMk/>
            <pc:sldMk cId="3405349838" sldId="558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9:57:21.923" v="6909" actId="113"/>
          <ac:spMkLst>
            <pc:docMk/>
            <pc:sldMk cId="3405349838" sldId="558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9:47:42.445" v="6600" actId="6549"/>
          <ac:spMkLst>
            <pc:docMk/>
            <pc:sldMk cId="3405349838" sldId="558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9:49:37.189" v="6651" actId="478"/>
          <ac:spMkLst>
            <pc:docMk/>
            <pc:sldMk cId="3405349838" sldId="558"/>
            <ac:spMk id="8" creationId="{01E6FF90-BD09-C675-654D-73460227E258}"/>
          </ac:spMkLst>
        </pc:spChg>
        <pc:spChg chg="add mod">
          <ac:chgData name="Richard Chalk" userId="287f8aa4f4de1d19" providerId="LiveId" clId="{E3FC098F-8FE9-43D8-87C8-4C8D41B0EE8C}" dt="2023-07-20T09:58:24.517" v="6956" actId="1076"/>
          <ac:spMkLst>
            <pc:docMk/>
            <pc:sldMk cId="3405349838" sldId="558"/>
            <ac:spMk id="13" creationId="{3B58B2A3-763D-B022-BAE7-A282E0052915}"/>
          </ac:spMkLst>
        </pc:spChg>
        <pc:picChg chg="add mod">
          <ac:chgData name="Richard Chalk" userId="287f8aa4f4de1d19" providerId="LiveId" clId="{E3FC098F-8FE9-43D8-87C8-4C8D41B0EE8C}" dt="2023-07-20T09:50:41.933" v="6654" actId="1076"/>
          <ac:picMkLst>
            <pc:docMk/>
            <pc:sldMk cId="3405349838" sldId="558"/>
            <ac:picMk id="9" creationId="{A3E8D789-5E29-5DC4-0A23-A38820FC2BEB}"/>
          </ac:picMkLst>
        </pc:picChg>
        <pc:picChg chg="add mod">
          <ac:chgData name="Richard Chalk" userId="287f8aa4f4de1d19" providerId="LiveId" clId="{E3FC098F-8FE9-43D8-87C8-4C8D41B0EE8C}" dt="2023-07-20T09:50:44.943" v="6656" actId="1076"/>
          <ac:picMkLst>
            <pc:docMk/>
            <pc:sldMk cId="3405349838" sldId="558"/>
            <ac:picMk id="10" creationId="{8EB8FA68-6D5A-85BB-0B08-4BDCAC6DF4F5}"/>
          </ac:picMkLst>
        </pc:picChg>
        <pc:picChg chg="add mod">
          <ac:chgData name="Richard Chalk" userId="287f8aa4f4de1d19" providerId="LiveId" clId="{E3FC098F-8FE9-43D8-87C8-4C8D41B0EE8C}" dt="2023-07-20T09:50:51.180" v="6660" actId="1037"/>
          <ac:picMkLst>
            <pc:docMk/>
            <pc:sldMk cId="3405349838" sldId="558"/>
            <ac:picMk id="11" creationId="{EEA2AEF8-69F8-2443-2B34-0CFBBD040FF4}"/>
          </ac:picMkLst>
        </pc:picChg>
        <pc:picChg chg="add mod">
          <ac:chgData name="Richard Chalk" userId="287f8aa4f4de1d19" providerId="LiveId" clId="{E3FC098F-8FE9-43D8-87C8-4C8D41B0EE8C}" dt="2023-07-20T09:52:47.723" v="6716" actId="1036"/>
          <ac:picMkLst>
            <pc:docMk/>
            <pc:sldMk cId="3405349838" sldId="558"/>
            <ac:picMk id="12" creationId="{DA43D2CF-5DF4-7D19-A924-0A161976CE22}"/>
          </ac:picMkLst>
        </pc:picChg>
        <pc:picChg chg="add del mod">
          <ac:chgData name="Richard Chalk" userId="287f8aa4f4de1d19" providerId="LiveId" clId="{E3FC098F-8FE9-43D8-87C8-4C8D41B0EE8C}" dt="2023-07-20T09:59:21.694" v="6968" actId="478"/>
          <ac:picMkLst>
            <pc:docMk/>
            <pc:sldMk cId="3405349838" sldId="558"/>
            <ac:picMk id="14" creationId="{ED4D3A21-6D90-BD35-6F2A-A3847292E511}"/>
          </ac:picMkLst>
        </pc:picChg>
        <pc:picChg chg="add mod">
          <ac:chgData name="Richard Chalk" userId="287f8aa4f4de1d19" providerId="LiveId" clId="{E3FC098F-8FE9-43D8-87C8-4C8D41B0EE8C}" dt="2023-07-20T09:59:24.776" v="6969" actId="1076"/>
          <ac:picMkLst>
            <pc:docMk/>
            <pc:sldMk cId="3405349838" sldId="558"/>
            <ac:picMk id="20" creationId="{70E8A05B-BD5B-BB49-060A-85FF70CD7CCE}"/>
          </ac:picMkLst>
        </pc:picChg>
        <pc:picChg chg="del">
          <ac:chgData name="Richard Chalk" userId="287f8aa4f4de1d19" providerId="LiveId" clId="{E3FC098F-8FE9-43D8-87C8-4C8D41B0EE8C}" dt="2023-07-20T09:47:46.474" v="6601" actId="478"/>
          <ac:picMkLst>
            <pc:docMk/>
            <pc:sldMk cId="3405349838" sldId="558"/>
            <ac:picMk id="14342" creationId="{D0C1A8A2-86F1-D3C1-A20B-F552467BFDB9}"/>
          </ac:picMkLst>
        </pc:picChg>
        <pc:cxnChg chg="add mod ord">
          <ac:chgData name="Richard Chalk" userId="287f8aa4f4de1d19" providerId="LiveId" clId="{E3FC098F-8FE9-43D8-87C8-4C8D41B0EE8C}" dt="2023-07-20T09:59:00.932" v="6966" actId="167"/>
          <ac:cxnSpMkLst>
            <pc:docMk/>
            <pc:sldMk cId="3405349838" sldId="558"/>
            <ac:cxnSpMk id="16" creationId="{72C8F5C3-7A84-9239-CAF0-C9304FECCFEA}"/>
          </ac:cxnSpMkLst>
        </pc:cxnChg>
        <pc:cxnChg chg="add mod ord">
          <ac:chgData name="Richard Chalk" userId="287f8aa4f4de1d19" providerId="LiveId" clId="{E3FC098F-8FE9-43D8-87C8-4C8D41B0EE8C}" dt="2023-07-20T09:58:52.858" v="6963" actId="167"/>
          <ac:cxnSpMkLst>
            <pc:docMk/>
            <pc:sldMk cId="3405349838" sldId="558"/>
            <ac:cxnSpMk id="17" creationId="{B47E308F-E926-2336-8970-39BFCE97C53D}"/>
          </ac:cxnSpMkLst>
        </pc:cxnChg>
      </pc:sldChg>
      <pc:sldChg chg="addSp modSp new del">
        <pc:chgData name="Richard Chalk" userId="287f8aa4f4de1d19" providerId="LiveId" clId="{E3FC098F-8FE9-43D8-87C8-4C8D41B0EE8C}" dt="2023-07-20T10:31:40.073" v="7348" actId="47"/>
        <pc:sldMkLst>
          <pc:docMk/>
          <pc:sldMk cId="239635150" sldId="559"/>
        </pc:sldMkLst>
        <pc:picChg chg="add mod">
          <ac:chgData name="Richard Chalk" userId="287f8aa4f4de1d19" providerId="LiveId" clId="{E3FC098F-8FE9-43D8-87C8-4C8D41B0EE8C}" dt="2023-07-20T10:29:44.574" v="7327" actId="1076"/>
          <ac:picMkLst>
            <pc:docMk/>
            <pc:sldMk cId="239635150" sldId="559"/>
            <ac:picMk id="29698" creationId="{7F7E6995-B317-FCF9-1A3A-0C11AC8883E5}"/>
          </ac:picMkLst>
        </pc:picChg>
      </pc:sldChg>
    </pc:docChg>
  </pc:docChgLst>
  <pc:docChgLst>
    <pc:chgData name="Richard Chalk" userId="287f8aa4f4de1d19" providerId="LiveId" clId="{58497F12-9F15-4AEF-9843-0D62383C9052}"/>
    <pc:docChg chg="undo custSel addSld delSld modSld">
      <pc:chgData name="Richard Chalk" userId="287f8aa4f4de1d19" providerId="LiveId" clId="{58497F12-9F15-4AEF-9843-0D62383C9052}" dt="2023-06-05T13:33:23.344" v="1540" actId="1037"/>
      <pc:docMkLst>
        <pc:docMk/>
      </pc:docMkLst>
      <pc:sldChg chg="delSp modSp add mod">
        <pc:chgData name="Richard Chalk" userId="287f8aa4f4de1d19" providerId="LiveId" clId="{58497F12-9F15-4AEF-9843-0D62383C9052}" dt="2023-06-05T13:33:23.344" v="1540" actId="1037"/>
        <pc:sldMkLst>
          <pc:docMk/>
          <pc:sldMk cId="0" sldId="276"/>
        </pc:sldMkLst>
        <pc:spChg chg="mod">
          <ac:chgData name="Richard Chalk" userId="287f8aa4f4de1d19" providerId="LiveId" clId="{58497F12-9F15-4AEF-9843-0D62383C9052}" dt="2023-06-05T10:53:01.211" v="1078" actId="207"/>
          <ac:spMkLst>
            <pc:docMk/>
            <pc:sldMk cId="0" sldId="276"/>
            <ac:spMk id="2" creationId="{3A71E821-B9AB-AD65-7FBF-FDAD0E49BECC}"/>
          </ac:spMkLst>
        </pc:spChg>
        <pc:spChg chg="mod">
          <ac:chgData name="Richard Chalk" userId="287f8aa4f4de1d19" providerId="LiveId" clId="{58497F12-9F15-4AEF-9843-0D62383C9052}" dt="2023-06-05T13:33:23.344" v="1540" actId="1037"/>
          <ac:spMkLst>
            <pc:docMk/>
            <pc:sldMk cId="0" sldId="276"/>
            <ac:spMk id="5" creationId="{47613644-6273-A98D-5607-2C79758DB957}"/>
          </ac:spMkLst>
        </pc:spChg>
        <pc:picChg chg="del">
          <ac:chgData name="Richard Chalk" userId="287f8aa4f4de1d19" providerId="LiveId" clId="{58497F12-9F15-4AEF-9843-0D62383C9052}" dt="2023-06-05T10:52:48.549" v="1069" actId="478"/>
          <ac:picMkLst>
            <pc:docMk/>
            <pc:sldMk cId="0" sldId="276"/>
            <ac:picMk id="6" creationId="{CFEBA2BF-D585-A1B1-72A3-017842E315E5}"/>
          </ac:picMkLst>
        </pc:picChg>
        <pc:picChg chg="mod">
          <ac:chgData name="Richard Chalk" userId="287f8aa4f4de1d19" providerId="LiveId" clId="{58497F12-9F15-4AEF-9843-0D62383C9052}" dt="2023-06-05T11:39:44.628" v="1452" actId="14100"/>
          <ac:picMkLst>
            <pc:docMk/>
            <pc:sldMk cId="0" sldId="276"/>
            <ac:picMk id="14338" creationId="{C3705067-E06E-2DAD-D9A3-B6B7D35689E1}"/>
          </ac:picMkLst>
        </pc:picChg>
      </pc:sldChg>
      <pc:sldChg chg="addSp delSp modSp mod modNotesTx">
        <pc:chgData name="Richard Chalk" userId="287f8aa4f4de1d19" providerId="LiveId" clId="{58497F12-9F15-4AEF-9843-0D62383C9052}" dt="2023-06-05T13:33:09.459" v="1526" actId="1038"/>
        <pc:sldMkLst>
          <pc:docMk/>
          <pc:sldMk cId="0" sldId="299"/>
        </pc:sldMkLst>
        <pc:spChg chg="add mod">
          <ac:chgData name="Richard Chalk" userId="287f8aa4f4de1d19" providerId="LiveId" clId="{58497F12-9F15-4AEF-9843-0D62383C9052}" dt="2023-06-05T08:46:36.951" v="836" actId="20577"/>
          <ac:spMkLst>
            <pc:docMk/>
            <pc:sldMk cId="0" sldId="299"/>
            <ac:spMk id="3" creationId="{4B0AF057-8A00-8938-D1E9-F613F00797F3}"/>
          </ac:spMkLst>
        </pc:spChg>
        <pc:spChg chg="del">
          <ac:chgData name="Richard Chalk" userId="287f8aa4f4de1d19" providerId="LiveId" clId="{58497F12-9F15-4AEF-9843-0D62383C9052}" dt="2023-06-05T08:18:22.665" v="42" actId="478"/>
          <ac:spMkLst>
            <pc:docMk/>
            <pc:sldMk cId="0" sldId="299"/>
            <ac:spMk id="7" creationId="{AA144A3D-E7B0-8E00-95F4-8C9DD78ADC46}"/>
          </ac:spMkLst>
        </pc:spChg>
        <pc:spChg chg="add mod">
          <ac:chgData name="Richard Chalk" userId="287f8aa4f4de1d19" providerId="LiveId" clId="{58497F12-9F15-4AEF-9843-0D62383C9052}" dt="2023-06-05T08:22:10.532" v="56" actId="1582"/>
          <ac:spMkLst>
            <pc:docMk/>
            <pc:sldMk cId="0" sldId="299"/>
            <ac:spMk id="9" creationId="{15D91909-439F-76D2-276E-39CC6ECD9DEB}"/>
          </ac:spMkLst>
        </pc:spChg>
        <pc:spChg chg="mod">
          <ac:chgData name="Richard Chalk" userId="287f8aa4f4de1d19" providerId="LiveId" clId="{58497F12-9F15-4AEF-9843-0D62383C9052}" dt="2023-06-05T11:38:38.047" v="1447" actId="6549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1:38:43.277" v="1450" actId="1076"/>
          <ac:picMkLst>
            <pc:docMk/>
            <pc:sldMk cId="0" sldId="299"/>
            <ac:picMk id="2" creationId="{5D83B337-965C-39D5-3871-631C218051FE}"/>
          </ac:picMkLst>
        </pc:picChg>
        <pc:picChg chg="del">
          <ac:chgData name="Richard Chalk" userId="287f8aa4f4de1d19" providerId="LiveId" clId="{58497F12-9F15-4AEF-9843-0D62383C9052}" dt="2023-06-05T08:18:22.665" v="42" actId="478"/>
          <ac:picMkLst>
            <pc:docMk/>
            <pc:sldMk cId="0" sldId="299"/>
            <ac:picMk id="8" creationId="{D5C95C5C-E579-D0CE-DDDF-D1F5CE06FBBC}"/>
          </ac:picMkLst>
        </pc:picChg>
        <pc:picChg chg="del">
          <ac:chgData name="Richard Chalk" userId="287f8aa4f4de1d19" providerId="LiveId" clId="{58497F12-9F15-4AEF-9843-0D62383C9052}" dt="2023-06-05T08:18:24.834" v="43" actId="478"/>
          <ac:picMkLst>
            <pc:docMk/>
            <pc:sldMk cId="0" sldId="299"/>
            <ac:picMk id="1026" creationId="{32510478-6E2D-1544-BC8B-CD5086E06F5C}"/>
          </ac:picMkLst>
        </pc:picChg>
        <pc:picChg chg="add mod">
          <ac:chgData name="Richard Chalk" userId="287f8aa4f4de1d19" providerId="LiveId" clId="{58497F12-9F15-4AEF-9843-0D62383C9052}" dt="2023-06-05T13:33:09.459" v="1526" actId="1038"/>
          <ac:picMkLst>
            <pc:docMk/>
            <pc:sldMk cId="0" sldId="299"/>
            <ac:picMk id="1026" creationId="{9326AEF1-606C-E987-E9D0-1EC216A06259}"/>
          </ac:picMkLst>
        </pc:picChg>
        <pc:picChg chg="del">
          <ac:chgData name="Richard Chalk" userId="287f8aa4f4de1d19" providerId="LiveId" clId="{58497F12-9F15-4AEF-9843-0D62383C9052}" dt="2023-06-05T08:18:24.834" v="43" actId="478"/>
          <ac:picMkLst>
            <pc:docMk/>
            <pc:sldMk cId="0" sldId="299"/>
            <ac:picMk id="1028" creationId="{969D74C6-EE7C-CFFD-7A84-CA8CAC6AC300}"/>
          </ac:picMkLst>
        </pc:picChg>
      </pc:sldChg>
      <pc:sldChg chg="modSp mod">
        <pc:chgData name="Richard Chalk" userId="287f8aa4f4de1d19" providerId="LiveId" clId="{58497F12-9F15-4AEF-9843-0D62383C9052}" dt="2023-06-05T08:05:12.332" v="11" actId="20577"/>
        <pc:sldMkLst>
          <pc:docMk/>
          <pc:sldMk cId="3213385662" sldId="309"/>
        </pc:sldMkLst>
        <pc:spChg chg="mod">
          <ac:chgData name="Richard Chalk" userId="287f8aa4f4de1d19" providerId="LiveId" clId="{58497F12-9F15-4AEF-9843-0D62383C9052}" dt="2023-06-05T08:05:12.332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587974455" sldId="359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183677842" sldId="360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003245296" sldId="361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476103895" sldId="362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996777542" sldId="363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011520015" sldId="364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700136402" sldId="365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476031484" sldId="366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505800507" sldId="367"/>
        </pc:sldMkLst>
      </pc:sldChg>
      <pc:sldChg chg="new del">
        <pc:chgData name="Richard Chalk" userId="287f8aa4f4de1d19" providerId="LiveId" clId="{58497F12-9F15-4AEF-9843-0D62383C9052}" dt="2023-06-05T11:36:47.304" v="1443" actId="47"/>
        <pc:sldMkLst>
          <pc:docMk/>
          <pc:sldMk cId="2579626236" sldId="368"/>
        </pc:sldMkLst>
      </pc:sldChg>
      <pc:sldChg chg="modSp add del mod">
        <pc:chgData name="Richard Chalk" userId="287f8aa4f4de1d19" providerId="LiveId" clId="{58497F12-9F15-4AEF-9843-0D62383C9052}" dt="2023-06-05T08:23:10.537" v="68" actId="47"/>
        <pc:sldMkLst>
          <pc:docMk/>
          <pc:sldMk cId="3782962990" sldId="368"/>
        </pc:sldMkLst>
        <pc:spChg chg="mod">
          <ac:chgData name="Richard Chalk" userId="287f8aa4f4de1d19" providerId="LiveId" clId="{58497F12-9F15-4AEF-9843-0D62383C9052}" dt="2023-06-05T08:22:54.638" v="67" actId="20577"/>
          <ac:spMkLst>
            <pc:docMk/>
            <pc:sldMk cId="3782962990" sldId="368"/>
            <ac:spMk id="4" creationId="{4771B46A-233B-C554-9461-6E930E187917}"/>
          </ac:spMkLst>
        </pc:spChg>
      </pc:sldChg>
      <pc:sldChg chg="addSp delSp modSp add mod modNotesTx">
        <pc:chgData name="Richard Chalk" userId="287f8aa4f4de1d19" providerId="LiveId" clId="{58497F12-9F15-4AEF-9843-0D62383C9052}" dt="2023-06-05T13:33:11.031" v="1527"/>
        <pc:sldMkLst>
          <pc:docMk/>
          <pc:sldMk cId="3621009447" sldId="369"/>
        </pc:sldMkLst>
        <pc:spChg chg="mod">
          <ac:chgData name="Richard Chalk" userId="287f8aa4f4de1d19" providerId="LiveId" clId="{58497F12-9F15-4AEF-9843-0D62383C9052}" dt="2023-06-05T08:29:24.908" v="182" actId="1038"/>
          <ac:spMkLst>
            <pc:docMk/>
            <pc:sldMk cId="3621009447" sldId="369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08:26:44.681" v="143" actId="20577"/>
          <ac:spMkLst>
            <pc:docMk/>
            <pc:sldMk cId="3621009447" sldId="369"/>
            <ac:spMk id="4" creationId="{4771B46A-233B-C554-9461-6E930E187917}"/>
          </ac:spMkLst>
        </pc:spChg>
        <pc:spChg chg="add mod">
          <ac:chgData name="Richard Chalk" userId="287f8aa4f4de1d19" providerId="LiveId" clId="{58497F12-9F15-4AEF-9843-0D62383C9052}" dt="2023-06-05T08:46:12.607" v="826" actId="207"/>
          <ac:spMkLst>
            <pc:docMk/>
            <pc:sldMk cId="3621009447" sldId="369"/>
            <ac:spMk id="7" creationId="{C2292330-DB27-B99C-4830-AA023CE49F06}"/>
          </ac:spMkLst>
        </pc:spChg>
        <pc:spChg chg="del">
          <ac:chgData name="Richard Chalk" userId="287f8aa4f4de1d19" providerId="LiveId" clId="{58497F12-9F15-4AEF-9843-0D62383C9052}" dt="2023-06-05T08:28:47.244" v="145" actId="478"/>
          <ac:spMkLst>
            <pc:docMk/>
            <pc:sldMk cId="3621009447" sldId="369"/>
            <ac:spMk id="9" creationId="{15D91909-439F-76D2-276E-39CC6ECD9DEB}"/>
          </ac:spMkLst>
        </pc:spChg>
        <pc:spChg chg="mod">
          <ac:chgData name="Richard Chalk" userId="287f8aa4f4de1d19" providerId="LiveId" clId="{58497F12-9F15-4AEF-9843-0D62383C9052}" dt="2023-06-05T08:32:05.221" v="243" actId="113"/>
          <ac:spMkLst>
            <pc:docMk/>
            <pc:sldMk cId="3621009447" sldId="369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08:32:23.806" v="245" actId="1076"/>
          <ac:picMkLst>
            <pc:docMk/>
            <pc:sldMk cId="3621009447" sldId="369"/>
            <ac:picMk id="2" creationId="{D6A48EE7-0682-508D-6FD3-17ECDDA8AC4A}"/>
          </ac:picMkLst>
        </pc:picChg>
        <pc:picChg chg="add mod">
          <ac:chgData name="Richard Chalk" userId="287f8aa4f4de1d19" providerId="LiveId" clId="{58497F12-9F15-4AEF-9843-0D62383C9052}" dt="2023-06-05T13:33:11.031" v="1527"/>
          <ac:picMkLst>
            <pc:docMk/>
            <pc:sldMk cId="3621009447" sldId="369"/>
            <ac:picMk id="8" creationId="{33D26E97-166C-1C18-FB8D-3F000EC0A9FF}"/>
          </ac:picMkLst>
        </pc:picChg>
        <pc:picChg chg="add del mod">
          <ac:chgData name="Richard Chalk" userId="287f8aa4f4de1d19" providerId="LiveId" clId="{58497F12-9F15-4AEF-9843-0D62383C9052}" dt="2023-06-05T08:34:44.477" v="351" actId="478"/>
          <ac:picMkLst>
            <pc:docMk/>
            <pc:sldMk cId="3621009447" sldId="369"/>
            <ac:picMk id="8" creationId="{E53CDAF5-AF40-D59F-231B-DEA854855729}"/>
          </ac:picMkLst>
        </pc:picChg>
        <pc:picChg chg="add mod">
          <ac:chgData name="Richard Chalk" userId="287f8aa4f4de1d19" providerId="LiveId" clId="{58497F12-9F15-4AEF-9843-0D62383C9052}" dt="2023-06-05T08:34:47.840" v="353" actId="1076"/>
          <ac:picMkLst>
            <pc:docMk/>
            <pc:sldMk cId="3621009447" sldId="369"/>
            <ac:picMk id="10" creationId="{720E726E-2B01-536D-CFC6-1FF9678038B0}"/>
          </ac:picMkLst>
        </pc:picChg>
        <pc:picChg chg="add del mod">
          <ac:chgData name="Richard Chalk" userId="287f8aa4f4de1d19" providerId="LiveId" clId="{58497F12-9F15-4AEF-9843-0D62383C9052}" dt="2023-06-05T08:35:34.573" v="366" actId="478"/>
          <ac:picMkLst>
            <pc:docMk/>
            <pc:sldMk cId="3621009447" sldId="369"/>
            <ac:picMk id="11" creationId="{4BD8066E-57E5-B6CD-9BCD-AA02D90AEDD1}"/>
          </ac:picMkLst>
        </pc:picChg>
        <pc:picChg chg="add mod">
          <ac:chgData name="Richard Chalk" userId="287f8aa4f4de1d19" providerId="LiveId" clId="{58497F12-9F15-4AEF-9843-0D62383C9052}" dt="2023-06-05T08:44:53.810" v="692" actId="1076"/>
          <ac:picMkLst>
            <pc:docMk/>
            <pc:sldMk cId="3621009447" sldId="369"/>
            <ac:picMk id="1026" creationId="{D4F8D6F1-AF3C-D0EF-2EAD-82838105E7AF}"/>
          </ac:picMkLst>
        </pc:picChg>
      </pc:sldChg>
      <pc:sldChg chg="addSp delSp modSp add mod modNotesTx">
        <pc:chgData name="Richard Chalk" userId="287f8aa4f4de1d19" providerId="LiveId" clId="{58497F12-9F15-4AEF-9843-0D62383C9052}" dt="2023-06-05T13:33:13.282" v="1528"/>
        <pc:sldMkLst>
          <pc:docMk/>
          <pc:sldMk cId="1158867356" sldId="370"/>
        </pc:sldMkLst>
        <pc:spChg chg="del">
          <ac:chgData name="Richard Chalk" userId="287f8aa4f4de1d19" providerId="LiveId" clId="{58497F12-9F15-4AEF-9843-0D62383C9052}" dt="2023-06-05T08:38:16.144" v="400" actId="478"/>
          <ac:spMkLst>
            <pc:docMk/>
            <pc:sldMk cId="1158867356" sldId="370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08:37:01.434" v="373" actId="20577"/>
          <ac:spMkLst>
            <pc:docMk/>
            <pc:sldMk cId="1158867356" sldId="370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08:38:20.561" v="402" actId="478"/>
          <ac:spMkLst>
            <pc:docMk/>
            <pc:sldMk cId="1158867356" sldId="370"/>
            <ac:spMk id="7" creationId="{C2292330-DB27-B99C-4830-AA023CE49F06}"/>
          </ac:spMkLst>
        </pc:spChg>
        <pc:spChg chg="add mod">
          <ac:chgData name="Richard Chalk" userId="287f8aa4f4de1d19" providerId="LiveId" clId="{58497F12-9F15-4AEF-9843-0D62383C9052}" dt="2023-06-05T10:42:07.253" v="869" actId="1037"/>
          <ac:spMkLst>
            <pc:docMk/>
            <pc:sldMk cId="1158867356" sldId="370"/>
            <ac:spMk id="8" creationId="{A9FA7305-6DEA-DFFE-810A-F73798B827E8}"/>
          </ac:spMkLst>
        </pc:spChg>
        <pc:spChg chg="add mod">
          <ac:chgData name="Richard Chalk" userId="287f8aa4f4de1d19" providerId="LiveId" clId="{58497F12-9F15-4AEF-9843-0D62383C9052}" dt="2023-06-05T10:42:15.737" v="883" actId="1037"/>
          <ac:spMkLst>
            <pc:docMk/>
            <pc:sldMk cId="1158867356" sldId="370"/>
            <ac:spMk id="9" creationId="{F8E15D42-8FA8-7C69-5177-45194210E53D}"/>
          </ac:spMkLst>
        </pc:spChg>
        <pc:spChg chg="mod">
          <ac:chgData name="Richard Chalk" userId="287f8aa4f4de1d19" providerId="LiveId" clId="{58497F12-9F15-4AEF-9843-0D62383C9052}" dt="2023-06-05T13:31:36.476" v="1519" actId="20577"/>
          <ac:spMkLst>
            <pc:docMk/>
            <pc:sldMk cId="1158867356" sldId="370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0:42:15.737" v="883" actId="1037"/>
          <ac:picMkLst>
            <pc:docMk/>
            <pc:sldMk cId="1158867356" sldId="370"/>
            <ac:picMk id="2" creationId="{A85615E9-2A4E-8906-5BA4-04E807AE99CC}"/>
          </ac:picMkLst>
        </pc:picChg>
        <pc:picChg chg="del">
          <ac:chgData name="Richard Chalk" userId="287f8aa4f4de1d19" providerId="LiveId" clId="{58497F12-9F15-4AEF-9843-0D62383C9052}" dt="2023-06-05T08:38:17.889" v="401" actId="478"/>
          <ac:picMkLst>
            <pc:docMk/>
            <pc:sldMk cId="1158867356" sldId="370"/>
            <ac:picMk id="2" creationId="{D6A48EE7-0682-508D-6FD3-17ECDDA8AC4A}"/>
          </ac:picMkLst>
        </pc:picChg>
        <pc:picChg chg="add mod">
          <ac:chgData name="Richard Chalk" userId="287f8aa4f4de1d19" providerId="LiveId" clId="{58497F12-9F15-4AEF-9843-0D62383C9052}" dt="2023-06-05T13:33:13.282" v="1528"/>
          <ac:picMkLst>
            <pc:docMk/>
            <pc:sldMk cId="1158867356" sldId="370"/>
            <ac:picMk id="3" creationId="{0633683C-E442-4AC5-91C0-CE8357EDE339}"/>
          </ac:picMkLst>
        </pc:picChg>
        <pc:picChg chg="del">
          <ac:chgData name="Richard Chalk" userId="287f8aa4f4de1d19" providerId="LiveId" clId="{58497F12-9F15-4AEF-9843-0D62383C9052}" dt="2023-06-05T08:38:20.561" v="402" actId="478"/>
          <ac:picMkLst>
            <pc:docMk/>
            <pc:sldMk cId="1158867356" sldId="370"/>
            <ac:picMk id="10" creationId="{720E726E-2B01-536D-CFC6-1FF9678038B0}"/>
          </ac:picMkLst>
        </pc:picChg>
        <pc:cxnChg chg="add mod">
          <ac:chgData name="Richard Chalk" userId="287f8aa4f4de1d19" providerId="LiveId" clId="{58497F12-9F15-4AEF-9843-0D62383C9052}" dt="2023-06-05T11:41:29.279" v="1488" actId="1582"/>
          <ac:cxnSpMkLst>
            <pc:docMk/>
            <pc:sldMk cId="1158867356" sldId="370"/>
            <ac:cxnSpMk id="7" creationId="{305CFE3A-BB38-01E9-20F6-6D02DABC7C8A}"/>
          </ac:cxnSpMkLst>
        </pc:cxnChg>
      </pc:sldChg>
      <pc:sldChg chg="addSp delSp modSp add mod modNotesTx">
        <pc:chgData name="Richard Chalk" userId="287f8aa4f4de1d19" providerId="LiveId" clId="{58497F12-9F15-4AEF-9843-0D62383C9052}" dt="2023-06-05T13:33:14.298" v="1529"/>
        <pc:sldMkLst>
          <pc:docMk/>
          <pc:sldMk cId="3376480702" sldId="371"/>
        </pc:sldMkLst>
        <pc:spChg chg="add mod">
          <ac:chgData name="Richard Chalk" userId="287f8aa4f4de1d19" providerId="LiveId" clId="{58497F12-9F15-4AEF-9843-0D62383C9052}" dt="2023-06-05T10:48:43.698" v="1010" actId="1036"/>
          <ac:spMkLst>
            <pc:docMk/>
            <pc:sldMk cId="3376480702" sldId="371"/>
            <ac:spMk id="3" creationId="{8D05C545-7892-AB5A-96C9-61EA5B1C5369}"/>
          </ac:spMkLst>
        </pc:spChg>
        <pc:spChg chg="mod">
          <ac:chgData name="Richard Chalk" userId="287f8aa4f4de1d19" providerId="LiveId" clId="{58497F12-9F15-4AEF-9843-0D62383C9052}" dt="2023-06-05T10:44:14.593" v="913" actId="6549"/>
          <ac:spMkLst>
            <pc:docMk/>
            <pc:sldMk cId="3376480702" sldId="371"/>
            <ac:spMk id="4" creationId="{4771B46A-233B-C554-9461-6E930E187917}"/>
          </ac:spMkLst>
        </pc:spChg>
        <pc:spChg chg="mod">
          <ac:chgData name="Richard Chalk" userId="287f8aa4f4de1d19" providerId="LiveId" clId="{58497F12-9F15-4AEF-9843-0D62383C9052}" dt="2023-06-05T10:48:48.155" v="1011" actId="14100"/>
          <ac:spMkLst>
            <pc:docMk/>
            <pc:sldMk cId="3376480702" sldId="371"/>
            <ac:spMk id="8" creationId="{A9FA7305-6DEA-DFFE-810A-F73798B827E8}"/>
          </ac:spMkLst>
        </pc:spChg>
        <pc:spChg chg="del">
          <ac:chgData name="Richard Chalk" userId="287f8aa4f4de1d19" providerId="LiveId" clId="{58497F12-9F15-4AEF-9843-0D62383C9052}" dt="2023-06-05T10:47:34.011" v="959" actId="478"/>
          <ac:spMkLst>
            <pc:docMk/>
            <pc:sldMk cId="3376480702" sldId="371"/>
            <ac:spMk id="9" creationId="{F8E15D42-8FA8-7C69-5177-45194210E53D}"/>
          </ac:spMkLst>
        </pc:spChg>
        <pc:spChg chg="mod">
          <ac:chgData name="Richard Chalk" userId="287f8aa4f4de1d19" providerId="LiveId" clId="{58497F12-9F15-4AEF-9843-0D62383C9052}" dt="2023-06-05T10:49:16.534" v="1014" actId="14100"/>
          <ac:spMkLst>
            <pc:docMk/>
            <pc:sldMk cId="3376480702" sldId="371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3:33:14.298" v="1529"/>
          <ac:picMkLst>
            <pc:docMk/>
            <pc:sldMk cId="3376480702" sldId="371"/>
            <ac:picMk id="2" creationId="{6FA485DD-70BC-8A3A-4665-A57167036780}"/>
          </ac:picMkLst>
        </pc:picChg>
        <pc:picChg chg="del">
          <ac:chgData name="Richard Chalk" userId="287f8aa4f4de1d19" providerId="LiveId" clId="{58497F12-9F15-4AEF-9843-0D62383C9052}" dt="2023-06-05T10:47:36.004" v="960" actId="478"/>
          <ac:picMkLst>
            <pc:docMk/>
            <pc:sldMk cId="3376480702" sldId="371"/>
            <ac:picMk id="2" creationId="{A85615E9-2A4E-8906-5BA4-04E807AE99CC}"/>
          </ac:picMkLst>
        </pc:picChg>
      </pc:sldChg>
      <pc:sldChg chg="addSp delSp modSp add mod modNotesTx">
        <pc:chgData name="Richard Chalk" userId="287f8aa4f4de1d19" providerId="LiveId" clId="{58497F12-9F15-4AEF-9843-0D62383C9052}" dt="2023-06-05T11:17:08.179" v="1442"/>
        <pc:sldMkLst>
          <pc:docMk/>
          <pc:sldMk cId="2326497770" sldId="372"/>
        </pc:sldMkLst>
        <pc:spChg chg="del">
          <ac:chgData name="Richard Chalk" userId="287f8aa4f4de1d19" providerId="LiveId" clId="{58497F12-9F15-4AEF-9843-0D62383C9052}" dt="2023-06-05T10:57:08.087" v="1125" actId="478"/>
          <ac:spMkLst>
            <pc:docMk/>
            <pc:sldMk cId="2326497770" sldId="372"/>
            <ac:spMk id="3" creationId="{8D05C545-7892-AB5A-96C9-61EA5B1C5369}"/>
          </ac:spMkLst>
        </pc:spChg>
        <pc:spChg chg="mod">
          <ac:chgData name="Richard Chalk" userId="287f8aa4f4de1d19" providerId="LiveId" clId="{58497F12-9F15-4AEF-9843-0D62383C9052}" dt="2023-06-05T11:03:44.806" v="1181" actId="1076"/>
          <ac:spMkLst>
            <pc:docMk/>
            <pc:sldMk cId="2326497770" sldId="372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10:57:05.745" v="1124" actId="478"/>
          <ac:spMkLst>
            <pc:docMk/>
            <pc:sldMk cId="2326497770" sldId="372"/>
            <ac:spMk id="8" creationId="{A9FA7305-6DEA-DFFE-810A-F73798B827E8}"/>
          </ac:spMkLst>
        </pc:spChg>
        <pc:spChg chg="mod">
          <ac:chgData name="Richard Chalk" userId="287f8aa4f4de1d19" providerId="LiveId" clId="{58497F12-9F15-4AEF-9843-0D62383C9052}" dt="2023-06-05T11:14:32.946" v="1418" actId="14100"/>
          <ac:spMkLst>
            <pc:docMk/>
            <pc:sldMk cId="2326497770" sldId="372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1:02:15.689" v="1151" actId="1076"/>
          <ac:picMkLst>
            <pc:docMk/>
            <pc:sldMk cId="2326497770" sldId="372"/>
            <ac:picMk id="2" creationId="{FD82CA70-ACB8-3406-8D95-258B0E1CC549}"/>
          </ac:picMkLst>
        </pc:picChg>
        <pc:picChg chg="add del mod">
          <ac:chgData name="Richard Chalk" userId="287f8aa4f4de1d19" providerId="LiveId" clId="{58497F12-9F15-4AEF-9843-0D62383C9052}" dt="2023-06-05T11:01:45.384" v="1145" actId="478"/>
          <ac:picMkLst>
            <pc:docMk/>
            <pc:sldMk cId="2326497770" sldId="372"/>
            <ac:picMk id="1026" creationId="{07A564DE-B735-9E0F-FC55-E18E17DD34C6}"/>
          </ac:picMkLst>
        </pc:picChg>
        <pc:picChg chg="add mod">
          <ac:chgData name="Richard Chalk" userId="287f8aa4f4de1d19" providerId="LiveId" clId="{58497F12-9F15-4AEF-9843-0D62383C9052}" dt="2023-06-05T11:04:12.099" v="1239" actId="14100"/>
          <ac:picMkLst>
            <pc:docMk/>
            <pc:sldMk cId="2326497770" sldId="372"/>
            <ac:picMk id="1028" creationId="{D939E209-6FEA-CF3B-DD9E-D3B9FBF71210}"/>
          </ac:picMkLst>
        </pc:picChg>
      </pc:sldChg>
      <pc:sldChg chg="delSp modSp add del mod modNotesTx">
        <pc:chgData name="Richard Chalk" userId="287f8aa4f4de1d19" providerId="LiveId" clId="{58497F12-9F15-4AEF-9843-0D62383C9052}" dt="2023-06-05T10:52:45.928" v="1068" actId="47"/>
        <pc:sldMkLst>
          <pc:docMk/>
          <pc:sldMk cId="2770499852" sldId="372"/>
        </pc:sldMkLst>
        <pc:spChg chg="del">
          <ac:chgData name="Richard Chalk" userId="287f8aa4f4de1d19" providerId="LiveId" clId="{58497F12-9F15-4AEF-9843-0D62383C9052}" dt="2023-06-05T10:52:13.264" v="1061" actId="478"/>
          <ac:spMkLst>
            <pc:docMk/>
            <pc:sldMk cId="2770499852" sldId="372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10:52:08.773" v="1060" actId="20577"/>
          <ac:spMkLst>
            <pc:docMk/>
            <pc:sldMk cId="2770499852" sldId="372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10:52:17.269" v="1064" actId="478"/>
          <ac:spMkLst>
            <pc:docMk/>
            <pc:sldMk cId="2770499852" sldId="372"/>
            <ac:spMk id="7" creationId="{C2292330-DB27-B99C-4830-AA023CE49F06}"/>
          </ac:spMkLst>
        </pc:spChg>
        <pc:spChg chg="del">
          <ac:chgData name="Richard Chalk" userId="287f8aa4f4de1d19" providerId="LiveId" clId="{58497F12-9F15-4AEF-9843-0D62383C9052}" dt="2023-06-05T10:52:19.395" v="1065" actId="478"/>
          <ac:spMkLst>
            <pc:docMk/>
            <pc:sldMk cId="2770499852" sldId="372"/>
            <ac:spMk id="658" creationId="{00000000-0000-0000-0000-000000000000}"/>
          </ac:spMkLst>
        </pc:spChg>
        <pc:picChg chg="del">
          <ac:chgData name="Richard Chalk" userId="287f8aa4f4de1d19" providerId="LiveId" clId="{58497F12-9F15-4AEF-9843-0D62383C9052}" dt="2023-06-05T10:52:14.776" v="1063" actId="478"/>
          <ac:picMkLst>
            <pc:docMk/>
            <pc:sldMk cId="2770499852" sldId="372"/>
            <ac:picMk id="2" creationId="{D6A48EE7-0682-508D-6FD3-17ECDDA8AC4A}"/>
          </ac:picMkLst>
        </pc:picChg>
        <pc:picChg chg="del">
          <ac:chgData name="Richard Chalk" userId="287f8aa4f4de1d19" providerId="LiveId" clId="{58497F12-9F15-4AEF-9843-0D62383C9052}" dt="2023-06-05T10:52:17.269" v="1064" actId="478"/>
          <ac:picMkLst>
            <pc:docMk/>
            <pc:sldMk cId="2770499852" sldId="372"/>
            <ac:picMk id="10" creationId="{720E726E-2B01-536D-CFC6-1FF9678038B0}"/>
          </ac:picMkLst>
        </pc:picChg>
        <pc:picChg chg="del">
          <ac:chgData name="Richard Chalk" userId="287f8aa4f4de1d19" providerId="LiveId" clId="{58497F12-9F15-4AEF-9843-0D62383C9052}" dt="2023-06-05T10:52:14.053" v="1062" actId="478"/>
          <ac:picMkLst>
            <pc:docMk/>
            <pc:sldMk cId="2770499852" sldId="372"/>
            <ac:picMk id="1026" creationId="{D4F8D6F1-AF3C-D0EF-2EAD-82838105E7AF}"/>
          </ac:picMkLst>
        </pc:picChg>
      </pc:sldChg>
    </pc:docChg>
  </pc:docChgLst>
  <pc:docChgLst>
    <pc:chgData name="Richard Chalk" userId="287f8aa4f4de1d19" providerId="LiveId" clId="{22BE32AC-C376-45D7-9629-E1283FD94394}"/>
    <pc:docChg chg="undo custSel addSld delSld modSld">
      <pc:chgData name="Richard Chalk" userId="287f8aa4f4de1d19" providerId="LiveId" clId="{22BE32AC-C376-45D7-9629-E1283FD94394}" dt="2023-12-08T06:47:28.496" v="23" actId="47"/>
      <pc:docMkLst>
        <pc:docMk/>
      </pc:docMkLst>
      <pc:sldChg chg="modSp mod">
        <pc:chgData name="Richard Chalk" userId="287f8aa4f4de1d19" providerId="LiveId" clId="{22BE32AC-C376-45D7-9629-E1283FD94394}" dt="2023-11-02T15:33:47.865" v="19" actId="20577"/>
        <pc:sldMkLst>
          <pc:docMk/>
          <pc:sldMk cId="2774553520" sldId="523"/>
        </pc:sldMkLst>
        <pc:spChg chg="mod">
          <ac:chgData name="Richard Chalk" userId="287f8aa4f4de1d19" providerId="LiveId" clId="{22BE32AC-C376-45D7-9629-E1283FD94394}" dt="2023-11-02T15:33:47.865" v="19" actId="20577"/>
          <ac:spMkLst>
            <pc:docMk/>
            <pc:sldMk cId="2774553520" sldId="523"/>
            <ac:spMk id="118" creationId="{00000000-0000-0000-0000-000000000000}"/>
          </ac:spMkLst>
        </pc:spChg>
      </pc:sldChg>
      <pc:sldChg chg="addSp delSp mod">
        <pc:chgData name="Richard Chalk" userId="287f8aa4f4de1d19" providerId="LiveId" clId="{22BE32AC-C376-45D7-9629-E1283FD94394}" dt="2023-11-02T15:34:10.251" v="21" actId="22"/>
        <pc:sldMkLst>
          <pc:docMk/>
          <pc:sldMk cId="3641276947" sldId="555"/>
        </pc:sldMkLst>
        <pc:spChg chg="add del">
          <ac:chgData name="Richard Chalk" userId="287f8aa4f4de1d19" providerId="LiveId" clId="{22BE32AC-C376-45D7-9629-E1283FD94394}" dt="2023-11-02T15:34:10.251" v="21" actId="22"/>
          <ac:spMkLst>
            <pc:docMk/>
            <pc:sldMk cId="3641276947" sldId="555"/>
            <ac:spMk id="9" creationId="{1A5D0687-A11C-AC78-538B-9B035BA23BA6}"/>
          </ac:spMkLst>
        </pc:spChg>
      </pc:sldChg>
      <pc:sldChg chg="add del">
        <pc:chgData name="Richard Chalk" userId="287f8aa4f4de1d19" providerId="LiveId" clId="{22BE32AC-C376-45D7-9629-E1283FD94394}" dt="2023-12-08T06:47:28.496" v="23" actId="47"/>
        <pc:sldMkLst>
          <pc:docMk/>
          <pc:sldMk cId="3921698861" sldId="562"/>
        </pc:sldMkLst>
      </pc:sldChg>
      <pc:sldChg chg="add">
        <pc:chgData name="Richard Chalk" userId="287f8aa4f4de1d19" providerId="LiveId" clId="{22BE32AC-C376-45D7-9629-E1283FD94394}" dt="2023-10-28T05:05:14.769" v="1"/>
        <pc:sldMkLst>
          <pc:docMk/>
          <pc:sldMk cId="1641380131" sldId="563"/>
        </pc:sldMkLst>
      </pc:sldChg>
      <pc:sldChg chg="add">
        <pc:chgData name="Richard Chalk" userId="287f8aa4f4de1d19" providerId="LiveId" clId="{22BE32AC-C376-45D7-9629-E1283FD94394}" dt="2023-11-02T15:34:16.090" v="22"/>
        <pc:sldMkLst>
          <pc:docMk/>
          <pc:sldMk cId="2724860761" sldId="565"/>
        </pc:sldMkLst>
      </pc:sldChg>
    </pc:docChg>
  </pc:docChgLst>
  <pc:docChgLst>
    <pc:chgData name="Richard Chalk" userId="287f8aa4f4de1d19" providerId="LiveId" clId="{4D1B58A4-9315-4E77-924A-B0F061314CBD}"/>
    <pc:docChg chg="custSel modSld">
      <pc:chgData name="Richard Chalk" userId="287f8aa4f4de1d19" providerId="LiveId" clId="{4D1B58A4-9315-4E77-924A-B0F061314CBD}" dt="2023-09-04T14:41:36.912" v="370" actId="1035"/>
      <pc:docMkLst>
        <pc:docMk/>
      </pc:docMkLst>
      <pc:sldChg chg="modSp mod">
        <pc:chgData name="Richard Chalk" userId="287f8aa4f4de1d19" providerId="LiveId" clId="{4D1B58A4-9315-4E77-924A-B0F061314CBD}" dt="2023-09-04T14:41:36.912" v="370" actId="1035"/>
        <pc:sldMkLst>
          <pc:docMk/>
          <pc:sldMk cId="243450459" sldId="267"/>
        </pc:sldMkLst>
        <pc:spChg chg="mod">
          <ac:chgData name="Richard Chalk" userId="287f8aa4f4de1d19" providerId="LiveId" clId="{4D1B58A4-9315-4E77-924A-B0F061314CBD}" dt="2023-09-04T14:41:36.912" v="370" actId="1035"/>
          <ac:spMkLst>
            <pc:docMk/>
            <pc:sldMk cId="243450459" sldId="267"/>
            <ac:spMk id="9" creationId="{4711E27A-9FED-009E-19F3-DA48C19A4FFF}"/>
          </ac:spMkLst>
        </pc:spChg>
        <pc:picChg chg="mod">
          <ac:chgData name="Richard Chalk" userId="287f8aa4f4de1d19" providerId="LiveId" clId="{4D1B58A4-9315-4E77-924A-B0F061314CBD}" dt="2023-09-04T14:41:36.912" v="370" actId="1035"/>
          <ac:picMkLst>
            <pc:docMk/>
            <pc:sldMk cId="243450459" sldId="267"/>
            <ac:picMk id="10" creationId="{C59F8F17-0478-EA1B-85F6-0876915872FD}"/>
          </ac:picMkLst>
        </pc:picChg>
      </pc:sldChg>
      <pc:sldChg chg="addSp modSp mod modNotesTx">
        <pc:chgData name="Richard Chalk" userId="287f8aa4f4de1d19" providerId="LiveId" clId="{4D1B58A4-9315-4E77-924A-B0F061314CBD}" dt="2023-09-02T18:34:50.640" v="356" actId="20577"/>
        <pc:sldMkLst>
          <pc:docMk/>
          <pc:sldMk cId="1930755218" sldId="532"/>
        </pc:sldMkLst>
        <pc:picChg chg="add mod">
          <ac:chgData name="Richard Chalk" userId="287f8aa4f4de1d19" providerId="LiveId" clId="{4D1B58A4-9315-4E77-924A-B0F061314CBD}" dt="2023-09-02T18:31:45.622" v="22" actId="1036"/>
          <ac:picMkLst>
            <pc:docMk/>
            <pc:sldMk cId="1930755218" sldId="532"/>
            <ac:picMk id="8" creationId="{2C55DA26-50B3-7F39-5601-086125D05241}"/>
          </ac:picMkLst>
        </pc:picChg>
        <pc:picChg chg="add mod">
          <ac:chgData name="Richard Chalk" userId="287f8aa4f4de1d19" providerId="LiveId" clId="{4D1B58A4-9315-4E77-924A-B0F061314CBD}" dt="2023-09-02T18:31:10.335" v="9" actId="1038"/>
          <ac:picMkLst>
            <pc:docMk/>
            <pc:sldMk cId="1930755218" sldId="532"/>
            <ac:picMk id="1026" creationId="{7A381971-AB87-4399-E0F8-DA54559D701D}"/>
          </ac:picMkLst>
        </pc:picChg>
      </pc:sldChg>
    </pc:docChg>
  </pc:docChgLst>
  <pc:docChgLst>
    <pc:chgData name="Richard Chalk" userId="287f8aa4f4de1d19" providerId="LiveId" clId="{0092D160-E96F-4E7A-85EE-0570A35094B3}"/>
    <pc:docChg chg="undo redo custSel addSld delSld modSld">
      <pc:chgData name="Richard Chalk" userId="287f8aa4f4de1d19" providerId="LiveId" clId="{0092D160-E96F-4E7A-85EE-0570A35094B3}" dt="2023-07-05T12:27:52.915" v="3356" actId="20577"/>
      <pc:docMkLst>
        <pc:docMk/>
      </pc:docMkLst>
      <pc:sldChg chg="addSp delSp modSp mod">
        <pc:chgData name="Richard Chalk" userId="287f8aa4f4de1d19" providerId="LiveId" clId="{0092D160-E96F-4E7A-85EE-0570A35094B3}" dt="2023-07-05T12:25:24.410" v="3224" actId="1035"/>
        <pc:sldMkLst>
          <pc:docMk/>
          <pc:sldMk cId="0" sldId="299"/>
        </pc:sldMkLst>
        <pc:spChg chg="add mod">
          <ac:chgData name="Richard Chalk" userId="287f8aa4f4de1d19" providerId="LiveId" clId="{0092D160-E96F-4E7A-85EE-0570A35094B3}" dt="2023-07-05T06:01:19.260" v="205" actId="1035"/>
          <ac:spMkLst>
            <pc:docMk/>
            <pc:sldMk cId="0" sldId="299"/>
            <ac:spMk id="8" creationId="{9977F281-A947-A97F-F970-14C3D7FFAE2B}"/>
          </ac:spMkLst>
        </pc:spChg>
        <pc:spChg chg="del">
          <ac:chgData name="Richard Chalk" userId="287f8aa4f4de1d19" providerId="LiveId" clId="{0092D160-E96F-4E7A-85EE-0570A35094B3}" dt="2023-07-05T06:01:04.604" v="200" actId="478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0092D160-E96F-4E7A-85EE-0570A35094B3}" dt="2023-07-05T12:01:58.174" v="2691" actId="20577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0092D160-E96F-4E7A-85EE-0570A35094B3}" dt="2023-07-05T12:24:53.801" v="3198" actId="1036"/>
          <ac:spMkLst>
            <pc:docMk/>
            <pc:sldMk cId="0" sldId="299"/>
            <ac:spMk id="658" creationId="{00000000-0000-0000-0000-000000000000}"/>
          </ac:spMkLst>
        </pc:spChg>
        <pc:picChg chg="mod">
          <ac:chgData name="Richard Chalk" userId="287f8aa4f4de1d19" providerId="LiveId" clId="{0092D160-E96F-4E7A-85EE-0570A35094B3}" dt="2023-07-05T12:25:01.373" v="3212" actId="1036"/>
          <ac:picMkLst>
            <pc:docMk/>
            <pc:sldMk cId="0" sldId="299"/>
            <ac:picMk id="2" creationId="{1798266B-4E23-1125-CABF-2421F7B57CB6}"/>
          </ac:picMkLst>
        </pc:picChg>
        <pc:picChg chg="mod">
          <ac:chgData name="Richard Chalk" userId="287f8aa4f4de1d19" providerId="LiveId" clId="{0092D160-E96F-4E7A-85EE-0570A35094B3}" dt="2023-07-05T12:25:01.373" v="3212" actId="1036"/>
          <ac:picMkLst>
            <pc:docMk/>
            <pc:sldMk cId="0" sldId="299"/>
            <ac:picMk id="3" creationId="{00F42DEA-93D1-0D04-0FB8-52092F46A3C0}"/>
          </ac:picMkLst>
        </pc:picChg>
        <pc:picChg chg="add mod">
          <ac:chgData name="Richard Chalk" userId="287f8aa4f4de1d19" providerId="LiveId" clId="{0092D160-E96F-4E7A-85EE-0570A35094B3}" dt="2023-07-05T06:15:33.454" v="441" actId="1037"/>
          <ac:picMkLst>
            <pc:docMk/>
            <pc:sldMk cId="0" sldId="299"/>
            <ac:picMk id="2050" creationId="{39D47829-75A0-558A-0986-D1819D3C5FF5}"/>
          </ac:picMkLst>
        </pc:picChg>
        <pc:cxnChg chg="add mod">
          <ac:chgData name="Richard Chalk" userId="287f8aa4f4de1d19" providerId="LiveId" clId="{0092D160-E96F-4E7A-85EE-0570A35094B3}" dt="2023-07-05T12:25:24.410" v="3224" actId="1035"/>
          <ac:cxnSpMkLst>
            <pc:docMk/>
            <pc:sldMk cId="0" sldId="299"/>
            <ac:cxnSpMk id="9" creationId="{A50E3248-F1C9-60C4-B00D-907E554C43F3}"/>
          </ac:cxnSpMkLst>
        </pc:cxnChg>
      </pc:sldChg>
      <pc:sldChg chg="modSp mod">
        <pc:chgData name="Richard Chalk" userId="287f8aa4f4de1d19" providerId="LiveId" clId="{0092D160-E96F-4E7A-85EE-0570A35094B3}" dt="2023-07-05T05:51:24.088" v="9" actId="20577"/>
        <pc:sldMkLst>
          <pc:docMk/>
          <pc:sldMk cId="3213385662" sldId="309"/>
        </pc:sldMkLst>
        <pc:spChg chg="mod">
          <ac:chgData name="Richard Chalk" userId="287f8aa4f4de1d19" providerId="LiveId" clId="{0092D160-E96F-4E7A-85EE-0570A35094B3}" dt="2023-07-05T05:51:24.088" v="9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Sp modSp add mod modNotesTx">
        <pc:chgData name="Richard Chalk" userId="287f8aa4f4de1d19" providerId="LiveId" clId="{0092D160-E96F-4E7A-85EE-0570A35094B3}" dt="2023-07-05T06:06:52.375" v="271"/>
        <pc:sldMkLst>
          <pc:docMk/>
          <pc:sldMk cId="1717922590" sldId="382"/>
        </pc:sldMkLst>
        <pc:spChg chg="mod">
          <ac:chgData name="Richard Chalk" userId="287f8aa4f4de1d19" providerId="LiveId" clId="{0092D160-E96F-4E7A-85EE-0570A35094B3}" dt="2023-07-05T06:05:41.604" v="270" actId="207"/>
          <ac:spMkLst>
            <pc:docMk/>
            <pc:sldMk cId="1717922590" sldId="382"/>
            <ac:spMk id="658" creationId="{00000000-0000-0000-0000-000000000000}"/>
          </ac:spMkLst>
        </pc:spChg>
        <pc:picChg chg="del">
          <ac:chgData name="Richard Chalk" userId="287f8aa4f4de1d19" providerId="LiveId" clId="{0092D160-E96F-4E7A-85EE-0570A35094B3}" dt="2023-07-05T06:04:38.271" v="254" actId="478"/>
          <ac:picMkLst>
            <pc:docMk/>
            <pc:sldMk cId="1717922590" sldId="382"/>
            <ac:picMk id="2" creationId="{872B7D5D-034A-6D3F-DEE5-D009E02DE11E}"/>
          </ac:picMkLst>
        </pc:picChg>
        <pc:picChg chg="del">
          <ac:chgData name="Richard Chalk" userId="287f8aa4f4de1d19" providerId="LiveId" clId="{0092D160-E96F-4E7A-85EE-0570A35094B3}" dt="2023-07-05T06:04:38.271" v="254" actId="478"/>
          <ac:picMkLst>
            <pc:docMk/>
            <pc:sldMk cId="1717922590" sldId="382"/>
            <ac:picMk id="3" creationId="{805843AD-EF21-8F84-01CF-A99AD8AFA134}"/>
          </ac:picMkLst>
        </pc:picChg>
      </pc:sldChg>
      <pc:sldChg chg="del">
        <pc:chgData name="Richard Chalk" userId="287f8aa4f4de1d19" providerId="LiveId" clId="{0092D160-E96F-4E7A-85EE-0570A35094B3}" dt="2023-07-05T06:02:07.217" v="211" actId="2696"/>
        <pc:sldMkLst>
          <pc:docMk/>
          <pc:sldMk cId="2114022562" sldId="382"/>
        </pc:sldMkLst>
      </pc:sldChg>
      <pc:sldChg chg="del">
        <pc:chgData name="Richard Chalk" userId="287f8aa4f4de1d19" providerId="LiveId" clId="{0092D160-E96F-4E7A-85EE-0570A35094B3}" dt="2023-07-05T05:51:29.077" v="10" actId="47"/>
        <pc:sldMkLst>
          <pc:docMk/>
          <pc:sldMk cId="563439124" sldId="475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632552418" sldId="497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529699284" sldId="503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2985784809" sldId="504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3857005702" sldId="505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658545090" sldId="506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4185528542" sldId="507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895652186" sldId="508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2496683731" sldId="509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08713598" sldId="510"/>
        </pc:sldMkLst>
      </pc:sldChg>
      <pc:sldChg chg="new add del">
        <pc:chgData name="Richard Chalk" userId="287f8aa4f4de1d19" providerId="LiveId" clId="{0092D160-E96F-4E7A-85EE-0570A35094B3}" dt="2023-07-05T12:13:58.540" v="2803" actId="47"/>
        <pc:sldMkLst>
          <pc:docMk/>
          <pc:sldMk cId="385153387" sldId="511"/>
        </pc:sldMkLst>
      </pc:sldChg>
      <pc:sldChg chg="addSp delSp modSp add mod modNotesTx">
        <pc:chgData name="Richard Chalk" userId="287f8aa4f4de1d19" providerId="LiveId" clId="{0092D160-E96F-4E7A-85EE-0570A35094B3}" dt="2023-07-05T12:25:49.156" v="3240" actId="167"/>
        <pc:sldMkLst>
          <pc:docMk/>
          <pc:sldMk cId="4193271027" sldId="512"/>
        </pc:sldMkLst>
        <pc:spChg chg="mod ord">
          <ac:chgData name="Richard Chalk" userId="287f8aa4f4de1d19" providerId="LiveId" clId="{0092D160-E96F-4E7A-85EE-0570A35094B3}" dt="2023-07-05T12:25:41.859" v="3225" actId="167"/>
          <ac:spMkLst>
            <pc:docMk/>
            <pc:sldMk cId="4193271027" sldId="512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6:14:43.334" v="411" actId="14100"/>
          <ac:spMkLst>
            <pc:docMk/>
            <pc:sldMk cId="4193271027" sldId="512"/>
            <ac:spMk id="3" creationId="{173D56EC-57A4-FE19-1901-5242223ADD72}"/>
          </ac:spMkLst>
        </pc:spChg>
        <pc:spChg chg="del">
          <ac:chgData name="Richard Chalk" userId="287f8aa4f4de1d19" providerId="LiveId" clId="{0092D160-E96F-4E7A-85EE-0570A35094B3}" dt="2023-07-05T06:08:02.243" v="277" actId="478"/>
          <ac:spMkLst>
            <pc:docMk/>
            <pc:sldMk cId="4193271027" sldId="512"/>
            <ac:spMk id="8" creationId="{0DCB333C-9118-BE43-4330-5DC6BA418837}"/>
          </ac:spMkLst>
        </pc:spChg>
        <pc:picChg chg="del">
          <ac:chgData name="Richard Chalk" userId="287f8aa4f4de1d19" providerId="LiveId" clId="{0092D160-E96F-4E7A-85EE-0570A35094B3}" dt="2023-07-05T06:08:00.137" v="276" actId="478"/>
          <ac:picMkLst>
            <pc:docMk/>
            <pc:sldMk cId="4193271027" sldId="512"/>
            <ac:picMk id="9" creationId="{48260509-C1E0-6A22-E893-A68FCD3B62F6}"/>
          </ac:picMkLst>
        </pc:picChg>
        <pc:picChg chg="add mod">
          <ac:chgData name="Richard Chalk" userId="287f8aa4f4de1d19" providerId="LiveId" clId="{0092D160-E96F-4E7A-85EE-0570A35094B3}" dt="2023-07-05T12:25:49.156" v="3240" actId="167"/>
          <ac:picMkLst>
            <pc:docMk/>
            <pc:sldMk cId="4193271027" sldId="512"/>
            <ac:picMk id="1026" creationId="{2A8C079E-E67A-AA02-F467-278EC680069E}"/>
          </ac:picMkLst>
        </pc:picChg>
        <pc:picChg chg="add mod">
          <ac:chgData name="Richard Chalk" userId="287f8aa4f4de1d19" providerId="LiveId" clId="{0092D160-E96F-4E7A-85EE-0570A35094B3}" dt="2023-07-05T06:14:37.479" v="409" actId="14100"/>
          <ac:picMkLst>
            <pc:docMk/>
            <pc:sldMk cId="4193271027" sldId="512"/>
            <ac:picMk id="1028" creationId="{9840ADB3-1BB6-A137-1D21-C7517A4C5D93}"/>
          </ac:picMkLst>
        </pc:picChg>
        <pc:picChg chg="del">
          <ac:chgData name="Richard Chalk" userId="287f8aa4f4de1d19" providerId="LiveId" clId="{0092D160-E96F-4E7A-85EE-0570A35094B3}" dt="2023-07-05T06:07:56.040" v="274" actId="478"/>
          <ac:picMkLst>
            <pc:docMk/>
            <pc:sldMk cId="4193271027" sldId="512"/>
            <ac:picMk id="2050" creationId="{EB5CF953-A6BF-12E0-8A2B-6C4A4B67000A}"/>
          </ac:picMkLst>
        </pc:picChg>
        <pc:picChg chg="del">
          <ac:chgData name="Richard Chalk" userId="287f8aa4f4de1d19" providerId="LiveId" clId="{0092D160-E96F-4E7A-85EE-0570A35094B3}" dt="2023-07-05T06:07:57.802" v="275" actId="478"/>
          <ac:picMkLst>
            <pc:docMk/>
            <pc:sldMk cId="4193271027" sldId="512"/>
            <ac:picMk id="2052" creationId="{AFA108FA-442B-4BB2-6B7C-E2A4ADD542C1}"/>
          </ac:picMkLst>
        </pc:picChg>
        <pc:picChg chg="del">
          <ac:chgData name="Richard Chalk" userId="287f8aa4f4de1d19" providerId="LiveId" clId="{0092D160-E96F-4E7A-85EE-0570A35094B3}" dt="2023-07-05T06:08:26.786" v="295" actId="478"/>
          <ac:picMkLst>
            <pc:docMk/>
            <pc:sldMk cId="4193271027" sldId="512"/>
            <ac:picMk id="2054" creationId="{1568B61B-AA90-4481-DC0C-72CC297C1710}"/>
          </ac:picMkLst>
        </pc:picChg>
      </pc:sldChg>
      <pc:sldChg chg="addSp delSp modSp add mod modNotesTx">
        <pc:chgData name="Richard Chalk" userId="287f8aa4f4de1d19" providerId="LiveId" clId="{0092D160-E96F-4E7A-85EE-0570A35094B3}" dt="2023-07-05T12:04:32.367" v="2709" actId="20577"/>
        <pc:sldMkLst>
          <pc:docMk/>
          <pc:sldMk cId="1745136062" sldId="513"/>
        </pc:sldMkLst>
        <pc:spChg chg="mod">
          <ac:chgData name="Richard Chalk" userId="287f8aa4f4de1d19" providerId="LiveId" clId="{0092D160-E96F-4E7A-85EE-0570A35094B3}" dt="2023-07-05T12:04:32.367" v="2709" actId="20577"/>
          <ac:spMkLst>
            <pc:docMk/>
            <pc:sldMk cId="1745136062" sldId="513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26:26.894" v="581" actId="6549"/>
          <ac:spMkLst>
            <pc:docMk/>
            <pc:sldMk cId="1745136062" sldId="513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06:19:14.310" v="567" actId="20577"/>
          <ac:spMkLst>
            <pc:docMk/>
            <pc:sldMk cId="1745136062" sldId="513"/>
            <ac:spMk id="7" creationId="{EBD62573-4B50-EAD6-8C7E-C3AE6A9F45B4}"/>
          </ac:spMkLst>
        </pc:spChg>
        <pc:spChg chg="add del">
          <ac:chgData name="Richard Chalk" userId="287f8aa4f4de1d19" providerId="LiveId" clId="{0092D160-E96F-4E7A-85EE-0570A35094B3}" dt="2023-07-05T09:25:23.984" v="569" actId="478"/>
          <ac:spMkLst>
            <pc:docMk/>
            <pc:sldMk cId="1745136062" sldId="513"/>
            <ac:spMk id="8" creationId="{F7F77956-AC30-53F5-6394-054805A51204}"/>
          </ac:spMkLst>
        </pc:spChg>
        <pc:spChg chg="add mod">
          <ac:chgData name="Richard Chalk" userId="287f8aa4f4de1d19" providerId="LiveId" clId="{0092D160-E96F-4E7A-85EE-0570A35094B3}" dt="2023-07-05T09:33:29.170" v="773" actId="1035"/>
          <ac:spMkLst>
            <pc:docMk/>
            <pc:sldMk cId="1745136062" sldId="513"/>
            <ac:spMk id="10" creationId="{05E82448-F5E6-97F1-E1BF-5A2E2DCE32B9}"/>
          </ac:spMkLst>
        </pc:spChg>
        <pc:spChg chg="add mod">
          <ac:chgData name="Richard Chalk" userId="287f8aa4f4de1d19" providerId="LiveId" clId="{0092D160-E96F-4E7A-85EE-0570A35094B3}" dt="2023-07-05T09:35:25.427" v="929" actId="113"/>
          <ac:spMkLst>
            <pc:docMk/>
            <pc:sldMk cId="1745136062" sldId="513"/>
            <ac:spMk id="12" creationId="{70A40354-8A15-A933-049A-6BB48CA60710}"/>
          </ac:spMkLst>
        </pc:spChg>
        <pc:spChg chg="add mod">
          <ac:chgData name="Richard Chalk" userId="287f8aa4f4de1d19" providerId="LiveId" clId="{0092D160-E96F-4E7A-85EE-0570A35094B3}" dt="2023-07-05T09:38:55.975" v="1046" actId="207"/>
          <ac:spMkLst>
            <pc:docMk/>
            <pc:sldMk cId="1745136062" sldId="513"/>
            <ac:spMk id="14" creationId="{F200BD78-7FD4-D2F1-2F14-91F07F17DD97}"/>
          </ac:spMkLst>
        </pc:spChg>
        <pc:spChg chg="mod">
          <ac:chgData name="Richard Chalk" userId="287f8aa4f4de1d19" providerId="LiveId" clId="{0092D160-E96F-4E7A-85EE-0570A35094B3}" dt="2023-07-05T09:31:45.473" v="727" actId="21"/>
          <ac:spMkLst>
            <pc:docMk/>
            <pc:sldMk cId="1745136062" sldId="513"/>
            <ac:spMk id="17" creationId="{CAF0701B-C5F3-3E2A-5BD5-1777621810A6}"/>
          </ac:spMkLst>
        </pc:spChg>
        <pc:spChg chg="del">
          <ac:chgData name="Richard Chalk" userId="287f8aa4f4de1d19" providerId="LiveId" clId="{0092D160-E96F-4E7A-85EE-0570A35094B3}" dt="2023-07-05T06:19:01.335" v="562" actId="478"/>
          <ac:spMkLst>
            <pc:docMk/>
            <pc:sldMk cId="1745136062" sldId="513"/>
            <ac:spMk id="20" creationId="{0535DB8F-D00B-3F96-6ADB-6A2AF9850DCD}"/>
          </ac:spMkLst>
        </pc:spChg>
        <pc:spChg chg="mod">
          <ac:chgData name="Richard Chalk" userId="287f8aa4f4de1d19" providerId="LiveId" clId="{0092D160-E96F-4E7A-85EE-0570A35094B3}" dt="2023-07-05T09:26:33.319" v="582" actId="14100"/>
          <ac:spMkLst>
            <pc:docMk/>
            <pc:sldMk cId="1745136062" sldId="513"/>
            <ac:spMk id="22" creationId="{120FCFC2-BC5F-C545-94C8-8BBCA627CCDA}"/>
          </ac:spMkLst>
        </pc:spChg>
        <pc:picChg chg="del">
          <ac:chgData name="Richard Chalk" userId="287f8aa4f4de1d19" providerId="LiveId" clId="{0092D160-E96F-4E7A-85EE-0570A35094B3}" dt="2023-07-05T09:34:50.194" v="921" actId="478"/>
          <ac:picMkLst>
            <pc:docMk/>
            <pc:sldMk cId="1745136062" sldId="513"/>
            <ac:picMk id="5" creationId="{6325E9FD-CB31-18CC-9788-1DF96F31E1FE}"/>
          </ac:picMkLst>
        </pc:picChg>
        <pc:picChg chg="add mod">
          <ac:chgData name="Richard Chalk" userId="287f8aa4f4de1d19" providerId="LiveId" clId="{0092D160-E96F-4E7A-85EE-0570A35094B3}" dt="2023-07-05T09:30:12.577" v="651" actId="1038"/>
          <ac:picMkLst>
            <pc:docMk/>
            <pc:sldMk cId="1745136062" sldId="513"/>
            <ac:picMk id="9" creationId="{C8C75786-F119-9743-32E7-124C96C5CDD2}"/>
          </ac:picMkLst>
        </pc:picChg>
        <pc:picChg chg="add mod">
          <ac:chgData name="Richard Chalk" userId="287f8aa4f4de1d19" providerId="LiveId" clId="{0092D160-E96F-4E7A-85EE-0570A35094B3}" dt="2023-07-05T09:33:29.170" v="773" actId="1035"/>
          <ac:picMkLst>
            <pc:docMk/>
            <pc:sldMk cId="1745136062" sldId="513"/>
            <ac:picMk id="11" creationId="{D84C0BE0-E11C-3CDC-ECD8-A7B7566BD0C3}"/>
          </ac:picMkLst>
        </pc:picChg>
        <pc:picChg chg="add mod">
          <ac:chgData name="Richard Chalk" userId="287f8aa4f4de1d19" providerId="LiveId" clId="{0092D160-E96F-4E7A-85EE-0570A35094B3}" dt="2023-07-05T09:34:48.296" v="920" actId="1035"/>
          <ac:picMkLst>
            <pc:docMk/>
            <pc:sldMk cId="1745136062" sldId="513"/>
            <ac:picMk id="13" creationId="{3FCA96A1-2AA2-7EAF-A6FE-5CDCE911F0DE}"/>
          </ac:picMkLst>
        </pc:picChg>
        <pc:picChg chg="add mod">
          <ac:chgData name="Richard Chalk" userId="287f8aa4f4de1d19" providerId="LiveId" clId="{0092D160-E96F-4E7A-85EE-0570A35094B3}" dt="2023-07-05T09:37:58.744" v="1015" actId="1076"/>
          <ac:picMkLst>
            <pc:docMk/>
            <pc:sldMk cId="1745136062" sldId="513"/>
            <ac:picMk id="15" creationId="{06606F22-8026-ACE6-3BC5-C0358C2F3CE8}"/>
          </ac:picMkLst>
        </pc:picChg>
        <pc:picChg chg="del">
          <ac:chgData name="Richard Chalk" userId="287f8aa4f4de1d19" providerId="LiveId" clId="{0092D160-E96F-4E7A-85EE-0570A35094B3}" dt="2023-07-05T06:19:04.475" v="566" actId="478"/>
          <ac:picMkLst>
            <pc:docMk/>
            <pc:sldMk cId="1745136062" sldId="513"/>
            <ac:picMk id="16" creationId="{3D7D0F8C-A2A3-49E8-9BC6-4E599CE624E2}"/>
          </ac:picMkLst>
        </pc:picChg>
        <pc:picChg chg="del">
          <ac:chgData name="Richard Chalk" userId="287f8aa4f4de1d19" providerId="LiveId" clId="{0092D160-E96F-4E7A-85EE-0570A35094B3}" dt="2023-07-05T06:19:02.871" v="564" actId="478"/>
          <ac:picMkLst>
            <pc:docMk/>
            <pc:sldMk cId="1745136062" sldId="513"/>
            <ac:picMk id="18" creationId="{1610344C-9D06-D798-AAC6-2ABA063D4617}"/>
          </ac:picMkLst>
        </pc:picChg>
        <pc:picChg chg="del">
          <ac:chgData name="Richard Chalk" userId="287f8aa4f4de1d19" providerId="LiveId" clId="{0092D160-E96F-4E7A-85EE-0570A35094B3}" dt="2023-07-05T06:19:02.079" v="563" actId="478"/>
          <ac:picMkLst>
            <pc:docMk/>
            <pc:sldMk cId="1745136062" sldId="513"/>
            <ac:picMk id="19" creationId="{89984E91-BBFE-1CEC-88ED-1FCB3C8743F1}"/>
          </ac:picMkLst>
        </pc:picChg>
        <pc:picChg chg="del">
          <ac:chgData name="Richard Chalk" userId="287f8aa4f4de1d19" providerId="LiveId" clId="{0092D160-E96F-4E7A-85EE-0570A35094B3}" dt="2023-07-05T06:19:00.128" v="561" actId="478"/>
          <ac:picMkLst>
            <pc:docMk/>
            <pc:sldMk cId="1745136062" sldId="513"/>
            <ac:picMk id="21" creationId="{A51A4BE9-C55E-85C5-A278-4F3D7379C6FF}"/>
          </ac:picMkLst>
        </pc:picChg>
        <pc:picChg chg="add mod">
          <ac:chgData name="Richard Chalk" userId="287f8aa4f4de1d19" providerId="LiveId" clId="{0092D160-E96F-4E7A-85EE-0570A35094B3}" dt="2023-07-05T09:33:58.812" v="782" actId="1035"/>
          <ac:picMkLst>
            <pc:docMk/>
            <pc:sldMk cId="1745136062" sldId="513"/>
            <ac:picMk id="3074" creationId="{C0AD9ED9-AC27-9344-0B1A-4D1FEE39BC72}"/>
          </ac:picMkLst>
        </pc:picChg>
        <pc:picChg chg="del">
          <ac:chgData name="Richard Chalk" userId="287f8aa4f4de1d19" providerId="LiveId" clId="{0092D160-E96F-4E7A-85EE-0570A35094B3}" dt="2023-07-05T06:19:03.708" v="565" actId="478"/>
          <ac:picMkLst>
            <pc:docMk/>
            <pc:sldMk cId="1745136062" sldId="513"/>
            <ac:picMk id="4098" creationId="{185D879C-02B9-E813-8915-E59D2F12AF17}"/>
          </ac:picMkLst>
        </pc:picChg>
      </pc:sldChg>
      <pc:sldChg chg="addSp delSp modSp add mod">
        <pc:chgData name="Richard Chalk" userId="287f8aa4f4de1d19" providerId="LiveId" clId="{0092D160-E96F-4E7A-85EE-0570A35094B3}" dt="2023-07-05T12:06:44.616" v="2729" actId="6549"/>
        <pc:sldMkLst>
          <pc:docMk/>
          <pc:sldMk cId="3290590145" sldId="514"/>
        </pc:sldMkLst>
        <pc:spChg chg="mod ord">
          <ac:chgData name="Richard Chalk" userId="287f8aa4f4de1d19" providerId="LiveId" clId="{0092D160-E96F-4E7A-85EE-0570A35094B3}" dt="2023-07-05T09:47:36.699" v="1222" actId="20577"/>
          <ac:spMkLst>
            <pc:docMk/>
            <pc:sldMk cId="3290590145" sldId="514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44:49.522" v="1181" actId="14100"/>
          <ac:spMkLst>
            <pc:docMk/>
            <pc:sldMk cId="3290590145" sldId="514"/>
            <ac:spMk id="3" creationId="{173D56EC-57A4-FE19-1901-5242223ADD72}"/>
          </ac:spMkLst>
        </pc:spChg>
        <pc:spChg chg="mod ord">
          <ac:chgData name="Richard Chalk" userId="287f8aa4f4de1d19" providerId="LiveId" clId="{0092D160-E96F-4E7A-85EE-0570A35094B3}" dt="2023-07-05T09:50:16.787" v="1290" actId="20577"/>
          <ac:spMkLst>
            <pc:docMk/>
            <pc:sldMk cId="3290590145" sldId="514"/>
            <ac:spMk id="7" creationId="{EBD62573-4B50-EAD6-8C7E-C3AE6A9F45B4}"/>
          </ac:spMkLst>
        </pc:spChg>
        <pc:spChg chg="del">
          <ac:chgData name="Richard Chalk" userId="287f8aa4f4de1d19" providerId="LiveId" clId="{0092D160-E96F-4E7A-85EE-0570A35094B3}" dt="2023-07-05T09:39:49.340" v="1067" actId="478"/>
          <ac:spMkLst>
            <pc:docMk/>
            <pc:sldMk cId="3290590145" sldId="514"/>
            <ac:spMk id="8" creationId="{0DCB333C-9118-BE43-4330-5DC6BA418837}"/>
          </ac:spMkLst>
        </pc:spChg>
        <pc:spChg chg="add mod">
          <ac:chgData name="Richard Chalk" userId="287f8aa4f4de1d19" providerId="LiveId" clId="{0092D160-E96F-4E7A-85EE-0570A35094B3}" dt="2023-07-05T09:44:58.689" v="1184" actId="14100"/>
          <ac:spMkLst>
            <pc:docMk/>
            <pc:sldMk cId="3290590145" sldId="514"/>
            <ac:spMk id="10" creationId="{6D059208-8E72-7A46-9223-04F7DF55B846}"/>
          </ac:spMkLst>
        </pc:spChg>
        <pc:spChg chg="add mod">
          <ac:chgData name="Richard Chalk" userId="287f8aa4f4de1d19" providerId="LiveId" clId="{0092D160-E96F-4E7A-85EE-0570A35094B3}" dt="2023-07-05T09:45:48.977" v="1205" actId="1076"/>
          <ac:spMkLst>
            <pc:docMk/>
            <pc:sldMk cId="3290590145" sldId="514"/>
            <ac:spMk id="11" creationId="{39FD93DF-6A32-EB52-E8AB-6F9D42BBFDD9}"/>
          </ac:spMkLst>
        </pc:spChg>
        <pc:spChg chg="add del mod">
          <ac:chgData name="Richard Chalk" userId="287f8aa4f4de1d19" providerId="LiveId" clId="{0092D160-E96F-4E7A-85EE-0570A35094B3}" dt="2023-07-05T09:48:15.940" v="1226" actId="478"/>
          <ac:spMkLst>
            <pc:docMk/>
            <pc:sldMk cId="3290590145" sldId="514"/>
            <ac:spMk id="12" creationId="{B796F42D-2699-EEEE-A75E-0E4D2A959D2C}"/>
          </ac:spMkLst>
        </pc:spChg>
        <pc:spChg chg="add mod">
          <ac:chgData name="Richard Chalk" userId="287f8aa4f4de1d19" providerId="LiveId" clId="{0092D160-E96F-4E7A-85EE-0570A35094B3}" dt="2023-07-05T12:06:44.616" v="2729" actId="6549"/>
          <ac:spMkLst>
            <pc:docMk/>
            <pc:sldMk cId="3290590145" sldId="514"/>
            <ac:spMk id="14" creationId="{75193581-11C5-8E44-1B35-4267536E34DE}"/>
          </ac:spMkLst>
        </pc:spChg>
        <pc:picChg chg="del">
          <ac:chgData name="Richard Chalk" userId="287f8aa4f4de1d19" providerId="LiveId" clId="{0092D160-E96F-4E7A-85EE-0570A35094B3}" dt="2023-07-05T09:39:47.995" v="1066" actId="478"/>
          <ac:picMkLst>
            <pc:docMk/>
            <pc:sldMk cId="3290590145" sldId="514"/>
            <ac:picMk id="9" creationId="{48260509-C1E0-6A22-E893-A68FCD3B62F6}"/>
          </ac:picMkLst>
        </pc:picChg>
        <pc:picChg chg="add mod">
          <ac:chgData name="Richard Chalk" userId="287f8aa4f4de1d19" providerId="LiveId" clId="{0092D160-E96F-4E7A-85EE-0570A35094B3}" dt="2023-07-05T09:47:49.110" v="1224" actId="1076"/>
          <ac:picMkLst>
            <pc:docMk/>
            <pc:sldMk cId="3290590145" sldId="514"/>
            <ac:picMk id="13" creationId="{1D09971C-01B0-812D-8573-AB06B8E6397A}"/>
          </ac:picMkLst>
        </pc:picChg>
        <pc:picChg chg="add mod">
          <ac:chgData name="Richard Chalk" userId="287f8aa4f4de1d19" providerId="LiveId" clId="{0092D160-E96F-4E7A-85EE-0570A35094B3}" dt="2023-07-05T09:49:14.535" v="1257" actId="1036"/>
          <ac:picMkLst>
            <pc:docMk/>
            <pc:sldMk cId="3290590145" sldId="514"/>
            <ac:picMk id="15" creationId="{2E5F5AE9-15F0-45A2-EE1A-1AFCBDC6555B}"/>
          </ac:picMkLst>
        </pc:picChg>
        <pc:picChg chg="del">
          <ac:chgData name="Richard Chalk" userId="287f8aa4f4de1d19" providerId="LiveId" clId="{0092D160-E96F-4E7A-85EE-0570A35094B3}" dt="2023-07-05T09:39:56.541" v="1069" actId="478"/>
          <ac:picMkLst>
            <pc:docMk/>
            <pc:sldMk cId="3290590145" sldId="514"/>
            <ac:picMk id="2050" creationId="{EB5CF953-A6BF-12E0-8A2B-6C4A4B67000A}"/>
          </ac:picMkLst>
        </pc:picChg>
        <pc:picChg chg="del">
          <ac:chgData name="Richard Chalk" userId="287f8aa4f4de1d19" providerId="LiveId" clId="{0092D160-E96F-4E7A-85EE-0570A35094B3}" dt="2023-07-05T09:39:58.257" v="1070" actId="478"/>
          <ac:picMkLst>
            <pc:docMk/>
            <pc:sldMk cId="3290590145" sldId="514"/>
            <ac:picMk id="2052" creationId="{AFA108FA-442B-4BB2-6B7C-E2A4ADD542C1}"/>
          </ac:picMkLst>
        </pc:picChg>
        <pc:picChg chg="del">
          <ac:chgData name="Richard Chalk" userId="287f8aa4f4de1d19" providerId="LiveId" clId="{0092D160-E96F-4E7A-85EE-0570A35094B3}" dt="2023-07-05T09:40:03.520" v="1072" actId="478"/>
          <ac:picMkLst>
            <pc:docMk/>
            <pc:sldMk cId="3290590145" sldId="514"/>
            <ac:picMk id="2054" creationId="{1568B61B-AA90-4481-DC0C-72CC297C1710}"/>
          </ac:picMkLst>
        </pc:picChg>
      </pc:sldChg>
      <pc:sldChg chg="addSp delSp modSp add mod">
        <pc:chgData name="Richard Chalk" userId="287f8aa4f4de1d19" providerId="LiveId" clId="{0092D160-E96F-4E7A-85EE-0570A35094B3}" dt="2023-07-05T12:12:34.771" v="2755" actId="1076"/>
        <pc:sldMkLst>
          <pc:docMk/>
          <pc:sldMk cId="1536526050" sldId="515"/>
        </pc:sldMkLst>
        <pc:spChg chg="mod">
          <ac:chgData name="Richard Chalk" userId="287f8aa4f4de1d19" providerId="LiveId" clId="{0092D160-E96F-4E7A-85EE-0570A35094B3}" dt="2023-07-05T12:07:01.556" v="2731" actId="20577"/>
          <ac:spMkLst>
            <pc:docMk/>
            <pc:sldMk cId="1536526050" sldId="515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57:01.345" v="1372" actId="14100"/>
          <ac:spMkLst>
            <pc:docMk/>
            <pc:sldMk cId="1536526050" sldId="515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09:50:36.921" v="1303" actId="20577"/>
          <ac:spMkLst>
            <pc:docMk/>
            <pc:sldMk cId="1536526050" sldId="515"/>
            <ac:spMk id="7" creationId="{EBD62573-4B50-EAD6-8C7E-C3AE6A9F45B4}"/>
          </ac:spMkLst>
        </pc:spChg>
        <pc:spChg chg="add mod">
          <ac:chgData name="Richard Chalk" userId="287f8aa4f4de1d19" providerId="LiveId" clId="{0092D160-E96F-4E7A-85EE-0570A35094B3}" dt="2023-07-05T09:58:43.815" v="1477" actId="1035"/>
          <ac:spMkLst>
            <pc:docMk/>
            <pc:sldMk cId="1536526050" sldId="515"/>
            <ac:spMk id="8" creationId="{6E2D9433-9431-74E8-33C8-D8BB7B3E0B92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0" creationId="{6D059208-8E72-7A46-9223-04F7DF55B846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1" creationId="{39FD93DF-6A32-EB52-E8AB-6F9D42BBFDD9}"/>
          </ac:spMkLst>
        </pc:spChg>
        <pc:spChg chg="add mod">
          <ac:chgData name="Richard Chalk" userId="287f8aa4f4de1d19" providerId="LiveId" clId="{0092D160-E96F-4E7A-85EE-0570A35094B3}" dt="2023-07-05T09:58:07.796" v="1409" actId="1035"/>
          <ac:spMkLst>
            <pc:docMk/>
            <pc:sldMk cId="1536526050" sldId="515"/>
            <ac:spMk id="12" creationId="{B8966ED9-7EDC-5176-5A09-5D401632278A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4" creationId="{75193581-11C5-8E44-1B35-4267536E34DE}"/>
          </ac:spMkLst>
        </pc:spChg>
        <pc:spChg chg="add mod">
          <ac:chgData name="Richard Chalk" userId="287f8aa4f4de1d19" providerId="LiveId" clId="{0092D160-E96F-4E7A-85EE-0570A35094B3}" dt="2023-07-05T12:12:32.975" v="2754" actId="1076"/>
          <ac:spMkLst>
            <pc:docMk/>
            <pc:sldMk cId="1536526050" sldId="515"/>
            <ac:spMk id="17" creationId="{59111A69-C7EA-52AB-B7D0-CBAE6E5FFF69}"/>
          </ac:spMkLst>
        </pc:spChg>
        <pc:picChg chg="add mod">
          <ac:chgData name="Richard Chalk" userId="287f8aa4f4de1d19" providerId="LiveId" clId="{0092D160-E96F-4E7A-85EE-0570A35094B3}" dt="2023-07-05T09:58:43.815" v="1477" actId="1035"/>
          <ac:picMkLst>
            <pc:docMk/>
            <pc:sldMk cId="1536526050" sldId="515"/>
            <ac:picMk id="9" creationId="{BB195F59-930A-8ADE-88B8-FD91653BDAC8}"/>
          </ac:picMkLst>
        </pc:picChg>
        <pc:picChg chg="del">
          <ac:chgData name="Richard Chalk" userId="287f8aa4f4de1d19" providerId="LiveId" clId="{0092D160-E96F-4E7A-85EE-0570A35094B3}" dt="2023-07-05T09:56:12.586" v="1371" actId="478"/>
          <ac:picMkLst>
            <pc:docMk/>
            <pc:sldMk cId="1536526050" sldId="515"/>
            <ac:picMk id="13" creationId="{1D09971C-01B0-812D-8573-AB06B8E6397A}"/>
          </ac:picMkLst>
        </pc:picChg>
        <pc:picChg chg="del">
          <ac:chgData name="Richard Chalk" userId="287f8aa4f4de1d19" providerId="LiveId" clId="{0092D160-E96F-4E7A-85EE-0570A35094B3}" dt="2023-07-05T09:55:28.381" v="1352" actId="478"/>
          <ac:picMkLst>
            <pc:docMk/>
            <pc:sldMk cId="1536526050" sldId="515"/>
            <ac:picMk id="15" creationId="{2E5F5AE9-15F0-45A2-EE1A-1AFCBDC6555B}"/>
          </ac:picMkLst>
        </pc:picChg>
        <pc:picChg chg="add mod">
          <ac:chgData name="Richard Chalk" userId="287f8aa4f4de1d19" providerId="LiveId" clId="{0092D160-E96F-4E7A-85EE-0570A35094B3}" dt="2023-07-05T09:59:14.797" v="1480" actId="1076"/>
          <ac:picMkLst>
            <pc:docMk/>
            <pc:sldMk cId="1536526050" sldId="515"/>
            <ac:picMk id="4098" creationId="{A8738526-4011-2AAC-D5FF-E1F6B78193B8}"/>
          </ac:picMkLst>
        </pc:picChg>
        <pc:picChg chg="add mod">
          <ac:chgData name="Richard Chalk" userId="287f8aa4f4de1d19" providerId="LiveId" clId="{0092D160-E96F-4E7A-85EE-0570A35094B3}" dt="2023-07-05T09:59:40.902" v="1520" actId="1038"/>
          <ac:picMkLst>
            <pc:docMk/>
            <pc:sldMk cId="1536526050" sldId="515"/>
            <ac:picMk id="4100" creationId="{78C332F3-5C0A-724C-D834-34E5C9C4701F}"/>
          </ac:picMkLst>
        </pc:picChg>
        <pc:picChg chg="add mod">
          <ac:chgData name="Richard Chalk" userId="287f8aa4f4de1d19" providerId="LiveId" clId="{0092D160-E96F-4E7A-85EE-0570A35094B3}" dt="2023-07-05T12:12:34.771" v="2755" actId="1076"/>
          <ac:picMkLst>
            <pc:docMk/>
            <pc:sldMk cId="1536526050" sldId="515"/>
            <ac:picMk id="4102" creationId="{9F0C2B60-3FD3-0F23-209C-1224A2A93D90}"/>
          </ac:picMkLst>
        </pc:picChg>
        <pc:cxnChg chg="del">
          <ac:chgData name="Richard Chalk" userId="287f8aa4f4de1d19" providerId="LiveId" clId="{0092D160-E96F-4E7A-85EE-0570A35094B3}" dt="2023-07-05T09:55:19.886" v="1350" actId="478"/>
          <ac:cxnSpMkLst>
            <pc:docMk/>
            <pc:sldMk cId="1536526050" sldId="515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0092D160-E96F-4E7A-85EE-0570A35094B3}" dt="2023-07-05T11:50:08.500" v="2139"/>
        <pc:sldMkLst>
          <pc:docMk/>
          <pc:sldMk cId="3727036933" sldId="516"/>
        </pc:sldMkLst>
        <pc:spChg chg="mod">
          <ac:chgData name="Richard Chalk" userId="287f8aa4f4de1d19" providerId="LiveId" clId="{0092D160-E96F-4E7A-85EE-0570A35094B3}" dt="2023-07-05T11:48:56.617" v="2138" actId="207"/>
          <ac:spMkLst>
            <pc:docMk/>
            <pc:sldMk cId="3727036933" sldId="516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10:00:06.625" v="1527" actId="20577"/>
          <ac:spMkLst>
            <pc:docMk/>
            <pc:sldMk cId="3727036933" sldId="516"/>
            <ac:spMk id="7" creationId="{EBD62573-4B50-EAD6-8C7E-C3AE6A9F45B4}"/>
          </ac:spMkLst>
        </pc:spChg>
        <pc:spChg chg="add del mod">
          <ac:chgData name="Richard Chalk" userId="287f8aa4f4de1d19" providerId="LiveId" clId="{0092D160-E96F-4E7A-85EE-0570A35094B3}" dt="2023-07-05T11:18:30.859" v="1612" actId="478"/>
          <ac:spMkLst>
            <pc:docMk/>
            <pc:sldMk cId="3727036933" sldId="516"/>
            <ac:spMk id="9" creationId="{61B831A1-04BC-84DF-D010-D724DD9D2463}"/>
          </ac:spMkLst>
        </pc:spChg>
        <pc:spChg chg="mod">
          <ac:chgData name="Richard Chalk" userId="287f8aa4f4de1d19" providerId="LiveId" clId="{0092D160-E96F-4E7A-85EE-0570A35094B3}" dt="2023-07-05T10:00:13.333" v="1534" actId="20577"/>
          <ac:spMkLst>
            <pc:docMk/>
            <pc:sldMk cId="3727036933" sldId="516"/>
            <ac:spMk id="12" creationId="{0F47BC57-5C51-0D45-F0AF-DF977E1D8B04}"/>
          </ac:spMkLst>
        </pc:spChg>
        <pc:picChg chg="add mod">
          <ac:chgData name="Richard Chalk" userId="287f8aa4f4de1d19" providerId="LiveId" clId="{0092D160-E96F-4E7A-85EE-0570A35094B3}" dt="2023-07-05T10:04:57.860" v="1610" actId="1076"/>
          <ac:picMkLst>
            <pc:docMk/>
            <pc:sldMk cId="3727036933" sldId="516"/>
            <ac:picMk id="3" creationId="{A78A0620-E6F9-BC1A-F1E5-E0D0E7E2B772}"/>
          </ac:picMkLst>
        </pc:picChg>
        <pc:picChg chg="del">
          <ac:chgData name="Richard Chalk" userId="287f8aa4f4de1d19" providerId="LiveId" clId="{0092D160-E96F-4E7A-85EE-0570A35094B3}" dt="2023-07-05T10:04:55.232" v="1608" actId="478"/>
          <ac:picMkLst>
            <pc:docMk/>
            <pc:sldMk cId="3727036933" sldId="516"/>
            <ac:picMk id="8" creationId="{4C17E691-7C63-24E6-2CBB-C50627E896F8}"/>
          </ac:picMkLst>
        </pc:picChg>
        <pc:picChg chg="del">
          <ac:chgData name="Richard Chalk" userId="287f8aa4f4de1d19" providerId="LiveId" clId="{0092D160-E96F-4E7A-85EE-0570A35094B3}" dt="2023-07-05T10:01:16.689" v="1561" actId="478"/>
          <ac:picMkLst>
            <pc:docMk/>
            <pc:sldMk cId="3727036933" sldId="516"/>
            <ac:picMk id="1026" creationId="{85228D4D-FFB3-1B61-67A3-8FAD4DCEB53B}"/>
          </ac:picMkLst>
        </pc:picChg>
        <pc:picChg chg="del">
          <ac:chgData name="Richard Chalk" userId="287f8aa4f4de1d19" providerId="LiveId" clId="{0092D160-E96F-4E7A-85EE-0570A35094B3}" dt="2023-07-05T10:01:37.633" v="1569" actId="478"/>
          <ac:picMkLst>
            <pc:docMk/>
            <pc:sldMk cId="3727036933" sldId="516"/>
            <ac:picMk id="1028" creationId="{B431607D-F466-05F5-D5FB-CA7C48071A3E}"/>
          </ac:picMkLst>
        </pc:picChg>
        <pc:picChg chg="del">
          <ac:chgData name="Richard Chalk" userId="287f8aa4f4de1d19" providerId="LiveId" clId="{0092D160-E96F-4E7A-85EE-0570A35094B3}" dt="2023-07-05T10:01:54.447" v="1573" actId="478"/>
          <ac:picMkLst>
            <pc:docMk/>
            <pc:sldMk cId="3727036933" sldId="516"/>
            <ac:picMk id="1030" creationId="{394CA845-8C43-5BBC-8F00-9EFC94614EBB}"/>
          </ac:picMkLst>
        </pc:picChg>
        <pc:picChg chg="add mod">
          <ac:chgData name="Richard Chalk" userId="287f8aa4f4de1d19" providerId="LiveId" clId="{0092D160-E96F-4E7A-85EE-0570A35094B3}" dt="2023-07-05T10:03:25.976" v="1591" actId="167"/>
          <ac:picMkLst>
            <pc:docMk/>
            <pc:sldMk cId="3727036933" sldId="516"/>
            <ac:picMk id="6146" creationId="{E8467F65-5A75-AC94-9752-587D7A7F4816}"/>
          </ac:picMkLst>
        </pc:picChg>
        <pc:picChg chg="add mod">
          <ac:chgData name="Richard Chalk" userId="287f8aa4f4de1d19" providerId="LiveId" clId="{0092D160-E96F-4E7A-85EE-0570A35094B3}" dt="2023-07-05T10:04:38.723" v="1606" actId="1076"/>
          <ac:picMkLst>
            <pc:docMk/>
            <pc:sldMk cId="3727036933" sldId="516"/>
            <ac:picMk id="6148" creationId="{58864DC8-EDBB-83FB-5E13-28DFFCED493D}"/>
          </ac:picMkLst>
        </pc:picChg>
        <pc:picChg chg="add del mod">
          <ac:chgData name="Richard Chalk" userId="287f8aa4f4de1d19" providerId="LiveId" clId="{0092D160-E96F-4E7A-85EE-0570A35094B3}" dt="2023-07-05T10:02:11.061" v="1580" actId="478"/>
          <ac:picMkLst>
            <pc:docMk/>
            <pc:sldMk cId="3727036933" sldId="516"/>
            <ac:picMk id="6150" creationId="{EA980BAB-F3B1-2B07-4728-C5B752770105}"/>
          </ac:picMkLst>
        </pc:picChg>
        <pc:picChg chg="add mod">
          <ac:chgData name="Richard Chalk" userId="287f8aa4f4de1d19" providerId="LiveId" clId="{0092D160-E96F-4E7A-85EE-0570A35094B3}" dt="2023-07-05T10:04:41.421" v="1607" actId="167"/>
          <ac:picMkLst>
            <pc:docMk/>
            <pc:sldMk cId="3727036933" sldId="516"/>
            <ac:picMk id="6152" creationId="{6FD94AB1-8DA1-A380-8181-F7892E15942F}"/>
          </ac:picMkLst>
        </pc:picChg>
        <pc:picChg chg="add del">
          <ac:chgData name="Richard Chalk" userId="287f8aa4f4de1d19" providerId="LiveId" clId="{0092D160-E96F-4E7A-85EE-0570A35094B3}" dt="2023-07-05T10:02:30.274" v="1582" actId="478"/>
          <ac:picMkLst>
            <pc:docMk/>
            <pc:sldMk cId="3727036933" sldId="516"/>
            <ac:picMk id="6154" creationId="{82267C79-0841-7DBA-924F-FDBB755CCAA5}"/>
          </ac:picMkLst>
        </pc:picChg>
        <pc:picChg chg="add del mod">
          <ac:chgData name="Richard Chalk" userId="287f8aa4f4de1d19" providerId="LiveId" clId="{0092D160-E96F-4E7A-85EE-0570A35094B3}" dt="2023-07-05T10:03:13.222" v="1586" actId="478"/>
          <ac:picMkLst>
            <pc:docMk/>
            <pc:sldMk cId="3727036933" sldId="516"/>
            <ac:picMk id="6156" creationId="{1ECBECD5-C71F-D3ED-18F9-117D3BFF2B8B}"/>
          </ac:picMkLst>
        </pc:picChg>
        <pc:picChg chg="add mod">
          <ac:chgData name="Richard Chalk" userId="287f8aa4f4de1d19" providerId="LiveId" clId="{0092D160-E96F-4E7A-85EE-0570A35094B3}" dt="2023-07-05T10:03:57.819" v="1597" actId="1076"/>
          <ac:picMkLst>
            <pc:docMk/>
            <pc:sldMk cId="3727036933" sldId="516"/>
            <ac:picMk id="6158" creationId="{D0D0F5D9-E089-6829-6E34-488DAB23E6A0}"/>
          </ac:picMkLst>
        </pc:picChg>
      </pc:sldChg>
      <pc:sldChg chg="addSp delSp modSp add mod">
        <pc:chgData name="Richard Chalk" userId="287f8aa4f4de1d19" providerId="LiveId" clId="{0092D160-E96F-4E7A-85EE-0570A35094B3}" dt="2023-07-05T12:26:41.941" v="3252" actId="1035"/>
        <pc:sldMkLst>
          <pc:docMk/>
          <pc:sldMk cId="1188041564" sldId="517"/>
        </pc:sldMkLst>
        <pc:spChg chg="mod">
          <ac:chgData name="Richard Chalk" userId="287f8aa4f4de1d19" providerId="LiveId" clId="{0092D160-E96F-4E7A-85EE-0570A35094B3}" dt="2023-07-05T12:26:31.108" v="3243" actId="20577"/>
          <ac:spMkLst>
            <pc:docMk/>
            <pc:sldMk cId="1188041564" sldId="517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12:13:14.956" v="2758" actId="1076"/>
          <ac:spMkLst>
            <pc:docMk/>
            <pc:sldMk cId="1188041564" sldId="517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10:00:55.484" v="1560" actId="20577"/>
          <ac:spMkLst>
            <pc:docMk/>
            <pc:sldMk cId="1188041564" sldId="517"/>
            <ac:spMk id="7" creationId="{EBD62573-4B50-EAD6-8C7E-C3AE6A9F45B4}"/>
          </ac:spMkLst>
        </pc:spChg>
        <pc:spChg chg="add del">
          <ac:chgData name="Richard Chalk" userId="287f8aa4f4de1d19" providerId="LiveId" clId="{0092D160-E96F-4E7A-85EE-0570A35094B3}" dt="2023-07-05T11:50:21.925" v="2140" actId="478"/>
          <ac:spMkLst>
            <pc:docMk/>
            <pc:sldMk cId="1188041564" sldId="517"/>
            <ac:spMk id="8" creationId="{825E9CAD-9A96-9D74-2954-CBDE94B16FEE}"/>
          </ac:spMkLst>
        </pc:spChg>
        <pc:spChg chg="mod">
          <ac:chgData name="Richard Chalk" userId="287f8aa4f4de1d19" providerId="LiveId" clId="{0092D160-E96F-4E7A-85EE-0570A35094B3}" dt="2023-07-05T12:13:22.594" v="2785" actId="14100"/>
          <ac:spMkLst>
            <pc:docMk/>
            <pc:sldMk cId="1188041564" sldId="517"/>
            <ac:spMk id="10" creationId="{6D059208-8E72-7A46-9223-04F7DF55B846}"/>
          </ac:spMkLst>
        </pc:spChg>
        <pc:spChg chg="del">
          <ac:chgData name="Richard Chalk" userId="287f8aa4f4de1d19" providerId="LiveId" clId="{0092D160-E96F-4E7A-85EE-0570A35094B3}" dt="2023-07-05T11:59:36.504" v="2431" actId="478"/>
          <ac:spMkLst>
            <pc:docMk/>
            <pc:sldMk cId="1188041564" sldId="517"/>
            <ac:spMk id="11" creationId="{39FD93DF-6A32-EB52-E8AB-6F9D42BBFDD9}"/>
          </ac:spMkLst>
        </pc:spChg>
        <pc:spChg chg="add mod">
          <ac:chgData name="Richard Chalk" userId="287f8aa4f4de1d19" providerId="LiveId" clId="{0092D160-E96F-4E7A-85EE-0570A35094B3}" dt="2023-07-05T12:08:00.433" v="2733" actId="207"/>
          <ac:spMkLst>
            <pc:docMk/>
            <pc:sldMk cId="1188041564" sldId="517"/>
            <ac:spMk id="12" creationId="{A54E1BB9-FCE4-1041-DDB4-BFDACF39104D}"/>
          </ac:spMkLst>
        </pc:spChg>
        <pc:spChg chg="mod">
          <ac:chgData name="Richard Chalk" userId="287f8aa4f4de1d19" providerId="LiveId" clId="{0092D160-E96F-4E7A-85EE-0570A35094B3}" dt="2023-07-05T12:00:59.252" v="2659" actId="1036"/>
          <ac:spMkLst>
            <pc:docMk/>
            <pc:sldMk cId="1188041564" sldId="517"/>
            <ac:spMk id="14" creationId="{75193581-11C5-8E44-1B35-4267536E34DE}"/>
          </ac:spMkLst>
        </pc:spChg>
        <pc:picChg chg="add mod">
          <ac:chgData name="Richard Chalk" userId="287f8aa4f4de1d19" providerId="LiveId" clId="{0092D160-E96F-4E7A-85EE-0570A35094B3}" dt="2023-07-05T12:00:01.050" v="2443" actId="1036"/>
          <ac:picMkLst>
            <pc:docMk/>
            <pc:sldMk cId="1188041564" sldId="517"/>
            <ac:picMk id="9" creationId="{F7BF4C22-CC3D-51B4-3113-09B94234DE54}"/>
          </ac:picMkLst>
        </pc:picChg>
        <pc:picChg chg="mod">
          <ac:chgData name="Richard Chalk" userId="287f8aa4f4de1d19" providerId="LiveId" clId="{0092D160-E96F-4E7A-85EE-0570A35094B3}" dt="2023-07-05T11:59:50.575" v="2434" actId="1076"/>
          <ac:picMkLst>
            <pc:docMk/>
            <pc:sldMk cId="1188041564" sldId="517"/>
            <ac:picMk id="13" creationId="{1D09971C-01B0-812D-8573-AB06B8E6397A}"/>
          </ac:picMkLst>
        </pc:picChg>
        <pc:picChg chg="mod">
          <ac:chgData name="Richard Chalk" userId="287f8aa4f4de1d19" providerId="LiveId" clId="{0092D160-E96F-4E7A-85EE-0570A35094B3}" dt="2023-07-05T12:00:59.252" v="2659" actId="1036"/>
          <ac:picMkLst>
            <pc:docMk/>
            <pc:sldMk cId="1188041564" sldId="517"/>
            <ac:picMk id="15" creationId="{2E5F5AE9-15F0-45A2-EE1A-1AFCBDC6555B}"/>
          </ac:picMkLst>
        </pc:picChg>
        <pc:picChg chg="add mod">
          <ac:chgData name="Richard Chalk" userId="287f8aa4f4de1d19" providerId="LiveId" clId="{0092D160-E96F-4E7A-85EE-0570A35094B3}" dt="2023-07-05T12:26:41.941" v="3252" actId="1035"/>
          <ac:picMkLst>
            <pc:docMk/>
            <pc:sldMk cId="1188041564" sldId="517"/>
            <ac:picMk id="18" creationId="{A3EAD3D5-E715-F0FF-1B17-DB3ABC8ACC6E}"/>
          </ac:picMkLst>
        </pc:picChg>
        <pc:cxnChg chg="del">
          <ac:chgData name="Richard Chalk" userId="287f8aa4f4de1d19" providerId="LiveId" clId="{0092D160-E96F-4E7A-85EE-0570A35094B3}" dt="2023-07-05T11:58:13.968" v="2263" actId="478"/>
          <ac:cxnSpMkLst>
            <pc:docMk/>
            <pc:sldMk cId="1188041564" sldId="517"/>
            <ac:cxnSpMk id="4" creationId="{8E10E644-46F5-F891-B4EC-377F5D56B5D8}"/>
          </ac:cxnSpMkLst>
        </pc:cxnChg>
        <pc:cxnChg chg="add mod">
          <ac:chgData name="Richard Chalk" userId="287f8aa4f4de1d19" providerId="LiveId" clId="{0092D160-E96F-4E7A-85EE-0570A35094B3}" dt="2023-07-05T12:01:12.905" v="2686" actId="1036"/>
          <ac:cxnSpMkLst>
            <pc:docMk/>
            <pc:sldMk cId="1188041564" sldId="517"/>
            <ac:cxnSpMk id="16" creationId="{DBE9179F-4ED7-0485-EB49-E7F7EA4B1529}"/>
          </ac:cxnSpMkLst>
        </pc:cxnChg>
      </pc:sldChg>
      <pc:sldChg chg="addSp delSp modSp add mod modNotesTx">
        <pc:chgData name="Richard Chalk" userId="287f8aa4f4de1d19" providerId="LiveId" clId="{0092D160-E96F-4E7A-85EE-0570A35094B3}" dt="2023-07-05T12:27:52.915" v="3356" actId="20577"/>
        <pc:sldMkLst>
          <pc:docMk/>
          <pc:sldMk cId="1905608281" sldId="518"/>
        </pc:sldMkLst>
        <pc:spChg chg="mod ord">
          <ac:chgData name="Richard Chalk" userId="287f8aa4f4de1d19" providerId="LiveId" clId="{0092D160-E96F-4E7A-85EE-0570A35094B3}" dt="2023-07-05T12:24:34.523" v="3185" actId="20577"/>
          <ac:spMkLst>
            <pc:docMk/>
            <pc:sldMk cId="1905608281" sldId="518"/>
            <ac:spMk id="2" creationId="{2CED0939-2445-F1A3-21AE-0A535344DD5D}"/>
          </ac:spMkLst>
        </pc:spChg>
        <pc:spChg chg="del">
          <ac:chgData name="Richard Chalk" userId="287f8aa4f4de1d19" providerId="LiveId" clId="{0092D160-E96F-4E7A-85EE-0570A35094B3}" dt="2023-07-05T12:15:26.331" v="2804" actId="478"/>
          <ac:spMkLst>
            <pc:docMk/>
            <pc:sldMk cId="1905608281" sldId="518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12:13:47.306" v="2801" actId="20577"/>
          <ac:spMkLst>
            <pc:docMk/>
            <pc:sldMk cId="1905608281" sldId="518"/>
            <ac:spMk id="7" creationId="{EBD62573-4B50-EAD6-8C7E-C3AE6A9F45B4}"/>
          </ac:spMkLst>
        </pc:spChg>
        <pc:picChg chg="add mod">
          <ac:chgData name="Richard Chalk" userId="287f8aa4f4de1d19" providerId="LiveId" clId="{0092D160-E96F-4E7A-85EE-0570A35094B3}" dt="2023-07-05T12:21:10.442" v="2933" actId="1076"/>
          <ac:picMkLst>
            <pc:docMk/>
            <pc:sldMk cId="1905608281" sldId="518"/>
            <ac:picMk id="8" creationId="{D70BA4B3-9483-EBE5-EE6B-A2D1D808BA3F}"/>
          </ac:picMkLst>
        </pc:picChg>
        <pc:picChg chg="add mod">
          <ac:chgData name="Richard Chalk" userId="287f8aa4f4de1d19" providerId="LiveId" clId="{0092D160-E96F-4E7A-85EE-0570A35094B3}" dt="2023-07-05T12:21:18.680" v="3062" actId="1037"/>
          <ac:picMkLst>
            <pc:docMk/>
            <pc:sldMk cId="1905608281" sldId="518"/>
            <ac:picMk id="9" creationId="{1BF9A6AA-83B3-3FA0-AE0D-67C12170726F}"/>
          </ac:picMkLst>
        </pc:picChg>
        <pc:picChg chg="add mod">
          <ac:chgData name="Richard Chalk" userId="287f8aa4f4de1d19" providerId="LiveId" clId="{0092D160-E96F-4E7A-85EE-0570A35094B3}" dt="2023-07-05T12:23:59.988" v="3130" actId="1036"/>
          <ac:picMkLst>
            <pc:docMk/>
            <pc:sldMk cId="1905608281" sldId="518"/>
            <ac:picMk id="10" creationId="{8F6FF5DC-AB42-FC2A-6ADF-17D43DBF19AD}"/>
          </ac:picMkLst>
        </pc:picChg>
        <pc:picChg chg="add mod">
          <ac:chgData name="Richard Chalk" userId="287f8aa4f4de1d19" providerId="LiveId" clId="{0092D160-E96F-4E7A-85EE-0570A35094B3}" dt="2023-07-05T12:27:19.125" v="3256" actId="1076"/>
          <ac:picMkLst>
            <pc:docMk/>
            <pc:sldMk cId="1905608281" sldId="518"/>
            <ac:picMk id="11" creationId="{0FC5F0CB-C675-8B69-1E7D-BB9FE67056CB}"/>
          </ac:picMkLst>
        </pc:picChg>
        <pc:picChg chg="add mod">
          <ac:chgData name="Richard Chalk" userId="287f8aa4f4de1d19" providerId="LiveId" clId="{0092D160-E96F-4E7A-85EE-0570A35094B3}" dt="2023-07-05T12:27:23.364" v="3258" actId="1076"/>
          <ac:picMkLst>
            <pc:docMk/>
            <pc:sldMk cId="1905608281" sldId="518"/>
            <ac:picMk id="12" creationId="{95057E6F-2977-8A17-5930-6E369C34C08F}"/>
          </ac:picMkLst>
        </pc:picChg>
        <pc:picChg chg="del">
          <ac:chgData name="Richard Chalk" userId="287f8aa4f4de1d19" providerId="LiveId" clId="{0092D160-E96F-4E7A-85EE-0570A35094B3}" dt="2023-07-05T12:15:37.070" v="2808" actId="478"/>
          <ac:picMkLst>
            <pc:docMk/>
            <pc:sldMk cId="1905608281" sldId="518"/>
            <ac:picMk id="1026" creationId="{2A8C079E-E67A-AA02-F467-278EC680069E}"/>
          </ac:picMkLst>
        </pc:picChg>
        <pc:cxnChg chg="del">
          <ac:chgData name="Richard Chalk" userId="287f8aa4f4de1d19" providerId="LiveId" clId="{0092D160-E96F-4E7A-85EE-0570A35094B3}" dt="2023-07-05T12:15:28.274" v="2805" actId="478"/>
          <ac:cxnSpMkLst>
            <pc:docMk/>
            <pc:sldMk cId="1905608281" sldId="518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2AD64E2E-7881-447F-AFE5-5127ACB40255}"/>
    <pc:docChg chg="undo custSel addSld delSld modSld sldOrd">
      <pc:chgData name="Richard Chalk" userId="287f8aa4f4de1d19" providerId="LiveId" clId="{2AD64E2E-7881-447F-AFE5-5127ACB40255}" dt="2023-05-26T09:00:53.060" v="3039" actId="20577"/>
      <pc:docMkLst>
        <pc:docMk/>
      </pc:docMkLst>
      <pc:sldChg chg="addSp delSp modSp mod modNotesTx">
        <pc:chgData name="Richard Chalk" userId="287f8aa4f4de1d19" providerId="LiveId" clId="{2AD64E2E-7881-447F-AFE5-5127ACB40255}" dt="2023-05-26T05:28:52.051" v="759" actId="207"/>
        <pc:sldMkLst>
          <pc:docMk/>
          <pc:sldMk cId="0" sldId="299"/>
        </pc:sldMkLst>
        <pc:spChg chg="del">
          <ac:chgData name="Richard Chalk" userId="287f8aa4f4de1d19" providerId="LiveId" clId="{2AD64E2E-7881-447F-AFE5-5127ACB40255}" dt="2023-05-26T05:09:06.030" v="6" actId="478"/>
          <ac:spMkLst>
            <pc:docMk/>
            <pc:sldMk cId="0" sldId="299"/>
            <ac:spMk id="3" creationId="{D6DC73C4-C35F-1C67-C767-6A580F7E3DEA}"/>
          </ac:spMkLst>
        </pc:spChg>
        <pc:spChg chg="add mod">
          <ac:chgData name="Richard Chalk" userId="287f8aa4f4de1d19" providerId="LiveId" clId="{2AD64E2E-7881-447F-AFE5-5127ACB40255}" dt="2023-05-26T05:14:00.382" v="258" actId="1036"/>
          <ac:spMkLst>
            <pc:docMk/>
            <pc:sldMk cId="0" sldId="299"/>
            <ac:spMk id="8" creationId="{ED4034BF-9681-112F-0FAB-73923168F7F7}"/>
          </ac:spMkLst>
        </pc:spChg>
        <pc:spChg chg="add mod">
          <ac:chgData name="Richard Chalk" userId="287f8aa4f4de1d19" providerId="LiveId" clId="{2AD64E2E-7881-447F-AFE5-5127ACB40255}" dt="2023-05-26T05:14:26.160" v="262" actId="14100"/>
          <ac:spMkLst>
            <pc:docMk/>
            <pc:sldMk cId="0" sldId="299"/>
            <ac:spMk id="9" creationId="{CCEA4855-3742-0F67-41FF-2E633499E6F3}"/>
          </ac:spMkLst>
        </pc:spChg>
        <pc:spChg chg="add mod">
          <ac:chgData name="Richard Chalk" userId="287f8aa4f4de1d19" providerId="LiveId" clId="{2AD64E2E-7881-447F-AFE5-5127ACB40255}" dt="2023-05-26T05:28:52.051" v="759" actId="207"/>
          <ac:spMkLst>
            <pc:docMk/>
            <pc:sldMk cId="0" sldId="299"/>
            <ac:spMk id="10" creationId="{4954C17A-179C-416C-29F4-C3A75547DF4E}"/>
          </ac:spMkLst>
        </pc:spChg>
        <pc:spChg chg="add mod">
          <ac:chgData name="Richard Chalk" userId="287f8aa4f4de1d19" providerId="LiveId" clId="{2AD64E2E-7881-447F-AFE5-5127ACB40255}" dt="2023-05-26T05:27:31.333" v="622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AD64E2E-7881-447F-AFE5-5127ACB40255}" dt="2023-05-26T05:18:20.341" v="307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AD64E2E-7881-447F-AFE5-5127ACB40255}" dt="2023-05-26T05:09:17.006" v="9" actId="478"/>
          <ac:picMkLst>
            <pc:docMk/>
            <pc:sldMk cId="0" sldId="299"/>
            <ac:picMk id="2" creationId="{FE623C67-055F-0D15-5B2E-48CC94E51778}"/>
          </ac:picMkLst>
        </pc:picChg>
        <pc:picChg chg="del">
          <ac:chgData name="Richard Chalk" userId="287f8aa4f4de1d19" providerId="LiveId" clId="{2AD64E2E-7881-447F-AFE5-5127ACB40255}" dt="2023-05-26T05:09:06.030" v="6" actId="478"/>
          <ac:picMkLst>
            <pc:docMk/>
            <pc:sldMk cId="0" sldId="299"/>
            <ac:picMk id="7" creationId="{7C1D91D3-19D0-F9D7-6DF3-429A8B706C56}"/>
          </ac:picMkLst>
        </pc:picChg>
        <pc:picChg chg="add mod">
          <ac:chgData name="Richard Chalk" userId="287f8aa4f4de1d19" providerId="LiveId" clId="{2AD64E2E-7881-447F-AFE5-5127ACB40255}" dt="2023-05-26T05:18:33.885" v="309" actId="1076"/>
          <ac:picMkLst>
            <pc:docMk/>
            <pc:sldMk cId="0" sldId="299"/>
            <ac:picMk id="11" creationId="{34BE43FA-7C45-A149-7F08-7DEC314E6BF4}"/>
          </ac:picMkLst>
        </pc:picChg>
        <pc:picChg chg="add mod">
          <ac:chgData name="Richard Chalk" userId="287f8aa4f4de1d19" providerId="LiveId" clId="{2AD64E2E-7881-447F-AFE5-5127ACB40255}" dt="2023-05-26T05:13:54.605" v="218" actId="167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AD64E2E-7881-447F-AFE5-5127ACB40255}" dt="2023-05-24T05:27:36.409" v="5" actId="20577"/>
        <pc:sldMkLst>
          <pc:docMk/>
          <pc:sldMk cId="3213385662" sldId="309"/>
        </pc:sldMkLst>
        <pc:spChg chg="mod">
          <ac:chgData name="Richard Chalk" userId="287f8aa4f4de1d19" providerId="LiveId" clId="{2AD64E2E-7881-447F-AFE5-5127ACB40255}" dt="2023-05-24T05:27:36.409" v="5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2AD64E2E-7881-447F-AFE5-5127ACB40255}" dt="2023-05-26T08:10:48.945" v="1194" actId="1582"/>
        <pc:sldMkLst>
          <pc:docMk/>
          <pc:sldMk cId="2636729480" sldId="330"/>
        </pc:sldMkLst>
        <pc:spChg chg="add mod">
          <ac:chgData name="Richard Chalk" userId="287f8aa4f4de1d19" providerId="LiveId" clId="{2AD64E2E-7881-447F-AFE5-5127ACB40255}" dt="2023-05-26T05:20:24.786" v="382" actId="113"/>
          <ac:spMkLst>
            <pc:docMk/>
            <pc:sldMk cId="2636729480" sldId="33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15:14.432" v="267" actId="20577"/>
          <ac:spMkLst>
            <pc:docMk/>
            <pc:sldMk cId="2636729480" sldId="330"/>
            <ac:spMk id="4" creationId="{4771B46A-233B-C554-9461-6E930E187917}"/>
          </ac:spMkLst>
        </pc:spChg>
        <pc:spChg chg="add mod">
          <ac:chgData name="Richard Chalk" userId="287f8aa4f4de1d19" providerId="LiveId" clId="{2AD64E2E-7881-447F-AFE5-5127ACB40255}" dt="2023-05-26T05:17:46.924" v="304" actId="1076"/>
          <ac:spMkLst>
            <pc:docMk/>
            <pc:sldMk cId="2636729480" sldId="330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5:15:17.842" v="268" actId="478"/>
          <ac:spMkLst>
            <pc:docMk/>
            <pc:sldMk cId="2636729480" sldId="330"/>
            <ac:spMk id="658" creationId="{00000000-0000-0000-0000-000000000000}"/>
          </ac:spMkLst>
        </pc:spChg>
        <pc:cxnChg chg="add mod">
          <ac:chgData name="Richard Chalk" userId="287f8aa4f4de1d19" providerId="LiveId" clId="{2AD64E2E-7881-447F-AFE5-5127ACB40255}" dt="2023-05-26T08:10:48.945" v="1194" actId="1582"/>
          <ac:cxnSpMkLst>
            <pc:docMk/>
            <pc:sldMk cId="2636729480" sldId="330"/>
            <ac:cxnSpMk id="10" creationId="{A043E28A-CA45-7CCE-FEA1-6A62C205E1A1}"/>
          </ac:cxnSpMkLst>
        </pc:cxn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742752064" sldId="332"/>
        </pc:sldMkLst>
      </pc:sldChg>
      <pc:sldChg chg="delSp del">
        <pc:chgData name="Richard Chalk" userId="287f8aa4f4de1d19" providerId="LiveId" clId="{2AD64E2E-7881-447F-AFE5-5127ACB40255}" dt="2023-05-26T05:28:59.536" v="760" actId="47"/>
        <pc:sldMkLst>
          <pc:docMk/>
          <pc:sldMk cId="3088392065" sldId="333"/>
        </pc:sldMkLst>
        <pc:spChg chg="del">
          <ac:chgData name="Richard Chalk" userId="287f8aa4f4de1d19" providerId="LiveId" clId="{2AD64E2E-7881-447F-AFE5-5127ACB40255}" dt="2023-05-26T05:27:10.081" v="620" actId="478"/>
          <ac:spMkLst>
            <pc:docMk/>
            <pc:sldMk cId="3088392065" sldId="333"/>
            <ac:spMk id="7" creationId="{7414A13A-65D0-B7D1-E503-EEF9E84FB25E}"/>
          </ac:spMkLst>
        </pc:spChg>
        <pc:picChg chg="del">
          <ac:chgData name="Richard Chalk" userId="287f8aa4f4de1d19" providerId="LiveId" clId="{2AD64E2E-7881-447F-AFE5-5127ACB40255}" dt="2023-05-26T05:27:10.081" v="620" actId="478"/>
          <ac:picMkLst>
            <pc:docMk/>
            <pc:sldMk cId="3088392065" sldId="333"/>
            <ac:picMk id="1026" creationId="{593DE792-5A7C-7AC4-D646-A3669933DB6E}"/>
          </ac:picMkLst>
        </pc:pic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965548167" sldId="334"/>
        </pc:sldMkLst>
      </pc:sldChg>
      <pc:sldChg chg="addSp delSp modSp add mod modNotesTx">
        <pc:chgData name="Richard Chalk" userId="287f8aa4f4de1d19" providerId="LiveId" clId="{2AD64E2E-7881-447F-AFE5-5127ACB40255}" dt="2023-05-26T05:30:01.847" v="771" actId="20577"/>
        <pc:sldMkLst>
          <pc:docMk/>
          <pc:sldMk cId="736325870" sldId="335"/>
        </pc:sldMkLst>
        <pc:spChg chg="mod">
          <ac:chgData name="Richard Chalk" userId="287f8aa4f4de1d19" providerId="LiveId" clId="{2AD64E2E-7881-447F-AFE5-5127ACB40255}" dt="2023-05-26T05:25:50.125" v="615" actId="113"/>
          <ac:spMkLst>
            <pc:docMk/>
            <pc:sldMk cId="736325870" sldId="335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22:27.342" v="418" actId="20577"/>
          <ac:spMkLst>
            <pc:docMk/>
            <pc:sldMk cId="736325870" sldId="335"/>
            <ac:spMk id="4" creationId="{4771B46A-233B-C554-9461-6E930E187917}"/>
          </ac:spMkLst>
        </pc:spChg>
        <pc:spChg chg="del">
          <ac:chgData name="Richard Chalk" userId="287f8aa4f4de1d19" providerId="LiveId" clId="{2AD64E2E-7881-447F-AFE5-5127ACB40255}" dt="2023-05-26T05:24:00.820" v="419" actId="478"/>
          <ac:spMkLst>
            <pc:docMk/>
            <pc:sldMk cId="736325870" sldId="335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27:56.199" v="710" actId="1035"/>
          <ac:spMkLst>
            <pc:docMk/>
            <pc:sldMk cId="736325870" sldId="335"/>
            <ac:spMk id="9" creationId="{8707FB91-5FBF-E47D-71AA-22B9B4C5BC4E}"/>
          </ac:spMkLst>
        </pc:spChg>
        <pc:picChg chg="add mod">
          <ac:chgData name="Richard Chalk" userId="287f8aa4f4de1d19" providerId="LiveId" clId="{2AD64E2E-7881-447F-AFE5-5127ACB40255}" dt="2023-05-26T05:27:50.049" v="684" actId="1035"/>
          <ac:picMkLst>
            <pc:docMk/>
            <pc:sldMk cId="736325870" sldId="335"/>
            <ac:picMk id="2050" creationId="{F2D0956E-3E5C-CAB4-F542-236F1E657BE0}"/>
          </ac:picMkLst>
        </pc:picChg>
      </pc:sldChg>
      <pc:sldChg chg="addSp modSp add mod modNotesTx">
        <pc:chgData name="Richard Chalk" userId="287f8aa4f4de1d19" providerId="LiveId" clId="{2AD64E2E-7881-447F-AFE5-5127ACB40255}" dt="2023-05-26T05:37:10.168" v="1005" actId="1035"/>
        <pc:sldMkLst>
          <pc:docMk/>
          <pc:sldMk cId="3796371140" sldId="336"/>
        </pc:sldMkLst>
        <pc:spChg chg="mod">
          <ac:chgData name="Richard Chalk" userId="287f8aa4f4de1d19" providerId="LiveId" clId="{2AD64E2E-7881-447F-AFE5-5127ACB40255}" dt="2023-05-26T05:34:50.888" v="915" actId="14100"/>
          <ac:spMkLst>
            <pc:docMk/>
            <pc:sldMk cId="3796371140" sldId="336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5:35:20.981" v="917" actId="21"/>
          <ac:spMkLst>
            <pc:docMk/>
            <pc:sldMk cId="3796371140" sldId="336"/>
            <ac:spMk id="3" creationId="{0CD579ED-09AE-891F-2ADE-658AB4320FFD}"/>
          </ac:spMkLst>
        </pc:spChg>
        <pc:spChg chg="mod">
          <ac:chgData name="Richard Chalk" userId="287f8aa4f4de1d19" providerId="LiveId" clId="{2AD64E2E-7881-447F-AFE5-5127ACB40255}" dt="2023-05-26T05:30:20.414" v="775" actId="20577"/>
          <ac:spMkLst>
            <pc:docMk/>
            <pc:sldMk cId="3796371140" sldId="336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5:34:17.003" v="830" actId="1036"/>
          <ac:spMkLst>
            <pc:docMk/>
            <pc:sldMk cId="3796371140" sldId="336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36:07.641" v="937" actId="113"/>
          <ac:spMkLst>
            <pc:docMk/>
            <pc:sldMk cId="3796371140" sldId="336"/>
            <ac:spMk id="9" creationId="{DD501700-C547-6C53-1555-8DB23CAFE7F3}"/>
          </ac:spMkLst>
        </pc:spChg>
        <pc:spChg chg="add mod">
          <ac:chgData name="Richard Chalk" userId="287f8aa4f4de1d19" providerId="LiveId" clId="{2AD64E2E-7881-447F-AFE5-5127ACB40255}" dt="2023-05-26T05:36:32.452" v="940" actId="1036"/>
          <ac:spMkLst>
            <pc:docMk/>
            <pc:sldMk cId="3796371140" sldId="336"/>
            <ac:spMk id="11" creationId="{8EDEA8CE-9044-6434-5E4B-1716E5E7A266}"/>
          </ac:spMkLst>
        </pc:spChg>
        <pc:spChg chg="add mod">
          <ac:chgData name="Richard Chalk" userId="287f8aa4f4de1d19" providerId="LiveId" clId="{2AD64E2E-7881-447F-AFE5-5127ACB40255}" dt="2023-05-26T05:37:10.168" v="1005" actId="1035"/>
          <ac:spMkLst>
            <pc:docMk/>
            <pc:sldMk cId="3796371140" sldId="336"/>
            <ac:spMk id="12" creationId="{E844AC98-7879-3A16-FF54-353B403564F3}"/>
          </ac:spMkLst>
        </pc:spChg>
        <pc:picChg chg="add mod">
          <ac:chgData name="Richard Chalk" userId="287f8aa4f4de1d19" providerId="LiveId" clId="{2AD64E2E-7881-447F-AFE5-5127ACB40255}" dt="2023-05-26T05:36:02.295" v="935" actId="1076"/>
          <ac:picMkLst>
            <pc:docMk/>
            <pc:sldMk cId="3796371140" sldId="336"/>
            <ac:picMk id="10" creationId="{8460D479-1E99-45BB-5B30-B7AF39BF93C7}"/>
          </ac:picMkLst>
        </pc:picChg>
        <pc:picChg chg="add mod">
          <ac:chgData name="Richard Chalk" userId="287f8aa4f4de1d19" providerId="LiveId" clId="{2AD64E2E-7881-447F-AFE5-5127ACB40255}" dt="2023-05-26T05:37:10.168" v="1005" actId="1035"/>
          <ac:picMkLst>
            <pc:docMk/>
            <pc:sldMk cId="3796371140" sldId="336"/>
            <ac:picMk id="13" creationId="{52E4C39B-897E-A213-2D9B-47CEB5EB987E}"/>
          </ac:picMkLst>
        </pc:picChg>
      </pc:sldChg>
      <pc:sldChg chg="addSp modSp add mod ord modNotesTx">
        <pc:chgData name="Richard Chalk" userId="287f8aa4f4de1d19" providerId="LiveId" clId="{2AD64E2E-7881-447F-AFE5-5127ACB40255}" dt="2023-05-26T08:15:58.920" v="1614" actId="20577"/>
        <pc:sldMkLst>
          <pc:docMk/>
          <pc:sldMk cId="1961463139" sldId="337"/>
        </pc:sldMkLst>
        <pc:spChg chg="mod">
          <ac:chgData name="Richard Chalk" userId="287f8aa4f4de1d19" providerId="LiveId" clId="{2AD64E2E-7881-447F-AFE5-5127ACB40255}" dt="2023-05-26T08:14:09.309" v="1606" actId="14100"/>
          <ac:spMkLst>
            <pc:docMk/>
            <pc:sldMk cId="1961463139" sldId="337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8:10:15.182" v="1153" actId="14100"/>
          <ac:spMkLst>
            <pc:docMk/>
            <pc:sldMk cId="1961463139" sldId="337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07:20.429" v="1013" actId="20577"/>
          <ac:spMkLst>
            <pc:docMk/>
            <pc:sldMk cId="1961463139" sldId="337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1:18.270" v="1215" actId="20577"/>
          <ac:spMkLst>
            <pc:docMk/>
            <pc:sldMk cId="1961463139" sldId="337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8:11:36.974" v="1219" actId="1582"/>
          <ac:spMkLst>
            <pc:docMk/>
            <pc:sldMk cId="1961463139" sldId="337"/>
            <ac:spMk id="10" creationId="{F017FA0B-BF92-BD10-2F3A-F2A9520A5661}"/>
          </ac:spMkLst>
        </pc:spChg>
        <pc:spChg chg="add mod">
          <ac:chgData name="Richard Chalk" userId="287f8aa4f4de1d19" providerId="LiveId" clId="{2AD64E2E-7881-447F-AFE5-5127ACB40255}" dt="2023-05-26T08:11:45.632" v="1266" actId="14100"/>
          <ac:spMkLst>
            <pc:docMk/>
            <pc:sldMk cId="1961463139" sldId="337"/>
            <ac:spMk id="11" creationId="{51CE8298-8659-51E8-55A3-74F967004572}"/>
          </ac:spMkLst>
        </pc:spChg>
        <pc:spChg chg="add mod">
          <ac:chgData name="Richard Chalk" userId="287f8aa4f4de1d19" providerId="LiveId" clId="{2AD64E2E-7881-447F-AFE5-5127ACB40255}" dt="2023-05-26T08:11:58.333" v="1336" actId="14100"/>
          <ac:spMkLst>
            <pc:docMk/>
            <pc:sldMk cId="1961463139" sldId="337"/>
            <ac:spMk id="12" creationId="{B9F34C64-F449-0610-D3A1-008D041A8E22}"/>
          </ac:spMkLst>
        </pc:spChg>
        <pc:spChg chg="add mod">
          <ac:chgData name="Richard Chalk" userId="287f8aa4f4de1d19" providerId="LiveId" clId="{2AD64E2E-7881-447F-AFE5-5127ACB40255}" dt="2023-05-26T08:13:06.861" v="1479" actId="207"/>
          <ac:spMkLst>
            <pc:docMk/>
            <pc:sldMk cId="1961463139" sldId="337"/>
            <ac:spMk id="13" creationId="{4F16204D-483A-6EB5-51D3-6044B34884C4}"/>
          </ac:spMkLst>
        </pc:spChg>
        <pc:spChg chg="add mod">
          <ac:chgData name="Richard Chalk" userId="287f8aa4f4de1d19" providerId="LiveId" clId="{2AD64E2E-7881-447F-AFE5-5127ACB40255}" dt="2023-05-26T08:13:26.996" v="1495" actId="1036"/>
          <ac:spMkLst>
            <pc:docMk/>
            <pc:sldMk cId="1961463139" sldId="337"/>
            <ac:spMk id="14" creationId="{8B050BCA-E922-3FEC-81D5-09D1935D8413}"/>
          </ac:spMkLst>
        </pc:spChg>
        <pc:spChg chg="add mod">
          <ac:chgData name="Richard Chalk" userId="287f8aa4f4de1d19" providerId="LiveId" clId="{2AD64E2E-7881-447F-AFE5-5127ACB40255}" dt="2023-05-26T08:13:46.265" v="1597" actId="20577"/>
          <ac:spMkLst>
            <pc:docMk/>
            <pc:sldMk cId="1961463139" sldId="337"/>
            <ac:spMk id="15" creationId="{2C07B542-A200-6F92-761E-08E750203913}"/>
          </ac:spMkLst>
        </pc:spChg>
        <pc:spChg chg="add mod">
          <ac:chgData name="Richard Chalk" userId="287f8aa4f4de1d19" providerId="LiveId" clId="{2AD64E2E-7881-447F-AFE5-5127ACB40255}" dt="2023-05-26T08:13:43.713" v="1595" actId="20577"/>
          <ac:spMkLst>
            <pc:docMk/>
            <pc:sldMk cId="1961463139" sldId="337"/>
            <ac:spMk id="16" creationId="{5C7CA0E8-2131-24C5-F7E7-B97CC0432AD7}"/>
          </ac:spMkLst>
        </pc:spChg>
        <pc:cxnChg chg="add mod">
          <ac:chgData name="Richard Chalk" userId="287f8aa4f4de1d19" providerId="LiveId" clId="{2AD64E2E-7881-447F-AFE5-5127ACB40255}" dt="2023-05-26T08:10:54.551" v="1210" actId="1037"/>
          <ac:cxnSpMkLst>
            <pc:docMk/>
            <pc:sldMk cId="1961463139" sldId="337"/>
            <ac:cxnSpMk id="9" creationId="{373051BF-A8E9-63AE-0774-5DE1E07E5DF8}"/>
          </ac:cxnSpMkLst>
        </pc:cxnChg>
      </pc:sldChg>
      <pc:sldChg chg="addSp delSp modSp add mod modNotesTx">
        <pc:chgData name="Richard Chalk" userId="287f8aa4f4de1d19" providerId="LiveId" clId="{2AD64E2E-7881-447F-AFE5-5127ACB40255}" dt="2023-05-26T08:25:48.152" v="1873" actId="20577"/>
        <pc:sldMkLst>
          <pc:docMk/>
          <pc:sldMk cId="450334359" sldId="338"/>
        </pc:sldMkLst>
        <pc:spChg chg="mod">
          <ac:chgData name="Richard Chalk" userId="287f8aa4f4de1d19" providerId="LiveId" clId="{2AD64E2E-7881-447F-AFE5-5127ACB40255}" dt="2023-05-26T08:22:42.603" v="1764" actId="20577"/>
          <ac:spMkLst>
            <pc:docMk/>
            <pc:sldMk cId="450334359" sldId="338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17:46.870" v="1640" actId="14100"/>
          <ac:spMkLst>
            <pc:docMk/>
            <pc:sldMk cId="450334359" sldId="338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16:20.124" v="1620" actId="20577"/>
          <ac:spMkLst>
            <pc:docMk/>
            <pc:sldMk cId="450334359" sldId="338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9:21.303" v="1702" actId="6549"/>
          <ac:spMkLst>
            <pc:docMk/>
            <pc:sldMk cId="450334359" sldId="338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0" creationId="{F017FA0B-BF92-BD10-2F3A-F2A9520A5661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1" creationId="{51CE8298-8659-51E8-55A3-74F967004572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2" creationId="{B9F34C64-F449-0610-D3A1-008D041A8E22}"/>
          </ac:spMkLst>
        </pc:spChg>
        <pc:spChg chg="del mod">
          <ac:chgData name="Richard Chalk" userId="287f8aa4f4de1d19" providerId="LiveId" clId="{2AD64E2E-7881-447F-AFE5-5127ACB40255}" dt="2023-05-26T08:19:25.979" v="1703" actId="478"/>
          <ac:spMkLst>
            <pc:docMk/>
            <pc:sldMk cId="450334359" sldId="338"/>
            <ac:spMk id="13" creationId="{4F16204D-483A-6EB5-51D3-6044B34884C4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4" creationId="{8B050BCA-E922-3FEC-81D5-09D1935D84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5" creationId="{2C07B542-A200-6F92-761E-08E7502039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20:15.571" v="1757" actId="207"/>
          <ac:spMkLst>
            <pc:docMk/>
            <pc:sldMk cId="450334359" sldId="338"/>
            <ac:spMk id="17" creationId="{8A7F8E25-6B34-8B55-E80E-E11E533EFEE3}"/>
          </ac:spMkLst>
        </pc:spChg>
        <pc:spChg chg="add mod">
          <ac:chgData name="Richard Chalk" userId="287f8aa4f4de1d19" providerId="LiveId" clId="{2AD64E2E-7881-447F-AFE5-5127ACB40255}" dt="2023-05-26T08:22:30.878" v="1760" actId="14100"/>
          <ac:spMkLst>
            <pc:docMk/>
            <pc:sldMk cId="450334359" sldId="338"/>
            <ac:spMk id="19" creationId="{1E03BA63-BE73-ED5B-6A2C-9B9C0A9E8F2A}"/>
          </ac:spMkLst>
        </pc:spChg>
        <pc:picChg chg="add mod">
          <ac:chgData name="Richard Chalk" userId="287f8aa4f4de1d19" providerId="LiveId" clId="{2AD64E2E-7881-447F-AFE5-5127ACB40255}" dt="2023-05-26T08:20:09.322" v="1755" actId="1076"/>
          <ac:picMkLst>
            <pc:docMk/>
            <pc:sldMk cId="450334359" sldId="338"/>
            <ac:picMk id="18" creationId="{866BCC05-C346-8448-BA9F-A4C04D157C8C}"/>
          </ac:picMkLst>
        </pc:picChg>
      </pc:sldChg>
      <pc:sldChg chg="addSp delSp modSp add mod modNotesTx">
        <pc:chgData name="Richard Chalk" userId="287f8aa4f4de1d19" providerId="LiveId" clId="{2AD64E2E-7881-447F-AFE5-5127ACB40255}" dt="2023-05-26T08:32:51.978" v="1935" actId="22"/>
        <pc:sldMkLst>
          <pc:docMk/>
          <pc:sldMk cId="54387181" sldId="339"/>
        </pc:sldMkLst>
        <pc:spChg chg="mod">
          <ac:chgData name="Richard Chalk" userId="287f8aa4f4de1d19" providerId="LiveId" clId="{2AD64E2E-7881-447F-AFE5-5127ACB40255}" dt="2023-05-26T08:27:16.797" v="1889" actId="20577"/>
          <ac:spMkLst>
            <pc:docMk/>
            <pc:sldMk cId="54387181" sldId="339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26:11.729" v="1882" actId="20577"/>
          <ac:spMkLst>
            <pc:docMk/>
            <pc:sldMk cId="54387181" sldId="339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28:50.847" v="1900" actId="6549"/>
          <ac:spMkLst>
            <pc:docMk/>
            <pc:sldMk cId="54387181" sldId="339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32:51.978" v="1935" actId="22"/>
          <ac:spMkLst>
            <pc:docMk/>
            <pc:sldMk cId="54387181" sldId="339"/>
            <ac:spMk id="11" creationId="{099FE62C-4401-16A2-F064-E5456DFF7F3D}"/>
          </ac:spMkLst>
        </pc:spChg>
        <pc:spChg chg="mod">
          <ac:chgData name="Richard Chalk" userId="287f8aa4f4de1d19" providerId="LiveId" clId="{2AD64E2E-7881-447F-AFE5-5127ACB40255}" dt="2023-05-26T08:29:09.731" v="1928" actId="1035"/>
          <ac:spMkLst>
            <pc:docMk/>
            <pc:sldMk cId="54387181" sldId="339"/>
            <ac:spMk id="19" creationId="{1E03BA63-BE73-ED5B-6A2C-9B9C0A9E8F2A}"/>
          </ac:spMkLst>
        </pc:spChg>
      </pc:sldChg>
      <pc:sldChg chg="addSp delSp modSp add mod modNotesTx">
        <pc:chgData name="Richard Chalk" userId="287f8aa4f4de1d19" providerId="LiveId" clId="{2AD64E2E-7881-447F-AFE5-5127ACB40255}" dt="2023-05-26T09:00:53.060" v="3039" actId="20577"/>
        <pc:sldMkLst>
          <pc:docMk/>
          <pc:sldMk cId="2136242104" sldId="340"/>
        </pc:sldMkLst>
        <pc:spChg chg="mod">
          <ac:chgData name="Richard Chalk" userId="287f8aa4f4de1d19" providerId="LiveId" clId="{2AD64E2E-7881-447F-AFE5-5127ACB40255}" dt="2023-05-26T08:52:40.573" v="2646" actId="21"/>
          <ac:spMkLst>
            <pc:docMk/>
            <pc:sldMk cId="2136242104" sldId="34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53:34.175" v="2721" actId="20577"/>
          <ac:spMkLst>
            <pc:docMk/>
            <pc:sldMk cId="2136242104" sldId="340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32:59.725" v="1943" actId="20577"/>
          <ac:spMkLst>
            <pc:docMk/>
            <pc:sldMk cId="2136242104" sldId="340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9:00:18.230" v="3026" actId="20577"/>
          <ac:spMkLst>
            <pc:docMk/>
            <pc:sldMk cId="2136242104" sldId="340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49:14.869" v="2516" actId="478"/>
          <ac:spMkLst>
            <pc:docMk/>
            <pc:sldMk cId="2136242104" sldId="340"/>
            <ac:spMk id="10" creationId="{E6CE48A9-6C0F-056D-D104-06EE37F5D61F}"/>
          </ac:spMkLst>
        </pc:spChg>
        <pc:spChg chg="add del">
          <ac:chgData name="Richard Chalk" userId="287f8aa4f4de1d19" providerId="LiveId" clId="{2AD64E2E-7881-447F-AFE5-5127ACB40255}" dt="2023-05-26T08:49:16.530" v="2518" actId="478"/>
          <ac:spMkLst>
            <pc:docMk/>
            <pc:sldMk cId="2136242104" sldId="340"/>
            <ac:spMk id="11" creationId="{A6E38696-C06A-7E9E-A1C3-9328F5D23BDB}"/>
          </ac:spMkLst>
        </pc:spChg>
        <pc:spChg chg="add del">
          <ac:chgData name="Richard Chalk" userId="287f8aa4f4de1d19" providerId="LiveId" clId="{2AD64E2E-7881-447F-AFE5-5127ACB40255}" dt="2023-05-26T08:55:02.100" v="2733" actId="478"/>
          <ac:spMkLst>
            <pc:docMk/>
            <pc:sldMk cId="2136242104" sldId="340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1:55.714" v="2563" actId="20577"/>
          <ac:spMkLst>
            <pc:docMk/>
            <pc:sldMk cId="2136242104" sldId="340"/>
            <ac:spMk id="17" creationId="{8A7F8E25-6B34-8B55-E80E-E11E533EFEE3}"/>
          </ac:spMkLst>
        </pc:spChg>
        <pc:spChg chg="del">
          <ac:chgData name="Richard Chalk" userId="287f8aa4f4de1d19" providerId="LiveId" clId="{2AD64E2E-7881-447F-AFE5-5127ACB40255}" dt="2023-05-26T08:52:03.337" v="2564" actId="478"/>
          <ac:spMkLst>
            <pc:docMk/>
            <pc:sldMk cId="2136242104" sldId="340"/>
            <ac:spMk id="19" creationId="{1E03BA63-BE73-ED5B-6A2C-9B9C0A9E8F2A}"/>
          </ac:spMkLst>
        </pc:spChg>
        <pc:picChg chg="add del mod">
          <ac:chgData name="Richard Chalk" userId="287f8aa4f4de1d19" providerId="LiveId" clId="{2AD64E2E-7881-447F-AFE5-5127ACB40255}" dt="2023-05-26T08:49:46.324" v="2521" actId="478"/>
          <ac:picMkLst>
            <pc:docMk/>
            <pc:sldMk cId="2136242104" sldId="340"/>
            <ac:picMk id="5126" creationId="{13DB4390-B47D-1C24-64D8-3147D11134AE}"/>
          </ac:picMkLst>
        </pc:picChg>
        <pc:picChg chg="add mod">
          <ac:chgData name="Richard Chalk" userId="287f8aa4f4de1d19" providerId="LiveId" clId="{2AD64E2E-7881-447F-AFE5-5127ACB40255}" dt="2023-05-26T08:53:24.270" v="2714" actId="1036"/>
          <ac:picMkLst>
            <pc:docMk/>
            <pc:sldMk cId="2136242104" sldId="340"/>
            <ac:picMk id="5128" creationId="{B06083A7-DEB3-4D72-4DE8-3403162AA088}"/>
          </ac:picMkLst>
        </pc:picChg>
        <pc:cxnChg chg="mod">
          <ac:chgData name="Richard Chalk" userId="287f8aa4f4de1d19" providerId="LiveId" clId="{2AD64E2E-7881-447F-AFE5-5127ACB40255}" dt="2023-05-26T08:52:21.519" v="2599" actId="1037"/>
          <ac:cxnSpMkLst>
            <pc:docMk/>
            <pc:sldMk cId="2136242104" sldId="340"/>
            <ac:cxnSpMk id="9" creationId="{373051BF-A8E9-63AE-0774-5DE1E07E5DF8}"/>
          </ac:cxnSpMkLst>
        </pc:cxnChg>
      </pc:sldChg>
      <pc:sldChg chg="addSp modSp add mod modNotesTx">
        <pc:chgData name="Richard Chalk" userId="287f8aa4f4de1d19" providerId="LiveId" clId="{2AD64E2E-7881-447F-AFE5-5127ACB40255}" dt="2023-05-26T08:47:26.228" v="2469" actId="20577"/>
        <pc:sldMkLst>
          <pc:docMk/>
          <pc:sldMk cId="3442611223" sldId="341"/>
        </pc:sldMkLst>
        <pc:spChg chg="mod">
          <ac:chgData name="Richard Chalk" userId="287f8aa4f4de1d19" providerId="LiveId" clId="{2AD64E2E-7881-447F-AFE5-5127ACB40255}" dt="2023-05-26T08:36:31.946" v="2162" actId="21"/>
          <ac:spMkLst>
            <pc:docMk/>
            <pc:sldMk cId="3442611223" sldId="341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33:13.758" v="1952" actId="20577"/>
          <ac:spMkLst>
            <pc:docMk/>
            <pc:sldMk cId="3442611223" sldId="341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42:22.299" v="2300" actId="20577"/>
          <ac:spMkLst>
            <pc:docMk/>
            <pc:sldMk cId="3442611223" sldId="341"/>
            <ac:spMk id="7" creationId="{C7C6E6A3-236C-3FA5-E13C-1FA96F552B99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0" creationId="{F017FA0B-BF92-BD10-2F3A-F2A9520A5661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1" creationId="{51CE8298-8659-51E8-55A3-74F967004572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2" creationId="{B9F34C64-F449-0610-D3A1-008D041A8E22}"/>
          </ac:spMkLst>
        </pc:spChg>
        <pc:spChg chg="mod">
          <ac:chgData name="Richard Chalk" userId="287f8aa4f4de1d19" providerId="LiveId" clId="{2AD64E2E-7881-447F-AFE5-5127ACB40255}" dt="2023-05-26T08:43:22.202" v="2398" actId="20577"/>
          <ac:spMkLst>
            <pc:docMk/>
            <pc:sldMk cId="3442611223" sldId="341"/>
            <ac:spMk id="13" creationId="{4F16204D-483A-6EB5-51D3-6044B34884C4}"/>
          </ac:spMkLst>
        </pc:spChg>
        <pc:spChg chg="mod">
          <ac:chgData name="Richard Chalk" userId="287f8aa4f4de1d19" providerId="LiveId" clId="{2AD64E2E-7881-447F-AFE5-5127ACB40255}" dt="2023-05-26T08:42:55.779" v="2345" actId="1037"/>
          <ac:spMkLst>
            <pc:docMk/>
            <pc:sldMk cId="3442611223" sldId="341"/>
            <ac:spMk id="14" creationId="{8B050BCA-E922-3FEC-81D5-09D1935D8413}"/>
          </ac:spMkLst>
        </pc:spChg>
        <pc:spChg chg="mod">
          <ac:chgData name="Richard Chalk" userId="287f8aa4f4de1d19" providerId="LiveId" clId="{2AD64E2E-7881-447F-AFE5-5127ACB40255}" dt="2023-05-26T08:42:42.265" v="2323" actId="1035"/>
          <ac:spMkLst>
            <pc:docMk/>
            <pc:sldMk cId="3442611223" sldId="341"/>
            <ac:spMk id="15" creationId="{2C07B542-A200-6F92-761E-08E750203913}"/>
          </ac:spMkLst>
        </pc:spChg>
        <pc:spChg chg="mod">
          <ac:chgData name="Richard Chalk" userId="287f8aa4f4de1d19" providerId="LiveId" clId="{2AD64E2E-7881-447F-AFE5-5127ACB40255}" dt="2023-05-26T08:42:48.668" v="2335" actId="1036"/>
          <ac:spMkLst>
            <pc:docMk/>
            <pc:sldMk cId="3442611223" sldId="341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36:58.745" v="2171" actId="207"/>
          <ac:spMkLst>
            <pc:docMk/>
            <pc:sldMk cId="3442611223" sldId="341"/>
            <ac:spMk id="17" creationId="{DAE67625-28AC-96F4-0899-2FCC49BFCC41}"/>
          </ac:spMkLst>
        </pc:spChg>
        <pc:picChg chg="add mod">
          <ac:chgData name="Richard Chalk" userId="287f8aa4f4de1d19" providerId="LiveId" clId="{2AD64E2E-7881-447F-AFE5-5127ACB40255}" dt="2023-05-26T08:36:51.272" v="2169" actId="1076"/>
          <ac:picMkLst>
            <pc:docMk/>
            <pc:sldMk cId="3442611223" sldId="341"/>
            <ac:picMk id="18" creationId="{488DC685-8458-8672-F1C7-031197BAC005}"/>
          </ac:picMkLst>
        </pc:picChg>
      </pc:sldChg>
      <pc:sldChg chg="addSp delSp modSp add mod">
        <pc:chgData name="Richard Chalk" userId="287f8aa4f4de1d19" providerId="LiveId" clId="{2AD64E2E-7881-447F-AFE5-5127ACB40255}" dt="2023-05-26T08:59:05.330" v="3025" actId="207"/>
        <pc:sldMkLst>
          <pc:docMk/>
          <pc:sldMk cId="1482596028" sldId="342"/>
        </pc:sldMkLst>
        <pc:spChg chg="mod">
          <ac:chgData name="Richard Chalk" userId="287f8aa4f4de1d19" providerId="LiveId" clId="{2AD64E2E-7881-447F-AFE5-5127ACB40255}" dt="2023-05-26T08:56:05.902" v="2767" actId="113"/>
          <ac:spMkLst>
            <pc:docMk/>
            <pc:sldMk cId="1482596028" sldId="342"/>
            <ac:spMk id="2" creationId="{A66DDAC4-13F8-DAC5-DBAA-01A35A2EF434}"/>
          </ac:spMkLst>
        </pc:spChg>
        <pc:spChg chg="del">
          <ac:chgData name="Richard Chalk" userId="287f8aa4f4de1d19" providerId="LiveId" clId="{2AD64E2E-7881-447F-AFE5-5127ACB40255}" dt="2023-05-26T08:56:11.746" v="2768" actId="478"/>
          <ac:spMkLst>
            <pc:docMk/>
            <pc:sldMk cId="1482596028" sldId="342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57:23.073" v="2805" actId="6549"/>
          <ac:spMkLst>
            <pc:docMk/>
            <pc:sldMk cId="1482596028" sldId="342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58:51.008" v="3019" actId="1037"/>
          <ac:spMkLst>
            <pc:docMk/>
            <pc:sldMk cId="1482596028" sldId="342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54:58.750" v="2732" actId="478"/>
          <ac:spMkLst>
            <pc:docMk/>
            <pc:sldMk cId="1482596028" sldId="342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9:05.330" v="3025" actId="207"/>
          <ac:spMkLst>
            <pc:docMk/>
            <pc:sldMk cId="1482596028" sldId="342"/>
            <ac:spMk id="17" creationId="{8A7F8E25-6B34-8B55-E80E-E11E533EFEE3}"/>
          </ac:spMkLst>
        </pc:spChg>
        <pc:picChg chg="del">
          <ac:chgData name="Richard Chalk" userId="287f8aa4f4de1d19" providerId="LiveId" clId="{2AD64E2E-7881-447F-AFE5-5127ACB40255}" dt="2023-05-26T08:55:32.758" v="2735" actId="478"/>
          <ac:picMkLst>
            <pc:docMk/>
            <pc:sldMk cId="1482596028" sldId="342"/>
            <ac:picMk id="8" creationId="{EDF3101B-623F-10AB-668B-8790F0CF8B8E}"/>
          </ac:picMkLst>
        </pc:picChg>
        <pc:picChg chg="add mod">
          <ac:chgData name="Richard Chalk" userId="287f8aa4f4de1d19" providerId="LiveId" clId="{2AD64E2E-7881-447F-AFE5-5127ACB40255}" dt="2023-05-26T08:55:42.971" v="2737" actId="1076"/>
          <ac:picMkLst>
            <pc:docMk/>
            <pc:sldMk cId="1482596028" sldId="342"/>
            <ac:picMk id="10" creationId="{E3987DED-31D1-4942-312C-660241CF4513}"/>
          </ac:picMkLst>
        </pc:picChg>
        <pc:picChg chg="mod">
          <ac:chgData name="Richard Chalk" userId="287f8aa4f4de1d19" providerId="LiveId" clId="{2AD64E2E-7881-447F-AFE5-5127ACB40255}" dt="2023-05-26T08:58:40.528" v="2999" actId="1037"/>
          <ac:picMkLst>
            <pc:docMk/>
            <pc:sldMk cId="1482596028" sldId="342"/>
            <ac:picMk id="18" creationId="{866BCC05-C346-8448-BA9F-A4C04D157C8C}"/>
          </ac:picMkLst>
        </pc:picChg>
        <pc:picChg chg="del">
          <ac:chgData name="Richard Chalk" userId="287f8aa4f4de1d19" providerId="LiveId" clId="{2AD64E2E-7881-447F-AFE5-5127ACB40255}" dt="2023-05-26T08:55:31.298" v="2734" actId="478"/>
          <ac:picMkLst>
            <pc:docMk/>
            <pc:sldMk cId="1482596028" sldId="342"/>
            <ac:picMk id="5128" creationId="{B06083A7-DEB3-4D72-4DE8-3403162AA088}"/>
          </ac:picMkLst>
        </pc:picChg>
      </pc:sldChg>
    </pc:docChg>
  </pc:docChgLst>
  <pc:docChgLst>
    <pc:chgData name="Richard Chalk" userId="287f8aa4f4de1d19" providerId="LiveId" clId="{E8020565-1C02-4D39-8562-CB11ADA3BBA4}"/>
    <pc:docChg chg="undo redo custSel addSld delSld modSld sldOrd">
      <pc:chgData name="Richard Chalk" userId="287f8aa4f4de1d19" providerId="LiveId" clId="{E8020565-1C02-4D39-8562-CB11ADA3BBA4}" dt="2024-01-02T05:57:55.120" v="9126" actId="6549"/>
      <pc:docMkLst>
        <pc:docMk/>
      </pc:docMkLst>
      <pc:sldChg chg="modSp mod">
        <pc:chgData name="Richard Chalk" userId="287f8aa4f4de1d19" providerId="LiveId" clId="{E8020565-1C02-4D39-8562-CB11ADA3BBA4}" dt="2023-12-29T20:44:28.269" v="1288" actId="6549"/>
        <pc:sldMkLst>
          <pc:docMk/>
          <pc:sldMk cId="61398895" sldId="257"/>
        </pc:sldMkLst>
        <pc:spChg chg="mod">
          <ac:chgData name="Richard Chalk" userId="287f8aa4f4de1d19" providerId="LiveId" clId="{E8020565-1C02-4D39-8562-CB11ADA3BBA4}" dt="2023-12-29T20:44:28.269" v="1288" actId="6549"/>
          <ac:spMkLst>
            <pc:docMk/>
            <pc:sldMk cId="61398895" sldId="257"/>
            <ac:spMk id="93" creationId="{00000000-0000-0000-0000-000000000000}"/>
          </ac:spMkLst>
        </pc:spChg>
        <pc:picChg chg="mod">
          <ac:chgData name="Richard Chalk" userId="287f8aa4f4de1d19" providerId="LiveId" clId="{E8020565-1C02-4D39-8562-CB11ADA3BBA4}" dt="2023-12-29T20:44:18.400" v="1282" actId="1038"/>
          <ac:picMkLst>
            <pc:docMk/>
            <pc:sldMk cId="61398895" sldId="257"/>
            <ac:picMk id="3" creationId="{24769B14-4AEA-3221-8328-F74E33097E85}"/>
          </ac:picMkLst>
        </pc:picChg>
        <pc:picChg chg="mod">
          <ac:chgData name="Richard Chalk" userId="287f8aa4f4de1d19" providerId="LiveId" clId="{E8020565-1C02-4D39-8562-CB11ADA3BBA4}" dt="2023-12-29T20:44:14.121" v="1256" actId="1037"/>
          <ac:picMkLst>
            <pc:docMk/>
            <pc:sldMk cId="61398895" sldId="257"/>
            <ac:picMk id="4" creationId="{F9BC04FA-63DF-C3FF-EA6A-06CE7FA2BA26}"/>
          </ac:picMkLst>
        </pc:picChg>
      </pc:sldChg>
      <pc:sldChg chg="del">
        <pc:chgData name="Richard Chalk" userId="287f8aa4f4de1d19" providerId="LiveId" clId="{E8020565-1C02-4D39-8562-CB11ADA3BBA4}" dt="2024-01-01T18:42:48.677" v="8850" actId="47"/>
        <pc:sldMkLst>
          <pc:docMk/>
          <pc:sldMk cId="0" sldId="258"/>
        </pc:sldMkLst>
      </pc:sldChg>
      <pc:sldChg chg="del">
        <pc:chgData name="Richard Chalk" userId="287f8aa4f4de1d19" providerId="LiveId" clId="{E8020565-1C02-4D39-8562-CB11ADA3BBA4}" dt="2024-01-01T18:42:48.677" v="8850" actId="47"/>
        <pc:sldMkLst>
          <pc:docMk/>
          <pc:sldMk cId="1256632380" sldId="265"/>
        </pc:sldMkLst>
      </pc:sldChg>
      <pc:sldChg chg="addSp delSp modSp mod modNotesTx">
        <pc:chgData name="Richard Chalk" userId="287f8aa4f4de1d19" providerId="LiveId" clId="{E8020565-1C02-4D39-8562-CB11ADA3BBA4}" dt="2024-01-01T18:45:03.836" v="8928" actId="1035"/>
        <pc:sldMkLst>
          <pc:docMk/>
          <pc:sldMk cId="243450459" sldId="267"/>
        </pc:sldMkLst>
        <pc:spChg chg="del">
          <ac:chgData name="Richard Chalk" userId="287f8aa4f4de1d19" providerId="LiveId" clId="{E8020565-1C02-4D39-8562-CB11ADA3BBA4}" dt="2023-12-29T20:04:29.245" v="73" actId="478"/>
          <ac:spMkLst>
            <pc:docMk/>
            <pc:sldMk cId="243450459" sldId="267"/>
            <ac:spMk id="9" creationId="{4711E27A-9FED-009E-19F3-DA48C19A4FFF}"/>
          </ac:spMkLst>
        </pc:spChg>
        <pc:spChg chg="del">
          <ac:chgData name="Richard Chalk" userId="287f8aa4f4de1d19" providerId="LiveId" clId="{E8020565-1C02-4D39-8562-CB11ADA3BBA4}" dt="2023-12-29T20:04:41.152" v="76" actId="478"/>
          <ac:spMkLst>
            <pc:docMk/>
            <pc:sldMk cId="243450459" sldId="267"/>
            <ac:spMk id="11" creationId="{9A182F15-CB8F-57C7-88FE-DB9C539B1001}"/>
          </ac:spMkLst>
        </pc:spChg>
        <pc:spChg chg="add del">
          <ac:chgData name="Richard Chalk" userId="287f8aa4f4de1d19" providerId="LiveId" clId="{E8020565-1C02-4D39-8562-CB11ADA3BBA4}" dt="2023-12-29T20:04:39.168" v="75" actId="478"/>
          <ac:spMkLst>
            <pc:docMk/>
            <pc:sldMk cId="243450459" sldId="267"/>
            <ac:spMk id="12" creationId="{C2838D6A-C250-9FE0-8C37-C653E353B6ED}"/>
          </ac:spMkLst>
        </pc:spChg>
        <pc:spChg chg="add mod">
          <ac:chgData name="Richard Chalk" userId="287f8aa4f4de1d19" providerId="LiveId" clId="{E8020565-1C02-4D39-8562-CB11ADA3BBA4}" dt="2024-01-01T18:45:03.836" v="8928" actId="1035"/>
          <ac:spMkLst>
            <pc:docMk/>
            <pc:sldMk cId="243450459" sldId="267"/>
            <ac:spMk id="16" creationId="{3203393A-459B-1DCD-056D-1E7E068AFA5D}"/>
          </ac:spMkLst>
        </pc:spChg>
        <pc:spChg chg="mod">
          <ac:chgData name="Richard Chalk" userId="287f8aa4f4de1d19" providerId="LiveId" clId="{E8020565-1C02-4D39-8562-CB11ADA3BBA4}" dt="2023-12-29T20:08:25.226" v="200" actId="20577"/>
          <ac:spMkLst>
            <pc:docMk/>
            <pc:sldMk cId="243450459" sldId="267"/>
            <ac:spMk id="152" creationId="{00000000-0000-0000-0000-000000000000}"/>
          </ac:spMkLst>
        </pc:spChg>
        <pc:spChg chg="mod">
          <ac:chgData name="Richard Chalk" userId="287f8aa4f4de1d19" providerId="LiveId" clId="{E8020565-1C02-4D39-8562-CB11ADA3BBA4}" dt="2023-12-29T20:43:24.007" v="1226" actId="20577"/>
          <ac:spMkLst>
            <pc:docMk/>
            <pc:sldMk cId="243450459" sldId="267"/>
            <ac:spMk id="159" creationId="{00000000-0000-0000-0000-000000000000}"/>
          </ac:spMkLst>
        </pc:spChg>
        <pc:grpChg chg="del">
          <ac:chgData name="Richard Chalk" userId="287f8aa4f4de1d19" providerId="LiveId" clId="{E8020565-1C02-4D39-8562-CB11ADA3BBA4}" dt="2023-12-29T20:08:12.567" v="191" actId="478"/>
          <ac:grpSpMkLst>
            <pc:docMk/>
            <pc:sldMk cId="243450459" sldId="267"/>
            <ac:grpSpMk id="6" creationId="{7308CB4A-F4E5-69D5-DEB8-062FCE06CE10}"/>
          </ac:grpSpMkLst>
        </pc:grpChg>
        <pc:picChg chg="del">
          <ac:chgData name="Richard Chalk" userId="287f8aa4f4de1d19" providerId="LiveId" clId="{E8020565-1C02-4D39-8562-CB11ADA3BBA4}" dt="2023-12-29T20:08:08.678" v="189" actId="478"/>
          <ac:picMkLst>
            <pc:docMk/>
            <pc:sldMk cId="243450459" sldId="267"/>
            <ac:picMk id="2" creationId="{C91A7F54-BEB5-7C16-669C-4848CEA05DCF}"/>
          </ac:picMkLst>
        </pc:picChg>
        <pc:picChg chg="del">
          <ac:chgData name="Richard Chalk" userId="287f8aa4f4de1d19" providerId="LiveId" clId="{E8020565-1C02-4D39-8562-CB11ADA3BBA4}" dt="2023-12-29T20:08:09.425" v="190" actId="478"/>
          <ac:picMkLst>
            <pc:docMk/>
            <pc:sldMk cId="243450459" sldId="267"/>
            <ac:picMk id="5" creationId="{CDEC0F47-627B-CBCC-7804-83056BC102FD}"/>
          </ac:picMkLst>
        </pc:picChg>
        <pc:picChg chg="del">
          <ac:chgData name="Richard Chalk" userId="287f8aa4f4de1d19" providerId="LiveId" clId="{E8020565-1C02-4D39-8562-CB11ADA3BBA4}" dt="2023-12-29T20:04:29.245" v="73" actId="478"/>
          <ac:picMkLst>
            <pc:docMk/>
            <pc:sldMk cId="243450459" sldId="267"/>
            <ac:picMk id="10" creationId="{C59F8F17-0478-EA1B-85F6-0876915872FD}"/>
          </ac:picMkLst>
        </pc:picChg>
        <pc:picChg chg="add mod">
          <ac:chgData name="Richard Chalk" userId="287f8aa4f4de1d19" providerId="LiveId" clId="{E8020565-1C02-4D39-8562-CB11ADA3BBA4}" dt="2023-12-29T20:43:13.114" v="1222" actId="1076"/>
          <ac:picMkLst>
            <pc:docMk/>
            <pc:sldMk cId="243450459" sldId="267"/>
            <ac:picMk id="13" creationId="{18524281-048F-3805-BAA7-C667BE6E63F3}"/>
          </ac:picMkLst>
        </pc:picChg>
        <pc:picChg chg="add mod">
          <ac:chgData name="Richard Chalk" userId="287f8aa4f4de1d19" providerId="LiveId" clId="{E8020565-1C02-4D39-8562-CB11ADA3BBA4}" dt="2023-12-29T20:43:11.181" v="1221" actId="1076"/>
          <ac:picMkLst>
            <pc:docMk/>
            <pc:sldMk cId="243450459" sldId="267"/>
            <ac:picMk id="14" creationId="{B13E66D6-9A5E-25FC-5094-8784576D092D}"/>
          </ac:picMkLst>
        </pc:picChg>
        <pc:picChg chg="add mod">
          <ac:chgData name="Richard Chalk" userId="287f8aa4f4de1d19" providerId="LiveId" clId="{E8020565-1C02-4D39-8562-CB11ADA3BBA4}" dt="2023-12-29T20:43:27.404" v="1227" actId="1076"/>
          <ac:picMkLst>
            <pc:docMk/>
            <pc:sldMk cId="243450459" sldId="267"/>
            <ac:picMk id="15" creationId="{E773781A-A882-E3AB-EC8D-B0FFEF587D34}"/>
          </ac:picMkLst>
        </pc:picChg>
        <pc:picChg chg="add mod">
          <ac:chgData name="Richard Chalk" userId="287f8aa4f4de1d19" providerId="LiveId" clId="{E8020565-1C02-4D39-8562-CB11ADA3BBA4}" dt="2023-12-29T20:42:27.112" v="1196" actId="1038"/>
          <ac:picMkLst>
            <pc:docMk/>
            <pc:sldMk cId="243450459" sldId="267"/>
            <ac:picMk id="1028" creationId="{9CBA87ED-D62A-2E0B-15DB-B5CB05BA8027}"/>
          </ac:picMkLst>
        </pc:picChg>
        <pc:picChg chg="add mod">
          <ac:chgData name="Richard Chalk" userId="287f8aa4f4de1d19" providerId="LiveId" clId="{E8020565-1C02-4D39-8562-CB11ADA3BBA4}" dt="2023-12-29T20:42:19.312" v="1173" actId="1038"/>
          <ac:picMkLst>
            <pc:docMk/>
            <pc:sldMk cId="243450459" sldId="267"/>
            <ac:picMk id="1030" creationId="{3B2A5C7B-AD19-737E-FB32-37C86C3E4138}"/>
          </ac:picMkLst>
        </pc:picChg>
        <pc:picChg chg="add mod">
          <ac:chgData name="Richard Chalk" userId="287f8aa4f4de1d19" providerId="LiveId" clId="{E8020565-1C02-4D39-8562-CB11ADA3BBA4}" dt="2023-12-29T20:42:19.312" v="1173" actId="1038"/>
          <ac:picMkLst>
            <pc:docMk/>
            <pc:sldMk cId="243450459" sldId="267"/>
            <ac:picMk id="1032" creationId="{A64BD7D9-189F-0A3E-66C8-5570BB1168E1}"/>
          </ac:picMkLst>
        </pc:picChg>
      </pc:sldChg>
      <pc:sldChg chg="del">
        <pc:chgData name="Richard Chalk" userId="287f8aa4f4de1d19" providerId="LiveId" clId="{E8020565-1C02-4D39-8562-CB11ADA3BBA4}" dt="2024-01-01T18:42:48.677" v="8850" actId="47"/>
        <pc:sldMkLst>
          <pc:docMk/>
          <pc:sldMk cId="2071777541" sldId="268"/>
        </pc:sldMkLst>
      </pc:sldChg>
      <pc:sldChg chg="del">
        <pc:chgData name="Richard Chalk" userId="287f8aa4f4de1d19" providerId="LiveId" clId="{E8020565-1C02-4D39-8562-CB11ADA3BBA4}" dt="2024-01-01T18:42:48.677" v="8850" actId="47"/>
        <pc:sldMkLst>
          <pc:docMk/>
          <pc:sldMk cId="0" sldId="299"/>
        </pc:sldMkLst>
      </pc:sldChg>
      <pc:sldChg chg="modSp mod">
        <pc:chgData name="Richard Chalk" userId="287f8aa4f4de1d19" providerId="LiveId" clId="{E8020565-1C02-4D39-8562-CB11ADA3BBA4}" dt="2024-01-02T05:57:55.120" v="9126" actId="6549"/>
        <pc:sldMkLst>
          <pc:docMk/>
          <pc:sldMk cId="3213385662" sldId="309"/>
        </pc:sldMkLst>
        <pc:spChg chg="mod">
          <ac:chgData name="Richard Chalk" userId="287f8aa4f4de1d19" providerId="LiveId" clId="{E8020565-1C02-4D39-8562-CB11ADA3BBA4}" dt="2024-01-02T05:57:55.120" v="9126" actId="6549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E8020565-1C02-4D39-8562-CB11ADA3BBA4}" dt="2024-01-01T18:42:48.677" v="8850" actId="47"/>
        <pc:sldMkLst>
          <pc:docMk/>
          <pc:sldMk cId="610650027" sldId="521"/>
        </pc:sldMkLst>
      </pc:sldChg>
      <pc:sldChg chg="del">
        <pc:chgData name="Richard Chalk" userId="287f8aa4f4de1d19" providerId="LiveId" clId="{E8020565-1C02-4D39-8562-CB11ADA3BBA4}" dt="2024-01-01T18:42:48.677" v="8850" actId="47"/>
        <pc:sldMkLst>
          <pc:docMk/>
          <pc:sldMk cId="1058803931" sldId="522"/>
        </pc:sldMkLst>
      </pc:sldChg>
      <pc:sldChg chg="del">
        <pc:chgData name="Richard Chalk" userId="287f8aa4f4de1d19" providerId="LiveId" clId="{E8020565-1C02-4D39-8562-CB11ADA3BBA4}" dt="2024-01-01T18:42:48.677" v="8850" actId="47"/>
        <pc:sldMkLst>
          <pc:docMk/>
          <pc:sldMk cId="2774553520" sldId="523"/>
        </pc:sldMkLst>
      </pc:sldChg>
      <pc:sldChg chg="del">
        <pc:chgData name="Richard Chalk" userId="287f8aa4f4de1d19" providerId="LiveId" clId="{E8020565-1C02-4D39-8562-CB11ADA3BBA4}" dt="2024-01-01T18:42:48.677" v="8850" actId="47"/>
        <pc:sldMkLst>
          <pc:docMk/>
          <pc:sldMk cId="3938680033" sldId="524"/>
        </pc:sldMkLst>
      </pc:sldChg>
      <pc:sldChg chg="del">
        <pc:chgData name="Richard Chalk" userId="287f8aa4f4de1d19" providerId="LiveId" clId="{E8020565-1C02-4D39-8562-CB11ADA3BBA4}" dt="2024-01-01T18:42:48.677" v="8850" actId="47"/>
        <pc:sldMkLst>
          <pc:docMk/>
          <pc:sldMk cId="733208413" sldId="526"/>
        </pc:sldMkLst>
      </pc:sldChg>
      <pc:sldChg chg="del">
        <pc:chgData name="Richard Chalk" userId="287f8aa4f4de1d19" providerId="LiveId" clId="{E8020565-1C02-4D39-8562-CB11ADA3BBA4}" dt="2024-01-01T18:42:48.677" v="8850" actId="47"/>
        <pc:sldMkLst>
          <pc:docMk/>
          <pc:sldMk cId="460914246" sldId="527"/>
        </pc:sldMkLst>
      </pc:sldChg>
      <pc:sldChg chg="del">
        <pc:chgData name="Richard Chalk" userId="287f8aa4f4de1d19" providerId="LiveId" clId="{E8020565-1C02-4D39-8562-CB11ADA3BBA4}" dt="2024-01-01T18:42:48.677" v="8850" actId="47"/>
        <pc:sldMkLst>
          <pc:docMk/>
          <pc:sldMk cId="3335650728" sldId="528"/>
        </pc:sldMkLst>
      </pc:sldChg>
      <pc:sldChg chg="del">
        <pc:chgData name="Richard Chalk" userId="287f8aa4f4de1d19" providerId="LiveId" clId="{E8020565-1C02-4D39-8562-CB11ADA3BBA4}" dt="2024-01-01T18:42:48.677" v="8850" actId="47"/>
        <pc:sldMkLst>
          <pc:docMk/>
          <pc:sldMk cId="3621538142" sldId="529"/>
        </pc:sldMkLst>
      </pc:sldChg>
      <pc:sldChg chg="modSp mod">
        <pc:chgData name="Richard Chalk" userId="287f8aa4f4de1d19" providerId="LiveId" clId="{E8020565-1C02-4D39-8562-CB11ADA3BBA4}" dt="2023-12-29T20:43:59.828" v="1233" actId="1036"/>
        <pc:sldMkLst>
          <pc:docMk/>
          <pc:sldMk cId="1930755218" sldId="532"/>
        </pc:sldMkLst>
        <pc:picChg chg="mod">
          <ac:chgData name="Richard Chalk" userId="287f8aa4f4de1d19" providerId="LiveId" clId="{E8020565-1C02-4D39-8562-CB11ADA3BBA4}" dt="2023-12-29T20:43:59.828" v="1233" actId="1036"/>
          <ac:picMkLst>
            <pc:docMk/>
            <pc:sldMk cId="1930755218" sldId="532"/>
            <ac:picMk id="8" creationId="{2C55DA26-50B3-7F39-5601-086125D05241}"/>
          </ac:picMkLst>
        </pc:picChg>
      </pc:sldChg>
      <pc:sldChg chg="del">
        <pc:chgData name="Richard Chalk" userId="287f8aa4f4de1d19" providerId="LiveId" clId="{E8020565-1C02-4D39-8562-CB11ADA3BBA4}" dt="2024-01-01T18:42:48.677" v="8850" actId="47"/>
        <pc:sldMkLst>
          <pc:docMk/>
          <pc:sldMk cId="502136373" sldId="533"/>
        </pc:sldMkLst>
      </pc:sldChg>
      <pc:sldChg chg="del">
        <pc:chgData name="Richard Chalk" userId="287f8aa4f4de1d19" providerId="LiveId" clId="{E8020565-1C02-4D39-8562-CB11ADA3BBA4}" dt="2024-01-01T18:42:48.677" v="8850" actId="47"/>
        <pc:sldMkLst>
          <pc:docMk/>
          <pc:sldMk cId="1235889856" sldId="534"/>
        </pc:sldMkLst>
      </pc:sldChg>
      <pc:sldChg chg="del">
        <pc:chgData name="Richard Chalk" userId="287f8aa4f4de1d19" providerId="LiveId" clId="{E8020565-1C02-4D39-8562-CB11ADA3BBA4}" dt="2024-01-01T18:42:48.677" v="8850" actId="47"/>
        <pc:sldMkLst>
          <pc:docMk/>
          <pc:sldMk cId="2914032141" sldId="535"/>
        </pc:sldMkLst>
      </pc:sldChg>
      <pc:sldChg chg="del">
        <pc:chgData name="Richard Chalk" userId="287f8aa4f4de1d19" providerId="LiveId" clId="{E8020565-1C02-4D39-8562-CB11ADA3BBA4}" dt="2024-01-01T18:42:48.677" v="8850" actId="47"/>
        <pc:sldMkLst>
          <pc:docMk/>
          <pc:sldMk cId="1964049909" sldId="536"/>
        </pc:sldMkLst>
      </pc:sldChg>
      <pc:sldChg chg="del">
        <pc:chgData name="Richard Chalk" userId="287f8aa4f4de1d19" providerId="LiveId" clId="{E8020565-1C02-4D39-8562-CB11ADA3BBA4}" dt="2024-01-01T18:42:48.677" v="8850" actId="47"/>
        <pc:sldMkLst>
          <pc:docMk/>
          <pc:sldMk cId="490169108" sldId="537"/>
        </pc:sldMkLst>
      </pc:sldChg>
      <pc:sldChg chg="del">
        <pc:chgData name="Richard Chalk" userId="287f8aa4f4de1d19" providerId="LiveId" clId="{E8020565-1C02-4D39-8562-CB11ADA3BBA4}" dt="2024-01-01T18:42:48.677" v="8850" actId="47"/>
        <pc:sldMkLst>
          <pc:docMk/>
          <pc:sldMk cId="1201188176" sldId="538"/>
        </pc:sldMkLst>
      </pc:sldChg>
      <pc:sldChg chg="del">
        <pc:chgData name="Richard Chalk" userId="287f8aa4f4de1d19" providerId="LiveId" clId="{E8020565-1C02-4D39-8562-CB11ADA3BBA4}" dt="2024-01-01T18:42:48.677" v="8850" actId="47"/>
        <pc:sldMkLst>
          <pc:docMk/>
          <pc:sldMk cId="1798859915" sldId="539"/>
        </pc:sldMkLst>
      </pc:sldChg>
      <pc:sldChg chg="del">
        <pc:chgData name="Richard Chalk" userId="287f8aa4f4de1d19" providerId="LiveId" clId="{E8020565-1C02-4D39-8562-CB11ADA3BBA4}" dt="2024-01-01T18:42:48.677" v="8850" actId="47"/>
        <pc:sldMkLst>
          <pc:docMk/>
          <pc:sldMk cId="3436339194" sldId="540"/>
        </pc:sldMkLst>
      </pc:sldChg>
      <pc:sldChg chg="del">
        <pc:chgData name="Richard Chalk" userId="287f8aa4f4de1d19" providerId="LiveId" clId="{E8020565-1C02-4D39-8562-CB11ADA3BBA4}" dt="2024-01-01T18:42:48.677" v="8850" actId="47"/>
        <pc:sldMkLst>
          <pc:docMk/>
          <pc:sldMk cId="3465289972" sldId="541"/>
        </pc:sldMkLst>
      </pc:sldChg>
      <pc:sldChg chg="del">
        <pc:chgData name="Richard Chalk" userId="287f8aa4f4de1d19" providerId="LiveId" clId="{E8020565-1C02-4D39-8562-CB11ADA3BBA4}" dt="2024-01-01T18:42:48.677" v="8850" actId="47"/>
        <pc:sldMkLst>
          <pc:docMk/>
          <pc:sldMk cId="2410027342" sldId="542"/>
        </pc:sldMkLst>
      </pc:sldChg>
      <pc:sldChg chg="del">
        <pc:chgData name="Richard Chalk" userId="287f8aa4f4de1d19" providerId="LiveId" clId="{E8020565-1C02-4D39-8562-CB11ADA3BBA4}" dt="2024-01-01T18:42:48.677" v="8850" actId="47"/>
        <pc:sldMkLst>
          <pc:docMk/>
          <pc:sldMk cId="2521131524" sldId="543"/>
        </pc:sldMkLst>
      </pc:sldChg>
      <pc:sldChg chg="del">
        <pc:chgData name="Richard Chalk" userId="287f8aa4f4de1d19" providerId="LiveId" clId="{E8020565-1C02-4D39-8562-CB11ADA3BBA4}" dt="2024-01-01T18:42:48.677" v="8850" actId="47"/>
        <pc:sldMkLst>
          <pc:docMk/>
          <pc:sldMk cId="3219555501" sldId="544"/>
        </pc:sldMkLst>
      </pc:sldChg>
      <pc:sldChg chg="del">
        <pc:chgData name="Richard Chalk" userId="287f8aa4f4de1d19" providerId="LiveId" clId="{E8020565-1C02-4D39-8562-CB11ADA3BBA4}" dt="2024-01-01T18:42:48.677" v="8850" actId="47"/>
        <pc:sldMkLst>
          <pc:docMk/>
          <pc:sldMk cId="2863898324" sldId="545"/>
        </pc:sldMkLst>
      </pc:sldChg>
      <pc:sldChg chg="del">
        <pc:chgData name="Richard Chalk" userId="287f8aa4f4de1d19" providerId="LiveId" clId="{E8020565-1C02-4D39-8562-CB11ADA3BBA4}" dt="2024-01-01T18:42:48.677" v="8850" actId="47"/>
        <pc:sldMkLst>
          <pc:docMk/>
          <pc:sldMk cId="174902601" sldId="546"/>
        </pc:sldMkLst>
      </pc:sldChg>
      <pc:sldChg chg="del">
        <pc:chgData name="Richard Chalk" userId="287f8aa4f4de1d19" providerId="LiveId" clId="{E8020565-1C02-4D39-8562-CB11ADA3BBA4}" dt="2024-01-01T18:42:48.677" v="8850" actId="47"/>
        <pc:sldMkLst>
          <pc:docMk/>
          <pc:sldMk cId="2231557522" sldId="547"/>
        </pc:sldMkLst>
      </pc:sldChg>
      <pc:sldChg chg="del">
        <pc:chgData name="Richard Chalk" userId="287f8aa4f4de1d19" providerId="LiveId" clId="{E8020565-1C02-4D39-8562-CB11ADA3BBA4}" dt="2024-01-01T18:42:48.677" v="8850" actId="47"/>
        <pc:sldMkLst>
          <pc:docMk/>
          <pc:sldMk cId="1060264255" sldId="548"/>
        </pc:sldMkLst>
      </pc:sldChg>
      <pc:sldChg chg="del">
        <pc:chgData name="Richard Chalk" userId="287f8aa4f4de1d19" providerId="LiveId" clId="{E8020565-1C02-4D39-8562-CB11ADA3BBA4}" dt="2024-01-01T18:42:48.677" v="8850" actId="47"/>
        <pc:sldMkLst>
          <pc:docMk/>
          <pc:sldMk cId="265777693" sldId="549"/>
        </pc:sldMkLst>
      </pc:sldChg>
      <pc:sldChg chg="del">
        <pc:chgData name="Richard Chalk" userId="287f8aa4f4de1d19" providerId="LiveId" clId="{E8020565-1C02-4D39-8562-CB11ADA3BBA4}" dt="2024-01-01T18:42:48.677" v="8850" actId="47"/>
        <pc:sldMkLst>
          <pc:docMk/>
          <pc:sldMk cId="2286993142" sldId="550"/>
        </pc:sldMkLst>
      </pc:sldChg>
      <pc:sldChg chg="del">
        <pc:chgData name="Richard Chalk" userId="287f8aa4f4de1d19" providerId="LiveId" clId="{E8020565-1C02-4D39-8562-CB11ADA3BBA4}" dt="2024-01-01T18:42:48.677" v="8850" actId="47"/>
        <pc:sldMkLst>
          <pc:docMk/>
          <pc:sldMk cId="3987867057" sldId="551"/>
        </pc:sldMkLst>
      </pc:sldChg>
      <pc:sldChg chg="del">
        <pc:chgData name="Richard Chalk" userId="287f8aa4f4de1d19" providerId="LiveId" clId="{E8020565-1C02-4D39-8562-CB11ADA3BBA4}" dt="2024-01-01T18:42:48.677" v="8850" actId="47"/>
        <pc:sldMkLst>
          <pc:docMk/>
          <pc:sldMk cId="1386524637" sldId="552"/>
        </pc:sldMkLst>
      </pc:sldChg>
      <pc:sldChg chg="del">
        <pc:chgData name="Richard Chalk" userId="287f8aa4f4de1d19" providerId="LiveId" clId="{E8020565-1C02-4D39-8562-CB11ADA3BBA4}" dt="2024-01-01T18:42:48.677" v="8850" actId="47"/>
        <pc:sldMkLst>
          <pc:docMk/>
          <pc:sldMk cId="3409899895" sldId="553"/>
        </pc:sldMkLst>
      </pc:sldChg>
      <pc:sldChg chg="del">
        <pc:chgData name="Richard Chalk" userId="287f8aa4f4de1d19" providerId="LiveId" clId="{E8020565-1C02-4D39-8562-CB11ADA3BBA4}" dt="2024-01-01T18:42:48.677" v="8850" actId="47"/>
        <pc:sldMkLst>
          <pc:docMk/>
          <pc:sldMk cId="1061833812" sldId="554"/>
        </pc:sldMkLst>
      </pc:sldChg>
      <pc:sldChg chg="del">
        <pc:chgData name="Richard Chalk" userId="287f8aa4f4de1d19" providerId="LiveId" clId="{E8020565-1C02-4D39-8562-CB11ADA3BBA4}" dt="2024-01-01T18:42:48.677" v="8850" actId="47"/>
        <pc:sldMkLst>
          <pc:docMk/>
          <pc:sldMk cId="3641276947" sldId="555"/>
        </pc:sldMkLst>
      </pc:sldChg>
      <pc:sldChg chg="del">
        <pc:chgData name="Richard Chalk" userId="287f8aa4f4de1d19" providerId="LiveId" clId="{E8020565-1C02-4D39-8562-CB11ADA3BBA4}" dt="2024-01-01T18:42:48.677" v="8850" actId="47"/>
        <pc:sldMkLst>
          <pc:docMk/>
          <pc:sldMk cId="2906989772" sldId="556"/>
        </pc:sldMkLst>
      </pc:sldChg>
      <pc:sldChg chg="del">
        <pc:chgData name="Richard Chalk" userId="287f8aa4f4de1d19" providerId="LiveId" clId="{E8020565-1C02-4D39-8562-CB11ADA3BBA4}" dt="2024-01-01T18:42:48.677" v="8850" actId="47"/>
        <pc:sldMkLst>
          <pc:docMk/>
          <pc:sldMk cId="2649149061" sldId="557"/>
        </pc:sldMkLst>
      </pc:sldChg>
      <pc:sldChg chg="del">
        <pc:chgData name="Richard Chalk" userId="287f8aa4f4de1d19" providerId="LiveId" clId="{E8020565-1C02-4D39-8562-CB11ADA3BBA4}" dt="2024-01-01T18:42:48.677" v="8850" actId="47"/>
        <pc:sldMkLst>
          <pc:docMk/>
          <pc:sldMk cId="3405349838" sldId="558"/>
        </pc:sldMkLst>
      </pc:sldChg>
      <pc:sldChg chg="del">
        <pc:chgData name="Richard Chalk" userId="287f8aa4f4de1d19" providerId="LiveId" clId="{E8020565-1C02-4D39-8562-CB11ADA3BBA4}" dt="2024-01-01T18:42:48.677" v="8850" actId="47"/>
        <pc:sldMkLst>
          <pc:docMk/>
          <pc:sldMk cId="3224119429" sldId="559"/>
        </pc:sldMkLst>
      </pc:sldChg>
      <pc:sldChg chg="del">
        <pc:chgData name="Richard Chalk" userId="287f8aa4f4de1d19" providerId="LiveId" clId="{E8020565-1C02-4D39-8562-CB11ADA3BBA4}" dt="2024-01-01T18:42:48.677" v="8850" actId="47"/>
        <pc:sldMkLst>
          <pc:docMk/>
          <pc:sldMk cId="770896009" sldId="560"/>
        </pc:sldMkLst>
      </pc:sldChg>
      <pc:sldChg chg="del">
        <pc:chgData name="Richard Chalk" userId="287f8aa4f4de1d19" providerId="LiveId" clId="{E8020565-1C02-4D39-8562-CB11ADA3BBA4}" dt="2024-01-01T18:42:48.677" v="8850" actId="47"/>
        <pc:sldMkLst>
          <pc:docMk/>
          <pc:sldMk cId="2724860761" sldId="565"/>
        </pc:sldMkLst>
      </pc:sldChg>
      <pc:sldChg chg="addSp delSp modSp add mod">
        <pc:chgData name="Richard Chalk" userId="287f8aa4f4de1d19" providerId="LiveId" clId="{E8020565-1C02-4D39-8562-CB11ADA3BBA4}" dt="2023-12-29T20:46:21.789" v="1310" actId="1037"/>
        <pc:sldMkLst>
          <pc:docMk/>
          <pc:sldMk cId="4031098386" sldId="566"/>
        </pc:sldMkLst>
        <pc:spChg chg="mod">
          <ac:chgData name="Richard Chalk" userId="287f8aa4f4de1d19" providerId="LiveId" clId="{E8020565-1C02-4D39-8562-CB11ADA3BBA4}" dt="2023-12-29T20:16:36.752" v="462" actId="6549"/>
          <ac:spMkLst>
            <pc:docMk/>
            <pc:sldMk cId="4031098386" sldId="566"/>
            <ac:spMk id="2" creationId="{2CED0939-2445-F1A3-21AE-0A535344DD5D}"/>
          </ac:spMkLst>
        </pc:spChg>
        <pc:spChg chg="mod">
          <ac:chgData name="Richard Chalk" userId="287f8aa4f4de1d19" providerId="LiveId" clId="{E8020565-1C02-4D39-8562-CB11ADA3BBA4}" dt="2023-12-29T20:17:59.203" v="480" actId="20577"/>
          <ac:spMkLst>
            <pc:docMk/>
            <pc:sldMk cId="4031098386" sldId="566"/>
            <ac:spMk id="3" creationId="{173D56EC-57A4-FE19-1901-5242223ADD72}"/>
          </ac:spMkLst>
        </pc:spChg>
        <pc:spChg chg="mod">
          <ac:chgData name="Richard Chalk" userId="287f8aa4f4de1d19" providerId="LiveId" clId="{E8020565-1C02-4D39-8562-CB11ADA3BBA4}" dt="2023-12-29T20:29:58.417" v="875" actId="6549"/>
          <ac:spMkLst>
            <pc:docMk/>
            <pc:sldMk cId="4031098386" sldId="566"/>
            <ac:spMk id="7" creationId="{EBD62573-4B50-EAD6-8C7E-C3AE6A9F45B4}"/>
          </ac:spMkLst>
        </pc:spChg>
        <pc:spChg chg="del">
          <ac:chgData name="Richard Chalk" userId="287f8aa4f4de1d19" providerId="LiveId" clId="{E8020565-1C02-4D39-8562-CB11ADA3BBA4}" dt="2023-12-29T20:12:14.116" v="226" actId="478"/>
          <ac:spMkLst>
            <pc:docMk/>
            <pc:sldMk cId="4031098386" sldId="566"/>
            <ac:spMk id="11" creationId="{289240D9-2B35-5205-24FE-A65573DEA281}"/>
          </ac:spMkLst>
        </pc:spChg>
        <pc:picChg chg="add mod">
          <ac:chgData name="Richard Chalk" userId="287f8aa4f4de1d19" providerId="LiveId" clId="{E8020565-1C02-4D39-8562-CB11ADA3BBA4}" dt="2023-12-29T20:10:46.968" v="209" actId="1076"/>
          <ac:picMkLst>
            <pc:docMk/>
            <pc:sldMk cId="4031098386" sldId="566"/>
            <ac:picMk id="8" creationId="{0EE49030-966F-9ED0-C489-8E6820E4F139}"/>
          </ac:picMkLst>
        </pc:picChg>
        <pc:picChg chg="del">
          <ac:chgData name="Richard Chalk" userId="287f8aa4f4de1d19" providerId="LiveId" clId="{E8020565-1C02-4D39-8562-CB11ADA3BBA4}" dt="2023-12-29T20:10:41.168" v="206" actId="478"/>
          <ac:picMkLst>
            <pc:docMk/>
            <pc:sldMk cId="4031098386" sldId="566"/>
            <ac:picMk id="9" creationId="{3FD9DE2C-01D6-9D6D-26E4-DA2F4D182203}"/>
          </ac:picMkLst>
        </pc:picChg>
        <pc:picChg chg="del">
          <ac:chgData name="Richard Chalk" userId="287f8aa4f4de1d19" providerId="LiveId" clId="{E8020565-1C02-4D39-8562-CB11ADA3BBA4}" dt="2023-12-29T20:10:44.604" v="207" actId="478"/>
          <ac:picMkLst>
            <pc:docMk/>
            <pc:sldMk cId="4031098386" sldId="566"/>
            <ac:picMk id="10" creationId="{432DAA5A-3895-79F7-7F4A-288A8280420A}"/>
          </ac:picMkLst>
        </pc:picChg>
        <pc:picChg chg="del">
          <ac:chgData name="Richard Chalk" userId="287f8aa4f4de1d19" providerId="LiveId" clId="{E8020565-1C02-4D39-8562-CB11ADA3BBA4}" dt="2023-12-29T20:12:13.138" v="225" actId="478"/>
          <ac:picMkLst>
            <pc:docMk/>
            <pc:sldMk cId="4031098386" sldId="566"/>
            <ac:picMk id="12" creationId="{50999DFC-D2F1-6677-CFF7-1B436CB93C24}"/>
          </ac:picMkLst>
        </pc:picChg>
        <pc:picChg chg="add mod">
          <ac:chgData name="Richard Chalk" userId="287f8aa4f4de1d19" providerId="LiveId" clId="{E8020565-1C02-4D39-8562-CB11ADA3BBA4}" dt="2023-12-29T20:13:26.144" v="242" actId="1076"/>
          <ac:picMkLst>
            <pc:docMk/>
            <pc:sldMk cId="4031098386" sldId="566"/>
            <ac:picMk id="13" creationId="{4BC415F7-F89A-8D05-C8ED-C5BD4B8F0820}"/>
          </ac:picMkLst>
        </pc:picChg>
        <pc:picChg chg="add del">
          <ac:chgData name="Richard Chalk" userId="287f8aa4f4de1d19" providerId="LiveId" clId="{E8020565-1C02-4D39-8562-CB11ADA3BBA4}" dt="2023-12-29T20:14:59.849" v="277" actId="478"/>
          <ac:picMkLst>
            <pc:docMk/>
            <pc:sldMk cId="4031098386" sldId="566"/>
            <ac:picMk id="2050" creationId="{C5D62743-F4D3-F11B-383C-05D62CFC2DBB}"/>
          </ac:picMkLst>
        </pc:picChg>
        <pc:picChg chg="add del mod">
          <ac:chgData name="Richard Chalk" userId="287f8aa4f4de1d19" providerId="LiveId" clId="{E8020565-1C02-4D39-8562-CB11ADA3BBA4}" dt="2023-12-29T20:17:05.285" v="466" actId="478"/>
          <ac:picMkLst>
            <pc:docMk/>
            <pc:sldMk cId="4031098386" sldId="566"/>
            <ac:picMk id="2052" creationId="{0B088380-9434-90C7-E542-0998AFD8719E}"/>
          </ac:picMkLst>
        </pc:picChg>
        <pc:picChg chg="add del">
          <ac:chgData name="Richard Chalk" userId="287f8aa4f4de1d19" providerId="LiveId" clId="{E8020565-1C02-4D39-8562-CB11ADA3BBA4}" dt="2023-12-29T20:17:05.285" v="466" actId="478"/>
          <ac:picMkLst>
            <pc:docMk/>
            <pc:sldMk cId="4031098386" sldId="566"/>
            <ac:picMk id="2054" creationId="{74A9D889-152B-F838-1D96-3396D440E88D}"/>
          </ac:picMkLst>
        </pc:picChg>
        <pc:picChg chg="add mod">
          <ac:chgData name="Richard Chalk" userId="287f8aa4f4de1d19" providerId="LiveId" clId="{E8020565-1C02-4D39-8562-CB11ADA3BBA4}" dt="2023-12-29T20:18:03.259" v="489" actId="1035"/>
          <ac:picMkLst>
            <pc:docMk/>
            <pc:sldMk cId="4031098386" sldId="566"/>
            <ac:picMk id="2056" creationId="{5DABB268-0FFA-8466-9BE1-BFBA163BA635}"/>
          </ac:picMkLst>
        </pc:picChg>
        <pc:picChg chg="add mod">
          <ac:chgData name="Richard Chalk" userId="287f8aa4f4de1d19" providerId="LiveId" clId="{E8020565-1C02-4D39-8562-CB11ADA3BBA4}" dt="2023-12-29T20:46:21.789" v="1310" actId="1037"/>
          <ac:picMkLst>
            <pc:docMk/>
            <pc:sldMk cId="4031098386" sldId="566"/>
            <ac:picMk id="2058" creationId="{6D18FB9E-D947-E27D-D7F2-A61FC6AA9B2A}"/>
          </ac:picMkLst>
        </pc:picChg>
      </pc:sldChg>
      <pc:sldChg chg="addSp delSp modSp add mod modNotesTx">
        <pc:chgData name="Richard Chalk" userId="287f8aa4f4de1d19" providerId="LiveId" clId="{E8020565-1C02-4D39-8562-CB11ADA3BBA4}" dt="2023-12-29T20:30:37.467" v="883" actId="20577"/>
        <pc:sldMkLst>
          <pc:docMk/>
          <pc:sldMk cId="171212180" sldId="567"/>
        </pc:sldMkLst>
        <pc:spChg chg="mod">
          <ac:chgData name="Richard Chalk" userId="287f8aa4f4de1d19" providerId="LiveId" clId="{E8020565-1C02-4D39-8562-CB11ADA3BBA4}" dt="2023-12-29T20:30:11.714" v="876" actId="207"/>
          <ac:spMkLst>
            <pc:docMk/>
            <pc:sldMk cId="171212180" sldId="567"/>
            <ac:spMk id="2" creationId="{2CED0939-2445-F1A3-21AE-0A535344DD5D}"/>
          </ac:spMkLst>
        </pc:spChg>
        <pc:spChg chg="mod">
          <ac:chgData name="Richard Chalk" userId="287f8aa4f4de1d19" providerId="LiveId" clId="{E8020565-1C02-4D39-8562-CB11ADA3BBA4}" dt="2023-12-29T20:22:37.871" v="660" actId="20577"/>
          <ac:spMkLst>
            <pc:docMk/>
            <pc:sldMk cId="171212180" sldId="567"/>
            <ac:spMk id="3" creationId="{173D56EC-57A4-FE19-1901-5242223ADD72}"/>
          </ac:spMkLst>
        </pc:spChg>
        <pc:spChg chg="del">
          <ac:chgData name="Richard Chalk" userId="287f8aa4f4de1d19" providerId="LiveId" clId="{E8020565-1C02-4D39-8562-CB11ADA3BBA4}" dt="2023-12-29T20:24:47.420" v="685" actId="478"/>
          <ac:spMkLst>
            <pc:docMk/>
            <pc:sldMk cId="171212180" sldId="567"/>
            <ac:spMk id="7" creationId="{EBD62573-4B50-EAD6-8C7E-C3AE6A9F45B4}"/>
          </ac:spMkLst>
        </pc:spChg>
        <pc:picChg chg="add mod">
          <ac:chgData name="Richard Chalk" userId="287f8aa4f4de1d19" providerId="LiveId" clId="{E8020565-1C02-4D39-8562-CB11ADA3BBA4}" dt="2023-12-29T20:23:38.537" v="664" actId="1076"/>
          <ac:picMkLst>
            <pc:docMk/>
            <pc:sldMk cId="171212180" sldId="567"/>
            <ac:picMk id="9" creationId="{E1A4C119-0EC2-34BD-9127-36867EC4ABA6}"/>
          </ac:picMkLst>
        </pc:picChg>
        <pc:picChg chg="add mod">
          <ac:chgData name="Richard Chalk" userId="287f8aa4f4de1d19" providerId="LiveId" clId="{E8020565-1C02-4D39-8562-CB11ADA3BBA4}" dt="2023-12-29T20:23:44.040" v="678" actId="1038"/>
          <ac:picMkLst>
            <pc:docMk/>
            <pc:sldMk cId="171212180" sldId="567"/>
            <ac:picMk id="10" creationId="{42798E4B-27F9-B73A-34A6-9E09D57239BD}"/>
          </ac:picMkLst>
        </pc:picChg>
        <pc:picChg chg="del">
          <ac:chgData name="Richard Chalk" userId="287f8aa4f4de1d19" providerId="LiveId" clId="{E8020565-1C02-4D39-8562-CB11ADA3BBA4}" dt="2023-12-29T20:20:06.473" v="525" actId="478"/>
          <ac:picMkLst>
            <pc:docMk/>
            <pc:sldMk cId="171212180" sldId="567"/>
            <ac:picMk id="2056" creationId="{5DABB268-0FFA-8466-9BE1-BFBA163BA635}"/>
          </ac:picMkLst>
        </pc:picChg>
        <pc:picChg chg="add mod">
          <ac:chgData name="Richard Chalk" userId="287f8aa4f4de1d19" providerId="LiveId" clId="{E8020565-1C02-4D39-8562-CB11ADA3BBA4}" dt="2023-12-29T20:22:42.472" v="661" actId="1036"/>
          <ac:picMkLst>
            <pc:docMk/>
            <pc:sldMk cId="171212180" sldId="567"/>
            <ac:picMk id="3074" creationId="{76C72472-F6C9-002D-9DB4-07768D124FC1}"/>
          </ac:picMkLst>
        </pc:picChg>
        <pc:picChg chg="add mod">
          <ac:chgData name="Richard Chalk" userId="287f8aa4f4de1d19" providerId="LiveId" clId="{E8020565-1C02-4D39-8562-CB11ADA3BBA4}" dt="2023-12-29T20:25:02.560" v="692" actId="1036"/>
          <ac:picMkLst>
            <pc:docMk/>
            <pc:sldMk cId="171212180" sldId="567"/>
            <ac:picMk id="3076" creationId="{D0006DAB-748A-BB13-DA73-DD7B833D4001}"/>
          </ac:picMkLst>
        </pc:picChg>
      </pc:sldChg>
      <pc:sldChg chg="addSp delSp modSp add mod modNotesTx">
        <pc:chgData name="Richard Chalk" userId="287f8aa4f4de1d19" providerId="LiveId" clId="{E8020565-1C02-4D39-8562-CB11ADA3BBA4}" dt="2023-12-29T20:30:17.493" v="877" actId="6549"/>
        <pc:sldMkLst>
          <pc:docMk/>
          <pc:sldMk cId="2483571460" sldId="568"/>
        </pc:sldMkLst>
        <pc:spChg chg="mod">
          <ac:chgData name="Richard Chalk" userId="287f8aa4f4de1d19" providerId="LiveId" clId="{E8020565-1C02-4D39-8562-CB11ADA3BBA4}" dt="2023-12-29T20:29:24.451" v="855" actId="207"/>
          <ac:spMkLst>
            <pc:docMk/>
            <pc:sldMk cId="2483571460" sldId="568"/>
            <ac:spMk id="2" creationId="{2CED0939-2445-F1A3-21AE-0A535344DD5D}"/>
          </ac:spMkLst>
        </pc:spChg>
        <pc:spChg chg="mod">
          <ac:chgData name="Richard Chalk" userId="287f8aa4f4de1d19" providerId="LiveId" clId="{E8020565-1C02-4D39-8562-CB11ADA3BBA4}" dt="2023-12-29T20:28:44.240" v="806" actId="20577"/>
          <ac:spMkLst>
            <pc:docMk/>
            <pc:sldMk cId="2483571460" sldId="568"/>
            <ac:spMk id="3" creationId="{173D56EC-57A4-FE19-1901-5242223ADD72}"/>
          </ac:spMkLst>
        </pc:spChg>
        <pc:spChg chg="mod">
          <ac:chgData name="Richard Chalk" userId="287f8aa4f4de1d19" providerId="LiveId" clId="{E8020565-1C02-4D39-8562-CB11ADA3BBA4}" dt="2023-12-29T20:25:31.388" v="710" actId="20577"/>
          <ac:spMkLst>
            <pc:docMk/>
            <pc:sldMk cId="2483571460" sldId="568"/>
            <ac:spMk id="7" creationId="{EBD62573-4B50-EAD6-8C7E-C3AE6A9F45B4}"/>
          </ac:spMkLst>
        </pc:spChg>
        <pc:picChg chg="del">
          <ac:chgData name="Richard Chalk" userId="287f8aa4f4de1d19" providerId="LiveId" clId="{E8020565-1C02-4D39-8562-CB11ADA3BBA4}" dt="2023-12-29T20:25:49.495" v="735" actId="478"/>
          <ac:picMkLst>
            <pc:docMk/>
            <pc:sldMk cId="2483571460" sldId="568"/>
            <ac:picMk id="9" creationId="{E1A4C119-0EC2-34BD-9127-36867EC4ABA6}"/>
          </ac:picMkLst>
        </pc:picChg>
        <pc:picChg chg="del">
          <ac:chgData name="Richard Chalk" userId="287f8aa4f4de1d19" providerId="LiveId" clId="{E8020565-1C02-4D39-8562-CB11ADA3BBA4}" dt="2023-12-29T20:25:50.389" v="736" actId="478"/>
          <ac:picMkLst>
            <pc:docMk/>
            <pc:sldMk cId="2483571460" sldId="568"/>
            <ac:picMk id="10" creationId="{42798E4B-27F9-B73A-34A6-9E09D57239BD}"/>
          </ac:picMkLst>
        </pc:picChg>
        <pc:picChg chg="add mod">
          <ac:chgData name="Richard Chalk" userId="287f8aa4f4de1d19" providerId="LiveId" clId="{E8020565-1C02-4D39-8562-CB11ADA3BBA4}" dt="2023-12-29T20:27:11.703" v="788" actId="1035"/>
          <ac:picMkLst>
            <pc:docMk/>
            <pc:sldMk cId="2483571460" sldId="568"/>
            <ac:picMk id="11" creationId="{82E7AF81-A4C5-D016-29F2-BD969287D90F}"/>
          </ac:picMkLst>
        </pc:picChg>
        <pc:picChg chg="add mod">
          <ac:chgData name="Richard Chalk" userId="287f8aa4f4de1d19" providerId="LiveId" clId="{E8020565-1C02-4D39-8562-CB11ADA3BBA4}" dt="2023-12-29T20:27:09.984" v="786" actId="1035"/>
          <ac:picMkLst>
            <pc:docMk/>
            <pc:sldMk cId="2483571460" sldId="568"/>
            <ac:picMk id="12" creationId="{521F18EC-A5A9-A9BA-A7E3-5B640FC7F2D6}"/>
          </ac:picMkLst>
        </pc:picChg>
        <pc:picChg chg="add mod">
          <ac:chgData name="Richard Chalk" userId="287f8aa4f4de1d19" providerId="LiveId" clId="{E8020565-1C02-4D39-8562-CB11ADA3BBA4}" dt="2023-12-29T20:27:07.752" v="784" actId="1035"/>
          <ac:picMkLst>
            <pc:docMk/>
            <pc:sldMk cId="2483571460" sldId="568"/>
            <ac:picMk id="14" creationId="{B5D2D4C6-DD97-C587-15DA-726C87C0517E}"/>
          </ac:picMkLst>
        </pc:picChg>
        <pc:picChg chg="add mod">
          <ac:chgData name="Richard Chalk" userId="287f8aa4f4de1d19" providerId="LiveId" clId="{E8020565-1C02-4D39-8562-CB11ADA3BBA4}" dt="2023-12-29T20:26:57.834" v="781" actId="1076"/>
          <ac:picMkLst>
            <pc:docMk/>
            <pc:sldMk cId="2483571460" sldId="568"/>
            <ac:picMk id="15" creationId="{09FDF441-81A3-D1BD-94D6-134F1844A4B9}"/>
          </ac:picMkLst>
        </pc:picChg>
        <pc:picChg chg="add mod">
          <ac:chgData name="Richard Chalk" userId="287f8aa4f4de1d19" providerId="LiveId" clId="{E8020565-1C02-4D39-8562-CB11ADA3BBA4}" dt="2023-12-29T20:29:17.751" v="853" actId="1035"/>
          <ac:picMkLst>
            <pc:docMk/>
            <pc:sldMk cId="2483571460" sldId="568"/>
            <ac:picMk id="16" creationId="{F4419054-BB1A-BDF7-B89A-101700487B64}"/>
          </ac:picMkLst>
        </pc:picChg>
        <pc:picChg chg="del">
          <ac:chgData name="Richard Chalk" userId="287f8aa4f4de1d19" providerId="LiveId" clId="{E8020565-1C02-4D39-8562-CB11ADA3BBA4}" dt="2023-12-29T20:27:22.327" v="790" actId="478"/>
          <ac:picMkLst>
            <pc:docMk/>
            <pc:sldMk cId="2483571460" sldId="568"/>
            <ac:picMk id="3074" creationId="{76C72472-F6C9-002D-9DB4-07768D124FC1}"/>
          </ac:picMkLst>
        </pc:picChg>
        <pc:picChg chg="add mod">
          <ac:chgData name="Richard Chalk" userId="287f8aa4f4de1d19" providerId="LiveId" clId="{E8020565-1C02-4D39-8562-CB11ADA3BBA4}" dt="2023-12-29T20:29:30.143" v="873" actId="1038"/>
          <ac:picMkLst>
            <pc:docMk/>
            <pc:sldMk cId="2483571460" sldId="568"/>
            <ac:picMk id="4098" creationId="{5F411846-D260-75AA-DC26-BF916F1551BF}"/>
          </ac:picMkLst>
        </pc:picChg>
      </pc:sldChg>
      <pc:sldChg chg="addSp delSp modSp add mod">
        <pc:chgData name="Richard Chalk" userId="287f8aa4f4de1d19" providerId="LiveId" clId="{E8020565-1C02-4D39-8562-CB11ADA3BBA4}" dt="2023-12-29T20:40:31.026" v="1151" actId="207"/>
        <pc:sldMkLst>
          <pc:docMk/>
          <pc:sldMk cId="118902366" sldId="569"/>
        </pc:sldMkLst>
        <pc:spChg chg="mod">
          <ac:chgData name="Richard Chalk" userId="287f8aa4f4de1d19" providerId="LiveId" clId="{E8020565-1C02-4D39-8562-CB11ADA3BBA4}" dt="2023-12-29T20:40:09.734" v="1147" actId="207"/>
          <ac:spMkLst>
            <pc:docMk/>
            <pc:sldMk cId="118902366" sldId="569"/>
            <ac:spMk id="2" creationId="{2CED0939-2445-F1A3-21AE-0A535344DD5D}"/>
          </ac:spMkLst>
        </pc:spChg>
        <pc:spChg chg="mod">
          <ac:chgData name="Richard Chalk" userId="287f8aa4f4de1d19" providerId="LiveId" clId="{E8020565-1C02-4D39-8562-CB11ADA3BBA4}" dt="2023-12-29T20:40:31.026" v="1151" actId="207"/>
          <ac:spMkLst>
            <pc:docMk/>
            <pc:sldMk cId="118902366" sldId="569"/>
            <ac:spMk id="3" creationId="{173D56EC-57A4-FE19-1901-5242223ADD72}"/>
          </ac:spMkLst>
        </pc:spChg>
        <pc:spChg chg="mod">
          <ac:chgData name="Richard Chalk" userId="287f8aa4f4de1d19" providerId="LiveId" clId="{E8020565-1C02-4D39-8562-CB11ADA3BBA4}" dt="2023-12-29T20:30:48.349" v="890" actId="20577"/>
          <ac:spMkLst>
            <pc:docMk/>
            <pc:sldMk cId="118902366" sldId="569"/>
            <ac:spMk id="7" creationId="{EBD62573-4B50-EAD6-8C7E-C3AE6A9F45B4}"/>
          </ac:spMkLst>
        </pc:spChg>
        <pc:picChg chg="del">
          <ac:chgData name="Richard Chalk" userId="287f8aa4f4de1d19" providerId="LiveId" clId="{E8020565-1C02-4D39-8562-CB11ADA3BBA4}" dt="2023-12-29T20:30:53.294" v="892" actId="478"/>
          <ac:picMkLst>
            <pc:docMk/>
            <pc:sldMk cId="118902366" sldId="569"/>
            <ac:picMk id="8" creationId="{0EE49030-966F-9ED0-C489-8E6820E4F139}"/>
          </ac:picMkLst>
        </pc:picChg>
        <pc:picChg chg="add mod">
          <ac:chgData name="Richard Chalk" userId="287f8aa4f4de1d19" providerId="LiveId" clId="{E8020565-1C02-4D39-8562-CB11ADA3BBA4}" dt="2023-12-29T20:31:09.038" v="911" actId="1035"/>
          <ac:picMkLst>
            <pc:docMk/>
            <pc:sldMk cId="118902366" sldId="569"/>
            <ac:picMk id="9" creationId="{26D50046-34A0-5F75-8E0F-ED8EC59FE68D}"/>
          </ac:picMkLst>
        </pc:picChg>
        <pc:picChg chg="add del mod">
          <ac:chgData name="Richard Chalk" userId="287f8aa4f4de1d19" providerId="LiveId" clId="{E8020565-1C02-4D39-8562-CB11ADA3BBA4}" dt="2023-12-29T20:38:52.468" v="1131" actId="478"/>
          <ac:picMkLst>
            <pc:docMk/>
            <pc:sldMk cId="118902366" sldId="569"/>
            <ac:picMk id="10" creationId="{7F47CE37-455A-1D9B-2393-F268972E82A6}"/>
          </ac:picMkLst>
        </pc:picChg>
        <pc:picChg chg="del">
          <ac:chgData name="Richard Chalk" userId="287f8aa4f4de1d19" providerId="LiveId" clId="{E8020565-1C02-4D39-8562-CB11ADA3BBA4}" dt="2023-12-29T20:31:32.765" v="915" actId="478"/>
          <ac:picMkLst>
            <pc:docMk/>
            <pc:sldMk cId="118902366" sldId="569"/>
            <ac:picMk id="11" creationId="{82E7AF81-A4C5-D016-29F2-BD969287D90F}"/>
          </ac:picMkLst>
        </pc:picChg>
        <pc:picChg chg="del">
          <ac:chgData name="Richard Chalk" userId="287f8aa4f4de1d19" providerId="LiveId" clId="{E8020565-1C02-4D39-8562-CB11ADA3BBA4}" dt="2023-12-29T20:31:33.509" v="916" actId="478"/>
          <ac:picMkLst>
            <pc:docMk/>
            <pc:sldMk cId="118902366" sldId="569"/>
            <ac:picMk id="12" creationId="{521F18EC-A5A9-A9BA-A7E3-5B640FC7F2D6}"/>
          </ac:picMkLst>
        </pc:picChg>
        <pc:picChg chg="del">
          <ac:chgData name="Richard Chalk" userId="287f8aa4f4de1d19" providerId="LiveId" clId="{E8020565-1C02-4D39-8562-CB11ADA3BBA4}" dt="2023-12-29T20:30:51.824" v="891" actId="478"/>
          <ac:picMkLst>
            <pc:docMk/>
            <pc:sldMk cId="118902366" sldId="569"/>
            <ac:picMk id="13" creationId="{4BC415F7-F89A-8D05-C8ED-C5BD4B8F0820}"/>
          </ac:picMkLst>
        </pc:picChg>
        <pc:picChg chg="del">
          <ac:chgData name="Richard Chalk" userId="287f8aa4f4de1d19" providerId="LiveId" clId="{E8020565-1C02-4D39-8562-CB11ADA3BBA4}" dt="2023-12-29T20:31:34.155" v="917" actId="478"/>
          <ac:picMkLst>
            <pc:docMk/>
            <pc:sldMk cId="118902366" sldId="569"/>
            <ac:picMk id="14" creationId="{B5D2D4C6-DD97-C587-15DA-726C87C0517E}"/>
          </ac:picMkLst>
        </pc:picChg>
        <pc:picChg chg="del">
          <ac:chgData name="Richard Chalk" userId="287f8aa4f4de1d19" providerId="LiveId" clId="{E8020565-1C02-4D39-8562-CB11ADA3BBA4}" dt="2023-12-29T20:31:34.779" v="918" actId="478"/>
          <ac:picMkLst>
            <pc:docMk/>
            <pc:sldMk cId="118902366" sldId="569"/>
            <ac:picMk id="15" creationId="{09FDF441-81A3-D1BD-94D6-134F1844A4B9}"/>
          </ac:picMkLst>
        </pc:picChg>
        <pc:picChg chg="del">
          <ac:chgData name="Richard Chalk" userId="287f8aa4f4de1d19" providerId="LiveId" clId="{E8020565-1C02-4D39-8562-CB11ADA3BBA4}" dt="2023-12-29T20:31:35.618" v="919" actId="478"/>
          <ac:picMkLst>
            <pc:docMk/>
            <pc:sldMk cId="118902366" sldId="569"/>
            <ac:picMk id="16" creationId="{F4419054-BB1A-BDF7-B89A-101700487B64}"/>
          </ac:picMkLst>
        </pc:picChg>
        <pc:picChg chg="add del mod">
          <ac:chgData name="Richard Chalk" userId="287f8aa4f4de1d19" providerId="LiveId" clId="{E8020565-1C02-4D39-8562-CB11ADA3BBA4}" dt="2023-12-29T20:38:53.811" v="1132" actId="478"/>
          <ac:picMkLst>
            <pc:docMk/>
            <pc:sldMk cId="118902366" sldId="569"/>
            <ac:picMk id="17" creationId="{D1F383A8-D5C5-95EE-5F73-D826B3F3E0EA}"/>
          </ac:picMkLst>
        </pc:picChg>
        <pc:picChg chg="del">
          <ac:chgData name="Richard Chalk" userId="287f8aa4f4de1d19" providerId="LiveId" clId="{E8020565-1C02-4D39-8562-CB11ADA3BBA4}" dt="2023-12-29T20:32:50.919" v="934" actId="478"/>
          <ac:picMkLst>
            <pc:docMk/>
            <pc:sldMk cId="118902366" sldId="569"/>
            <ac:picMk id="4098" creationId="{5F411846-D260-75AA-DC26-BF916F1551BF}"/>
          </ac:picMkLst>
        </pc:picChg>
      </pc:sldChg>
      <pc:sldChg chg="addSp modSp add mod ord">
        <pc:chgData name="Richard Chalk" userId="287f8aa4f4de1d19" providerId="LiveId" clId="{E8020565-1C02-4D39-8562-CB11ADA3BBA4}" dt="2023-12-29T20:37:17.957" v="1116"/>
        <pc:sldMkLst>
          <pc:docMk/>
          <pc:sldMk cId="1867353883" sldId="570"/>
        </pc:sldMkLst>
        <pc:spChg chg="mod">
          <ac:chgData name="Richard Chalk" userId="287f8aa4f4de1d19" providerId="LiveId" clId="{E8020565-1C02-4D39-8562-CB11ADA3BBA4}" dt="2023-12-29T20:37:04.393" v="1114" actId="207"/>
          <ac:spMkLst>
            <pc:docMk/>
            <pc:sldMk cId="1867353883" sldId="570"/>
            <ac:spMk id="3" creationId="{173D56EC-57A4-FE19-1901-5242223ADD72}"/>
          </ac:spMkLst>
        </pc:spChg>
        <pc:picChg chg="add mod">
          <ac:chgData name="Richard Chalk" userId="287f8aa4f4de1d19" providerId="LiveId" clId="{E8020565-1C02-4D39-8562-CB11ADA3BBA4}" dt="2023-12-29T20:35:47.482" v="1046" actId="1035"/>
          <ac:picMkLst>
            <pc:docMk/>
            <pc:sldMk cId="1867353883" sldId="570"/>
            <ac:picMk id="8" creationId="{8A937437-F23A-226B-5D6C-23ED2B43E79E}"/>
          </ac:picMkLst>
        </pc:picChg>
        <pc:picChg chg="add mod">
          <ac:chgData name="Richard Chalk" userId="287f8aa4f4de1d19" providerId="LiveId" clId="{E8020565-1C02-4D39-8562-CB11ADA3BBA4}" dt="2023-12-29T20:36:37.539" v="1057" actId="1037"/>
          <ac:picMkLst>
            <pc:docMk/>
            <pc:sldMk cId="1867353883" sldId="570"/>
            <ac:picMk id="5122" creationId="{415967B6-844A-AD43-5E45-9430B3E09044}"/>
          </ac:picMkLst>
        </pc:picChg>
      </pc:sldChg>
      <pc:sldChg chg="addSp modSp add mod">
        <pc:chgData name="Richard Chalk" userId="287f8aa4f4de1d19" providerId="LiveId" clId="{E8020565-1C02-4D39-8562-CB11ADA3BBA4}" dt="2023-12-30T20:21:03.799" v="5334" actId="1035"/>
        <pc:sldMkLst>
          <pc:docMk/>
          <pc:sldMk cId="2181211044" sldId="571"/>
        </pc:sldMkLst>
        <pc:spChg chg="mod">
          <ac:chgData name="Richard Chalk" userId="287f8aa4f4de1d19" providerId="LiveId" clId="{E8020565-1C02-4D39-8562-CB11ADA3BBA4}" dt="2023-12-30T20:20:59.938" v="5326" actId="20577"/>
          <ac:spMkLst>
            <pc:docMk/>
            <pc:sldMk cId="2181211044" sldId="571"/>
            <ac:spMk id="118" creationId="{00000000-0000-0000-0000-000000000000}"/>
          </ac:spMkLst>
        </pc:spChg>
        <pc:picChg chg="add mod">
          <ac:chgData name="Richard Chalk" userId="287f8aa4f4de1d19" providerId="LiveId" clId="{E8020565-1C02-4D39-8562-CB11ADA3BBA4}" dt="2023-12-30T20:21:03.799" v="5334" actId="1035"/>
          <ac:picMkLst>
            <pc:docMk/>
            <pc:sldMk cId="2181211044" sldId="571"/>
            <ac:picMk id="2" creationId="{8C2F000D-6A11-88FE-9E88-863341B3C323}"/>
          </ac:picMkLst>
        </pc:picChg>
      </pc:sldChg>
      <pc:sldChg chg="addSp delSp new del mod">
        <pc:chgData name="Richard Chalk" userId="287f8aa4f4de1d19" providerId="LiveId" clId="{E8020565-1C02-4D39-8562-CB11ADA3BBA4}" dt="2023-12-30T14:34:00.022" v="5270" actId="47"/>
        <pc:sldMkLst>
          <pc:docMk/>
          <pc:sldMk cId="3849510587" sldId="572"/>
        </pc:sldMkLst>
        <pc:spChg chg="add del">
          <ac:chgData name="Richard Chalk" userId="287f8aa4f4de1d19" providerId="LiveId" clId="{E8020565-1C02-4D39-8562-CB11ADA3BBA4}" dt="2023-12-29T21:13:47.962" v="1817" actId="478"/>
          <ac:spMkLst>
            <pc:docMk/>
            <pc:sldMk cId="3849510587" sldId="572"/>
            <ac:spMk id="4" creationId="{3A93074A-2FFF-955D-42D9-4707D28AD640}"/>
          </ac:spMkLst>
        </pc:spChg>
        <pc:picChg chg="add del">
          <ac:chgData name="Richard Chalk" userId="287f8aa4f4de1d19" providerId="LiveId" clId="{E8020565-1C02-4D39-8562-CB11ADA3BBA4}" dt="2023-12-29T21:13:47.602" v="1816"/>
          <ac:picMkLst>
            <pc:docMk/>
            <pc:sldMk cId="3849510587" sldId="572"/>
            <ac:picMk id="8194" creationId="{C95379CA-4E97-5B95-0330-F1D95747152C}"/>
          </ac:picMkLst>
        </pc:picChg>
      </pc:sldChg>
      <pc:sldChg chg="addSp delSp modSp add mod">
        <pc:chgData name="Richard Chalk" userId="287f8aa4f4de1d19" providerId="LiveId" clId="{E8020565-1C02-4D39-8562-CB11ADA3BBA4}" dt="2023-12-29T21:15:38.726" v="2018" actId="1037"/>
        <pc:sldMkLst>
          <pc:docMk/>
          <pc:sldMk cId="1689140375" sldId="573"/>
        </pc:sldMkLst>
        <pc:spChg chg="mod">
          <ac:chgData name="Richard Chalk" userId="287f8aa4f4de1d19" providerId="LiveId" clId="{E8020565-1C02-4D39-8562-CB11ADA3BBA4}" dt="2023-12-29T21:13:07.409" v="1768" actId="20577"/>
          <ac:spMkLst>
            <pc:docMk/>
            <pc:sldMk cId="1689140375" sldId="573"/>
            <ac:spMk id="2" creationId="{2CED0939-2445-F1A3-21AE-0A535344DD5D}"/>
          </ac:spMkLst>
        </pc:spChg>
        <pc:spChg chg="mod">
          <ac:chgData name="Richard Chalk" userId="287f8aa4f4de1d19" providerId="LiveId" clId="{E8020565-1C02-4D39-8562-CB11ADA3BBA4}" dt="2023-12-29T21:15:35.043" v="2010" actId="6549"/>
          <ac:spMkLst>
            <pc:docMk/>
            <pc:sldMk cId="1689140375" sldId="573"/>
            <ac:spMk id="3" creationId="{173D56EC-57A4-FE19-1901-5242223ADD72}"/>
          </ac:spMkLst>
        </pc:spChg>
        <pc:spChg chg="mod">
          <ac:chgData name="Richard Chalk" userId="287f8aa4f4de1d19" providerId="LiveId" clId="{E8020565-1C02-4D39-8562-CB11ADA3BBA4}" dt="2023-12-29T21:08:57.551" v="1344" actId="20577"/>
          <ac:spMkLst>
            <pc:docMk/>
            <pc:sldMk cId="1689140375" sldId="573"/>
            <ac:spMk id="7" creationId="{EBD62573-4B50-EAD6-8C7E-C3AE6A9F45B4}"/>
          </ac:spMkLst>
        </pc:spChg>
        <pc:picChg chg="add mod">
          <ac:chgData name="Richard Chalk" userId="287f8aa4f4de1d19" providerId="LiveId" clId="{E8020565-1C02-4D39-8562-CB11ADA3BBA4}" dt="2023-12-29T21:14:17.687" v="1849" actId="1038"/>
          <ac:picMkLst>
            <pc:docMk/>
            <pc:sldMk cId="1689140375" sldId="573"/>
            <ac:picMk id="8" creationId="{C757F5E6-3F2C-FFF1-4A32-5C3EF763E044}"/>
          </ac:picMkLst>
        </pc:picChg>
        <pc:picChg chg="del">
          <ac:chgData name="Richard Chalk" userId="287f8aa4f4de1d19" providerId="LiveId" clId="{E8020565-1C02-4D39-8562-CB11ADA3BBA4}" dt="2023-12-29T21:08:05.682" v="1312" actId="478"/>
          <ac:picMkLst>
            <pc:docMk/>
            <pc:sldMk cId="1689140375" sldId="573"/>
            <ac:picMk id="9" creationId="{26D50046-34A0-5F75-8E0F-ED8EC59FE68D}"/>
          </ac:picMkLst>
        </pc:picChg>
        <pc:picChg chg="add mod">
          <ac:chgData name="Richard Chalk" userId="287f8aa4f4de1d19" providerId="LiveId" clId="{E8020565-1C02-4D39-8562-CB11ADA3BBA4}" dt="2023-12-29T21:14:17.687" v="1849" actId="1038"/>
          <ac:picMkLst>
            <pc:docMk/>
            <pc:sldMk cId="1689140375" sldId="573"/>
            <ac:picMk id="10" creationId="{EA900C7F-0774-2127-F8BB-10B53E90A919}"/>
          </ac:picMkLst>
        </pc:picChg>
        <pc:picChg chg="add mod">
          <ac:chgData name="Richard Chalk" userId="287f8aa4f4de1d19" providerId="LiveId" clId="{E8020565-1C02-4D39-8562-CB11ADA3BBA4}" dt="2023-12-29T21:13:19.195" v="1813" actId="1035"/>
          <ac:picMkLst>
            <pc:docMk/>
            <pc:sldMk cId="1689140375" sldId="573"/>
            <ac:picMk id="11" creationId="{4E86A37E-6814-A9ED-DD15-D01D90598F28}"/>
          </ac:picMkLst>
        </pc:picChg>
        <pc:picChg chg="add mod">
          <ac:chgData name="Richard Chalk" userId="287f8aa4f4de1d19" providerId="LiveId" clId="{E8020565-1C02-4D39-8562-CB11ADA3BBA4}" dt="2023-12-29T21:13:11.917" v="1779" actId="1035"/>
          <ac:picMkLst>
            <pc:docMk/>
            <pc:sldMk cId="1689140375" sldId="573"/>
            <ac:picMk id="13" creationId="{A25522F9-4922-7153-7314-6512D237DDA0}"/>
          </ac:picMkLst>
        </pc:picChg>
        <pc:picChg chg="add mod">
          <ac:chgData name="Richard Chalk" userId="287f8aa4f4de1d19" providerId="LiveId" clId="{E8020565-1C02-4D39-8562-CB11ADA3BBA4}" dt="2023-12-29T21:14:12.103" v="1821" actId="1076"/>
          <ac:picMkLst>
            <pc:docMk/>
            <pc:sldMk cId="1689140375" sldId="573"/>
            <ac:picMk id="15" creationId="{0219C18B-E60F-2787-0EE7-4C2052414B4F}"/>
          </ac:picMkLst>
        </pc:picChg>
        <pc:picChg chg="add mod">
          <ac:chgData name="Richard Chalk" userId="287f8aa4f4de1d19" providerId="LiveId" clId="{E8020565-1C02-4D39-8562-CB11ADA3BBA4}" dt="2023-12-29T21:15:38.726" v="2018" actId="1037"/>
          <ac:picMkLst>
            <pc:docMk/>
            <pc:sldMk cId="1689140375" sldId="573"/>
            <ac:picMk id="16" creationId="{46700962-B0CC-616B-6412-4C89F4608AE7}"/>
          </ac:picMkLst>
        </pc:picChg>
        <pc:picChg chg="add mod">
          <ac:chgData name="Richard Chalk" userId="287f8aa4f4de1d19" providerId="LiveId" clId="{E8020565-1C02-4D39-8562-CB11ADA3BBA4}" dt="2023-12-29T21:14:17.687" v="1849" actId="1038"/>
          <ac:picMkLst>
            <pc:docMk/>
            <pc:sldMk cId="1689140375" sldId="573"/>
            <ac:picMk id="7170" creationId="{54933E61-5213-1512-EC27-F9A76E5FCEF0}"/>
          </ac:picMkLst>
        </pc:picChg>
        <pc:picChg chg="add del mod">
          <ac:chgData name="Richard Chalk" userId="287f8aa4f4de1d19" providerId="LiveId" clId="{E8020565-1C02-4D39-8562-CB11ADA3BBA4}" dt="2023-12-29T21:14:06.375" v="1818" actId="478"/>
          <ac:picMkLst>
            <pc:docMk/>
            <pc:sldMk cId="1689140375" sldId="573"/>
            <ac:picMk id="7172" creationId="{D476FCB6-86A8-E926-AD08-9EBEB8C36188}"/>
          </ac:picMkLst>
        </pc:picChg>
        <pc:picChg chg="add del">
          <ac:chgData name="Richard Chalk" userId="287f8aa4f4de1d19" providerId="LiveId" clId="{E8020565-1C02-4D39-8562-CB11ADA3BBA4}" dt="2023-12-29T21:12:55.150" v="1703" actId="478"/>
          <ac:picMkLst>
            <pc:docMk/>
            <pc:sldMk cId="1689140375" sldId="573"/>
            <ac:picMk id="7174" creationId="{E146C7B8-D4E4-46AB-EECB-553DCC52BA31}"/>
          </ac:picMkLst>
        </pc:picChg>
      </pc:sldChg>
      <pc:sldChg chg="addSp delSp modSp add mod modNotesTx">
        <pc:chgData name="Richard Chalk" userId="287f8aa4f4de1d19" providerId="LiveId" clId="{E8020565-1C02-4D39-8562-CB11ADA3BBA4}" dt="2024-01-01T18:25:46.589" v="7847" actId="207"/>
        <pc:sldMkLst>
          <pc:docMk/>
          <pc:sldMk cId="3943562880" sldId="574"/>
        </pc:sldMkLst>
        <pc:spChg chg="mod">
          <ac:chgData name="Richard Chalk" userId="287f8aa4f4de1d19" providerId="LiveId" clId="{E8020565-1C02-4D39-8562-CB11ADA3BBA4}" dt="2024-01-01T18:25:46.589" v="7847" actId="207"/>
          <ac:spMkLst>
            <pc:docMk/>
            <pc:sldMk cId="3943562880" sldId="574"/>
            <ac:spMk id="2" creationId="{2CED0939-2445-F1A3-21AE-0A535344DD5D}"/>
          </ac:spMkLst>
        </pc:spChg>
        <pc:spChg chg="mod">
          <ac:chgData name="Richard Chalk" userId="287f8aa4f4de1d19" providerId="LiveId" clId="{E8020565-1C02-4D39-8562-CB11ADA3BBA4}" dt="2023-12-30T06:11:56.636" v="2550" actId="207"/>
          <ac:spMkLst>
            <pc:docMk/>
            <pc:sldMk cId="3943562880" sldId="574"/>
            <ac:spMk id="3" creationId="{173D56EC-57A4-FE19-1901-5242223ADD72}"/>
          </ac:spMkLst>
        </pc:spChg>
        <pc:spChg chg="mod">
          <ac:chgData name="Richard Chalk" userId="287f8aa4f4de1d19" providerId="LiveId" clId="{E8020565-1C02-4D39-8562-CB11ADA3BBA4}" dt="2023-12-30T06:15:37.362" v="2753" actId="20577"/>
          <ac:spMkLst>
            <pc:docMk/>
            <pc:sldMk cId="3943562880" sldId="574"/>
            <ac:spMk id="7" creationId="{EBD62573-4B50-EAD6-8C7E-C3AE6A9F45B4}"/>
          </ac:spMkLst>
        </pc:spChg>
        <pc:spChg chg="del">
          <ac:chgData name="Richard Chalk" userId="287f8aa4f4de1d19" providerId="LiveId" clId="{E8020565-1C02-4D39-8562-CB11ADA3BBA4}" dt="2023-12-29T21:16:28.152" v="2024" actId="478"/>
          <ac:spMkLst>
            <pc:docMk/>
            <pc:sldMk cId="3943562880" sldId="574"/>
            <ac:spMk id="11" creationId="{289240D9-2B35-5205-24FE-A65573DEA281}"/>
          </ac:spMkLst>
        </pc:spChg>
        <pc:spChg chg="add del mod">
          <ac:chgData name="Richard Chalk" userId="287f8aa4f4de1d19" providerId="LiveId" clId="{E8020565-1C02-4D39-8562-CB11ADA3BBA4}" dt="2023-12-30T06:00:11.601" v="2248" actId="478"/>
          <ac:spMkLst>
            <pc:docMk/>
            <pc:sldMk cId="3943562880" sldId="574"/>
            <ac:spMk id="16" creationId="{370DAD22-3924-8432-F04F-F1B22FA5AF01}"/>
          </ac:spMkLst>
        </pc:spChg>
        <pc:spChg chg="add mod">
          <ac:chgData name="Richard Chalk" userId="287f8aa4f4de1d19" providerId="LiveId" clId="{E8020565-1C02-4D39-8562-CB11ADA3BBA4}" dt="2023-12-30T06:07:14.849" v="2403" actId="1076"/>
          <ac:spMkLst>
            <pc:docMk/>
            <pc:sldMk cId="3943562880" sldId="574"/>
            <ac:spMk id="18" creationId="{927D974F-F381-EA1D-BD07-E0309CF677A0}"/>
          </ac:spMkLst>
        </pc:spChg>
        <pc:spChg chg="add mod">
          <ac:chgData name="Richard Chalk" userId="287f8aa4f4de1d19" providerId="LiveId" clId="{E8020565-1C02-4D39-8562-CB11ADA3BBA4}" dt="2023-12-30T06:08:38.741" v="2425" actId="20577"/>
          <ac:spMkLst>
            <pc:docMk/>
            <pc:sldMk cId="3943562880" sldId="574"/>
            <ac:spMk id="19" creationId="{38553D6F-8B05-051A-CAA4-2A6E50B68DC0}"/>
          </ac:spMkLst>
        </pc:spChg>
        <pc:spChg chg="add mod">
          <ac:chgData name="Richard Chalk" userId="287f8aa4f4de1d19" providerId="LiveId" clId="{E8020565-1C02-4D39-8562-CB11ADA3BBA4}" dt="2023-12-30T06:10:29.332" v="2461" actId="20577"/>
          <ac:spMkLst>
            <pc:docMk/>
            <pc:sldMk cId="3943562880" sldId="574"/>
            <ac:spMk id="20" creationId="{9534914F-BF99-61E5-4CF8-CADBA709A0F4}"/>
          </ac:spMkLst>
        </pc:spChg>
        <pc:spChg chg="add del mod">
          <ac:chgData name="Richard Chalk" userId="287f8aa4f4de1d19" providerId="LiveId" clId="{E8020565-1C02-4D39-8562-CB11ADA3BBA4}" dt="2023-12-30T06:11:52.626" v="2548"/>
          <ac:spMkLst>
            <pc:docMk/>
            <pc:sldMk cId="3943562880" sldId="574"/>
            <ac:spMk id="21" creationId="{3E53BC43-A848-E852-8473-AA4936BB29BD}"/>
          </ac:spMkLst>
        </pc:spChg>
        <pc:spChg chg="add mod">
          <ac:chgData name="Richard Chalk" userId="287f8aa4f4de1d19" providerId="LiveId" clId="{E8020565-1C02-4D39-8562-CB11ADA3BBA4}" dt="2023-12-30T06:12:18.922" v="2554" actId="1582"/>
          <ac:spMkLst>
            <pc:docMk/>
            <pc:sldMk cId="3943562880" sldId="574"/>
            <ac:spMk id="22" creationId="{3455C976-130C-7061-62AE-775F180D04E3}"/>
          </ac:spMkLst>
        </pc:spChg>
        <pc:picChg chg="add mod">
          <ac:chgData name="Richard Chalk" userId="287f8aa4f4de1d19" providerId="LiveId" clId="{E8020565-1C02-4D39-8562-CB11ADA3BBA4}" dt="2023-12-29T21:16:24.276" v="2022"/>
          <ac:picMkLst>
            <pc:docMk/>
            <pc:sldMk cId="3943562880" sldId="574"/>
            <ac:picMk id="8" creationId="{AFB9AD97-1D5C-C0A8-8793-5CDA2D3B21C7}"/>
          </ac:picMkLst>
        </pc:picChg>
        <pc:picChg chg="del">
          <ac:chgData name="Richard Chalk" userId="287f8aa4f4de1d19" providerId="LiveId" clId="{E8020565-1C02-4D39-8562-CB11ADA3BBA4}" dt="2023-12-29T21:16:16.863" v="2020" actId="478"/>
          <ac:picMkLst>
            <pc:docMk/>
            <pc:sldMk cId="3943562880" sldId="574"/>
            <ac:picMk id="9" creationId="{3FD9DE2C-01D6-9D6D-26E4-DA2F4D182203}"/>
          </ac:picMkLst>
        </pc:picChg>
        <pc:picChg chg="del">
          <ac:chgData name="Richard Chalk" userId="287f8aa4f4de1d19" providerId="LiveId" clId="{E8020565-1C02-4D39-8562-CB11ADA3BBA4}" dt="2023-12-29T21:16:19.764" v="2021" actId="478"/>
          <ac:picMkLst>
            <pc:docMk/>
            <pc:sldMk cId="3943562880" sldId="574"/>
            <ac:picMk id="10" creationId="{432DAA5A-3895-79F7-7F4A-288A8280420A}"/>
          </ac:picMkLst>
        </pc:picChg>
        <pc:picChg chg="del">
          <ac:chgData name="Richard Chalk" userId="287f8aa4f4de1d19" providerId="LiveId" clId="{E8020565-1C02-4D39-8562-CB11ADA3BBA4}" dt="2023-12-29T21:16:27.021" v="2023" actId="478"/>
          <ac:picMkLst>
            <pc:docMk/>
            <pc:sldMk cId="3943562880" sldId="574"/>
            <ac:picMk id="12" creationId="{50999DFC-D2F1-6677-CFF7-1B436CB93C24}"/>
          </ac:picMkLst>
        </pc:picChg>
        <pc:picChg chg="add mod">
          <ac:chgData name="Richard Chalk" userId="287f8aa4f4de1d19" providerId="LiveId" clId="{E8020565-1C02-4D39-8562-CB11ADA3BBA4}" dt="2023-12-29T21:16:24.276" v="2022"/>
          <ac:picMkLst>
            <pc:docMk/>
            <pc:sldMk cId="3943562880" sldId="574"/>
            <ac:picMk id="13" creationId="{348DDDBC-FB22-2628-6242-1819E2CFED51}"/>
          </ac:picMkLst>
        </pc:picChg>
        <pc:picChg chg="add mod">
          <ac:chgData name="Richard Chalk" userId="287f8aa4f4de1d19" providerId="LiveId" clId="{E8020565-1C02-4D39-8562-CB11ADA3BBA4}" dt="2023-12-29T21:16:24.276" v="2022"/>
          <ac:picMkLst>
            <pc:docMk/>
            <pc:sldMk cId="3943562880" sldId="574"/>
            <ac:picMk id="14" creationId="{C79FF26A-05DE-5628-BD63-AF08E7F60FF6}"/>
          </ac:picMkLst>
        </pc:picChg>
        <pc:picChg chg="add mod ord">
          <ac:chgData name="Richard Chalk" userId="287f8aa4f4de1d19" providerId="LiveId" clId="{E8020565-1C02-4D39-8562-CB11ADA3BBA4}" dt="2023-12-30T06:08:28.934" v="2421" actId="167"/>
          <ac:picMkLst>
            <pc:docMk/>
            <pc:sldMk cId="3943562880" sldId="574"/>
            <ac:picMk id="15" creationId="{6E362269-0E90-FBA9-C8C5-6B3CA527FC25}"/>
          </ac:picMkLst>
        </pc:picChg>
        <pc:picChg chg="add mod">
          <ac:chgData name="Richard Chalk" userId="287f8aa4f4de1d19" providerId="LiveId" clId="{E8020565-1C02-4D39-8562-CB11ADA3BBA4}" dt="2023-12-30T20:21:55.605" v="5350" actId="1036"/>
          <ac:picMkLst>
            <pc:docMk/>
            <pc:sldMk cId="3943562880" sldId="574"/>
            <ac:picMk id="17" creationId="{B0E9C026-1C47-B8F0-D88F-13BF9B6DAAB6}"/>
          </ac:picMkLst>
        </pc:picChg>
      </pc:sldChg>
      <pc:sldChg chg="addSp delSp modSp add mod modNotesTx">
        <pc:chgData name="Richard Chalk" userId="287f8aa4f4de1d19" providerId="LiveId" clId="{E8020565-1C02-4D39-8562-CB11ADA3BBA4}" dt="2023-12-30T06:31:16.240" v="3418" actId="1035"/>
        <pc:sldMkLst>
          <pc:docMk/>
          <pc:sldMk cId="3498318101" sldId="575"/>
        </pc:sldMkLst>
        <pc:spChg chg="mod">
          <ac:chgData name="Richard Chalk" userId="287f8aa4f4de1d19" providerId="LiveId" clId="{E8020565-1C02-4D39-8562-CB11ADA3BBA4}" dt="2023-12-30T06:29:59.138" v="3332" actId="207"/>
          <ac:spMkLst>
            <pc:docMk/>
            <pc:sldMk cId="3498318101" sldId="575"/>
            <ac:spMk id="2" creationId="{2CED0939-2445-F1A3-21AE-0A535344DD5D}"/>
          </ac:spMkLst>
        </pc:spChg>
        <pc:spChg chg="mod">
          <ac:chgData name="Richard Chalk" userId="287f8aa4f4de1d19" providerId="LiveId" clId="{E8020565-1C02-4D39-8562-CB11ADA3BBA4}" dt="2023-12-30T06:30:32.835" v="3366" actId="20577"/>
          <ac:spMkLst>
            <pc:docMk/>
            <pc:sldMk cId="3498318101" sldId="575"/>
            <ac:spMk id="3" creationId="{173D56EC-57A4-FE19-1901-5242223ADD72}"/>
          </ac:spMkLst>
        </pc:spChg>
        <pc:spChg chg="mod">
          <ac:chgData name="Richard Chalk" userId="287f8aa4f4de1d19" providerId="LiveId" clId="{E8020565-1C02-4D39-8562-CB11ADA3BBA4}" dt="2023-12-30T06:16:01.075" v="2768" actId="20577"/>
          <ac:spMkLst>
            <pc:docMk/>
            <pc:sldMk cId="3498318101" sldId="575"/>
            <ac:spMk id="7" creationId="{EBD62573-4B50-EAD6-8C7E-C3AE6A9F45B4}"/>
          </ac:spMkLst>
        </pc:spChg>
        <pc:spChg chg="add del mod">
          <ac:chgData name="Richard Chalk" userId="287f8aa4f4de1d19" providerId="LiveId" clId="{E8020565-1C02-4D39-8562-CB11ADA3BBA4}" dt="2023-12-30T06:25:24.555" v="3107"/>
          <ac:spMkLst>
            <pc:docMk/>
            <pc:sldMk cId="3498318101" sldId="575"/>
            <ac:spMk id="11" creationId="{0BFD3C83-B955-0999-EECE-245E53B53048}"/>
          </ac:spMkLst>
        </pc:spChg>
        <pc:spChg chg="add mod">
          <ac:chgData name="Richard Chalk" userId="287f8aa4f4de1d19" providerId="LiveId" clId="{E8020565-1C02-4D39-8562-CB11ADA3BBA4}" dt="2023-12-30T06:30:38.504" v="3384" actId="1036"/>
          <ac:spMkLst>
            <pc:docMk/>
            <pc:sldMk cId="3498318101" sldId="575"/>
            <ac:spMk id="12" creationId="{CBCB9B62-3EF6-5AB3-6DCE-CD1D410EA807}"/>
          </ac:spMkLst>
        </pc:spChg>
        <pc:spChg chg="add mod">
          <ac:chgData name="Richard Chalk" userId="287f8aa4f4de1d19" providerId="LiveId" clId="{E8020565-1C02-4D39-8562-CB11ADA3BBA4}" dt="2023-12-30T06:30:30.313" v="3365" actId="1035"/>
          <ac:spMkLst>
            <pc:docMk/>
            <pc:sldMk cId="3498318101" sldId="575"/>
            <ac:spMk id="16" creationId="{07FB2EC2-3773-2CE0-C5CD-36FA8189DA1D}"/>
          </ac:spMkLst>
        </pc:spChg>
        <pc:spChg chg="mod">
          <ac:chgData name="Richard Chalk" userId="287f8aa4f4de1d19" providerId="LiveId" clId="{E8020565-1C02-4D39-8562-CB11ADA3BBA4}" dt="2023-12-30T06:30:30.313" v="3365" actId="1035"/>
          <ac:spMkLst>
            <pc:docMk/>
            <pc:sldMk cId="3498318101" sldId="575"/>
            <ac:spMk id="18" creationId="{927D974F-F381-EA1D-BD07-E0309CF677A0}"/>
          </ac:spMkLst>
        </pc:spChg>
        <pc:spChg chg="del mod">
          <ac:chgData name="Richard Chalk" userId="287f8aa4f4de1d19" providerId="LiveId" clId="{E8020565-1C02-4D39-8562-CB11ADA3BBA4}" dt="2023-12-30T06:21:59.730" v="2954" actId="478"/>
          <ac:spMkLst>
            <pc:docMk/>
            <pc:sldMk cId="3498318101" sldId="575"/>
            <ac:spMk id="19" creationId="{38553D6F-8B05-051A-CAA4-2A6E50B68DC0}"/>
          </ac:spMkLst>
        </pc:spChg>
        <pc:spChg chg="del mod">
          <ac:chgData name="Richard Chalk" userId="287f8aa4f4de1d19" providerId="LiveId" clId="{E8020565-1C02-4D39-8562-CB11ADA3BBA4}" dt="2023-12-30T06:21:58.659" v="2953" actId="478"/>
          <ac:spMkLst>
            <pc:docMk/>
            <pc:sldMk cId="3498318101" sldId="575"/>
            <ac:spMk id="20" creationId="{9534914F-BF99-61E5-4CF8-CADBA709A0F4}"/>
          </ac:spMkLst>
        </pc:spChg>
        <pc:spChg chg="mod">
          <ac:chgData name="Richard Chalk" userId="287f8aa4f4de1d19" providerId="LiveId" clId="{E8020565-1C02-4D39-8562-CB11ADA3BBA4}" dt="2023-12-30T06:31:14.386" v="3412" actId="14100"/>
          <ac:spMkLst>
            <pc:docMk/>
            <pc:sldMk cId="3498318101" sldId="575"/>
            <ac:spMk id="22" creationId="{3455C976-130C-7061-62AE-775F180D04E3}"/>
          </ac:spMkLst>
        </pc:spChg>
        <pc:picChg chg="add mod">
          <ac:chgData name="Richard Chalk" userId="287f8aa4f4de1d19" providerId="LiveId" clId="{E8020565-1C02-4D39-8562-CB11ADA3BBA4}" dt="2023-12-30T06:29:46.496" v="3319" actId="1035"/>
          <ac:picMkLst>
            <pc:docMk/>
            <pc:sldMk cId="3498318101" sldId="575"/>
            <ac:picMk id="9" creationId="{2DE35CC7-F78F-5DBD-6558-0CE920F8FE0E}"/>
          </ac:picMkLst>
        </pc:picChg>
        <pc:picChg chg="add mod ord">
          <ac:chgData name="Richard Chalk" userId="287f8aa4f4de1d19" providerId="LiveId" clId="{E8020565-1C02-4D39-8562-CB11ADA3BBA4}" dt="2023-12-30T06:23:18.451" v="3060" actId="167"/>
          <ac:picMkLst>
            <pc:docMk/>
            <pc:sldMk cId="3498318101" sldId="575"/>
            <ac:picMk id="10" creationId="{10A942A9-34A6-29CF-CEC9-6BBC72F97F83}"/>
          </ac:picMkLst>
        </pc:picChg>
        <pc:picChg chg="del">
          <ac:chgData name="Richard Chalk" userId="287f8aa4f4de1d19" providerId="LiveId" clId="{E8020565-1C02-4D39-8562-CB11ADA3BBA4}" dt="2023-12-30T06:19:39.429" v="2789" actId="478"/>
          <ac:picMkLst>
            <pc:docMk/>
            <pc:sldMk cId="3498318101" sldId="575"/>
            <ac:picMk id="17" creationId="{B0E9C026-1C47-B8F0-D88F-13BF9B6DAAB6}"/>
          </ac:picMkLst>
        </pc:picChg>
        <pc:picChg chg="add mod">
          <ac:chgData name="Richard Chalk" userId="287f8aa4f4de1d19" providerId="LiveId" clId="{E8020565-1C02-4D39-8562-CB11ADA3BBA4}" dt="2023-12-30T06:30:44.599" v="3394" actId="1035"/>
          <ac:picMkLst>
            <pc:docMk/>
            <pc:sldMk cId="3498318101" sldId="575"/>
            <ac:picMk id="21" creationId="{8503E092-3875-96B6-E415-3DD366C18BD8}"/>
          </ac:picMkLst>
        </pc:picChg>
        <pc:picChg chg="add mod">
          <ac:chgData name="Richard Chalk" userId="287f8aa4f4de1d19" providerId="LiveId" clId="{E8020565-1C02-4D39-8562-CB11ADA3BBA4}" dt="2023-12-30T06:31:16.240" v="3418" actId="1035"/>
          <ac:picMkLst>
            <pc:docMk/>
            <pc:sldMk cId="3498318101" sldId="575"/>
            <ac:picMk id="23" creationId="{0476370B-D204-38E0-A9D4-015750499EBF}"/>
          </ac:picMkLst>
        </pc:picChg>
      </pc:sldChg>
      <pc:sldChg chg="addSp delSp modSp add mod modNotesTx">
        <pc:chgData name="Richard Chalk" userId="287f8aa4f4de1d19" providerId="LiveId" clId="{E8020565-1C02-4D39-8562-CB11ADA3BBA4}" dt="2023-12-30T06:40:39.596" v="3943" actId="113"/>
        <pc:sldMkLst>
          <pc:docMk/>
          <pc:sldMk cId="669849401" sldId="576"/>
        </pc:sldMkLst>
        <pc:spChg chg="mod">
          <ac:chgData name="Richard Chalk" userId="287f8aa4f4de1d19" providerId="LiveId" clId="{E8020565-1C02-4D39-8562-CB11ADA3BBA4}" dt="2023-12-30T06:40:39.596" v="3943" actId="113"/>
          <ac:spMkLst>
            <pc:docMk/>
            <pc:sldMk cId="669849401" sldId="576"/>
            <ac:spMk id="2" creationId="{2CED0939-2445-F1A3-21AE-0A535344DD5D}"/>
          </ac:spMkLst>
        </pc:spChg>
        <pc:spChg chg="mod">
          <ac:chgData name="Richard Chalk" userId="287f8aa4f4de1d19" providerId="LiveId" clId="{E8020565-1C02-4D39-8562-CB11ADA3BBA4}" dt="2023-12-30T06:35:30.536" v="3557"/>
          <ac:spMkLst>
            <pc:docMk/>
            <pc:sldMk cId="669849401" sldId="576"/>
            <ac:spMk id="3" creationId="{173D56EC-57A4-FE19-1901-5242223ADD72}"/>
          </ac:spMkLst>
        </pc:spChg>
        <pc:spChg chg="mod">
          <ac:chgData name="Richard Chalk" userId="287f8aa4f4de1d19" providerId="LiveId" clId="{E8020565-1C02-4D39-8562-CB11ADA3BBA4}" dt="2023-12-30T06:32:20.354" v="3432" actId="20577"/>
          <ac:spMkLst>
            <pc:docMk/>
            <pc:sldMk cId="669849401" sldId="576"/>
            <ac:spMk id="7" creationId="{EBD62573-4B50-EAD6-8C7E-C3AE6A9F45B4}"/>
          </ac:spMkLst>
        </pc:spChg>
        <pc:spChg chg="mod">
          <ac:chgData name="Richard Chalk" userId="287f8aa4f4de1d19" providerId="LiveId" clId="{E8020565-1C02-4D39-8562-CB11ADA3BBA4}" dt="2023-12-30T06:34:43.937" v="3508" actId="20577"/>
          <ac:spMkLst>
            <pc:docMk/>
            <pc:sldMk cId="669849401" sldId="576"/>
            <ac:spMk id="18" creationId="{927D974F-F381-EA1D-BD07-E0309CF677A0}"/>
          </ac:spMkLst>
        </pc:spChg>
        <pc:spChg chg="del">
          <ac:chgData name="Richard Chalk" userId="287f8aa4f4de1d19" providerId="LiveId" clId="{E8020565-1C02-4D39-8562-CB11ADA3BBA4}" dt="2023-12-30T06:34:48.088" v="3509" actId="478"/>
          <ac:spMkLst>
            <pc:docMk/>
            <pc:sldMk cId="669849401" sldId="576"/>
            <ac:spMk id="19" creationId="{38553D6F-8B05-051A-CAA4-2A6E50B68DC0}"/>
          </ac:spMkLst>
        </pc:spChg>
        <pc:spChg chg="mod">
          <ac:chgData name="Richard Chalk" userId="287f8aa4f4de1d19" providerId="LiveId" clId="{E8020565-1C02-4D39-8562-CB11ADA3BBA4}" dt="2023-12-30T06:35:33.368" v="3559" actId="20577"/>
          <ac:spMkLst>
            <pc:docMk/>
            <pc:sldMk cId="669849401" sldId="576"/>
            <ac:spMk id="20" creationId="{9534914F-BF99-61E5-4CF8-CADBA709A0F4}"/>
          </ac:spMkLst>
        </pc:spChg>
        <pc:spChg chg="mod">
          <ac:chgData name="Richard Chalk" userId="287f8aa4f4de1d19" providerId="LiveId" clId="{E8020565-1C02-4D39-8562-CB11ADA3BBA4}" dt="2023-12-30T06:37:54.420" v="3661" actId="14100"/>
          <ac:spMkLst>
            <pc:docMk/>
            <pc:sldMk cId="669849401" sldId="576"/>
            <ac:spMk id="22" creationId="{3455C976-130C-7061-62AE-775F180D04E3}"/>
          </ac:spMkLst>
        </pc:spChg>
        <pc:picChg chg="del">
          <ac:chgData name="Richard Chalk" userId="287f8aa4f4de1d19" providerId="LiveId" clId="{E8020565-1C02-4D39-8562-CB11ADA3BBA4}" dt="2023-12-30T06:36:49.452" v="3631" actId="478"/>
          <ac:picMkLst>
            <pc:docMk/>
            <pc:sldMk cId="669849401" sldId="576"/>
            <ac:picMk id="17" creationId="{B0E9C026-1C47-B8F0-D88F-13BF9B6DAAB6}"/>
          </ac:picMkLst>
        </pc:picChg>
        <pc:picChg chg="add mod">
          <ac:chgData name="Richard Chalk" userId="287f8aa4f4de1d19" providerId="LiveId" clId="{E8020565-1C02-4D39-8562-CB11ADA3BBA4}" dt="2023-12-30T06:39:33.328" v="3880" actId="1035"/>
          <ac:picMkLst>
            <pc:docMk/>
            <pc:sldMk cId="669849401" sldId="576"/>
            <ac:picMk id="9218" creationId="{933255D2-DE3A-4B6C-5984-2DAB5CDB8879}"/>
          </ac:picMkLst>
        </pc:picChg>
      </pc:sldChg>
      <pc:sldChg chg="addSp delSp modSp add mod modNotesTx">
        <pc:chgData name="Richard Chalk" userId="287f8aa4f4de1d19" providerId="LiveId" clId="{E8020565-1C02-4D39-8562-CB11ADA3BBA4}" dt="2023-12-30T14:12:39.926" v="4694"/>
        <pc:sldMkLst>
          <pc:docMk/>
          <pc:sldMk cId="3601761925" sldId="625"/>
        </pc:sldMkLst>
        <pc:spChg chg="mod">
          <ac:chgData name="Richard Chalk" userId="287f8aa4f4de1d19" providerId="LiveId" clId="{E8020565-1C02-4D39-8562-CB11ADA3BBA4}" dt="2023-12-30T14:09:41.074" v="4671" actId="6549"/>
          <ac:spMkLst>
            <pc:docMk/>
            <pc:sldMk cId="3601761925" sldId="625"/>
            <ac:spMk id="2" creationId="{2CED0939-2445-F1A3-21AE-0A535344DD5D}"/>
          </ac:spMkLst>
        </pc:spChg>
        <pc:spChg chg="mod">
          <ac:chgData name="Richard Chalk" userId="287f8aa4f4de1d19" providerId="LiveId" clId="{E8020565-1C02-4D39-8562-CB11ADA3BBA4}" dt="2023-12-30T06:54:31.932" v="4547" actId="113"/>
          <ac:spMkLst>
            <pc:docMk/>
            <pc:sldMk cId="3601761925" sldId="625"/>
            <ac:spMk id="3" creationId="{173D56EC-57A4-FE19-1901-5242223ADD72}"/>
          </ac:spMkLst>
        </pc:spChg>
        <pc:spChg chg="mod">
          <ac:chgData name="Richard Chalk" userId="287f8aa4f4de1d19" providerId="LiveId" clId="{E8020565-1C02-4D39-8562-CB11ADA3BBA4}" dt="2023-12-30T06:47:32.165" v="4214" actId="207"/>
          <ac:spMkLst>
            <pc:docMk/>
            <pc:sldMk cId="3601761925" sldId="625"/>
            <ac:spMk id="12" creationId="{3DCD3819-43E3-5C2C-F839-A4AFD4691EC9}"/>
          </ac:spMkLst>
        </pc:spChg>
        <pc:picChg chg="del">
          <ac:chgData name="Richard Chalk" userId="287f8aa4f4de1d19" providerId="LiveId" clId="{E8020565-1C02-4D39-8562-CB11ADA3BBA4}" dt="2023-12-30T06:47:18.861" v="4211" actId="478"/>
          <ac:picMkLst>
            <pc:docMk/>
            <pc:sldMk cId="3601761925" sldId="625"/>
            <ac:picMk id="9" creationId="{7E194BE4-8941-DF2E-8EF4-91A57C47CF52}"/>
          </ac:picMkLst>
        </pc:picChg>
        <pc:picChg chg="mod">
          <ac:chgData name="Richard Chalk" userId="287f8aa4f4de1d19" providerId="LiveId" clId="{E8020565-1C02-4D39-8562-CB11ADA3BBA4}" dt="2023-12-30T14:09:45.072" v="4686" actId="1036"/>
          <ac:picMkLst>
            <pc:docMk/>
            <pc:sldMk cId="3601761925" sldId="625"/>
            <ac:picMk id="10" creationId="{BF370856-D70E-ECC8-2D88-40BD6539B7DD}"/>
          </ac:picMkLst>
        </pc:picChg>
        <pc:picChg chg="mod">
          <ac:chgData name="Richard Chalk" userId="287f8aa4f4de1d19" providerId="LiveId" clId="{E8020565-1C02-4D39-8562-CB11ADA3BBA4}" dt="2023-12-30T14:09:45.072" v="4686" actId="1036"/>
          <ac:picMkLst>
            <pc:docMk/>
            <pc:sldMk cId="3601761925" sldId="625"/>
            <ac:picMk id="11" creationId="{B13408C4-8AB7-1F88-E160-CBBF8AC23AAC}"/>
          </ac:picMkLst>
        </pc:picChg>
        <pc:picChg chg="add mod">
          <ac:chgData name="Richard Chalk" userId="287f8aa4f4de1d19" providerId="LiveId" clId="{E8020565-1C02-4D39-8562-CB11ADA3BBA4}" dt="2023-12-30T06:44:20.966" v="3946"/>
          <ac:picMkLst>
            <pc:docMk/>
            <pc:sldMk cId="3601761925" sldId="625"/>
            <ac:picMk id="14" creationId="{CA6EC781-3EC5-7BF8-9129-CE128D2917E2}"/>
          </ac:picMkLst>
        </pc:picChg>
        <pc:picChg chg="add mod">
          <ac:chgData name="Richard Chalk" userId="287f8aa4f4de1d19" providerId="LiveId" clId="{E8020565-1C02-4D39-8562-CB11ADA3BBA4}" dt="2023-12-30T06:44:20.966" v="3946"/>
          <ac:picMkLst>
            <pc:docMk/>
            <pc:sldMk cId="3601761925" sldId="625"/>
            <ac:picMk id="15" creationId="{E5F7C46D-B839-B622-CF32-A8C07104E3C7}"/>
          </ac:picMkLst>
        </pc:picChg>
        <pc:picChg chg="add mod">
          <ac:chgData name="Richard Chalk" userId="287f8aa4f4de1d19" providerId="LiveId" clId="{E8020565-1C02-4D39-8562-CB11ADA3BBA4}" dt="2023-12-30T06:44:20.966" v="3946"/>
          <ac:picMkLst>
            <pc:docMk/>
            <pc:sldMk cId="3601761925" sldId="625"/>
            <ac:picMk id="16" creationId="{9B5AE99B-2D49-B384-308A-07AC815A187A}"/>
          </ac:picMkLst>
        </pc:picChg>
        <pc:picChg chg="del">
          <ac:chgData name="Richard Chalk" userId="287f8aa4f4de1d19" providerId="LiveId" clId="{E8020565-1C02-4D39-8562-CB11ADA3BBA4}" dt="2023-12-30T06:44:20.692" v="3945" actId="478"/>
          <ac:picMkLst>
            <pc:docMk/>
            <pc:sldMk cId="3601761925" sldId="625"/>
            <ac:picMk id="7170" creationId="{652FAAF1-3620-5CC3-63EF-2453F26AE286}"/>
          </ac:picMkLst>
        </pc:picChg>
      </pc:sldChg>
      <pc:sldChg chg="modSp add mod">
        <pc:chgData name="Richard Chalk" userId="287f8aa4f4de1d19" providerId="LiveId" clId="{E8020565-1C02-4D39-8562-CB11ADA3BBA4}" dt="2024-01-01T17:58:46.184" v="7814" actId="20577"/>
        <pc:sldMkLst>
          <pc:docMk/>
          <pc:sldMk cId="1654737423" sldId="626"/>
        </pc:sldMkLst>
        <pc:spChg chg="mod">
          <ac:chgData name="Richard Chalk" userId="287f8aa4f4de1d19" providerId="LiveId" clId="{E8020565-1C02-4D39-8562-CB11ADA3BBA4}" dt="2024-01-01T17:58:46.184" v="7814" actId="20577"/>
          <ac:spMkLst>
            <pc:docMk/>
            <pc:sldMk cId="1654737423" sldId="626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E8020565-1C02-4D39-8562-CB11ADA3BBA4}" dt="2023-12-30T14:08:54.691" v="4649" actId="14100"/>
        <pc:sldMkLst>
          <pc:docMk/>
          <pc:sldMk cId="170524443" sldId="627"/>
        </pc:sldMkLst>
        <pc:spChg chg="mod">
          <ac:chgData name="Richard Chalk" userId="287f8aa4f4de1d19" providerId="LiveId" clId="{E8020565-1C02-4D39-8562-CB11ADA3BBA4}" dt="2023-12-30T14:08:54.691" v="4649" actId="14100"/>
          <ac:spMkLst>
            <pc:docMk/>
            <pc:sldMk cId="170524443" sldId="627"/>
            <ac:spMk id="2" creationId="{2CED0939-2445-F1A3-21AE-0A535344DD5D}"/>
          </ac:spMkLst>
        </pc:spChg>
        <pc:spChg chg="mod">
          <ac:chgData name="Richard Chalk" userId="287f8aa4f4de1d19" providerId="LiveId" clId="{E8020565-1C02-4D39-8562-CB11ADA3BBA4}" dt="2023-12-30T06:54:15.063" v="4546" actId="113"/>
          <ac:spMkLst>
            <pc:docMk/>
            <pc:sldMk cId="170524443" sldId="627"/>
            <ac:spMk id="3" creationId="{173D56EC-57A4-FE19-1901-5242223ADD72}"/>
          </ac:spMkLst>
        </pc:spChg>
        <pc:spChg chg="mod">
          <ac:chgData name="Richard Chalk" userId="287f8aa4f4de1d19" providerId="LiveId" clId="{E8020565-1C02-4D39-8562-CB11ADA3BBA4}" dt="2023-12-30T06:49:42.164" v="4240" actId="113"/>
          <ac:spMkLst>
            <pc:docMk/>
            <pc:sldMk cId="170524443" sldId="627"/>
            <ac:spMk id="7" creationId="{EBD62573-4B50-EAD6-8C7E-C3AE6A9F45B4}"/>
          </ac:spMkLst>
        </pc:spChg>
        <pc:spChg chg="add mod">
          <ac:chgData name="Richard Chalk" userId="287f8aa4f4de1d19" providerId="LiveId" clId="{E8020565-1C02-4D39-8562-CB11ADA3BBA4}" dt="2023-12-30T06:52:36.860" v="4438" actId="20577"/>
          <ac:spMkLst>
            <pc:docMk/>
            <pc:sldMk cId="170524443" sldId="627"/>
            <ac:spMk id="10" creationId="{9F140463-39F5-E853-E292-892BA34BEDD5}"/>
          </ac:spMkLst>
        </pc:spChg>
        <pc:spChg chg="mod">
          <ac:chgData name="Richard Chalk" userId="287f8aa4f4de1d19" providerId="LiveId" clId="{E8020565-1C02-4D39-8562-CB11ADA3BBA4}" dt="2023-12-30T06:52:31.561" v="4434" actId="1076"/>
          <ac:spMkLst>
            <pc:docMk/>
            <pc:sldMk cId="170524443" sldId="627"/>
            <ac:spMk id="20" creationId="{9534914F-BF99-61E5-4CF8-CADBA709A0F4}"/>
          </ac:spMkLst>
        </pc:spChg>
        <pc:spChg chg="mod">
          <ac:chgData name="Richard Chalk" userId="287f8aa4f4de1d19" providerId="LiveId" clId="{E8020565-1C02-4D39-8562-CB11ADA3BBA4}" dt="2023-12-30T06:52:40.452" v="4439" actId="14100"/>
          <ac:spMkLst>
            <pc:docMk/>
            <pc:sldMk cId="170524443" sldId="627"/>
            <ac:spMk id="22" creationId="{3455C976-130C-7061-62AE-775F180D04E3}"/>
          </ac:spMkLst>
        </pc:spChg>
        <pc:picChg chg="add mod">
          <ac:chgData name="Richard Chalk" userId="287f8aa4f4de1d19" providerId="LiveId" clId="{E8020565-1C02-4D39-8562-CB11ADA3BBA4}" dt="2023-12-30T06:52:22.419" v="4433" actId="1035"/>
          <ac:picMkLst>
            <pc:docMk/>
            <pc:sldMk cId="170524443" sldId="627"/>
            <ac:picMk id="9" creationId="{C8AA0A78-2A14-3429-2DFF-41D7170E9CFA}"/>
          </ac:picMkLst>
        </pc:picChg>
        <pc:picChg chg="add mod">
          <ac:chgData name="Richard Chalk" userId="287f8aa4f4de1d19" providerId="LiveId" clId="{E8020565-1C02-4D39-8562-CB11ADA3BBA4}" dt="2023-12-30T06:53:34.823" v="4520" actId="1076"/>
          <ac:picMkLst>
            <pc:docMk/>
            <pc:sldMk cId="170524443" sldId="627"/>
            <ac:picMk id="11" creationId="{A8FF8AE1-8C22-83CB-9EF5-E4E8E0D3BC98}"/>
          </ac:picMkLst>
        </pc:picChg>
        <pc:picChg chg="add mod">
          <ac:chgData name="Richard Chalk" userId="287f8aa4f4de1d19" providerId="LiveId" clId="{E8020565-1C02-4D39-8562-CB11ADA3BBA4}" dt="2023-12-30T06:53:39.111" v="4522" actId="1076"/>
          <ac:picMkLst>
            <pc:docMk/>
            <pc:sldMk cId="170524443" sldId="627"/>
            <ac:picMk id="12" creationId="{BE9E803A-BBC4-1329-7A77-6F13CED92ECB}"/>
          </ac:picMkLst>
        </pc:picChg>
        <pc:picChg chg="add mod">
          <ac:chgData name="Richard Chalk" userId="287f8aa4f4de1d19" providerId="LiveId" clId="{E8020565-1C02-4D39-8562-CB11ADA3BBA4}" dt="2023-12-30T06:53:45.440" v="4541" actId="1037"/>
          <ac:picMkLst>
            <pc:docMk/>
            <pc:sldMk cId="170524443" sldId="627"/>
            <ac:picMk id="16" creationId="{94A731EB-065E-0A3D-BEAA-516975C3C369}"/>
          </ac:picMkLst>
        </pc:picChg>
        <pc:picChg chg="add mod">
          <ac:chgData name="Richard Chalk" userId="287f8aa4f4de1d19" providerId="LiveId" clId="{E8020565-1C02-4D39-8562-CB11ADA3BBA4}" dt="2023-12-30T06:54:04.169" v="4545" actId="1076"/>
          <ac:picMkLst>
            <pc:docMk/>
            <pc:sldMk cId="170524443" sldId="627"/>
            <ac:picMk id="17" creationId="{76B118AA-1C6B-10D0-DECC-EFEC64BE5F0D}"/>
          </ac:picMkLst>
        </pc:picChg>
        <pc:picChg chg="del">
          <ac:chgData name="Richard Chalk" userId="287f8aa4f4de1d19" providerId="LiveId" clId="{E8020565-1C02-4D39-8562-CB11ADA3BBA4}" dt="2023-12-30T06:49:38.873" v="4239" actId="478"/>
          <ac:picMkLst>
            <pc:docMk/>
            <pc:sldMk cId="170524443" sldId="627"/>
            <ac:picMk id="9218" creationId="{933255D2-DE3A-4B6C-5984-2DAB5CDB8879}"/>
          </ac:picMkLst>
        </pc:picChg>
      </pc:sldChg>
      <pc:sldChg chg="modSp add mod">
        <pc:chgData name="Richard Chalk" userId="287f8aa4f4de1d19" providerId="LiveId" clId="{E8020565-1C02-4D39-8562-CB11ADA3BBA4}" dt="2023-12-30T14:14:08.453" v="4712" actId="20577"/>
        <pc:sldMkLst>
          <pc:docMk/>
          <pc:sldMk cId="733051196" sldId="628"/>
        </pc:sldMkLst>
        <pc:spChg chg="mod">
          <ac:chgData name="Richard Chalk" userId="287f8aa4f4de1d19" providerId="LiveId" clId="{E8020565-1C02-4D39-8562-CB11ADA3BBA4}" dt="2023-12-30T14:14:08.453" v="4712" actId="20577"/>
          <ac:spMkLst>
            <pc:docMk/>
            <pc:sldMk cId="733051196" sldId="628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E8020565-1C02-4D39-8562-CB11ADA3BBA4}" dt="2023-12-30T20:19:14.529" v="5318" actId="20577"/>
        <pc:sldMkLst>
          <pc:docMk/>
          <pc:sldMk cId="24045701" sldId="629"/>
        </pc:sldMkLst>
        <pc:spChg chg="mod">
          <ac:chgData name="Richard Chalk" userId="287f8aa4f4de1d19" providerId="LiveId" clId="{E8020565-1C02-4D39-8562-CB11ADA3BBA4}" dt="2023-12-30T20:19:14.529" v="5318" actId="20577"/>
          <ac:spMkLst>
            <pc:docMk/>
            <pc:sldMk cId="24045701" sldId="629"/>
            <ac:spMk id="118" creationId="{00000000-0000-0000-0000-000000000000}"/>
          </ac:spMkLst>
        </pc:spChg>
      </pc:sldChg>
      <pc:sldChg chg="add del ord">
        <pc:chgData name="Richard Chalk" userId="287f8aa4f4de1d19" providerId="LiveId" clId="{E8020565-1C02-4D39-8562-CB11ADA3BBA4}" dt="2023-12-30T20:50:58.218" v="6464" actId="47"/>
        <pc:sldMkLst>
          <pc:docMk/>
          <pc:sldMk cId="3022335447" sldId="630"/>
        </pc:sldMkLst>
      </pc:sldChg>
      <pc:sldChg chg="addSp delSp modSp add mod modNotesTx">
        <pc:chgData name="Richard Chalk" userId="287f8aa4f4de1d19" providerId="LiveId" clId="{E8020565-1C02-4D39-8562-CB11ADA3BBA4}" dt="2023-12-30T14:26:30.209" v="4940" actId="20577"/>
        <pc:sldMkLst>
          <pc:docMk/>
          <pc:sldMk cId="37836820" sldId="631"/>
        </pc:sldMkLst>
        <pc:spChg chg="mod">
          <ac:chgData name="Richard Chalk" userId="287f8aa4f4de1d19" providerId="LiveId" clId="{E8020565-1C02-4D39-8562-CB11ADA3BBA4}" dt="2023-12-30T14:22:02.668" v="4767" actId="20577"/>
          <ac:spMkLst>
            <pc:docMk/>
            <pc:sldMk cId="37836820" sldId="631"/>
            <ac:spMk id="2" creationId="{2CED0939-2445-F1A3-21AE-0A535344DD5D}"/>
          </ac:spMkLst>
        </pc:spChg>
        <pc:spChg chg="mod">
          <ac:chgData name="Richard Chalk" userId="287f8aa4f4de1d19" providerId="LiveId" clId="{E8020565-1C02-4D39-8562-CB11ADA3BBA4}" dt="2023-12-30T14:26:19.928" v="4911" actId="6549"/>
          <ac:spMkLst>
            <pc:docMk/>
            <pc:sldMk cId="37836820" sldId="631"/>
            <ac:spMk id="3" creationId="{173D56EC-57A4-FE19-1901-5242223ADD72}"/>
          </ac:spMkLst>
        </pc:spChg>
        <pc:spChg chg="mod">
          <ac:chgData name="Richard Chalk" userId="287f8aa4f4de1d19" providerId="LiveId" clId="{E8020565-1C02-4D39-8562-CB11ADA3BBA4}" dt="2023-12-30T14:21:19.033" v="4755" actId="20577"/>
          <ac:spMkLst>
            <pc:docMk/>
            <pc:sldMk cId="37836820" sldId="631"/>
            <ac:spMk id="7" creationId="{EBD62573-4B50-EAD6-8C7E-C3AE6A9F45B4}"/>
          </ac:spMkLst>
        </pc:spChg>
        <pc:picChg chg="add del">
          <ac:chgData name="Richard Chalk" userId="287f8aa4f4de1d19" providerId="LiveId" clId="{E8020565-1C02-4D39-8562-CB11ADA3BBA4}" dt="2023-12-30T14:24:29.379" v="4846" actId="478"/>
          <ac:picMkLst>
            <pc:docMk/>
            <pc:sldMk cId="37836820" sldId="631"/>
            <ac:picMk id="5" creationId="{6325E9FD-CB31-18CC-9788-1DF96F31E1FE}"/>
          </ac:picMkLst>
        </pc:picChg>
        <pc:picChg chg="del">
          <ac:chgData name="Richard Chalk" userId="287f8aa4f4de1d19" providerId="LiveId" clId="{E8020565-1C02-4D39-8562-CB11ADA3BBA4}" dt="2023-12-30T14:20:20.242" v="4741" actId="478"/>
          <ac:picMkLst>
            <pc:docMk/>
            <pc:sldMk cId="37836820" sldId="631"/>
            <ac:picMk id="8" creationId="{8A937437-F23A-226B-5D6C-23ED2B43E79E}"/>
          </ac:picMkLst>
        </pc:picChg>
        <pc:picChg chg="del">
          <ac:chgData name="Richard Chalk" userId="287f8aa4f4de1d19" providerId="LiveId" clId="{E8020565-1C02-4D39-8562-CB11ADA3BBA4}" dt="2023-12-30T14:20:18.318" v="4738" actId="478"/>
          <ac:picMkLst>
            <pc:docMk/>
            <pc:sldMk cId="37836820" sldId="631"/>
            <ac:picMk id="10" creationId="{7F47CE37-455A-1D9B-2393-F268972E82A6}"/>
          </ac:picMkLst>
        </pc:picChg>
        <pc:picChg chg="add mod">
          <ac:chgData name="Richard Chalk" userId="287f8aa4f4de1d19" providerId="LiveId" clId="{E8020565-1C02-4D39-8562-CB11ADA3BBA4}" dt="2023-12-30T14:22:06.911" v="4774" actId="1037"/>
          <ac:picMkLst>
            <pc:docMk/>
            <pc:sldMk cId="37836820" sldId="631"/>
            <ac:picMk id="11" creationId="{6C50434D-7585-254B-8009-8E581A1ACBF1}"/>
          </ac:picMkLst>
        </pc:picChg>
        <pc:picChg chg="add mod">
          <ac:chgData name="Richard Chalk" userId="287f8aa4f4de1d19" providerId="LiveId" clId="{E8020565-1C02-4D39-8562-CB11ADA3BBA4}" dt="2023-12-30T14:22:17.124" v="4781" actId="1035"/>
          <ac:picMkLst>
            <pc:docMk/>
            <pc:sldMk cId="37836820" sldId="631"/>
            <ac:picMk id="12" creationId="{0D1B28E9-7681-64F1-102C-39107D210130}"/>
          </ac:picMkLst>
        </pc:picChg>
        <pc:picChg chg="del">
          <ac:chgData name="Richard Chalk" userId="287f8aa4f4de1d19" providerId="LiveId" clId="{E8020565-1C02-4D39-8562-CB11ADA3BBA4}" dt="2023-12-30T14:20:19.075" v="4739" actId="478"/>
          <ac:picMkLst>
            <pc:docMk/>
            <pc:sldMk cId="37836820" sldId="631"/>
            <ac:picMk id="17" creationId="{D1F383A8-D5C5-95EE-5F73-D826B3F3E0EA}"/>
          </ac:picMkLst>
        </pc:picChg>
        <pc:picChg chg="del">
          <ac:chgData name="Richard Chalk" userId="287f8aa4f4de1d19" providerId="LiveId" clId="{E8020565-1C02-4D39-8562-CB11ADA3BBA4}" dt="2023-12-30T14:20:19.621" v="4740" actId="478"/>
          <ac:picMkLst>
            <pc:docMk/>
            <pc:sldMk cId="37836820" sldId="631"/>
            <ac:picMk id="5122" creationId="{415967B6-844A-AD43-5E45-9430B3E09044}"/>
          </ac:picMkLst>
        </pc:picChg>
      </pc:sldChg>
      <pc:sldChg chg="addSp delSp modSp add mod modNotesTx">
        <pc:chgData name="Richard Chalk" userId="287f8aa4f4de1d19" providerId="LiveId" clId="{E8020565-1C02-4D39-8562-CB11ADA3BBA4}" dt="2023-12-30T20:18:58.770" v="5311" actId="207"/>
        <pc:sldMkLst>
          <pc:docMk/>
          <pc:sldMk cId="201714772" sldId="632"/>
        </pc:sldMkLst>
        <pc:spChg chg="mod">
          <ac:chgData name="Richard Chalk" userId="287f8aa4f4de1d19" providerId="LiveId" clId="{E8020565-1C02-4D39-8562-CB11ADA3BBA4}" dt="2023-12-30T20:18:58.770" v="5311" actId="207"/>
          <ac:spMkLst>
            <pc:docMk/>
            <pc:sldMk cId="201714772" sldId="632"/>
            <ac:spMk id="2" creationId="{2CED0939-2445-F1A3-21AE-0A535344DD5D}"/>
          </ac:spMkLst>
        </pc:spChg>
        <pc:spChg chg="mod">
          <ac:chgData name="Richard Chalk" userId="287f8aa4f4de1d19" providerId="LiveId" clId="{E8020565-1C02-4D39-8562-CB11ADA3BBA4}" dt="2023-12-30T14:33:50.803" v="5255" actId="20577"/>
          <ac:spMkLst>
            <pc:docMk/>
            <pc:sldMk cId="201714772" sldId="632"/>
            <ac:spMk id="3" creationId="{173D56EC-57A4-FE19-1901-5242223ADD72}"/>
          </ac:spMkLst>
        </pc:spChg>
        <pc:spChg chg="mod">
          <ac:chgData name="Richard Chalk" userId="287f8aa4f4de1d19" providerId="LiveId" clId="{E8020565-1C02-4D39-8562-CB11ADA3BBA4}" dt="2023-12-30T14:26:44.921" v="4949" actId="20577"/>
          <ac:spMkLst>
            <pc:docMk/>
            <pc:sldMk cId="201714772" sldId="632"/>
            <ac:spMk id="7" creationId="{EBD62573-4B50-EAD6-8C7E-C3AE6A9F45B4}"/>
          </ac:spMkLst>
        </pc:spChg>
        <pc:picChg chg="add mod">
          <ac:chgData name="Richard Chalk" userId="287f8aa4f4de1d19" providerId="LiveId" clId="{E8020565-1C02-4D39-8562-CB11ADA3BBA4}" dt="2023-12-30T14:33:55.469" v="5269" actId="1038"/>
          <ac:picMkLst>
            <pc:docMk/>
            <pc:sldMk cId="201714772" sldId="632"/>
            <ac:picMk id="8" creationId="{BB96B16E-51EF-B8A1-D5CA-DA40DFDA4DA7}"/>
          </ac:picMkLst>
        </pc:picChg>
        <pc:picChg chg="add mod">
          <ac:chgData name="Richard Chalk" userId="287f8aa4f4de1d19" providerId="LiveId" clId="{E8020565-1C02-4D39-8562-CB11ADA3BBA4}" dt="2023-12-30T20:18:40.879" v="5272" actId="1076"/>
          <ac:picMkLst>
            <pc:docMk/>
            <pc:sldMk cId="201714772" sldId="632"/>
            <ac:picMk id="10" creationId="{35AEB7F2-2554-A351-4D3B-5C0C23886ADB}"/>
          </ac:picMkLst>
        </pc:picChg>
        <pc:picChg chg="del">
          <ac:chgData name="Richard Chalk" userId="287f8aa4f4de1d19" providerId="LiveId" clId="{E8020565-1C02-4D39-8562-CB11ADA3BBA4}" dt="2023-12-30T14:27:12.138" v="4952" actId="478"/>
          <ac:picMkLst>
            <pc:docMk/>
            <pc:sldMk cId="201714772" sldId="632"/>
            <ac:picMk id="11" creationId="{6C50434D-7585-254B-8009-8E581A1ACBF1}"/>
          </ac:picMkLst>
        </pc:picChg>
        <pc:picChg chg="del">
          <ac:chgData name="Richard Chalk" userId="287f8aa4f4de1d19" providerId="LiveId" clId="{E8020565-1C02-4D39-8562-CB11ADA3BBA4}" dt="2023-12-30T14:27:13.075" v="4953" actId="478"/>
          <ac:picMkLst>
            <pc:docMk/>
            <pc:sldMk cId="201714772" sldId="632"/>
            <ac:picMk id="12" creationId="{0D1B28E9-7681-64F1-102C-39107D210130}"/>
          </ac:picMkLst>
        </pc:picChg>
        <pc:picChg chg="add mod">
          <ac:chgData name="Richard Chalk" userId="287f8aa4f4de1d19" providerId="LiveId" clId="{E8020565-1C02-4D39-8562-CB11ADA3BBA4}" dt="2023-12-30T14:27:25.453" v="4972" actId="1037"/>
          <ac:picMkLst>
            <pc:docMk/>
            <pc:sldMk cId="201714772" sldId="632"/>
            <ac:picMk id="12290" creationId="{1922A969-CC03-AA69-D814-2880300A8B3C}"/>
          </ac:picMkLst>
        </pc:picChg>
        <pc:picChg chg="add mod">
          <ac:chgData name="Richard Chalk" userId="287f8aa4f4de1d19" providerId="LiveId" clId="{E8020565-1C02-4D39-8562-CB11ADA3BBA4}" dt="2023-12-30T14:32:53.431" v="5195" actId="1038"/>
          <ac:picMkLst>
            <pc:docMk/>
            <pc:sldMk cId="201714772" sldId="632"/>
            <ac:picMk id="12292" creationId="{83B3ADE4-43AA-9A43-EF4E-77AFBC6F5F87}"/>
          </ac:picMkLst>
        </pc:picChg>
      </pc:sldChg>
      <pc:sldChg chg="modSp add mod modNotesTx">
        <pc:chgData name="Richard Chalk" userId="287f8aa4f4de1d19" providerId="LiveId" clId="{E8020565-1C02-4D39-8562-CB11ADA3BBA4}" dt="2024-01-01T18:26:10.889" v="7853" actId="20577"/>
        <pc:sldMkLst>
          <pc:docMk/>
          <pc:sldMk cId="379747577" sldId="633"/>
        </pc:sldMkLst>
        <pc:spChg chg="mod">
          <ac:chgData name="Richard Chalk" userId="287f8aa4f4de1d19" providerId="LiveId" clId="{E8020565-1C02-4D39-8562-CB11ADA3BBA4}" dt="2024-01-01T18:26:10.889" v="7853" actId="20577"/>
          <ac:spMkLst>
            <pc:docMk/>
            <pc:sldMk cId="379747577" sldId="633"/>
            <ac:spMk id="2" creationId="{2CED0939-2445-F1A3-21AE-0A535344DD5D}"/>
          </ac:spMkLst>
        </pc:spChg>
        <pc:spChg chg="mod">
          <ac:chgData name="Richard Chalk" userId="287f8aa4f4de1d19" providerId="LiveId" clId="{E8020565-1C02-4D39-8562-CB11ADA3BBA4}" dt="2023-12-30T20:22:25.660" v="5362" actId="20577"/>
          <ac:spMkLst>
            <pc:docMk/>
            <pc:sldMk cId="379747577" sldId="633"/>
            <ac:spMk id="3" creationId="{173D56EC-57A4-FE19-1901-5242223ADD72}"/>
          </ac:spMkLst>
        </pc:spChg>
        <pc:picChg chg="mod">
          <ac:chgData name="Richard Chalk" userId="287f8aa4f4de1d19" providerId="LiveId" clId="{E8020565-1C02-4D39-8562-CB11ADA3BBA4}" dt="2023-12-30T20:21:48.689" v="5347" actId="1037"/>
          <ac:picMkLst>
            <pc:docMk/>
            <pc:sldMk cId="379747577" sldId="633"/>
            <ac:picMk id="17" creationId="{B0E9C026-1C47-B8F0-D88F-13BF9B6DAAB6}"/>
          </ac:picMkLst>
        </pc:picChg>
      </pc:sldChg>
      <pc:sldChg chg="addSp delSp modSp add mod modNotesTx">
        <pc:chgData name="Richard Chalk" userId="287f8aa4f4de1d19" providerId="LiveId" clId="{E8020565-1C02-4D39-8562-CB11ADA3BBA4}" dt="2023-12-31T06:35:56.308" v="7358" actId="20577"/>
        <pc:sldMkLst>
          <pc:docMk/>
          <pc:sldMk cId="2491411920" sldId="634"/>
        </pc:sldMkLst>
        <pc:spChg chg="mod">
          <ac:chgData name="Richard Chalk" userId="287f8aa4f4de1d19" providerId="LiveId" clId="{E8020565-1C02-4D39-8562-CB11ADA3BBA4}" dt="2023-12-31T06:35:56.308" v="7358" actId="20577"/>
          <ac:spMkLst>
            <pc:docMk/>
            <pc:sldMk cId="2491411920" sldId="634"/>
            <ac:spMk id="2" creationId="{2CED0939-2445-F1A3-21AE-0A535344DD5D}"/>
          </ac:spMkLst>
        </pc:spChg>
        <pc:spChg chg="mod">
          <ac:chgData name="Richard Chalk" userId="287f8aa4f4de1d19" providerId="LiveId" clId="{E8020565-1C02-4D39-8562-CB11ADA3BBA4}" dt="2023-12-30T20:40:23.376" v="6149" actId="255"/>
          <ac:spMkLst>
            <pc:docMk/>
            <pc:sldMk cId="2491411920" sldId="634"/>
            <ac:spMk id="3" creationId="{173D56EC-57A4-FE19-1901-5242223ADD72}"/>
          </ac:spMkLst>
        </pc:spChg>
        <pc:spChg chg="mod">
          <ac:chgData name="Richard Chalk" userId="287f8aa4f4de1d19" providerId="LiveId" clId="{E8020565-1C02-4D39-8562-CB11ADA3BBA4}" dt="2023-12-30T20:23:01.428" v="5379" actId="20577"/>
          <ac:spMkLst>
            <pc:docMk/>
            <pc:sldMk cId="2491411920" sldId="634"/>
            <ac:spMk id="7" creationId="{EBD62573-4B50-EAD6-8C7E-C3AE6A9F45B4}"/>
          </ac:spMkLst>
        </pc:spChg>
        <pc:spChg chg="add mod">
          <ac:chgData name="Richard Chalk" userId="287f8aa4f4de1d19" providerId="LiveId" clId="{E8020565-1C02-4D39-8562-CB11ADA3BBA4}" dt="2023-12-30T20:29:26.002" v="5712" actId="14100"/>
          <ac:spMkLst>
            <pc:docMk/>
            <pc:sldMk cId="2491411920" sldId="634"/>
            <ac:spMk id="9" creationId="{2AEAEDFA-AA6E-E019-3FBC-A7389A823D10}"/>
          </ac:spMkLst>
        </pc:spChg>
        <pc:spChg chg="add mod">
          <ac:chgData name="Richard Chalk" userId="287f8aa4f4de1d19" providerId="LiveId" clId="{E8020565-1C02-4D39-8562-CB11ADA3BBA4}" dt="2023-12-30T20:38:57.584" v="6124" actId="1035"/>
          <ac:spMkLst>
            <pc:docMk/>
            <pc:sldMk cId="2491411920" sldId="634"/>
            <ac:spMk id="11" creationId="{7CC736CF-290C-A794-1DBD-F357FC61875C}"/>
          </ac:spMkLst>
        </pc:spChg>
        <pc:spChg chg="mod">
          <ac:chgData name="Richard Chalk" userId="287f8aa4f4de1d19" providerId="LiveId" clId="{E8020565-1C02-4D39-8562-CB11ADA3BBA4}" dt="2023-12-30T20:30:16.027" v="5722" actId="1076"/>
          <ac:spMkLst>
            <pc:docMk/>
            <pc:sldMk cId="2491411920" sldId="634"/>
            <ac:spMk id="18" creationId="{927D974F-F381-EA1D-BD07-E0309CF677A0}"/>
          </ac:spMkLst>
        </pc:spChg>
        <pc:spChg chg="del">
          <ac:chgData name="Richard Chalk" userId="287f8aa4f4de1d19" providerId="LiveId" clId="{E8020565-1C02-4D39-8562-CB11ADA3BBA4}" dt="2023-12-30T20:26:02.206" v="5521" actId="478"/>
          <ac:spMkLst>
            <pc:docMk/>
            <pc:sldMk cId="2491411920" sldId="634"/>
            <ac:spMk id="19" creationId="{38553D6F-8B05-051A-CAA4-2A6E50B68DC0}"/>
          </ac:spMkLst>
        </pc:spChg>
        <pc:spChg chg="del">
          <ac:chgData name="Richard Chalk" userId="287f8aa4f4de1d19" providerId="LiveId" clId="{E8020565-1C02-4D39-8562-CB11ADA3BBA4}" dt="2023-12-30T20:27:59.892" v="5650" actId="478"/>
          <ac:spMkLst>
            <pc:docMk/>
            <pc:sldMk cId="2491411920" sldId="634"/>
            <ac:spMk id="20" creationId="{9534914F-BF99-61E5-4CF8-CADBA709A0F4}"/>
          </ac:spMkLst>
        </pc:spChg>
        <pc:spChg chg="mod">
          <ac:chgData name="Richard Chalk" userId="287f8aa4f4de1d19" providerId="LiveId" clId="{E8020565-1C02-4D39-8562-CB11ADA3BBA4}" dt="2023-12-30T20:37:39.324" v="6096" actId="14100"/>
          <ac:spMkLst>
            <pc:docMk/>
            <pc:sldMk cId="2491411920" sldId="634"/>
            <ac:spMk id="22" creationId="{3455C976-130C-7061-62AE-775F180D04E3}"/>
          </ac:spMkLst>
        </pc:spChg>
        <pc:picChg chg="add mod">
          <ac:chgData name="Richard Chalk" userId="287f8aa4f4de1d19" providerId="LiveId" clId="{E8020565-1C02-4D39-8562-CB11ADA3BBA4}" dt="2023-12-30T20:31:34.208" v="5875" actId="1076"/>
          <ac:picMkLst>
            <pc:docMk/>
            <pc:sldMk cId="2491411920" sldId="634"/>
            <ac:picMk id="10" creationId="{0E8278D7-5718-952E-13AB-159539C9FF90}"/>
          </ac:picMkLst>
        </pc:picChg>
        <pc:picChg chg="add mod">
          <ac:chgData name="Richard Chalk" userId="287f8aa4f4de1d19" providerId="LiveId" clId="{E8020565-1C02-4D39-8562-CB11ADA3BBA4}" dt="2023-12-30T20:38:57.584" v="6124" actId="1035"/>
          <ac:picMkLst>
            <pc:docMk/>
            <pc:sldMk cId="2491411920" sldId="634"/>
            <ac:picMk id="12" creationId="{B849C4F3-1BE3-FFD1-0BE1-21BE80488875}"/>
          </ac:picMkLst>
        </pc:picChg>
        <pc:picChg chg="del">
          <ac:chgData name="Richard Chalk" userId="287f8aa4f4de1d19" providerId="LiveId" clId="{E8020565-1C02-4D39-8562-CB11ADA3BBA4}" dt="2023-12-30T20:24:50.178" v="5438" actId="478"/>
          <ac:picMkLst>
            <pc:docMk/>
            <pc:sldMk cId="2491411920" sldId="634"/>
            <ac:picMk id="17" creationId="{B0E9C026-1C47-B8F0-D88F-13BF9B6DAAB6}"/>
          </ac:picMkLst>
        </pc:picChg>
        <pc:picChg chg="add mod">
          <ac:chgData name="Richard Chalk" userId="287f8aa4f4de1d19" providerId="LiveId" clId="{E8020565-1C02-4D39-8562-CB11ADA3BBA4}" dt="2023-12-30T20:40:19.278" v="6148" actId="1038"/>
          <ac:picMkLst>
            <pc:docMk/>
            <pc:sldMk cId="2491411920" sldId="634"/>
            <ac:picMk id="21" creationId="{ED57B98A-ACE9-C5FA-2601-6438C9A49DF5}"/>
          </ac:picMkLst>
        </pc:picChg>
        <pc:picChg chg="add mod">
          <ac:chgData name="Richard Chalk" userId="287f8aa4f4de1d19" providerId="LiveId" clId="{E8020565-1C02-4D39-8562-CB11ADA3BBA4}" dt="2023-12-30T20:32:18.264" v="5938" actId="1076"/>
          <ac:picMkLst>
            <pc:docMk/>
            <pc:sldMk cId="2491411920" sldId="634"/>
            <ac:picMk id="17410" creationId="{4AD37C37-7887-160F-F860-E6A6330A997A}"/>
          </ac:picMkLst>
        </pc:picChg>
        <pc:picChg chg="add del mod">
          <ac:chgData name="Richard Chalk" userId="287f8aa4f4de1d19" providerId="LiveId" clId="{E8020565-1C02-4D39-8562-CB11ADA3BBA4}" dt="2023-12-30T20:40:10.793" v="6130" actId="478"/>
          <ac:picMkLst>
            <pc:docMk/>
            <pc:sldMk cId="2491411920" sldId="634"/>
            <ac:picMk id="17412" creationId="{56ED7A3C-A6EE-BAEA-52F3-73BDFFC09041}"/>
          </ac:picMkLst>
        </pc:picChg>
        <pc:cxnChg chg="mod">
          <ac:chgData name="Richard Chalk" userId="287f8aa4f4de1d19" providerId="LiveId" clId="{E8020565-1C02-4D39-8562-CB11ADA3BBA4}" dt="2023-12-30T20:26:40.432" v="5595" actId="1037"/>
          <ac:cxnSpMkLst>
            <pc:docMk/>
            <pc:sldMk cId="2491411920" sldId="634"/>
            <ac:cxnSpMk id="4" creationId="{8E10E644-46F5-F891-B4EC-377F5D56B5D8}"/>
          </ac:cxnSpMkLst>
        </pc:cxnChg>
      </pc:sldChg>
      <pc:sldChg chg="modSp add mod modNotesTx">
        <pc:chgData name="Richard Chalk" userId="287f8aa4f4de1d19" providerId="LiveId" clId="{E8020565-1C02-4D39-8562-CB11ADA3BBA4}" dt="2023-12-30T20:55:33.214" v="6758" actId="313"/>
        <pc:sldMkLst>
          <pc:docMk/>
          <pc:sldMk cId="3594774177" sldId="635"/>
        </pc:sldMkLst>
        <pc:spChg chg="mod ord">
          <ac:chgData name="Richard Chalk" userId="287f8aa4f4de1d19" providerId="LiveId" clId="{E8020565-1C02-4D39-8562-CB11ADA3BBA4}" dt="2023-12-30T20:54:05.622" v="6577" actId="207"/>
          <ac:spMkLst>
            <pc:docMk/>
            <pc:sldMk cId="3594774177" sldId="635"/>
            <ac:spMk id="2" creationId="{2CED0939-2445-F1A3-21AE-0A535344DD5D}"/>
          </ac:spMkLst>
        </pc:spChg>
        <pc:spChg chg="mod">
          <ac:chgData name="Richard Chalk" userId="287f8aa4f4de1d19" providerId="LiveId" clId="{E8020565-1C02-4D39-8562-CB11ADA3BBA4}" dt="2023-12-30T20:50:50.300" v="6463" actId="207"/>
          <ac:spMkLst>
            <pc:docMk/>
            <pc:sldMk cId="3594774177" sldId="635"/>
            <ac:spMk id="3" creationId="{173D56EC-57A4-FE19-1901-5242223ADD72}"/>
          </ac:spMkLst>
        </pc:spChg>
        <pc:picChg chg="mod ord">
          <ac:chgData name="Richard Chalk" userId="287f8aa4f4de1d19" providerId="LiveId" clId="{E8020565-1C02-4D39-8562-CB11ADA3BBA4}" dt="2023-12-30T20:35:37.100" v="6090" actId="167"/>
          <ac:picMkLst>
            <pc:docMk/>
            <pc:sldMk cId="3594774177" sldId="635"/>
            <ac:picMk id="9" creationId="{C8AA0A78-2A14-3429-2DFF-41D7170E9CFA}"/>
          </ac:picMkLst>
        </pc:picChg>
      </pc:sldChg>
      <pc:sldChg chg="add del">
        <pc:chgData name="Richard Chalk" userId="287f8aa4f4de1d19" providerId="LiveId" clId="{E8020565-1C02-4D39-8562-CB11ADA3BBA4}" dt="2024-01-01T18:42:45.011" v="8849" actId="47"/>
        <pc:sldMkLst>
          <pc:docMk/>
          <pc:sldMk cId="822354640" sldId="636"/>
        </pc:sldMkLst>
      </pc:sldChg>
      <pc:sldChg chg="addSp delSp modSp add mod modNotesTx">
        <pc:chgData name="Richard Chalk" userId="287f8aa4f4de1d19" providerId="LiveId" clId="{E8020565-1C02-4D39-8562-CB11ADA3BBA4}" dt="2023-12-31T06:37:52.658" v="7365" actId="6549"/>
        <pc:sldMkLst>
          <pc:docMk/>
          <pc:sldMk cId="3951306843" sldId="637"/>
        </pc:sldMkLst>
        <pc:spChg chg="mod">
          <ac:chgData name="Richard Chalk" userId="287f8aa4f4de1d19" providerId="LiveId" clId="{E8020565-1C02-4D39-8562-CB11ADA3BBA4}" dt="2023-12-30T20:51:33.199" v="6466" actId="14100"/>
          <ac:spMkLst>
            <pc:docMk/>
            <pc:sldMk cId="3951306843" sldId="637"/>
            <ac:spMk id="2" creationId="{2CED0939-2445-F1A3-21AE-0A535344DD5D}"/>
          </ac:spMkLst>
        </pc:spChg>
        <pc:spChg chg="mod">
          <ac:chgData name="Richard Chalk" userId="287f8aa4f4de1d19" providerId="LiveId" clId="{E8020565-1C02-4D39-8562-CB11ADA3BBA4}" dt="2023-12-31T06:37:52.658" v="7365" actId="6549"/>
          <ac:spMkLst>
            <pc:docMk/>
            <pc:sldMk cId="3951306843" sldId="637"/>
            <ac:spMk id="3" creationId="{173D56EC-57A4-FE19-1901-5242223ADD72}"/>
          </ac:spMkLst>
        </pc:spChg>
        <pc:spChg chg="mod">
          <ac:chgData name="Richard Chalk" userId="287f8aa4f4de1d19" providerId="LiveId" clId="{E8020565-1C02-4D39-8562-CB11ADA3BBA4}" dt="2023-12-30T20:41:17.664" v="6164" actId="20577"/>
          <ac:spMkLst>
            <pc:docMk/>
            <pc:sldMk cId="3951306843" sldId="637"/>
            <ac:spMk id="7" creationId="{EBD62573-4B50-EAD6-8C7E-C3AE6A9F45B4}"/>
          </ac:spMkLst>
        </pc:spChg>
        <pc:spChg chg="add mod">
          <ac:chgData name="Richard Chalk" userId="287f8aa4f4de1d19" providerId="LiveId" clId="{E8020565-1C02-4D39-8562-CB11ADA3BBA4}" dt="2023-12-30T20:52:52.762" v="6543" actId="1036"/>
          <ac:spMkLst>
            <pc:docMk/>
            <pc:sldMk cId="3951306843" sldId="637"/>
            <ac:spMk id="9" creationId="{8410F6FE-2B70-E488-3D69-294C8C6722C4}"/>
          </ac:spMkLst>
        </pc:spChg>
        <pc:spChg chg="add del">
          <ac:chgData name="Richard Chalk" userId="287f8aa4f4de1d19" providerId="LiveId" clId="{E8020565-1C02-4D39-8562-CB11ADA3BBA4}" dt="2023-12-30T20:47:45.020" v="6389"/>
          <ac:spMkLst>
            <pc:docMk/>
            <pc:sldMk cId="3951306843" sldId="637"/>
            <ac:spMk id="11" creationId="{371B918E-1497-9EDF-C23E-BD6D75C0D3F5}"/>
          </ac:spMkLst>
        </pc:spChg>
        <pc:spChg chg="add mod">
          <ac:chgData name="Richard Chalk" userId="287f8aa4f4de1d19" providerId="LiveId" clId="{E8020565-1C02-4D39-8562-CB11ADA3BBA4}" dt="2023-12-30T20:52:46.031" v="6536" actId="255"/>
          <ac:spMkLst>
            <pc:docMk/>
            <pc:sldMk cId="3951306843" sldId="637"/>
            <ac:spMk id="12" creationId="{C5E14141-19A4-C5C6-9356-5050B0ACC442}"/>
          </ac:spMkLst>
        </pc:spChg>
        <pc:spChg chg="del">
          <ac:chgData name="Richard Chalk" userId="287f8aa4f4de1d19" providerId="LiveId" clId="{E8020565-1C02-4D39-8562-CB11ADA3BBA4}" dt="2023-12-30T20:41:51.943" v="6177" actId="478"/>
          <ac:spMkLst>
            <pc:docMk/>
            <pc:sldMk cId="3951306843" sldId="637"/>
            <ac:spMk id="18" creationId="{927D974F-F381-EA1D-BD07-E0309CF677A0}"/>
          </ac:spMkLst>
        </pc:spChg>
        <pc:spChg chg="del">
          <ac:chgData name="Richard Chalk" userId="287f8aa4f4de1d19" providerId="LiveId" clId="{E8020565-1C02-4D39-8562-CB11ADA3BBA4}" dt="2023-12-30T20:43:28.894" v="6274" actId="478"/>
          <ac:spMkLst>
            <pc:docMk/>
            <pc:sldMk cId="3951306843" sldId="637"/>
            <ac:spMk id="19" creationId="{38553D6F-8B05-051A-CAA4-2A6E50B68DC0}"/>
          </ac:spMkLst>
        </pc:spChg>
        <pc:spChg chg="mod">
          <ac:chgData name="Richard Chalk" userId="287f8aa4f4de1d19" providerId="LiveId" clId="{E8020565-1C02-4D39-8562-CB11ADA3BBA4}" dt="2023-12-30T20:52:14.101" v="6509" actId="1035"/>
          <ac:spMkLst>
            <pc:docMk/>
            <pc:sldMk cId="3951306843" sldId="637"/>
            <ac:spMk id="20" creationId="{9534914F-BF99-61E5-4CF8-CADBA709A0F4}"/>
          </ac:spMkLst>
        </pc:spChg>
        <pc:spChg chg="add mod">
          <ac:chgData name="Richard Chalk" userId="287f8aa4f4de1d19" providerId="LiveId" clId="{E8020565-1C02-4D39-8562-CB11ADA3BBA4}" dt="2023-12-30T20:53:34.986" v="6552" actId="14100"/>
          <ac:spMkLst>
            <pc:docMk/>
            <pc:sldMk cId="3951306843" sldId="637"/>
            <ac:spMk id="21" creationId="{0B0A8EB8-16F2-496F-52F2-33E41F1B1345}"/>
          </ac:spMkLst>
        </pc:spChg>
        <pc:spChg chg="mod">
          <ac:chgData name="Richard Chalk" userId="287f8aa4f4de1d19" providerId="LiveId" clId="{E8020565-1C02-4D39-8562-CB11ADA3BBA4}" dt="2023-12-30T20:52:10.144" v="6490" actId="14100"/>
          <ac:spMkLst>
            <pc:docMk/>
            <pc:sldMk cId="3951306843" sldId="637"/>
            <ac:spMk id="22" creationId="{3455C976-130C-7061-62AE-775F180D04E3}"/>
          </ac:spMkLst>
        </pc:spChg>
        <pc:picChg chg="add mod">
          <ac:chgData name="Richard Chalk" userId="287f8aa4f4de1d19" providerId="LiveId" clId="{E8020565-1C02-4D39-8562-CB11ADA3BBA4}" dt="2023-12-30T20:52:52.762" v="6543" actId="1036"/>
          <ac:picMkLst>
            <pc:docMk/>
            <pc:sldMk cId="3951306843" sldId="637"/>
            <ac:picMk id="10" creationId="{00EAE0C8-9483-E6CD-AC70-F506DF215FA2}"/>
          </ac:picMkLst>
        </pc:picChg>
        <pc:picChg chg="add mod">
          <ac:chgData name="Richard Chalk" userId="287f8aa4f4de1d19" providerId="LiveId" clId="{E8020565-1C02-4D39-8562-CB11ADA3BBA4}" dt="2023-12-30T20:52:19.978" v="6511" actId="1076"/>
          <ac:picMkLst>
            <pc:docMk/>
            <pc:sldMk cId="3951306843" sldId="637"/>
            <ac:picMk id="16" creationId="{3FB61DF3-CF1E-1150-822C-1CF43CB5A4C8}"/>
          </ac:picMkLst>
        </pc:picChg>
        <pc:picChg chg="del">
          <ac:chgData name="Richard Chalk" userId="287f8aa4f4de1d19" providerId="LiveId" clId="{E8020565-1C02-4D39-8562-CB11ADA3BBA4}" dt="2023-12-30T20:44:17.398" v="6342" actId="478"/>
          <ac:picMkLst>
            <pc:docMk/>
            <pc:sldMk cId="3951306843" sldId="637"/>
            <ac:picMk id="17" creationId="{B0E9C026-1C47-B8F0-D88F-13BF9B6DAAB6}"/>
          </ac:picMkLst>
        </pc:picChg>
      </pc:sldChg>
      <pc:sldChg chg="modSp add del mod modNotesTx">
        <pc:chgData name="Richard Chalk" userId="287f8aa4f4de1d19" providerId="LiveId" clId="{E8020565-1C02-4D39-8562-CB11ADA3BBA4}" dt="2023-12-30T20:56:53.769" v="6788" actId="47"/>
        <pc:sldMkLst>
          <pc:docMk/>
          <pc:sldMk cId="740284155" sldId="638"/>
        </pc:sldMkLst>
        <pc:spChg chg="mod">
          <ac:chgData name="Richard Chalk" userId="287f8aa4f4de1d19" providerId="LiveId" clId="{E8020565-1C02-4D39-8562-CB11ADA3BBA4}" dt="2023-12-30T20:56:23.347" v="6784" actId="20577"/>
          <ac:spMkLst>
            <pc:docMk/>
            <pc:sldMk cId="740284155" sldId="638"/>
            <ac:spMk id="7" creationId="{EBD62573-4B50-EAD6-8C7E-C3AE6A9F45B4}"/>
          </ac:spMkLst>
        </pc:spChg>
      </pc:sldChg>
      <pc:sldChg chg="addSp delSp modSp add mod modNotesTx">
        <pc:chgData name="Richard Chalk" userId="287f8aa4f4de1d19" providerId="LiveId" clId="{E8020565-1C02-4D39-8562-CB11ADA3BBA4}" dt="2023-12-31T06:40:17.123" v="7416" actId="6549"/>
        <pc:sldMkLst>
          <pc:docMk/>
          <pc:sldMk cId="1952153330" sldId="639"/>
        </pc:sldMkLst>
        <pc:spChg chg="mod">
          <ac:chgData name="Richard Chalk" userId="287f8aa4f4de1d19" providerId="LiveId" clId="{E8020565-1C02-4D39-8562-CB11ADA3BBA4}" dt="2023-12-30T21:06:20.330" v="7249" actId="207"/>
          <ac:spMkLst>
            <pc:docMk/>
            <pc:sldMk cId="1952153330" sldId="639"/>
            <ac:spMk id="2" creationId="{2CED0939-2445-F1A3-21AE-0A535344DD5D}"/>
          </ac:spMkLst>
        </pc:spChg>
        <pc:spChg chg="mod">
          <ac:chgData name="Richard Chalk" userId="287f8aa4f4de1d19" providerId="LiveId" clId="{E8020565-1C02-4D39-8562-CB11ADA3BBA4}" dt="2023-12-30T21:07:24.857" v="7330" actId="6549"/>
          <ac:spMkLst>
            <pc:docMk/>
            <pc:sldMk cId="1952153330" sldId="639"/>
            <ac:spMk id="3" creationId="{173D56EC-57A4-FE19-1901-5242223ADD72}"/>
          </ac:spMkLst>
        </pc:spChg>
        <pc:spChg chg="mod">
          <ac:chgData name="Richard Chalk" userId="287f8aa4f4de1d19" providerId="LiveId" clId="{E8020565-1C02-4D39-8562-CB11ADA3BBA4}" dt="2023-12-30T20:56:51.901" v="6787"/>
          <ac:spMkLst>
            <pc:docMk/>
            <pc:sldMk cId="1952153330" sldId="639"/>
            <ac:spMk id="7" creationId="{EBD62573-4B50-EAD6-8C7E-C3AE6A9F45B4}"/>
          </ac:spMkLst>
        </pc:spChg>
        <pc:spChg chg="mod">
          <ac:chgData name="Richard Chalk" userId="287f8aa4f4de1d19" providerId="LiveId" clId="{E8020565-1C02-4D39-8562-CB11ADA3BBA4}" dt="2023-12-30T21:06:23.884" v="7250" actId="1076"/>
          <ac:spMkLst>
            <pc:docMk/>
            <pc:sldMk cId="1952153330" sldId="639"/>
            <ac:spMk id="9" creationId="{2AEAEDFA-AA6E-E019-3FBC-A7389A823D10}"/>
          </ac:spMkLst>
        </pc:spChg>
        <pc:spChg chg="del">
          <ac:chgData name="Richard Chalk" userId="287f8aa4f4de1d19" providerId="LiveId" clId="{E8020565-1C02-4D39-8562-CB11ADA3BBA4}" dt="2023-12-30T21:02:29.974" v="7076" actId="478"/>
          <ac:spMkLst>
            <pc:docMk/>
            <pc:sldMk cId="1952153330" sldId="639"/>
            <ac:spMk id="11" creationId="{7CC736CF-290C-A794-1DBD-F357FC61875C}"/>
          </ac:spMkLst>
        </pc:spChg>
        <pc:spChg chg="add del mod">
          <ac:chgData name="Richard Chalk" userId="287f8aa4f4de1d19" providerId="LiveId" clId="{E8020565-1C02-4D39-8562-CB11ADA3BBA4}" dt="2023-12-30T21:07:14.855" v="7327" actId="478"/>
          <ac:spMkLst>
            <pc:docMk/>
            <pc:sldMk cId="1952153330" sldId="639"/>
            <ac:spMk id="16" creationId="{6BD80B45-613E-91CE-B640-B2B1A151090F}"/>
          </ac:spMkLst>
        </pc:spChg>
        <pc:spChg chg="add mod">
          <ac:chgData name="Richard Chalk" userId="287f8aa4f4de1d19" providerId="LiveId" clId="{E8020565-1C02-4D39-8562-CB11ADA3BBA4}" dt="2023-12-30T21:06:29.968" v="7290" actId="1036"/>
          <ac:spMkLst>
            <pc:docMk/>
            <pc:sldMk cId="1952153330" sldId="639"/>
            <ac:spMk id="17" creationId="{E79B64A0-2FD8-AFF2-D1D8-36317B34F57B}"/>
          </ac:spMkLst>
        </pc:spChg>
        <pc:spChg chg="mod">
          <ac:chgData name="Richard Chalk" userId="287f8aa4f4de1d19" providerId="LiveId" clId="{E8020565-1C02-4D39-8562-CB11ADA3BBA4}" dt="2023-12-30T21:07:11.214" v="7326" actId="1038"/>
          <ac:spMkLst>
            <pc:docMk/>
            <pc:sldMk cId="1952153330" sldId="639"/>
            <ac:spMk id="18" creationId="{927D974F-F381-EA1D-BD07-E0309CF677A0}"/>
          </ac:spMkLst>
        </pc:spChg>
        <pc:spChg chg="add mod">
          <ac:chgData name="Richard Chalk" userId="287f8aa4f4de1d19" providerId="LiveId" clId="{E8020565-1C02-4D39-8562-CB11ADA3BBA4}" dt="2023-12-30T21:07:23.643" v="7329" actId="1076"/>
          <ac:spMkLst>
            <pc:docMk/>
            <pc:sldMk cId="1952153330" sldId="639"/>
            <ac:spMk id="19" creationId="{8D9A4411-5926-0357-79DB-3F20F518ED30}"/>
          </ac:spMkLst>
        </pc:spChg>
        <pc:spChg chg="add mod">
          <ac:chgData name="Richard Chalk" userId="287f8aa4f4de1d19" providerId="LiveId" clId="{E8020565-1C02-4D39-8562-CB11ADA3BBA4}" dt="2023-12-30T21:07:33.488" v="7334" actId="20577"/>
          <ac:spMkLst>
            <pc:docMk/>
            <pc:sldMk cId="1952153330" sldId="639"/>
            <ac:spMk id="20" creationId="{FD0AC176-7A6F-C2BA-5B1C-40534A6D6091}"/>
          </ac:spMkLst>
        </pc:spChg>
        <pc:spChg chg="mod">
          <ac:chgData name="Richard Chalk" userId="287f8aa4f4de1d19" providerId="LiveId" clId="{E8020565-1C02-4D39-8562-CB11ADA3BBA4}" dt="2023-12-30T21:05:48.420" v="7215" actId="14100"/>
          <ac:spMkLst>
            <pc:docMk/>
            <pc:sldMk cId="1952153330" sldId="639"/>
            <ac:spMk id="22" creationId="{3455C976-130C-7061-62AE-775F180D04E3}"/>
          </ac:spMkLst>
        </pc:spChg>
        <pc:picChg chg="mod">
          <ac:chgData name="Richard Chalk" userId="287f8aa4f4de1d19" providerId="LiveId" clId="{E8020565-1C02-4D39-8562-CB11ADA3BBA4}" dt="2023-12-30T21:06:13.598" v="7248" actId="1036"/>
          <ac:picMkLst>
            <pc:docMk/>
            <pc:sldMk cId="1952153330" sldId="639"/>
            <ac:picMk id="10" creationId="{0E8278D7-5718-952E-13AB-159539C9FF90}"/>
          </ac:picMkLst>
        </pc:picChg>
        <pc:picChg chg="del">
          <ac:chgData name="Richard Chalk" userId="287f8aa4f4de1d19" providerId="LiveId" clId="{E8020565-1C02-4D39-8562-CB11ADA3BBA4}" dt="2023-12-30T21:02:29.974" v="7076" actId="478"/>
          <ac:picMkLst>
            <pc:docMk/>
            <pc:sldMk cId="1952153330" sldId="639"/>
            <ac:picMk id="12" creationId="{B849C4F3-1BE3-FFD1-0BE1-21BE80488875}"/>
          </ac:picMkLst>
        </pc:picChg>
        <pc:picChg chg="del mod">
          <ac:chgData name="Richard Chalk" userId="287f8aa4f4de1d19" providerId="LiveId" clId="{E8020565-1C02-4D39-8562-CB11ADA3BBA4}" dt="2023-12-30T21:05:44.805" v="7214" actId="478"/>
          <ac:picMkLst>
            <pc:docMk/>
            <pc:sldMk cId="1952153330" sldId="639"/>
            <ac:picMk id="21" creationId="{ED57B98A-ACE9-C5FA-2601-6438C9A49DF5}"/>
          </ac:picMkLst>
        </pc:picChg>
        <pc:picChg chg="del">
          <ac:chgData name="Richard Chalk" userId="287f8aa4f4de1d19" providerId="LiveId" clId="{E8020565-1C02-4D39-8562-CB11ADA3BBA4}" dt="2023-12-30T21:00:39.301" v="7030" actId="478"/>
          <ac:picMkLst>
            <pc:docMk/>
            <pc:sldMk cId="1952153330" sldId="639"/>
            <ac:picMk id="17410" creationId="{4AD37C37-7887-160F-F860-E6A6330A997A}"/>
          </ac:picMkLst>
        </pc:picChg>
      </pc:sldChg>
      <pc:sldChg chg="modSp add mod">
        <pc:chgData name="Richard Chalk" userId="287f8aa4f4de1d19" providerId="LiveId" clId="{E8020565-1C02-4D39-8562-CB11ADA3BBA4}" dt="2024-01-01T17:58:55.076" v="7819" actId="20577"/>
        <pc:sldMkLst>
          <pc:docMk/>
          <pc:sldMk cId="489111608" sldId="640"/>
        </pc:sldMkLst>
        <pc:spChg chg="mod">
          <ac:chgData name="Richard Chalk" userId="287f8aa4f4de1d19" providerId="LiveId" clId="{E8020565-1C02-4D39-8562-CB11ADA3BBA4}" dt="2024-01-01T17:58:55.076" v="7819" actId="20577"/>
          <ac:spMkLst>
            <pc:docMk/>
            <pc:sldMk cId="489111608" sldId="640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E8020565-1C02-4D39-8562-CB11ADA3BBA4}" dt="2023-12-31T19:50:57.895" v="7563" actId="207"/>
        <pc:sldMkLst>
          <pc:docMk/>
          <pc:sldMk cId="1790024369" sldId="641"/>
        </pc:sldMkLst>
        <pc:spChg chg="mod">
          <ac:chgData name="Richard Chalk" userId="287f8aa4f4de1d19" providerId="LiveId" clId="{E8020565-1C02-4D39-8562-CB11ADA3BBA4}" dt="2023-12-31T19:50:57.895" v="7563" actId="207"/>
          <ac:spMkLst>
            <pc:docMk/>
            <pc:sldMk cId="1790024369" sldId="641"/>
            <ac:spMk id="2" creationId="{2CED0939-2445-F1A3-21AE-0A535344DD5D}"/>
          </ac:spMkLst>
        </pc:spChg>
        <pc:spChg chg="mod">
          <ac:chgData name="Richard Chalk" userId="287f8aa4f4de1d19" providerId="LiveId" clId="{E8020565-1C02-4D39-8562-CB11ADA3BBA4}" dt="2023-12-31T06:53:22.984" v="7502" actId="20577"/>
          <ac:spMkLst>
            <pc:docMk/>
            <pc:sldMk cId="1790024369" sldId="641"/>
            <ac:spMk id="12" creationId="{3DCD3819-43E3-5C2C-F839-A4AFD4691EC9}"/>
          </ac:spMkLst>
        </pc:spChg>
        <pc:spChg chg="add del mod">
          <ac:chgData name="Richard Chalk" userId="287f8aa4f4de1d19" providerId="LiveId" clId="{E8020565-1C02-4D39-8562-CB11ADA3BBA4}" dt="2023-12-31T19:50:36.252" v="7539" actId="478"/>
          <ac:spMkLst>
            <pc:docMk/>
            <pc:sldMk cId="1790024369" sldId="641"/>
            <ac:spMk id="17" creationId="{D1505C85-0327-9F9C-7EB9-BC53B9840C0A}"/>
          </ac:spMkLst>
        </pc:spChg>
        <pc:picChg chg="add mod">
          <ac:chgData name="Richard Chalk" userId="287f8aa4f4de1d19" providerId="LiveId" clId="{E8020565-1C02-4D39-8562-CB11ADA3BBA4}" dt="2023-12-31T06:51:18.462" v="7476" actId="1076"/>
          <ac:picMkLst>
            <pc:docMk/>
            <pc:sldMk cId="1790024369" sldId="641"/>
            <ac:picMk id="9" creationId="{75001218-2531-DE5B-F596-95DF33BD21A4}"/>
          </ac:picMkLst>
        </pc:picChg>
        <pc:picChg chg="del">
          <ac:chgData name="Richard Chalk" userId="287f8aa4f4de1d19" providerId="LiveId" clId="{E8020565-1C02-4D39-8562-CB11ADA3BBA4}" dt="2023-12-31T06:51:12.147" v="7471" actId="478"/>
          <ac:picMkLst>
            <pc:docMk/>
            <pc:sldMk cId="1790024369" sldId="641"/>
            <ac:picMk id="10" creationId="{BF370856-D70E-ECC8-2D88-40BD6539B7DD}"/>
          </ac:picMkLst>
        </pc:picChg>
      </pc:sldChg>
      <pc:sldChg chg="modSp add mod">
        <pc:chgData name="Richard Chalk" userId="287f8aa4f4de1d19" providerId="LiveId" clId="{E8020565-1C02-4D39-8562-CB11ADA3BBA4}" dt="2023-12-31T19:52:01.608" v="7581" actId="20577"/>
        <pc:sldMkLst>
          <pc:docMk/>
          <pc:sldMk cId="3620038749" sldId="642"/>
        </pc:sldMkLst>
        <pc:spChg chg="mod">
          <ac:chgData name="Richard Chalk" userId="287f8aa4f4de1d19" providerId="LiveId" clId="{E8020565-1C02-4D39-8562-CB11ADA3BBA4}" dt="2023-12-31T19:52:01.608" v="7581" actId="20577"/>
          <ac:spMkLst>
            <pc:docMk/>
            <pc:sldMk cId="3620038749" sldId="642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E8020565-1C02-4D39-8562-CB11ADA3BBA4}" dt="2024-01-01T17:03:47.610" v="7589" actId="20577"/>
        <pc:sldMkLst>
          <pc:docMk/>
          <pc:sldMk cId="1039763638" sldId="643"/>
        </pc:sldMkLst>
        <pc:spChg chg="mod">
          <ac:chgData name="Richard Chalk" userId="287f8aa4f4de1d19" providerId="LiveId" clId="{E8020565-1C02-4D39-8562-CB11ADA3BBA4}" dt="2024-01-01T17:03:47.610" v="7589" actId="20577"/>
          <ac:spMkLst>
            <pc:docMk/>
            <pc:sldMk cId="1039763638" sldId="643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E8020565-1C02-4D39-8562-CB11ADA3BBA4}" dt="2024-01-01T18:43:24.146" v="8911" actId="207"/>
        <pc:sldMkLst>
          <pc:docMk/>
          <pc:sldMk cId="530254713" sldId="644"/>
        </pc:sldMkLst>
        <pc:spChg chg="mod">
          <ac:chgData name="Richard Chalk" userId="287f8aa4f4de1d19" providerId="LiveId" clId="{E8020565-1C02-4D39-8562-CB11ADA3BBA4}" dt="2024-01-01T18:43:24.146" v="8911" actId="207"/>
          <ac:spMkLst>
            <pc:docMk/>
            <pc:sldMk cId="530254713" sldId="644"/>
            <ac:spMk id="2" creationId="{2CED0939-2445-F1A3-21AE-0A535344DD5D}"/>
          </ac:spMkLst>
        </pc:spChg>
        <pc:spChg chg="del">
          <ac:chgData name="Richard Chalk" userId="287f8aa4f4de1d19" providerId="LiveId" clId="{E8020565-1C02-4D39-8562-CB11ADA3BBA4}" dt="2024-01-01T17:56:07.420" v="7626" actId="478"/>
          <ac:spMkLst>
            <pc:docMk/>
            <pc:sldMk cId="530254713" sldId="644"/>
            <ac:spMk id="3" creationId="{173D56EC-57A4-FE19-1901-5242223ADD72}"/>
          </ac:spMkLst>
        </pc:spChg>
        <pc:spChg chg="del">
          <ac:chgData name="Richard Chalk" userId="287f8aa4f4de1d19" providerId="LiveId" clId="{E8020565-1C02-4D39-8562-CB11ADA3BBA4}" dt="2024-01-01T17:04:13.280" v="7593" actId="478"/>
          <ac:spMkLst>
            <pc:docMk/>
            <pc:sldMk cId="530254713" sldId="644"/>
            <ac:spMk id="7" creationId="{EBD62573-4B50-EAD6-8C7E-C3AE6A9F45B4}"/>
          </ac:spMkLst>
        </pc:spChg>
        <pc:spChg chg="del">
          <ac:chgData name="Richard Chalk" userId="287f8aa4f4de1d19" providerId="LiveId" clId="{E8020565-1C02-4D39-8562-CB11ADA3BBA4}" dt="2024-01-01T17:54:51.977" v="7623" actId="478"/>
          <ac:spMkLst>
            <pc:docMk/>
            <pc:sldMk cId="530254713" sldId="644"/>
            <ac:spMk id="12" creationId="{3DCD3819-43E3-5C2C-F839-A4AFD4691EC9}"/>
          </ac:spMkLst>
        </pc:spChg>
        <pc:spChg chg="add mod">
          <ac:chgData name="Richard Chalk" userId="287f8aa4f4de1d19" providerId="LiveId" clId="{E8020565-1C02-4D39-8562-CB11ADA3BBA4}" dt="2024-01-01T18:43:09.513" v="8907" actId="1036"/>
          <ac:spMkLst>
            <pc:docMk/>
            <pc:sldMk cId="530254713" sldId="644"/>
            <ac:spMk id="18" creationId="{9DE20451-5444-C1B3-CBFB-8F5FABA2A509}"/>
          </ac:spMkLst>
        </pc:spChg>
        <pc:spChg chg="add del">
          <ac:chgData name="Richard Chalk" userId="287f8aa4f4de1d19" providerId="LiveId" clId="{E8020565-1C02-4D39-8562-CB11ADA3BBA4}" dt="2024-01-01T17:54:48.785" v="7622" actId="478"/>
          <ac:spMkLst>
            <pc:docMk/>
            <pc:sldMk cId="530254713" sldId="644"/>
            <ac:spMk id="19" creationId="{7944EC4B-EF55-4A91-B23E-CFAC563C1D40}"/>
          </ac:spMkLst>
        </pc:spChg>
        <pc:picChg chg="del">
          <ac:chgData name="Richard Chalk" userId="287f8aa4f4de1d19" providerId="LiveId" clId="{E8020565-1C02-4D39-8562-CB11ADA3BBA4}" dt="2024-01-01T17:54:53.480" v="7624" actId="478"/>
          <ac:picMkLst>
            <pc:docMk/>
            <pc:sldMk cId="530254713" sldId="644"/>
            <ac:picMk id="8" creationId="{5B08AE51-A7AF-1001-E7B2-353AFCB474FC}"/>
          </ac:picMkLst>
        </pc:picChg>
        <pc:picChg chg="del">
          <ac:chgData name="Richard Chalk" userId="287f8aa4f4de1d19" providerId="LiveId" clId="{E8020565-1C02-4D39-8562-CB11ADA3BBA4}" dt="2024-01-01T17:04:23.316" v="7597" actId="478"/>
          <ac:picMkLst>
            <pc:docMk/>
            <pc:sldMk cId="530254713" sldId="644"/>
            <ac:picMk id="9" creationId="{75001218-2531-DE5B-F596-95DF33BD21A4}"/>
          </ac:picMkLst>
        </pc:picChg>
        <pc:picChg chg="add mod">
          <ac:chgData name="Richard Chalk" userId="287f8aa4f4de1d19" providerId="LiveId" clId="{E8020565-1C02-4D39-8562-CB11ADA3BBA4}" dt="2024-01-01T17:04:21.103" v="7595" actId="1076"/>
          <ac:picMkLst>
            <pc:docMk/>
            <pc:sldMk cId="530254713" sldId="644"/>
            <ac:picMk id="10" creationId="{08BFF547-BFBD-4039-4296-2B41FB2509E4}"/>
          </ac:picMkLst>
        </pc:picChg>
        <pc:picChg chg="del">
          <ac:chgData name="Richard Chalk" userId="287f8aa4f4de1d19" providerId="LiveId" clId="{E8020565-1C02-4D39-8562-CB11ADA3BBA4}" dt="2024-01-01T17:04:22.540" v="7596" actId="478"/>
          <ac:picMkLst>
            <pc:docMk/>
            <pc:sldMk cId="530254713" sldId="644"/>
            <ac:picMk id="11" creationId="{B13408C4-8AB7-1F88-E160-CBBF8AC23AAC}"/>
          </ac:picMkLst>
        </pc:picChg>
        <pc:picChg chg="del">
          <ac:chgData name="Richard Chalk" userId="287f8aa4f4de1d19" providerId="LiveId" clId="{E8020565-1C02-4D39-8562-CB11ADA3BBA4}" dt="2024-01-01T17:56:02.930" v="7625" actId="478"/>
          <ac:picMkLst>
            <pc:docMk/>
            <pc:sldMk cId="530254713" sldId="644"/>
            <ac:picMk id="13" creationId="{DD58C93A-9F7D-3EFD-BAA3-94CDB2A760B1}"/>
          </ac:picMkLst>
        </pc:picChg>
        <pc:picChg chg="add mod">
          <ac:chgData name="Richard Chalk" userId="287f8aa4f4de1d19" providerId="LiveId" clId="{E8020565-1C02-4D39-8562-CB11ADA3BBA4}" dt="2024-01-01T17:56:34.786" v="7631" actId="1076"/>
          <ac:picMkLst>
            <pc:docMk/>
            <pc:sldMk cId="530254713" sldId="644"/>
            <ac:picMk id="21" creationId="{17DF3E91-4F72-F09F-490B-D856E7E75ABD}"/>
          </ac:picMkLst>
        </pc:picChg>
        <pc:picChg chg="add mod">
          <ac:chgData name="Richard Chalk" userId="287f8aa4f4de1d19" providerId="LiveId" clId="{E8020565-1C02-4D39-8562-CB11ADA3BBA4}" dt="2024-01-01T18:43:06.114" v="8896" actId="1036"/>
          <ac:picMkLst>
            <pc:docMk/>
            <pc:sldMk cId="530254713" sldId="644"/>
            <ac:picMk id="23554" creationId="{5A757C74-45C4-DD36-9CA0-F3EF7F3D4F15}"/>
          </ac:picMkLst>
        </pc:picChg>
        <pc:cxnChg chg="mod">
          <ac:chgData name="Richard Chalk" userId="287f8aa4f4de1d19" providerId="LiveId" clId="{E8020565-1C02-4D39-8562-CB11ADA3BBA4}" dt="2024-01-01T17:56:37.652" v="7663" actId="1037"/>
          <ac:cxnSpMkLst>
            <pc:docMk/>
            <pc:sldMk cId="530254713" sldId="644"/>
            <ac:cxnSpMk id="4" creationId="{8E10E644-46F5-F891-B4EC-377F5D56B5D8}"/>
          </ac:cxnSpMkLst>
        </pc:cxnChg>
      </pc:sldChg>
      <pc:sldChg chg="new del">
        <pc:chgData name="Richard Chalk" userId="287f8aa4f4de1d19" providerId="LiveId" clId="{E8020565-1C02-4D39-8562-CB11ADA3BBA4}" dt="2024-01-01T18:42:48.677" v="8850" actId="47"/>
        <pc:sldMkLst>
          <pc:docMk/>
          <pc:sldMk cId="1332982538" sldId="645"/>
        </pc:sldMkLst>
      </pc:sldChg>
      <pc:sldChg chg="modSp add mod">
        <pc:chgData name="Richard Chalk" userId="287f8aa4f4de1d19" providerId="LiveId" clId="{E8020565-1C02-4D39-8562-CB11ADA3BBA4}" dt="2024-01-01T17:59:03.932" v="7822" actId="20577"/>
        <pc:sldMkLst>
          <pc:docMk/>
          <pc:sldMk cId="3742287731" sldId="646"/>
        </pc:sldMkLst>
        <pc:spChg chg="mod">
          <ac:chgData name="Richard Chalk" userId="287f8aa4f4de1d19" providerId="LiveId" clId="{E8020565-1C02-4D39-8562-CB11ADA3BBA4}" dt="2024-01-01T17:59:03.932" v="7822" actId="20577"/>
          <ac:spMkLst>
            <pc:docMk/>
            <pc:sldMk cId="3742287731" sldId="646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E8020565-1C02-4D39-8562-CB11ADA3BBA4}" dt="2024-01-01T18:32:27.243" v="8223" actId="20577"/>
        <pc:sldMkLst>
          <pc:docMk/>
          <pc:sldMk cId="4251612992" sldId="647"/>
        </pc:sldMkLst>
        <pc:spChg chg="mod">
          <ac:chgData name="Richard Chalk" userId="287f8aa4f4de1d19" providerId="LiveId" clId="{E8020565-1C02-4D39-8562-CB11ADA3BBA4}" dt="2024-01-01T18:29:39.417" v="7903" actId="14100"/>
          <ac:spMkLst>
            <pc:docMk/>
            <pc:sldMk cId="4251612992" sldId="647"/>
            <ac:spMk id="2" creationId="{2CED0939-2445-F1A3-21AE-0A535344DD5D}"/>
          </ac:spMkLst>
        </pc:spChg>
        <pc:spChg chg="mod">
          <ac:chgData name="Richard Chalk" userId="287f8aa4f4de1d19" providerId="LiveId" clId="{E8020565-1C02-4D39-8562-CB11ADA3BBA4}" dt="2024-01-01T18:30:35.497" v="7967" actId="20577"/>
          <ac:spMkLst>
            <pc:docMk/>
            <pc:sldMk cId="4251612992" sldId="647"/>
            <ac:spMk id="3" creationId="{173D56EC-57A4-FE19-1901-5242223ADD72}"/>
          </ac:spMkLst>
        </pc:spChg>
        <pc:spChg chg="mod">
          <ac:chgData name="Richard Chalk" userId="287f8aa4f4de1d19" providerId="LiveId" clId="{E8020565-1C02-4D39-8562-CB11ADA3BBA4}" dt="2024-01-01T18:24:25.022" v="7843" actId="20577"/>
          <ac:spMkLst>
            <pc:docMk/>
            <pc:sldMk cId="4251612992" sldId="647"/>
            <ac:spMk id="7" creationId="{EBD62573-4B50-EAD6-8C7E-C3AE6A9F45B4}"/>
          </ac:spMkLst>
        </pc:spChg>
        <pc:spChg chg="del">
          <ac:chgData name="Richard Chalk" userId="287f8aa4f4de1d19" providerId="LiveId" clId="{E8020565-1C02-4D39-8562-CB11ADA3BBA4}" dt="2024-01-01T18:28:33.809" v="7880" actId="478"/>
          <ac:spMkLst>
            <pc:docMk/>
            <pc:sldMk cId="4251612992" sldId="647"/>
            <ac:spMk id="11" creationId="{7CC736CF-290C-A794-1DBD-F357FC61875C}"/>
          </ac:spMkLst>
        </pc:spChg>
        <pc:spChg chg="add mod">
          <ac:chgData name="Richard Chalk" userId="287f8aa4f4de1d19" providerId="LiveId" clId="{E8020565-1C02-4D39-8562-CB11ADA3BBA4}" dt="2024-01-01T18:32:27.243" v="8223" actId="20577"/>
          <ac:spMkLst>
            <pc:docMk/>
            <pc:sldMk cId="4251612992" sldId="647"/>
            <ac:spMk id="16" creationId="{5269B3FF-98E9-B584-837B-B98912F2297A}"/>
          </ac:spMkLst>
        </pc:spChg>
        <pc:spChg chg="mod">
          <ac:chgData name="Richard Chalk" userId="287f8aa4f4de1d19" providerId="LiveId" clId="{E8020565-1C02-4D39-8562-CB11ADA3BBA4}" dt="2024-01-01T18:29:04.617" v="7889" actId="14100"/>
          <ac:spMkLst>
            <pc:docMk/>
            <pc:sldMk cId="4251612992" sldId="647"/>
            <ac:spMk id="22" creationId="{3455C976-130C-7061-62AE-775F180D04E3}"/>
          </ac:spMkLst>
        </pc:spChg>
        <pc:picChg chg="del">
          <ac:chgData name="Richard Chalk" userId="287f8aa4f4de1d19" providerId="LiveId" clId="{E8020565-1C02-4D39-8562-CB11ADA3BBA4}" dt="2024-01-01T18:29:14.511" v="7891" actId="478"/>
          <ac:picMkLst>
            <pc:docMk/>
            <pc:sldMk cId="4251612992" sldId="647"/>
            <ac:picMk id="10" creationId="{0E8278D7-5718-952E-13AB-159539C9FF90}"/>
          </ac:picMkLst>
        </pc:picChg>
        <pc:picChg chg="del">
          <ac:chgData name="Richard Chalk" userId="287f8aa4f4de1d19" providerId="LiveId" clId="{E8020565-1C02-4D39-8562-CB11ADA3BBA4}" dt="2024-01-01T18:28:32.896" v="7879" actId="478"/>
          <ac:picMkLst>
            <pc:docMk/>
            <pc:sldMk cId="4251612992" sldId="647"/>
            <ac:picMk id="12" creationId="{B849C4F3-1BE3-FFD1-0BE1-21BE80488875}"/>
          </ac:picMkLst>
        </pc:picChg>
        <pc:picChg chg="add mod">
          <ac:chgData name="Richard Chalk" userId="287f8aa4f4de1d19" providerId="LiveId" clId="{E8020565-1C02-4D39-8562-CB11ADA3BBA4}" dt="2024-01-01T18:29:48.706" v="7905" actId="1076"/>
          <ac:picMkLst>
            <pc:docMk/>
            <pc:sldMk cId="4251612992" sldId="647"/>
            <ac:picMk id="17" creationId="{775EF9DE-0F31-E9FE-FEEA-C03BC729AB1E}"/>
          </ac:picMkLst>
        </pc:picChg>
        <pc:picChg chg="mod">
          <ac:chgData name="Richard Chalk" userId="287f8aa4f4de1d19" providerId="LiveId" clId="{E8020565-1C02-4D39-8562-CB11ADA3BBA4}" dt="2024-01-01T18:29:20.746" v="7902" actId="1036"/>
          <ac:picMkLst>
            <pc:docMk/>
            <pc:sldMk cId="4251612992" sldId="647"/>
            <ac:picMk id="21" creationId="{ED57B98A-ACE9-C5FA-2601-6438C9A49DF5}"/>
          </ac:picMkLst>
        </pc:picChg>
        <pc:picChg chg="del">
          <ac:chgData name="Richard Chalk" userId="287f8aa4f4de1d19" providerId="LiveId" clId="{E8020565-1C02-4D39-8562-CB11ADA3BBA4}" dt="2024-01-01T18:29:15.699" v="7892" actId="478"/>
          <ac:picMkLst>
            <pc:docMk/>
            <pc:sldMk cId="4251612992" sldId="647"/>
            <ac:picMk id="17410" creationId="{4AD37C37-7887-160F-F860-E6A6330A997A}"/>
          </ac:picMkLst>
        </pc:picChg>
        <pc:picChg chg="add mod">
          <ac:chgData name="Richard Chalk" userId="287f8aa4f4de1d19" providerId="LiveId" clId="{E8020565-1C02-4D39-8562-CB11ADA3BBA4}" dt="2024-01-01T18:31:59.496" v="8092" actId="1035"/>
          <ac:picMkLst>
            <pc:docMk/>
            <pc:sldMk cId="4251612992" sldId="647"/>
            <ac:picMk id="26626" creationId="{A3F1A1CF-4B59-39BC-AC39-9C95787C54F7}"/>
          </ac:picMkLst>
        </pc:picChg>
      </pc:sldChg>
      <pc:sldChg chg="addSp delSp modSp add mod">
        <pc:chgData name="Richard Chalk" userId="287f8aa4f4de1d19" providerId="LiveId" clId="{E8020565-1C02-4D39-8562-CB11ADA3BBA4}" dt="2024-01-01T18:36:57.135" v="8530" actId="1076"/>
        <pc:sldMkLst>
          <pc:docMk/>
          <pc:sldMk cId="3094598877" sldId="648"/>
        </pc:sldMkLst>
        <pc:spChg chg="mod">
          <ac:chgData name="Richard Chalk" userId="287f8aa4f4de1d19" providerId="LiveId" clId="{E8020565-1C02-4D39-8562-CB11ADA3BBA4}" dt="2024-01-01T18:34:33.123" v="8324" actId="14100"/>
          <ac:spMkLst>
            <pc:docMk/>
            <pc:sldMk cId="3094598877" sldId="648"/>
            <ac:spMk id="2" creationId="{2CED0939-2445-F1A3-21AE-0A535344DD5D}"/>
          </ac:spMkLst>
        </pc:spChg>
        <pc:spChg chg="mod">
          <ac:chgData name="Richard Chalk" userId="287f8aa4f4de1d19" providerId="LiveId" clId="{E8020565-1C02-4D39-8562-CB11ADA3BBA4}" dt="2024-01-01T18:34:15.647" v="8307" actId="20577"/>
          <ac:spMkLst>
            <pc:docMk/>
            <pc:sldMk cId="3094598877" sldId="648"/>
            <ac:spMk id="3" creationId="{173D56EC-57A4-FE19-1901-5242223ADD72}"/>
          </ac:spMkLst>
        </pc:spChg>
        <pc:spChg chg="mod">
          <ac:chgData name="Richard Chalk" userId="287f8aa4f4de1d19" providerId="LiveId" clId="{E8020565-1C02-4D39-8562-CB11ADA3BBA4}" dt="2024-01-01T18:32:51.712" v="8236" actId="20577"/>
          <ac:spMkLst>
            <pc:docMk/>
            <pc:sldMk cId="3094598877" sldId="648"/>
            <ac:spMk id="7" creationId="{EBD62573-4B50-EAD6-8C7E-C3AE6A9F45B4}"/>
          </ac:spMkLst>
        </pc:spChg>
        <pc:spChg chg="mod">
          <ac:chgData name="Richard Chalk" userId="287f8aa4f4de1d19" providerId="LiveId" clId="{E8020565-1C02-4D39-8562-CB11ADA3BBA4}" dt="2024-01-01T18:34:11.186" v="8306" actId="1076"/>
          <ac:spMkLst>
            <pc:docMk/>
            <pc:sldMk cId="3094598877" sldId="648"/>
            <ac:spMk id="9" creationId="{2AEAEDFA-AA6E-E019-3FBC-A7389A823D10}"/>
          </ac:spMkLst>
        </pc:spChg>
        <pc:spChg chg="mod">
          <ac:chgData name="Richard Chalk" userId="287f8aa4f4de1d19" providerId="LiveId" clId="{E8020565-1C02-4D39-8562-CB11ADA3BBA4}" dt="2024-01-01T18:35:46.767" v="8515" actId="207"/>
          <ac:spMkLst>
            <pc:docMk/>
            <pc:sldMk cId="3094598877" sldId="648"/>
            <ac:spMk id="16" creationId="{5269B3FF-98E9-B584-837B-B98912F2297A}"/>
          </ac:spMkLst>
        </pc:spChg>
        <pc:picChg chg="mod">
          <ac:chgData name="Richard Chalk" userId="287f8aa4f4de1d19" providerId="LiveId" clId="{E8020565-1C02-4D39-8562-CB11ADA3BBA4}" dt="2024-01-01T18:34:40.362" v="8337" actId="1036"/>
          <ac:picMkLst>
            <pc:docMk/>
            <pc:sldMk cId="3094598877" sldId="648"/>
            <ac:picMk id="17" creationId="{775EF9DE-0F31-E9FE-FEEA-C03BC729AB1E}"/>
          </ac:picMkLst>
        </pc:picChg>
        <pc:picChg chg="del">
          <ac:chgData name="Richard Chalk" userId="287f8aa4f4de1d19" providerId="LiveId" clId="{E8020565-1C02-4D39-8562-CB11ADA3BBA4}" dt="2024-01-01T18:36:45.848" v="8525" actId="478"/>
          <ac:picMkLst>
            <pc:docMk/>
            <pc:sldMk cId="3094598877" sldId="648"/>
            <ac:picMk id="21" creationId="{ED57B98A-ACE9-C5FA-2601-6438C9A49DF5}"/>
          </ac:picMkLst>
        </pc:picChg>
        <pc:picChg chg="mod">
          <ac:chgData name="Richard Chalk" userId="287f8aa4f4de1d19" providerId="LiveId" clId="{E8020565-1C02-4D39-8562-CB11ADA3BBA4}" dt="2024-01-01T18:35:30.754" v="8462" actId="1036"/>
          <ac:picMkLst>
            <pc:docMk/>
            <pc:sldMk cId="3094598877" sldId="648"/>
            <ac:picMk id="26626" creationId="{A3F1A1CF-4B59-39BC-AC39-9C95787C54F7}"/>
          </ac:picMkLst>
        </pc:picChg>
        <pc:picChg chg="add mod">
          <ac:chgData name="Richard Chalk" userId="287f8aa4f4de1d19" providerId="LiveId" clId="{E8020565-1C02-4D39-8562-CB11ADA3BBA4}" dt="2024-01-01T18:36:20.781" v="8524" actId="167"/>
          <ac:picMkLst>
            <pc:docMk/>
            <pc:sldMk cId="3094598877" sldId="648"/>
            <ac:picMk id="27650" creationId="{D5A326BD-3844-F269-EAE4-645C2DF6989F}"/>
          </ac:picMkLst>
        </pc:picChg>
        <pc:picChg chg="add mod">
          <ac:chgData name="Richard Chalk" userId="287f8aa4f4de1d19" providerId="LiveId" clId="{E8020565-1C02-4D39-8562-CB11ADA3BBA4}" dt="2024-01-01T18:36:57.135" v="8530" actId="1076"/>
          <ac:picMkLst>
            <pc:docMk/>
            <pc:sldMk cId="3094598877" sldId="648"/>
            <ac:picMk id="27652" creationId="{68ED1BAE-6A58-60BB-5E3A-CEAE300DEDBA}"/>
          </ac:picMkLst>
        </pc:picChg>
      </pc:sldChg>
      <pc:sldChg chg="addSp delSp modSp add mod modNotesTx">
        <pc:chgData name="Richard Chalk" userId="287f8aa4f4de1d19" providerId="LiveId" clId="{E8020565-1C02-4D39-8562-CB11ADA3BBA4}" dt="2024-01-01T18:49:11.362" v="9123" actId="113"/>
        <pc:sldMkLst>
          <pc:docMk/>
          <pc:sldMk cId="1151431504" sldId="649"/>
        </pc:sldMkLst>
        <pc:spChg chg="mod">
          <ac:chgData name="Richard Chalk" userId="287f8aa4f4de1d19" providerId="LiveId" clId="{E8020565-1C02-4D39-8562-CB11ADA3BBA4}" dt="2024-01-01T18:39:51.902" v="8708" actId="14100"/>
          <ac:spMkLst>
            <pc:docMk/>
            <pc:sldMk cId="1151431504" sldId="649"/>
            <ac:spMk id="2" creationId="{2CED0939-2445-F1A3-21AE-0A535344DD5D}"/>
          </ac:spMkLst>
        </pc:spChg>
        <pc:spChg chg="mod">
          <ac:chgData name="Richard Chalk" userId="287f8aa4f4de1d19" providerId="LiveId" clId="{E8020565-1C02-4D39-8562-CB11ADA3BBA4}" dt="2024-01-01T18:39:27.129" v="8666" actId="14100"/>
          <ac:spMkLst>
            <pc:docMk/>
            <pc:sldMk cId="1151431504" sldId="649"/>
            <ac:spMk id="3" creationId="{173D56EC-57A4-FE19-1901-5242223ADD72}"/>
          </ac:spMkLst>
        </pc:spChg>
        <pc:spChg chg="add mod">
          <ac:chgData name="Richard Chalk" userId="287f8aa4f4de1d19" providerId="LiveId" clId="{E8020565-1C02-4D39-8562-CB11ADA3BBA4}" dt="2024-01-01T18:49:11.362" v="9123" actId="113"/>
          <ac:spMkLst>
            <pc:docMk/>
            <pc:sldMk cId="1151431504" sldId="649"/>
            <ac:spMk id="9" creationId="{73CC390A-EECC-D59E-A72F-BD36755582C2}"/>
          </ac:spMkLst>
        </pc:spChg>
        <pc:spChg chg="del">
          <ac:chgData name="Richard Chalk" userId="287f8aa4f4de1d19" providerId="LiveId" clId="{E8020565-1C02-4D39-8562-CB11ADA3BBA4}" dt="2024-01-01T18:38:30.701" v="8607" actId="478"/>
          <ac:spMkLst>
            <pc:docMk/>
            <pc:sldMk cId="1151431504" sldId="649"/>
            <ac:spMk id="18" creationId="{927D974F-F381-EA1D-BD07-E0309CF677A0}"/>
          </ac:spMkLst>
        </pc:spChg>
        <pc:spChg chg="del">
          <ac:chgData name="Richard Chalk" userId="287f8aa4f4de1d19" providerId="LiveId" clId="{E8020565-1C02-4D39-8562-CB11ADA3BBA4}" dt="2024-01-01T18:38:31.733" v="8608" actId="478"/>
          <ac:spMkLst>
            <pc:docMk/>
            <pc:sldMk cId="1151431504" sldId="649"/>
            <ac:spMk id="19" creationId="{38553D6F-8B05-051A-CAA4-2A6E50B68DC0}"/>
          </ac:spMkLst>
        </pc:spChg>
        <pc:spChg chg="del">
          <ac:chgData name="Richard Chalk" userId="287f8aa4f4de1d19" providerId="LiveId" clId="{E8020565-1C02-4D39-8562-CB11ADA3BBA4}" dt="2024-01-01T18:38:33.320" v="8609" actId="478"/>
          <ac:spMkLst>
            <pc:docMk/>
            <pc:sldMk cId="1151431504" sldId="649"/>
            <ac:spMk id="20" creationId="{9534914F-BF99-61E5-4CF8-CADBA709A0F4}"/>
          </ac:spMkLst>
        </pc:spChg>
        <pc:spChg chg="mod">
          <ac:chgData name="Richard Chalk" userId="287f8aa4f4de1d19" providerId="LiveId" clId="{E8020565-1C02-4D39-8562-CB11ADA3BBA4}" dt="2024-01-01T18:39:30.100" v="8667" actId="14100"/>
          <ac:spMkLst>
            <pc:docMk/>
            <pc:sldMk cId="1151431504" sldId="649"/>
            <ac:spMk id="22" creationId="{3455C976-130C-7061-62AE-775F180D04E3}"/>
          </ac:spMkLst>
        </pc:spChg>
        <pc:picChg chg="add mod">
          <ac:chgData name="Richard Chalk" userId="287f8aa4f4de1d19" providerId="LiveId" clId="{E8020565-1C02-4D39-8562-CB11ADA3BBA4}" dt="2024-01-01T18:48:44.859" v="9112" actId="1037"/>
          <ac:picMkLst>
            <pc:docMk/>
            <pc:sldMk cId="1151431504" sldId="649"/>
            <ac:picMk id="10" creationId="{72C21FB1-9163-119E-114E-8E6728BC08E9}"/>
          </ac:picMkLst>
        </pc:picChg>
        <pc:picChg chg="del">
          <ac:chgData name="Richard Chalk" userId="287f8aa4f4de1d19" providerId="LiveId" clId="{E8020565-1C02-4D39-8562-CB11ADA3BBA4}" dt="2024-01-01T18:38:08.613" v="8603" actId="478"/>
          <ac:picMkLst>
            <pc:docMk/>
            <pc:sldMk cId="1151431504" sldId="649"/>
            <ac:picMk id="17" creationId="{B0E9C026-1C47-B8F0-D88F-13BF9B6DAAB6}"/>
          </ac:picMkLst>
        </pc:picChg>
        <pc:cxnChg chg="mod">
          <ac:chgData name="Richard Chalk" userId="287f8aa4f4de1d19" providerId="LiveId" clId="{E8020565-1C02-4D39-8562-CB11ADA3BBA4}" dt="2024-01-01T18:39:33.247" v="8694" actId="1038"/>
          <ac:cxnSpMkLst>
            <pc:docMk/>
            <pc:sldMk cId="1151431504" sldId="649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E8020565-1C02-4D39-8562-CB11ADA3BBA4}" dt="2024-01-01T18:49:26.266" v="9124" actId="113"/>
        <pc:sldMkLst>
          <pc:docMk/>
          <pc:sldMk cId="2876854085" sldId="650"/>
        </pc:sldMkLst>
        <pc:spChg chg="mod">
          <ac:chgData name="Richard Chalk" userId="287f8aa4f4de1d19" providerId="LiveId" clId="{E8020565-1C02-4D39-8562-CB11ADA3BBA4}" dt="2024-01-01T18:49:26.266" v="9124" actId="113"/>
          <ac:spMkLst>
            <pc:docMk/>
            <pc:sldMk cId="2876854085" sldId="650"/>
            <ac:spMk id="2" creationId="{2CED0939-2445-F1A3-21AE-0A535344DD5D}"/>
          </ac:spMkLst>
        </pc:spChg>
        <pc:picChg chg="del mod">
          <ac:chgData name="Richard Chalk" userId="287f8aa4f4de1d19" providerId="LiveId" clId="{E8020565-1C02-4D39-8562-CB11ADA3BBA4}" dt="2024-01-01T18:42:26.904" v="8844" actId="478"/>
          <ac:picMkLst>
            <pc:docMk/>
            <pc:sldMk cId="2876854085" sldId="650"/>
            <ac:picMk id="9" creationId="{75001218-2531-DE5B-F596-95DF33BD21A4}"/>
          </ac:picMkLst>
        </pc:picChg>
        <pc:picChg chg="add mod">
          <ac:chgData name="Richard Chalk" userId="287f8aa4f4de1d19" providerId="LiveId" clId="{E8020565-1C02-4D39-8562-CB11ADA3BBA4}" dt="2024-01-01T18:42:29.879" v="8846" actId="1076"/>
          <ac:picMkLst>
            <pc:docMk/>
            <pc:sldMk cId="2876854085" sldId="650"/>
            <ac:picMk id="10" creationId="{38441173-3BEC-89CB-7A7E-F0DE71BC4AB0}"/>
          </ac:picMkLst>
        </pc:picChg>
        <pc:picChg chg="mod">
          <ac:chgData name="Richard Chalk" userId="287f8aa4f4de1d19" providerId="LiveId" clId="{E8020565-1C02-4D39-8562-CB11ADA3BBA4}" dt="2024-01-01T18:42:31.711" v="8847" actId="1076"/>
          <ac:picMkLst>
            <pc:docMk/>
            <pc:sldMk cId="2876854085" sldId="650"/>
            <ac:picMk id="11" creationId="{B13408C4-8AB7-1F88-E160-CBBF8AC23AAC}"/>
          </ac:picMkLst>
        </pc:picChg>
        <pc:picChg chg="add mod">
          <ac:chgData name="Richard Chalk" userId="287f8aa4f4de1d19" providerId="LiveId" clId="{E8020565-1C02-4D39-8562-CB11ADA3BBA4}" dt="2024-01-01T18:42:17.086" v="8841" actId="1076"/>
          <ac:picMkLst>
            <pc:docMk/>
            <pc:sldMk cId="2876854085" sldId="650"/>
            <ac:picMk id="28674" creationId="{57897501-68B8-A316-E599-2FF3E7192EA6}"/>
          </ac:picMkLst>
        </pc:picChg>
      </pc:sldChg>
    </pc:docChg>
  </pc:docChgLst>
  <pc:docChgLst>
    <pc:chgData name="Richard Chalk" userId="287f8aa4f4de1d19" providerId="LiveId" clId="{49675DFE-3F37-43F8-86E3-0DA7182B61D1}"/>
    <pc:docChg chg="undo custSel addSld delSld modSld sldOrd">
      <pc:chgData name="Richard Chalk" userId="287f8aa4f4de1d19" providerId="LiveId" clId="{49675DFE-3F37-43F8-86E3-0DA7182B61D1}" dt="2023-07-05T05:24:44.451" v="3138" actId="1076"/>
      <pc:docMkLst>
        <pc:docMk/>
      </pc:docMkLst>
      <pc:sldChg chg="addSp delSp modSp mod">
        <pc:chgData name="Richard Chalk" userId="287f8aa4f4de1d19" providerId="LiveId" clId="{49675DFE-3F37-43F8-86E3-0DA7182B61D1}" dt="2023-07-04T19:02:42.501" v="2301" actId="1035"/>
        <pc:sldMkLst>
          <pc:docMk/>
          <pc:sldMk cId="0" sldId="299"/>
        </pc:sldMkLst>
        <pc:spChg chg="mod">
          <ac:chgData name="Richard Chalk" userId="287f8aa4f4de1d19" providerId="LiveId" clId="{49675DFE-3F37-43F8-86E3-0DA7182B61D1}" dt="2023-07-04T19:02:20.595" v="2296" actId="14100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49675DFE-3F37-43F8-86E3-0DA7182B61D1}" dt="2023-07-04T12:33:57.106" v="839" actId="403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49675DFE-3F37-43F8-86E3-0DA7182B61D1}" dt="2023-07-04T12:32:14.503" v="837" actId="1036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9675DFE-3F37-43F8-86E3-0DA7182B61D1}" dt="2023-07-04T12:11:15.777" v="40" actId="1076"/>
          <ac:picMkLst>
            <pc:docMk/>
            <pc:sldMk cId="0" sldId="299"/>
            <ac:picMk id="2" creationId="{1798266B-4E23-1125-CABF-2421F7B57CB6}"/>
          </ac:picMkLst>
        </pc:picChg>
        <pc:picChg chg="add mod">
          <ac:chgData name="Richard Chalk" userId="287f8aa4f4de1d19" providerId="LiveId" clId="{49675DFE-3F37-43F8-86E3-0DA7182B61D1}" dt="2023-07-04T12:11:24.464" v="172" actId="1037"/>
          <ac:picMkLst>
            <pc:docMk/>
            <pc:sldMk cId="0" sldId="299"/>
            <ac:picMk id="3" creationId="{00F42DEA-93D1-0D04-0FB8-52092F46A3C0}"/>
          </ac:picMkLst>
        </pc:picChg>
        <pc:picChg chg="del">
          <ac:chgData name="Richard Chalk" userId="287f8aa4f4de1d19" providerId="LiveId" clId="{49675DFE-3F37-43F8-86E3-0DA7182B61D1}" dt="2023-07-04T19:02:22.118" v="2297" actId="478"/>
          <ac:picMkLst>
            <pc:docMk/>
            <pc:sldMk cId="0" sldId="299"/>
            <ac:picMk id="17" creationId="{229C80BF-A635-6C84-B4E9-10BA8B4465FD}"/>
          </ac:picMkLst>
        </pc:picChg>
        <pc:picChg chg="del">
          <ac:chgData name="Richard Chalk" userId="287f8aa4f4de1d19" providerId="LiveId" clId="{49675DFE-3F37-43F8-86E3-0DA7182B61D1}" dt="2023-07-04T12:10:46.346" v="21" actId="478"/>
          <ac:picMkLst>
            <pc:docMk/>
            <pc:sldMk cId="0" sldId="299"/>
            <ac:picMk id="22" creationId="{53FCFF29-1F86-5077-300D-DF8167D1E2EF}"/>
          </ac:picMkLst>
        </pc:picChg>
        <pc:picChg chg="add mod">
          <ac:chgData name="Richard Chalk" userId="287f8aa4f4de1d19" providerId="LiveId" clId="{49675DFE-3F37-43F8-86E3-0DA7182B61D1}" dt="2023-07-04T19:02:42.501" v="2301" actId="1035"/>
          <ac:picMkLst>
            <pc:docMk/>
            <pc:sldMk cId="0" sldId="299"/>
            <ac:picMk id="1026" creationId="{4329E322-4836-B711-A004-CFF57ED07855}"/>
          </ac:picMkLst>
        </pc:picChg>
      </pc:sldChg>
      <pc:sldChg chg="modSp mod">
        <pc:chgData name="Richard Chalk" userId="287f8aa4f4de1d19" providerId="LiveId" clId="{49675DFE-3F37-43F8-86E3-0DA7182B61D1}" dt="2023-06-30T05:28:45.770" v="11" actId="20577"/>
        <pc:sldMkLst>
          <pc:docMk/>
          <pc:sldMk cId="3213385662" sldId="309"/>
        </pc:sldMkLst>
        <pc:spChg chg="mod">
          <ac:chgData name="Richard Chalk" userId="287f8aa4f4de1d19" providerId="LiveId" clId="{49675DFE-3F37-43F8-86E3-0DA7182B61D1}" dt="2023-06-30T05:28:45.770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add del mod modNotesTx">
        <pc:chgData name="Richard Chalk" userId="287f8aa4f4de1d19" providerId="LiveId" clId="{49675DFE-3F37-43F8-86E3-0DA7182B61D1}" dt="2023-07-04T19:13:43.765" v="2486" actId="1036"/>
        <pc:sldMkLst>
          <pc:docMk/>
          <pc:sldMk cId="2114022562" sldId="382"/>
        </pc:sldMkLst>
        <pc:spChg chg="mod">
          <ac:chgData name="Richard Chalk" userId="287f8aa4f4de1d19" providerId="LiveId" clId="{49675DFE-3F37-43F8-86E3-0DA7182B61D1}" dt="2023-07-04T19:13:28.501" v="2477" actId="20577"/>
          <ac:spMkLst>
            <pc:docMk/>
            <pc:sldMk cId="2114022562" sldId="382"/>
            <ac:spMk id="658" creationId="{00000000-0000-0000-0000-000000000000}"/>
          </ac:spMkLst>
        </pc:spChg>
        <pc:picChg chg="add mod">
          <ac:chgData name="Richard Chalk" userId="287f8aa4f4de1d19" providerId="LiveId" clId="{49675DFE-3F37-43F8-86E3-0DA7182B61D1}" dt="2023-07-04T19:13:43.765" v="2486" actId="1036"/>
          <ac:picMkLst>
            <pc:docMk/>
            <pc:sldMk cId="2114022562" sldId="382"/>
            <ac:picMk id="2" creationId="{872B7D5D-034A-6D3F-DEE5-D009E02DE11E}"/>
          </ac:picMkLst>
        </pc:picChg>
        <pc:picChg chg="add mod">
          <ac:chgData name="Richard Chalk" userId="287f8aa4f4de1d19" providerId="LiveId" clId="{49675DFE-3F37-43F8-86E3-0DA7182B61D1}" dt="2023-07-04T19:13:43.765" v="2486" actId="1036"/>
          <ac:picMkLst>
            <pc:docMk/>
            <pc:sldMk cId="2114022562" sldId="382"/>
            <ac:picMk id="3" creationId="{805843AD-EF21-8F84-01CF-A99AD8AFA134}"/>
          </ac:picMkLst>
        </pc:picChg>
      </pc:sldChg>
      <pc:sldChg chg="modSp mod ord">
        <pc:chgData name="Richard Chalk" userId="287f8aa4f4de1d19" providerId="LiveId" clId="{49675DFE-3F37-43F8-86E3-0DA7182B61D1}" dt="2023-07-04T12:09:10.328" v="15"/>
        <pc:sldMkLst>
          <pc:docMk/>
          <pc:sldMk cId="563439124" sldId="475"/>
        </pc:sldMkLst>
        <pc:spChg chg="mod">
          <ac:chgData name="Richard Chalk" userId="287f8aa4f4de1d19" providerId="LiveId" clId="{49675DFE-3F37-43F8-86E3-0DA7182B61D1}" dt="2023-06-30T05:28:55.683" v="13" actId="14100"/>
          <ac:spMkLst>
            <pc:docMk/>
            <pc:sldMk cId="563439124" sldId="475"/>
            <ac:spMk id="2" creationId="{D38A2874-AB16-9AD3-BABF-E7CFCE36C4F2}"/>
          </ac:spMkLst>
        </pc:spChg>
        <pc:spChg chg="mod">
          <ac:chgData name="Richard Chalk" userId="287f8aa4f4de1d19" providerId="LiveId" clId="{49675DFE-3F37-43F8-86E3-0DA7182B61D1}" dt="2023-06-30T05:28:52.704" v="12" actId="14100"/>
          <ac:spMkLst>
            <pc:docMk/>
            <pc:sldMk cId="563439124" sldId="475"/>
            <ac:spMk id="3" creationId="{28F9DB9B-5745-B466-F509-D5EA20A5FE64}"/>
          </ac:spMkLst>
        </pc:spChg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036756973" sldId="481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319024975" sldId="483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4156328404" sldId="484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536480318" sldId="485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382668309" sldId="486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256032000" sldId="487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4050212863" sldId="488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628926321" sldId="489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55559091" sldId="490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3352906070" sldId="491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117678555" sldId="492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769621280" sldId="493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549357373" sldId="494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968679684" sldId="495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368880565" sldId="496"/>
        </pc:sldMkLst>
      </pc:sldChg>
      <pc:sldChg chg="del">
        <pc:chgData name="Richard Chalk" userId="287f8aa4f4de1d19" providerId="LiveId" clId="{49675DFE-3F37-43F8-86E3-0DA7182B61D1}" dt="2023-07-04T12:20:27.913" v="285" actId="2696"/>
        <pc:sldMkLst>
          <pc:docMk/>
          <pc:sldMk cId="759386070" sldId="497"/>
        </pc:sldMkLst>
      </pc:sldChg>
      <pc:sldChg chg="addSp delSp modSp add mod modNotesTx">
        <pc:chgData name="Richard Chalk" userId="287f8aa4f4de1d19" providerId="LiveId" clId="{49675DFE-3F37-43F8-86E3-0DA7182B61D1}" dt="2023-07-04T19:14:13.700" v="2487" actId="113"/>
        <pc:sldMkLst>
          <pc:docMk/>
          <pc:sldMk cId="1632552418" sldId="497"/>
        </pc:sldMkLst>
        <pc:spChg chg="mod">
          <ac:chgData name="Richard Chalk" userId="287f8aa4f4de1d19" providerId="LiveId" clId="{49675DFE-3F37-43F8-86E3-0DA7182B61D1}" dt="2023-07-04T19:14:13.700" v="2487" actId="113"/>
          <ac:spMkLst>
            <pc:docMk/>
            <pc:sldMk cId="1632552418" sldId="497"/>
            <ac:spMk id="2" creationId="{2CED0939-2445-F1A3-21AE-0A535344DD5D}"/>
          </ac:spMkLst>
        </pc:spChg>
        <pc:spChg chg="del">
          <ac:chgData name="Richard Chalk" userId="287f8aa4f4de1d19" providerId="LiveId" clId="{49675DFE-3F37-43F8-86E3-0DA7182B61D1}" dt="2023-07-04T12:22:06.849" v="307" actId="478"/>
          <ac:spMkLst>
            <pc:docMk/>
            <pc:sldMk cId="1632552418" sldId="497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20:35.376" v="293" actId="20577"/>
          <ac:spMkLst>
            <pc:docMk/>
            <pc:sldMk cId="1632552418" sldId="497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2:29:06.997" v="770" actId="14100"/>
          <ac:spMkLst>
            <pc:docMk/>
            <pc:sldMk cId="1632552418" sldId="497"/>
            <ac:spMk id="10" creationId="{20F146F1-1B27-9D07-DCD0-2A2DFC9885D3}"/>
          </ac:spMkLst>
        </pc:spChg>
        <pc:spChg chg="add mod">
          <ac:chgData name="Richard Chalk" userId="287f8aa4f4de1d19" providerId="LiveId" clId="{49675DFE-3F37-43F8-86E3-0DA7182B61D1}" dt="2023-07-04T12:29:51.277" v="805" actId="1036"/>
          <ac:spMkLst>
            <pc:docMk/>
            <pc:sldMk cId="1632552418" sldId="497"/>
            <ac:spMk id="12" creationId="{0F47BC57-5C51-0D45-F0AF-DF977E1D8B04}"/>
          </ac:spMkLst>
        </pc:spChg>
        <pc:picChg chg="add mod">
          <ac:chgData name="Richard Chalk" userId="287f8aa4f4de1d19" providerId="LiveId" clId="{49675DFE-3F37-43F8-86E3-0DA7182B61D1}" dt="2023-07-04T12:22:32.348" v="317" actId="1076"/>
          <ac:picMkLst>
            <pc:docMk/>
            <pc:sldMk cId="1632552418" sldId="497"/>
            <ac:picMk id="8" creationId="{4C17E691-7C63-24E6-2CBB-C50627E896F8}"/>
          </ac:picMkLst>
        </pc:picChg>
        <pc:picChg chg="del mod">
          <ac:chgData name="Richard Chalk" userId="287f8aa4f4de1d19" providerId="LiveId" clId="{49675DFE-3F37-43F8-86E3-0DA7182B61D1}" dt="2023-07-04T12:22:29.404" v="315" actId="478"/>
          <ac:picMkLst>
            <pc:docMk/>
            <pc:sldMk cId="1632552418" sldId="497"/>
            <ac:picMk id="9" creationId="{D032BFC8-516D-46AF-5F51-086BB1BF8065}"/>
          </ac:picMkLst>
        </pc:picChg>
        <pc:picChg chg="mod">
          <ac:chgData name="Richard Chalk" userId="287f8aa4f4de1d19" providerId="LiveId" clId="{49675DFE-3F37-43F8-86E3-0DA7182B61D1}" dt="2023-07-04T12:22:20.219" v="313" actId="1076"/>
          <ac:picMkLst>
            <pc:docMk/>
            <pc:sldMk cId="1632552418" sldId="497"/>
            <ac:picMk id="11" creationId="{21790CD6-316D-D2A2-3645-51BE3E024507}"/>
          </ac:picMkLst>
        </pc:picChg>
        <pc:picChg chg="add mod">
          <ac:chgData name="Richard Chalk" userId="287f8aa4f4de1d19" providerId="LiveId" clId="{49675DFE-3F37-43F8-86E3-0DA7182B61D1}" dt="2023-07-04T12:28:23.033" v="765" actId="1076"/>
          <ac:picMkLst>
            <pc:docMk/>
            <pc:sldMk cId="1632552418" sldId="497"/>
            <ac:picMk id="1026" creationId="{85228D4D-FFB3-1B61-67A3-8FAD4DCEB53B}"/>
          </ac:picMkLst>
        </pc:picChg>
        <pc:picChg chg="add mod">
          <ac:chgData name="Richard Chalk" userId="287f8aa4f4de1d19" providerId="LiveId" clId="{49675DFE-3F37-43F8-86E3-0DA7182B61D1}" dt="2023-07-04T12:28:20.338" v="764" actId="1076"/>
          <ac:picMkLst>
            <pc:docMk/>
            <pc:sldMk cId="1632552418" sldId="497"/>
            <ac:picMk id="1028" creationId="{B431607D-F466-05F5-D5FB-CA7C48071A3E}"/>
          </ac:picMkLst>
        </pc:picChg>
        <pc:picChg chg="add mod">
          <ac:chgData name="Richard Chalk" userId="287f8aa4f4de1d19" providerId="LiveId" clId="{49675DFE-3F37-43F8-86E3-0DA7182B61D1}" dt="2023-07-04T12:28:13.794" v="762" actId="1076"/>
          <ac:picMkLst>
            <pc:docMk/>
            <pc:sldMk cId="1632552418" sldId="497"/>
            <ac:picMk id="1030" creationId="{394CA845-8C43-5BBC-8F00-9EFC94614EBB}"/>
          </ac:picMkLst>
        </pc:picChg>
        <pc:picChg chg="del">
          <ac:chgData name="Richard Chalk" userId="287f8aa4f4de1d19" providerId="LiveId" clId="{49675DFE-3F37-43F8-86E3-0DA7182B61D1}" dt="2023-07-04T12:20:38.342" v="294" actId="478"/>
          <ac:picMkLst>
            <pc:docMk/>
            <pc:sldMk cId="1632552418" sldId="497"/>
            <ac:picMk id="4098" creationId="{BF4ACAB2-61C4-66A0-7692-149FC5B8E968}"/>
          </ac:picMkLst>
        </pc:picChg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846627694" sldId="498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3481731746" sldId="499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590251995" sldId="500"/>
        </pc:sldMkLst>
      </pc:sldChg>
      <pc:sldChg chg="del">
        <pc:chgData name="Richard Chalk" userId="287f8aa4f4de1d19" providerId="LiveId" clId="{49675DFE-3F37-43F8-86E3-0DA7182B61D1}" dt="2023-07-04T12:20:14.329" v="282" actId="47"/>
        <pc:sldMkLst>
          <pc:docMk/>
          <pc:sldMk cId="672458676" sldId="501"/>
        </pc:sldMkLst>
      </pc:sldChg>
      <pc:sldChg chg="new del">
        <pc:chgData name="Richard Chalk" userId="287f8aa4f4de1d19" providerId="LiveId" clId="{49675DFE-3F37-43F8-86E3-0DA7182B61D1}" dt="2023-07-04T19:00:19.890" v="2294" actId="47"/>
        <pc:sldMkLst>
          <pc:docMk/>
          <pc:sldMk cId="313342895" sldId="502"/>
        </pc:sldMkLst>
      </pc:sldChg>
      <pc:sldChg chg="addSp delSp modSp add mod modNotesTx">
        <pc:chgData name="Richard Chalk" userId="287f8aa4f4de1d19" providerId="LiveId" clId="{49675DFE-3F37-43F8-86E3-0DA7182B61D1}" dt="2023-07-04T12:45:14.868" v="1000" actId="113"/>
        <pc:sldMkLst>
          <pc:docMk/>
          <pc:sldMk cId="529699284" sldId="503"/>
        </pc:sldMkLst>
        <pc:spChg chg="mod">
          <ac:chgData name="Richard Chalk" userId="287f8aa4f4de1d19" providerId="LiveId" clId="{49675DFE-3F37-43F8-86E3-0DA7182B61D1}" dt="2023-07-04T12:44:35.034" v="995" actId="113"/>
          <ac:spMkLst>
            <pc:docMk/>
            <pc:sldMk cId="529699284" sldId="503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2:45:14.868" v="1000" actId="113"/>
          <ac:spMkLst>
            <pc:docMk/>
            <pc:sldMk cId="529699284" sldId="503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36:16.063" v="853" actId="6549"/>
          <ac:spMkLst>
            <pc:docMk/>
            <pc:sldMk cId="529699284" sldId="503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2:39:17.152" v="891" actId="20577"/>
          <ac:spMkLst>
            <pc:docMk/>
            <pc:sldMk cId="529699284" sldId="503"/>
            <ac:spMk id="8" creationId="{0DCB333C-9118-BE43-4330-5DC6BA418837}"/>
          </ac:spMkLst>
        </pc:spChg>
        <pc:picChg chg="add mod">
          <ac:chgData name="Richard Chalk" userId="287f8aa4f4de1d19" providerId="LiveId" clId="{49675DFE-3F37-43F8-86E3-0DA7182B61D1}" dt="2023-07-04T12:39:10.399" v="884" actId="1076"/>
          <ac:picMkLst>
            <pc:docMk/>
            <pc:sldMk cId="529699284" sldId="503"/>
            <ac:picMk id="9" creationId="{48260509-C1E0-6A22-E893-A68FCD3B62F6}"/>
          </ac:picMkLst>
        </pc:picChg>
        <pc:picChg chg="del">
          <ac:chgData name="Richard Chalk" userId="287f8aa4f4de1d19" providerId="LiveId" clId="{49675DFE-3F37-43F8-86E3-0DA7182B61D1}" dt="2023-07-04T12:36:17.744" v="854" actId="478"/>
          <ac:picMkLst>
            <pc:docMk/>
            <pc:sldMk cId="529699284" sldId="503"/>
            <ac:picMk id="12" creationId="{7A7D72AE-7E57-C71E-1753-E7C9F7ED3A93}"/>
          </ac:picMkLst>
        </pc:picChg>
        <pc:picChg chg="add mod">
          <ac:chgData name="Richard Chalk" userId="287f8aa4f4de1d19" providerId="LiveId" clId="{49675DFE-3F37-43F8-86E3-0DA7182B61D1}" dt="2023-07-04T12:42:54.940" v="955" actId="1036"/>
          <ac:picMkLst>
            <pc:docMk/>
            <pc:sldMk cId="529699284" sldId="503"/>
            <ac:picMk id="2050" creationId="{EB5CF953-A6BF-12E0-8A2B-6C4A4B67000A}"/>
          </ac:picMkLst>
        </pc:picChg>
        <pc:picChg chg="add mod">
          <ac:chgData name="Richard Chalk" userId="287f8aa4f4de1d19" providerId="LiveId" clId="{49675DFE-3F37-43F8-86E3-0DA7182B61D1}" dt="2023-07-04T12:43:42.848" v="986" actId="1038"/>
          <ac:picMkLst>
            <pc:docMk/>
            <pc:sldMk cId="529699284" sldId="503"/>
            <ac:picMk id="2052" creationId="{AFA108FA-442B-4BB2-6B7C-E2A4ADD542C1}"/>
          </ac:picMkLst>
        </pc:picChg>
        <pc:picChg chg="add mod">
          <ac:chgData name="Richard Chalk" userId="287f8aa4f4de1d19" providerId="LiveId" clId="{49675DFE-3F37-43F8-86E3-0DA7182B61D1}" dt="2023-07-04T12:44:21.019" v="992" actId="167"/>
          <ac:picMkLst>
            <pc:docMk/>
            <pc:sldMk cId="529699284" sldId="503"/>
            <ac:picMk id="2054" creationId="{1568B61B-AA90-4481-DC0C-72CC297C1710}"/>
          </ac:picMkLst>
        </pc:picChg>
      </pc:sldChg>
      <pc:sldChg chg="addSp delSp modSp add mod">
        <pc:chgData name="Richard Chalk" userId="287f8aa4f4de1d19" providerId="LiveId" clId="{49675DFE-3F37-43F8-86E3-0DA7182B61D1}" dt="2023-07-05T05:18:52.166" v="3019" actId="5793"/>
        <pc:sldMkLst>
          <pc:docMk/>
          <pc:sldMk cId="2985784809" sldId="504"/>
        </pc:sldMkLst>
        <pc:spChg chg="mod ord">
          <ac:chgData name="Richard Chalk" userId="287f8aa4f4de1d19" providerId="LiveId" clId="{49675DFE-3F37-43F8-86E3-0DA7182B61D1}" dt="2023-07-05T05:18:20.334" v="3006" actId="207"/>
          <ac:spMkLst>
            <pc:docMk/>
            <pc:sldMk cId="2985784809" sldId="504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2:47:42.840" v="1077" actId="14100"/>
          <ac:spMkLst>
            <pc:docMk/>
            <pc:sldMk cId="2985784809" sldId="504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57:27.419" v="1512" actId="20577"/>
          <ac:spMkLst>
            <pc:docMk/>
            <pc:sldMk cId="2985784809" sldId="504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4T12:46:07.417" v="1011" actId="478"/>
          <ac:spMkLst>
            <pc:docMk/>
            <pc:sldMk cId="2985784809" sldId="504"/>
            <ac:spMk id="8" creationId="{0DCB333C-9118-BE43-4330-5DC6BA418837}"/>
          </ac:spMkLst>
        </pc:spChg>
        <pc:spChg chg="add mod">
          <ac:chgData name="Richard Chalk" userId="287f8aa4f4de1d19" providerId="LiveId" clId="{49675DFE-3F37-43F8-86E3-0DA7182B61D1}" dt="2023-07-04T12:53:32.389" v="1220" actId="1037"/>
          <ac:spMkLst>
            <pc:docMk/>
            <pc:sldMk cId="2985784809" sldId="504"/>
            <ac:spMk id="11" creationId="{EAE9FE35-C3CC-4A3A-FE1A-46297409B518}"/>
          </ac:spMkLst>
        </pc:spChg>
        <pc:spChg chg="add mod">
          <ac:chgData name="Richard Chalk" userId="287f8aa4f4de1d19" providerId="LiveId" clId="{49675DFE-3F37-43F8-86E3-0DA7182B61D1}" dt="2023-07-05T05:18:52.166" v="3019" actId="5793"/>
          <ac:spMkLst>
            <pc:docMk/>
            <pc:sldMk cId="2985784809" sldId="504"/>
            <ac:spMk id="12" creationId="{47FBB063-A48B-96CC-2C52-34C7795F485F}"/>
          </ac:spMkLst>
        </pc:spChg>
        <pc:picChg chg="del">
          <ac:chgData name="Richard Chalk" userId="287f8aa4f4de1d19" providerId="LiveId" clId="{49675DFE-3F37-43F8-86E3-0DA7182B61D1}" dt="2023-07-04T12:46:06.420" v="1010" actId="478"/>
          <ac:picMkLst>
            <pc:docMk/>
            <pc:sldMk cId="2985784809" sldId="504"/>
            <ac:picMk id="9" creationId="{48260509-C1E0-6A22-E893-A68FCD3B62F6}"/>
          </ac:picMkLst>
        </pc:picChg>
        <pc:picChg chg="add mod">
          <ac:chgData name="Richard Chalk" userId="287f8aa4f4de1d19" providerId="LiveId" clId="{49675DFE-3F37-43F8-86E3-0DA7182B61D1}" dt="2023-07-05T05:18:07.446" v="3004" actId="1036"/>
          <ac:picMkLst>
            <pc:docMk/>
            <pc:sldMk cId="2985784809" sldId="504"/>
            <ac:picMk id="10" creationId="{357917CD-2A85-AAD4-0D8B-3B60E594447E}"/>
          </ac:picMkLst>
        </pc:picChg>
        <pc:picChg chg="add mod">
          <ac:chgData name="Richard Chalk" userId="287f8aa4f4de1d19" providerId="LiveId" clId="{49675DFE-3F37-43F8-86E3-0DA7182B61D1}" dt="2023-07-04T12:56:50.487" v="1491" actId="1076"/>
          <ac:picMkLst>
            <pc:docMk/>
            <pc:sldMk cId="2985784809" sldId="504"/>
            <ac:picMk id="13" creationId="{2B6D9CDF-0AA1-9356-D082-B6DE33E175BD}"/>
          </ac:picMkLst>
        </pc:picChg>
        <pc:picChg chg="del">
          <ac:chgData name="Richard Chalk" userId="287f8aa4f4de1d19" providerId="LiveId" clId="{49675DFE-3F37-43F8-86E3-0DA7182B61D1}" dt="2023-07-04T12:45:59.878" v="1006" actId="478"/>
          <ac:picMkLst>
            <pc:docMk/>
            <pc:sldMk cId="2985784809" sldId="504"/>
            <ac:picMk id="2050" creationId="{EB5CF953-A6BF-12E0-8A2B-6C4A4B67000A}"/>
          </ac:picMkLst>
        </pc:picChg>
        <pc:picChg chg="del">
          <ac:chgData name="Richard Chalk" userId="287f8aa4f4de1d19" providerId="LiveId" clId="{49675DFE-3F37-43F8-86E3-0DA7182B61D1}" dt="2023-07-04T12:46:01.683" v="1007" actId="478"/>
          <ac:picMkLst>
            <pc:docMk/>
            <pc:sldMk cId="2985784809" sldId="504"/>
            <ac:picMk id="2052" creationId="{AFA108FA-442B-4BB2-6B7C-E2A4ADD542C1}"/>
          </ac:picMkLst>
        </pc:picChg>
        <pc:picChg chg="del">
          <ac:chgData name="Richard Chalk" userId="287f8aa4f4de1d19" providerId="LiveId" clId="{49675DFE-3F37-43F8-86E3-0DA7182B61D1}" dt="2023-07-04T12:46:05.744" v="1009" actId="478"/>
          <ac:picMkLst>
            <pc:docMk/>
            <pc:sldMk cId="2985784809" sldId="504"/>
            <ac:picMk id="2054" creationId="{1568B61B-AA90-4481-DC0C-72CC297C1710}"/>
          </ac:picMkLst>
        </pc:picChg>
        <pc:cxnChg chg="mod">
          <ac:chgData name="Richard Chalk" userId="287f8aa4f4de1d19" providerId="LiveId" clId="{49675DFE-3F37-43F8-86E3-0DA7182B61D1}" dt="2023-07-04T12:47:47.925" v="1090" actId="1037"/>
          <ac:cxnSpMkLst>
            <pc:docMk/>
            <pc:sldMk cId="2985784809" sldId="504"/>
            <ac:cxnSpMk id="4" creationId="{8E10E644-46F5-F891-B4EC-377F5D56B5D8}"/>
          </ac:cxnSpMkLst>
        </pc:cxnChg>
      </pc:sldChg>
      <pc:sldChg chg="addSp modSp add mod">
        <pc:chgData name="Richard Chalk" userId="287f8aa4f4de1d19" providerId="LiveId" clId="{49675DFE-3F37-43F8-86E3-0DA7182B61D1}" dt="2023-07-05T05:19:39.726" v="3072" actId="113"/>
        <pc:sldMkLst>
          <pc:docMk/>
          <pc:sldMk cId="3857005702" sldId="505"/>
        </pc:sldMkLst>
        <pc:spChg chg="mod">
          <ac:chgData name="Richard Chalk" userId="287f8aa4f4de1d19" providerId="LiveId" clId="{49675DFE-3F37-43F8-86E3-0DA7182B61D1}" dt="2023-07-05T05:19:06.879" v="3025" actId="6549"/>
          <ac:spMkLst>
            <pc:docMk/>
            <pc:sldMk cId="3857005702" sldId="505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0:40.045" v="1614" actId="14100"/>
          <ac:spMkLst>
            <pc:docMk/>
            <pc:sldMk cId="3857005702" sldId="505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3:05.661" v="1714" actId="20577"/>
          <ac:spMkLst>
            <pc:docMk/>
            <pc:sldMk cId="3857005702" sldId="505"/>
            <ac:spMk id="7" creationId="{EBD62573-4B50-EAD6-8C7E-C3AE6A9F45B4}"/>
          </ac:spMkLst>
        </pc:spChg>
        <pc:spChg chg="mod">
          <ac:chgData name="Richard Chalk" userId="287f8aa4f4de1d19" providerId="LiveId" clId="{49675DFE-3F37-43F8-86E3-0DA7182B61D1}" dt="2023-07-04T13:00:46.086" v="1624" actId="1037"/>
          <ac:spMkLst>
            <pc:docMk/>
            <pc:sldMk cId="3857005702" sldId="505"/>
            <ac:spMk id="11" creationId="{EAE9FE35-C3CC-4A3A-FE1A-46297409B518}"/>
          </ac:spMkLst>
        </pc:spChg>
        <pc:spChg chg="mod">
          <ac:chgData name="Richard Chalk" userId="287f8aa4f4de1d19" providerId="LiveId" clId="{49675DFE-3F37-43F8-86E3-0DA7182B61D1}" dt="2023-07-05T05:19:39.726" v="3072" actId="113"/>
          <ac:spMkLst>
            <pc:docMk/>
            <pc:sldMk cId="3857005702" sldId="505"/>
            <ac:spMk id="12" creationId="{47FBB063-A48B-96CC-2C52-34C7795F485F}"/>
          </ac:spMkLst>
        </pc:spChg>
        <pc:picChg chg="add mod">
          <ac:chgData name="Richard Chalk" userId="287f8aa4f4de1d19" providerId="LiveId" clId="{49675DFE-3F37-43F8-86E3-0DA7182B61D1}" dt="2023-07-04T13:01:07.184" v="1627" actId="1076"/>
          <ac:picMkLst>
            <pc:docMk/>
            <pc:sldMk cId="3857005702" sldId="505"/>
            <ac:picMk id="8" creationId="{D8FFB379-ACCA-939C-174E-BB213155CDA5}"/>
          </ac:picMkLst>
        </pc:picChg>
        <pc:picChg chg="mod">
          <ac:chgData name="Richard Chalk" userId="287f8aa4f4de1d19" providerId="LiveId" clId="{49675DFE-3F37-43F8-86E3-0DA7182B61D1}" dt="2023-07-05T05:19:11.850" v="3048" actId="1036"/>
          <ac:picMkLst>
            <pc:docMk/>
            <pc:sldMk cId="3857005702" sldId="505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01:33.317" v="1639" actId="1076"/>
          <ac:picMkLst>
            <pc:docMk/>
            <pc:sldMk cId="3857005702" sldId="505"/>
            <ac:picMk id="13" creationId="{2B6D9CDF-0AA1-9356-D082-B6DE33E175BD}"/>
          </ac:picMkLst>
        </pc:picChg>
      </pc:sldChg>
      <pc:sldChg chg="addSp delSp modSp add mod">
        <pc:chgData name="Richard Chalk" userId="287f8aa4f4de1d19" providerId="LiveId" clId="{49675DFE-3F37-43F8-86E3-0DA7182B61D1}" dt="2023-07-05T05:20:12.470" v="3085" actId="113"/>
        <pc:sldMkLst>
          <pc:docMk/>
          <pc:sldMk cId="658545090" sldId="506"/>
        </pc:sldMkLst>
        <pc:spChg chg="mod">
          <ac:chgData name="Richard Chalk" userId="287f8aa4f4de1d19" providerId="LiveId" clId="{49675DFE-3F37-43F8-86E3-0DA7182B61D1}" dt="2023-07-05T05:19:57.089" v="3079" actId="20577"/>
          <ac:spMkLst>
            <pc:docMk/>
            <pc:sldMk cId="658545090" sldId="506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5:43.837" v="1764" actId="20577"/>
          <ac:spMkLst>
            <pc:docMk/>
            <pc:sldMk cId="658545090" sldId="506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3:12.404" v="1717" actId="20577"/>
          <ac:spMkLst>
            <pc:docMk/>
            <pc:sldMk cId="658545090" sldId="506"/>
            <ac:spMk id="7" creationId="{EBD62573-4B50-EAD6-8C7E-C3AE6A9F45B4}"/>
          </ac:spMkLst>
        </pc:spChg>
        <pc:spChg chg="add del mod">
          <ac:chgData name="Richard Chalk" userId="287f8aa4f4de1d19" providerId="LiveId" clId="{49675DFE-3F37-43F8-86E3-0DA7182B61D1}" dt="2023-07-05T05:20:09.875" v="3084"/>
          <ac:spMkLst>
            <pc:docMk/>
            <pc:sldMk cId="658545090" sldId="506"/>
            <ac:spMk id="8" creationId="{7B68B6AC-2D1C-3438-455E-DF43B2A3A8FF}"/>
          </ac:spMkLst>
        </pc:spChg>
        <pc:spChg chg="mod">
          <ac:chgData name="Richard Chalk" userId="287f8aa4f4de1d19" providerId="LiveId" clId="{49675DFE-3F37-43F8-86E3-0DA7182B61D1}" dt="2023-07-05T05:20:12.470" v="3085" actId="113"/>
          <ac:spMkLst>
            <pc:docMk/>
            <pc:sldMk cId="658545090" sldId="506"/>
            <ac:spMk id="12" creationId="{47FBB063-A48B-96CC-2C52-34C7795F485F}"/>
          </ac:spMkLst>
        </pc:spChg>
        <pc:picChg chg="del">
          <ac:chgData name="Richard Chalk" userId="287f8aa4f4de1d19" providerId="LiveId" clId="{49675DFE-3F37-43F8-86E3-0DA7182B61D1}" dt="2023-07-04T13:03:22.104" v="1718" actId="478"/>
          <ac:picMkLst>
            <pc:docMk/>
            <pc:sldMk cId="658545090" sldId="506"/>
            <ac:picMk id="8" creationId="{D8FFB379-ACCA-939C-174E-BB213155CDA5}"/>
          </ac:picMkLst>
        </pc:picChg>
        <pc:picChg chg="add mod">
          <ac:chgData name="Richard Chalk" userId="287f8aa4f4de1d19" providerId="LiveId" clId="{49675DFE-3F37-43F8-86E3-0DA7182B61D1}" dt="2023-07-04T13:03:25.945" v="1721" actId="1076"/>
          <ac:picMkLst>
            <pc:docMk/>
            <pc:sldMk cId="658545090" sldId="506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4T13:17:02.308" v="2240" actId="1076"/>
          <ac:picMkLst>
            <pc:docMk/>
            <pc:sldMk cId="658545090" sldId="506"/>
            <ac:picMk id="10" creationId="{357917CD-2A85-AAD4-0D8B-3B60E594447E}"/>
          </ac:picMkLst>
        </pc:picChg>
      </pc:sldChg>
      <pc:sldChg chg="addSp delSp modSp add mod">
        <pc:chgData name="Richard Chalk" userId="287f8aa4f4de1d19" providerId="LiveId" clId="{49675DFE-3F37-43F8-86E3-0DA7182B61D1}" dt="2023-07-05T05:20:53.664" v="3092" actId="20577"/>
        <pc:sldMkLst>
          <pc:docMk/>
          <pc:sldMk cId="4185528542" sldId="507"/>
        </pc:sldMkLst>
        <pc:spChg chg="mod">
          <ac:chgData name="Richard Chalk" userId="287f8aa4f4de1d19" providerId="LiveId" clId="{49675DFE-3F37-43F8-86E3-0DA7182B61D1}" dt="2023-07-05T05:20:35.861" v="3090" actId="5793"/>
          <ac:spMkLst>
            <pc:docMk/>
            <pc:sldMk cId="4185528542" sldId="507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9:31.237" v="1882" actId="6549"/>
          <ac:spMkLst>
            <pc:docMk/>
            <pc:sldMk cId="4185528542" sldId="507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6:25.430" v="1798" actId="20577"/>
          <ac:spMkLst>
            <pc:docMk/>
            <pc:sldMk cId="4185528542" sldId="507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3:09:38.356" v="1901" actId="14100"/>
          <ac:spMkLst>
            <pc:docMk/>
            <pc:sldMk cId="4185528542" sldId="507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4T13:08:44.873" v="1855" actId="478"/>
          <ac:spMkLst>
            <pc:docMk/>
            <pc:sldMk cId="4185528542" sldId="507"/>
            <ac:spMk id="11" creationId="{EAE9FE35-C3CC-4A3A-FE1A-46297409B518}"/>
          </ac:spMkLst>
        </pc:spChg>
        <pc:spChg chg="mod">
          <ac:chgData name="Richard Chalk" userId="287f8aa4f4de1d19" providerId="LiveId" clId="{49675DFE-3F37-43F8-86E3-0DA7182B61D1}" dt="2023-07-05T05:20:53.664" v="3092" actId="20577"/>
          <ac:spMkLst>
            <pc:docMk/>
            <pc:sldMk cId="4185528542" sldId="507"/>
            <ac:spMk id="12" creationId="{47FBB063-A48B-96CC-2C52-34C7795F485F}"/>
          </ac:spMkLst>
        </pc:spChg>
        <pc:spChg chg="add mod">
          <ac:chgData name="Richard Chalk" userId="287f8aa4f4de1d19" providerId="LiveId" clId="{49675DFE-3F37-43F8-86E3-0DA7182B61D1}" dt="2023-07-04T13:10:38.654" v="1974" actId="1076"/>
          <ac:spMkLst>
            <pc:docMk/>
            <pc:sldMk cId="4185528542" sldId="507"/>
            <ac:spMk id="14" creationId="{DAE04A23-7B74-4BE8-5B52-622BB6884743}"/>
          </ac:spMkLst>
        </pc:spChg>
        <pc:picChg chg="del">
          <ac:chgData name="Richard Chalk" userId="287f8aa4f4de1d19" providerId="LiveId" clId="{49675DFE-3F37-43F8-86E3-0DA7182B61D1}" dt="2023-07-05T05:14:04.675" v="2840" actId="478"/>
          <ac:picMkLst>
            <pc:docMk/>
            <pc:sldMk cId="4185528542" sldId="507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4T13:10:53.590" v="1998" actId="1035"/>
          <ac:picMkLst>
            <pc:docMk/>
            <pc:sldMk cId="4185528542" sldId="507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10:29.265" v="1972" actId="1076"/>
          <ac:picMkLst>
            <pc:docMk/>
            <pc:sldMk cId="4185528542" sldId="507"/>
            <ac:picMk id="13" creationId="{2B6D9CDF-0AA1-9356-D082-B6DE33E175BD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1:20.894" v="3095" actId="207"/>
        <pc:sldMkLst>
          <pc:docMk/>
          <pc:sldMk cId="1895652186" sldId="508"/>
        </pc:sldMkLst>
        <pc:spChg chg="mod">
          <ac:chgData name="Richard Chalk" userId="287f8aa4f4de1d19" providerId="LiveId" clId="{49675DFE-3F37-43F8-86E3-0DA7182B61D1}" dt="2023-07-05T05:21:20.894" v="3095" actId="207"/>
          <ac:spMkLst>
            <pc:docMk/>
            <pc:sldMk cId="1895652186" sldId="508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15:03.296" v="2136" actId="14100"/>
          <ac:spMkLst>
            <pc:docMk/>
            <pc:sldMk cId="1895652186" sldId="508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17:41.838" v="2245" actId="20577"/>
          <ac:spMkLst>
            <pc:docMk/>
            <pc:sldMk cId="1895652186" sldId="508"/>
            <ac:spMk id="7" creationId="{EBD62573-4B50-EAD6-8C7E-C3AE6A9F45B4}"/>
          </ac:spMkLst>
        </pc:spChg>
        <pc:spChg chg="mod">
          <ac:chgData name="Richard Chalk" userId="287f8aa4f4de1d19" providerId="LiveId" clId="{49675DFE-3F37-43F8-86E3-0DA7182B61D1}" dt="2023-07-04T13:17:27.160" v="2243" actId="14100"/>
          <ac:spMkLst>
            <pc:docMk/>
            <pc:sldMk cId="1895652186" sldId="508"/>
            <ac:spMk id="8" creationId="{5F9379C8-0EB4-FF49-2608-E31B338FA9CD}"/>
          </ac:spMkLst>
        </pc:spChg>
        <pc:spChg chg="add mod">
          <ac:chgData name="Richard Chalk" userId="287f8aa4f4de1d19" providerId="LiveId" clId="{49675DFE-3F37-43F8-86E3-0DA7182B61D1}" dt="2023-07-04T13:15:44.742" v="2145" actId="1036"/>
          <ac:spMkLst>
            <pc:docMk/>
            <pc:sldMk cId="1895652186" sldId="508"/>
            <ac:spMk id="11" creationId="{9D2FE606-16D2-B81C-59A6-4B3799274F22}"/>
          </ac:spMkLst>
        </pc:spChg>
        <pc:spChg chg="mod">
          <ac:chgData name="Richard Chalk" userId="287f8aa4f4de1d19" providerId="LiveId" clId="{49675DFE-3F37-43F8-86E3-0DA7182B61D1}" dt="2023-07-04T13:16:23.313" v="2219" actId="1076"/>
          <ac:spMkLst>
            <pc:docMk/>
            <pc:sldMk cId="1895652186" sldId="508"/>
            <ac:spMk id="12" creationId="{47FBB063-A48B-96CC-2C52-34C7795F485F}"/>
          </ac:spMkLst>
        </pc:spChg>
        <pc:spChg chg="del">
          <ac:chgData name="Richard Chalk" userId="287f8aa4f4de1d19" providerId="LiveId" clId="{49675DFE-3F37-43F8-86E3-0DA7182B61D1}" dt="2023-07-04T13:14:32.564" v="2099" actId="478"/>
          <ac:spMkLst>
            <pc:docMk/>
            <pc:sldMk cId="1895652186" sldId="508"/>
            <ac:spMk id="14" creationId="{DAE04A23-7B74-4BE8-5B52-622BB6884743}"/>
          </ac:spMkLst>
        </pc:spChg>
        <pc:spChg chg="add mod">
          <ac:chgData name="Richard Chalk" userId="287f8aa4f4de1d19" providerId="LiveId" clId="{49675DFE-3F37-43F8-86E3-0DA7182B61D1}" dt="2023-07-04T13:16:27.058" v="2228" actId="1038"/>
          <ac:spMkLst>
            <pc:docMk/>
            <pc:sldMk cId="1895652186" sldId="508"/>
            <ac:spMk id="15" creationId="{AB241F1C-47F8-53EE-112E-FE66F7DE1F24}"/>
          </ac:spMkLst>
        </pc:spChg>
        <pc:picChg chg="del">
          <ac:chgData name="Richard Chalk" userId="287f8aa4f4de1d19" providerId="LiveId" clId="{49675DFE-3F37-43F8-86E3-0DA7182B61D1}" dt="2023-07-05T05:14:11.409" v="2841" actId="478"/>
          <ac:picMkLst>
            <pc:docMk/>
            <pc:sldMk cId="1895652186" sldId="508"/>
            <ac:picMk id="9" creationId="{BF35C8EC-4A33-B3DA-DB16-25C24D6BD8A9}"/>
          </ac:picMkLst>
        </pc:picChg>
        <pc:picChg chg="del mod">
          <ac:chgData name="Richard Chalk" userId="287f8aa4f4de1d19" providerId="LiveId" clId="{49675DFE-3F37-43F8-86E3-0DA7182B61D1}" dt="2023-07-05T05:21:07.010" v="3094" actId="478"/>
          <ac:picMkLst>
            <pc:docMk/>
            <pc:sldMk cId="1895652186" sldId="508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16:23.313" v="2219" actId="1076"/>
          <ac:picMkLst>
            <pc:docMk/>
            <pc:sldMk cId="1895652186" sldId="508"/>
            <ac:picMk id="13" creationId="{2B6D9CDF-0AA1-9356-D082-B6DE33E175BD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2:43.337" v="3109" actId="6549"/>
        <pc:sldMkLst>
          <pc:docMk/>
          <pc:sldMk cId="2496683731" sldId="509"/>
        </pc:sldMkLst>
        <pc:spChg chg="mod">
          <ac:chgData name="Richard Chalk" userId="287f8aa4f4de1d19" providerId="LiveId" clId="{49675DFE-3F37-43F8-86E3-0DA7182B61D1}" dt="2023-07-05T05:22:06.095" v="3106" actId="20577"/>
          <ac:spMkLst>
            <pc:docMk/>
            <pc:sldMk cId="2496683731" sldId="509"/>
            <ac:spMk id="2" creationId="{2CED0939-2445-F1A3-21AE-0A535344DD5D}"/>
          </ac:spMkLst>
        </pc:spChg>
        <pc:spChg chg="del">
          <ac:chgData name="Richard Chalk" userId="287f8aa4f4de1d19" providerId="LiveId" clId="{49675DFE-3F37-43F8-86E3-0DA7182B61D1}" dt="2023-07-05T04:56:33.087" v="2489" actId="478"/>
          <ac:spMkLst>
            <pc:docMk/>
            <pc:sldMk cId="2496683731" sldId="509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4:29:59.291" v="2281" actId="20577"/>
          <ac:spMkLst>
            <pc:docMk/>
            <pc:sldMk cId="2496683731" sldId="509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5T04:56:36.938" v="2491" actId="478"/>
          <ac:spMkLst>
            <pc:docMk/>
            <pc:sldMk cId="2496683731" sldId="509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5T04:56:43.055" v="2493" actId="478"/>
          <ac:spMkLst>
            <pc:docMk/>
            <pc:sldMk cId="2496683731" sldId="509"/>
            <ac:spMk id="11" creationId="{9D2FE606-16D2-B81C-59A6-4B3799274F22}"/>
          </ac:spMkLst>
        </pc:spChg>
        <pc:spChg chg="del">
          <ac:chgData name="Richard Chalk" userId="287f8aa4f4de1d19" providerId="LiveId" clId="{49675DFE-3F37-43F8-86E3-0DA7182B61D1}" dt="2023-07-05T04:56:44.639" v="2495" actId="478"/>
          <ac:spMkLst>
            <pc:docMk/>
            <pc:sldMk cId="2496683731" sldId="509"/>
            <ac:spMk id="12" creationId="{47FBB063-A48B-96CC-2C52-34C7795F485F}"/>
          </ac:spMkLst>
        </pc:spChg>
        <pc:spChg chg="add del">
          <ac:chgData name="Richard Chalk" userId="287f8aa4f4de1d19" providerId="LiveId" clId="{49675DFE-3F37-43F8-86E3-0DA7182B61D1}" dt="2023-07-05T04:56:30.612" v="2488" actId="478"/>
          <ac:spMkLst>
            <pc:docMk/>
            <pc:sldMk cId="2496683731" sldId="509"/>
            <ac:spMk id="14" creationId="{2847814A-E116-D950-5104-3FB78A97729B}"/>
          </ac:spMkLst>
        </pc:spChg>
        <pc:spChg chg="del">
          <ac:chgData name="Richard Chalk" userId="287f8aa4f4de1d19" providerId="LiveId" clId="{49675DFE-3F37-43F8-86E3-0DA7182B61D1}" dt="2023-07-05T04:56:45.452" v="2496" actId="478"/>
          <ac:spMkLst>
            <pc:docMk/>
            <pc:sldMk cId="2496683731" sldId="509"/>
            <ac:spMk id="15" creationId="{AB241F1C-47F8-53EE-112E-FE66F7DE1F24}"/>
          </ac:spMkLst>
        </pc:spChg>
        <pc:spChg chg="add mod ord">
          <ac:chgData name="Richard Chalk" userId="287f8aa4f4de1d19" providerId="LiveId" clId="{49675DFE-3F37-43F8-86E3-0DA7182B61D1}" dt="2023-07-05T05:08:54.440" v="2706" actId="14100"/>
          <ac:spMkLst>
            <pc:docMk/>
            <pc:sldMk cId="2496683731" sldId="509"/>
            <ac:spMk id="16" creationId="{D66CFC44-5935-9CDE-8D82-712AB261BA4B}"/>
          </ac:spMkLst>
        </pc:spChg>
        <pc:spChg chg="add mod">
          <ac:chgData name="Richard Chalk" userId="287f8aa4f4de1d19" providerId="LiveId" clId="{49675DFE-3F37-43F8-86E3-0DA7182B61D1}" dt="2023-07-05T05:01:58.112" v="2588" actId="1035"/>
          <ac:spMkLst>
            <pc:docMk/>
            <pc:sldMk cId="2496683731" sldId="509"/>
            <ac:spMk id="17" creationId="{9429C837-D9A2-C0B0-05A9-B0006F2D1871}"/>
          </ac:spMkLst>
        </pc:spChg>
        <pc:spChg chg="add del mod">
          <ac:chgData name="Richard Chalk" userId="287f8aa4f4de1d19" providerId="LiveId" clId="{49675DFE-3F37-43F8-86E3-0DA7182B61D1}" dt="2023-07-05T05:01:03.264" v="2560"/>
          <ac:spMkLst>
            <pc:docMk/>
            <pc:sldMk cId="2496683731" sldId="509"/>
            <ac:spMk id="20" creationId="{2219486F-D916-0DB3-4A42-4A80DBC16782}"/>
          </ac:spMkLst>
        </pc:spChg>
        <pc:spChg chg="add mod">
          <ac:chgData name="Richard Chalk" userId="287f8aa4f4de1d19" providerId="LiveId" clId="{49675DFE-3F37-43F8-86E3-0DA7182B61D1}" dt="2023-07-05T05:22:43.337" v="3109" actId="6549"/>
          <ac:spMkLst>
            <pc:docMk/>
            <pc:sldMk cId="2496683731" sldId="509"/>
            <ac:spMk id="21" creationId="{2C0CDD3E-68E7-4FDF-40F5-D5699A73BEE0}"/>
          </ac:spMkLst>
        </pc:spChg>
        <pc:spChg chg="add mod">
          <ac:chgData name="Richard Chalk" userId="287f8aa4f4de1d19" providerId="LiveId" clId="{49675DFE-3F37-43F8-86E3-0DA7182B61D1}" dt="2023-07-05T05:02:06.427" v="2598" actId="1036"/>
          <ac:spMkLst>
            <pc:docMk/>
            <pc:sldMk cId="2496683731" sldId="509"/>
            <ac:spMk id="23" creationId="{EEA46CC2-EB43-92C8-3630-87AC20712EA2}"/>
          </ac:spMkLst>
        </pc:spChg>
        <pc:spChg chg="add mod">
          <ac:chgData name="Richard Chalk" userId="287f8aa4f4de1d19" providerId="LiveId" clId="{49675DFE-3F37-43F8-86E3-0DA7182B61D1}" dt="2023-07-05T05:06:57.820" v="2691" actId="1036"/>
          <ac:spMkLst>
            <pc:docMk/>
            <pc:sldMk cId="2496683731" sldId="509"/>
            <ac:spMk id="24" creationId="{F8D8E1B8-1897-8640-2B70-7256BD8EB4C8}"/>
          </ac:spMkLst>
        </pc:spChg>
        <pc:picChg chg="del">
          <ac:chgData name="Richard Chalk" userId="287f8aa4f4de1d19" providerId="LiveId" clId="{49675DFE-3F37-43F8-86E3-0DA7182B61D1}" dt="2023-07-05T05:08:29.021" v="2702" actId="478"/>
          <ac:picMkLst>
            <pc:docMk/>
            <pc:sldMk cId="2496683731" sldId="509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5T04:58:37.051" v="2514" actId="1076"/>
          <ac:picMkLst>
            <pc:docMk/>
            <pc:sldMk cId="2496683731" sldId="509"/>
            <ac:picMk id="10" creationId="{357917CD-2A85-AAD4-0D8B-3B60E594447E}"/>
          </ac:picMkLst>
        </pc:picChg>
        <pc:picChg chg="del">
          <ac:chgData name="Richard Chalk" userId="287f8aa4f4de1d19" providerId="LiveId" clId="{49675DFE-3F37-43F8-86E3-0DA7182B61D1}" dt="2023-07-05T04:56:43.800" v="2494" actId="478"/>
          <ac:picMkLst>
            <pc:docMk/>
            <pc:sldMk cId="2496683731" sldId="509"/>
            <ac:picMk id="13" creationId="{2B6D9CDF-0AA1-9356-D082-B6DE33E175BD}"/>
          </ac:picMkLst>
        </pc:picChg>
        <pc:picChg chg="add del mod">
          <ac:chgData name="Richard Chalk" userId="287f8aa4f4de1d19" providerId="LiveId" clId="{49675DFE-3F37-43F8-86E3-0DA7182B61D1}" dt="2023-07-05T05:06:48.659" v="2687" actId="478"/>
          <ac:picMkLst>
            <pc:docMk/>
            <pc:sldMk cId="2496683731" sldId="509"/>
            <ac:picMk id="18" creationId="{238A2357-899C-969E-730D-44AAC56D34FF}"/>
          </ac:picMkLst>
        </pc:picChg>
        <pc:picChg chg="add mod">
          <ac:chgData name="Richard Chalk" userId="287f8aa4f4de1d19" providerId="LiveId" clId="{49675DFE-3F37-43F8-86E3-0DA7182B61D1}" dt="2023-07-05T05:09:10.616" v="2733" actId="1036"/>
          <ac:picMkLst>
            <pc:docMk/>
            <pc:sldMk cId="2496683731" sldId="509"/>
            <ac:picMk id="22" creationId="{32FE7DAD-16C2-F38D-DE5D-F196D1AB938A}"/>
          </ac:picMkLst>
        </pc:picChg>
        <pc:picChg chg="add mod">
          <ac:chgData name="Richard Chalk" userId="287f8aa4f4de1d19" providerId="LiveId" clId="{49675DFE-3F37-43F8-86E3-0DA7182B61D1}" dt="2023-07-05T05:09:05.400" v="2708" actId="1076"/>
          <ac:picMkLst>
            <pc:docMk/>
            <pc:sldMk cId="2496683731" sldId="509"/>
            <ac:picMk id="2050" creationId="{DCDDF168-5BA0-6D9A-E926-2ADCFE0F8517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4:44.451" v="3138" actId="1076"/>
        <pc:sldMkLst>
          <pc:docMk/>
          <pc:sldMk cId="108713598" sldId="510"/>
        </pc:sldMkLst>
        <pc:spChg chg="mod">
          <ac:chgData name="Richard Chalk" userId="287f8aa4f4de1d19" providerId="LiveId" clId="{49675DFE-3F37-43F8-86E3-0DA7182B61D1}" dt="2023-07-05T05:23:25.560" v="3117" actId="207"/>
          <ac:spMkLst>
            <pc:docMk/>
            <pc:sldMk cId="108713598" sldId="510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5T05:11:34.303" v="2755" actId="14100"/>
          <ac:spMkLst>
            <pc:docMk/>
            <pc:sldMk cId="108713598" sldId="510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9:00:04.280" v="2293" actId="20577"/>
          <ac:spMkLst>
            <pc:docMk/>
            <pc:sldMk cId="108713598" sldId="510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5T05:10:31.409" v="2743" actId="478"/>
          <ac:spMkLst>
            <pc:docMk/>
            <pc:sldMk cId="108713598" sldId="510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5T05:10:33.110" v="2745" actId="478"/>
          <ac:spMkLst>
            <pc:docMk/>
            <pc:sldMk cId="108713598" sldId="510"/>
            <ac:spMk id="11" creationId="{9D2FE606-16D2-B81C-59A6-4B3799274F22}"/>
          </ac:spMkLst>
        </pc:spChg>
        <pc:spChg chg="del">
          <ac:chgData name="Richard Chalk" userId="287f8aa4f4de1d19" providerId="LiveId" clId="{49675DFE-3F37-43F8-86E3-0DA7182B61D1}" dt="2023-07-05T05:10:30.341" v="2742" actId="478"/>
          <ac:spMkLst>
            <pc:docMk/>
            <pc:sldMk cId="108713598" sldId="510"/>
            <ac:spMk id="12" creationId="{47FBB063-A48B-96CC-2C52-34C7795F485F}"/>
          </ac:spMkLst>
        </pc:spChg>
        <pc:spChg chg="del">
          <ac:chgData name="Richard Chalk" userId="287f8aa4f4de1d19" providerId="LiveId" clId="{49675DFE-3F37-43F8-86E3-0DA7182B61D1}" dt="2023-07-05T05:09:25.180" v="2735" actId="478"/>
          <ac:spMkLst>
            <pc:docMk/>
            <pc:sldMk cId="108713598" sldId="510"/>
            <ac:spMk id="14" creationId="{2847814A-E116-D950-5104-3FB78A97729B}"/>
          </ac:spMkLst>
        </pc:spChg>
        <pc:spChg chg="del">
          <ac:chgData name="Richard Chalk" userId="287f8aa4f4de1d19" providerId="LiveId" clId="{49675DFE-3F37-43F8-86E3-0DA7182B61D1}" dt="2023-07-05T05:10:32.157" v="2744" actId="478"/>
          <ac:spMkLst>
            <pc:docMk/>
            <pc:sldMk cId="108713598" sldId="510"/>
            <ac:spMk id="15" creationId="{AB241F1C-47F8-53EE-112E-FE66F7DE1F24}"/>
          </ac:spMkLst>
        </pc:spChg>
        <pc:spChg chg="add mod">
          <ac:chgData name="Richard Chalk" userId="287f8aa4f4de1d19" providerId="LiveId" clId="{49675DFE-3F37-43F8-86E3-0DA7182B61D1}" dt="2023-07-05T05:24:38.924" v="3137" actId="20577"/>
          <ac:spMkLst>
            <pc:docMk/>
            <pc:sldMk cId="108713598" sldId="510"/>
            <ac:spMk id="17" creationId="{CAF0701B-C5F3-3E2A-5BD5-1777621810A6}"/>
          </ac:spMkLst>
        </pc:spChg>
        <pc:spChg chg="add mod">
          <ac:chgData name="Richard Chalk" userId="287f8aa4f4de1d19" providerId="LiveId" clId="{49675DFE-3F37-43F8-86E3-0DA7182B61D1}" dt="2023-07-05T05:23:32.020" v="3121" actId="20577"/>
          <ac:spMkLst>
            <pc:docMk/>
            <pc:sldMk cId="108713598" sldId="510"/>
            <ac:spMk id="20" creationId="{0535DB8F-D00B-3F96-6ADB-6A2AF9850DCD}"/>
          </ac:spMkLst>
        </pc:spChg>
        <pc:spChg chg="add mod">
          <ac:chgData name="Richard Chalk" userId="287f8aa4f4de1d19" providerId="LiveId" clId="{49675DFE-3F37-43F8-86E3-0DA7182B61D1}" dt="2023-07-05T05:16:21.752" v="2978" actId="14100"/>
          <ac:spMkLst>
            <pc:docMk/>
            <pc:sldMk cId="108713598" sldId="510"/>
            <ac:spMk id="22" creationId="{120FCFC2-BC5F-C545-94C8-8BBCA627CCDA}"/>
          </ac:spMkLst>
        </pc:spChg>
        <pc:picChg chg="del">
          <ac:chgData name="Richard Chalk" userId="287f8aa4f4de1d19" providerId="LiveId" clId="{49675DFE-3F37-43F8-86E3-0DA7182B61D1}" dt="2023-07-05T05:09:26.733" v="2736" actId="478"/>
          <ac:picMkLst>
            <pc:docMk/>
            <pc:sldMk cId="108713598" sldId="510"/>
            <ac:picMk id="9" creationId="{BF35C8EC-4A33-B3DA-DB16-25C24D6BD8A9}"/>
          </ac:picMkLst>
        </pc:picChg>
        <pc:picChg chg="del">
          <ac:chgData name="Richard Chalk" userId="287f8aa4f4de1d19" providerId="LiveId" clId="{49675DFE-3F37-43F8-86E3-0DA7182B61D1}" dt="2023-07-05T05:09:28.647" v="2737" actId="478"/>
          <ac:picMkLst>
            <pc:docMk/>
            <pc:sldMk cId="108713598" sldId="510"/>
            <ac:picMk id="10" creationId="{357917CD-2A85-AAD4-0D8B-3B60E594447E}"/>
          </ac:picMkLst>
        </pc:picChg>
        <pc:picChg chg="del">
          <ac:chgData name="Richard Chalk" userId="287f8aa4f4de1d19" providerId="LiveId" clId="{49675DFE-3F37-43F8-86E3-0DA7182B61D1}" dt="2023-07-05T05:10:28.697" v="2741" actId="478"/>
          <ac:picMkLst>
            <pc:docMk/>
            <pc:sldMk cId="108713598" sldId="510"/>
            <ac:picMk id="13" creationId="{2B6D9CDF-0AA1-9356-D082-B6DE33E175BD}"/>
          </ac:picMkLst>
        </pc:picChg>
        <pc:picChg chg="add mod">
          <ac:chgData name="Richard Chalk" userId="287f8aa4f4de1d19" providerId="LiveId" clId="{49675DFE-3F37-43F8-86E3-0DA7182B61D1}" dt="2023-07-05T05:09:39.939" v="2740" actId="1038"/>
          <ac:picMkLst>
            <pc:docMk/>
            <pc:sldMk cId="108713598" sldId="510"/>
            <ac:picMk id="16" creationId="{3D7D0F8C-A2A3-49E8-9BC6-4E599CE624E2}"/>
          </ac:picMkLst>
        </pc:picChg>
        <pc:picChg chg="add mod">
          <ac:chgData name="Richard Chalk" userId="287f8aa4f4de1d19" providerId="LiveId" clId="{49675DFE-3F37-43F8-86E3-0DA7182B61D1}" dt="2023-07-05T05:15:09.652" v="2852" actId="1076"/>
          <ac:picMkLst>
            <pc:docMk/>
            <pc:sldMk cId="108713598" sldId="510"/>
            <ac:picMk id="18" creationId="{1610344C-9D06-D798-AAC6-2ABA063D4617}"/>
          </ac:picMkLst>
        </pc:picChg>
        <pc:picChg chg="add mod">
          <ac:chgData name="Richard Chalk" userId="287f8aa4f4de1d19" providerId="LiveId" clId="{49675DFE-3F37-43F8-86E3-0DA7182B61D1}" dt="2023-07-05T05:15:22.930" v="2953" actId="1037"/>
          <ac:picMkLst>
            <pc:docMk/>
            <pc:sldMk cId="108713598" sldId="510"/>
            <ac:picMk id="19" creationId="{89984E91-BBFE-1CEC-88ED-1FCB3C8743F1}"/>
          </ac:picMkLst>
        </pc:picChg>
        <pc:picChg chg="add mod">
          <ac:chgData name="Richard Chalk" userId="287f8aa4f4de1d19" providerId="LiveId" clId="{49675DFE-3F37-43F8-86E3-0DA7182B61D1}" dt="2023-07-05T05:16:00.304" v="2972" actId="1076"/>
          <ac:picMkLst>
            <pc:docMk/>
            <pc:sldMk cId="108713598" sldId="510"/>
            <ac:picMk id="21" creationId="{A51A4BE9-C55E-85C5-A278-4F3D7379C6FF}"/>
          </ac:picMkLst>
        </pc:picChg>
        <pc:picChg chg="add mod">
          <ac:chgData name="Richard Chalk" userId="287f8aa4f4de1d19" providerId="LiveId" clId="{49675DFE-3F37-43F8-86E3-0DA7182B61D1}" dt="2023-07-05T05:24:44.451" v="3138" actId="1076"/>
          <ac:picMkLst>
            <pc:docMk/>
            <pc:sldMk cId="108713598" sldId="510"/>
            <ac:picMk id="4098" creationId="{185D879C-02B9-E813-8915-E59D2F12AF17}"/>
          </ac:picMkLst>
        </pc:picChg>
        <pc:cxnChg chg="mod">
          <ac:chgData name="Richard Chalk" userId="287f8aa4f4de1d19" providerId="LiveId" clId="{49675DFE-3F37-43F8-86E3-0DA7182B61D1}" dt="2023-07-05T05:11:37.364" v="2786" actId="1038"/>
          <ac:cxnSpMkLst>
            <pc:docMk/>
            <pc:sldMk cId="108713598" sldId="510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23EED2F8-B88B-41D3-B692-619C61F7DB33}"/>
    <pc:docChg chg="undo custSel addSld delSld modSld">
      <pc:chgData name="Richard Chalk" userId="287f8aa4f4de1d19" providerId="LiveId" clId="{23EED2F8-B88B-41D3-B692-619C61F7DB33}" dt="2023-05-29T14:21:28.285" v="5852" actId="207"/>
      <pc:docMkLst>
        <pc:docMk/>
      </pc:docMkLst>
      <pc:sldChg chg="addSp delSp modSp mod">
        <pc:chgData name="Richard Chalk" userId="287f8aa4f4de1d19" providerId="LiveId" clId="{23EED2F8-B88B-41D3-B692-619C61F7DB33}" dt="2023-05-29T12:09:29.471" v="4971" actId="167"/>
        <pc:sldMkLst>
          <pc:docMk/>
          <pc:sldMk cId="0" sldId="299"/>
        </pc:sldMkLst>
        <pc:spChg chg="del">
          <ac:chgData name="Richard Chalk" userId="287f8aa4f4de1d19" providerId="LiveId" clId="{23EED2F8-B88B-41D3-B692-619C61F7DB33}" dt="2023-05-29T08:10:08.523" v="22" actId="478"/>
          <ac:spMkLst>
            <pc:docMk/>
            <pc:sldMk cId="0" sldId="299"/>
            <ac:spMk id="8" creationId="{ED4034BF-9681-112F-0FAB-73923168F7F7}"/>
          </ac:spMkLst>
        </pc:spChg>
        <pc:spChg chg="del">
          <ac:chgData name="Richard Chalk" userId="287f8aa4f4de1d19" providerId="LiveId" clId="{23EED2F8-B88B-41D3-B692-619C61F7DB33}" dt="2023-05-29T08:10:10.006" v="23" actId="478"/>
          <ac:spMkLst>
            <pc:docMk/>
            <pc:sldMk cId="0" sldId="299"/>
            <ac:spMk id="9" creationId="{CCEA4855-3742-0F67-41FF-2E633499E6F3}"/>
          </ac:spMkLst>
        </pc:spChg>
        <pc:spChg chg="del">
          <ac:chgData name="Richard Chalk" userId="287f8aa4f4de1d19" providerId="LiveId" clId="{23EED2F8-B88B-41D3-B692-619C61F7DB33}" dt="2023-05-29T08:10:12.465" v="24" actId="478"/>
          <ac:spMkLst>
            <pc:docMk/>
            <pc:sldMk cId="0" sldId="299"/>
            <ac:spMk id="10" creationId="{4954C17A-179C-416C-29F4-C3A75547DF4E}"/>
          </ac:spMkLst>
        </pc:spChg>
        <pc:spChg chg="mod">
          <ac:chgData name="Richard Chalk" userId="287f8aa4f4de1d19" providerId="LiveId" clId="{23EED2F8-B88B-41D3-B692-619C61F7DB33}" dt="2023-05-29T12:09:06.562" v="4965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09:35:32.770" v="2515" actId="20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2:09:09.887" v="4966"/>
          <ac:picMkLst>
            <pc:docMk/>
            <pc:sldMk cId="0" sldId="299"/>
            <ac:picMk id="2" creationId="{27DA1126-0BE6-5D16-1C95-67BFE4274FDF}"/>
          </ac:picMkLst>
        </pc:picChg>
        <pc:picChg chg="add mod">
          <ac:chgData name="Richard Chalk" userId="287f8aa4f4de1d19" providerId="LiveId" clId="{23EED2F8-B88B-41D3-B692-619C61F7DB33}" dt="2023-05-29T12:09:29.471" v="4971" actId="167"/>
          <ac:picMkLst>
            <pc:docMk/>
            <pc:sldMk cId="0" sldId="299"/>
            <ac:picMk id="3" creationId="{E5B51BAC-2D33-2D98-6DA7-CA2027529AFA}"/>
          </ac:picMkLst>
        </pc:picChg>
        <pc:picChg chg="del">
          <ac:chgData name="Richard Chalk" userId="287f8aa4f4de1d19" providerId="LiveId" clId="{23EED2F8-B88B-41D3-B692-619C61F7DB33}" dt="2023-05-29T08:10:12.465" v="24" actId="478"/>
          <ac:picMkLst>
            <pc:docMk/>
            <pc:sldMk cId="0" sldId="299"/>
            <ac:picMk id="11" creationId="{34BE43FA-7C45-A149-7F08-7DEC314E6BF4}"/>
          </ac:picMkLst>
        </pc:picChg>
        <pc:picChg chg="del">
          <ac:chgData name="Richard Chalk" userId="287f8aa4f4de1d19" providerId="LiveId" clId="{23EED2F8-B88B-41D3-B692-619C61F7DB33}" dt="2023-05-29T08:10:06.440" v="21" actId="478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3EED2F8-B88B-41D3-B692-619C61F7DB33}" dt="2023-05-29T14:19:22.785" v="5841" actId="20577"/>
        <pc:sldMkLst>
          <pc:docMk/>
          <pc:sldMk cId="3213385662" sldId="309"/>
        </pc:sldMkLst>
        <pc:spChg chg="mod">
          <ac:chgData name="Richard Chalk" userId="287f8aa4f4de1d19" providerId="LiveId" clId="{23EED2F8-B88B-41D3-B692-619C61F7DB33}" dt="2023-05-29T14:19:22.785" v="584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636729480" sldId="33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736325870" sldId="335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796371140" sldId="336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961463139" sldId="337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450334359" sldId="338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54387181" sldId="339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136242104" sldId="34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442611223" sldId="341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482596028" sldId="342"/>
        </pc:sldMkLst>
      </pc:sldChg>
      <pc:sldChg chg="new del">
        <pc:chgData name="Richard Chalk" userId="287f8aa4f4de1d19" providerId="LiveId" clId="{23EED2F8-B88B-41D3-B692-619C61F7DB33}" dt="2023-05-29T12:08:59.211" v="4964" actId="47"/>
        <pc:sldMkLst>
          <pc:docMk/>
          <pc:sldMk cId="331560309" sldId="343"/>
        </pc:sldMkLst>
      </pc:sldChg>
      <pc:sldChg chg="addSp delSp modSp add mod">
        <pc:chgData name="Richard Chalk" userId="287f8aa4f4de1d19" providerId="LiveId" clId="{23EED2F8-B88B-41D3-B692-619C61F7DB33}" dt="2023-05-29T12:10:07.896" v="4980" actId="20577"/>
        <pc:sldMkLst>
          <pc:docMk/>
          <pc:sldMk cId="3473543632" sldId="344"/>
        </pc:sldMkLst>
        <pc:spChg chg="mod">
          <ac:chgData name="Richard Chalk" userId="287f8aa4f4de1d19" providerId="LiveId" clId="{23EED2F8-B88B-41D3-B692-619C61F7DB33}" dt="2023-05-29T08:17:07.521" v="99" actId="20577"/>
          <ac:spMkLst>
            <pc:docMk/>
            <pc:sldMk cId="3473543632" sldId="344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24:58.627" v="268" actId="478"/>
          <ac:spMkLst>
            <pc:docMk/>
            <pc:sldMk cId="3473543632" sldId="344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12:10:07.896" v="4980" actId="20577"/>
          <ac:spMkLst>
            <pc:docMk/>
            <pc:sldMk cId="3473543632" sldId="344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8:33:29.344" v="569" actId="1076"/>
          <ac:picMkLst>
            <pc:docMk/>
            <pc:sldMk cId="3473543632" sldId="344"/>
            <ac:picMk id="1026" creationId="{3C4FDD98-AA4A-DE13-4A15-B3BD51122026}"/>
          </ac:picMkLst>
        </pc:picChg>
      </pc:sldChg>
      <pc:sldChg chg="addSp delSp modSp add mod">
        <pc:chgData name="Richard Chalk" userId="287f8aa4f4de1d19" providerId="LiveId" clId="{23EED2F8-B88B-41D3-B692-619C61F7DB33}" dt="2023-05-29T09:41:19.681" v="2845" actId="113"/>
        <pc:sldMkLst>
          <pc:docMk/>
          <pc:sldMk cId="253933676" sldId="345"/>
        </pc:sldMkLst>
        <pc:spChg chg="add del mod">
          <ac:chgData name="Richard Chalk" userId="287f8aa4f4de1d19" providerId="LiveId" clId="{23EED2F8-B88B-41D3-B692-619C61F7DB33}" dt="2023-05-29T08:30:41.693" v="498" actId="478"/>
          <ac:spMkLst>
            <pc:docMk/>
            <pc:sldMk cId="253933676" sldId="345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9:39:39.191" v="2769" actId="1076"/>
          <ac:spMkLst>
            <pc:docMk/>
            <pc:sldMk cId="253933676" sldId="345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08:31:09.036" v="503" actId="478"/>
          <ac:spMkLst>
            <pc:docMk/>
            <pc:sldMk cId="253933676" sldId="345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09:41:19.681" v="2845" actId="113"/>
          <ac:spMkLst>
            <pc:docMk/>
            <pc:sldMk cId="253933676" sldId="345"/>
            <ac:spMk id="10" creationId="{AC6B5360-4A99-F9A2-4608-549F9670D54C}"/>
          </ac:spMkLst>
        </pc:spChg>
        <pc:spChg chg="del">
          <ac:chgData name="Richard Chalk" userId="287f8aa4f4de1d19" providerId="LiveId" clId="{23EED2F8-B88B-41D3-B692-619C61F7DB33}" dt="2023-05-29T08:24:52.947" v="267" actId="478"/>
          <ac:spMkLst>
            <pc:docMk/>
            <pc:sldMk cId="253933676" sldId="345"/>
            <ac:spMk id="12" creationId="{6A8F2775-4427-6D4B-E666-E53DE2E375BC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4" creationId="{8C5307C6-DCAD-3491-F05B-D86EDCB8C0A1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5" creationId="{244A2E00-375C-8212-05E9-A7003A6CBCE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6" creationId="{9668BD05-C6FC-6A4D-C620-C3931C1BEFEE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7" creationId="{E6A0862C-9C71-74EB-7C37-EAD03796684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8" creationId="{825E34BF-9970-9BFA-58C3-691148932A31}"/>
          </ac:spMkLst>
        </pc:spChg>
        <pc:spChg chg="add mod">
          <ac:chgData name="Richard Chalk" userId="287f8aa4f4de1d19" providerId="LiveId" clId="{23EED2F8-B88B-41D3-B692-619C61F7DB33}" dt="2023-05-29T09:40:58.945" v="2844" actId="113"/>
          <ac:spMkLst>
            <pc:docMk/>
            <pc:sldMk cId="253933676" sldId="345"/>
            <ac:spMk id="19" creationId="{A60AFDA1-46BF-CF7A-4BF6-9F01AEE17E69}"/>
          </ac:spMkLst>
        </pc:spChg>
        <pc:spChg chg="mod">
          <ac:chgData name="Richard Chalk" userId="287f8aa4f4de1d19" providerId="LiveId" clId="{23EED2F8-B88B-41D3-B692-619C61F7DB33}" dt="2023-05-29T09:36:19.597" v="2561" actId="207"/>
          <ac:spMkLst>
            <pc:docMk/>
            <pc:sldMk cId="253933676" sldId="345"/>
            <ac:spMk id="658" creationId="{00000000-0000-0000-0000-000000000000}"/>
          </ac:spMkLst>
        </pc:spChg>
        <pc:picChg chg="add del mod">
          <ac:chgData name="Richard Chalk" userId="287f8aa4f4de1d19" providerId="LiveId" clId="{23EED2F8-B88B-41D3-B692-619C61F7DB33}" dt="2023-05-29T08:31:09.036" v="503" actId="478"/>
          <ac:picMkLst>
            <pc:docMk/>
            <pc:sldMk cId="253933676" sldId="345"/>
            <ac:picMk id="8" creationId="{823638CF-239C-CC74-D729-F3CE68B3E0B4}"/>
          </ac:picMkLst>
        </pc:picChg>
        <pc:picChg chg="add mod">
          <ac:chgData name="Richard Chalk" userId="287f8aa4f4de1d19" providerId="LiveId" clId="{23EED2F8-B88B-41D3-B692-619C61F7DB33}" dt="2023-05-29T09:40:00.866" v="2821" actId="1035"/>
          <ac:picMkLst>
            <pc:docMk/>
            <pc:sldMk cId="253933676" sldId="345"/>
            <ac:picMk id="9" creationId="{1F20BA81-6B78-FD3E-2369-AD7F868AB5EA}"/>
          </ac:picMkLst>
        </pc:picChg>
        <pc:picChg chg="add mod">
          <ac:chgData name="Richard Chalk" userId="287f8aa4f4de1d19" providerId="LiveId" clId="{23EED2F8-B88B-41D3-B692-619C61F7DB33}" dt="2023-05-29T09:39:54.124" v="2810" actId="1036"/>
          <ac:picMkLst>
            <pc:docMk/>
            <pc:sldMk cId="253933676" sldId="345"/>
            <ac:picMk id="11" creationId="{9B0840DA-60E7-E7BB-8E37-6BA1D27A23BC}"/>
          </ac:picMkLst>
        </pc:picChg>
        <pc:picChg chg="add mod">
          <ac:chgData name="Richard Chalk" userId="287f8aa4f4de1d19" providerId="LiveId" clId="{23EED2F8-B88B-41D3-B692-619C61F7DB33}" dt="2023-05-29T08:33:31.647" v="570"/>
          <ac:picMkLst>
            <pc:docMk/>
            <pc:sldMk cId="253933676" sldId="345"/>
            <ac:picMk id="13" creationId="{FEFB80B8-4B63-1D40-F4D4-CB4647ACDDE9}"/>
          </ac:picMkLst>
        </pc:picChg>
      </pc:sldChg>
      <pc:sldChg chg="addSp modSp add mod">
        <pc:chgData name="Richard Chalk" userId="287f8aa4f4de1d19" providerId="LiveId" clId="{23EED2F8-B88B-41D3-B692-619C61F7DB33}" dt="2023-05-29T12:10:35.970" v="4999" actId="14100"/>
        <pc:sldMkLst>
          <pc:docMk/>
          <pc:sldMk cId="2297036447" sldId="346"/>
        </pc:sldMkLst>
        <pc:spChg chg="mod">
          <ac:chgData name="Richard Chalk" userId="287f8aa4f4de1d19" providerId="LiveId" clId="{23EED2F8-B88B-41D3-B692-619C61F7DB33}" dt="2023-05-29T12:10:35.970" v="4999" actId="14100"/>
          <ac:spMkLst>
            <pc:docMk/>
            <pc:sldMk cId="2297036447" sldId="346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06.209" v="577" actId="20577"/>
          <ac:spMkLst>
            <pc:docMk/>
            <pc:sldMk cId="2297036447" sldId="346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8:41:18.756" v="731" actId="1037"/>
          <ac:spMkLst>
            <pc:docMk/>
            <pc:sldMk cId="2297036447" sldId="346"/>
            <ac:spMk id="7" creationId="{8DB3D39D-092C-9B3A-09FF-3F7F50AA455A}"/>
          </ac:spMkLst>
        </pc:spChg>
        <pc:picChg chg="add mod">
          <ac:chgData name="Richard Chalk" userId="287f8aa4f4de1d19" providerId="LiveId" clId="{23EED2F8-B88B-41D3-B692-619C61F7DB33}" dt="2023-05-29T08:33:32.986" v="571"/>
          <ac:picMkLst>
            <pc:docMk/>
            <pc:sldMk cId="2297036447" sldId="346"/>
            <ac:picMk id="2" creationId="{28938206-7162-86C2-6B38-EF7FE197795B}"/>
          </ac:picMkLst>
        </pc:picChg>
        <pc:picChg chg="mod">
          <ac:chgData name="Richard Chalk" userId="287f8aa4f4de1d19" providerId="LiveId" clId="{23EED2F8-B88B-41D3-B692-619C61F7DB33}" dt="2023-05-29T08:41:18.756" v="731" actId="1037"/>
          <ac:picMkLst>
            <pc:docMk/>
            <pc:sldMk cId="2297036447" sldId="346"/>
            <ac:picMk id="8" creationId="{823638CF-239C-CC74-D729-F3CE68B3E0B4}"/>
          </ac:picMkLst>
        </pc:picChg>
      </pc:sldChg>
      <pc:sldChg chg="addSp delSp modSp add mod">
        <pc:chgData name="Richard Chalk" userId="287f8aa4f4de1d19" providerId="LiveId" clId="{23EED2F8-B88B-41D3-B692-619C61F7DB33}" dt="2023-05-29T11:04:10.771" v="2897" actId="113"/>
        <pc:sldMkLst>
          <pc:docMk/>
          <pc:sldMk cId="4002348359" sldId="347"/>
        </pc:sldMkLst>
        <pc:spChg chg="mod">
          <ac:chgData name="Richard Chalk" userId="287f8aa4f4de1d19" providerId="LiveId" clId="{23EED2F8-B88B-41D3-B692-619C61F7DB33}" dt="2023-05-29T08:40:27.243" v="698" actId="20577"/>
          <ac:spMkLst>
            <pc:docMk/>
            <pc:sldMk cId="4002348359" sldId="347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31.953" v="591" actId="20577"/>
          <ac:spMkLst>
            <pc:docMk/>
            <pc:sldMk cId="4002348359" sldId="347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35:57.987" v="619" actId="478"/>
          <ac:spMkLst>
            <pc:docMk/>
            <pc:sldMk cId="4002348359" sldId="347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11:04:10.771" v="2897" actId="113"/>
          <ac:spMkLst>
            <pc:docMk/>
            <pc:sldMk cId="4002348359" sldId="347"/>
            <ac:spMk id="10" creationId="{63CB52BC-B64A-ABD6-5FEE-3A6BE9514E6A}"/>
          </ac:spMkLst>
        </pc:spChg>
        <pc:spChg chg="mod">
          <ac:chgData name="Richard Chalk" userId="287f8aa4f4de1d19" providerId="LiveId" clId="{23EED2F8-B88B-41D3-B692-619C61F7DB33}" dt="2023-05-29T08:41:38.019" v="733" actId="113"/>
          <ac:spMkLst>
            <pc:docMk/>
            <pc:sldMk cId="4002348359" sldId="347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08:35:57.987" v="619" actId="478"/>
          <ac:picMkLst>
            <pc:docMk/>
            <pc:sldMk cId="4002348359" sldId="347"/>
            <ac:picMk id="8" creationId="{823638CF-239C-CC74-D729-F3CE68B3E0B4}"/>
          </ac:picMkLst>
        </pc:picChg>
        <pc:cxnChg chg="add mod">
          <ac:chgData name="Richard Chalk" userId="287f8aa4f4de1d19" providerId="LiveId" clId="{23EED2F8-B88B-41D3-B692-619C61F7DB33}" dt="2023-05-29T08:40:57.421" v="703" actId="1582"/>
          <ac:cxnSpMkLst>
            <pc:docMk/>
            <pc:sldMk cId="4002348359" sldId="347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4:23.775" v="2898" actId="113"/>
        <pc:sldMkLst>
          <pc:docMk/>
          <pc:sldMk cId="3660046944" sldId="348"/>
        </pc:sldMkLst>
        <pc:spChg chg="del">
          <ac:chgData name="Richard Chalk" userId="287f8aa4f4de1d19" providerId="LiveId" clId="{23EED2F8-B88B-41D3-B692-619C61F7DB33}" dt="2023-05-29T08:47:21.542" v="755" actId="478"/>
          <ac:spMkLst>
            <pc:docMk/>
            <pc:sldMk cId="3660046944" sldId="348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45:31.778" v="739" actId="20577"/>
          <ac:spMkLst>
            <pc:docMk/>
            <pc:sldMk cId="3660046944" sldId="348"/>
            <ac:spMk id="4" creationId="{4771B46A-233B-C554-9461-6E930E187917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8" creationId="{50110C6F-1F03-75B9-BE92-9F10E116B5B6}"/>
          </ac:spMkLst>
        </pc:spChg>
        <pc:spChg chg="add mod">
          <ac:chgData name="Richard Chalk" userId="287f8aa4f4de1d19" providerId="LiveId" clId="{23EED2F8-B88B-41D3-B692-619C61F7DB33}" dt="2023-05-29T11:04:23.775" v="2898" actId="113"/>
          <ac:spMkLst>
            <pc:docMk/>
            <pc:sldMk cId="3660046944" sldId="348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8:47:19.922" v="754" actId="478"/>
          <ac:spMkLst>
            <pc:docMk/>
            <pc:sldMk cId="3660046944" sldId="348"/>
            <ac:spMk id="10" creationId="{63CB52BC-B64A-ABD6-5FEE-3A6BE9514E6A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11" creationId="{0D8FEE15-04F5-6414-A762-7113A0309E7A}"/>
          </ac:spMkLst>
        </pc:spChg>
        <pc:spChg chg="add del mod">
          <ac:chgData name="Richard Chalk" userId="287f8aa4f4de1d19" providerId="LiveId" clId="{23EED2F8-B88B-41D3-B692-619C61F7DB33}" dt="2023-05-29T08:53:37.589" v="1074"/>
          <ac:spMkLst>
            <pc:docMk/>
            <pc:sldMk cId="3660046944" sldId="348"/>
            <ac:spMk id="16" creationId="{0AA7D937-BE47-8FA3-4F53-D17547AA66C9}"/>
          </ac:spMkLst>
        </pc:spChg>
        <pc:spChg chg="mod">
          <ac:chgData name="Richard Chalk" userId="287f8aa4f4de1d19" providerId="LiveId" clId="{23EED2F8-B88B-41D3-B692-619C61F7DB33}" dt="2023-05-29T08:49:28.790" v="921" actId="5793"/>
          <ac:spMkLst>
            <pc:docMk/>
            <pc:sldMk cId="3660046944" sldId="348"/>
            <ac:spMk id="658" creationId="{00000000-0000-0000-0000-000000000000}"/>
          </ac:spMkLst>
        </pc:spChg>
        <pc:graphicFrameChg chg="add mod modGraphic">
          <ac:chgData name="Richard Chalk" userId="287f8aa4f4de1d19" providerId="LiveId" clId="{23EED2F8-B88B-41D3-B692-619C61F7DB33}" dt="2023-05-29T08:53:38.320" v="1076" actId="1035"/>
          <ac:graphicFrameMkLst>
            <pc:docMk/>
            <pc:sldMk cId="3660046944" sldId="348"/>
            <ac:graphicFrameMk id="14" creationId="{7E865A13-8978-6962-74EA-0D6A3F1AF012}"/>
          </ac:graphicFrameMkLst>
        </pc:graphicFrameChg>
        <pc:picChg chg="add del mod">
          <ac:chgData name="Richard Chalk" userId="287f8aa4f4de1d19" providerId="LiveId" clId="{23EED2F8-B88B-41D3-B692-619C61F7DB33}" dt="2023-05-29T08:53:37.589" v="1074"/>
          <ac:picMkLst>
            <pc:docMk/>
            <pc:sldMk cId="3660046944" sldId="348"/>
            <ac:picMk id="17" creationId="{9FA82177-D4AC-9932-1F94-4D384825BBB1}"/>
          </ac:picMkLst>
        </pc:picChg>
        <pc:cxnChg chg="mod">
          <ac:chgData name="Richard Chalk" userId="287f8aa4f4de1d19" providerId="LiveId" clId="{23EED2F8-B88B-41D3-B692-619C61F7DB33}" dt="2023-05-29T08:53:43.846" v="1092" actId="1037"/>
          <ac:cxnSpMkLst>
            <pc:docMk/>
            <pc:sldMk cId="3660046944" sldId="348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6:26.378" v="2939" actId="20577"/>
        <pc:sldMkLst>
          <pc:docMk/>
          <pc:sldMk cId="3717549317" sldId="349"/>
        </pc:sldMkLst>
        <pc:spChg chg="mod">
          <ac:chgData name="Richard Chalk" userId="287f8aa4f4de1d19" providerId="LiveId" clId="{23EED2F8-B88B-41D3-B692-619C61F7DB33}" dt="2023-05-29T08:56:53.798" v="1276" actId="20577"/>
          <ac:spMkLst>
            <pc:docMk/>
            <pc:sldMk cId="3717549317" sldId="349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57:34.907" v="1278" actId="478"/>
          <ac:spMkLst>
            <pc:docMk/>
            <pc:sldMk cId="3717549317" sldId="349"/>
            <ac:spMk id="8" creationId="{50110C6F-1F03-75B9-BE92-9F10E116B5B6}"/>
          </ac:spMkLst>
        </pc:spChg>
        <pc:spChg chg="mod">
          <ac:chgData name="Richard Chalk" userId="287f8aa4f4de1d19" providerId="LiveId" clId="{23EED2F8-B88B-41D3-B692-619C61F7DB33}" dt="2023-05-29T11:06:26.378" v="2939" actId="20577"/>
          <ac:spMkLst>
            <pc:docMk/>
            <pc:sldMk cId="3717549317" sldId="349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9:00:37.120" v="1341" actId="478"/>
          <ac:spMkLst>
            <pc:docMk/>
            <pc:sldMk cId="3717549317" sldId="349"/>
            <ac:spMk id="11" creationId="{0D8FEE15-04F5-6414-A762-7113A0309E7A}"/>
          </ac:spMkLst>
        </pc:spChg>
        <pc:spChg chg="mod">
          <ac:chgData name="Richard Chalk" userId="287f8aa4f4de1d19" providerId="LiveId" clId="{23EED2F8-B88B-41D3-B692-619C61F7DB33}" dt="2023-05-29T11:05:11.876" v="2914" actId="20577"/>
          <ac:spMkLst>
            <pc:docMk/>
            <pc:sldMk cId="3717549317" sldId="349"/>
            <ac:spMk id="658" creationId="{00000000-0000-0000-0000-000000000000}"/>
          </ac:spMkLst>
        </pc:spChg>
        <pc:graphicFrameChg chg="del">
          <ac:chgData name="Richard Chalk" userId="287f8aa4f4de1d19" providerId="LiveId" clId="{23EED2F8-B88B-41D3-B692-619C61F7DB33}" dt="2023-05-29T08:57:36.699" v="1279" actId="478"/>
          <ac:graphicFrameMkLst>
            <pc:docMk/>
            <pc:sldMk cId="3717549317" sldId="349"/>
            <ac:graphicFrameMk id="14" creationId="{7E865A13-8978-6962-74EA-0D6A3F1AF012}"/>
          </ac:graphicFrameMkLst>
        </pc:graphicFrameChg>
        <pc:picChg chg="del">
          <ac:chgData name="Richard Chalk" userId="287f8aa4f4de1d19" providerId="LiveId" clId="{23EED2F8-B88B-41D3-B692-619C61F7DB33}" dt="2023-05-29T09:05:06.034" v="1715" actId="478"/>
          <ac:picMkLst>
            <pc:docMk/>
            <pc:sldMk cId="3717549317" sldId="349"/>
            <ac:picMk id="2" creationId="{28938206-7162-86C2-6B38-EF7FE197795B}"/>
          </ac:picMkLst>
        </pc:picChg>
        <pc:picChg chg="add mod">
          <ac:chgData name="Richard Chalk" userId="287f8aa4f4de1d19" providerId="LiveId" clId="{23EED2F8-B88B-41D3-B692-619C61F7DB33}" dt="2023-05-29T09:05:12.615" v="1717" actId="1076"/>
          <ac:picMkLst>
            <pc:docMk/>
            <pc:sldMk cId="3717549317" sldId="349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11:05:39.367" v="2915" actId="167"/>
          <ac:picMkLst>
            <pc:docMk/>
            <pc:sldMk cId="3717549317" sldId="349"/>
            <ac:picMk id="2050" creationId="{DED94E35-7E26-A8E0-7E46-3C4D16A3FBDF}"/>
          </ac:picMkLst>
        </pc:picChg>
        <pc:cxnChg chg="mod">
          <ac:chgData name="Richard Chalk" userId="287f8aa4f4de1d19" providerId="LiveId" clId="{23EED2F8-B88B-41D3-B692-619C61F7DB33}" dt="2023-05-29T09:23:08.189" v="1781" actId="14100"/>
          <ac:cxnSpMkLst>
            <pc:docMk/>
            <pc:sldMk cId="3717549317" sldId="349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4:20:14.078" v="5847" actId="20577"/>
        <pc:sldMkLst>
          <pc:docMk/>
          <pc:sldMk cId="3118062131" sldId="350"/>
        </pc:sldMkLst>
        <pc:spChg chg="mod">
          <ac:chgData name="Richard Chalk" userId="287f8aa4f4de1d19" providerId="LiveId" clId="{23EED2F8-B88B-41D3-B692-619C61F7DB33}" dt="2023-05-29T14:20:04.397" v="5845" actId="113"/>
          <ac:spMkLst>
            <pc:docMk/>
            <pc:sldMk cId="3118062131" sldId="350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9:30:06.218" v="1928" actId="14100"/>
          <ac:spMkLst>
            <pc:docMk/>
            <pc:sldMk cId="3118062131" sldId="350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07:03.348" v="2942" actId="14100"/>
          <ac:spMkLst>
            <pc:docMk/>
            <pc:sldMk cId="3118062131" sldId="350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9:25:54.162" v="1854"/>
          <ac:picMkLst>
            <pc:docMk/>
            <pc:sldMk cId="3118062131" sldId="350"/>
            <ac:picMk id="2" creationId="{70E54155-0A8C-D616-81B2-CA13C92709F2}"/>
          </ac:picMkLst>
        </pc:picChg>
        <pc:picChg chg="del">
          <ac:chgData name="Richard Chalk" userId="287f8aa4f4de1d19" providerId="LiveId" clId="{23EED2F8-B88B-41D3-B692-619C61F7DB33}" dt="2023-05-29T09:25:44.119" v="1853" actId="478"/>
          <ac:picMkLst>
            <pc:docMk/>
            <pc:sldMk cId="3118062131" sldId="350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" creationId="{2B7DF26C-CCC4-AE26-DE8E-4D5E553F3400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09:27:27.696" v="1880" actId="478"/>
          <ac:picMkLst>
            <pc:docMk/>
            <pc:sldMk cId="3118062131" sldId="350"/>
            <ac:picMk id="2050" creationId="{DED94E35-7E26-A8E0-7E46-3C4D16A3FBDF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170" creationId="{31737849-D9B2-4649-4F2B-292907B604B1}"/>
          </ac:picMkLst>
        </pc:picChg>
      </pc:sldChg>
      <pc:sldChg chg="delSp modSp add mod modNotesTx">
        <pc:chgData name="Richard Chalk" userId="287f8aa4f4de1d19" providerId="LiveId" clId="{23EED2F8-B88B-41D3-B692-619C61F7DB33}" dt="2023-05-29T14:21:28.285" v="5852" actId="207"/>
        <pc:sldMkLst>
          <pc:docMk/>
          <pc:sldMk cId="1141450283" sldId="351"/>
        </pc:sldMkLst>
        <pc:spChg chg="mod">
          <ac:chgData name="Richard Chalk" userId="287f8aa4f4de1d19" providerId="LiveId" clId="{23EED2F8-B88B-41D3-B692-619C61F7DB33}" dt="2023-05-29T14:21:28.285" v="5852" actId="207"/>
          <ac:spMkLst>
            <pc:docMk/>
            <pc:sldMk cId="1141450283" sldId="351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3:45.792" v="3006" actId="113"/>
          <ac:spMkLst>
            <pc:docMk/>
            <pc:sldMk cId="1141450283" sldId="351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13:22.546" v="3005" actId="5793"/>
          <ac:spMkLst>
            <pc:docMk/>
            <pc:sldMk cId="1141450283" sldId="351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09:47.679" v="2964" actId="478"/>
          <ac:picMkLst>
            <pc:docMk/>
            <pc:sldMk cId="1141450283" sldId="351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09:46.979" v="2963" actId="478"/>
          <ac:picMkLst>
            <pc:docMk/>
            <pc:sldMk cId="1141450283" sldId="351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11:09:46.026" v="2962" actId="478"/>
          <ac:picMkLst>
            <pc:docMk/>
            <pc:sldMk cId="1141450283" sldId="351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4:20:40.567" v="5850" actId="1076"/>
        <pc:sldMkLst>
          <pc:docMk/>
          <pc:sldMk cId="915165403" sldId="352"/>
        </pc:sldMkLst>
        <pc:spChg chg="add mod">
          <ac:chgData name="Richard Chalk" userId="287f8aa4f4de1d19" providerId="LiveId" clId="{23EED2F8-B88B-41D3-B692-619C61F7DB33}" dt="2023-05-29T14:20:40.567" v="5850" actId="1076"/>
          <ac:spMkLst>
            <pc:docMk/>
            <pc:sldMk cId="915165403" sldId="352"/>
            <ac:spMk id="3" creationId="{0E3A1051-068D-5F57-B965-2CEF7224FBA3}"/>
          </ac:spMkLst>
        </pc:spChg>
        <pc:spChg chg="mod">
          <ac:chgData name="Richard Chalk" userId="287f8aa4f4de1d19" providerId="LiveId" clId="{23EED2F8-B88B-41D3-B692-619C61F7DB33}" dt="2023-05-29T11:14:29.211" v="3024" actId="20577"/>
          <ac:spMkLst>
            <pc:docMk/>
            <pc:sldMk cId="915165403" sldId="352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9:59.871" v="3349" actId="20577"/>
          <ac:spMkLst>
            <pc:docMk/>
            <pc:sldMk cId="915165403" sldId="352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17:28.340" v="3087" actId="1076"/>
          <ac:spMkLst>
            <pc:docMk/>
            <pc:sldMk cId="915165403" sldId="352"/>
            <ac:spMk id="10" creationId="{79DF7197-071B-65D5-0087-9D1019D59F4B}"/>
          </ac:spMkLst>
        </pc:spChg>
        <pc:spChg chg="add mod">
          <ac:chgData name="Richard Chalk" userId="287f8aa4f4de1d19" providerId="LiveId" clId="{23EED2F8-B88B-41D3-B692-619C61F7DB33}" dt="2023-05-29T11:19:27.123" v="3332" actId="14100"/>
          <ac:spMkLst>
            <pc:docMk/>
            <pc:sldMk cId="915165403" sldId="352"/>
            <ac:spMk id="13" creationId="{A73EDB33-1689-B9CA-57AF-F66E1C7B6587}"/>
          </ac:spMkLst>
        </pc:spChg>
        <pc:spChg chg="add mod">
          <ac:chgData name="Richard Chalk" userId="287f8aa4f4de1d19" providerId="LiveId" clId="{23EED2F8-B88B-41D3-B692-619C61F7DB33}" dt="2023-05-29T11:20:51.152" v="3387" actId="1038"/>
          <ac:spMkLst>
            <pc:docMk/>
            <pc:sldMk cId="915165403" sldId="352"/>
            <ac:spMk id="14" creationId="{6CB07F51-BC0B-BCC7-C789-35E32452AF14}"/>
          </ac:spMkLst>
        </pc:spChg>
        <pc:spChg chg="add mod">
          <ac:chgData name="Richard Chalk" userId="287f8aa4f4de1d19" providerId="LiveId" clId="{23EED2F8-B88B-41D3-B692-619C61F7DB33}" dt="2023-05-29T11:21:13.706" v="3395" actId="1035"/>
          <ac:spMkLst>
            <pc:docMk/>
            <pc:sldMk cId="915165403" sldId="352"/>
            <ac:spMk id="16" creationId="{66ED37E6-E67C-FEFE-C2DB-2DC9CD461511}"/>
          </ac:spMkLst>
        </pc:spChg>
        <pc:spChg chg="mod">
          <ac:chgData name="Richard Chalk" userId="287f8aa4f4de1d19" providerId="LiveId" clId="{23EED2F8-B88B-41D3-B692-619C61F7DB33}" dt="2023-05-29T11:21:58.812" v="3404" actId="113"/>
          <ac:spMkLst>
            <pc:docMk/>
            <pc:sldMk cId="915165403" sldId="352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16:13.580" v="3077" actId="478"/>
          <ac:picMkLst>
            <pc:docMk/>
            <pc:sldMk cId="915165403" sldId="352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16:12.765" v="3076" actId="478"/>
          <ac:picMkLst>
            <pc:docMk/>
            <pc:sldMk cId="915165403" sldId="352"/>
            <ac:picMk id="8" creationId="{6C25AE8F-1585-733A-3DE9-CB88013AF39A}"/>
          </ac:picMkLst>
        </pc:picChg>
        <pc:picChg chg="add mod">
          <ac:chgData name="Richard Chalk" userId="287f8aa4f4de1d19" providerId="LiveId" clId="{23EED2F8-B88B-41D3-B692-619C61F7DB33}" dt="2023-05-29T11:20:18.147" v="3351" actId="1076"/>
          <ac:picMkLst>
            <pc:docMk/>
            <pc:sldMk cId="915165403" sldId="352"/>
            <ac:picMk id="15" creationId="{384CCF3A-5CEF-6897-0DA7-3DC27445AC80}"/>
          </ac:picMkLst>
        </pc:picChg>
        <pc:picChg chg="del">
          <ac:chgData name="Richard Chalk" userId="287f8aa4f4de1d19" providerId="LiveId" clId="{23EED2F8-B88B-41D3-B692-619C61F7DB33}" dt="2023-05-29T11:16:11.790" v="3075" actId="478"/>
          <ac:picMkLst>
            <pc:docMk/>
            <pc:sldMk cId="915165403" sldId="352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2:11:47.814" v="5006" actId="20577"/>
        <pc:sldMkLst>
          <pc:docMk/>
          <pc:sldMk cId="1479815827" sldId="353"/>
        </pc:sldMkLst>
        <pc:spChg chg="mod">
          <ac:chgData name="Richard Chalk" userId="287f8aa4f4de1d19" providerId="LiveId" clId="{23EED2F8-B88B-41D3-B692-619C61F7DB33}" dt="2023-05-29T11:23:38.539" v="3435" actId="20577"/>
          <ac:spMkLst>
            <pc:docMk/>
            <pc:sldMk cId="1479815827" sldId="353"/>
            <ac:spMk id="4" creationId="{4771B46A-233B-C554-9461-6E930E187917}"/>
          </ac:spMkLst>
        </pc:spChg>
        <pc:spChg chg="add mod ord">
          <ac:chgData name="Richard Chalk" userId="287f8aa4f4de1d19" providerId="LiveId" clId="{23EED2F8-B88B-41D3-B692-619C61F7DB33}" dt="2023-05-29T11:28:11.841" v="3547" actId="1038"/>
          <ac:spMkLst>
            <pc:docMk/>
            <pc:sldMk cId="1479815827" sldId="353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30:09.675" v="3780" actId="207"/>
          <ac:spMkLst>
            <pc:docMk/>
            <pc:sldMk cId="1479815827" sldId="353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35:07.603" v="3868" actId="1076"/>
          <ac:spMkLst>
            <pc:docMk/>
            <pc:sldMk cId="1479815827" sldId="353"/>
            <ac:spMk id="10" creationId="{CE138451-CDD7-CE50-1CCD-0A599EE9C22D}"/>
          </ac:spMkLst>
        </pc:spChg>
        <pc:spChg chg="mod">
          <ac:chgData name="Richard Chalk" userId="287f8aa4f4de1d19" providerId="LiveId" clId="{23EED2F8-B88B-41D3-B692-619C61F7DB33}" dt="2023-05-29T11:32:24.851" v="3837" actId="207"/>
          <ac:spMkLst>
            <pc:docMk/>
            <pc:sldMk cId="1479815827" sldId="353"/>
            <ac:spMk id="658" creationId="{00000000-0000-0000-0000-000000000000}"/>
          </ac:spMkLst>
        </pc:spChg>
        <pc:cxnChg chg="add mod">
          <ac:chgData name="Richard Chalk" userId="287f8aa4f4de1d19" providerId="LiveId" clId="{23EED2F8-B88B-41D3-B692-619C61F7DB33}" dt="2023-05-29T11:31:47.698" v="3808" actId="1038"/>
          <ac:cxnSpMkLst>
            <pc:docMk/>
            <pc:sldMk cId="1479815827" sldId="353"/>
            <ac:cxnSpMk id="8" creationId="{EDDF0F90-B922-6163-37D8-804614F2D90E}"/>
          </ac:cxnSpMkLst>
        </pc:cxnChg>
        <pc:cxnChg chg="del">
          <ac:chgData name="Richard Chalk" userId="287f8aa4f4de1d19" providerId="LiveId" clId="{23EED2F8-B88B-41D3-B692-619C61F7DB33}" dt="2023-05-29T11:27:56.428" v="3513" actId="478"/>
          <ac:cxnSpMkLst>
            <pc:docMk/>
            <pc:sldMk cId="1479815827" sldId="353"/>
            <ac:cxnSpMk id="12" creationId="{ADAF19BD-2132-01FB-13A4-BB69B6B2F8DC}"/>
          </ac:cxnSpMkLst>
        </pc:cxnChg>
      </pc:sldChg>
      <pc:sldChg chg="modSp add mod modNotesTx">
        <pc:chgData name="Richard Chalk" userId="287f8aa4f4de1d19" providerId="LiveId" clId="{23EED2F8-B88B-41D3-B692-619C61F7DB33}" dt="2023-05-29T12:12:41.069" v="5026" actId="20577"/>
        <pc:sldMkLst>
          <pc:docMk/>
          <pc:sldMk cId="263536332" sldId="354"/>
        </pc:sldMkLst>
        <pc:spChg chg="mod">
          <ac:chgData name="Richard Chalk" userId="287f8aa4f4de1d19" providerId="LiveId" clId="{23EED2F8-B88B-41D3-B692-619C61F7DB33}" dt="2023-05-29T11:35:29.290" v="3876" actId="20577"/>
          <ac:spMkLst>
            <pc:docMk/>
            <pc:sldMk cId="263536332" sldId="354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38:32.512" v="3959" actId="6549"/>
          <ac:spMkLst>
            <pc:docMk/>
            <pc:sldMk cId="263536332" sldId="354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2:12:32.604" v="5021" actId="113"/>
          <ac:spMkLst>
            <pc:docMk/>
            <pc:sldMk cId="263536332" sldId="354"/>
            <ac:spMk id="658" creationId="{00000000-0000-0000-0000-000000000000}"/>
          </ac:spMkLst>
        </pc:spChg>
      </pc:sldChg>
      <pc:sldChg chg="addSp delSp modSp add mod modNotesTx">
        <pc:chgData name="Richard Chalk" userId="287f8aa4f4de1d19" providerId="LiveId" clId="{23EED2F8-B88B-41D3-B692-619C61F7DB33}" dt="2023-05-29T12:13:39.415" v="5061" actId="1076"/>
        <pc:sldMkLst>
          <pc:docMk/>
          <pc:sldMk cId="2137397305" sldId="355"/>
        </pc:sldMkLst>
        <pc:spChg chg="mod">
          <ac:chgData name="Richard Chalk" userId="287f8aa4f4de1d19" providerId="LiveId" clId="{23EED2F8-B88B-41D3-B692-619C61F7DB33}" dt="2023-05-29T12:12:53.748" v="5033" actId="20577"/>
          <ac:spMkLst>
            <pc:docMk/>
            <pc:sldMk cId="2137397305" sldId="355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1:51:04.133" v="4234" actId="478"/>
          <ac:spMkLst>
            <pc:docMk/>
            <pc:sldMk cId="2137397305" sldId="355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58:40.954" v="4641" actId="113"/>
          <ac:spMkLst>
            <pc:docMk/>
            <pc:sldMk cId="2137397305" sldId="355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1:51:44.726" v="4306" actId="478"/>
          <ac:spMkLst>
            <pc:docMk/>
            <pc:sldMk cId="2137397305" sldId="355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2:13:39.415" v="5061" actId="1076"/>
          <ac:spMkLst>
            <pc:docMk/>
            <pc:sldMk cId="2137397305" sldId="355"/>
            <ac:spMk id="12" creationId="{84BB0A6B-6358-3024-8773-83E1D7D2335B}"/>
          </ac:spMkLst>
        </pc:spChg>
        <pc:spChg chg="mod">
          <ac:chgData name="Richard Chalk" userId="287f8aa4f4de1d19" providerId="LiveId" clId="{23EED2F8-B88B-41D3-B692-619C61F7DB33}" dt="2023-05-29T12:13:23.836" v="5060" actId="20577"/>
          <ac:spMkLst>
            <pc:docMk/>
            <pc:sldMk cId="2137397305" sldId="355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55:41.884" v="4474" actId="478"/>
          <ac:picMkLst>
            <pc:docMk/>
            <pc:sldMk cId="2137397305" sldId="355"/>
            <ac:picMk id="2" creationId="{70E54155-0A8C-D616-81B2-CA13C92709F2}"/>
          </ac:picMkLst>
        </pc:picChg>
        <pc:picChg chg="add mod">
          <ac:chgData name="Richard Chalk" userId="287f8aa4f4de1d19" providerId="LiveId" clId="{23EED2F8-B88B-41D3-B692-619C61F7DB33}" dt="2023-05-29T11:55:45.255" v="4476" actId="1076"/>
          <ac:picMkLst>
            <pc:docMk/>
            <pc:sldMk cId="2137397305" sldId="355"/>
            <ac:picMk id="3" creationId="{785AF3C0-1081-8089-7F76-2A5AD4CF646C}"/>
          </ac:picMkLst>
        </pc:picChg>
        <pc:picChg chg="add mod">
          <ac:chgData name="Richard Chalk" userId="287f8aa4f4de1d19" providerId="LiveId" clId="{23EED2F8-B88B-41D3-B692-619C61F7DB33}" dt="2023-05-29T12:13:39.415" v="5061" actId="1076"/>
          <ac:picMkLst>
            <pc:docMk/>
            <pc:sldMk cId="2137397305" sldId="355"/>
            <ac:picMk id="13" creationId="{078A9F3E-6F02-9E32-304A-CF3906615A68}"/>
          </ac:picMkLst>
        </pc:picChg>
        <pc:picChg chg="add mod">
          <ac:chgData name="Richard Chalk" userId="287f8aa4f4de1d19" providerId="LiveId" clId="{23EED2F8-B88B-41D3-B692-619C61F7DB33}" dt="2023-05-29T11:56:26.129" v="4530" actId="1076"/>
          <ac:picMkLst>
            <pc:docMk/>
            <pc:sldMk cId="2137397305" sldId="355"/>
            <ac:picMk id="8194" creationId="{7459A558-9194-5EC4-DF96-43DD6B58DE49}"/>
          </ac:picMkLst>
        </pc:picChg>
        <pc:cxnChg chg="mod">
          <ac:chgData name="Richard Chalk" userId="287f8aa4f4de1d19" providerId="LiveId" clId="{23EED2F8-B88B-41D3-B692-619C61F7DB33}" dt="2023-05-29T12:04:02.888" v="4642" actId="14100"/>
          <ac:cxnSpMkLst>
            <pc:docMk/>
            <pc:sldMk cId="2137397305" sldId="355"/>
            <ac:cxnSpMk id="8" creationId="{EDDF0F90-B922-6163-37D8-804614F2D90E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3:57:04.791" v="5647" actId="1036"/>
        <pc:sldMkLst>
          <pc:docMk/>
          <pc:sldMk cId="4255493114" sldId="356"/>
        </pc:sldMkLst>
        <pc:spChg chg="mod">
          <ac:chgData name="Richard Chalk" userId="287f8aa4f4de1d19" providerId="LiveId" clId="{23EED2F8-B88B-41D3-B692-619C61F7DB33}" dt="2023-05-29T13:49:26.852" v="5522" actId="20577"/>
          <ac:spMkLst>
            <pc:docMk/>
            <pc:sldMk cId="4255493114" sldId="356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2:14:48.394" v="5093" actId="478"/>
          <ac:spMkLst>
            <pc:docMk/>
            <pc:sldMk cId="4255493114" sldId="356"/>
            <ac:spMk id="7" creationId="{A2AD5156-1042-A082-2646-F93FDBBB5D01}"/>
          </ac:spMkLst>
        </pc:spChg>
        <pc:spChg chg="del">
          <ac:chgData name="Richard Chalk" userId="287f8aa4f4de1d19" providerId="LiveId" clId="{23EED2F8-B88B-41D3-B692-619C61F7DB33}" dt="2023-05-29T12:14:50.438" v="5095" actId="478"/>
          <ac:spMkLst>
            <pc:docMk/>
            <pc:sldMk cId="4255493114" sldId="356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2:14:49.162" v="5094" actId="478"/>
          <ac:spMkLst>
            <pc:docMk/>
            <pc:sldMk cId="4255493114" sldId="356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3:39:05.463" v="5194" actId="1038"/>
          <ac:spMkLst>
            <pc:docMk/>
            <pc:sldMk cId="4255493114" sldId="356"/>
            <ac:spMk id="11" creationId="{99CDFBD7-D948-CA9F-55F1-A08D879E2430}"/>
          </ac:spMkLst>
        </pc:spChg>
        <pc:spChg chg="add mod">
          <ac:chgData name="Richard Chalk" userId="287f8aa4f4de1d19" providerId="LiveId" clId="{23EED2F8-B88B-41D3-B692-619C61F7DB33}" dt="2023-05-29T13:40:55.868" v="5208" actId="21"/>
          <ac:spMkLst>
            <pc:docMk/>
            <pc:sldMk cId="4255493114" sldId="356"/>
            <ac:spMk id="12" creationId="{34CBC43F-FF91-1C57-E05D-195A2EC47DB8}"/>
          </ac:spMkLst>
        </pc:spChg>
        <pc:spChg chg="add mod">
          <ac:chgData name="Richard Chalk" userId="287f8aa4f4de1d19" providerId="LiveId" clId="{23EED2F8-B88B-41D3-B692-619C61F7DB33}" dt="2023-05-29T13:47:58.464" v="5488" actId="1036"/>
          <ac:spMkLst>
            <pc:docMk/>
            <pc:sldMk cId="4255493114" sldId="356"/>
            <ac:spMk id="13" creationId="{1564E2C2-FC26-16ED-74D1-72AE9292B773}"/>
          </ac:spMkLst>
        </pc:spChg>
        <pc:spChg chg="add mod">
          <ac:chgData name="Richard Chalk" userId="287f8aa4f4de1d19" providerId="LiveId" clId="{23EED2F8-B88B-41D3-B692-619C61F7DB33}" dt="2023-05-29T13:48:41.095" v="5513" actId="20577"/>
          <ac:spMkLst>
            <pc:docMk/>
            <pc:sldMk cId="4255493114" sldId="356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38:19.464" v="5131" actId="20577"/>
          <ac:spMkLst>
            <pc:docMk/>
            <pc:sldMk cId="4255493114" sldId="356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3:47:58.464" v="5488" actId="1036"/>
          <ac:picMkLst>
            <pc:docMk/>
            <pc:sldMk cId="4255493114" sldId="356"/>
            <ac:picMk id="14" creationId="{A66DE95B-8A3D-4F59-2A25-A7D27739A7E0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6" creationId="{6C478C05-FD1A-E39C-3DFD-3AE4B62A5007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4338" creationId="{B491690F-6A8C-4C26-7E32-9B399F84EDAB}"/>
          </ac:picMkLst>
        </pc:picChg>
      </pc:sldChg>
      <pc:sldChg chg="modSp add mod modNotesTx">
        <pc:chgData name="Richard Chalk" userId="287f8aa4f4de1d19" providerId="LiveId" clId="{23EED2F8-B88B-41D3-B692-619C61F7DB33}" dt="2023-05-29T14:18:12.055" v="5840" actId="20577"/>
        <pc:sldMkLst>
          <pc:docMk/>
          <pc:sldMk cId="2500937688" sldId="357"/>
        </pc:sldMkLst>
        <pc:spChg chg="mod">
          <ac:chgData name="Richard Chalk" userId="287f8aa4f4de1d19" providerId="LiveId" clId="{23EED2F8-B88B-41D3-B692-619C61F7DB33}" dt="2023-05-29T13:49:41.549" v="5537" actId="20577"/>
          <ac:spMkLst>
            <pc:docMk/>
            <pc:sldMk cId="2500937688" sldId="357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3:51:37.621" v="5551" actId="21"/>
          <ac:spMkLst>
            <pc:docMk/>
            <pc:sldMk cId="2500937688" sldId="357"/>
            <ac:spMk id="11" creationId="{99CDFBD7-D948-CA9F-55F1-A08D879E2430}"/>
          </ac:spMkLst>
        </pc:spChg>
        <pc:spChg chg="mod">
          <ac:chgData name="Richard Chalk" userId="287f8aa4f4de1d19" providerId="LiveId" clId="{23EED2F8-B88B-41D3-B692-619C61F7DB33}" dt="2023-05-29T13:51:52.543" v="5562"/>
          <ac:spMkLst>
            <pc:docMk/>
            <pc:sldMk cId="2500937688" sldId="357"/>
            <ac:spMk id="13" creationId="{1564E2C2-FC26-16ED-74D1-72AE9292B773}"/>
          </ac:spMkLst>
        </pc:spChg>
        <pc:spChg chg="mod">
          <ac:chgData name="Richard Chalk" userId="287f8aa4f4de1d19" providerId="LiveId" clId="{23EED2F8-B88B-41D3-B692-619C61F7DB33}" dt="2023-05-29T14:13:45.926" v="5672" actId="207"/>
          <ac:spMkLst>
            <pc:docMk/>
            <pc:sldMk cId="2500937688" sldId="357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50:59.082" v="5545" actId="207"/>
          <ac:spMkLst>
            <pc:docMk/>
            <pc:sldMk cId="2500937688" sldId="357"/>
            <ac:spMk id="658" creationId="{00000000-0000-0000-0000-000000000000}"/>
          </ac:spMkLst>
        </pc:spChg>
      </pc:sldChg>
      <pc:sldChg chg="addSp delSp modSp add del mod">
        <pc:chgData name="Richard Chalk" userId="287f8aa4f4de1d19" providerId="LiveId" clId="{23EED2F8-B88B-41D3-B692-619C61F7DB33}" dt="2023-05-29T14:15:00.553" v="5687" actId="47"/>
        <pc:sldMkLst>
          <pc:docMk/>
          <pc:sldMk cId="4015727710" sldId="358"/>
        </pc:sldMkLst>
        <pc:spChg chg="mod">
          <ac:chgData name="Richard Chalk" userId="287f8aa4f4de1d19" providerId="LiveId" clId="{23EED2F8-B88B-41D3-B692-619C61F7DB33}" dt="2023-05-29T14:14:02.366" v="5680" actId="20577"/>
          <ac:spMkLst>
            <pc:docMk/>
            <pc:sldMk cId="4015727710" sldId="358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14:14:57.692" v="5686" actId="478"/>
          <ac:spMkLst>
            <pc:docMk/>
            <pc:sldMk cId="4015727710" sldId="358"/>
            <ac:spMk id="7" creationId="{FAF0631B-F333-544B-17F1-9E32366EF375}"/>
          </ac:spMkLst>
        </pc:spChg>
        <pc:spChg chg="del">
          <ac:chgData name="Richard Chalk" userId="287f8aa4f4de1d19" providerId="LiveId" clId="{23EED2F8-B88B-41D3-B692-619C61F7DB33}" dt="2023-05-29T14:14:37.845" v="5681" actId="478"/>
          <ac:spMkLst>
            <pc:docMk/>
            <pc:sldMk cId="4015727710" sldId="358"/>
            <ac:spMk id="11" creationId="{99CDFBD7-D948-CA9F-55F1-A08D879E2430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2" creationId="{34CBC43F-FF91-1C57-E05D-195A2EC47DB8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3" creationId="{1564E2C2-FC26-16ED-74D1-72AE9292B773}"/>
          </ac:spMkLst>
        </pc:spChg>
        <pc:spChg chg="del">
          <ac:chgData name="Richard Chalk" userId="287f8aa4f4de1d19" providerId="LiveId" clId="{23EED2F8-B88B-41D3-B692-619C61F7DB33}" dt="2023-05-29T14:14:40.204" v="5682" actId="478"/>
          <ac:spMkLst>
            <pc:docMk/>
            <pc:sldMk cId="4015727710" sldId="358"/>
            <ac:spMk id="15" creationId="{FC724830-2C7D-2520-8B09-21EC3DB58463}"/>
          </ac:spMkLst>
        </pc:spChg>
        <pc:picChg chg="del">
          <ac:chgData name="Richard Chalk" userId="287f8aa4f4de1d19" providerId="LiveId" clId="{23EED2F8-B88B-41D3-B692-619C61F7DB33}" dt="2023-05-29T14:14:43.417" v="5683" actId="478"/>
          <ac:picMkLst>
            <pc:docMk/>
            <pc:sldMk cId="4015727710" sldId="358"/>
            <ac:picMk id="14" creationId="{A66DE95B-8A3D-4F59-2A25-A7D27739A7E0}"/>
          </ac:picMkLst>
        </pc:picChg>
      </pc:sldChg>
    </pc:docChg>
  </pc:docChgLst>
  <pc:docChgLst>
    <pc:chgData name="Richard Chalk" userId="287f8aa4f4de1d19" providerId="LiveId" clId="{B7263E12-8C98-4C0D-9AB5-1239202F60B2}"/>
    <pc:docChg chg="undo custSel addSld delSld modSld sldOrd">
      <pc:chgData name="Richard Chalk" userId="287f8aa4f4de1d19" providerId="LiveId" clId="{B7263E12-8C98-4C0D-9AB5-1239202F60B2}" dt="2023-05-12T09:39:15.488" v="2177" actId="1076"/>
      <pc:docMkLst>
        <pc:docMk/>
      </pc:docMkLst>
      <pc:sldChg chg="addSp modSp mod">
        <pc:chgData name="Richard Chalk" userId="287f8aa4f4de1d19" providerId="LiveId" clId="{B7263E12-8C98-4C0D-9AB5-1239202F60B2}" dt="2023-05-12T08:44:49.064" v="27" actId="552"/>
        <pc:sldMkLst>
          <pc:docMk/>
          <pc:sldMk cId="0" sldId="299"/>
        </pc:sldMkLst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2" creationId="{916716D2-1199-DA83-4032-C4C3E1EE2908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3" creationId="{521D2D56-30D7-4260-8CE7-D5BB398193FF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0" creationId="{C239DA78-E37A-D25E-DB39-F2BE33A3FAEB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1" creationId="{0CEC7D0C-2714-CE41-FDA9-EA2274999D89}"/>
          </ac:spMkLst>
        </pc:spChg>
        <pc:spChg chg="mod">
          <ac:chgData name="Richard Chalk" userId="287f8aa4f4de1d19" providerId="LiveId" clId="{B7263E12-8C98-4C0D-9AB5-1239202F60B2}" dt="2023-05-12T08:44:07.791" v="8" actId="207"/>
          <ac:spMkLst>
            <pc:docMk/>
            <pc:sldMk cId="0" sldId="299"/>
            <ac:spMk id="658" creationId="{00000000-0000-0000-0000-000000000000}"/>
          </ac:spMkLst>
        </pc:spChg>
      </pc:sldChg>
      <pc:sldChg chg="del">
        <pc:chgData name="Richard Chalk" userId="287f8aa4f4de1d19" providerId="LiveId" clId="{B7263E12-8C98-4C0D-9AB5-1239202F60B2}" dt="2023-05-12T09:23:38.837" v="1686" actId="47"/>
        <pc:sldMkLst>
          <pc:docMk/>
          <pc:sldMk cId="3949611291" sldId="303"/>
        </pc:sldMkLst>
      </pc:sldChg>
      <pc:sldChg chg="addSp delSp modSp del mod modNotes">
        <pc:chgData name="Richard Chalk" userId="287f8aa4f4de1d19" providerId="LiveId" clId="{B7263E12-8C98-4C0D-9AB5-1239202F60B2}" dt="2023-05-12T08:52:56.122" v="164" actId="47"/>
        <pc:sldMkLst>
          <pc:docMk/>
          <pc:sldMk cId="0" sldId="305"/>
        </pc:sldMkLst>
        <pc:spChg chg="add mod">
          <ac:chgData name="Richard Chalk" userId="287f8aa4f4de1d19" providerId="LiveId" clId="{B7263E12-8C98-4C0D-9AB5-1239202F60B2}" dt="2023-05-12T08:45:57.990" v="40" actId="20577"/>
          <ac:spMkLst>
            <pc:docMk/>
            <pc:sldMk cId="0" sldId="305"/>
            <ac:spMk id="3" creationId="{923ED475-0EC0-8924-1C2F-2A2146E4B2BB}"/>
          </ac:spMkLst>
        </pc:spChg>
        <pc:spChg chg="del">
          <ac:chgData name="Richard Chalk" userId="287f8aa4f4de1d19" providerId="LiveId" clId="{B7263E12-8C98-4C0D-9AB5-1239202F60B2}" dt="2023-05-12T08:45:47.592" v="29" actId="478"/>
          <ac:spMkLst>
            <pc:docMk/>
            <pc:sldMk cId="0" sldId="305"/>
            <ac:spMk id="704" creationId="{00000000-0000-0000-0000-000000000000}"/>
          </ac:spMkLst>
        </pc:spChg>
        <pc:picChg chg="add mod">
          <ac:chgData name="Richard Chalk" userId="287f8aa4f4de1d19" providerId="LiveId" clId="{B7263E12-8C98-4C0D-9AB5-1239202F60B2}" dt="2023-05-12T08:45:38.362" v="28"/>
          <ac:picMkLst>
            <pc:docMk/>
            <pc:sldMk cId="0" sldId="305"/>
            <ac:picMk id="2" creationId="{0C2877AF-34FD-E84E-B448-512FD0AACD93}"/>
          </ac:picMkLst>
        </pc:picChg>
      </pc:sldChg>
      <pc:sldChg chg="del">
        <pc:chgData name="Richard Chalk" userId="287f8aa4f4de1d19" providerId="LiveId" clId="{B7263E12-8C98-4C0D-9AB5-1239202F60B2}" dt="2023-05-12T09:15:48.051" v="1265" actId="47"/>
        <pc:sldMkLst>
          <pc:docMk/>
          <pc:sldMk cId="0" sldId="306"/>
        </pc:sldMkLst>
      </pc:sldChg>
      <pc:sldChg chg="del">
        <pc:chgData name="Richard Chalk" userId="287f8aa4f4de1d19" providerId="LiveId" clId="{B7263E12-8C98-4C0D-9AB5-1239202F60B2}" dt="2023-05-12T09:08:55.472" v="953" actId="47"/>
        <pc:sldMkLst>
          <pc:docMk/>
          <pc:sldMk cId="0" sldId="307"/>
        </pc:sldMkLst>
      </pc:sldChg>
      <pc:sldChg chg="del">
        <pc:chgData name="Richard Chalk" userId="287f8aa4f4de1d19" providerId="LiveId" clId="{B7263E12-8C98-4C0D-9AB5-1239202F60B2}" dt="2023-05-12T09:20:21.938" v="1509" actId="47"/>
        <pc:sldMkLst>
          <pc:docMk/>
          <pc:sldMk cId="0" sldId="308"/>
        </pc:sldMkLst>
      </pc:sldChg>
      <pc:sldChg chg="modSp add mod ord">
        <pc:chgData name="Richard Chalk" userId="287f8aa4f4de1d19" providerId="LiveId" clId="{B7263E12-8C98-4C0D-9AB5-1239202F60B2}" dt="2023-05-12T08:46:40.509" v="54" actId="20577"/>
        <pc:sldMkLst>
          <pc:docMk/>
          <pc:sldMk cId="2239375013" sldId="311"/>
        </pc:sldMkLst>
        <pc:spChg chg="mod">
          <ac:chgData name="Richard Chalk" userId="287f8aa4f4de1d19" providerId="LiveId" clId="{B7263E12-8C98-4C0D-9AB5-1239202F60B2}" dt="2023-05-12T08:46:40.509" v="54" actId="20577"/>
          <ac:spMkLst>
            <pc:docMk/>
            <pc:sldMk cId="2239375013" sldId="311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B7263E12-8C98-4C0D-9AB5-1239202F60B2}" dt="2023-05-12T08:52:47.125" v="163" actId="113"/>
        <pc:sldMkLst>
          <pc:docMk/>
          <pc:sldMk cId="3713879004" sldId="312"/>
        </pc:sldMkLst>
        <pc:spChg chg="mod">
          <ac:chgData name="Richard Chalk" userId="287f8aa4f4de1d19" providerId="LiveId" clId="{B7263E12-8C98-4C0D-9AB5-1239202F60B2}" dt="2023-05-12T08:52:47.125" v="163" actId="113"/>
          <ac:spMkLst>
            <pc:docMk/>
            <pc:sldMk cId="3713879004" sldId="312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8:52:20.462" v="147" actId="1037"/>
          <ac:spMkLst>
            <pc:docMk/>
            <pc:sldMk cId="3713879004" sldId="312"/>
            <ac:spMk id="4" creationId="{C3104FC1-4DD5-4F03-2B53-AFB6E3151B1C}"/>
          </ac:spMkLst>
        </pc:spChg>
        <pc:spChg chg="mod">
          <ac:chgData name="Richard Chalk" userId="287f8aa4f4de1d19" providerId="LiveId" clId="{B7263E12-8C98-4C0D-9AB5-1239202F60B2}" dt="2023-05-12T08:51:41.390" v="138" actId="14100"/>
          <ac:spMkLst>
            <pc:docMk/>
            <pc:sldMk cId="3713879004" sldId="312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8:47:58.258" v="109" actId="20577"/>
          <ac:spMkLst>
            <pc:docMk/>
            <pc:sldMk cId="3713879004" sldId="312"/>
            <ac:spMk id="6" creationId="{1FAF2A17-E211-CBB3-E7B4-7210C49D29AE}"/>
          </ac:spMkLst>
        </pc:spChg>
        <pc:spChg chg="add del mod">
          <ac:chgData name="Richard Chalk" userId="287f8aa4f4de1d19" providerId="LiveId" clId="{B7263E12-8C98-4C0D-9AB5-1239202F60B2}" dt="2023-05-12T08:52:24.941" v="148" actId="478"/>
          <ac:spMkLst>
            <pc:docMk/>
            <pc:sldMk cId="3713879004" sldId="312"/>
            <ac:spMk id="8" creationId="{EF547F1E-68D6-A082-1118-F66D1E418EF3}"/>
          </ac:spMkLst>
        </pc:spChg>
        <pc:spChg chg="add mod">
          <ac:chgData name="Richard Chalk" userId="287f8aa4f4de1d19" providerId="LiveId" clId="{B7263E12-8C98-4C0D-9AB5-1239202F60B2}" dt="2023-05-12T08:52:39.372" v="162" actId="1038"/>
          <ac:spMkLst>
            <pc:docMk/>
            <pc:sldMk cId="3713879004" sldId="312"/>
            <ac:spMk id="9" creationId="{C6CEE384-8C88-DAB0-38DD-8EE840FD8368}"/>
          </ac:spMkLst>
        </pc:spChg>
        <pc:picChg chg="del">
          <ac:chgData name="Richard Chalk" userId="287f8aa4f4de1d19" providerId="LiveId" clId="{B7263E12-8C98-4C0D-9AB5-1239202F60B2}" dt="2023-05-12T08:47:22.645" v="82" actId="478"/>
          <ac:picMkLst>
            <pc:docMk/>
            <pc:sldMk cId="3713879004" sldId="312"/>
            <ac:picMk id="7" creationId="{0EC6CA0C-FEAC-C173-FC0C-F5B196CA2C52}"/>
          </ac:picMkLst>
        </pc:picChg>
      </pc:sldChg>
      <pc:sldChg chg="addSp delSp modSp add mod ord modNotesTx">
        <pc:chgData name="Richard Chalk" userId="287f8aa4f4de1d19" providerId="LiveId" clId="{B7263E12-8C98-4C0D-9AB5-1239202F60B2}" dt="2023-05-12T09:39:15.488" v="2177" actId="1076"/>
        <pc:sldMkLst>
          <pc:docMk/>
          <pc:sldMk cId="1976385336" sldId="313"/>
        </pc:sldMkLst>
        <pc:spChg chg="mod">
          <ac:chgData name="Richard Chalk" userId="287f8aa4f4de1d19" providerId="LiveId" clId="{B7263E12-8C98-4C0D-9AB5-1239202F60B2}" dt="2023-05-12T08:53:44.037" v="175" actId="20577"/>
          <ac:spMkLst>
            <pc:docMk/>
            <pc:sldMk cId="1976385336" sldId="313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8:53:59.858" v="177" actId="478"/>
          <ac:spMkLst>
            <pc:docMk/>
            <pc:sldMk cId="1976385336" sldId="313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21:56.748" v="1679" actId="207"/>
          <ac:spMkLst>
            <pc:docMk/>
            <pc:sldMk cId="1976385336" sldId="313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2" creationId="{42539011-8A3A-FFD4-0708-BF5D935B7958}"/>
          </ac:spMkLst>
        </pc:spChg>
        <pc:spChg chg="add del">
          <ac:chgData name="Richard Chalk" userId="287f8aa4f4de1d19" providerId="LiveId" clId="{B7263E12-8C98-4C0D-9AB5-1239202F60B2}" dt="2023-05-12T09:01:40.862" v="481" actId="22"/>
          <ac:spMkLst>
            <pc:docMk/>
            <pc:sldMk cId="1976385336" sldId="313"/>
            <ac:spMk id="14" creationId="{9A0B03C2-914F-6F14-A896-A584B98608BE}"/>
          </ac:spMkLst>
        </pc:spChg>
        <pc:spChg chg="add del mod">
          <ac:chgData name="Richard Chalk" userId="287f8aa4f4de1d19" providerId="LiveId" clId="{B7263E12-8C98-4C0D-9AB5-1239202F60B2}" dt="2023-05-12T09:01:57.238" v="488" actId="22"/>
          <ac:spMkLst>
            <pc:docMk/>
            <pc:sldMk cId="1976385336" sldId="313"/>
            <ac:spMk id="16" creationId="{DFDB524A-5A64-13C2-191E-AA672502B583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8" creationId="{E14764AC-B206-7088-4B75-F49210125733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19" creationId="{32012C8B-7BE6-C8E4-12EB-D2CB1B9C5967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21" creationId="{1E270143-E124-1352-EB8D-4E13B46D5E8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2" creationId="{619FA4F6-D637-E7D7-504A-0F188020935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3" creationId="{93B47A44-B57C-EF2C-0D89-C4D5F594B921}"/>
          </ac:spMkLst>
        </pc:spChg>
        <pc:spChg chg="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695" creationId="{00000000-0000-0000-0000-000000000000}"/>
          </ac:spMkLst>
        </pc:spChg>
        <pc:grpChg chg="add mod">
          <ac:chgData name="Richard Chalk" userId="287f8aa4f4de1d19" providerId="LiveId" clId="{B7263E12-8C98-4C0D-9AB5-1239202F60B2}" dt="2023-05-12T09:21:29.787" v="1664" actId="1038"/>
          <ac:grpSpMkLst>
            <pc:docMk/>
            <pc:sldMk cId="1976385336" sldId="313"/>
            <ac:grpSpMk id="24" creationId="{D29EDB3C-B23B-20BB-E95D-243B30B5791E}"/>
          </ac:grpSpMkLst>
        </pc:grpChg>
        <pc:grpChg chg="add mod">
          <ac:chgData name="Richard Chalk" userId="287f8aa4f4de1d19" providerId="LiveId" clId="{B7263E12-8C98-4C0D-9AB5-1239202F60B2}" dt="2023-05-12T09:21:20.277" v="1597" actId="1037"/>
          <ac:grpSpMkLst>
            <pc:docMk/>
            <pc:sldMk cId="1976385336" sldId="313"/>
            <ac:grpSpMk id="25" creationId="{8C1948A0-68B9-4AC7-2FF3-F2D41085D933}"/>
          </ac:grpSpMkLst>
        </pc:grpChg>
        <pc:picChg chg="add del">
          <ac:chgData name="Richard Chalk" userId="287f8aa4f4de1d19" providerId="LiveId" clId="{B7263E12-8C98-4C0D-9AB5-1239202F60B2}" dt="2023-05-12T08:59:57.150" v="462" actId="478"/>
          <ac:picMkLst>
            <pc:docMk/>
            <pc:sldMk cId="1976385336" sldId="313"/>
            <ac:picMk id="8" creationId="{F1CB20E8-064F-EB6E-ABD8-85812420934A}"/>
          </ac:picMkLst>
        </pc:picChg>
        <pc:picChg chg="add mod">
          <ac:chgData name="Richard Chalk" userId="287f8aa4f4de1d19" providerId="LiveId" clId="{B7263E12-8C98-4C0D-9AB5-1239202F60B2}" dt="2023-05-12T09:20:57.874" v="1510" actId="164"/>
          <ac:picMkLst>
            <pc:docMk/>
            <pc:sldMk cId="1976385336" sldId="313"/>
            <ac:picMk id="11" creationId="{B4AA5361-6F44-32D2-6484-9395E9E5282C}"/>
          </ac:picMkLst>
        </pc:picChg>
        <pc:picChg chg="add del mod">
          <ac:chgData name="Richard Chalk" userId="287f8aa4f4de1d19" providerId="LiveId" clId="{B7263E12-8C98-4C0D-9AB5-1239202F60B2}" dt="2023-05-12T08:58:13.765" v="448" actId="478"/>
          <ac:picMkLst>
            <pc:docMk/>
            <pc:sldMk cId="1976385336" sldId="313"/>
            <ac:picMk id="1026" creationId="{A0495036-A4D9-8849-6E7D-18A16933285A}"/>
          </ac:picMkLst>
        </pc:picChg>
        <pc:picChg chg="add mod">
          <ac:chgData name="Richard Chalk" userId="287f8aa4f4de1d19" providerId="LiveId" clId="{B7263E12-8C98-4C0D-9AB5-1239202F60B2}" dt="2023-05-12T09:39:15.488" v="2177" actId="1076"/>
          <ac:picMkLst>
            <pc:docMk/>
            <pc:sldMk cId="1976385336" sldId="313"/>
            <ac:picMk id="1028" creationId="{8E0C4F8A-4737-F725-718F-7CEE75BB8531}"/>
          </ac:picMkLst>
        </pc:picChg>
        <pc:picChg chg="add del mod">
          <ac:chgData name="Richard Chalk" userId="287f8aa4f4de1d19" providerId="LiveId" clId="{B7263E12-8C98-4C0D-9AB5-1239202F60B2}" dt="2023-05-12T08:59:01.362" v="454" actId="478"/>
          <ac:picMkLst>
            <pc:docMk/>
            <pc:sldMk cId="1976385336" sldId="313"/>
            <ac:picMk id="1030" creationId="{F1A61EE1-F785-8035-AB4A-9F5A3ACB6AF4}"/>
          </ac:picMkLst>
        </pc:picChg>
        <pc:picChg chg="add mod">
          <ac:chgData name="Richard Chalk" userId="287f8aa4f4de1d19" providerId="LiveId" clId="{B7263E12-8C98-4C0D-9AB5-1239202F60B2}" dt="2023-05-12T09:21:20.277" v="1597" actId="1037"/>
          <ac:picMkLst>
            <pc:docMk/>
            <pc:sldMk cId="1976385336" sldId="313"/>
            <ac:picMk id="1032" creationId="{4E828CFB-D072-62DD-020A-1DB00C087362}"/>
          </ac:picMkLst>
        </pc:picChg>
        <pc:picChg chg="add del">
          <ac:chgData name="Richard Chalk" userId="287f8aa4f4de1d19" providerId="LiveId" clId="{B7263E12-8C98-4C0D-9AB5-1239202F60B2}" dt="2023-05-12T08:59:29.963" v="458" actId="478"/>
          <ac:picMkLst>
            <pc:docMk/>
            <pc:sldMk cId="1976385336" sldId="313"/>
            <ac:picMk id="1034" creationId="{694E7974-3B93-8346-F656-82D3D5E37964}"/>
          </ac:picMkLst>
        </pc:picChg>
        <pc:picChg chg="add del mod">
          <ac:chgData name="Richard Chalk" userId="287f8aa4f4de1d19" providerId="LiveId" clId="{B7263E12-8C98-4C0D-9AB5-1239202F60B2}" dt="2023-05-12T09:00:01.852" v="466" actId="478"/>
          <ac:picMkLst>
            <pc:docMk/>
            <pc:sldMk cId="1976385336" sldId="313"/>
            <ac:picMk id="1036" creationId="{2FC73F82-E970-A180-E9C3-549BA710E323}"/>
          </ac:picMkLst>
        </pc:picChg>
      </pc:sldChg>
      <pc:sldChg chg="addSp delSp modSp add mod">
        <pc:chgData name="Richard Chalk" userId="287f8aa4f4de1d19" providerId="LiveId" clId="{B7263E12-8C98-4C0D-9AB5-1239202F60B2}" dt="2023-05-12T09:16:06.107" v="1298" actId="14100"/>
        <pc:sldMkLst>
          <pc:docMk/>
          <pc:sldMk cId="1166244466" sldId="314"/>
        </pc:sldMkLst>
        <pc:spChg chg="mod">
          <ac:chgData name="Richard Chalk" userId="287f8aa4f4de1d19" providerId="LiveId" clId="{B7263E12-8C98-4C0D-9AB5-1239202F60B2}" dt="2023-05-12T09:09:35.599" v="956" actId="20577"/>
          <ac:spMkLst>
            <pc:docMk/>
            <pc:sldMk cId="1166244466" sldId="314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9:10:30.433" v="959" actId="478"/>
          <ac:spMkLst>
            <pc:docMk/>
            <pc:sldMk cId="1166244466" sldId="314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9:10:27.569" v="958" actId="478"/>
          <ac:spMkLst>
            <pc:docMk/>
            <pc:sldMk cId="1166244466" sldId="314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13:56.162" v="1194" actId="207"/>
          <ac:spMkLst>
            <pc:docMk/>
            <pc:sldMk cId="1166244466" sldId="314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16:06.107" v="1298" actId="14100"/>
          <ac:spMkLst>
            <pc:docMk/>
            <pc:sldMk cId="1166244466" sldId="314"/>
            <ac:spMk id="7" creationId="{46A3BBFB-A6EF-D074-D270-5C362F1C03BF}"/>
          </ac:spMkLst>
        </pc:spChg>
        <pc:spChg chg="del">
          <ac:chgData name="Richard Chalk" userId="287f8aa4f4de1d19" providerId="LiveId" clId="{B7263E12-8C98-4C0D-9AB5-1239202F60B2}" dt="2023-05-12T09:10:31.616" v="960" actId="478"/>
          <ac:spMkLst>
            <pc:docMk/>
            <pc:sldMk cId="1166244466" sldId="314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12:59.077" v="1168" actId="20577"/>
          <ac:spMkLst>
            <pc:docMk/>
            <pc:sldMk cId="1166244466" sldId="314"/>
            <ac:spMk id="12" creationId="{F7067998-CFA8-CC77-820D-B50E4116A171}"/>
          </ac:spMkLst>
        </pc:spChg>
        <pc:spChg chg="add mod">
          <ac:chgData name="Richard Chalk" userId="287f8aa4f4de1d19" providerId="LiveId" clId="{B7263E12-8C98-4C0D-9AB5-1239202F60B2}" dt="2023-05-12T09:13:10.358" v="1172" actId="1035"/>
          <ac:spMkLst>
            <pc:docMk/>
            <pc:sldMk cId="1166244466" sldId="314"/>
            <ac:spMk id="13" creationId="{6A14F13F-8063-2902-B7F8-EDA5E515C996}"/>
          </ac:spMkLst>
        </pc:spChg>
        <pc:spChg chg="add mod">
          <ac:chgData name="Richard Chalk" userId="287f8aa4f4de1d19" providerId="LiveId" clId="{B7263E12-8C98-4C0D-9AB5-1239202F60B2}" dt="2023-05-12T09:13:14.503" v="1174" actId="1076"/>
          <ac:spMkLst>
            <pc:docMk/>
            <pc:sldMk cId="1166244466" sldId="314"/>
            <ac:spMk id="14" creationId="{3E265A43-969E-721B-2C48-9DADF48454D7}"/>
          </ac:spMkLst>
        </pc:spChg>
        <pc:spChg chg="add mod">
          <ac:chgData name="Richard Chalk" userId="287f8aa4f4de1d19" providerId="LiveId" clId="{B7263E12-8C98-4C0D-9AB5-1239202F60B2}" dt="2023-05-12T09:15:19.620" v="1235" actId="1037"/>
          <ac:spMkLst>
            <pc:docMk/>
            <pc:sldMk cId="1166244466" sldId="314"/>
            <ac:spMk id="16" creationId="{2A0A543B-2E80-8BDF-59B8-4E58C6922981}"/>
          </ac:spMkLst>
        </pc:spChg>
        <pc:spChg chg="add mod">
          <ac:chgData name="Richard Chalk" userId="287f8aa4f4de1d19" providerId="LiveId" clId="{B7263E12-8C98-4C0D-9AB5-1239202F60B2}" dt="2023-05-12T09:15:43.095" v="1264" actId="1038"/>
          <ac:spMkLst>
            <pc:docMk/>
            <pc:sldMk cId="1166244466" sldId="314"/>
            <ac:spMk id="17" creationId="{AA934D95-DAFB-C67C-5E5C-ECE320B4B599}"/>
          </ac:spMkLst>
        </pc:spChg>
        <pc:cxnChg chg="add mod">
          <ac:chgData name="Richard Chalk" userId="287f8aa4f4de1d19" providerId="LiveId" clId="{B7263E12-8C98-4C0D-9AB5-1239202F60B2}" dt="2023-05-12T09:11:15.945" v="1079" actId="1582"/>
          <ac:cxnSpMkLst>
            <pc:docMk/>
            <pc:sldMk cId="1166244466" sldId="314"/>
            <ac:cxnSpMk id="10" creationId="{5DAEEE62-B08B-C056-53DB-A6B250F43D82}"/>
          </ac:cxnSpMkLst>
        </pc:cxnChg>
      </pc:sldChg>
      <pc:sldChg chg="addSp delSp modSp add mod">
        <pc:chgData name="Richard Chalk" userId="287f8aa4f4de1d19" providerId="LiveId" clId="{B7263E12-8C98-4C0D-9AB5-1239202F60B2}" dt="2023-05-12T09:20:11.915" v="1508" actId="1035"/>
        <pc:sldMkLst>
          <pc:docMk/>
          <pc:sldMk cId="125677320" sldId="315"/>
        </pc:sldMkLst>
        <pc:spChg chg="mod">
          <ac:chgData name="Richard Chalk" userId="287f8aa4f4de1d19" providerId="LiveId" clId="{B7263E12-8C98-4C0D-9AB5-1239202F60B2}" dt="2023-05-12T09:16:30.390" v="1305" actId="20577"/>
          <ac:spMkLst>
            <pc:docMk/>
            <pc:sldMk cId="125677320" sldId="315"/>
            <ac:spMk id="2" creationId="{ECDD28F4-C2BD-5E5B-5623-08130E6BF6C2}"/>
          </ac:spMkLst>
        </pc:spChg>
        <pc:spChg chg="add del">
          <ac:chgData name="Richard Chalk" userId="287f8aa4f4de1d19" providerId="LiveId" clId="{B7263E12-8C98-4C0D-9AB5-1239202F60B2}" dt="2023-05-12T09:18:58.150" v="1374" actId="22"/>
          <ac:spMkLst>
            <pc:docMk/>
            <pc:sldMk cId="125677320" sldId="315"/>
            <ac:spMk id="5" creationId="{C97108E6-9AC3-9C2B-A0E1-81DC856955AD}"/>
          </ac:spMkLst>
        </pc:spChg>
        <pc:spChg chg="mod">
          <ac:chgData name="Richard Chalk" userId="287f8aa4f4de1d19" providerId="LiveId" clId="{B7263E12-8C98-4C0D-9AB5-1239202F60B2}" dt="2023-05-12T09:20:11.915" v="1508" actId="1035"/>
          <ac:spMkLst>
            <pc:docMk/>
            <pc:sldMk cId="125677320" sldId="315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9:16:34.508" v="1306" actId="478"/>
          <ac:spMkLst>
            <pc:docMk/>
            <pc:sldMk cId="125677320" sldId="315"/>
            <ac:spMk id="7" creationId="{46A3BBFB-A6EF-D074-D270-5C362F1C03BF}"/>
          </ac:spMkLst>
        </pc:spChg>
        <pc:spChg chg="add mod">
          <ac:chgData name="Richard Chalk" userId="287f8aa4f4de1d19" providerId="LiveId" clId="{B7263E12-8C98-4C0D-9AB5-1239202F60B2}" dt="2023-05-12T09:19:53.681" v="1441" actId="1038"/>
          <ac:spMkLst>
            <pc:docMk/>
            <pc:sldMk cId="125677320" sldId="315"/>
            <ac:spMk id="9" creationId="{7724F5C4-BF2A-68ED-24DE-113ABBCBE1C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2" creationId="{F7067998-CFA8-CC77-820D-B50E4116A171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3" creationId="{6A14F13F-8063-2902-B7F8-EDA5E515C996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4" creationId="{3E265A43-969E-721B-2C48-9DADF48454D7}"/>
          </ac:spMkLst>
        </pc:spChg>
        <pc:spChg chg="del">
          <ac:chgData name="Richard Chalk" userId="287f8aa4f4de1d19" providerId="LiveId" clId="{B7263E12-8C98-4C0D-9AB5-1239202F60B2}" dt="2023-05-12T09:16:35.899" v="1307" actId="478"/>
          <ac:spMkLst>
            <pc:docMk/>
            <pc:sldMk cId="125677320" sldId="315"/>
            <ac:spMk id="16" creationId="{2A0A543B-2E80-8BDF-59B8-4E58C6922981}"/>
          </ac:spMkLst>
        </pc:spChg>
        <pc:spChg chg="del">
          <ac:chgData name="Richard Chalk" userId="287f8aa4f4de1d19" providerId="LiveId" clId="{B7263E12-8C98-4C0D-9AB5-1239202F60B2}" dt="2023-05-12T09:16:36.715" v="1308" actId="478"/>
          <ac:spMkLst>
            <pc:docMk/>
            <pc:sldMk cId="125677320" sldId="315"/>
            <ac:spMk id="17" creationId="{AA934D95-DAFB-C67C-5E5C-ECE320B4B59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695" creationId="{00000000-0000-0000-0000-000000000000}"/>
          </ac:spMkLst>
        </pc:spChg>
      </pc:sldChg>
      <pc:sldChg chg="addSp modSp add mod modNotesTx">
        <pc:chgData name="Richard Chalk" userId="287f8aa4f4de1d19" providerId="LiveId" clId="{B7263E12-8C98-4C0D-9AB5-1239202F60B2}" dt="2023-05-12T09:30:55.514" v="1959"/>
        <pc:sldMkLst>
          <pc:docMk/>
          <pc:sldMk cId="294146352" sldId="316"/>
        </pc:sldMkLst>
        <pc:spChg chg="mod">
          <ac:chgData name="Richard Chalk" userId="287f8aa4f4de1d19" providerId="LiveId" clId="{B7263E12-8C98-4C0D-9AB5-1239202F60B2}" dt="2023-05-12T09:23:36.474" v="1685" actId="20577"/>
          <ac:spMkLst>
            <pc:docMk/>
            <pc:sldMk cId="294146352" sldId="316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9:28:32.302" v="1779" actId="1582"/>
          <ac:spMkLst>
            <pc:docMk/>
            <pc:sldMk cId="294146352" sldId="316"/>
            <ac:spMk id="4" creationId="{9DAEDD46-45E0-DFD0-0CB8-1C1B58F7517B}"/>
          </ac:spMkLst>
        </pc:spChg>
        <pc:spChg chg="add mod">
          <ac:chgData name="Richard Chalk" userId="287f8aa4f4de1d19" providerId="LiveId" clId="{B7263E12-8C98-4C0D-9AB5-1239202F60B2}" dt="2023-05-12T09:28:54.004" v="1849" actId="14100"/>
          <ac:spMkLst>
            <pc:docMk/>
            <pc:sldMk cId="294146352" sldId="316"/>
            <ac:spMk id="5" creationId="{6935D031-502B-BCAF-BAB4-E9F0C088D4D0}"/>
          </ac:spMkLst>
        </pc:spChg>
        <pc:spChg chg="mod">
          <ac:chgData name="Richard Chalk" userId="287f8aa4f4de1d19" providerId="LiveId" clId="{B7263E12-8C98-4C0D-9AB5-1239202F60B2}" dt="2023-05-12T09:25:22.745" v="1716" actId="14100"/>
          <ac:spMkLst>
            <pc:docMk/>
            <pc:sldMk cId="294146352" sldId="316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29:20.093" v="1862" actId="1076"/>
          <ac:spMkLst>
            <pc:docMk/>
            <pc:sldMk cId="294146352" sldId="316"/>
            <ac:spMk id="7" creationId="{0849AA61-9E40-93E5-F9F3-64FFC46D4B95}"/>
          </ac:spMkLst>
        </pc:spChg>
        <pc:spChg chg="add mod">
          <ac:chgData name="Richard Chalk" userId="287f8aa4f4de1d19" providerId="LiveId" clId="{B7263E12-8C98-4C0D-9AB5-1239202F60B2}" dt="2023-05-12T09:29:30.263" v="1909" actId="20577"/>
          <ac:spMkLst>
            <pc:docMk/>
            <pc:sldMk cId="294146352" sldId="316"/>
            <ac:spMk id="8" creationId="{EC48EBD8-D5D2-85F7-2301-5DB5B501D25F}"/>
          </ac:spMkLst>
        </pc:spChg>
        <pc:spChg chg="mod">
          <ac:chgData name="Richard Chalk" userId="287f8aa4f4de1d19" providerId="LiveId" clId="{B7263E12-8C98-4C0D-9AB5-1239202F60B2}" dt="2023-05-12T09:27:46.250" v="1773" actId="1038"/>
          <ac:spMkLst>
            <pc:docMk/>
            <pc:sldMk cId="294146352" sldId="316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0:37.786" v="1958" actId="1076"/>
          <ac:spMkLst>
            <pc:docMk/>
            <pc:sldMk cId="294146352" sldId="316"/>
            <ac:spMk id="11" creationId="{8BEAD17E-9447-D5BF-8FF1-A270BFBA12D2}"/>
          </ac:spMkLst>
        </pc:spChg>
        <pc:picChg chg="add mod">
          <ac:chgData name="Richard Chalk" userId="287f8aa4f4de1d19" providerId="LiveId" clId="{B7263E12-8C98-4C0D-9AB5-1239202F60B2}" dt="2023-05-12T09:30:37.786" v="1958" actId="1076"/>
          <ac:picMkLst>
            <pc:docMk/>
            <pc:sldMk cId="294146352" sldId="316"/>
            <ac:picMk id="12" creationId="{259109B9-ADA8-DBB1-C5CC-DB5D6C17D094}"/>
          </ac:picMkLst>
        </pc:picChg>
      </pc:sldChg>
      <pc:sldChg chg="addSp delSp modSp add mod modNotesTx">
        <pc:chgData name="Richard Chalk" userId="287f8aa4f4de1d19" providerId="LiveId" clId="{B7263E12-8C98-4C0D-9AB5-1239202F60B2}" dt="2023-05-12T09:37:26.265" v="2175" actId="20577"/>
        <pc:sldMkLst>
          <pc:docMk/>
          <pc:sldMk cId="2794907855" sldId="317"/>
        </pc:sldMkLst>
        <pc:spChg chg="mod">
          <ac:chgData name="Richard Chalk" userId="287f8aa4f4de1d19" providerId="LiveId" clId="{B7263E12-8C98-4C0D-9AB5-1239202F60B2}" dt="2023-05-12T09:31:25.298" v="1971" actId="20577"/>
          <ac:spMkLst>
            <pc:docMk/>
            <pc:sldMk cId="2794907855" sldId="317"/>
            <ac:spMk id="2" creationId="{ECDD28F4-C2BD-5E5B-5623-08130E6BF6C2}"/>
          </ac:spMkLst>
        </pc:spChg>
        <pc:spChg chg="add del mod">
          <ac:chgData name="Richard Chalk" userId="287f8aa4f4de1d19" providerId="LiveId" clId="{B7263E12-8C98-4C0D-9AB5-1239202F60B2}" dt="2023-05-12T09:36:00.421" v="2162" actId="478"/>
          <ac:spMkLst>
            <pc:docMk/>
            <pc:sldMk cId="2794907855" sldId="317"/>
            <ac:spMk id="5" creationId="{433C496F-11EF-2B51-A05A-19532636FFA9}"/>
          </ac:spMkLst>
        </pc:spChg>
        <pc:spChg chg="mod">
          <ac:chgData name="Richard Chalk" userId="287f8aa4f4de1d19" providerId="LiveId" clId="{B7263E12-8C98-4C0D-9AB5-1239202F60B2}" dt="2023-05-12T09:33:13.372" v="1985" actId="20577"/>
          <ac:spMkLst>
            <pc:docMk/>
            <pc:sldMk cId="2794907855" sldId="317"/>
            <ac:spMk id="6" creationId="{1FAF2A17-E211-CBB3-E7B4-7210C49D29AE}"/>
          </ac:spMkLst>
        </pc:spChg>
        <pc:spChg chg="add mod ord">
          <ac:chgData name="Richard Chalk" userId="287f8aa4f4de1d19" providerId="LiveId" clId="{B7263E12-8C98-4C0D-9AB5-1239202F60B2}" dt="2023-05-12T09:37:12.246" v="2172" actId="14100"/>
          <ac:spMkLst>
            <pc:docMk/>
            <pc:sldMk cId="2794907855" sldId="317"/>
            <ac:spMk id="8" creationId="{9B3D7100-D559-8D3B-8E0D-1DB036914ED2}"/>
          </ac:spMkLst>
        </pc:spChg>
        <pc:spChg chg="del mod">
          <ac:chgData name="Richard Chalk" userId="287f8aa4f4de1d19" providerId="LiveId" clId="{B7263E12-8C98-4C0D-9AB5-1239202F60B2}" dt="2023-05-12T09:34:00.898" v="2119" actId="478"/>
          <ac:spMkLst>
            <pc:docMk/>
            <pc:sldMk cId="2794907855" sldId="317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6:22.422" v="2168" actId="207"/>
          <ac:spMkLst>
            <pc:docMk/>
            <pc:sldMk cId="2794907855" sldId="317"/>
            <ac:spMk id="11" creationId="{8672035C-7C3C-3E62-899C-9E0836EFBBD3}"/>
          </ac:spMkLst>
        </pc:spChg>
        <pc:picChg chg="add mod">
          <ac:chgData name="Richard Chalk" userId="287f8aa4f4de1d19" providerId="LiveId" clId="{B7263E12-8C98-4C0D-9AB5-1239202F60B2}" dt="2023-05-12T09:36:11.328" v="2164" actId="1076"/>
          <ac:picMkLst>
            <pc:docMk/>
            <pc:sldMk cId="2794907855" sldId="317"/>
            <ac:picMk id="12" creationId="{BE27E8AD-C667-8E1E-DCBC-AC9AEC076CCD}"/>
          </ac:picMkLst>
        </pc:picChg>
      </pc:sldChg>
    </pc:docChg>
  </pc:docChgLst>
  <pc:docChgLst>
    <pc:chgData name="Richard Chalk" userId="287f8aa4f4de1d19" providerId="LiveId" clId="{ADCD7CE9-DA5B-4B3E-9C30-37ED9E52CC01}"/>
    <pc:docChg chg="undo custSel addSld delSld modSld sldOrd">
      <pc:chgData name="Richard Chalk" userId="287f8aa4f4de1d19" providerId="LiveId" clId="{ADCD7CE9-DA5B-4B3E-9C30-37ED9E52CC01}" dt="2023-05-22T08:12:36.406" v="2048" actId="20577"/>
      <pc:docMkLst>
        <pc:docMk/>
      </pc:docMkLst>
      <pc:sldChg chg="addSp delSp modSp mod modNotesTx">
        <pc:chgData name="Richard Chalk" userId="287f8aa4f4de1d19" providerId="LiveId" clId="{ADCD7CE9-DA5B-4B3E-9C30-37ED9E52CC01}" dt="2023-05-22T07:47:55.418" v="1404" actId="1038"/>
        <pc:sldMkLst>
          <pc:docMk/>
          <pc:sldMk cId="0" sldId="299"/>
        </pc:sldMkLst>
        <pc:spChg chg="del">
          <ac:chgData name="Richard Chalk" userId="287f8aa4f4de1d19" providerId="LiveId" clId="{ADCD7CE9-DA5B-4B3E-9C30-37ED9E52CC01}" dt="2023-05-22T04:31:39.449" v="35" actId="478"/>
          <ac:spMkLst>
            <pc:docMk/>
            <pc:sldMk cId="0" sldId="299"/>
            <ac:spMk id="2" creationId="{916716D2-1199-DA83-4032-C4C3E1EE2908}"/>
          </ac:spMkLst>
        </pc:spChg>
        <pc:spChg chg="del">
          <ac:chgData name="Richard Chalk" userId="287f8aa4f4de1d19" providerId="LiveId" clId="{ADCD7CE9-DA5B-4B3E-9C30-37ED9E52CC01}" dt="2023-05-22T04:31:40.372" v="36" actId="478"/>
          <ac:spMkLst>
            <pc:docMk/>
            <pc:sldMk cId="0" sldId="299"/>
            <ac:spMk id="3" creationId="{521D2D56-30D7-4260-8CE7-D5BB398193FF}"/>
          </ac:spMkLst>
        </pc:spChg>
        <pc:spChg chg="mod">
          <ac:chgData name="Richard Chalk" userId="287f8aa4f4de1d19" providerId="LiveId" clId="{ADCD7CE9-DA5B-4B3E-9C30-37ED9E52CC01}" dt="2023-05-22T04:31:53.584" v="44" actId="5793"/>
          <ac:spMkLst>
            <pc:docMk/>
            <pc:sldMk cId="0" sldId="299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4:35:14.449" v="87" actId="478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ADCD7CE9-DA5B-4B3E-9C30-37ED9E52CC01}" dt="2023-05-22T04:31:41.442" v="37" actId="478"/>
          <ac:spMkLst>
            <pc:docMk/>
            <pc:sldMk cId="0" sldId="299"/>
            <ac:spMk id="10" creationId="{C239DA78-E37A-D25E-DB39-F2BE33A3FAEB}"/>
          </ac:spMkLst>
        </pc:spChg>
        <pc:spChg chg="del">
          <ac:chgData name="Richard Chalk" userId="287f8aa4f4de1d19" providerId="LiveId" clId="{ADCD7CE9-DA5B-4B3E-9C30-37ED9E52CC01}" dt="2023-05-22T04:31:42.258" v="38" actId="478"/>
          <ac:spMkLst>
            <pc:docMk/>
            <pc:sldMk cId="0" sldId="299"/>
            <ac:spMk id="11" creationId="{0CEC7D0C-2714-CE41-FDA9-EA2274999D89}"/>
          </ac:spMkLst>
        </pc:spChg>
        <pc:spChg chg="add mod">
          <ac:chgData name="Richard Chalk" userId="287f8aa4f4de1d19" providerId="LiveId" clId="{ADCD7CE9-DA5B-4B3E-9C30-37ED9E52CC01}" dt="2023-05-22T07:46:42.439" v="1240" actId="208"/>
          <ac:spMkLst>
            <pc:docMk/>
            <pc:sldMk cId="0" sldId="299"/>
            <ac:spMk id="14" creationId="{8B3AB1EE-AC58-829A-A00C-D88D9F0C2DCE}"/>
          </ac:spMkLst>
        </pc:spChg>
        <pc:spChg chg="add mod">
          <ac:chgData name="Richard Chalk" userId="287f8aa4f4de1d19" providerId="LiveId" clId="{ADCD7CE9-DA5B-4B3E-9C30-37ED9E52CC01}" dt="2023-05-22T07:46:55.877" v="1289" actId="1037"/>
          <ac:spMkLst>
            <pc:docMk/>
            <pc:sldMk cId="0" sldId="299"/>
            <ac:spMk id="15" creationId="{713CCC61-C25F-94C5-1822-E7D60F10ED6D}"/>
          </ac:spMkLst>
        </pc:spChg>
        <pc:spChg chg="add mod">
          <ac:chgData name="Richard Chalk" userId="287f8aa4f4de1d19" providerId="LiveId" clId="{ADCD7CE9-DA5B-4B3E-9C30-37ED9E52CC01}" dt="2023-05-22T07:47:31.569" v="1325" actId="207"/>
          <ac:spMkLst>
            <pc:docMk/>
            <pc:sldMk cId="0" sldId="299"/>
            <ac:spMk id="16" creationId="{6D984071-9FB7-E85F-A4E7-9E15C8B1AFC6}"/>
          </ac:spMkLst>
        </pc:spChg>
        <pc:spChg chg="add mod">
          <ac:chgData name="Richard Chalk" userId="287f8aa4f4de1d19" providerId="LiveId" clId="{ADCD7CE9-DA5B-4B3E-9C30-37ED9E52CC01}" dt="2023-05-22T07:47:55.418" v="1404" actId="103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ADCD7CE9-DA5B-4B3E-9C30-37ED9E52CC01}" dt="2023-05-22T07:46:16.715" v="1205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35:14.449" v="87" actId="478"/>
          <ac:picMkLst>
            <pc:docMk/>
            <pc:sldMk cId="0" sldId="299"/>
            <ac:picMk id="7" creationId="{892E2D91-CBE4-18FF-387E-D5A8B0FAE488}"/>
          </ac:picMkLst>
        </pc:picChg>
        <pc:picChg chg="del">
          <ac:chgData name="Richard Chalk" userId="287f8aa4f4de1d19" providerId="LiveId" clId="{ADCD7CE9-DA5B-4B3E-9C30-37ED9E52CC01}" dt="2023-05-22T04:36:17.179" v="88" actId="478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ADCD7CE9-DA5B-4B3E-9C30-37ED9E52CC01}" dt="2023-05-22T04:36:20.490" v="90" actId="1076"/>
          <ac:picMkLst>
            <pc:docMk/>
            <pc:sldMk cId="0" sldId="299"/>
            <ac:picMk id="12" creationId="{F0F17147-809E-F720-9C5F-A24B65786008}"/>
          </ac:picMkLst>
        </pc:picChg>
        <pc:picChg chg="add mod">
          <ac:chgData name="Richard Chalk" userId="287f8aa4f4de1d19" providerId="LiveId" clId="{ADCD7CE9-DA5B-4B3E-9C30-37ED9E52CC01}" dt="2023-05-22T07:46:22.411" v="1237" actId="1035"/>
          <ac:picMkLst>
            <pc:docMk/>
            <pc:sldMk cId="0" sldId="299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6" creationId="{EC151964-B977-1905-6B58-B90E41139DFC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8" creationId="{8DE6F509-06B2-B7E1-AB1F-31A7E100ABB8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0" creationId="{71231735-FD88-5620-9A5F-1060ED0AC67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2" creationId="{5AF98B33-298F-CD63-A93B-0C5C7B989387}"/>
          </ac:picMkLst>
        </pc:picChg>
      </pc:sldChg>
      <pc:sldChg chg="addSp delSp modSp mod modNotesTx">
        <pc:chgData name="Richard Chalk" userId="287f8aa4f4de1d19" providerId="LiveId" clId="{ADCD7CE9-DA5B-4B3E-9C30-37ED9E52CC01}" dt="2023-05-22T08:11:09.602" v="1945" actId="20577"/>
        <pc:sldMkLst>
          <pc:docMk/>
          <pc:sldMk cId="0" sldId="302"/>
        </pc:sldMkLst>
        <pc:spChg chg="mod">
          <ac:chgData name="Richard Chalk" userId="287f8aa4f4de1d19" providerId="LiveId" clId="{ADCD7CE9-DA5B-4B3E-9C30-37ED9E52CC01}" dt="2023-05-22T05:21:53.487" v="508" actId="6549"/>
          <ac:spMkLst>
            <pc:docMk/>
            <pc:sldMk cId="0" sldId="302"/>
            <ac:spMk id="2" creationId="{7BDA04FC-2DCA-AFE5-773D-BCB05A8405A5}"/>
          </ac:spMkLst>
        </pc:spChg>
        <pc:spChg chg="del">
          <ac:chgData name="Richard Chalk" userId="287f8aa4f4de1d19" providerId="LiveId" clId="{ADCD7CE9-DA5B-4B3E-9C30-37ED9E52CC01}" dt="2023-05-22T05:11:42.190" v="338" actId="478"/>
          <ac:spMkLst>
            <pc:docMk/>
            <pc:sldMk cId="0" sldId="302"/>
            <ac:spMk id="4" creationId="{2C1C04F3-8720-DB22-74EB-64BD0D4A3C57}"/>
          </ac:spMkLst>
        </pc:spChg>
        <pc:spChg chg="mod">
          <ac:chgData name="Richard Chalk" userId="287f8aa4f4de1d19" providerId="LiveId" clId="{ADCD7CE9-DA5B-4B3E-9C30-37ED9E52CC01}" dt="2023-05-22T08:11:09.602" v="1945" actId="20577"/>
          <ac:spMkLst>
            <pc:docMk/>
            <pc:sldMk cId="0" sldId="302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11:44.833" v="340" actId="478"/>
          <ac:spMkLst>
            <pc:docMk/>
            <pc:sldMk cId="0" sldId="302"/>
            <ac:spMk id="6" creationId="{CDD70138-FC68-4479-0FF8-A224813BA5E1}"/>
          </ac:spMkLst>
        </pc:spChg>
        <pc:spChg chg="del">
          <ac:chgData name="Richard Chalk" userId="287f8aa4f4de1d19" providerId="LiveId" clId="{ADCD7CE9-DA5B-4B3E-9C30-37ED9E52CC01}" dt="2023-05-22T05:11:45.624" v="341" actId="478"/>
          <ac:spMkLst>
            <pc:docMk/>
            <pc:sldMk cId="0" sldId="302"/>
            <ac:spMk id="7" creationId="{371920A2-7E9B-5179-D4AB-6593238AFA5F}"/>
          </ac:spMkLst>
        </pc:spChg>
        <pc:spChg chg="add mod">
          <ac:chgData name="Richard Chalk" userId="287f8aa4f4de1d19" providerId="LiveId" clId="{ADCD7CE9-DA5B-4B3E-9C30-37ED9E52CC01}" dt="2023-05-22T05:17:11.032" v="465" actId="1036"/>
          <ac:spMkLst>
            <pc:docMk/>
            <pc:sldMk cId="0" sldId="302"/>
            <ac:spMk id="8" creationId="{45932A0C-70D4-B9F0-C5F1-F9D2E650BA0E}"/>
          </ac:spMkLst>
        </pc:spChg>
        <pc:spChg chg="add mod ord">
          <ac:chgData name="Richard Chalk" userId="287f8aa4f4de1d19" providerId="LiveId" clId="{ADCD7CE9-DA5B-4B3E-9C30-37ED9E52CC01}" dt="2023-05-22T05:17:17.777" v="466" actId="14100"/>
          <ac:spMkLst>
            <pc:docMk/>
            <pc:sldMk cId="0" sldId="302"/>
            <ac:spMk id="10" creationId="{1A0BD876-1337-02CB-95F7-F993EC7B538A}"/>
          </ac:spMkLst>
        </pc:sp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11" creationId="{CC0C4025-545B-93E1-3732-F2ACD24A0ABB}"/>
          </ac:picMkLst>
        </pc:picChg>
        <pc:picChg chg="add del mod">
          <ac:chgData name="Richard Chalk" userId="287f8aa4f4de1d19" providerId="LiveId" clId="{ADCD7CE9-DA5B-4B3E-9C30-37ED9E52CC01}" dt="2023-05-22T05:21:18.910" v="495"/>
          <ac:picMkLst>
            <pc:docMk/>
            <pc:sldMk cId="0" sldId="302"/>
            <ac:picMk id="12" creationId="{3EFB028E-50C2-DACC-A6EA-711D0C2B5889}"/>
          </ac:picMkLst>
        </pc:picChg>
        <pc:picChg chg="del">
          <ac:chgData name="Richard Chalk" userId="287f8aa4f4de1d19" providerId="LiveId" clId="{ADCD7CE9-DA5B-4B3E-9C30-37ED9E52CC01}" dt="2023-05-22T05:18:09.129" v="471" actId="478"/>
          <ac:picMkLst>
            <pc:docMk/>
            <pc:sldMk cId="0" sldId="302"/>
            <ac:picMk id="2050" creationId="{235E4008-F5B9-485D-E75F-A61835C43397}"/>
          </ac:picMkLst>
        </pc:pic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2054" creationId="{7FF8BBB5-F37A-A1CA-3F93-0F1AF380CBC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3074" creationId="{DFE2E593-52B8-83E5-E5B3-40DB4D5ABCDE}"/>
          </ac:picMkLst>
        </pc:picChg>
        <pc:picChg chg="add del mod">
          <ac:chgData name="Richard Chalk" userId="287f8aa4f4de1d19" providerId="LiveId" clId="{ADCD7CE9-DA5B-4B3E-9C30-37ED9E52CC01}" dt="2023-05-22T05:21:28.574" v="500" actId="478"/>
          <ac:picMkLst>
            <pc:docMk/>
            <pc:sldMk cId="0" sldId="302"/>
            <ac:picMk id="3076" creationId="{B96052DA-C389-8B9B-F135-71AFF9043985}"/>
          </ac:picMkLst>
        </pc:pic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0" sldId="304"/>
        </pc:sldMkLst>
      </pc:sldChg>
      <pc:sldChg chg="modSp mod">
        <pc:chgData name="Richard Chalk" userId="287f8aa4f4de1d19" providerId="LiveId" clId="{ADCD7CE9-DA5B-4B3E-9C30-37ED9E52CC01}" dt="2023-05-22T04:29:08.760" v="24" actId="20577"/>
        <pc:sldMkLst>
          <pc:docMk/>
          <pc:sldMk cId="3213385662" sldId="309"/>
        </pc:sldMkLst>
        <pc:spChg chg="mod">
          <ac:chgData name="Richard Chalk" userId="287f8aa4f4de1d19" providerId="LiveId" clId="{ADCD7CE9-DA5B-4B3E-9C30-37ED9E52CC01}" dt="2023-05-22T04:29:08.760" v="2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mod ord">
        <pc:chgData name="Richard Chalk" userId="287f8aa4f4de1d19" providerId="LiveId" clId="{ADCD7CE9-DA5B-4B3E-9C30-37ED9E52CC01}" dt="2023-05-22T04:30:39.872" v="33"/>
        <pc:sldMkLst>
          <pc:docMk/>
          <pc:sldMk cId="2116107592" sldId="310"/>
        </pc:sldMkLst>
        <pc:spChg chg="mod">
          <ac:chgData name="Richard Chalk" userId="287f8aa4f4de1d19" providerId="LiveId" clId="{ADCD7CE9-DA5B-4B3E-9C30-37ED9E52CC01}" dt="2023-05-22T04:29:13.211" v="31" actId="20577"/>
          <ac:spMkLst>
            <pc:docMk/>
            <pc:sldMk cId="2116107592" sldId="310"/>
            <ac:spMk id="118" creationId="{00000000-0000-0000-0000-000000000000}"/>
          </ac:spMkLst>
        </pc:sp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239375013" sldId="311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3713879004" sldId="312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976385336" sldId="313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166244466" sldId="314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25677320" sldId="315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94146352" sldId="316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794907855" sldId="317"/>
        </pc:sldMkLst>
      </pc:sldChg>
      <pc:sldChg chg="addSp delSp modSp add mod modNotesTx">
        <pc:chgData name="Richard Chalk" userId="287f8aa4f4de1d19" providerId="LiveId" clId="{ADCD7CE9-DA5B-4B3E-9C30-37ED9E52CC01}" dt="2023-05-22T08:08:47.004" v="1790" actId="1035"/>
        <pc:sldMkLst>
          <pc:docMk/>
          <pc:sldMk cId="3415542239" sldId="318"/>
        </pc:sldMkLst>
        <pc:spChg chg="add del">
          <ac:chgData name="Richard Chalk" userId="287f8aa4f4de1d19" providerId="LiveId" clId="{ADCD7CE9-DA5B-4B3E-9C30-37ED9E52CC01}" dt="2023-05-22T04:41:29.300" v="143" actId="478"/>
          <ac:spMkLst>
            <pc:docMk/>
            <pc:sldMk cId="3415542239" sldId="318"/>
            <ac:spMk id="3" creationId="{A3870E98-1DFC-2A83-6C43-C0B8E0D5236B}"/>
          </ac:spMkLst>
        </pc:spChg>
        <pc:spChg chg="mod">
          <ac:chgData name="Richard Chalk" userId="287f8aa4f4de1d19" providerId="LiveId" clId="{ADCD7CE9-DA5B-4B3E-9C30-37ED9E52CC01}" dt="2023-05-22T04:40:24.152" v="126" actId="6549"/>
          <ac:spMkLst>
            <pc:docMk/>
            <pc:sldMk cId="3415542239" sldId="318"/>
            <ac:spMk id="4" creationId="{4771B46A-233B-C554-9461-6E930E187917}"/>
          </ac:spMkLst>
        </pc:spChg>
        <pc:spChg chg="add mod">
          <ac:chgData name="Richard Chalk" userId="287f8aa4f4de1d19" providerId="LiveId" clId="{ADCD7CE9-DA5B-4B3E-9C30-37ED9E52CC01}" dt="2023-05-22T04:42:29.982" v="156" actId="14100"/>
          <ac:spMkLst>
            <pc:docMk/>
            <pc:sldMk cId="3415542239" sldId="318"/>
            <ac:spMk id="8" creationId="{EB8A9AC1-C9FB-2BED-E83E-3C1A97C16E85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1" creationId="{12B4A003-D627-65E7-040B-FF68111D806C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4" creationId="{EF7FBEF7-C5B1-008B-C56B-C5B7434D791E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5" creationId="{98FF10F3-BDA0-C59E-BA8A-63B20E99C2E9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6" creationId="{AD28B8D2-D3AE-2225-64AA-027F4942E239}"/>
          </ac:spMkLst>
        </pc:spChg>
        <pc:spChg chg="mod">
          <ac:chgData name="Richard Chalk" userId="287f8aa4f4de1d19" providerId="LiveId" clId="{ADCD7CE9-DA5B-4B3E-9C30-37ED9E52CC01}" dt="2023-05-22T07:48:48.390" v="1409" actId="207"/>
          <ac:spMkLst>
            <pc:docMk/>
            <pc:sldMk cId="3415542239" sldId="318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4:46:39.539" v="226" actId="1035"/>
          <ac:picMkLst>
            <pc:docMk/>
            <pc:sldMk cId="3415542239" sldId="318"/>
            <ac:picMk id="9" creationId="{DE3BA6F0-D616-0DB2-BE14-C0D8DC1AE4CB}"/>
          </ac:picMkLst>
        </pc:picChg>
        <pc:picChg chg="add mod">
          <ac:chgData name="Richard Chalk" userId="287f8aa4f4de1d19" providerId="LiveId" clId="{ADCD7CE9-DA5B-4B3E-9C30-37ED9E52CC01}" dt="2023-05-22T08:08:47.004" v="1790" actId="1035"/>
          <ac:picMkLst>
            <pc:docMk/>
            <pc:sldMk cId="3415542239" sldId="318"/>
            <ac:picMk id="10" creationId="{30BEEBE4-9A4C-89BB-58D5-4AF53ACD56CD}"/>
          </ac:picMkLst>
        </pc:picChg>
        <pc:picChg chg="del">
          <ac:chgData name="Richard Chalk" userId="287f8aa4f4de1d19" providerId="LiveId" clId="{ADCD7CE9-DA5B-4B3E-9C30-37ED9E52CC01}" dt="2023-05-22T04:43:10.389" v="160" actId="478"/>
          <ac:picMkLst>
            <pc:docMk/>
            <pc:sldMk cId="3415542239" sldId="318"/>
            <ac:picMk id="12" creationId="{F0F17147-809E-F720-9C5F-A24B65786008}"/>
          </ac:picMkLst>
        </pc:picChg>
        <pc:picChg chg="mod">
          <ac:chgData name="Richard Chalk" userId="287f8aa4f4de1d19" providerId="LiveId" clId="{ADCD7CE9-DA5B-4B3E-9C30-37ED9E52CC01}" dt="2023-05-22T04:42:41.050" v="158" actId="1076"/>
          <ac:picMkLst>
            <pc:docMk/>
            <pc:sldMk cId="3415542239" sldId="318"/>
            <ac:picMk id="13" creationId="{82083A09-37E3-6357-A891-7E1D92D9CA0B}"/>
          </ac:picMkLst>
        </pc:picChg>
        <pc:picChg chg="add del mod">
          <ac:chgData name="Richard Chalk" userId="287f8aa4f4de1d19" providerId="LiveId" clId="{ADCD7CE9-DA5B-4B3E-9C30-37ED9E52CC01}" dt="2023-05-22T04:43:39.197" v="170" actId="478"/>
          <ac:picMkLst>
            <pc:docMk/>
            <pc:sldMk cId="3415542239" sldId="318"/>
            <ac:picMk id="2050" creationId="{D9697D26-A522-AB82-DA1B-3EEC3E38CE58}"/>
          </ac:picMkLst>
        </pc:picChg>
        <pc:picChg chg="add mod">
          <ac:chgData name="Richard Chalk" userId="287f8aa4f4de1d19" providerId="LiveId" clId="{ADCD7CE9-DA5B-4B3E-9C30-37ED9E52CC01}" dt="2023-05-22T07:48:34.199" v="1405" actId="167"/>
          <ac:picMkLst>
            <pc:docMk/>
            <pc:sldMk cId="3415542239" sldId="318"/>
            <ac:picMk id="2052" creationId="{C5521AE3-30A5-5C65-EAB3-F49C795519B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4:52:28.148" v="321" actId="113"/>
        <pc:sldMkLst>
          <pc:docMk/>
          <pc:sldMk cId="2254389400" sldId="319"/>
        </pc:sldMkLst>
        <pc:spChg chg="add mod">
          <ac:chgData name="Richard Chalk" userId="287f8aa4f4de1d19" providerId="LiveId" clId="{ADCD7CE9-DA5B-4B3E-9C30-37ED9E52CC01}" dt="2023-05-22T04:51:23.773" v="257" actId="1076"/>
          <ac:spMkLst>
            <pc:docMk/>
            <pc:sldMk cId="2254389400" sldId="319"/>
            <ac:spMk id="3" creationId="{9A390A50-C5BE-9137-B1C4-C1675BE35698}"/>
          </ac:spMkLst>
        </pc:spChg>
        <pc:spChg chg="add mod">
          <ac:chgData name="Richard Chalk" userId="287f8aa4f4de1d19" providerId="LiveId" clId="{ADCD7CE9-DA5B-4B3E-9C30-37ED9E52CC01}" dt="2023-05-22T04:52:19.309" v="320" actId="1035"/>
          <ac:spMkLst>
            <pc:docMk/>
            <pc:sldMk cId="2254389400" sldId="319"/>
            <ac:spMk id="7" creationId="{62B9D5DF-F1E1-15CE-041B-4C8D0F02E7C7}"/>
          </ac:spMkLst>
        </pc:spChg>
        <pc:spChg chg="del">
          <ac:chgData name="Richard Chalk" userId="287f8aa4f4de1d19" providerId="LiveId" clId="{ADCD7CE9-DA5B-4B3E-9C30-37ED9E52CC01}" dt="2023-05-22T04:45:41.560" v="195" actId="478"/>
          <ac:spMkLst>
            <pc:docMk/>
            <pc:sldMk cId="2254389400" sldId="319"/>
            <ac:spMk id="8" creationId="{EB8A9AC1-C9FB-2BED-E83E-3C1A97C16E85}"/>
          </ac:spMkLst>
        </pc:spChg>
        <pc:spChg chg="mod">
          <ac:chgData name="Richard Chalk" userId="287f8aa4f4de1d19" providerId="LiveId" clId="{ADCD7CE9-DA5B-4B3E-9C30-37ED9E52CC01}" dt="2023-05-22T04:52:28.148" v="321" actId="113"/>
          <ac:spMkLst>
            <pc:docMk/>
            <pc:sldMk cId="2254389400" sldId="31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45:43.410" v="196" actId="478"/>
          <ac:picMkLst>
            <pc:docMk/>
            <pc:sldMk cId="2254389400" sldId="319"/>
            <ac:picMk id="9" creationId="{DE3BA6F0-D616-0DB2-BE14-C0D8DC1AE4CB}"/>
          </ac:picMkLst>
        </pc:picChg>
        <pc:picChg chg="del">
          <ac:chgData name="Richard Chalk" userId="287f8aa4f4de1d19" providerId="LiveId" clId="{ADCD7CE9-DA5B-4B3E-9C30-37ED9E52CC01}" dt="2023-05-22T04:45:44.317" v="197" actId="478"/>
          <ac:picMkLst>
            <pc:docMk/>
            <pc:sldMk cId="2254389400" sldId="319"/>
            <ac:picMk id="10" creationId="{30BEEBE4-9A4C-89BB-58D5-4AF53ACD56CD}"/>
          </ac:picMkLst>
        </pc:picChg>
        <pc:picChg chg="add mod">
          <ac:chgData name="Richard Chalk" userId="287f8aa4f4de1d19" providerId="LiveId" clId="{ADCD7CE9-DA5B-4B3E-9C30-37ED9E52CC01}" dt="2023-05-22T04:52:19.309" v="320" actId="1035"/>
          <ac:picMkLst>
            <pc:docMk/>
            <pc:sldMk cId="2254389400" sldId="319"/>
            <ac:picMk id="11" creationId="{7C5EE0EC-1866-BED8-22D7-8B539E84ED2F}"/>
          </ac:picMkLst>
        </pc:picChg>
        <pc:picChg chg="mod">
          <ac:chgData name="Richard Chalk" userId="287f8aa4f4de1d19" providerId="LiveId" clId="{ADCD7CE9-DA5B-4B3E-9C30-37ED9E52CC01}" dt="2023-05-22T04:51:26.706" v="258" actId="1076"/>
          <ac:picMkLst>
            <pc:docMk/>
            <pc:sldMk cId="2254389400" sldId="319"/>
            <ac:picMk id="13" creationId="{82083A09-37E3-6357-A891-7E1D92D9CA0B}"/>
          </ac:picMkLst>
        </pc:picChg>
      </pc:sldChg>
      <pc:sldChg chg="modSp add mod">
        <pc:chgData name="Richard Chalk" userId="287f8aa4f4de1d19" providerId="LiveId" clId="{ADCD7CE9-DA5B-4B3E-9C30-37ED9E52CC01}" dt="2023-05-22T04:53:00.692" v="325" actId="20577"/>
        <pc:sldMkLst>
          <pc:docMk/>
          <pc:sldMk cId="3403649139" sldId="320"/>
        </pc:sldMkLst>
        <pc:spChg chg="mod">
          <ac:chgData name="Richard Chalk" userId="287f8aa4f4de1d19" providerId="LiveId" clId="{ADCD7CE9-DA5B-4B3E-9C30-37ED9E52CC01}" dt="2023-05-22T04:53:00.692" v="325" actId="20577"/>
          <ac:spMkLst>
            <pc:docMk/>
            <pc:sldMk cId="3403649139" sldId="320"/>
            <ac:spMk id="118" creationId="{00000000-0000-0000-0000-000000000000}"/>
          </ac:spMkLst>
        </pc:spChg>
      </pc:sldChg>
      <pc:sldChg chg="new del">
        <pc:chgData name="Richard Chalk" userId="287f8aa4f4de1d19" providerId="LiveId" clId="{ADCD7CE9-DA5B-4B3E-9C30-37ED9E52CC01}" dt="2023-05-22T08:06:19.017" v="1746" actId="47"/>
        <pc:sldMkLst>
          <pc:docMk/>
          <pc:sldMk cId="1708747498" sldId="321"/>
        </pc:sldMkLst>
      </pc:sldChg>
      <pc:sldChg chg="addSp delSp add del mod">
        <pc:chgData name="Richard Chalk" userId="287f8aa4f4de1d19" providerId="LiveId" clId="{ADCD7CE9-DA5B-4B3E-9C30-37ED9E52CC01}" dt="2023-05-22T05:21:31.580" v="503"/>
        <pc:sldMkLst>
          <pc:docMk/>
          <pc:sldMk cId="1999850506" sldId="321"/>
        </pc:sldMkLst>
        <pc:spChg chg="add del">
          <ac:chgData name="Richard Chalk" userId="287f8aa4f4de1d19" providerId="LiveId" clId="{ADCD7CE9-DA5B-4B3E-9C30-37ED9E52CC01}" dt="2023-05-22T05:21:29.076" v="501" actId="478"/>
          <ac:spMkLst>
            <pc:docMk/>
            <pc:sldMk cId="1999850506" sldId="321"/>
            <ac:spMk id="8" creationId="{45932A0C-70D4-B9F0-C5F1-F9D2E650BA0E}"/>
          </ac:spMkLst>
        </pc:spChg>
        <pc:spChg chg="add del">
          <ac:chgData name="Richard Chalk" userId="287f8aa4f4de1d19" providerId="LiveId" clId="{ADCD7CE9-DA5B-4B3E-9C30-37ED9E52CC01}" dt="2023-05-22T05:21:29.896" v="502" actId="478"/>
          <ac:spMkLst>
            <pc:docMk/>
            <pc:sldMk cId="1999850506" sldId="321"/>
            <ac:spMk id="10" creationId="{1A0BD876-1337-02CB-95F7-F993EC7B538A}"/>
          </ac:spMkLst>
        </pc:spChg>
        <pc:picChg chg="add del">
          <ac:chgData name="Richard Chalk" userId="287f8aa4f4de1d19" providerId="LiveId" clId="{ADCD7CE9-DA5B-4B3E-9C30-37ED9E52CC01}" dt="2023-05-22T05:21:29.896" v="502" actId="478"/>
          <ac:picMkLst>
            <pc:docMk/>
            <pc:sldMk cId="1999850506" sldId="321"/>
            <ac:picMk id="11" creationId="{CC0C4025-545B-93E1-3732-F2ACD24A0ABB}"/>
          </ac:picMkLst>
        </pc:picChg>
        <pc:picChg chg="add del">
          <ac:chgData name="Richard Chalk" userId="287f8aa4f4de1d19" providerId="LiveId" clId="{ADCD7CE9-DA5B-4B3E-9C30-37ED9E52CC01}" dt="2023-05-22T05:21:29.076" v="501" actId="478"/>
          <ac:picMkLst>
            <pc:docMk/>
            <pc:sldMk cId="1999850506" sldId="321"/>
            <ac:picMk id="3074" creationId="{DFE2E593-52B8-83E5-E5B3-40DB4D5ABCDE}"/>
          </ac:picMkLst>
        </pc:picChg>
      </pc:sldChg>
      <pc:sldChg chg="addSp delSp modSp add mod">
        <pc:chgData name="Richard Chalk" userId="287f8aa4f4de1d19" providerId="LiveId" clId="{ADCD7CE9-DA5B-4B3E-9C30-37ED9E52CC01}" dt="2023-05-22T07:50:29.059" v="1433" actId="6549"/>
        <pc:sldMkLst>
          <pc:docMk/>
          <pc:sldMk cId="1641953116" sldId="322"/>
        </pc:sldMkLst>
        <pc:spChg chg="mod">
          <ac:chgData name="Richard Chalk" userId="287f8aa4f4de1d19" providerId="LiveId" clId="{ADCD7CE9-DA5B-4B3E-9C30-37ED9E52CC01}" dt="2023-05-22T05:25:57.340" v="565" actId="20577"/>
          <ac:spMkLst>
            <pc:docMk/>
            <pc:sldMk cId="1641953116" sldId="322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7:50:29.059" v="1433" actId="6549"/>
          <ac:spMkLst>
            <pc:docMk/>
            <pc:sldMk cId="1641953116" sldId="322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25:49.216" v="553" actId="1076"/>
          <ac:spMkLst>
            <pc:docMk/>
            <pc:sldMk cId="1641953116" sldId="322"/>
            <ac:spMk id="7" creationId="{EB8461F4-2EFC-F833-2EBB-116D40B414A6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8" creationId="{45932A0C-70D4-B9F0-C5F1-F9D2E650BA0E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10" creationId="{1A0BD876-1337-02CB-95F7-F993EC7B538A}"/>
          </ac:spMkLst>
        </pc:spChg>
        <pc:picChg chg="add mod">
          <ac:chgData name="Richard Chalk" userId="287f8aa4f4de1d19" providerId="LiveId" clId="{ADCD7CE9-DA5B-4B3E-9C30-37ED9E52CC01}" dt="2023-05-22T05:22:13.028" v="512" actId="1076"/>
          <ac:picMkLst>
            <pc:docMk/>
            <pc:sldMk cId="1641953116" sldId="322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25:21.605" v="547" actId="14100"/>
          <ac:picMkLst>
            <pc:docMk/>
            <pc:sldMk cId="1641953116" sldId="322"/>
            <ac:picMk id="4" creationId="{6DBA3B24-6B75-8227-D538-E524FB47C02F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11" creationId="{CC0C4025-545B-93E1-3732-F2ACD24A0ABB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3074" creationId="{DFE2E593-52B8-83E5-E5B3-40DB4D5ABCDE}"/>
          </ac:picMkLst>
        </pc:picChg>
        <pc:picChg chg="del">
          <ac:chgData name="Richard Chalk" userId="287f8aa4f4de1d19" providerId="LiveId" clId="{ADCD7CE9-DA5B-4B3E-9C30-37ED9E52CC01}" dt="2023-05-22T05:22:09.089" v="510" actId="478"/>
          <ac:picMkLst>
            <pc:docMk/>
            <pc:sldMk cId="1641953116" sldId="322"/>
            <ac:picMk id="3076" creationId="{B96052DA-C389-8B9B-F135-71AFF9043985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5:43:04.733" v="1081"/>
        <pc:sldMkLst>
          <pc:docMk/>
          <pc:sldMk cId="2206031008" sldId="323"/>
        </pc:sldMkLst>
        <pc:spChg chg="mod">
          <ac:chgData name="Richard Chalk" userId="287f8aa4f4de1d19" providerId="LiveId" clId="{ADCD7CE9-DA5B-4B3E-9C30-37ED9E52CC01}" dt="2023-05-22T05:40:55.638" v="985" actId="20577"/>
          <ac:spMkLst>
            <pc:docMk/>
            <pc:sldMk cId="2206031008" sldId="323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1:38.169" v="1043" actId="14100"/>
          <ac:spMkLst>
            <pc:docMk/>
            <pc:sldMk cId="2206031008" sldId="323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29:33.866" v="592" actId="478"/>
          <ac:spMkLst>
            <pc:docMk/>
            <pc:sldMk cId="2206031008" sldId="323"/>
            <ac:spMk id="7" creationId="{EB8461F4-2EFC-F833-2EBB-116D40B414A6}"/>
          </ac:spMkLst>
        </pc:spChg>
        <pc:spChg chg="add mod">
          <ac:chgData name="Richard Chalk" userId="287f8aa4f4de1d19" providerId="LiveId" clId="{ADCD7CE9-DA5B-4B3E-9C30-37ED9E52CC01}" dt="2023-05-22T05:42:16.300" v="1074" actId="14100"/>
          <ac:spMkLst>
            <pc:docMk/>
            <pc:sldMk cId="2206031008" sldId="323"/>
            <ac:spMk id="8" creationId="{9027D37A-CFCB-002C-0829-FADEBDC3F3BD}"/>
          </ac:spMkLst>
        </pc:spChg>
        <pc:spChg chg="add del mod">
          <ac:chgData name="Richard Chalk" userId="287f8aa4f4de1d19" providerId="LiveId" clId="{ADCD7CE9-DA5B-4B3E-9C30-37ED9E52CC01}" dt="2023-05-22T05:41:40.906" v="1044" actId="478"/>
          <ac:spMkLst>
            <pc:docMk/>
            <pc:sldMk cId="2206031008" sldId="323"/>
            <ac:spMk id="9" creationId="{74B7A6E4-9966-DB82-754E-9985C8D809AF}"/>
          </ac:spMkLst>
        </pc:spChg>
        <pc:picChg chg="del mod">
          <ac:chgData name="Richard Chalk" userId="287f8aa4f4de1d19" providerId="LiveId" clId="{ADCD7CE9-DA5B-4B3E-9C30-37ED9E52CC01}" dt="2023-05-22T05:29:27.779" v="589" actId="478"/>
          <ac:picMkLst>
            <pc:docMk/>
            <pc:sldMk cId="2206031008" sldId="323"/>
            <ac:picMk id="4" creationId="{6DBA3B24-6B75-8227-D538-E524FB47C02F}"/>
          </ac:picMkLst>
        </pc:picChg>
        <pc:picChg chg="add del mod">
          <ac:chgData name="Richard Chalk" userId="287f8aa4f4de1d19" providerId="LiveId" clId="{ADCD7CE9-DA5B-4B3E-9C30-37ED9E52CC01}" dt="2023-05-22T05:41:40.906" v="1044" actId="478"/>
          <ac:picMkLst>
            <pc:docMk/>
            <pc:sldMk cId="2206031008" sldId="323"/>
            <ac:picMk id="5122" creationId="{4C689AD0-E194-14C5-35A0-498500A8EF49}"/>
          </ac:picMkLst>
        </pc:picChg>
        <pc:picChg chg="add mod">
          <ac:chgData name="Richard Chalk" userId="287f8aa4f4de1d19" providerId="LiveId" clId="{ADCD7CE9-DA5B-4B3E-9C30-37ED9E52CC01}" dt="2023-05-22T05:42:48.767" v="1079" actId="167"/>
          <ac:picMkLst>
            <pc:docMk/>
            <pc:sldMk cId="2206031008" sldId="323"/>
            <ac:picMk id="5124" creationId="{94B64F0F-ACC2-1FC9-7956-DDD48ADBFDD6}"/>
          </ac:picMkLst>
        </pc:picChg>
        <pc:picChg chg="add del">
          <ac:chgData name="Richard Chalk" userId="287f8aa4f4de1d19" providerId="LiveId" clId="{ADCD7CE9-DA5B-4B3E-9C30-37ED9E52CC01}" dt="2023-05-22T05:43:04.733" v="1081"/>
          <ac:picMkLst>
            <pc:docMk/>
            <pc:sldMk cId="2206031008" sldId="323"/>
            <ac:picMk id="5126" creationId="{D4245DB3-49D5-DD53-F3A1-353C176B91A2}"/>
          </ac:picMkLst>
        </pc:picChg>
      </pc:sldChg>
      <pc:sldChg chg="delSp modSp add mod ord modNotesTx">
        <pc:chgData name="Richard Chalk" userId="287f8aa4f4de1d19" providerId="LiveId" clId="{ADCD7CE9-DA5B-4B3E-9C30-37ED9E52CC01}" dt="2023-05-22T05:42:08.202" v="1072" actId="20577"/>
        <pc:sldMkLst>
          <pc:docMk/>
          <pc:sldMk cId="3038433100" sldId="324"/>
        </pc:sldMkLst>
        <pc:spChg chg="mod">
          <ac:chgData name="Richard Chalk" userId="287f8aa4f4de1d19" providerId="LiveId" clId="{ADCD7CE9-DA5B-4B3E-9C30-37ED9E52CC01}" dt="2023-05-22T05:38:46.150" v="933" actId="20577"/>
          <ac:spMkLst>
            <pc:docMk/>
            <pc:sldMk cId="3038433100" sldId="324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39:32.767" v="961" actId="20577"/>
          <ac:spMkLst>
            <pc:docMk/>
            <pc:sldMk cId="3038433100" sldId="324"/>
            <ac:spMk id="5" creationId="{D3D2D105-7337-014E-A529-88382FFF1E67}"/>
          </ac:spMkLst>
        </pc:spChg>
        <pc:spChg chg="mod">
          <ac:chgData name="Richard Chalk" userId="287f8aa4f4de1d19" providerId="LiveId" clId="{ADCD7CE9-DA5B-4B3E-9C30-37ED9E52CC01}" dt="2023-05-22T05:40:25.500" v="978" actId="20577"/>
          <ac:spMkLst>
            <pc:docMk/>
            <pc:sldMk cId="3038433100" sldId="324"/>
            <ac:spMk id="8" creationId="{9027D37A-CFCB-002C-0829-FADEBDC3F3BD}"/>
          </ac:spMkLst>
        </pc:spChg>
        <pc:spChg chg="del">
          <ac:chgData name="Richard Chalk" userId="287f8aa4f4de1d19" providerId="LiveId" clId="{ADCD7CE9-DA5B-4B3E-9C30-37ED9E52CC01}" dt="2023-05-22T05:35:50.523" v="868" actId="478"/>
          <ac:spMkLst>
            <pc:docMk/>
            <pc:sldMk cId="3038433100" sldId="324"/>
            <ac:spMk id="9" creationId="{74B7A6E4-9966-DB82-754E-9985C8D809AF}"/>
          </ac:spMkLst>
        </pc:spChg>
        <pc:picChg chg="del">
          <ac:chgData name="Richard Chalk" userId="287f8aa4f4de1d19" providerId="LiveId" clId="{ADCD7CE9-DA5B-4B3E-9C30-37ED9E52CC01}" dt="2023-05-22T05:35:50.523" v="868" actId="478"/>
          <ac:picMkLst>
            <pc:docMk/>
            <pc:sldMk cId="3038433100" sldId="324"/>
            <ac:picMk id="5122" creationId="{4C689AD0-E194-14C5-35A0-498500A8EF4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8:10:03.983" v="1907" actId="20577"/>
        <pc:sldMkLst>
          <pc:docMk/>
          <pc:sldMk cId="3029127798" sldId="325"/>
        </pc:sldMkLst>
        <pc:spChg chg="mod">
          <ac:chgData name="Richard Chalk" userId="287f8aa4f4de1d19" providerId="LiveId" clId="{ADCD7CE9-DA5B-4B3E-9C30-37ED9E52CC01}" dt="2023-05-22T05:43:10.887" v="1089" actId="20577"/>
          <ac:spMkLst>
            <pc:docMk/>
            <pc:sldMk cId="3029127798" sldId="325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4:01.690" v="1095" actId="14100"/>
          <ac:spMkLst>
            <pc:docMk/>
            <pc:sldMk cId="3029127798" sldId="325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46:19.110" v="1128" actId="1038"/>
          <ac:spMkLst>
            <pc:docMk/>
            <pc:sldMk cId="3029127798" sldId="325"/>
            <ac:spMk id="6" creationId="{B923948B-ADFA-557B-8C7C-E77035D47AB4}"/>
          </ac:spMkLst>
        </pc:spChg>
        <pc:spChg chg="del">
          <ac:chgData name="Richard Chalk" userId="287f8aa4f4de1d19" providerId="LiveId" clId="{ADCD7CE9-DA5B-4B3E-9C30-37ED9E52CC01}" dt="2023-05-22T05:43:20.836" v="1093" actId="478"/>
          <ac:spMkLst>
            <pc:docMk/>
            <pc:sldMk cId="3029127798" sldId="325"/>
            <ac:spMk id="8" creationId="{9027D37A-CFCB-002C-0829-FADEBDC3F3BD}"/>
          </ac:spMkLst>
        </pc:spChg>
        <pc:spChg chg="add mod">
          <ac:chgData name="Richard Chalk" userId="287f8aa4f4de1d19" providerId="LiveId" clId="{ADCD7CE9-DA5B-4B3E-9C30-37ED9E52CC01}" dt="2023-05-22T05:48:01.174" v="1159" actId="20577"/>
          <ac:spMkLst>
            <pc:docMk/>
            <pc:sldMk cId="3029127798" sldId="325"/>
            <ac:spMk id="9" creationId="{90F8997C-64D6-DC14-33B7-E8AF280C37A8}"/>
          </ac:spMkLst>
        </pc:spChg>
        <pc:picChg chg="del">
          <ac:chgData name="Richard Chalk" userId="287f8aa4f4de1d19" providerId="LiveId" clId="{ADCD7CE9-DA5B-4B3E-9C30-37ED9E52CC01}" dt="2023-05-22T05:48:34.636" v="1162" actId="478"/>
          <ac:picMkLst>
            <pc:docMk/>
            <pc:sldMk cId="3029127798" sldId="325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46:34.126" v="1130" actId="14100"/>
          <ac:picMkLst>
            <pc:docMk/>
            <pc:sldMk cId="3029127798" sldId="325"/>
            <ac:picMk id="7" creationId="{0922E534-9A6D-DB6A-3CEC-FBC42F9A103F}"/>
          </ac:picMkLst>
        </pc:picChg>
        <pc:picChg chg="add mod">
          <ac:chgData name="Richard Chalk" userId="287f8aa4f4de1d19" providerId="LiveId" clId="{ADCD7CE9-DA5B-4B3E-9C30-37ED9E52CC01}" dt="2023-05-22T05:48:37.666" v="1163" actId="1076"/>
          <ac:picMkLst>
            <pc:docMk/>
            <pc:sldMk cId="3029127798" sldId="325"/>
            <ac:picMk id="10" creationId="{8B5C2025-027A-AFC8-1002-E9C4D47990F3}"/>
          </ac:picMkLst>
        </pc:picChg>
        <pc:picChg chg="del">
          <ac:chgData name="Richard Chalk" userId="287f8aa4f4de1d19" providerId="LiveId" clId="{ADCD7CE9-DA5B-4B3E-9C30-37ED9E52CC01}" dt="2023-05-22T05:43:16.408" v="1092" actId="478"/>
          <ac:picMkLst>
            <pc:docMk/>
            <pc:sldMk cId="3029127798" sldId="325"/>
            <ac:picMk id="5124" creationId="{94B64F0F-ACC2-1FC9-7956-DDD48ADBFDD6}"/>
          </ac:picMkLst>
        </pc:picChg>
      </pc:sldChg>
      <pc:sldChg chg="modSp add mod">
        <pc:chgData name="Richard Chalk" userId="287f8aa4f4de1d19" providerId="LiveId" clId="{ADCD7CE9-DA5B-4B3E-9C30-37ED9E52CC01}" dt="2023-05-22T07:51:41.532" v="1450" actId="20577"/>
        <pc:sldMkLst>
          <pc:docMk/>
          <pc:sldMk cId="375093022" sldId="326"/>
        </pc:sldMkLst>
        <pc:spChg chg="mod">
          <ac:chgData name="Richard Chalk" userId="287f8aa4f4de1d19" providerId="LiveId" clId="{ADCD7CE9-DA5B-4B3E-9C30-37ED9E52CC01}" dt="2023-05-22T07:51:41.532" v="1450" actId="20577"/>
          <ac:spMkLst>
            <pc:docMk/>
            <pc:sldMk cId="375093022" sldId="326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01:10.229" v="1683" actId="20577"/>
        <pc:sldMkLst>
          <pc:docMk/>
          <pc:sldMk cId="1284636669" sldId="327"/>
        </pc:sldMkLst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3" creationId="{9A390A50-C5BE-9137-B1C4-C1675BE35698}"/>
          </ac:spMkLst>
        </pc:spChg>
        <pc:spChg chg="mod">
          <ac:chgData name="Richard Chalk" userId="287f8aa4f4de1d19" providerId="LiveId" clId="{ADCD7CE9-DA5B-4B3E-9C30-37ED9E52CC01}" dt="2023-05-22T07:54:27.823" v="1481" actId="20577"/>
          <ac:spMkLst>
            <pc:docMk/>
            <pc:sldMk cId="1284636669" sldId="327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7" creationId="{62B9D5DF-F1E1-15CE-041B-4C8D0F02E7C7}"/>
          </ac:spMkLst>
        </pc:spChg>
        <pc:spChg chg="add mod">
          <ac:chgData name="Richard Chalk" userId="287f8aa4f4de1d19" providerId="LiveId" clId="{ADCD7CE9-DA5B-4B3E-9C30-37ED9E52CC01}" dt="2023-05-22T08:00:19.079" v="1636" actId="1076"/>
          <ac:spMkLst>
            <pc:docMk/>
            <pc:sldMk cId="1284636669" sldId="327"/>
            <ac:spMk id="9" creationId="{EA66843E-B7F2-8A8A-EF99-956A84063A77}"/>
          </ac:spMkLst>
        </pc:spChg>
        <pc:spChg chg="mod">
          <ac:chgData name="Richard Chalk" userId="287f8aa4f4de1d19" providerId="LiveId" clId="{ADCD7CE9-DA5B-4B3E-9C30-37ED9E52CC01}" dt="2023-05-22T07:58:58.383" v="1580" actId="207"/>
          <ac:spMkLst>
            <pc:docMk/>
            <pc:sldMk cId="1284636669" sldId="327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7:58:11.456" v="1569" actId="1076"/>
          <ac:picMkLst>
            <pc:docMk/>
            <pc:sldMk cId="1284636669" sldId="327"/>
            <ac:picMk id="2" creationId="{A0D5F18F-C257-99D8-C76C-88B5A2F471F3}"/>
          </ac:picMkLst>
        </pc:picChg>
        <pc:picChg chg="add mod">
          <ac:chgData name="Richard Chalk" userId="287f8aa4f4de1d19" providerId="LiveId" clId="{ADCD7CE9-DA5B-4B3E-9C30-37ED9E52CC01}" dt="2023-05-22T07:58:05.933" v="1566" actId="1076"/>
          <ac:picMkLst>
            <pc:docMk/>
            <pc:sldMk cId="1284636669" sldId="327"/>
            <ac:picMk id="8" creationId="{94BB2EC7-EF20-0F68-A094-E8FB51100401}"/>
          </ac:picMkLst>
        </pc:picChg>
        <pc:picChg chg="add mod">
          <ac:chgData name="Richard Chalk" userId="287f8aa4f4de1d19" providerId="LiveId" clId="{ADCD7CE9-DA5B-4B3E-9C30-37ED9E52CC01}" dt="2023-05-22T08:00:19.079" v="1636" actId="1076"/>
          <ac:picMkLst>
            <pc:docMk/>
            <pc:sldMk cId="1284636669" sldId="327"/>
            <ac:picMk id="10" creationId="{7684753C-0143-50E4-058A-A2B73271C20E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1" creationId="{7C5EE0EC-1866-BED8-22D7-8B539E84ED2F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7:53:06.351" v="1454" actId="478"/>
          <ac:picMkLst>
            <pc:docMk/>
            <pc:sldMk cId="1284636669" sldId="327"/>
            <ac:picMk id="2052" creationId="{C5521AE3-30A5-5C65-EAB3-F49C795519B9}"/>
          </ac:picMkLst>
        </pc:picChg>
      </pc:sldChg>
      <pc:sldChg chg="modSp add mod">
        <pc:chgData name="Richard Chalk" userId="287f8aa4f4de1d19" providerId="LiveId" clId="{ADCD7CE9-DA5B-4B3E-9C30-37ED9E52CC01}" dt="2023-05-22T08:00:40.052" v="1666" actId="20577"/>
        <pc:sldMkLst>
          <pc:docMk/>
          <pc:sldMk cId="2960202229" sldId="328"/>
        </pc:sldMkLst>
        <pc:spChg chg="mod">
          <ac:chgData name="Richard Chalk" userId="287f8aa4f4de1d19" providerId="LiveId" clId="{ADCD7CE9-DA5B-4B3E-9C30-37ED9E52CC01}" dt="2023-05-22T08:00:40.052" v="1666" actId="20577"/>
          <ac:spMkLst>
            <pc:docMk/>
            <pc:sldMk cId="2960202229" sldId="328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12:36.406" v="2048" actId="20577"/>
        <pc:sldMkLst>
          <pc:docMk/>
          <pc:sldMk cId="1187645491" sldId="329"/>
        </pc:sldMkLst>
        <pc:spChg chg="mod">
          <ac:chgData name="Richard Chalk" userId="287f8aa4f4de1d19" providerId="LiveId" clId="{ADCD7CE9-DA5B-4B3E-9C30-37ED9E52CC01}" dt="2023-05-22T08:01:59.489" v="1697" actId="20577"/>
          <ac:spMkLst>
            <pc:docMk/>
            <pc:sldMk cId="1187645491" sldId="329"/>
            <ac:spMk id="4" creationId="{4771B46A-233B-C554-9461-6E930E187917}"/>
          </ac:spMkLst>
        </pc:spChg>
        <pc:spChg chg="add del">
          <ac:chgData name="Richard Chalk" userId="287f8aa4f4de1d19" providerId="LiveId" clId="{ADCD7CE9-DA5B-4B3E-9C30-37ED9E52CC01}" dt="2023-05-22T08:02:29.518" v="1702" actId="22"/>
          <ac:spMkLst>
            <pc:docMk/>
            <pc:sldMk cId="1187645491" sldId="329"/>
            <ac:spMk id="7" creationId="{C0A30BFD-72D2-C87A-28FB-8A986E746534}"/>
          </ac:spMkLst>
        </pc:spChg>
        <pc:spChg chg="add del">
          <ac:chgData name="Richard Chalk" userId="287f8aa4f4de1d19" providerId="LiveId" clId="{ADCD7CE9-DA5B-4B3E-9C30-37ED9E52CC01}" dt="2023-05-22T08:03:02.350" v="1713" actId="478"/>
          <ac:spMkLst>
            <pc:docMk/>
            <pc:sldMk cId="1187645491" sldId="329"/>
            <ac:spMk id="9" creationId="{EA66843E-B7F2-8A8A-EF99-956A84063A77}"/>
          </ac:spMkLst>
        </pc:spChg>
        <pc:spChg chg="add mod">
          <ac:chgData name="Richard Chalk" userId="287f8aa4f4de1d19" providerId="LiveId" clId="{ADCD7CE9-DA5B-4B3E-9C30-37ED9E52CC01}" dt="2023-05-22T08:07:49.197" v="1776" actId="1076"/>
          <ac:spMkLst>
            <pc:docMk/>
            <pc:sldMk cId="1187645491" sldId="329"/>
            <ac:spMk id="11" creationId="{858AFE6A-D3F7-22C5-3322-99DA9EDF26FC}"/>
          </ac:spMkLst>
        </pc:spChg>
        <pc:spChg chg="add mod">
          <ac:chgData name="Richard Chalk" userId="287f8aa4f4de1d19" providerId="LiveId" clId="{ADCD7CE9-DA5B-4B3E-9C30-37ED9E52CC01}" dt="2023-05-22T08:07:54.205" v="1778" actId="1076"/>
          <ac:spMkLst>
            <pc:docMk/>
            <pc:sldMk cId="1187645491" sldId="329"/>
            <ac:spMk id="12" creationId="{79260EFF-14BA-9964-3F59-DC6D2BD45751}"/>
          </ac:spMkLst>
        </pc:spChg>
        <pc:spChg chg="mod">
          <ac:chgData name="Richard Chalk" userId="287f8aa4f4de1d19" providerId="LiveId" clId="{ADCD7CE9-DA5B-4B3E-9C30-37ED9E52CC01}" dt="2023-05-22T08:07:24.727" v="1773" actId="20577"/>
          <ac:spMkLst>
            <pc:docMk/>
            <pc:sldMk cId="1187645491" sldId="329"/>
            <ac:spMk id="658" creationId="{00000000-0000-0000-0000-000000000000}"/>
          </ac:spMkLst>
        </pc:sp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2" creationId="{A0D5F18F-C257-99D8-C76C-88B5A2F471F3}"/>
          </ac:picMkLst>
        </pc:picChg>
        <pc:picChg chg="add del">
          <ac:chgData name="Richard Chalk" userId="287f8aa4f4de1d19" providerId="LiveId" clId="{ADCD7CE9-DA5B-4B3E-9C30-37ED9E52CC01}" dt="2023-05-22T08:02:59.829" v="1712" actId="478"/>
          <ac:picMkLst>
            <pc:docMk/>
            <pc:sldMk cId="1187645491" sldId="329"/>
            <ac:picMk id="8" creationId="{94BB2EC7-EF20-0F68-A094-E8FB51100401}"/>
          </ac:picMkLst>
        </pc:pic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10" creationId="{7684753C-0143-50E4-058A-A2B73271C20E}"/>
          </ac:picMkLst>
        </pc:picChg>
        <pc:picChg chg="add mod">
          <ac:chgData name="Richard Chalk" userId="287f8aa4f4de1d19" providerId="LiveId" clId="{ADCD7CE9-DA5B-4B3E-9C30-37ED9E52CC01}" dt="2023-05-22T08:07:20.779" v="1772" actId="1037"/>
          <ac:picMkLst>
            <pc:docMk/>
            <pc:sldMk cId="1187645491" sldId="329"/>
            <ac:picMk id="8194" creationId="{E569D9C2-7D28-8337-0B85-7FF489BF249A}"/>
          </ac:picMkLst>
        </pc:picChg>
      </pc:sldChg>
    </pc:docChg>
  </pc:docChgLst>
  <pc:docChgLst>
    <pc:chgData name="Richard Chalk" userId="287f8aa4f4de1d19" providerId="LiveId" clId="{E49372D8-8483-46EC-82A5-346207739A06}"/>
    <pc:docChg chg="custSel addSld modSld">
      <pc:chgData name="Richard Chalk" userId="287f8aa4f4de1d19" providerId="LiveId" clId="{E49372D8-8483-46EC-82A5-346207739A06}" dt="2022-11-14T14:29:51.802" v="332" actId="20577"/>
      <pc:docMkLst>
        <pc:docMk/>
      </pc:docMkLst>
      <pc:sldChg chg="modSp mod">
        <pc:chgData name="Richard Chalk" userId="287f8aa4f4de1d19" providerId="LiveId" clId="{E49372D8-8483-46EC-82A5-346207739A06}" dt="2022-11-11T10:10:30.058" v="11" actId="20577"/>
        <pc:sldMkLst>
          <pc:docMk/>
          <pc:sldMk cId="0" sldId="258"/>
        </pc:sldMkLst>
        <pc:spChg chg="mod">
          <ac:chgData name="Richard Chalk" userId="287f8aa4f4de1d19" providerId="LiveId" clId="{E49372D8-8483-46EC-82A5-346207739A06}" dt="2022-11-11T10:10:30.058" v="11" actId="20577"/>
          <ac:spMkLst>
            <pc:docMk/>
            <pc:sldMk cId="0" sldId="258"/>
            <ac:spMk id="136" creationId="{00000000-0000-0000-0000-000000000000}"/>
          </ac:spMkLst>
        </pc:spChg>
      </pc:sldChg>
      <pc:sldChg chg="modSp add mod">
        <pc:chgData name="Richard Chalk" userId="287f8aa4f4de1d19" providerId="LiveId" clId="{E49372D8-8483-46EC-82A5-346207739A06}" dt="2022-11-14T14:29:51.802" v="332" actId="20577"/>
        <pc:sldMkLst>
          <pc:docMk/>
          <pc:sldMk cId="2987041011" sldId="259"/>
        </pc:sldMkLst>
        <pc:spChg chg="mod">
          <ac:chgData name="Richard Chalk" userId="287f8aa4f4de1d19" providerId="LiveId" clId="{E49372D8-8483-46EC-82A5-346207739A06}" dt="2022-11-11T10:10:39.892" v="16" actId="20577"/>
          <ac:spMkLst>
            <pc:docMk/>
            <pc:sldMk cId="2987041011" sldId="259"/>
            <ac:spMk id="135" creationId="{00000000-0000-0000-0000-000000000000}"/>
          </ac:spMkLst>
        </pc:spChg>
        <pc:spChg chg="mod">
          <ac:chgData name="Richard Chalk" userId="287f8aa4f4de1d19" providerId="LiveId" clId="{E49372D8-8483-46EC-82A5-346207739A06}" dt="2022-11-14T14:29:51.802" v="332" actId="20577"/>
          <ac:spMkLst>
            <pc:docMk/>
            <pc:sldMk cId="2987041011" sldId="259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0A01506E-6C49-4788-B730-F7CA1D3100D4}"/>
    <pc:docChg chg="undo custSel addSld delSld modSld delMainMaster">
      <pc:chgData name="Richard Chalk" userId="287f8aa4f4de1d19" providerId="LiveId" clId="{0A01506E-6C49-4788-B730-F7CA1D3100D4}" dt="2023-05-08T19:15:08.143" v="698" actId="47"/>
      <pc:docMkLst>
        <pc:docMk/>
      </pc:docMkLst>
      <pc:sldChg chg="modSp del mod">
        <pc:chgData name="Richard Chalk" userId="287f8aa4f4de1d19" providerId="LiveId" clId="{0A01506E-6C49-4788-B730-F7CA1D3100D4}" dt="2023-05-08T18:20:48.682" v="11" actId="47"/>
        <pc:sldMkLst>
          <pc:docMk/>
          <pc:sldMk cId="0" sldId="256"/>
        </pc:sldMkLst>
        <pc:spChg chg="mod">
          <ac:chgData name="Richard Chalk" userId="287f8aa4f4de1d19" providerId="LiveId" clId="{0A01506E-6C49-4788-B730-F7CA1D3100D4}" dt="2023-05-08T18:20:39.573" v="9" actId="20577"/>
          <ac:spMkLst>
            <pc:docMk/>
            <pc:sldMk cId="0" sldId="256"/>
            <ac:spMk id="118" creationId="{00000000-0000-0000-0000-000000000000}"/>
          </ac:spMkLst>
        </pc:sp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1398895" sldId="25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7805924" sldId="26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75608736" sldId="26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85578434" sldId="26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13995376" sldId="26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175204052" sldId="26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07423208" sldId="26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50979902" sldId="27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502058788" sldId="27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7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273922519" sldId="27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55502535" sldId="28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015735665" sldId="28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940861891" sldId="28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577552193" sldId="28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880876226" sldId="28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8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44858822" sldId="28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97587156" sldId="28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608595304" sldId="28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483189853" sldId="29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979350157" sldId="29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63437650" sldId="29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619287749" sldId="29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057935187" sldId="29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28571296" sldId="29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13653697" sldId="29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365389252" sldId="29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28615260" sldId="298"/>
        </pc:sldMkLst>
      </pc:sldChg>
      <pc:sldChg chg="addSp delSp modSp mod">
        <pc:chgData name="Richard Chalk" userId="287f8aa4f4de1d19" providerId="LiveId" clId="{0A01506E-6C49-4788-B730-F7CA1D3100D4}" dt="2023-05-08T19:07:08.434" v="573"/>
        <pc:sldMkLst>
          <pc:docMk/>
          <pc:sldMk cId="0" sldId="299"/>
        </pc:sldMkLst>
        <pc:spChg chg="del">
          <ac:chgData name="Richard Chalk" userId="287f8aa4f4de1d19" providerId="LiveId" clId="{0A01506E-6C49-4788-B730-F7CA1D3100D4}" dt="2023-05-08T19:06:56.037" v="570" actId="21"/>
          <ac:spMkLst>
            <pc:docMk/>
            <pc:sldMk cId="0" sldId="299"/>
            <ac:spMk id="3" creationId="{C94366A8-7AB2-EE66-341E-A1BD0A71168D}"/>
          </ac:spMkLst>
        </pc:spChg>
        <pc:spChg chg="add mod">
          <ac:chgData name="Richard Chalk" userId="287f8aa4f4de1d19" providerId="LiveId" clId="{0A01506E-6C49-4788-B730-F7CA1D3100D4}" dt="2023-05-08T18:46:48.407" v="28" actId="20577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0A01506E-6C49-4788-B730-F7CA1D3100D4}" dt="2023-05-08T18:50:40.123" v="53"/>
          <ac:spMkLst>
            <pc:docMk/>
            <pc:sldMk cId="0" sldId="299"/>
            <ac:spMk id="6" creationId="{AA3DBEFE-0B36-E64D-9BC8-6CAB98AE791F}"/>
          </ac:spMkLst>
        </pc:spChg>
        <pc:spChg chg="add mod">
          <ac:chgData name="Richard Chalk" userId="287f8aa4f4de1d19" providerId="LiveId" clId="{0A01506E-6C49-4788-B730-F7CA1D3100D4}" dt="2023-05-08T19:07:05.206" v="572" actId="1076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0A01506E-6C49-4788-B730-F7CA1D3100D4}" dt="2023-05-08T18:46:42.461" v="12" actId="478"/>
          <ac:spMkLst>
            <pc:docMk/>
            <pc:sldMk cId="0" sldId="299"/>
            <ac:spMk id="657" creationId="{00000000-0000-0000-0000-000000000000}"/>
          </ac:spMkLst>
        </pc:spChg>
        <pc:spChg chg="mod">
          <ac:chgData name="Richard Chalk" userId="287f8aa4f4de1d19" providerId="LiveId" clId="{0A01506E-6C49-4788-B730-F7CA1D3100D4}" dt="2023-05-08T18:51:06.776" v="59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0A01506E-6C49-4788-B730-F7CA1D3100D4}" dt="2023-05-08T19:06:56.037" v="570" actId="21"/>
          <ac:picMkLst>
            <pc:docMk/>
            <pc:sldMk cId="0" sldId="299"/>
            <ac:picMk id="2" creationId="{8C6E6EBD-F315-E39C-D9AB-5F0DBF704255}"/>
          </ac:picMkLst>
        </pc:picChg>
        <pc:picChg chg="add mod">
          <ac:chgData name="Richard Chalk" userId="287f8aa4f4de1d19" providerId="LiveId" clId="{0A01506E-6C49-4788-B730-F7CA1D3100D4}" dt="2023-05-08T18:50:40.123" v="53"/>
          <ac:picMkLst>
            <pc:docMk/>
            <pc:sldMk cId="0" sldId="299"/>
            <ac:picMk id="5" creationId="{6325E9FD-CB31-18CC-9788-1DF96F31E1FE}"/>
          </ac:picMkLst>
        </pc:picChg>
        <pc:picChg chg="add mod">
          <ac:chgData name="Richard Chalk" userId="287f8aa4f4de1d19" providerId="LiveId" clId="{0A01506E-6C49-4788-B730-F7CA1D3100D4}" dt="2023-05-08T19:07:05.206" v="572" actId="1076"/>
          <ac:picMkLst>
            <pc:docMk/>
            <pc:sldMk cId="0" sldId="299"/>
            <ac:picMk id="7" creationId="{892E2D91-CBE4-18FF-387E-D5A8B0FAE488}"/>
          </ac:picMkLst>
        </pc:picChg>
        <pc:picChg chg="add mod">
          <ac:chgData name="Richard Chalk" userId="287f8aa4f4de1d19" providerId="LiveId" clId="{0A01506E-6C49-4788-B730-F7CA1D3100D4}" dt="2023-05-08T19:07:08.434" v="573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6" creationId="{EC151964-B977-1905-6B58-B90E41139DFC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8" creationId="{8DE6F509-06B2-B7E1-AB1F-31A7E100ABB8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30" creationId="{71231735-FD88-5620-9A5F-1060ED0AC67B}"/>
          </ac:picMkLst>
        </pc:picChg>
        <pc:picChg chg="add mod">
          <ac:chgData name="Richard Chalk" userId="287f8aa4f4de1d19" providerId="LiveId" clId="{0A01506E-6C49-4788-B730-F7CA1D3100D4}" dt="2023-05-08T18:54:45.847" v="201" actId="1037"/>
          <ac:picMkLst>
            <pc:docMk/>
            <pc:sldMk cId="0" sldId="299"/>
            <ac:picMk id="1032" creationId="{5AF98B33-298F-CD63-A93B-0C5C7B989387}"/>
          </ac:picMkLst>
        </pc:pic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1"/>
        </pc:sldMkLst>
      </pc:sldChg>
      <pc:sldChg chg="addSp delSp modSp mod modNotesTx">
        <pc:chgData name="Richard Chalk" userId="287f8aa4f4de1d19" providerId="LiveId" clId="{0A01506E-6C49-4788-B730-F7CA1D3100D4}" dt="2023-05-08T19:07:17.233" v="577" actId="20577"/>
        <pc:sldMkLst>
          <pc:docMk/>
          <pc:sldMk cId="0" sldId="302"/>
        </pc:sldMkLst>
        <pc:spChg chg="add mod">
          <ac:chgData name="Richard Chalk" userId="287f8aa4f4de1d19" providerId="LiveId" clId="{0A01506E-6C49-4788-B730-F7CA1D3100D4}" dt="2023-05-08T18:55:08.718" v="210" actId="20577"/>
          <ac:spMkLst>
            <pc:docMk/>
            <pc:sldMk cId="0" sldId="302"/>
            <ac:spMk id="2" creationId="{7BDA04FC-2DCA-AFE5-773D-BCB05A8405A5}"/>
          </ac:spMkLst>
        </pc:spChg>
        <pc:spChg chg="add del mod">
          <ac:chgData name="Richard Chalk" userId="287f8aa4f4de1d19" providerId="LiveId" clId="{0A01506E-6C49-4788-B730-F7CA1D3100D4}" dt="2023-05-08T18:57:49.422" v="279" actId="478"/>
          <ac:spMkLst>
            <pc:docMk/>
            <pc:sldMk cId="0" sldId="302"/>
            <ac:spMk id="3" creationId="{3C832680-4867-E839-F61D-846588E69088}"/>
          </ac:spMkLst>
        </pc:spChg>
        <pc:spChg chg="add mod">
          <ac:chgData name="Richard Chalk" userId="287f8aa4f4de1d19" providerId="LiveId" clId="{0A01506E-6C49-4788-B730-F7CA1D3100D4}" dt="2023-05-08T19:02:36.404" v="382" actId="1036"/>
          <ac:spMkLst>
            <pc:docMk/>
            <pc:sldMk cId="0" sldId="302"/>
            <ac:spMk id="4" creationId="{2C1C04F3-8720-DB22-74EB-64BD0D4A3C57}"/>
          </ac:spMkLst>
        </pc:spChg>
        <pc:spChg chg="add mod">
          <ac:chgData name="Richard Chalk" userId="287f8aa4f4de1d19" providerId="LiveId" clId="{0A01506E-6C49-4788-B730-F7CA1D3100D4}" dt="2023-05-08T19:07:17.233" v="577" actId="20577"/>
          <ac:spMkLst>
            <pc:docMk/>
            <pc:sldMk cId="0" sldId="302"/>
            <ac:spMk id="5" creationId="{D3D2D105-7337-014E-A529-88382FFF1E67}"/>
          </ac:spMkLst>
        </pc:spChg>
        <pc:spChg chg="add">
          <ac:chgData name="Richard Chalk" userId="287f8aa4f4de1d19" providerId="LiveId" clId="{0A01506E-6C49-4788-B730-F7CA1D3100D4}" dt="2023-05-08T19:02:47.436" v="386" actId="11529"/>
          <ac:spMkLst>
            <pc:docMk/>
            <pc:sldMk cId="0" sldId="302"/>
            <ac:spMk id="6" creationId="{CDD70138-FC68-4479-0FF8-A224813BA5E1}"/>
          </ac:spMkLst>
        </pc:spChg>
        <pc:spChg chg="add mod">
          <ac:chgData name="Richard Chalk" userId="287f8aa4f4de1d19" providerId="LiveId" clId="{0A01506E-6C49-4788-B730-F7CA1D3100D4}" dt="2023-05-08T19:02:52.620" v="388" actId="1076"/>
          <ac:spMkLst>
            <pc:docMk/>
            <pc:sldMk cId="0" sldId="302"/>
            <ac:spMk id="7" creationId="{371920A2-7E9B-5179-D4AB-6593238AFA5F}"/>
          </ac:spMkLst>
        </pc:spChg>
        <pc:spChg chg="del">
          <ac:chgData name="Richard Chalk" userId="287f8aa4f4de1d19" providerId="LiveId" clId="{0A01506E-6C49-4788-B730-F7CA1D3100D4}" dt="2023-05-08T18:55:01.794" v="202" actId="478"/>
          <ac:spMkLst>
            <pc:docMk/>
            <pc:sldMk cId="0" sldId="302"/>
            <ac:spMk id="680" creationId="{00000000-0000-0000-0000-000000000000}"/>
          </ac:spMkLst>
        </pc:spChg>
        <pc:spChg chg="del mod">
          <ac:chgData name="Richard Chalk" userId="287f8aa4f4de1d19" providerId="LiveId" clId="{0A01506E-6C49-4788-B730-F7CA1D3100D4}" dt="2023-05-08T18:55:31.004" v="214" actId="478"/>
          <ac:spMkLst>
            <pc:docMk/>
            <pc:sldMk cId="0" sldId="302"/>
            <ac:spMk id="681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04:44.322" v="405" actId="1076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0A01506E-6C49-4788-B730-F7CA1D3100D4}" dt="2023-05-08T19:03:55.455" v="399" actId="14100"/>
          <ac:picMkLst>
            <pc:docMk/>
            <pc:sldMk cId="0" sldId="302"/>
            <ac:picMk id="2050" creationId="{235E4008-F5B9-485D-E75F-A61835C43397}"/>
          </ac:picMkLst>
        </pc:picChg>
        <pc:picChg chg="add del mod">
          <ac:chgData name="Richard Chalk" userId="287f8aa4f4de1d19" providerId="LiveId" clId="{0A01506E-6C49-4788-B730-F7CA1D3100D4}" dt="2023-05-08T19:04:45.375" v="406" actId="478"/>
          <ac:picMkLst>
            <pc:docMk/>
            <pc:sldMk cId="0" sldId="302"/>
            <ac:picMk id="2052" creationId="{C9993705-B4AB-0FE7-8C70-2644D27687F9}"/>
          </ac:picMkLst>
        </pc:picChg>
        <pc:picChg chg="add mod">
          <ac:chgData name="Richard Chalk" userId="287f8aa4f4de1d19" providerId="LiveId" clId="{0A01506E-6C49-4788-B730-F7CA1D3100D4}" dt="2023-05-08T19:05:18.968" v="409" actId="1076"/>
          <ac:picMkLst>
            <pc:docMk/>
            <pc:sldMk cId="0" sldId="302"/>
            <ac:picMk id="2054" creationId="{7FF8BBB5-F37A-A1CA-3F93-0F1AF380CBCD}"/>
          </ac:picMkLst>
        </pc:picChg>
      </pc:sldChg>
      <pc:sldChg chg="addSp delSp modSp mod modNotesTx">
        <pc:chgData name="Richard Chalk" userId="287f8aa4f4de1d19" providerId="LiveId" clId="{0A01506E-6C49-4788-B730-F7CA1D3100D4}" dt="2023-05-08T19:14:53.534" v="697" actId="6549"/>
        <pc:sldMkLst>
          <pc:docMk/>
          <pc:sldMk cId="0" sldId="304"/>
        </pc:sldMkLst>
        <pc:spChg chg="add mod">
          <ac:chgData name="Richard Chalk" userId="287f8aa4f4de1d19" providerId="LiveId" clId="{0A01506E-6C49-4788-B730-F7CA1D3100D4}" dt="2023-05-08T19:12:27.500" v="587" actId="20577"/>
          <ac:spMkLst>
            <pc:docMk/>
            <pc:sldMk cId="0" sldId="304"/>
            <ac:spMk id="2" creationId="{ECDD28F4-C2BD-5E5B-5623-08130E6BF6C2}"/>
          </ac:spMkLst>
        </pc:spChg>
        <pc:spChg chg="add mod">
          <ac:chgData name="Richard Chalk" userId="287f8aa4f4de1d19" providerId="LiveId" clId="{0A01506E-6C49-4788-B730-F7CA1D3100D4}" dt="2023-05-08T19:14:39.779" v="655" actId="1038"/>
          <ac:spMkLst>
            <pc:docMk/>
            <pc:sldMk cId="0" sldId="304"/>
            <ac:spMk id="5" creationId="{0C73B2D8-8ECE-5D11-1411-429F6429D9FA}"/>
          </ac:spMkLst>
        </pc:spChg>
        <pc:spChg chg="add mod">
          <ac:chgData name="Richard Chalk" userId="287f8aa4f4de1d19" providerId="LiveId" clId="{0A01506E-6C49-4788-B730-F7CA1D3100D4}" dt="2023-05-08T19:13:50.339" v="635" actId="403"/>
          <ac:spMkLst>
            <pc:docMk/>
            <pc:sldMk cId="0" sldId="304"/>
            <ac:spMk id="6" creationId="{1FAF2A17-E211-CBB3-E7B4-7210C49D29AE}"/>
          </ac:spMkLst>
        </pc:spChg>
        <pc:spChg chg="del">
          <ac:chgData name="Richard Chalk" userId="287f8aa4f4de1d19" providerId="LiveId" clId="{0A01506E-6C49-4788-B730-F7CA1D3100D4}" dt="2023-05-08T19:12:23.424" v="579" actId="478"/>
          <ac:spMkLst>
            <pc:docMk/>
            <pc:sldMk cId="0" sldId="304"/>
            <ac:spMk id="692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3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4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6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7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3:53.602" v="636" actId="478"/>
          <ac:spMkLst>
            <pc:docMk/>
            <pc:sldMk cId="0" sldId="304"/>
            <ac:spMk id="698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12:23.776" v="580"/>
          <ac:picMkLst>
            <pc:docMk/>
            <pc:sldMk cId="0" sldId="304"/>
            <ac:picMk id="3" creationId="{8C1E7BCD-9460-1EAE-B01F-99AF54029DB7}"/>
          </ac:picMkLst>
        </pc:picChg>
        <pc:picChg chg="add mod">
          <ac:chgData name="Richard Chalk" userId="287f8aa4f4de1d19" providerId="LiveId" clId="{0A01506E-6C49-4788-B730-F7CA1D3100D4}" dt="2023-05-08T19:14:36.517" v="639" actId="1076"/>
          <ac:picMkLst>
            <pc:docMk/>
            <pc:sldMk cId="0" sldId="304"/>
            <ac:picMk id="7" creationId="{0EC6CA0C-FEAC-C173-FC0C-F5B196CA2C52}"/>
          </ac:picMkLst>
        </pc:picChg>
        <pc:picChg chg="del">
          <ac:chgData name="Richard Chalk" userId="287f8aa4f4de1d19" providerId="LiveId" clId="{0A01506E-6C49-4788-B730-F7CA1D3100D4}" dt="2023-05-08T19:12:37.504" v="588" actId="478"/>
          <ac:picMkLst>
            <pc:docMk/>
            <pc:sldMk cId="0" sldId="304"/>
            <ac:picMk id="699" creationId="{00000000-0000-0000-0000-000000000000}"/>
          </ac:picMkLst>
        </pc:picChg>
      </pc:sldChg>
      <pc:sldChg chg="modSp mod">
        <pc:chgData name="Richard Chalk" userId="287f8aa4f4de1d19" providerId="LiveId" clId="{0A01506E-6C49-4788-B730-F7CA1D3100D4}" dt="2023-05-08T18:46:43.028" v="14" actId="27636"/>
        <pc:sldMkLst>
          <pc:docMk/>
          <pc:sldMk cId="0" sldId="308"/>
        </pc:sldMkLst>
        <pc:spChg chg="mod">
          <ac:chgData name="Richard Chalk" userId="287f8aa4f4de1d19" providerId="LiveId" clId="{0A01506E-6C49-4788-B730-F7CA1D3100D4}" dt="2023-05-08T18:46:43.028" v="14" actId="27636"/>
          <ac:spMkLst>
            <pc:docMk/>
            <pc:sldMk cId="0" sldId="308"/>
            <ac:spMk id="727" creationId="{00000000-0000-0000-0000-000000000000}"/>
          </ac:spMkLst>
        </pc:spChg>
      </pc:sldChg>
      <pc:sldChg chg="add del">
        <pc:chgData name="Richard Chalk" userId="287f8aa4f4de1d19" providerId="LiveId" clId="{0A01506E-6C49-4788-B730-F7CA1D3100D4}" dt="2023-05-08T19:15:08.143" v="698" actId="47"/>
        <pc:sldMkLst>
          <pc:docMk/>
          <pc:sldMk cId="2546594381" sldId="311"/>
        </pc:sldMkLst>
      </pc:sldChg>
      <pc:sldMasterChg chg="del delSldLayout">
        <pc:chgData name="Richard Chalk" userId="287f8aa4f4de1d19" providerId="LiveId" clId="{0A01506E-6C49-4788-B730-F7CA1D3100D4}" dt="2023-05-08T18:20:48.682" v="11" actId="47"/>
        <pc:sldMasterMkLst>
          <pc:docMk/>
          <pc:sldMasterMk cId="0" sldId="2147483648"/>
        </pc:sldMasterMkLst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  <pc:docChgLst>
    <pc:chgData name="Richard Chalk" userId="287f8aa4f4de1d19" providerId="LiveId" clId="{D5B27153-5FCC-43CA-804C-617E03C4335D}"/>
    <pc:docChg chg="modSld">
      <pc:chgData name="Richard Chalk" userId="287f8aa4f4de1d19" providerId="LiveId" clId="{D5B27153-5FCC-43CA-804C-617E03C4335D}" dt="2023-06-30T05:28:07.863" v="23" actId="14100"/>
      <pc:docMkLst>
        <pc:docMk/>
      </pc:docMkLst>
      <pc:sldChg chg="modSp mod">
        <pc:chgData name="Richard Chalk" userId="287f8aa4f4de1d19" providerId="LiveId" clId="{D5B27153-5FCC-43CA-804C-617E03C4335D}" dt="2023-06-30T05:27:46.412" v="10" actId="20577"/>
        <pc:sldMkLst>
          <pc:docMk/>
          <pc:sldMk cId="3213385662" sldId="309"/>
        </pc:sldMkLst>
        <pc:spChg chg="mod">
          <ac:chgData name="Richard Chalk" userId="287f8aa4f4de1d19" providerId="LiveId" clId="{D5B27153-5FCC-43CA-804C-617E03C4335D}" dt="2023-06-30T05:27:46.412" v="10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mod">
        <pc:chgData name="Richard Chalk" userId="287f8aa4f4de1d19" providerId="LiveId" clId="{D5B27153-5FCC-43CA-804C-617E03C4335D}" dt="2023-06-30T05:28:07.863" v="23" actId="14100"/>
        <pc:sldMkLst>
          <pc:docMk/>
          <pc:sldMk cId="563439124" sldId="475"/>
        </pc:sldMkLst>
        <pc:spChg chg="mod">
          <ac:chgData name="Richard Chalk" userId="287f8aa4f4de1d19" providerId="LiveId" clId="{D5B27153-5FCC-43CA-804C-617E03C4335D}" dt="2023-06-30T05:27:57.277" v="11" actId="14100"/>
          <ac:spMkLst>
            <pc:docMk/>
            <pc:sldMk cId="563439124" sldId="475"/>
            <ac:spMk id="2" creationId="{D38A2874-AB16-9AD3-BABF-E7CFCE36C4F2}"/>
          </ac:spMkLst>
        </pc:spChg>
        <pc:spChg chg="add mod">
          <ac:chgData name="Richard Chalk" userId="287f8aa4f4de1d19" providerId="LiveId" clId="{D5B27153-5FCC-43CA-804C-617E03C4335D}" dt="2023-06-30T05:28:07.863" v="23" actId="14100"/>
          <ac:spMkLst>
            <pc:docMk/>
            <pc:sldMk cId="563439124" sldId="475"/>
            <ac:spMk id="3" creationId="{28F9DB9B-5745-B466-F509-D5EA20A5FE64}"/>
          </ac:spMkLst>
        </pc:spChg>
      </pc:sldChg>
    </pc:docChg>
  </pc:docChgLst>
  <pc:docChgLst>
    <pc:chgData name="Richard Chalk" userId="287f8aa4f4de1d19" providerId="LiveId" clId="{4B0A88D6-0005-4246-9EC6-EC7998216DB1}"/>
    <pc:docChg chg="undo custSel addSld delSld modSld">
      <pc:chgData name="Richard Chalk" userId="287f8aa4f4de1d19" providerId="LiveId" clId="{4B0A88D6-0005-4246-9EC6-EC7998216DB1}" dt="2023-05-24T05:09:13.398" v="508" actId="1035"/>
      <pc:docMkLst>
        <pc:docMk/>
      </pc:docMkLst>
      <pc:sldChg chg="addSp delSp modSp mod modNotesTx">
        <pc:chgData name="Richard Chalk" userId="287f8aa4f4de1d19" providerId="LiveId" clId="{4B0A88D6-0005-4246-9EC6-EC7998216DB1}" dt="2023-05-22T13:24:10.786" v="94"/>
        <pc:sldMkLst>
          <pc:docMk/>
          <pc:sldMk cId="0" sldId="299"/>
        </pc:sldMkLst>
        <pc:spChg chg="add mod">
          <ac:chgData name="Richard Chalk" userId="287f8aa4f4de1d19" providerId="LiveId" clId="{4B0A88D6-0005-4246-9EC6-EC7998216DB1}" dt="2023-05-22T13:23:03.334" v="93" actId="1076"/>
          <ac:spMkLst>
            <pc:docMk/>
            <pc:sldMk cId="0" sldId="299"/>
            <ac:spMk id="3" creationId="{D6DC73C4-C35F-1C67-C767-6A580F7E3DEA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4" creationId="{8B3AB1EE-AC58-829A-A00C-D88D9F0C2DCE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5" creationId="{713CCC61-C25F-94C5-1822-E7D60F10ED6D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6" creationId="{6D984071-9FB7-E85F-A4E7-9E15C8B1AFC6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4B0A88D6-0005-4246-9EC6-EC7998216DB1}" dt="2023-05-22T13:22:55.134" v="92" actId="255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19:20.612" v="29" actId="1036"/>
          <ac:picMkLst>
            <pc:docMk/>
            <pc:sldMk cId="0" sldId="299"/>
            <ac:picMk id="2" creationId="{FE623C67-055F-0D15-5B2E-48CC94E51778}"/>
          </ac:picMkLst>
        </pc:picChg>
        <pc:picChg chg="add mod">
          <ac:chgData name="Richard Chalk" userId="287f8aa4f4de1d19" providerId="LiveId" clId="{4B0A88D6-0005-4246-9EC6-EC7998216DB1}" dt="2023-05-22T13:23:03.334" v="93" actId="1076"/>
          <ac:picMkLst>
            <pc:docMk/>
            <pc:sldMk cId="0" sldId="299"/>
            <ac:picMk id="7" creationId="{7C1D91D3-19D0-F9D7-6DF3-429A8B706C56}"/>
          </ac:picMkLst>
        </pc:picChg>
        <pc:picChg chg="del">
          <ac:chgData name="Richard Chalk" userId="287f8aa4f4de1d19" providerId="LiveId" clId="{4B0A88D6-0005-4246-9EC6-EC7998216DB1}" dt="2023-05-22T13:19:33.498" v="31" actId="478"/>
          <ac:picMkLst>
            <pc:docMk/>
            <pc:sldMk cId="0" sldId="299"/>
            <ac:picMk id="12" creationId="{F0F17147-809E-F720-9C5F-A24B65786008}"/>
          </ac:picMkLst>
        </pc:picChg>
        <pc:picChg chg="del">
          <ac:chgData name="Richard Chalk" userId="287f8aa4f4de1d19" providerId="LiveId" clId="{4B0A88D6-0005-4246-9EC6-EC7998216DB1}" dt="2023-05-22T13:20:14.574" v="59" actId="478"/>
          <ac:picMkLst>
            <pc:docMk/>
            <pc:sldMk cId="0" sldId="299"/>
            <ac:picMk id="13" creationId="{82083A09-37E3-6357-A891-7E1D92D9CA0B}"/>
          </ac:picMkLst>
        </pc:pic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0" sldId="302"/>
        </pc:sldMkLst>
      </pc:sldChg>
      <pc:sldChg chg="modSp mod">
        <pc:chgData name="Richard Chalk" userId="287f8aa4f4de1d19" providerId="LiveId" clId="{4B0A88D6-0005-4246-9EC6-EC7998216DB1}" dt="2023-05-22T12:37:51.120" v="18" actId="20577"/>
        <pc:sldMkLst>
          <pc:docMk/>
          <pc:sldMk cId="3213385662" sldId="309"/>
        </pc:sldMkLst>
        <pc:spChg chg="mod">
          <ac:chgData name="Richard Chalk" userId="287f8aa4f4de1d19" providerId="LiveId" clId="{4B0A88D6-0005-4246-9EC6-EC7998216DB1}" dt="2023-05-22T12:37:51.120" v="1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116107592" sldId="31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15542239" sldId="31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54389400" sldId="319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03649139" sldId="32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641953116" sldId="322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06031008" sldId="323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38433100" sldId="324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29127798" sldId="325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75093022" sldId="326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284636669" sldId="327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960202229" sldId="32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187645491" sldId="329"/>
        </pc:sldMkLst>
      </pc:sldChg>
      <pc:sldChg chg="addSp delSp modSp add mod modNotesTx">
        <pc:chgData name="Richard Chalk" userId="287f8aa4f4de1d19" providerId="LiveId" clId="{4B0A88D6-0005-4246-9EC6-EC7998216DB1}" dt="2023-05-22T13:52:06.669" v="431" actId="6549"/>
        <pc:sldMkLst>
          <pc:docMk/>
          <pc:sldMk cId="2636729480" sldId="330"/>
        </pc:sldMkLst>
        <pc:spChg chg="del">
          <ac:chgData name="Richard Chalk" userId="287f8aa4f4de1d19" providerId="LiveId" clId="{4B0A88D6-0005-4246-9EC6-EC7998216DB1}" dt="2023-05-22T13:27:07.117" v="112" actId="478"/>
          <ac:spMkLst>
            <pc:docMk/>
            <pc:sldMk cId="2636729480" sldId="330"/>
            <ac:spMk id="3" creationId="{D6DC73C4-C35F-1C67-C767-6A580F7E3DEA}"/>
          </ac:spMkLst>
        </pc:spChg>
        <pc:spChg chg="mod">
          <ac:chgData name="Richard Chalk" userId="287f8aa4f4de1d19" providerId="LiveId" clId="{4B0A88D6-0005-4246-9EC6-EC7998216DB1}" dt="2023-05-22T13:24:23.047" v="108" actId="20577"/>
          <ac:spMkLst>
            <pc:docMk/>
            <pc:sldMk cId="2636729480" sldId="330"/>
            <ac:spMk id="4" creationId="{4771B46A-233B-C554-9461-6E930E187917}"/>
          </ac:spMkLst>
        </pc:spChg>
        <pc:spChg chg="mod">
          <ac:chgData name="Richard Chalk" userId="287f8aa4f4de1d19" providerId="LiveId" clId="{4B0A88D6-0005-4246-9EC6-EC7998216DB1}" dt="2023-05-22T13:52:06.669" v="431" actId="6549"/>
          <ac:spMkLst>
            <pc:docMk/>
            <pc:sldMk cId="2636729480" sldId="330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27:26.287" v="116" actId="478"/>
          <ac:picMkLst>
            <pc:docMk/>
            <pc:sldMk cId="2636729480" sldId="330"/>
            <ac:picMk id="2" creationId="{FE623C67-055F-0D15-5B2E-48CC94E51778}"/>
          </ac:picMkLst>
        </pc:picChg>
        <pc:picChg chg="del">
          <ac:chgData name="Richard Chalk" userId="287f8aa4f4de1d19" providerId="LiveId" clId="{4B0A88D6-0005-4246-9EC6-EC7998216DB1}" dt="2023-05-22T13:27:07.117" v="112" actId="478"/>
          <ac:picMkLst>
            <pc:docMk/>
            <pc:sldMk cId="2636729480" sldId="330"/>
            <ac:picMk id="7" creationId="{7C1D91D3-19D0-F9D7-6DF3-429A8B706C56}"/>
          </ac:picMkLst>
        </pc:picChg>
        <pc:picChg chg="add mod">
          <ac:chgData name="Richard Chalk" userId="287f8aa4f4de1d19" providerId="LiveId" clId="{4B0A88D6-0005-4246-9EC6-EC7998216DB1}" dt="2023-05-22T13:27:18.670" v="114" actId="1076"/>
          <ac:picMkLst>
            <pc:docMk/>
            <pc:sldMk cId="2636729480" sldId="330"/>
            <ac:picMk id="8" creationId="{EDF3101B-623F-10AB-668B-8790F0CF8B8E}"/>
          </ac:picMkLst>
        </pc:picChg>
      </pc:sldChg>
      <pc:sldChg chg="new del">
        <pc:chgData name="Richard Chalk" userId="287f8aa4f4de1d19" providerId="LiveId" clId="{4B0A88D6-0005-4246-9EC6-EC7998216DB1}" dt="2023-05-22T13:51:30.527" v="427" actId="47"/>
        <pc:sldMkLst>
          <pc:docMk/>
          <pc:sldMk cId="2577173038" sldId="331"/>
        </pc:sldMkLst>
      </pc:sldChg>
      <pc:sldChg chg="addSp modSp add mod">
        <pc:chgData name="Richard Chalk" userId="287f8aa4f4de1d19" providerId="LiveId" clId="{4B0A88D6-0005-4246-9EC6-EC7998216DB1}" dt="2023-05-22T13:46:53.541" v="289" actId="6549"/>
        <pc:sldMkLst>
          <pc:docMk/>
          <pc:sldMk cId="742752064" sldId="332"/>
        </pc:sldMkLst>
        <pc:spChg chg="mod">
          <ac:chgData name="Richard Chalk" userId="287f8aa4f4de1d19" providerId="LiveId" clId="{4B0A88D6-0005-4246-9EC6-EC7998216DB1}" dt="2023-05-22T13:46:53.541" v="289" actId="6549"/>
          <ac:spMkLst>
            <pc:docMk/>
            <pc:sldMk cId="742752064" sldId="332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34:51.077" v="193" actId="1076"/>
          <ac:picMkLst>
            <pc:docMk/>
            <pc:sldMk cId="742752064" sldId="332"/>
            <ac:picMk id="2" creationId="{7EBFBCFB-1C01-5B6E-D77F-2FE7DC017AC0}"/>
          </ac:picMkLst>
        </pc:picChg>
      </pc:sldChg>
      <pc:sldChg chg="addSp delSp modSp add mod">
        <pc:chgData name="Richard Chalk" userId="287f8aa4f4de1d19" providerId="LiveId" clId="{4B0A88D6-0005-4246-9EC6-EC7998216DB1}" dt="2023-05-24T05:09:13.398" v="508" actId="1035"/>
        <pc:sldMkLst>
          <pc:docMk/>
          <pc:sldMk cId="3088392065" sldId="333"/>
        </pc:sldMkLst>
        <pc:spChg chg="mod">
          <ac:chgData name="Richard Chalk" userId="287f8aa4f4de1d19" providerId="LiveId" clId="{4B0A88D6-0005-4246-9EC6-EC7998216DB1}" dt="2023-05-22T13:42:47.717" v="220" actId="20577"/>
          <ac:spMkLst>
            <pc:docMk/>
            <pc:sldMk cId="3088392065" sldId="333"/>
            <ac:spMk id="4" creationId="{4771B46A-233B-C554-9461-6E930E187917}"/>
          </ac:spMkLst>
        </pc:spChg>
        <pc:spChg chg="add mod">
          <ac:chgData name="Richard Chalk" userId="287f8aa4f4de1d19" providerId="LiveId" clId="{4B0A88D6-0005-4246-9EC6-EC7998216DB1}" dt="2023-05-24T05:09:10.195" v="488" actId="1035"/>
          <ac:spMkLst>
            <pc:docMk/>
            <pc:sldMk cId="3088392065" sldId="333"/>
            <ac:spMk id="7" creationId="{7414A13A-65D0-B7D1-E503-EEF9E84FB25E}"/>
          </ac:spMkLst>
        </pc:spChg>
        <pc:spChg chg="add mod">
          <ac:chgData name="Richard Chalk" userId="287f8aa4f4de1d19" providerId="LiveId" clId="{4B0A88D6-0005-4246-9EC6-EC7998216DB1}" dt="2023-05-24T05:09:13.398" v="508" actId="1035"/>
          <ac:spMkLst>
            <pc:docMk/>
            <pc:sldMk cId="3088392065" sldId="333"/>
            <ac:spMk id="8" creationId="{4BF0993C-D628-E78C-10B6-6303BA0B5086}"/>
          </ac:spMkLst>
        </pc:spChg>
        <pc:spChg chg="mod">
          <ac:chgData name="Richard Chalk" userId="287f8aa4f4de1d19" providerId="LiveId" clId="{4B0A88D6-0005-4246-9EC6-EC7998216DB1}" dt="2023-05-22T13:55:43.399" v="432" actId="14100"/>
          <ac:spMkLst>
            <pc:docMk/>
            <pc:sldMk cId="3088392065" sldId="333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43:03.167" v="222" actId="1076"/>
          <ac:picMkLst>
            <pc:docMk/>
            <pc:sldMk cId="3088392065" sldId="333"/>
            <ac:picMk id="2" creationId="{351CED33-F6E0-F6D5-3EDA-576DA6D85A96}"/>
          </ac:picMkLst>
        </pc:picChg>
        <pc:picChg chg="del">
          <ac:chgData name="Richard Chalk" userId="287f8aa4f4de1d19" providerId="LiveId" clId="{4B0A88D6-0005-4246-9EC6-EC7998216DB1}" dt="2023-05-22T13:42:44.261" v="214" actId="478"/>
          <ac:picMkLst>
            <pc:docMk/>
            <pc:sldMk cId="3088392065" sldId="333"/>
            <ac:picMk id="8" creationId="{EDF3101B-623F-10AB-668B-8790F0CF8B8E}"/>
          </ac:picMkLst>
        </pc:picChg>
        <pc:picChg chg="add mod">
          <ac:chgData name="Richard Chalk" userId="287f8aa4f4de1d19" providerId="LiveId" clId="{4B0A88D6-0005-4246-9EC6-EC7998216DB1}" dt="2023-05-24T05:09:10.195" v="488" actId="1035"/>
          <ac:picMkLst>
            <pc:docMk/>
            <pc:sldMk cId="3088392065" sldId="333"/>
            <ac:picMk id="1026" creationId="{593DE792-5A7C-7AC4-D646-A3669933DB6E}"/>
          </ac:picMkLst>
        </pc:picChg>
      </pc:sldChg>
      <pc:sldChg chg="addSp delSp modSp add mod">
        <pc:chgData name="Richard Chalk" userId="287f8aa4f4de1d19" providerId="LiveId" clId="{4B0A88D6-0005-4246-9EC6-EC7998216DB1}" dt="2023-05-22T13:51:16.596" v="426" actId="1076"/>
        <pc:sldMkLst>
          <pc:docMk/>
          <pc:sldMk cId="965548167" sldId="334"/>
        </pc:sldMkLst>
        <pc:spChg chg="add mod">
          <ac:chgData name="Richard Chalk" userId="287f8aa4f4de1d19" providerId="LiveId" clId="{4B0A88D6-0005-4246-9EC6-EC7998216DB1}" dt="2023-05-22T13:51:16.596" v="426" actId="1076"/>
          <ac:spMkLst>
            <pc:docMk/>
            <pc:sldMk cId="965548167" sldId="334"/>
            <ac:spMk id="3" creationId="{C7D9BB9B-30E0-8E15-049F-FFAB21B099AD}"/>
          </ac:spMkLst>
        </pc:spChg>
        <pc:spChg chg="mod">
          <ac:chgData name="Richard Chalk" userId="287f8aa4f4de1d19" providerId="LiveId" clId="{4B0A88D6-0005-4246-9EC6-EC7998216DB1}" dt="2023-05-22T13:50:28.150" v="344" actId="6549"/>
          <ac:spMkLst>
            <pc:docMk/>
            <pc:sldMk cId="965548167" sldId="334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48:01.380" v="300" actId="478"/>
          <ac:picMkLst>
            <pc:docMk/>
            <pc:sldMk cId="965548167" sldId="334"/>
            <ac:picMk id="2" creationId="{7EBFBCFB-1C01-5B6E-D77F-2FE7DC017AC0}"/>
          </ac:picMkLst>
        </pc:picChg>
        <pc:picChg chg="add mod">
          <ac:chgData name="Richard Chalk" userId="287f8aa4f4de1d19" providerId="LiveId" clId="{4B0A88D6-0005-4246-9EC6-EC7998216DB1}" dt="2023-05-22T13:51:16.596" v="426" actId="1076"/>
          <ac:picMkLst>
            <pc:docMk/>
            <pc:sldMk cId="965548167" sldId="334"/>
            <ac:picMk id="7" creationId="{B1DFCDF9-2EE9-4E92-8C8C-2C92C54FEBC5}"/>
          </ac:picMkLst>
        </pc:picChg>
      </pc:sldChg>
    </pc:docChg>
  </pc:docChgLst>
  <pc:docChgLst>
    <pc:chgData name="Richard Chalk" userId="287f8aa4f4de1d19" providerId="LiveId" clId="{D95C05BF-833D-49BE-9C47-05788DF5D36D}"/>
    <pc:docChg chg="undo custSel modSld">
      <pc:chgData name="Richard Chalk" userId="287f8aa4f4de1d19" providerId="LiveId" clId="{D95C05BF-833D-49BE-9C47-05788DF5D36D}" dt="2022-11-09T05:41:59.036" v="495" actId="20577"/>
      <pc:docMkLst>
        <pc:docMk/>
      </pc:docMkLst>
      <pc:sldChg chg="modSp mod">
        <pc:chgData name="Richard Chalk" userId="287f8aa4f4de1d19" providerId="LiveId" clId="{D95C05BF-833D-49BE-9C47-05788DF5D36D}" dt="2022-11-09T05:36:04.610" v="369" actId="27636"/>
        <pc:sldMkLst>
          <pc:docMk/>
          <pc:sldMk cId="0" sldId="256"/>
        </pc:sldMkLst>
        <pc:spChg chg="mod">
          <ac:chgData name="Richard Chalk" userId="287f8aa4f4de1d19" providerId="LiveId" clId="{D95C05BF-833D-49BE-9C47-05788DF5D36D}" dt="2022-11-09T05:36:04.610" v="369" actId="27636"/>
          <ac:spMkLst>
            <pc:docMk/>
            <pc:sldMk cId="0" sldId="256"/>
            <ac:spMk id="119" creationId="{00000000-0000-0000-0000-000000000000}"/>
          </ac:spMkLst>
        </pc:spChg>
      </pc:sldChg>
      <pc:sldChg chg="addSp delSp modSp mod">
        <pc:chgData name="Richard Chalk" userId="287f8aa4f4de1d19" providerId="LiveId" clId="{D95C05BF-833D-49BE-9C47-05788DF5D36D}" dt="2022-11-09T05:41:59.036" v="495" actId="20577"/>
        <pc:sldMkLst>
          <pc:docMk/>
          <pc:sldMk cId="61398895" sldId="257"/>
        </pc:sldMkLst>
        <pc:spChg chg="mod">
          <ac:chgData name="Richard Chalk" userId="287f8aa4f4de1d19" providerId="LiveId" clId="{D95C05BF-833D-49BE-9C47-05788DF5D36D}" dt="2022-11-09T05:41:59.036" v="495" actId="20577"/>
          <ac:spMkLst>
            <pc:docMk/>
            <pc:sldMk cId="61398895" sldId="257"/>
            <ac:spMk id="127" creationId="{00000000-0000-0000-0000-000000000000}"/>
          </ac:spMkLst>
        </pc:spChg>
        <pc:picChg chg="add mod">
          <ac:chgData name="Richard Chalk" userId="287f8aa4f4de1d19" providerId="LiveId" clId="{D95C05BF-833D-49BE-9C47-05788DF5D36D}" dt="2022-11-09T05:36:19.966" v="381" actId="1035"/>
          <ac:picMkLst>
            <pc:docMk/>
            <pc:sldMk cId="61398895" sldId="257"/>
            <ac:picMk id="3" creationId="{143BD36C-96AA-1372-4D44-554B3007C308}"/>
          </ac:picMkLst>
        </pc:picChg>
        <pc:picChg chg="del mod">
          <ac:chgData name="Richard Chalk" userId="287f8aa4f4de1d19" providerId="LiveId" clId="{D95C05BF-833D-49BE-9C47-05788DF5D36D}" dt="2022-11-09T05:36:15.154" v="374" actId="478"/>
          <ac:picMkLst>
            <pc:docMk/>
            <pc:sldMk cId="61398895" sldId="257"/>
            <ac:picMk id="130" creationId="{00000000-0000-0000-0000-000000000000}"/>
          </ac:picMkLst>
        </pc:picChg>
      </pc:sldChg>
      <pc:sldChg chg="modSp mod">
        <pc:chgData name="Richard Chalk" userId="287f8aa4f4de1d19" providerId="LiveId" clId="{D95C05BF-833D-49BE-9C47-05788DF5D36D}" dt="2022-11-09T05:35:47.311" v="367" actId="20577"/>
        <pc:sldMkLst>
          <pc:docMk/>
          <pc:sldMk cId="0" sldId="258"/>
        </pc:sldMkLst>
        <pc:spChg chg="mod">
          <ac:chgData name="Richard Chalk" userId="287f8aa4f4de1d19" providerId="LiveId" clId="{D95C05BF-833D-49BE-9C47-05788DF5D36D}" dt="2022-11-09T05:35:47.311" v="367" actId="20577"/>
          <ac:spMkLst>
            <pc:docMk/>
            <pc:sldMk cId="0" sldId="258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FB819162-6B93-4C6E-ACAE-4A0DC07A57A3}"/>
    <pc:docChg chg="undo custSel addSld delSld modSld sldOrd">
      <pc:chgData name="Richard Chalk" userId="287f8aa4f4de1d19" providerId="LiveId" clId="{FB819162-6B93-4C6E-ACAE-4A0DC07A57A3}" dt="2023-06-14T19:21:53.526" v="7059" actId="1036"/>
      <pc:docMkLst>
        <pc:docMk/>
      </pc:docMkLst>
      <pc:sldChg chg="addSp delSp modSp add del mod modNotes">
        <pc:chgData name="Richard Chalk" userId="287f8aa4f4de1d19" providerId="LiveId" clId="{FB819162-6B93-4C6E-ACAE-4A0DC07A57A3}" dt="2023-06-12T05:06:44.813" v="5337" actId="47"/>
        <pc:sldMkLst>
          <pc:docMk/>
          <pc:sldMk cId="0" sldId="262"/>
        </pc:sldMkLst>
        <pc:spChg chg="add mod">
          <ac:chgData name="Richard Chalk" userId="287f8aa4f4de1d19" providerId="LiveId" clId="{FB819162-6B93-4C6E-ACAE-4A0DC07A57A3}" dt="2023-06-12T05:06:37.012" v="5336" actId="1076"/>
          <ac:spMkLst>
            <pc:docMk/>
            <pc:sldMk cId="0" sldId="262"/>
            <ac:spMk id="3" creationId="{483ED9D3-C686-C9C7-6216-2CED5E3B5E4E}"/>
          </ac:spMkLst>
        </pc:spChg>
        <pc:picChg chg="add del mod">
          <ac:chgData name="Richard Chalk" userId="287f8aa4f4de1d19" providerId="LiveId" clId="{FB819162-6B93-4C6E-ACAE-4A0DC07A57A3}" dt="2023-06-09T13:08:48.507" v="3298" actId="478"/>
          <ac:picMkLst>
            <pc:docMk/>
            <pc:sldMk cId="0" sldId="262"/>
            <ac:picMk id="2" creationId="{7D9059E0-DC50-B55D-5025-664D8FA29339}"/>
          </ac:picMkLst>
        </pc:picChg>
      </pc:sldChg>
      <pc:sldChg chg="addSp delSp modSp add del mod ord">
        <pc:chgData name="Richard Chalk" userId="287f8aa4f4de1d19" providerId="LiveId" clId="{FB819162-6B93-4C6E-ACAE-4A0DC07A57A3}" dt="2023-06-09T13:50:10.130" v="4133" actId="47"/>
        <pc:sldMkLst>
          <pc:docMk/>
          <pc:sldMk cId="0" sldId="264"/>
        </pc:sldMkLst>
        <pc:spChg chg="add">
          <ac:chgData name="Richard Chalk" userId="287f8aa4f4de1d19" providerId="LiveId" clId="{FB819162-6B93-4C6E-ACAE-4A0DC07A57A3}" dt="2023-06-09T13:29:08.344" v="3568" actId="11529"/>
          <ac:spMkLst>
            <pc:docMk/>
            <pc:sldMk cId="0" sldId="264"/>
            <ac:spMk id="2" creationId="{A53DE553-E992-AC48-226B-2AEEE1A26C3D}"/>
          </ac:spMkLst>
        </pc:spChg>
        <pc:spChg chg="add mod">
          <ac:chgData name="Richard Chalk" userId="287f8aa4f4de1d19" providerId="LiveId" clId="{FB819162-6B93-4C6E-ACAE-4A0DC07A57A3}" dt="2023-06-09T13:41:14.223" v="3946" actId="113"/>
          <ac:spMkLst>
            <pc:docMk/>
            <pc:sldMk cId="0" sldId="264"/>
            <ac:spMk id="3" creationId="{B86BF855-746A-7758-09E1-9FF6C45FF082}"/>
          </ac:spMkLst>
        </pc:spChg>
        <pc:spChg chg="del">
          <ac:chgData name="Richard Chalk" userId="287f8aa4f4de1d19" providerId="LiveId" clId="{FB819162-6B93-4C6E-ACAE-4A0DC07A57A3}" dt="2023-06-09T13:41:05.435" v="3937" actId="478"/>
          <ac:spMkLst>
            <pc:docMk/>
            <pc:sldMk cId="0" sldId="264"/>
            <ac:spMk id="106" creationId="{00000000-0000-0000-0000-000000000000}"/>
          </ac:spMkLst>
        </pc:spChg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0" sldId="276"/>
        </pc:sldMkLst>
      </pc:sldChg>
      <pc:sldChg chg="addSp delSp modSp mod modNotesTx">
        <pc:chgData name="Richard Chalk" userId="287f8aa4f4de1d19" providerId="LiveId" clId="{FB819162-6B93-4C6E-ACAE-4A0DC07A57A3}" dt="2023-06-12T05:12:34.142" v="5486" actId="12"/>
        <pc:sldMkLst>
          <pc:docMk/>
          <pc:sldMk cId="0" sldId="299"/>
        </pc:sldMkLst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2" creationId="{9051565A-8E39-A297-2029-0B7623EF3BD3}"/>
          </ac:spMkLst>
        </pc:spChg>
        <pc:spChg chg="add mod">
          <ac:chgData name="Richard Chalk" userId="287f8aa4f4de1d19" providerId="LiveId" clId="{FB819162-6B93-4C6E-ACAE-4A0DC07A57A3}" dt="2023-06-09T05:34:05.557" v="394" actId="1038"/>
          <ac:spMkLst>
            <pc:docMk/>
            <pc:sldMk cId="0" sldId="299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05:25:40.399" v="11" actId="478"/>
          <ac:spMkLst>
            <pc:docMk/>
            <pc:sldMk cId="0" sldId="299"/>
            <ac:spMk id="3" creationId="{4B0AF057-8A00-8938-D1E9-F613F00797F3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4" creationId="{0A14450F-2BE6-F748-2529-C87D76BD88E9}"/>
          </ac:spMkLst>
        </pc:spChg>
        <pc:spChg chg="del">
          <ac:chgData name="Richard Chalk" userId="287f8aa4f4de1d19" providerId="LiveId" clId="{FB819162-6B93-4C6E-ACAE-4A0DC07A57A3}" dt="2023-06-09T05:25:37.627" v="10" actId="478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FB819162-6B93-4C6E-ACAE-4A0DC07A57A3}" dt="2023-06-09T05:26:25.947" v="35" actId="20577"/>
          <ac:spMkLst>
            <pc:docMk/>
            <pc:sldMk cId="0" sldId="299"/>
            <ac:spMk id="7" creationId="{EBD62573-4B50-EAD6-8C7E-C3AE6A9F45B4}"/>
          </ac:spMkLst>
        </pc:spChg>
        <pc:spChg chg="add mod">
          <ac:chgData name="Richard Chalk" userId="287f8aa4f4de1d19" providerId="LiveId" clId="{FB819162-6B93-4C6E-ACAE-4A0DC07A57A3}" dt="2023-06-09T11:45:41.052" v="1690" actId="113"/>
          <ac:spMkLst>
            <pc:docMk/>
            <pc:sldMk cId="0" sldId="299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05:25:37.627" v="10" actId="478"/>
          <ac:spMkLst>
            <pc:docMk/>
            <pc:sldMk cId="0" sldId="299"/>
            <ac:spMk id="9" creationId="{15D91909-439F-76D2-276E-39CC6ECD9DEB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0" creationId="{4FF9230B-E433-7E21-2A76-A9D15F0DA332}"/>
          </ac:spMkLst>
        </pc:spChg>
        <pc:spChg chg="add mod">
          <ac:chgData name="Richard Chalk" userId="287f8aa4f4de1d19" providerId="LiveId" clId="{FB819162-6B93-4C6E-ACAE-4A0DC07A57A3}" dt="2023-06-09T05:31:01.837" v="218" actId="1076"/>
          <ac:spMkLst>
            <pc:docMk/>
            <pc:sldMk cId="0" sldId="299"/>
            <ac:spMk id="11" creationId="{DDD5A5BE-A2AB-D9F2-0243-FFC6541D1485}"/>
          </ac:spMkLst>
        </pc:spChg>
        <pc:spChg chg="add mod">
          <ac:chgData name="Richard Chalk" userId="287f8aa4f4de1d19" providerId="LiveId" clId="{FB819162-6B93-4C6E-ACAE-4A0DC07A57A3}" dt="2023-06-09T05:34:00.901" v="391" actId="1038"/>
          <ac:spMkLst>
            <pc:docMk/>
            <pc:sldMk cId="0" sldId="299"/>
            <ac:spMk id="12" creationId="{39F59C29-9404-1DFB-24B8-7F6D861E253A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3" creationId="{C612D6F0-BDCD-D070-F775-9ED10F3EE6D1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09T05:37:02.845" v="550" actId="1076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FB819162-6B93-4C6E-ACAE-4A0DC07A57A3}" dt="2023-06-12T05:12:34.142" v="5486" actId="12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05:25:42.544" v="12" actId="478"/>
          <ac:picMkLst>
            <pc:docMk/>
            <pc:sldMk cId="0" sldId="299"/>
            <ac:picMk id="2" creationId="{5D83B337-965C-39D5-3871-631C218051FE}"/>
          </ac:picMkLst>
        </pc:picChg>
        <pc:picChg chg="add mod">
          <ac:chgData name="Richard Chalk" userId="287f8aa4f4de1d19" providerId="LiveId" clId="{FB819162-6B93-4C6E-ACAE-4A0DC07A57A3}" dt="2023-06-09T05:37:36.479" v="553" actId="1076"/>
          <ac:picMkLst>
            <pc:docMk/>
            <pc:sldMk cId="0" sldId="299"/>
            <ac:picMk id="17" creationId="{229C80BF-A635-6C84-B4E9-10BA8B4465FD}"/>
          </ac:picMkLst>
        </pc:picChg>
        <pc:picChg chg="del">
          <ac:chgData name="Richard Chalk" userId="287f8aa4f4de1d19" providerId="LiveId" clId="{FB819162-6B93-4C6E-ACAE-4A0DC07A57A3}" dt="2023-06-09T05:25:37.627" v="10" actId="478"/>
          <ac:picMkLst>
            <pc:docMk/>
            <pc:sldMk cId="0" sldId="299"/>
            <ac:picMk id="1026" creationId="{9326AEF1-606C-E987-E9D0-1EC216A06259}"/>
          </ac:picMkLst>
        </pc:picChg>
      </pc:sldChg>
      <pc:sldChg chg="modSp mod">
        <pc:chgData name="Richard Chalk" userId="287f8aa4f4de1d19" providerId="LiveId" clId="{FB819162-6B93-4C6E-ACAE-4A0DC07A57A3}" dt="2023-06-09T05:24:33.584" v="8" actId="20577"/>
        <pc:sldMkLst>
          <pc:docMk/>
          <pc:sldMk cId="3213385662" sldId="309"/>
        </pc:sldMkLst>
        <pc:spChg chg="mod">
          <ac:chgData name="Richard Chalk" userId="287f8aa4f4de1d19" providerId="LiveId" clId="{FB819162-6B93-4C6E-ACAE-4A0DC07A57A3}" dt="2023-06-09T05:24:33.584" v="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3621009447" sldId="369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1158867356" sldId="370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3376480702" sldId="371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2326497770" sldId="372"/>
        </pc:sldMkLst>
      </pc:sldChg>
      <pc:sldChg chg="new del">
        <pc:chgData name="Richard Chalk" userId="287f8aa4f4de1d19" providerId="LiveId" clId="{FB819162-6B93-4C6E-ACAE-4A0DC07A57A3}" dt="2023-06-09T12:48:37.060" v="2726" actId="47"/>
        <pc:sldMkLst>
          <pc:docMk/>
          <pc:sldMk cId="2764421284" sldId="373"/>
        </pc:sldMkLst>
      </pc:sldChg>
      <pc:sldChg chg="addSp delSp modSp add mod modNotesTx">
        <pc:chgData name="Richard Chalk" userId="287f8aa4f4de1d19" providerId="LiveId" clId="{FB819162-6B93-4C6E-ACAE-4A0DC07A57A3}" dt="2023-06-12T05:16:18.442" v="5560" actId="6549"/>
        <pc:sldMkLst>
          <pc:docMk/>
          <pc:sldMk cId="2719809809" sldId="374"/>
        </pc:sldMkLst>
        <pc:spChg chg="mod">
          <ac:chgData name="Richard Chalk" userId="287f8aa4f4de1d19" providerId="LiveId" clId="{FB819162-6B93-4C6E-ACAE-4A0DC07A57A3}" dt="2023-06-09T05:44:28.231" v="785" actId="1038"/>
          <ac:spMkLst>
            <pc:docMk/>
            <pc:sldMk cId="2719809809" sldId="374"/>
            <ac:spMk id="2" creationId="{9051565A-8E39-A297-2029-0B7623EF3BD3}"/>
          </ac:spMkLst>
        </pc:spChg>
        <pc:spChg chg="mod">
          <ac:chgData name="Richard Chalk" userId="287f8aa4f4de1d19" providerId="LiveId" clId="{FB819162-6B93-4C6E-ACAE-4A0DC07A57A3}" dt="2023-06-09T05:48:10.075" v="983" actId="1038"/>
          <ac:spMkLst>
            <pc:docMk/>
            <pc:sldMk cId="2719809809" sldId="374"/>
            <ac:spMk id="3" creationId="{426E05AE-B033-9CA0-3126-5672581842EA}"/>
          </ac:spMkLst>
        </pc:spChg>
        <pc:spChg chg="mod">
          <ac:chgData name="Richard Chalk" userId="287f8aa4f4de1d19" providerId="LiveId" clId="{FB819162-6B93-4C6E-ACAE-4A0DC07A57A3}" dt="2023-06-09T05:47:58.525" v="969" actId="1038"/>
          <ac:spMkLst>
            <pc:docMk/>
            <pc:sldMk cId="2719809809" sldId="374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09:23.551" v="1252" actId="20577"/>
          <ac:spMkLst>
            <pc:docMk/>
            <pc:sldMk cId="2719809809" sldId="374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05:45:29.091" v="874" actId="207"/>
          <ac:spMkLst>
            <pc:docMk/>
            <pc:sldMk cId="2719809809" sldId="374"/>
            <ac:spMk id="8" creationId="{7A08CD1E-4C90-50E0-01D6-BAB4795911B6}"/>
          </ac:spMkLst>
        </pc:spChg>
        <pc:spChg chg="mod">
          <ac:chgData name="Richard Chalk" userId="287f8aa4f4de1d19" providerId="LiveId" clId="{FB819162-6B93-4C6E-ACAE-4A0DC07A57A3}" dt="2023-06-09T05:47:54.145" v="949" actId="1038"/>
          <ac:spMkLst>
            <pc:docMk/>
            <pc:sldMk cId="2719809809" sldId="374"/>
            <ac:spMk id="9" creationId="{11D57251-A74C-3065-CC7C-4152AC9DA77A}"/>
          </ac:spMkLst>
        </pc:spChg>
        <pc:spChg chg="mod">
          <ac:chgData name="Richard Chalk" userId="287f8aa4f4de1d19" providerId="LiveId" clId="{FB819162-6B93-4C6E-ACAE-4A0DC07A57A3}" dt="2023-06-09T05:44:21.941" v="770" actId="1035"/>
          <ac:spMkLst>
            <pc:docMk/>
            <pc:sldMk cId="2719809809" sldId="374"/>
            <ac:spMk id="10" creationId="{4FF9230B-E433-7E21-2A76-A9D15F0DA332}"/>
          </ac:spMkLst>
        </pc:spChg>
        <pc:spChg chg="mod">
          <ac:chgData name="Richard Chalk" userId="287f8aa4f4de1d19" providerId="LiveId" clId="{FB819162-6B93-4C6E-ACAE-4A0DC07A57A3}" dt="2023-06-09T05:48:20.305" v="984" actId="14100"/>
          <ac:spMkLst>
            <pc:docMk/>
            <pc:sldMk cId="2719809809" sldId="374"/>
            <ac:spMk id="11" creationId="{DDD5A5BE-A2AB-D9F2-0243-FFC6541D1485}"/>
          </ac:spMkLst>
        </pc:spChg>
        <pc:spChg chg="mod">
          <ac:chgData name="Richard Chalk" userId="287f8aa4f4de1d19" providerId="LiveId" clId="{FB819162-6B93-4C6E-ACAE-4A0DC07A57A3}" dt="2023-06-09T05:48:06.601" v="971" actId="1038"/>
          <ac:spMkLst>
            <pc:docMk/>
            <pc:sldMk cId="2719809809" sldId="374"/>
            <ac:spMk id="12" creationId="{39F59C29-9404-1DFB-24B8-7F6D861E253A}"/>
          </ac:spMkLst>
        </pc:spChg>
        <pc:spChg chg="mod">
          <ac:chgData name="Richard Chalk" userId="287f8aa4f4de1d19" providerId="LiveId" clId="{FB819162-6B93-4C6E-ACAE-4A0DC07A57A3}" dt="2023-06-09T05:47:48.793" v="932" actId="1038"/>
          <ac:spMkLst>
            <pc:docMk/>
            <pc:sldMk cId="2719809809" sldId="374"/>
            <ac:spMk id="13" creationId="{C612D6F0-BDCD-D070-F775-9ED10F3EE6D1}"/>
          </ac:spMkLst>
        </pc:spChg>
        <pc:spChg chg="mod">
          <ac:chgData name="Richard Chalk" userId="287f8aa4f4de1d19" providerId="LiveId" clId="{FB819162-6B93-4C6E-ACAE-4A0DC07A57A3}" dt="2023-06-09T05:47:44.411" v="911" actId="1038"/>
          <ac:spMkLst>
            <pc:docMk/>
            <pc:sldMk cId="2719809809" sldId="374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12T05:16:18.442" v="5560" actId="6549"/>
          <ac:spMkLst>
            <pc:docMk/>
            <pc:sldMk cId="2719809809" sldId="374"/>
            <ac:spMk id="16" creationId="{09E81E36-8A7B-8DBA-6922-1C3D7D29F794}"/>
          </ac:spMkLst>
        </pc:spChg>
        <pc:spChg chg="del">
          <ac:chgData name="Richard Chalk" userId="287f8aa4f4de1d19" providerId="LiveId" clId="{FB819162-6B93-4C6E-ACAE-4A0DC07A57A3}" dt="2023-06-09T05:38:13.722" v="556" actId="478"/>
          <ac:spMkLst>
            <pc:docMk/>
            <pc:sldMk cId="2719809809" sldId="374"/>
            <ac:spMk id="16" creationId="{96566620-CF4E-3E72-DF17-BDE7523AD6EA}"/>
          </ac:spMkLst>
        </pc:spChg>
        <pc:spChg chg="add mod">
          <ac:chgData name="Richard Chalk" userId="287f8aa4f4de1d19" providerId="LiveId" clId="{FB819162-6B93-4C6E-ACAE-4A0DC07A57A3}" dt="2023-06-09T05:45:58.136" v="880" actId="1076"/>
          <ac:spMkLst>
            <pc:docMk/>
            <pc:sldMk cId="2719809809" sldId="374"/>
            <ac:spMk id="19" creationId="{E70CF0A5-6579-193A-C585-431E49FB0DC6}"/>
          </ac:spMkLst>
        </pc:spChg>
        <pc:spChg chg="mod">
          <ac:chgData name="Richard Chalk" userId="287f8aa4f4de1d19" providerId="LiveId" clId="{FB819162-6B93-4C6E-ACAE-4A0DC07A57A3}" dt="2023-06-09T05:39:40.079" v="595" actId="21"/>
          <ac:spMkLst>
            <pc:docMk/>
            <pc:sldMk cId="2719809809" sldId="374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05:45:12.736" v="871" actId="1076"/>
          <ac:picMkLst>
            <pc:docMk/>
            <pc:sldMk cId="2719809809" sldId="374"/>
            <ac:picMk id="15" creationId="{9EDEA715-5019-0CEC-4DB9-D0007D854309}"/>
          </ac:picMkLst>
        </pc:picChg>
        <pc:picChg chg="del">
          <ac:chgData name="Richard Chalk" userId="287f8aa4f4de1d19" providerId="LiveId" clId="{FB819162-6B93-4C6E-ACAE-4A0DC07A57A3}" dt="2023-06-09T05:38:13.722" v="556" actId="478"/>
          <ac:picMkLst>
            <pc:docMk/>
            <pc:sldMk cId="2719809809" sldId="374"/>
            <ac:picMk id="17" creationId="{229C80BF-A635-6C84-B4E9-10BA8B4465FD}"/>
          </ac:picMkLst>
        </pc:picChg>
        <pc:picChg chg="add mod">
          <ac:chgData name="Richard Chalk" userId="287f8aa4f4de1d19" providerId="LiveId" clId="{FB819162-6B93-4C6E-ACAE-4A0DC07A57A3}" dt="2023-06-12T05:16:14.798" v="5559" actId="14100"/>
          <ac:picMkLst>
            <pc:docMk/>
            <pc:sldMk cId="2719809809" sldId="374"/>
            <ac:picMk id="17" creationId="{4BF21F2A-A983-D8DE-2ED9-44D7051DCAF1}"/>
          </ac:picMkLst>
        </pc:picChg>
        <pc:picChg chg="add mod">
          <ac:chgData name="Richard Chalk" userId="287f8aa4f4de1d19" providerId="LiveId" clId="{FB819162-6B93-4C6E-ACAE-4A0DC07A57A3}" dt="2023-06-09T05:39:06.322" v="592" actId="1038"/>
          <ac:picMkLst>
            <pc:docMk/>
            <pc:sldMk cId="2719809809" sldId="374"/>
            <ac:picMk id="1026" creationId="{5C10FFE1-F8BC-32DC-4C6D-DEC47B1C9309}"/>
          </ac:picMkLst>
        </pc:picChg>
        <pc:cxnChg chg="add mod">
          <ac:chgData name="Richard Chalk" userId="287f8aa4f4de1d19" providerId="LiveId" clId="{FB819162-6B93-4C6E-ACAE-4A0DC07A57A3}" dt="2023-06-09T11:32:40.133" v="1473" actId="14100"/>
          <ac:cxnSpMkLst>
            <pc:docMk/>
            <pc:sldMk cId="2719809809" sldId="374"/>
            <ac:cxnSpMk id="20" creationId="{EACC5B98-AFA8-C9CE-B2E5-61EA5C7D609E}"/>
          </ac:cxnSpMkLst>
        </pc:cxnChg>
      </pc:sldChg>
      <pc:sldChg chg="addSp delSp modSp add mod ord modNotesTx">
        <pc:chgData name="Richard Chalk" userId="287f8aa4f4de1d19" providerId="LiveId" clId="{FB819162-6B93-4C6E-ACAE-4A0DC07A57A3}" dt="2023-06-09T13:12:33.713" v="3421"/>
        <pc:sldMkLst>
          <pc:docMk/>
          <pc:sldMk cId="1156168738" sldId="454"/>
        </pc:sldMkLst>
        <pc:spChg chg="mod">
          <ac:chgData name="Richard Chalk" userId="287f8aa4f4de1d19" providerId="LiveId" clId="{FB819162-6B93-4C6E-ACAE-4A0DC07A57A3}" dt="2023-06-09T11:49:25.835" v="1708" actId="207"/>
          <ac:spMkLst>
            <pc:docMk/>
            <pc:sldMk cId="1156168738" sldId="454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09T11:04:36.900" v="1225" actId="207"/>
          <ac:spMkLst>
            <pc:docMk/>
            <pc:sldMk cId="1156168738" sldId="454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09:19:27.801" v="1004" actId="20577"/>
          <ac:spMkLst>
            <pc:docMk/>
            <pc:sldMk cId="1156168738" sldId="454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09T09:24:29.034" v="1130" actId="1076"/>
          <ac:spMkLst>
            <pc:docMk/>
            <pc:sldMk cId="1156168738" sldId="454"/>
            <ac:spMk id="13" creationId="{1A656395-97A9-A933-0139-126C59733449}"/>
          </ac:spMkLst>
        </pc:spChg>
        <pc:spChg chg="add del">
          <ac:chgData name="Richard Chalk" userId="287f8aa4f4de1d19" providerId="LiveId" clId="{FB819162-6B93-4C6E-ACAE-4A0DC07A57A3}" dt="2023-06-09T11:06:13.595" v="1230" actId="22"/>
          <ac:spMkLst>
            <pc:docMk/>
            <pc:sldMk cId="1156168738" sldId="454"/>
            <ac:spMk id="15" creationId="{9574FB67-1E39-F949-CBD6-F51F98F8C824}"/>
          </ac:spMkLst>
        </pc:spChg>
        <pc:spChg chg="add mod">
          <ac:chgData name="Richard Chalk" userId="287f8aa4f4de1d19" providerId="LiveId" clId="{FB819162-6B93-4C6E-ACAE-4A0DC07A57A3}" dt="2023-06-09T13:12:33.713" v="3421"/>
          <ac:spMkLst>
            <pc:docMk/>
            <pc:sldMk cId="1156168738" sldId="454"/>
            <ac:spMk id="17" creationId="{105F0DC6-B6CD-3210-583C-66FE6D5250F6}"/>
          </ac:spMkLst>
        </pc:spChg>
        <pc:picChg chg="del">
          <ac:chgData name="Richard Chalk" userId="287f8aa4f4de1d19" providerId="LiveId" clId="{FB819162-6B93-4C6E-ACAE-4A0DC07A57A3}" dt="2023-06-09T09:19:56.450" v="1024" actId="478"/>
          <ac:picMkLst>
            <pc:docMk/>
            <pc:sldMk cId="1156168738" sldId="454"/>
            <ac:picMk id="2" creationId="{82F4EE00-6984-9FC9-01C0-6FEF32199A1A}"/>
          </ac:picMkLst>
        </pc:picChg>
        <pc:picChg chg="add mod">
          <ac:chgData name="Richard Chalk" userId="287f8aa4f4de1d19" providerId="LiveId" clId="{FB819162-6B93-4C6E-ACAE-4A0DC07A57A3}" dt="2023-06-09T09:21:02.712" v="1113" actId="1036"/>
          <ac:picMkLst>
            <pc:docMk/>
            <pc:sldMk cId="1156168738" sldId="454"/>
            <ac:picMk id="6" creationId="{81FC08F1-7AC2-26F9-5AA1-BB6C836C87FC}"/>
          </ac:picMkLst>
        </pc:picChg>
        <pc:picChg chg="del">
          <ac:chgData name="Richard Chalk" userId="287f8aa4f4de1d19" providerId="LiveId" clId="{FB819162-6B93-4C6E-ACAE-4A0DC07A57A3}" dt="2023-06-09T09:20:42.461" v="1078" actId="478"/>
          <ac:picMkLst>
            <pc:docMk/>
            <pc:sldMk cId="1156168738" sldId="454"/>
            <ac:picMk id="8" creationId="{3F394A13-59C8-72E0-E2CA-8DB80C992856}"/>
          </ac:picMkLst>
        </pc:picChg>
        <pc:picChg chg="ord">
          <ac:chgData name="Richard Chalk" userId="287f8aa4f4de1d19" providerId="LiveId" clId="{FB819162-6B93-4C6E-ACAE-4A0DC07A57A3}" dt="2023-06-09T09:30:40.410" v="1222" actId="167"/>
          <ac:picMkLst>
            <pc:docMk/>
            <pc:sldMk cId="1156168738" sldId="454"/>
            <ac:picMk id="9" creationId="{8E1E81C2-07EB-5C97-A557-E0D6F5C165D0}"/>
          </ac:picMkLst>
        </pc:picChg>
        <pc:picChg chg="mod">
          <ac:chgData name="Richard Chalk" userId="287f8aa4f4de1d19" providerId="LiveId" clId="{FB819162-6B93-4C6E-ACAE-4A0DC07A57A3}" dt="2023-06-09T09:30:16.616" v="1217" actId="1037"/>
          <ac:picMkLst>
            <pc:docMk/>
            <pc:sldMk cId="1156168738" sldId="454"/>
            <ac:picMk id="10" creationId="{CF0425AD-5CCE-14C8-F550-AB5EE2449FB8}"/>
          </ac:picMkLst>
        </pc:picChg>
        <pc:picChg chg="add mod">
          <ac:chgData name="Richard Chalk" userId="287f8aa4f4de1d19" providerId="LiveId" clId="{FB819162-6B93-4C6E-ACAE-4A0DC07A57A3}" dt="2023-06-09T09:24:09.273" v="1125" actId="1076"/>
          <ac:picMkLst>
            <pc:docMk/>
            <pc:sldMk cId="1156168738" sldId="454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08:26.233" v="3281"/>
          <ac:picMkLst>
            <pc:docMk/>
            <pc:sldMk cId="1156168738" sldId="454"/>
            <ac:picMk id="16" creationId="{EAFDC32F-A668-B6FE-BD0C-950B99E8A8BF}"/>
          </ac:picMkLst>
        </pc:picChg>
        <pc:picChg chg="mod">
          <ac:chgData name="Richard Chalk" userId="287f8aa4f4de1d19" providerId="LiveId" clId="{FB819162-6B93-4C6E-ACAE-4A0DC07A57A3}" dt="2023-06-09T09:30:16.616" v="1217" actId="1037"/>
          <ac:picMkLst>
            <pc:docMk/>
            <pc:sldMk cId="1156168738" sldId="454"/>
            <ac:picMk id="2050" creationId="{46F22B64-49EF-019A-CF27-40DC1DAB633F}"/>
          </ac:picMkLst>
        </pc:picChg>
      </pc:sldChg>
      <pc:sldChg chg="addSp delSp modSp add mod modNotesTx">
        <pc:chgData name="Richard Chalk" userId="287f8aa4f4de1d19" providerId="LiveId" clId="{FB819162-6B93-4C6E-ACAE-4A0DC07A57A3}" dt="2023-06-09T11:46:04.223" v="1691" actId="207"/>
        <pc:sldMkLst>
          <pc:docMk/>
          <pc:sldMk cId="470308878" sldId="455"/>
        </pc:sldMkLst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2" creationId="{9051565A-8E39-A297-2029-0B7623EF3BD3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08:24.159" v="1240" actId="20577"/>
          <ac:spMkLst>
            <pc:docMk/>
            <pc:sldMk cId="470308878" sldId="455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11:29:29.078" v="1430" actId="207"/>
          <ac:spMkLst>
            <pc:docMk/>
            <pc:sldMk cId="470308878" sldId="455"/>
            <ac:spMk id="8" creationId="{7A08CD1E-4C90-50E0-01D6-BAB4795911B6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0" creationId="{4FF9230B-E433-7E21-2A76-A9D15F0DA332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1" creationId="{DDD5A5BE-A2AB-D9F2-0243-FFC6541D1485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2" creationId="{39F59C29-9404-1DFB-24B8-7F6D861E253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3" creationId="{C612D6F0-BDCD-D070-F775-9ED10F3EE6D1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4" creationId="{BD519E45-258C-3869-F44D-4911B66D761B}"/>
          </ac:spMkLst>
        </pc:spChg>
        <pc:spChg chg="del">
          <ac:chgData name="Richard Chalk" userId="287f8aa4f4de1d19" providerId="LiveId" clId="{FB819162-6B93-4C6E-ACAE-4A0DC07A57A3}" dt="2023-06-09T11:08:34.979" v="1241" actId="478"/>
          <ac:spMkLst>
            <pc:docMk/>
            <pc:sldMk cId="470308878" sldId="455"/>
            <ac:spMk id="16" creationId="{96566620-CF4E-3E72-DF17-BDE7523AD6EA}"/>
          </ac:spMkLst>
        </pc:spChg>
        <pc:spChg chg="add mod">
          <ac:chgData name="Richard Chalk" userId="287f8aa4f4de1d19" providerId="LiveId" clId="{FB819162-6B93-4C6E-ACAE-4A0DC07A57A3}" dt="2023-06-09T11:29:53.893" v="1438" actId="207"/>
          <ac:spMkLst>
            <pc:docMk/>
            <pc:sldMk cId="470308878" sldId="455"/>
            <ac:spMk id="18" creationId="{6C15617E-EE58-F401-D41B-46A3B9A7D9CE}"/>
          </ac:spMkLst>
        </pc:spChg>
        <pc:spChg chg="mod">
          <ac:chgData name="Richard Chalk" userId="287f8aa4f4de1d19" providerId="LiveId" clId="{FB819162-6B93-4C6E-ACAE-4A0DC07A57A3}" dt="2023-06-09T11:46:04.223" v="1691" actId="207"/>
          <ac:spMkLst>
            <pc:docMk/>
            <pc:sldMk cId="470308878" sldId="455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11:08:34.979" v="1241" actId="478"/>
          <ac:picMkLst>
            <pc:docMk/>
            <pc:sldMk cId="470308878" sldId="455"/>
            <ac:picMk id="17" creationId="{229C80BF-A635-6C84-B4E9-10BA8B4465FD}"/>
          </ac:picMkLst>
        </pc:picChg>
        <pc:picChg chg="add mod">
          <ac:chgData name="Richard Chalk" userId="287f8aa4f4de1d19" providerId="LiveId" clId="{FB819162-6B93-4C6E-ACAE-4A0DC07A57A3}" dt="2023-06-09T11:19:07.388" v="1288" actId="1036"/>
          <ac:picMkLst>
            <pc:docMk/>
            <pc:sldMk cId="470308878" sldId="455"/>
            <ac:picMk id="2050" creationId="{20B50C04-0D10-8015-4A41-79E3CE564C71}"/>
          </ac:picMkLst>
        </pc:picChg>
        <pc:picChg chg="add mod">
          <ac:chgData name="Richard Chalk" userId="287f8aa4f4de1d19" providerId="LiveId" clId="{FB819162-6B93-4C6E-ACAE-4A0DC07A57A3}" dt="2023-06-09T11:18:49.337" v="1277" actId="1076"/>
          <ac:picMkLst>
            <pc:docMk/>
            <pc:sldMk cId="470308878" sldId="455"/>
            <ac:picMk id="2052" creationId="{60C3D10B-3E8F-74C1-F88C-C76C18F85DD8}"/>
          </ac:picMkLst>
        </pc:picChg>
        <pc:picChg chg="add mod">
          <ac:chgData name="Richard Chalk" userId="287f8aa4f4de1d19" providerId="LiveId" clId="{FB819162-6B93-4C6E-ACAE-4A0DC07A57A3}" dt="2023-06-09T11:20:23.828" v="1315" actId="1076"/>
          <ac:picMkLst>
            <pc:docMk/>
            <pc:sldMk cId="470308878" sldId="455"/>
            <ac:picMk id="2054" creationId="{F678B841-F221-5A45-2DBE-CA7E8A952AF5}"/>
          </ac:picMkLst>
        </pc:picChg>
        <pc:cxnChg chg="add mod">
          <ac:chgData name="Richard Chalk" userId="287f8aa4f4de1d19" providerId="LiveId" clId="{FB819162-6B93-4C6E-ACAE-4A0DC07A57A3}" dt="2023-06-09T11:19:44.683" v="1311" actId="1038"/>
          <ac:cxnSpMkLst>
            <pc:docMk/>
            <pc:sldMk cId="470308878" sldId="455"/>
            <ac:cxnSpMk id="15" creationId="{B8808E74-AE95-0B07-C97B-7C8A3E889405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14:50:40.589" v="6369" actId="207"/>
        <pc:sldMkLst>
          <pc:docMk/>
          <pc:sldMk cId="717774040" sldId="456"/>
        </pc:sldMkLst>
        <pc:spChg chg="add mod">
          <ac:chgData name="Richard Chalk" userId="287f8aa4f4de1d19" providerId="LiveId" clId="{FB819162-6B93-4C6E-ACAE-4A0DC07A57A3}" dt="2023-06-09T11:28:32.269" v="1427" actId="1036"/>
          <ac:spMkLst>
            <pc:docMk/>
            <pc:sldMk cId="717774040" sldId="456"/>
            <ac:spMk id="3" creationId="{707206AD-83B5-0394-A4D2-ADCA692A63C7}"/>
          </ac:spMkLst>
        </pc:spChg>
        <pc:spChg chg="add mod">
          <ac:chgData name="Richard Chalk" userId="287f8aa4f4de1d19" providerId="LiveId" clId="{FB819162-6B93-4C6E-ACAE-4A0DC07A57A3}" dt="2023-06-09T11:32:16.939" v="1471" actId="1076"/>
          <ac:spMkLst>
            <pc:docMk/>
            <pc:sldMk cId="717774040" sldId="456"/>
            <ac:spMk id="4" creationId="{03656D03-5FE9-CE6B-6057-D93E5B217DC6}"/>
          </ac:spMkLst>
        </pc:spChg>
        <pc:spChg chg="mod">
          <ac:chgData name="Richard Chalk" userId="287f8aa4f4de1d19" providerId="LiveId" clId="{FB819162-6B93-4C6E-ACAE-4A0DC07A57A3}" dt="2023-06-09T11:54:52.043" v="1846" actId="5793"/>
          <ac:spMkLst>
            <pc:docMk/>
            <pc:sldMk cId="717774040" sldId="456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12T14:50:40.589" v="6369" actId="207"/>
          <ac:spMkLst>
            <pc:docMk/>
            <pc:sldMk cId="717774040" sldId="456"/>
            <ac:spMk id="8" creationId="{7A08CD1E-4C90-50E0-01D6-BAB4795911B6}"/>
          </ac:spMkLst>
        </pc:spChg>
        <pc:spChg chg="mod">
          <ac:chgData name="Richard Chalk" userId="287f8aa4f4de1d19" providerId="LiveId" clId="{FB819162-6B93-4C6E-ACAE-4A0DC07A57A3}" dt="2023-06-09T11:26:45.311" v="1381" actId="20577"/>
          <ac:spMkLst>
            <pc:docMk/>
            <pc:sldMk cId="717774040" sldId="456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1:26:38.866" v="1378" actId="1037"/>
          <ac:picMkLst>
            <pc:docMk/>
            <pc:sldMk cId="717774040" sldId="456"/>
            <ac:picMk id="2" creationId="{0311AA06-6691-B8CC-0C6E-5F2A034D61E8}"/>
          </ac:picMkLst>
        </pc:picChg>
        <pc:picChg chg="add mod">
          <ac:chgData name="Richard Chalk" userId="287f8aa4f4de1d19" providerId="LiveId" clId="{FB819162-6B93-4C6E-ACAE-4A0DC07A57A3}" dt="2023-06-09T11:32:16.939" v="1471" actId="1076"/>
          <ac:picMkLst>
            <pc:docMk/>
            <pc:sldMk cId="717774040" sldId="456"/>
            <ac:picMk id="9" creationId="{9B81E957-47BD-492A-583D-75CA8F1EE973}"/>
          </ac:picMkLst>
        </pc:picChg>
        <pc:picChg chg="del">
          <ac:chgData name="Richard Chalk" userId="287f8aa4f4de1d19" providerId="LiveId" clId="{FB819162-6B93-4C6E-ACAE-4A0DC07A57A3}" dt="2023-06-09T11:25:08.218" v="1352" actId="478"/>
          <ac:picMkLst>
            <pc:docMk/>
            <pc:sldMk cId="717774040" sldId="456"/>
            <ac:picMk id="2050" creationId="{20B50C04-0D10-8015-4A41-79E3CE564C71}"/>
          </ac:picMkLst>
        </pc:picChg>
        <pc:picChg chg="del">
          <ac:chgData name="Richard Chalk" userId="287f8aa4f4de1d19" providerId="LiveId" clId="{FB819162-6B93-4C6E-ACAE-4A0DC07A57A3}" dt="2023-06-09T11:25:08.218" v="1352" actId="478"/>
          <ac:picMkLst>
            <pc:docMk/>
            <pc:sldMk cId="717774040" sldId="456"/>
            <ac:picMk id="2052" creationId="{60C3D10B-3E8F-74C1-F88C-C76C18F85DD8}"/>
          </ac:picMkLst>
        </pc:picChg>
        <pc:picChg chg="del">
          <ac:chgData name="Richard Chalk" userId="287f8aa4f4de1d19" providerId="LiveId" clId="{FB819162-6B93-4C6E-ACAE-4A0DC07A57A3}" dt="2023-06-09T11:26:10.562" v="1370" actId="478"/>
          <ac:picMkLst>
            <pc:docMk/>
            <pc:sldMk cId="717774040" sldId="456"/>
            <ac:picMk id="2054" creationId="{F678B841-F221-5A45-2DBE-CA7E8A952AF5}"/>
          </ac:picMkLst>
        </pc:picChg>
        <pc:picChg chg="add del mod">
          <ac:chgData name="Richard Chalk" userId="287f8aa4f4de1d19" providerId="LiveId" clId="{FB819162-6B93-4C6E-ACAE-4A0DC07A57A3}" dt="2023-06-09T11:30:37.719" v="1443" actId="478"/>
          <ac:picMkLst>
            <pc:docMk/>
            <pc:sldMk cId="717774040" sldId="456"/>
            <ac:picMk id="3074" creationId="{EACC7370-9B73-95C5-77DC-3166B0CF5CF8}"/>
          </ac:picMkLst>
        </pc:picChg>
        <pc:picChg chg="add mod">
          <ac:chgData name="Richard Chalk" userId="287f8aa4f4de1d19" providerId="LiveId" clId="{FB819162-6B93-4C6E-ACAE-4A0DC07A57A3}" dt="2023-06-09T11:31:05.652" v="1454" actId="1076"/>
          <ac:picMkLst>
            <pc:docMk/>
            <pc:sldMk cId="717774040" sldId="456"/>
            <ac:picMk id="3076" creationId="{052A155A-E344-B44F-407C-EB9DCABCCC71}"/>
          </ac:picMkLst>
        </pc:picChg>
      </pc:sldChg>
      <pc:sldChg chg="addSp delSp modSp add mod modNotesTx">
        <pc:chgData name="Richard Chalk" userId="287f8aa4f4de1d19" providerId="LiveId" clId="{FB819162-6B93-4C6E-ACAE-4A0DC07A57A3}" dt="2023-06-12T05:17:52.748" v="5583" actId="1036"/>
        <pc:sldMkLst>
          <pc:docMk/>
          <pc:sldMk cId="2321716781" sldId="457"/>
        </pc:sldMkLst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2" creationId="{9051565A-8E39-A297-2029-0B7623EF3BD3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34:16.249" v="1486" actId="6549"/>
          <ac:spMkLst>
            <pc:docMk/>
            <pc:sldMk cId="2321716781" sldId="457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11:41:02.172" v="1585" actId="6549"/>
          <ac:spMkLst>
            <pc:docMk/>
            <pc:sldMk cId="2321716781" sldId="457"/>
            <ac:spMk id="8" creationId="{7A08CD1E-4C90-50E0-01D6-BAB4795911B6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0" creationId="{4FF9230B-E433-7E21-2A76-A9D15F0DA332}"/>
          </ac:spMkLst>
        </pc:spChg>
        <pc:spChg chg="del">
          <ac:chgData name="Richard Chalk" userId="287f8aa4f4de1d19" providerId="LiveId" clId="{FB819162-6B93-4C6E-ACAE-4A0DC07A57A3}" dt="2023-06-09T11:34:45.075" v="1489" actId="478"/>
          <ac:spMkLst>
            <pc:docMk/>
            <pc:sldMk cId="2321716781" sldId="457"/>
            <ac:spMk id="11" creationId="{DDD5A5BE-A2AB-D9F2-0243-FFC6541D1485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2" creationId="{39F59C29-9404-1DFB-24B8-7F6D861E253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3" creationId="{C612D6F0-BDCD-D070-F775-9ED10F3EE6D1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12T05:17:52.748" v="5583" actId="1036"/>
          <ac:spMkLst>
            <pc:docMk/>
            <pc:sldMk cId="2321716781" sldId="457"/>
            <ac:spMk id="16" creationId="{A554ADB5-49BF-60B1-3633-E76C3D1BD1A1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9" creationId="{E70CF0A5-6579-193A-C585-431E49FB0DC6}"/>
          </ac:spMkLst>
        </pc:spChg>
        <pc:spChg chg="add mod">
          <ac:chgData name="Richard Chalk" userId="287f8aa4f4de1d19" providerId="LiveId" clId="{FB819162-6B93-4C6E-ACAE-4A0DC07A57A3}" dt="2023-06-09T11:42:02.852" v="1634" actId="1038"/>
          <ac:spMkLst>
            <pc:docMk/>
            <pc:sldMk cId="2321716781" sldId="457"/>
            <ac:spMk id="21" creationId="{CC3214E2-938B-4164-7293-F45BAEF66310}"/>
          </ac:spMkLst>
        </pc:spChg>
        <pc:spChg chg="add mod">
          <ac:chgData name="Richard Chalk" userId="287f8aa4f4de1d19" providerId="LiveId" clId="{FB819162-6B93-4C6E-ACAE-4A0DC07A57A3}" dt="2023-06-09T11:43:01.751" v="1659" actId="1076"/>
          <ac:spMkLst>
            <pc:docMk/>
            <pc:sldMk cId="2321716781" sldId="457"/>
            <ac:spMk id="23" creationId="{38DA4206-BAF6-6097-0E49-6EDA4413CE95}"/>
          </ac:spMkLst>
        </pc:spChg>
        <pc:spChg chg="add mod">
          <ac:chgData name="Richard Chalk" userId="287f8aa4f4de1d19" providerId="LiveId" clId="{FB819162-6B93-4C6E-ACAE-4A0DC07A57A3}" dt="2023-06-09T11:44:27.129" v="1675" actId="207"/>
          <ac:spMkLst>
            <pc:docMk/>
            <pc:sldMk cId="2321716781" sldId="457"/>
            <ac:spMk id="24" creationId="{4CFA3819-03D3-56DB-56EF-D10CC05F8244}"/>
          </ac:spMkLst>
        </pc:spChg>
        <pc:spChg chg="add mod">
          <ac:chgData name="Richard Chalk" userId="287f8aa4f4de1d19" providerId="LiveId" clId="{FB819162-6B93-4C6E-ACAE-4A0DC07A57A3}" dt="2023-06-09T11:43:32.016" v="1667" actId="14100"/>
          <ac:spMkLst>
            <pc:docMk/>
            <pc:sldMk cId="2321716781" sldId="457"/>
            <ac:spMk id="25" creationId="{8BB30D77-D18F-BEDE-31B3-E2BE2FDA0ECF}"/>
          </ac:spMkLst>
        </pc:spChg>
        <pc:spChg chg="add mod">
          <ac:chgData name="Richard Chalk" userId="287f8aa4f4de1d19" providerId="LiveId" clId="{FB819162-6B93-4C6E-ACAE-4A0DC07A57A3}" dt="2023-06-09T11:44:32.107" v="1676" actId="208"/>
          <ac:spMkLst>
            <pc:docMk/>
            <pc:sldMk cId="2321716781" sldId="457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12T05:17:41.555" v="5570" actId="122"/>
          <ac:spMkLst>
            <pc:docMk/>
            <pc:sldMk cId="2321716781" sldId="457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11:43:33.379" v="1668" actId="478"/>
          <ac:picMkLst>
            <pc:docMk/>
            <pc:sldMk cId="2321716781" sldId="457"/>
            <ac:picMk id="5" creationId="{6325E9FD-CB31-18CC-9788-1DF96F31E1FE}"/>
          </ac:picMkLst>
        </pc:picChg>
        <pc:picChg chg="del">
          <ac:chgData name="Richard Chalk" userId="287f8aa4f4de1d19" providerId="LiveId" clId="{FB819162-6B93-4C6E-ACAE-4A0DC07A57A3}" dt="2023-06-09T11:34:46.028" v="1490" actId="478"/>
          <ac:picMkLst>
            <pc:docMk/>
            <pc:sldMk cId="2321716781" sldId="457"/>
            <ac:picMk id="15" creationId="{9EDEA715-5019-0CEC-4DB9-D0007D854309}"/>
          </ac:picMkLst>
        </pc:picChg>
        <pc:picChg chg="add mod">
          <ac:chgData name="Richard Chalk" userId="287f8aa4f4de1d19" providerId="LiveId" clId="{FB819162-6B93-4C6E-ACAE-4A0DC07A57A3}" dt="2023-06-12T05:17:52.748" v="5583" actId="1036"/>
          <ac:picMkLst>
            <pc:docMk/>
            <pc:sldMk cId="2321716781" sldId="457"/>
            <ac:picMk id="17" creationId="{81ABC386-6D8A-683A-ED45-C104A9D3C6B2}"/>
          </ac:picMkLst>
        </pc:picChg>
        <pc:picChg chg="del mod">
          <ac:chgData name="Richard Chalk" userId="287f8aa4f4de1d19" providerId="LiveId" clId="{FB819162-6B93-4C6E-ACAE-4A0DC07A57A3}" dt="2023-06-09T11:44:37.382" v="1677" actId="478"/>
          <ac:picMkLst>
            <pc:docMk/>
            <pc:sldMk cId="2321716781" sldId="457"/>
            <ac:picMk id="1026" creationId="{5C10FFE1-F8BC-32DC-4C6D-DEC47B1C9309}"/>
          </ac:picMkLst>
        </pc:picChg>
        <pc:cxnChg chg="mod">
          <ac:chgData name="Richard Chalk" userId="287f8aa4f4de1d19" providerId="LiveId" clId="{FB819162-6B93-4C6E-ACAE-4A0DC07A57A3}" dt="2023-06-09T11:42:10.987" v="1635" actId="14100"/>
          <ac:cxnSpMkLst>
            <pc:docMk/>
            <pc:sldMk cId="2321716781" sldId="457"/>
            <ac:cxnSpMk id="20" creationId="{EACC5B98-AFA8-C9CE-B2E5-61EA5C7D609E}"/>
          </ac:cxnSpMkLst>
        </pc:cxnChg>
      </pc:sldChg>
      <pc:sldChg chg="addSp delSp modSp add mod">
        <pc:chgData name="Richard Chalk" userId="287f8aa4f4de1d19" providerId="LiveId" clId="{FB819162-6B93-4C6E-ACAE-4A0DC07A57A3}" dt="2023-06-09T13:08:28.602" v="3282"/>
        <pc:sldMkLst>
          <pc:docMk/>
          <pc:sldMk cId="217808149" sldId="458"/>
        </pc:sldMkLst>
        <pc:spChg chg="add mod">
          <ac:chgData name="Richard Chalk" userId="287f8aa4f4de1d19" providerId="LiveId" clId="{FB819162-6B93-4C6E-ACAE-4A0DC07A57A3}" dt="2023-06-09T11:53:16.651" v="1802" actId="6549"/>
          <ac:spMkLst>
            <pc:docMk/>
            <pc:sldMk cId="217808149" sldId="458"/>
            <ac:spMk id="3" creationId="{26D10756-CECF-C820-3209-E59D23A4A2EA}"/>
          </ac:spMkLst>
        </pc:spChg>
        <pc:spChg chg="add mod">
          <ac:chgData name="Richard Chalk" userId="287f8aa4f4de1d19" providerId="LiveId" clId="{FB819162-6B93-4C6E-ACAE-4A0DC07A57A3}" dt="2023-06-09T11:54:25.498" v="1837" actId="1035"/>
          <ac:spMkLst>
            <pc:docMk/>
            <pc:sldMk cId="217808149" sldId="458"/>
            <ac:spMk id="5" creationId="{8D31E2C6-A506-C640-04C6-3DC93EAEF338}"/>
          </ac:spMkLst>
        </pc:spChg>
        <pc:spChg chg="mod">
          <ac:chgData name="Richard Chalk" userId="287f8aa4f4de1d19" providerId="LiveId" clId="{FB819162-6B93-4C6E-ACAE-4A0DC07A57A3}" dt="2023-06-09T11:50:56.865" v="1713" actId="20577"/>
          <ac:spMkLst>
            <pc:docMk/>
            <pc:sldMk cId="217808149" sldId="458"/>
            <ac:spMk id="7" creationId="{EBD62573-4B50-EAD6-8C7E-C3AE6A9F45B4}"/>
          </ac:spMkLst>
        </pc:spChg>
        <pc:spChg chg="del">
          <ac:chgData name="Richard Chalk" userId="287f8aa4f4de1d19" providerId="LiveId" clId="{FB819162-6B93-4C6E-ACAE-4A0DC07A57A3}" dt="2023-06-09T11:51:45.518" v="1754" actId="478"/>
          <ac:spMkLst>
            <pc:docMk/>
            <pc:sldMk cId="217808149" sldId="458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12:47:45.889" v="2724" actId="208"/>
          <ac:spMkLst>
            <pc:docMk/>
            <pc:sldMk cId="217808149" sldId="458"/>
            <ac:spMk id="9" creationId="{782FB4A7-A1C7-811A-4CF0-6A2BD2331BD7}"/>
          </ac:spMkLst>
        </pc:spChg>
        <pc:spChg chg="add mod">
          <ac:chgData name="Richard Chalk" userId="287f8aa4f4de1d19" providerId="LiveId" clId="{FB819162-6B93-4C6E-ACAE-4A0DC07A57A3}" dt="2023-06-09T12:47:52.902" v="2725" actId="208"/>
          <ac:spMkLst>
            <pc:docMk/>
            <pc:sldMk cId="217808149" sldId="458"/>
            <ac:spMk id="10" creationId="{FAE5B476-18B5-9937-7095-494335BD4752}"/>
          </ac:spMkLst>
        </pc:spChg>
        <pc:spChg chg="add mod">
          <ac:chgData name="Richard Chalk" userId="287f8aa4f4de1d19" providerId="LiveId" clId="{FB819162-6B93-4C6E-ACAE-4A0DC07A57A3}" dt="2023-06-09T12:36:37.987" v="1861" actId="1036"/>
          <ac:spMkLst>
            <pc:docMk/>
            <pc:sldMk cId="217808149" sldId="458"/>
            <ac:spMk id="11" creationId="{32823804-F1E8-980D-D7BC-D26E6EA57D82}"/>
          </ac:spMkLst>
        </pc:spChg>
        <pc:spChg chg="add mod">
          <ac:chgData name="Richard Chalk" userId="287f8aa4f4de1d19" providerId="LiveId" clId="{FB819162-6B93-4C6E-ACAE-4A0DC07A57A3}" dt="2023-06-09T12:36:49.157" v="1898" actId="20577"/>
          <ac:spMkLst>
            <pc:docMk/>
            <pc:sldMk cId="217808149" sldId="458"/>
            <ac:spMk id="12" creationId="{277E6E03-C7B5-4F44-8B91-35CBED82D856}"/>
          </ac:spMkLst>
        </pc:spChg>
        <pc:spChg chg="add mod">
          <ac:chgData name="Richard Chalk" userId="287f8aa4f4de1d19" providerId="LiveId" clId="{FB819162-6B93-4C6E-ACAE-4A0DC07A57A3}" dt="2023-06-09T12:37:00.016" v="1949" actId="20577"/>
          <ac:spMkLst>
            <pc:docMk/>
            <pc:sldMk cId="217808149" sldId="458"/>
            <ac:spMk id="13" creationId="{244137D1-849E-314A-BF5B-D695FF7C90BB}"/>
          </ac:spMkLst>
        </pc:spChg>
        <pc:spChg chg="del mod">
          <ac:chgData name="Richard Chalk" userId="287f8aa4f4de1d19" providerId="LiveId" clId="{FB819162-6B93-4C6E-ACAE-4A0DC07A57A3}" dt="2023-06-09T11:54:29.568" v="1838" actId="478"/>
          <ac:spMkLst>
            <pc:docMk/>
            <pc:sldMk cId="217808149" sldId="458"/>
            <ac:spMk id="16" creationId="{A554ADB5-49BF-60B1-3633-E76C3D1BD1A1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1" creationId="{CC3214E2-938B-4164-7293-F45BAEF66310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3" creationId="{38DA4206-BAF6-6097-0E49-6EDA4413CE95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4" creationId="{4CFA3819-03D3-56DB-56EF-D10CC05F8244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5" creationId="{8BB30D77-D18F-BEDE-31B3-E2BE2FDA0ECF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09T12:35:30.126" v="1850" actId="14100"/>
          <ac:spMkLst>
            <pc:docMk/>
            <pc:sldMk cId="217808149" sldId="458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1:53:39.811" v="1807" actId="1038"/>
          <ac:picMkLst>
            <pc:docMk/>
            <pc:sldMk cId="217808149" sldId="458"/>
            <ac:picMk id="4" creationId="{693E5EF6-1F46-05AA-132A-7DA7E10DA79E}"/>
          </ac:picMkLst>
        </pc:picChg>
        <pc:picChg chg="add mod">
          <ac:chgData name="Richard Chalk" userId="287f8aa4f4de1d19" providerId="LiveId" clId="{FB819162-6B93-4C6E-ACAE-4A0DC07A57A3}" dt="2023-06-09T13:08:28.602" v="3282"/>
          <ac:picMkLst>
            <pc:docMk/>
            <pc:sldMk cId="217808149" sldId="458"/>
            <ac:picMk id="14" creationId="{974A4CEB-B163-A88C-E3F2-B23057D40D81}"/>
          </ac:picMkLst>
        </pc:picChg>
        <pc:picChg chg="del mod">
          <ac:chgData name="Richard Chalk" userId="287f8aa4f4de1d19" providerId="LiveId" clId="{FB819162-6B93-4C6E-ACAE-4A0DC07A57A3}" dt="2023-06-09T11:54:29.568" v="1838" actId="478"/>
          <ac:picMkLst>
            <pc:docMk/>
            <pc:sldMk cId="217808149" sldId="458"/>
            <ac:picMk id="17" creationId="{81ABC386-6D8A-683A-ED45-C104A9D3C6B2}"/>
          </ac:picMkLst>
        </pc:picChg>
        <pc:cxnChg chg="del">
          <ac:chgData name="Richard Chalk" userId="287f8aa4f4de1d19" providerId="LiveId" clId="{FB819162-6B93-4C6E-ACAE-4A0DC07A57A3}" dt="2023-06-09T11:51:50.258" v="1756" actId="478"/>
          <ac:cxnSpMkLst>
            <pc:docMk/>
            <pc:sldMk cId="217808149" sldId="458"/>
            <ac:cxnSpMk id="20" creationId="{EACC5B98-AFA8-C9CE-B2E5-61EA5C7D609E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18:35.756" v="5587" actId="14100"/>
        <pc:sldMkLst>
          <pc:docMk/>
          <pc:sldMk cId="3754945797" sldId="459"/>
        </pc:sldMkLst>
        <pc:spChg chg="add mod">
          <ac:chgData name="Richard Chalk" userId="287f8aa4f4de1d19" providerId="LiveId" clId="{FB819162-6B93-4C6E-ACAE-4A0DC07A57A3}" dt="2023-06-09T12:45:24.915" v="2676" actId="1037"/>
          <ac:spMkLst>
            <pc:docMk/>
            <pc:sldMk cId="3754945797" sldId="459"/>
            <ac:spMk id="2" creationId="{805A00DB-F781-A0B9-6C51-A1AC0E7F0A5F}"/>
          </ac:spMkLst>
        </pc:spChg>
        <pc:spChg chg="add mod">
          <ac:chgData name="Richard Chalk" userId="287f8aa4f4de1d19" providerId="LiveId" clId="{FB819162-6B93-4C6E-ACAE-4A0DC07A57A3}" dt="2023-06-09T12:45:11.726" v="2583" actId="14100"/>
          <ac:spMkLst>
            <pc:docMk/>
            <pc:sldMk cId="3754945797" sldId="459"/>
            <ac:spMk id="3" creationId="{8F1AFE80-D80A-8D36-B8AB-89D6CB770C9E}"/>
          </ac:spMkLst>
        </pc:spChg>
        <pc:spChg chg="add mod">
          <ac:chgData name="Richard Chalk" userId="287f8aa4f4de1d19" providerId="LiveId" clId="{FB819162-6B93-4C6E-ACAE-4A0DC07A57A3}" dt="2023-06-09T12:45:33.609" v="2680" actId="20577"/>
          <ac:spMkLst>
            <pc:docMk/>
            <pc:sldMk cId="3754945797" sldId="459"/>
            <ac:spMk id="4" creationId="{D09A3AA6-B1E6-FA28-0321-4F34541E1BDC}"/>
          </ac:spMkLst>
        </pc:spChg>
        <pc:spChg chg="mod">
          <ac:chgData name="Richard Chalk" userId="287f8aa4f4de1d19" providerId="LiveId" clId="{FB819162-6B93-4C6E-ACAE-4A0DC07A57A3}" dt="2023-06-09T12:37:21.846" v="1954" actId="20577"/>
          <ac:spMkLst>
            <pc:docMk/>
            <pc:sldMk cId="3754945797" sldId="459"/>
            <ac:spMk id="7" creationId="{EBD62573-4B50-EAD6-8C7E-C3AE6A9F45B4}"/>
          </ac:spMkLst>
        </pc:spChg>
        <pc:spChg chg="del">
          <ac:chgData name="Richard Chalk" userId="287f8aa4f4de1d19" providerId="LiveId" clId="{FB819162-6B93-4C6E-ACAE-4A0DC07A57A3}" dt="2023-06-09T12:40:37.513" v="2119" actId="478"/>
          <ac:spMkLst>
            <pc:docMk/>
            <pc:sldMk cId="3754945797" sldId="459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13:08:40.730" v="3295" actId="1035"/>
          <ac:spMkLst>
            <pc:docMk/>
            <pc:sldMk cId="3754945797" sldId="459"/>
            <ac:spMk id="10" creationId="{D3CF2CC7-954E-752C-B5C1-1B3F15A42249}"/>
          </ac:spMkLst>
        </pc:spChg>
        <pc:spChg chg="add mod">
          <ac:chgData name="Richard Chalk" userId="287f8aa4f4de1d19" providerId="LiveId" clId="{FB819162-6B93-4C6E-ACAE-4A0DC07A57A3}" dt="2023-06-09T13:08:40.730" v="3295" actId="1035"/>
          <ac:spMkLst>
            <pc:docMk/>
            <pc:sldMk cId="3754945797" sldId="459"/>
            <ac:spMk id="11" creationId="{FDD8FA7E-1570-2FD7-A798-5C9AE3E71278}"/>
          </ac:spMkLst>
        </pc:spChg>
        <pc:spChg chg="add mod">
          <ac:chgData name="Richard Chalk" userId="287f8aa4f4de1d19" providerId="LiveId" clId="{FB819162-6B93-4C6E-ACAE-4A0DC07A57A3}" dt="2023-06-09T13:03:54.421" v="3268" actId="113"/>
          <ac:spMkLst>
            <pc:docMk/>
            <pc:sldMk cId="3754945797" sldId="459"/>
            <ac:spMk id="12" creationId="{E182948E-03D8-1839-7F4F-7FE1122D8058}"/>
          </ac:spMkLst>
        </pc:spChg>
        <pc:spChg chg="del">
          <ac:chgData name="Richard Chalk" userId="287f8aa4f4de1d19" providerId="LiveId" clId="{FB819162-6B93-4C6E-ACAE-4A0DC07A57A3}" dt="2023-06-09T12:38:21.194" v="2068" actId="478"/>
          <ac:spMkLst>
            <pc:docMk/>
            <pc:sldMk cId="3754945797" sldId="459"/>
            <ac:spMk id="16" creationId="{A554ADB5-49BF-60B1-3633-E76C3D1BD1A1}"/>
          </ac:spMkLst>
        </pc:spChg>
        <pc:spChg chg="mod">
          <ac:chgData name="Richard Chalk" userId="287f8aa4f4de1d19" providerId="LiveId" clId="{FB819162-6B93-4C6E-ACAE-4A0DC07A57A3}" dt="2023-06-09T12:47:15.579" v="2723" actId="20577"/>
          <ac:spMkLst>
            <pc:docMk/>
            <pc:sldMk cId="3754945797" sldId="459"/>
            <ac:spMk id="21" creationId="{CC3214E2-938B-4164-7293-F45BAEF66310}"/>
          </ac:spMkLst>
        </pc:spChg>
        <pc:spChg chg="mod">
          <ac:chgData name="Richard Chalk" userId="287f8aa4f4de1d19" providerId="LiveId" clId="{FB819162-6B93-4C6E-ACAE-4A0DC07A57A3}" dt="2023-06-09T12:44:45.468" v="2512" actId="1076"/>
          <ac:spMkLst>
            <pc:docMk/>
            <pc:sldMk cId="3754945797" sldId="459"/>
            <ac:spMk id="23" creationId="{38DA4206-BAF6-6097-0E49-6EDA4413CE95}"/>
          </ac:spMkLst>
        </pc:spChg>
        <pc:spChg chg="del">
          <ac:chgData name="Richard Chalk" userId="287f8aa4f4de1d19" providerId="LiveId" clId="{FB819162-6B93-4C6E-ACAE-4A0DC07A57A3}" dt="2023-06-09T12:43:41.823" v="2424" actId="478"/>
          <ac:spMkLst>
            <pc:docMk/>
            <pc:sldMk cId="3754945797" sldId="459"/>
            <ac:spMk id="24" creationId="{4CFA3819-03D3-56DB-56EF-D10CC05F8244}"/>
          </ac:spMkLst>
        </pc:spChg>
        <pc:spChg chg="mod">
          <ac:chgData name="Richard Chalk" userId="287f8aa4f4de1d19" providerId="LiveId" clId="{FB819162-6B93-4C6E-ACAE-4A0DC07A57A3}" dt="2023-06-09T12:44:35.473" v="2506" actId="14100"/>
          <ac:spMkLst>
            <pc:docMk/>
            <pc:sldMk cId="3754945797" sldId="459"/>
            <ac:spMk id="25" creationId="{8BB30D77-D18F-BEDE-31B3-E2BE2FDA0ECF}"/>
          </ac:spMkLst>
        </pc:spChg>
        <pc:spChg chg="del">
          <ac:chgData name="Richard Chalk" userId="287f8aa4f4de1d19" providerId="LiveId" clId="{FB819162-6B93-4C6E-ACAE-4A0DC07A57A3}" dt="2023-06-09T12:43:40.041" v="2423" actId="478"/>
          <ac:spMkLst>
            <pc:docMk/>
            <pc:sldMk cId="3754945797" sldId="459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12T05:18:35.756" v="5587" actId="14100"/>
          <ac:spMkLst>
            <pc:docMk/>
            <pc:sldMk cId="3754945797" sldId="459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3:02:28.795" v="3243" actId="1076"/>
          <ac:picMkLst>
            <pc:docMk/>
            <pc:sldMk cId="3754945797" sldId="459"/>
            <ac:picMk id="5" creationId="{A8CF9D6C-DF33-0B8A-E69B-5649D7837A1D}"/>
          </ac:picMkLst>
        </pc:picChg>
        <pc:picChg chg="add mod">
          <ac:chgData name="Richard Chalk" userId="287f8aa4f4de1d19" providerId="LiveId" clId="{FB819162-6B93-4C6E-ACAE-4A0DC07A57A3}" dt="2023-06-09T13:08:40.730" v="3295" actId="1035"/>
          <ac:picMkLst>
            <pc:docMk/>
            <pc:sldMk cId="3754945797" sldId="459"/>
            <ac:picMk id="9" creationId="{71AA8672-9881-C185-231F-9B035A224D25}"/>
          </ac:picMkLst>
        </pc:picChg>
        <pc:picChg chg="add mod">
          <ac:chgData name="Richard Chalk" userId="287f8aa4f4de1d19" providerId="LiveId" clId="{FB819162-6B93-4C6E-ACAE-4A0DC07A57A3}" dt="2023-06-09T13:02:32.924" v="3244" actId="1076"/>
          <ac:picMkLst>
            <pc:docMk/>
            <pc:sldMk cId="3754945797" sldId="459"/>
            <ac:picMk id="13" creationId="{2C4B4B67-6FF5-A3D4-182B-4E1921A99CE0}"/>
          </ac:picMkLst>
        </pc:picChg>
        <pc:picChg chg="add mod ord">
          <ac:chgData name="Richard Chalk" userId="287f8aa4f4de1d19" providerId="LiveId" clId="{FB819162-6B93-4C6E-ACAE-4A0DC07A57A3}" dt="2023-06-09T13:08:36.028" v="3284" actId="167"/>
          <ac:picMkLst>
            <pc:docMk/>
            <pc:sldMk cId="3754945797" sldId="459"/>
            <ac:picMk id="14" creationId="{AF31A277-EF44-D42A-7D25-47DC79147438}"/>
          </ac:picMkLst>
        </pc:picChg>
        <pc:picChg chg="del">
          <ac:chgData name="Richard Chalk" userId="287f8aa4f4de1d19" providerId="LiveId" clId="{FB819162-6B93-4C6E-ACAE-4A0DC07A57A3}" dt="2023-06-09T12:38:21.194" v="2068" actId="478"/>
          <ac:picMkLst>
            <pc:docMk/>
            <pc:sldMk cId="3754945797" sldId="459"/>
            <ac:picMk id="17" creationId="{81ABC386-6D8A-683A-ED45-C104A9D3C6B2}"/>
          </ac:picMkLst>
        </pc:picChg>
        <pc:cxnChg chg="mod">
          <ac:chgData name="Richard Chalk" userId="287f8aa4f4de1d19" providerId="LiveId" clId="{FB819162-6B93-4C6E-ACAE-4A0DC07A57A3}" dt="2023-06-09T12:42:58.582" v="2404" actId="1037"/>
          <ac:cxnSpMkLst>
            <pc:docMk/>
            <pc:sldMk cId="3754945797" sldId="459"/>
            <ac:cxnSpMk id="20" creationId="{EACC5B98-AFA8-C9CE-B2E5-61EA5C7D609E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22:51.228" v="5604" actId="20577"/>
        <pc:sldMkLst>
          <pc:docMk/>
          <pc:sldMk cId="342913731" sldId="460"/>
        </pc:sldMkLst>
        <pc:spChg chg="add del">
          <ac:chgData name="Richard Chalk" userId="287f8aa4f4de1d19" providerId="LiveId" clId="{FB819162-6B93-4C6E-ACAE-4A0DC07A57A3}" dt="2023-06-09T12:56:39.337" v="3136" actId="478"/>
          <ac:spMkLst>
            <pc:docMk/>
            <pc:sldMk cId="342913731" sldId="460"/>
            <ac:spMk id="2" creationId="{45BB6BE6-1E1F-DE67-AF79-BF74D2A61C7B}"/>
          </ac:spMkLst>
        </pc:spChg>
        <pc:spChg chg="mod">
          <ac:chgData name="Richard Chalk" userId="287f8aa4f4de1d19" providerId="LiveId" clId="{FB819162-6B93-4C6E-ACAE-4A0DC07A57A3}" dt="2023-06-09T12:56:36.529" v="3135" actId="403"/>
          <ac:spMkLst>
            <pc:docMk/>
            <pc:sldMk cId="342913731" sldId="460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22:51.228" v="5604" actId="20577"/>
          <ac:spMkLst>
            <pc:docMk/>
            <pc:sldMk cId="342913731" sldId="460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09T13:12:37.104" v="3422"/>
          <ac:spMkLst>
            <pc:docMk/>
            <pc:sldMk cId="342913731" sldId="460"/>
            <ac:spMk id="12" creationId="{13C1EEAD-C0E2-4382-28AA-4C1E955AEC71}"/>
          </ac:spMkLst>
        </pc:spChg>
        <pc:spChg chg="mod">
          <ac:chgData name="Richard Chalk" userId="287f8aa4f4de1d19" providerId="LiveId" clId="{FB819162-6B93-4C6E-ACAE-4A0DC07A57A3}" dt="2023-06-09T12:55:40.286" v="3108" actId="14100"/>
          <ac:spMkLst>
            <pc:docMk/>
            <pc:sldMk cId="342913731" sldId="460"/>
            <ac:spMk id="13" creationId="{1A656395-97A9-A933-0139-126C59733449}"/>
          </ac:spMkLst>
        </pc:spChg>
        <pc:picChg chg="add mod">
          <ac:chgData name="Richard Chalk" userId="287f8aa4f4de1d19" providerId="LiveId" clId="{FB819162-6B93-4C6E-ACAE-4A0DC07A57A3}" dt="2023-06-09T13:08:41.619" v="3296"/>
          <ac:picMkLst>
            <pc:docMk/>
            <pc:sldMk cId="342913731" sldId="460"/>
            <ac:picMk id="8" creationId="{609EFDAF-D763-338E-FA01-C5279F04A2D6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9" creationId="{8E1E81C2-07EB-5C97-A557-E0D6F5C165D0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10" creationId="{CF0425AD-5CCE-14C8-F550-AB5EE2449FB8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2050" creationId="{46F22B64-49EF-019A-CF27-40DC1DAB633F}"/>
          </ac:picMkLst>
        </pc:picChg>
      </pc:sldChg>
      <pc:sldChg chg="addSp delSp modSp add mod modNotesTx">
        <pc:chgData name="Richard Chalk" userId="287f8aa4f4de1d19" providerId="LiveId" clId="{FB819162-6B93-4C6E-ACAE-4A0DC07A57A3}" dt="2023-06-12T14:49:58.714" v="6349" actId="113"/>
        <pc:sldMkLst>
          <pc:docMk/>
          <pc:sldMk cId="3932187929" sldId="461"/>
        </pc:sldMkLst>
        <pc:spChg chg="mod">
          <ac:chgData name="Richard Chalk" userId="287f8aa4f4de1d19" providerId="LiveId" clId="{FB819162-6B93-4C6E-ACAE-4A0DC07A57A3}" dt="2023-06-12T14:48:25.516" v="6322" actId="113"/>
          <ac:spMkLst>
            <pc:docMk/>
            <pc:sldMk cId="3932187929" sldId="461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14:49:58.714" v="6349" actId="113"/>
          <ac:spMkLst>
            <pc:docMk/>
            <pc:sldMk cId="3932187929" sldId="461"/>
            <ac:spMk id="4" creationId="{9AA89512-D9D6-E6FF-F0D0-6B32F4C49B45}"/>
          </ac:spMkLst>
        </pc:spChg>
        <pc:spChg chg="mod ord">
          <ac:chgData name="Richard Chalk" userId="287f8aa4f4de1d19" providerId="LiveId" clId="{FB819162-6B93-4C6E-ACAE-4A0DC07A57A3}" dt="2023-06-12T14:44:36.742" v="6163" actId="20577"/>
          <ac:spMkLst>
            <pc:docMk/>
            <pc:sldMk cId="3932187929" sldId="461"/>
            <ac:spMk id="7" creationId="{33CEA544-77C2-FF79-AA38-538BB26620CF}"/>
          </ac:spMkLst>
        </pc:spChg>
        <pc:spChg chg="add del mod">
          <ac:chgData name="Richard Chalk" userId="287f8aa4f4de1d19" providerId="LiveId" clId="{FB819162-6B93-4C6E-ACAE-4A0DC07A57A3}" dt="2023-06-12T14:44:45.533" v="6164" actId="478"/>
          <ac:spMkLst>
            <pc:docMk/>
            <pc:sldMk cId="3932187929" sldId="461"/>
            <ac:spMk id="9" creationId="{F2A1926C-AAAF-13E0-9E42-EA6CF82C870A}"/>
          </ac:spMkLst>
        </pc:spChg>
        <pc:spChg chg="add mod">
          <ac:chgData name="Richard Chalk" userId="287f8aa4f4de1d19" providerId="LiveId" clId="{FB819162-6B93-4C6E-ACAE-4A0DC07A57A3}" dt="2023-06-09T13:12:41.833" v="3423"/>
          <ac:spMkLst>
            <pc:docMk/>
            <pc:sldMk cId="3932187929" sldId="461"/>
            <ac:spMk id="10" creationId="{54BF012B-1377-8E24-365A-71C745F8D033}"/>
          </ac:spMkLst>
        </pc:spChg>
        <pc:spChg chg="del">
          <ac:chgData name="Richard Chalk" userId="287f8aa4f4de1d19" providerId="LiveId" clId="{FB819162-6B93-4C6E-ACAE-4A0DC07A57A3}" dt="2023-06-09T13:08:18.849" v="3280" actId="478"/>
          <ac:spMkLst>
            <pc:docMk/>
            <pc:sldMk cId="3932187929" sldId="461"/>
            <ac:spMk id="13" creationId="{1A656395-97A9-A933-0139-126C59733449}"/>
          </ac:spMkLst>
        </pc:spChg>
        <pc:spChg chg="add del mod">
          <ac:chgData name="Richard Chalk" userId="287f8aa4f4de1d19" providerId="LiveId" clId="{FB819162-6B93-4C6E-ACAE-4A0DC07A57A3}" dt="2023-06-12T14:39:24.674" v="6113" actId="478"/>
          <ac:spMkLst>
            <pc:docMk/>
            <pc:sldMk cId="3932187929" sldId="461"/>
            <ac:spMk id="17" creationId="{AA8CF3AA-EF3C-91E3-B5D4-4949C6EE1CFF}"/>
          </ac:spMkLst>
        </pc:spChg>
        <pc:picChg chg="add mod">
          <ac:chgData name="Richard Chalk" userId="287f8aa4f4de1d19" providerId="LiveId" clId="{FB819162-6B93-4C6E-ACAE-4A0DC07A57A3}" dt="2023-06-09T13:08:50.264" v="3299"/>
          <ac:picMkLst>
            <pc:docMk/>
            <pc:sldMk cId="3932187929" sldId="461"/>
            <ac:picMk id="2" creationId="{99AFB565-28EB-3FCB-46F2-50CE0F9AA25F}"/>
          </ac:picMkLst>
        </pc:picChg>
        <pc:picChg chg="del">
          <ac:chgData name="Richard Chalk" userId="287f8aa4f4de1d19" providerId="LiveId" clId="{FB819162-6B93-4C6E-ACAE-4A0DC07A57A3}" dt="2023-06-09T13:13:22.863" v="3457" actId="478"/>
          <ac:picMkLst>
            <pc:docMk/>
            <pc:sldMk cId="3932187929" sldId="461"/>
            <ac:picMk id="6" creationId="{81FC08F1-7AC2-26F9-5AA1-BB6C836C87FC}"/>
          </ac:picMkLst>
        </pc:picChg>
        <pc:picChg chg="del">
          <ac:chgData name="Richard Chalk" userId="287f8aa4f4de1d19" providerId="LiveId" clId="{FB819162-6B93-4C6E-ACAE-4A0DC07A57A3}" dt="2023-06-09T13:08:18.849" v="3280" actId="478"/>
          <ac:picMkLst>
            <pc:docMk/>
            <pc:sldMk cId="3932187929" sldId="461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13:28.859" v="3463" actId="1038"/>
          <ac:picMkLst>
            <pc:docMk/>
            <pc:sldMk cId="3932187929" sldId="461"/>
            <ac:picMk id="12" creationId="{4F7BD645-4FFF-DD4E-8EF4-EC1318637BEF}"/>
          </ac:picMkLst>
        </pc:picChg>
        <pc:picChg chg="add mod">
          <ac:chgData name="Richard Chalk" userId="287f8aa4f4de1d19" providerId="LiveId" clId="{FB819162-6B93-4C6E-ACAE-4A0DC07A57A3}" dt="2023-06-12T14:47:24.655" v="6254" actId="1076"/>
          <ac:picMkLst>
            <pc:docMk/>
            <pc:sldMk cId="3932187929" sldId="461"/>
            <ac:picMk id="14" creationId="{6DE5D1C9-1090-4F43-8E47-75603BD04C52}"/>
          </ac:picMkLst>
        </pc:picChg>
        <pc:picChg chg="add del mod">
          <ac:chgData name="Richard Chalk" userId="287f8aa4f4de1d19" providerId="LiveId" clId="{FB819162-6B93-4C6E-ACAE-4A0DC07A57A3}" dt="2023-06-09T13:49:13.045" v="4104" actId="478"/>
          <ac:picMkLst>
            <pc:docMk/>
            <pc:sldMk cId="3932187929" sldId="461"/>
            <ac:picMk id="16" creationId="{A98BE2B0-9869-2F0D-DF06-AC426EE26E27}"/>
          </ac:picMkLst>
        </pc:picChg>
        <pc:picChg chg="add del mod">
          <ac:chgData name="Richard Chalk" userId="287f8aa4f4de1d19" providerId="LiveId" clId="{FB819162-6B93-4C6E-ACAE-4A0DC07A57A3}" dt="2023-06-09T13:31:03.347" v="3579" actId="478"/>
          <ac:picMkLst>
            <pc:docMk/>
            <pc:sldMk cId="3932187929" sldId="461"/>
            <ac:picMk id="4098" creationId="{E79C668A-B92D-7EDE-3174-8AF2A2130546}"/>
          </ac:picMkLst>
        </pc:picChg>
        <pc:cxnChg chg="mod">
          <ac:chgData name="Richard Chalk" userId="287f8aa4f4de1d19" providerId="LiveId" clId="{FB819162-6B93-4C6E-ACAE-4A0DC07A57A3}" dt="2023-06-12T14:45:15.659" v="6212" actId="1037"/>
          <ac:cxnSpMkLst>
            <pc:docMk/>
            <pc:sldMk cId="3932187929" sldId="461"/>
            <ac:cxnSpMk id="5" creationId="{BD98B516-E619-E8AA-C020-62B32CC63B1D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4:46:57.514" v="4843" actId="20577"/>
        <pc:sldMkLst>
          <pc:docMk/>
          <pc:sldMk cId="3638792043" sldId="462"/>
        </pc:sldMkLst>
        <pc:spChg chg="del mod">
          <ac:chgData name="Richard Chalk" userId="287f8aa4f4de1d19" providerId="LiveId" clId="{FB819162-6B93-4C6E-ACAE-4A0DC07A57A3}" dt="2023-06-09T13:37:18.272" v="3677" actId="478"/>
          <ac:spMkLst>
            <pc:docMk/>
            <pc:sldMk cId="3638792043" sldId="462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4:46:57.514" v="4843" actId="20577"/>
          <ac:spMkLst>
            <pc:docMk/>
            <pc:sldMk cId="3638792043" sldId="462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41:18.710" v="3948" actId="207"/>
          <ac:spMkLst>
            <pc:docMk/>
            <pc:sldMk cId="3638792043" sldId="462"/>
            <ac:spMk id="7" creationId="{33CEA544-77C2-FF79-AA38-538BB26620CF}"/>
          </ac:spMkLst>
        </pc:spChg>
        <pc:spChg chg="add mod ord">
          <ac:chgData name="Richard Chalk" userId="287f8aa4f4de1d19" providerId="LiveId" clId="{FB819162-6B93-4C6E-ACAE-4A0DC07A57A3}" dt="2023-06-09T13:47:09.650" v="3996" actId="6549"/>
          <ac:spMkLst>
            <pc:docMk/>
            <pc:sldMk cId="3638792043" sldId="462"/>
            <ac:spMk id="9" creationId="{78D5E91A-6525-23AB-695D-CF713BAC9A97}"/>
          </ac:spMkLst>
        </pc:spChg>
        <pc:spChg chg="del">
          <ac:chgData name="Richard Chalk" userId="287f8aa4f4de1d19" providerId="LiveId" clId="{FB819162-6B93-4C6E-ACAE-4A0DC07A57A3}" dt="2023-06-09T13:31:50.442" v="3606" actId="478"/>
          <ac:spMkLst>
            <pc:docMk/>
            <pc:sldMk cId="3638792043" sldId="462"/>
            <ac:spMk id="13" creationId="{1A656395-97A9-A933-0139-126C59733449}"/>
          </ac:spMkLst>
        </pc:spChg>
        <pc:spChg chg="add mod">
          <ac:chgData name="Richard Chalk" userId="287f8aa4f4de1d19" providerId="LiveId" clId="{FB819162-6B93-4C6E-ACAE-4A0DC07A57A3}" dt="2023-06-09T13:48:35.863" v="4102" actId="1037"/>
          <ac:spMkLst>
            <pc:docMk/>
            <pc:sldMk cId="3638792043" sldId="462"/>
            <ac:spMk id="14" creationId="{2B3B95FE-655C-4A7B-B16D-F89C1534241D}"/>
          </ac:spMkLst>
        </pc:spChg>
        <pc:picChg chg="del">
          <ac:chgData name="Richard Chalk" userId="287f8aa4f4de1d19" providerId="LiveId" clId="{FB819162-6B93-4C6E-ACAE-4A0DC07A57A3}" dt="2023-06-09T13:31:51.948" v="3607" actId="478"/>
          <ac:picMkLst>
            <pc:docMk/>
            <pc:sldMk cId="3638792043" sldId="462"/>
            <ac:picMk id="6" creationId="{81FC08F1-7AC2-26F9-5AA1-BB6C836C87FC}"/>
          </ac:picMkLst>
        </pc:picChg>
        <pc:picChg chg="add mod">
          <ac:chgData name="Richard Chalk" userId="287f8aa4f4de1d19" providerId="LiveId" clId="{FB819162-6B93-4C6E-ACAE-4A0DC07A57A3}" dt="2023-06-09T13:47:21.210" v="3997"/>
          <ac:picMkLst>
            <pc:docMk/>
            <pc:sldMk cId="3638792043" sldId="462"/>
            <ac:picMk id="10" creationId="{FAE082B0-2727-56BA-5525-3A37F38355A0}"/>
          </ac:picMkLst>
        </pc:picChg>
        <pc:picChg chg="del">
          <ac:chgData name="Richard Chalk" userId="287f8aa4f4de1d19" providerId="LiveId" clId="{FB819162-6B93-4C6E-ACAE-4A0DC07A57A3}" dt="2023-06-09T13:31:50.442" v="3606" actId="478"/>
          <ac:picMkLst>
            <pc:docMk/>
            <pc:sldMk cId="3638792043" sldId="462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48:35.863" v="4102" actId="1037"/>
          <ac:picMkLst>
            <pc:docMk/>
            <pc:sldMk cId="3638792043" sldId="462"/>
            <ac:picMk id="15" creationId="{AD1E3794-0F66-4E54-BB70-28C8C4178833}"/>
          </ac:picMkLst>
        </pc:picChg>
        <pc:cxnChg chg="mod">
          <ac:chgData name="Richard Chalk" userId="287f8aa4f4de1d19" providerId="LiveId" clId="{FB819162-6B93-4C6E-ACAE-4A0DC07A57A3}" dt="2023-06-09T13:39:33.507" v="3806" actId="1038"/>
          <ac:cxnSpMkLst>
            <pc:docMk/>
            <pc:sldMk cId="3638792043" sldId="462"/>
            <ac:cxnSpMk id="5" creationId="{BD98B516-E619-E8AA-C020-62B32CC63B1D}"/>
          </ac:cxnSpMkLst>
        </pc:cxnChg>
      </pc:sldChg>
      <pc:sldChg chg="addSp delSp modSp add mod">
        <pc:chgData name="Richard Chalk" userId="287f8aa4f4de1d19" providerId="LiveId" clId="{FB819162-6B93-4C6E-ACAE-4A0DC07A57A3}" dt="2023-06-12T14:35:23.244" v="6112" actId="1035"/>
        <pc:sldMkLst>
          <pc:docMk/>
          <pc:sldMk cId="2959964470" sldId="463"/>
        </pc:sldMkLst>
        <pc:spChg chg="add del mod">
          <ac:chgData name="Richard Chalk" userId="287f8aa4f4de1d19" providerId="LiveId" clId="{FB819162-6B93-4C6E-ACAE-4A0DC07A57A3}" dt="2023-06-12T14:15:36.764" v="5759" actId="478"/>
          <ac:spMkLst>
            <pc:docMk/>
            <pc:sldMk cId="2959964470" sldId="463"/>
            <ac:spMk id="2" creationId="{8E4E89C2-83C9-F60D-6A71-98FC2E429E2A}"/>
          </ac:spMkLst>
        </pc:spChg>
        <pc:spChg chg="del mod">
          <ac:chgData name="Richard Chalk" userId="287f8aa4f4de1d19" providerId="LiveId" clId="{FB819162-6B93-4C6E-ACAE-4A0DC07A57A3}" dt="2023-06-12T14:31:51.937" v="5941" actId="478"/>
          <ac:spMkLst>
            <pc:docMk/>
            <pc:sldMk cId="2959964470" sldId="463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14:35:18.706" v="6102" actId="6549"/>
          <ac:spMkLst>
            <pc:docMk/>
            <pc:sldMk cId="2959964470" sldId="463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32:57.674" v="3638" actId="20577"/>
          <ac:spMkLst>
            <pc:docMk/>
            <pc:sldMk cId="2959964470" sldId="463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12T14:30:30.507" v="5940" actId="1076"/>
          <ac:spMkLst>
            <pc:docMk/>
            <pc:sldMk cId="2959964470" sldId="463"/>
            <ac:spMk id="9" creationId="{77DCFD99-2227-DDD4-E1AA-3D417283CE9C}"/>
          </ac:spMkLst>
        </pc:spChg>
        <pc:spChg chg="add mod">
          <ac:chgData name="Richard Chalk" userId="287f8aa4f4de1d19" providerId="LiveId" clId="{FB819162-6B93-4C6E-ACAE-4A0DC07A57A3}" dt="2023-06-12T14:32:55.346" v="5992" actId="1035"/>
          <ac:spMkLst>
            <pc:docMk/>
            <pc:sldMk cId="2959964470" sldId="463"/>
            <ac:spMk id="11" creationId="{0D22A7BB-A967-1591-7825-23E55EA62D70}"/>
          </ac:spMkLst>
        </pc:spChg>
        <pc:spChg chg="add mod">
          <ac:chgData name="Richard Chalk" userId="287f8aa4f4de1d19" providerId="LiveId" clId="{FB819162-6B93-4C6E-ACAE-4A0DC07A57A3}" dt="2023-06-12T14:34:03.968" v="6074" actId="1076"/>
          <ac:spMkLst>
            <pc:docMk/>
            <pc:sldMk cId="2959964470" sldId="463"/>
            <ac:spMk id="14" creationId="{DF4B3279-7A0E-512F-E483-26B698C50596}"/>
          </ac:spMkLst>
        </pc:spChg>
        <pc:spChg chg="add mod">
          <ac:chgData name="Richard Chalk" userId="287f8aa4f4de1d19" providerId="LiveId" clId="{FB819162-6B93-4C6E-ACAE-4A0DC07A57A3}" dt="2023-06-12T14:34:01.778" v="6073" actId="571"/>
          <ac:spMkLst>
            <pc:docMk/>
            <pc:sldMk cId="2959964470" sldId="463"/>
            <ac:spMk id="16" creationId="{17D9DE8D-B18C-9993-3628-FB46ABE6152C}"/>
          </ac:spMkLst>
        </pc:spChg>
        <pc:picChg chg="add mod">
          <ac:chgData name="Richard Chalk" userId="287f8aa4f4de1d19" providerId="LiveId" clId="{FB819162-6B93-4C6E-ACAE-4A0DC07A57A3}" dt="2023-06-12T14:35:23.244" v="6112" actId="1035"/>
          <ac:picMkLst>
            <pc:docMk/>
            <pc:sldMk cId="2959964470" sldId="463"/>
            <ac:picMk id="6" creationId="{5929BD11-20D6-E1D7-0F40-FE84869F9E6A}"/>
          </ac:picMkLst>
        </pc:picChg>
        <pc:picChg chg="add mod">
          <ac:chgData name="Richard Chalk" userId="287f8aa4f4de1d19" providerId="LiveId" clId="{FB819162-6B93-4C6E-ACAE-4A0DC07A57A3}" dt="2023-06-12T14:32:47.377" v="5969"/>
          <ac:picMkLst>
            <pc:docMk/>
            <pc:sldMk cId="2959964470" sldId="463"/>
            <ac:picMk id="13" creationId="{BFF81A7C-6A08-6E16-1A68-43F8A708C86B}"/>
          </ac:picMkLst>
        </pc:picChg>
        <pc:picChg chg="add del mod">
          <ac:chgData name="Richard Chalk" userId="287f8aa4f4de1d19" providerId="LiveId" clId="{FB819162-6B93-4C6E-ACAE-4A0DC07A57A3}" dt="2023-06-12T14:34:33.093" v="6075" actId="478"/>
          <ac:picMkLst>
            <pc:docMk/>
            <pc:sldMk cId="2959964470" sldId="463"/>
            <ac:picMk id="15" creationId="{EF1C54D2-05AE-B77E-1971-F5D7F639D019}"/>
          </ac:picMkLst>
        </pc:picChg>
        <pc:picChg chg="add mod">
          <ac:chgData name="Richard Chalk" userId="287f8aa4f4de1d19" providerId="LiveId" clId="{FB819162-6B93-4C6E-ACAE-4A0DC07A57A3}" dt="2023-06-12T14:34:01.778" v="6073" actId="571"/>
          <ac:picMkLst>
            <pc:docMk/>
            <pc:sldMk cId="2959964470" sldId="463"/>
            <ac:picMk id="17" creationId="{5442E6DB-5340-E26C-C81F-1E7BFDF564B6}"/>
          </ac:picMkLst>
        </pc:picChg>
        <pc:picChg chg="add mod">
          <ac:chgData name="Richard Chalk" userId="287f8aa4f4de1d19" providerId="LiveId" clId="{FB819162-6B93-4C6E-ACAE-4A0DC07A57A3}" dt="2023-06-12T14:34:38.395" v="6078" actId="1076"/>
          <ac:picMkLst>
            <pc:docMk/>
            <pc:sldMk cId="2959964470" sldId="463"/>
            <ac:picMk id="4098" creationId="{36E44982-03A8-3B54-657E-7D738A2BBE5A}"/>
          </ac:picMkLst>
        </pc:picChg>
      </pc:sldChg>
      <pc:sldChg chg="addSp delSp modSp add mod">
        <pc:chgData name="Richard Chalk" userId="287f8aa4f4de1d19" providerId="LiveId" clId="{FB819162-6B93-4C6E-ACAE-4A0DC07A57A3}" dt="2023-06-12T05:25:04.492" v="5673" actId="20577"/>
        <pc:sldMkLst>
          <pc:docMk/>
          <pc:sldMk cId="1691793169" sldId="464"/>
        </pc:sldMkLst>
        <pc:spChg chg="add del mod">
          <ac:chgData name="Richard Chalk" userId="287f8aa4f4de1d19" providerId="LiveId" clId="{FB819162-6B93-4C6E-ACAE-4A0DC07A57A3}" dt="2023-06-12T04:47:57.757" v="4882" actId="478"/>
          <ac:spMkLst>
            <pc:docMk/>
            <pc:sldMk cId="1691793169" sldId="464"/>
            <ac:spMk id="2" creationId="{C16A2E51-C1A1-2104-CE7A-645F67A16BD0}"/>
          </ac:spMkLst>
        </pc:spChg>
        <pc:spChg chg="mod">
          <ac:chgData name="Richard Chalk" userId="287f8aa4f4de1d19" providerId="LiveId" clId="{FB819162-6B93-4C6E-ACAE-4A0DC07A57A3}" dt="2023-06-12T04:52:34.845" v="4936" actId="20577"/>
          <ac:spMkLst>
            <pc:docMk/>
            <pc:sldMk cId="1691793169" sldId="464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4:54:31.679" v="4960" actId="207"/>
          <ac:spMkLst>
            <pc:docMk/>
            <pc:sldMk cId="1691793169" sldId="464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12T05:25:04.492" v="5673" actId="20577"/>
          <ac:spMkLst>
            <pc:docMk/>
            <pc:sldMk cId="1691793169" sldId="464"/>
            <ac:spMk id="6" creationId="{917FAC22-DAE8-8A82-AA8F-817CFE396E40}"/>
          </ac:spMkLst>
        </pc:spChg>
        <pc:spChg chg="add mod">
          <ac:chgData name="Richard Chalk" userId="287f8aa4f4de1d19" providerId="LiveId" clId="{FB819162-6B93-4C6E-ACAE-4A0DC07A57A3}" dt="2023-06-12T04:55:32.764" v="4973" actId="1076"/>
          <ac:spMkLst>
            <pc:docMk/>
            <pc:sldMk cId="1691793169" sldId="464"/>
            <ac:spMk id="13" creationId="{3D68EEF7-5145-423D-4A19-3D8D1629DA43}"/>
          </ac:spMkLst>
        </pc:spChg>
        <pc:spChg chg="add mod">
          <ac:chgData name="Richard Chalk" userId="287f8aa4f4de1d19" providerId="LiveId" clId="{FB819162-6B93-4C6E-ACAE-4A0DC07A57A3}" dt="2023-06-12T04:56:18.346" v="5009" actId="1037"/>
          <ac:spMkLst>
            <pc:docMk/>
            <pc:sldMk cId="1691793169" sldId="464"/>
            <ac:spMk id="14" creationId="{3C76CCE5-FFDC-ABA7-C72C-E65C6ECE6276}"/>
          </ac:spMkLst>
        </pc:spChg>
        <pc:picChg chg="add mod">
          <ac:chgData name="Richard Chalk" userId="287f8aa4f4de1d19" providerId="LiveId" clId="{FB819162-6B93-4C6E-ACAE-4A0DC07A57A3}" dt="2023-06-12T04:55:44.856" v="5003" actId="1035"/>
          <ac:picMkLst>
            <pc:docMk/>
            <pc:sldMk cId="1691793169" sldId="464"/>
            <ac:picMk id="9" creationId="{9792E609-3341-1E47-A3F6-3464E6F781B8}"/>
          </ac:picMkLst>
        </pc:picChg>
        <pc:picChg chg="add mod">
          <ac:chgData name="Richard Chalk" userId="287f8aa4f4de1d19" providerId="LiveId" clId="{FB819162-6B93-4C6E-ACAE-4A0DC07A57A3}" dt="2023-06-12T04:54:44.396" v="4962" actId="1076"/>
          <ac:picMkLst>
            <pc:docMk/>
            <pc:sldMk cId="1691793169" sldId="464"/>
            <ac:picMk id="10" creationId="{F01A6C64-34C3-4B35-2BCB-2F7875AC164A}"/>
          </ac:picMkLst>
        </pc:picChg>
        <pc:picChg chg="add mod">
          <ac:chgData name="Richard Chalk" userId="287f8aa4f4de1d19" providerId="LiveId" clId="{FB819162-6B93-4C6E-ACAE-4A0DC07A57A3}" dt="2023-06-12T04:57:19.736" v="5012" actId="14100"/>
          <ac:picMkLst>
            <pc:docMk/>
            <pc:sldMk cId="1691793169" sldId="464"/>
            <ac:picMk id="1026" creationId="{E1A2A485-009E-B61F-AFD9-7666E6A4716A}"/>
          </ac:picMkLst>
        </pc:picChg>
        <pc:picChg chg="add del">
          <ac:chgData name="Richard Chalk" userId="287f8aa4f4de1d19" providerId="LiveId" clId="{FB819162-6B93-4C6E-ACAE-4A0DC07A57A3}" dt="2023-06-12T04:58:06.232" v="5014"/>
          <ac:picMkLst>
            <pc:docMk/>
            <pc:sldMk cId="1691793169" sldId="464"/>
            <ac:picMk id="1028" creationId="{63D5CA1A-EF55-143B-80AA-9A18225AE084}"/>
          </ac:picMkLst>
        </pc:picChg>
      </pc:sldChg>
      <pc:sldChg chg="modSp add mod modNotesTx">
        <pc:chgData name="Richard Chalk" userId="287f8aa4f4de1d19" providerId="LiveId" clId="{FB819162-6B93-4C6E-ACAE-4A0DC07A57A3}" dt="2023-06-12T14:50:06.692" v="6351" actId="313"/>
        <pc:sldMkLst>
          <pc:docMk/>
          <pc:sldMk cId="455506460" sldId="465"/>
        </pc:sldMkLst>
        <pc:spChg chg="mod">
          <ac:chgData name="Richard Chalk" userId="287f8aa4f4de1d19" providerId="LiveId" clId="{FB819162-6B93-4C6E-ACAE-4A0DC07A57A3}" dt="2023-06-12T05:27:53.504" v="5745" actId="20577"/>
          <ac:spMkLst>
            <pc:docMk/>
            <pc:sldMk cId="455506460" sldId="465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28:43.647" v="5756" actId="113"/>
          <ac:spMkLst>
            <pc:docMk/>
            <pc:sldMk cId="455506460" sldId="465"/>
            <ac:spMk id="4" creationId="{9AA89512-D9D6-E6FF-F0D0-6B32F4C49B45}"/>
          </ac:spMkLst>
        </pc:spChg>
      </pc:sldChg>
      <pc:sldChg chg="addSp modSp add del mod modNotesTx">
        <pc:chgData name="Richard Chalk" userId="287f8aa4f4de1d19" providerId="LiveId" clId="{FB819162-6B93-4C6E-ACAE-4A0DC07A57A3}" dt="2023-06-12T04:47:39.259" v="4881" actId="47"/>
        <pc:sldMkLst>
          <pc:docMk/>
          <pc:sldMk cId="3789744284" sldId="466"/>
        </pc:sldMkLst>
        <pc:spChg chg="add mod">
          <ac:chgData name="Richard Chalk" userId="287f8aa4f4de1d19" providerId="LiveId" clId="{FB819162-6B93-4C6E-ACAE-4A0DC07A57A3}" dt="2023-06-09T13:50:15.088" v="4134"/>
          <ac:spMkLst>
            <pc:docMk/>
            <pc:sldMk cId="3789744284" sldId="466"/>
            <ac:spMk id="2" creationId="{43621836-4204-D006-60DB-4DCC1786CDC9}"/>
          </ac:spMkLst>
        </pc:spChg>
        <pc:spChg chg="mod">
          <ac:chgData name="Richard Chalk" userId="287f8aa4f4de1d19" providerId="LiveId" clId="{FB819162-6B93-4C6E-ACAE-4A0DC07A57A3}" dt="2023-06-09T13:50:04.134" v="4131" actId="20577"/>
          <ac:spMkLst>
            <pc:docMk/>
            <pc:sldMk cId="3789744284" sldId="466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49:57.692" v="4128" actId="20577"/>
          <ac:spMkLst>
            <pc:docMk/>
            <pc:sldMk cId="3789744284" sldId="466"/>
            <ac:spMk id="7" creationId="{33CEA544-77C2-FF79-AA38-538BB26620CF}"/>
          </ac:spMkLst>
        </pc:spChg>
      </pc:sldChg>
      <pc:sldChg chg="addSp modSp add mod modNotesTx">
        <pc:chgData name="Richard Chalk" userId="287f8aa4f4de1d19" providerId="LiveId" clId="{FB819162-6B93-4C6E-ACAE-4A0DC07A57A3}" dt="2023-06-12T05:24:10.553" v="5670" actId="1036"/>
        <pc:sldMkLst>
          <pc:docMk/>
          <pc:sldMk cId="1379899295" sldId="467"/>
        </pc:sldMkLst>
        <pc:spChg chg="add mod">
          <ac:chgData name="Richard Chalk" userId="287f8aa4f4de1d19" providerId="LiveId" clId="{FB819162-6B93-4C6E-ACAE-4A0DC07A57A3}" dt="2023-06-12T05:24:10.553" v="5670" actId="1036"/>
          <ac:spMkLst>
            <pc:docMk/>
            <pc:sldMk cId="1379899295" sldId="467"/>
            <ac:spMk id="2" creationId="{CA3540FE-39ED-E5DA-E435-3DB32E8296DE}"/>
          </ac:spMkLst>
        </pc:spChg>
        <pc:spChg chg="mod">
          <ac:chgData name="Richard Chalk" userId="287f8aa4f4de1d19" providerId="LiveId" clId="{FB819162-6B93-4C6E-ACAE-4A0DC07A57A3}" dt="2023-06-12T04:47:20.102" v="4859" actId="20577"/>
          <ac:spMkLst>
            <pc:docMk/>
            <pc:sldMk cId="1379899295" sldId="467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11T20:20:35.244" v="4422" actId="20577"/>
          <ac:spMkLst>
            <pc:docMk/>
            <pc:sldMk cId="1379899295" sldId="467"/>
            <ac:spMk id="7" creationId="{33CEA544-77C2-FF79-AA38-538BB26620CF}"/>
          </ac:spMkLst>
        </pc:spChg>
        <pc:spChg chg="mod">
          <ac:chgData name="Richard Chalk" userId="287f8aa4f4de1d19" providerId="LiveId" clId="{FB819162-6B93-4C6E-ACAE-4A0DC07A57A3}" dt="2023-06-12T05:24:10.553" v="5670" actId="1036"/>
          <ac:spMkLst>
            <pc:docMk/>
            <pc:sldMk cId="1379899295" sldId="467"/>
            <ac:spMk id="9" creationId="{78D5E91A-6525-23AB-695D-CF713BAC9A97}"/>
          </ac:spMkLst>
        </pc:spChg>
        <pc:spChg chg="mod">
          <ac:chgData name="Richard Chalk" userId="287f8aa4f4de1d19" providerId="LiveId" clId="{FB819162-6B93-4C6E-ACAE-4A0DC07A57A3}" dt="2023-06-11T20:18:00.269" v="4352" actId="20577"/>
          <ac:spMkLst>
            <pc:docMk/>
            <pc:sldMk cId="1379899295" sldId="467"/>
            <ac:spMk id="14" creationId="{2B3B95FE-655C-4A7B-B16D-F89C1534241D}"/>
          </ac:spMkLst>
        </pc:spChg>
      </pc:sldChg>
      <pc:sldChg chg="addSp delSp modSp add mod">
        <pc:chgData name="Richard Chalk" userId="287f8aa4f4de1d19" providerId="LiveId" clId="{FB819162-6B93-4C6E-ACAE-4A0DC07A57A3}" dt="2023-06-12T05:24:31.666" v="5672" actId="207"/>
        <pc:sldMkLst>
          <pc:docMk/>
          <pc:sldMk cId="3660900992" sldId="468"/>
        </pc:sldMkLst>
        <pc:spChg chg="add del mod">
          <ac:chgData name="Richard Chalk" userId="287f8aa4f4de1d19" providerId="LiveId" clId="{FB819162-6B93-4C6E-ACAE-4A0DC07A57A3}" dt="2023-06-12T04:41:29.884" v="4493" actId="478"/>
          <ac:spMkLst>
            <pc:docMk/>
            <pc:sldMk cId="3660900992" sldId="468"/>
            <ac:spMk id="2" creationId="{E373BECE-9FBC-A123-A4F7-1E83D9CB62B7}"/>
          </ac:spMkLst>
        </pc:spChg>
        <pc:spChg chg="add mod">
          <ac:chgData name="Richard Chalk" userId="287f8aa4f4de1d19" providerId="LiveId" clId="{FB819162-6B93-4C6E-ACAE-4A0DC07A57A3}" dt="2023-06-12T04:43:54.710" v="4543" actId="14100"/>
          <ac:spMkLst>
            <pc:docMk/>
            <pc:sldMk cId="3660900992" sldId="468"/>
            <ac:spMk id="3" creationId="{0082EFA0-0364-BB78-29C8-1E349C3EA97E}"/>
          </ac:spMkLst>
        </pc:spChg>
        <pc:spChg chg="mod">
          <ac:chgData name="Richard Chalk" userId="287f8aa4f4de1d19" providerId="LiveId" clId="{FB819162-6B93-4C6E-ACAE-4A0DC07A57A3}" dt="2023-06-12T05:24:31.666" v="5672" actId="207"/>
          <ac:spMkLst>
            <pc:docMk/>
            <pc:sldMk cId="3660900992" sldId="468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12T04:43:09.266" v="4533" actId="6549"/>
          <ac:spMkLst>
            <pc:docMk/>
            <pc:sldMk cId="3660900992" sldId="468"/>
            <ac:spMk id="9" creationId="{78D5E91A-6525-23AB-695D-CF713BAC9A97}"/>
          </ac:spMkLst>
        </pc:spChg>
        <pc:spChg chg="mod">
          <ac:chgData name="Richard Chalk" userId="287f8aa4f4de1d19" providerId="LiveId" clId="{FB819162-6B93-4C6E-ACAE-4A0DC07A57A3}" dt="2023-06-12T04:45:56.385" v="4827" actId="20577"/>
          <ac:spMkLst>
            <pc:docMk/>
            <pc:sldMk cId="3660900992" sldId="468"/>
            <ac:spMk id="14" creationId="{2B3B95FE-655C-4A7B-B16D-F89C1534241D}"/>
          </ac:spMkLst>
        </pc:spChg>
        <pc:picChg chg="add mod">
          <ac:chgData name="Richard Chalk" userId="287f8aa4f4de1d19" providerId="LiveId" clId="{FB819162-6B93-4C6E-ACAE-4A0DC07A57A3}" dt="2023-06-12T04:46:11.752" v="4830" actId="1076"/>
          <ac:picMkLst>
            <pc:docMk/>
            <pc:sldMk cId="3660900992" sldId="468"/>
            <ac:picMk id="6" creationId="{C843197D-13C4-17BE-D410-930BDBDF8F1A}"/>
          </ac:picMkLst>
        </pc:picChg>
        <pc:picChg chg="del mod">
          <ac:chgData name="Richard Chalk" userId="287f8aa4f4de1d19" providerId="LiveId" clId="{FB819162-6B93-4C6E-ACAE-4A0DC07A57A3}" dt="2023-06-12T04:46:08.486" v="4828" actId="478"/>
          <ac:picMkLst>
            <pc:docMk/>
            <pc:sldMk cId="3660900992" sldId="468"/>
            <ac:picMk id="15" creationId="{AD1E3794-0F66-4E54-BB70-28C8C4178833}"/>
          </ac:picMkLst>
        </pc:picChg>
      </pc:sldChg>
      <pc:sldChg chg="addSp delSp modSp add mod modNotesTx">
        <pc:chgData name="Richard Chalk" userId="287f8aa4f4de1d19" providerId="LiveId" clId="{FB819162-6B93-4C6E-ACAE-4A0DC07A57A3}" dt="2023-06-12T05:25:34.868" v="5702" actId="207"/>
        <pc:sldMkLst>
          <pc:docMk/>
          <pc:sldMk cId="1739976794" sldId="469"/>
        </pc:sldMkLst>
        <pc:spChg chg="del">
          <ac:chgData name="Richard Chalk" userId="287f8aa4f4de1d19" providerId="LiveId" clId="{FB819162-6B93-4C6E-ACAE-4A0DC07A57A3}" dt="2023-06-12T04:58:19.322" v="5027" actId="478"/>
          <ac:spMkLst>
            <pc:docMk/>
            <pc:sldMk cId="1739976794" sldId="469"/>
            <ac:spMk id="3" creationId="{B9C087E5-1AEF-0EFF-0817-54001B3C5837}"/>
          </ac:spMkLst>
        </pc:spChg>
        <pc:spChg chg="del">
          <ac:chgData name="Richard Chalk" userId="287f8aa4f4de1d19" providerId="LiveId" clId="{FB819162-6B93-4C6E-ACAE-4A0DC07A57A3}" dt="2023-06-12T04:58:17.032" v="5026" actId="478"/>
          <ac:spMkLst>
            <pc:docMk/>
            <pc:sldMk cId="1739976794" sldId="469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2T04:58:23.464" v="5029" actId="478"/>
          <ac:spMkLst>
            <pc:docMk/>
            <pc:sldMk cId="1739976794" sldId="469"/>
            <ac:spMk id="6" creationId="{917FAC22-DAE8-8A82-AA8F-817CFE396E40}"/>
          </ac:spMkLst>
        </pc:spChg>
        <pc:spChg chg="mod">
          <ac:chgData name="Richard Chalk" userId="287f8aa4f4de1d19" providerId="LiveId" clId="{FB819162-6B93-4C6E-ACAE-4A0DC07A57A3}" dt="2023-06-12T04:58:12.897" v="5025" actId="20577"/>
          <ac:spMkLst>
            <pc:docMk/>
            <pc:sldMk cId="1739976794" sldId="469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12T04:59:08.450" v="5044" actId="1076"/>
          <ac:spMkLst>
            <pc:docMk/>
            <pc:sldMk cId="1739976794" sldId="469"/>
            <ac:spMk id="11" creationId="{5C978B21-29E1-D437-408F-625B7DDC3304}"/>
          </ac:spMkLst>
        </pc:spChg>
        <pc:spChg chg="del">
          <ac:chgData name="Richard Chalk" userId="287f8aa4f4de1d19" providerId="LiveId" clId="{FB819162-6B93-4C6E-ACAE-4A0DC07A57A3}" dt="2023-06-12T05:25:14.849" v="5674" actId="478"/>
          <ac:spMkLst>
            <pc:docMk/>
            <pc:sldMk cId="1739976794" sldId="469"/>
            <ac:spMk id="12" creationId="{13C1EEAD-C0E2-4382-28AA-4C1E955AEC71}"/>
          </ac:spMkLst>
        </pc:spChg>
        <pc:spChg chg="del">
          <ac:chgData name="Richard Chalk" userId="287f8aa4f4de1d19" providerId="LiveId" clId="{FB819162-6B93-4C6E-ACAE-4A0DC07A57A3}" dt="2023-06-12T04:58:21.104" v="5028" actId="478"/>
          <ac:spMkLst>
            <pc:docMk/>
            <pc:sldMk cId="1739976794" sldId="469"/>
            <ac:spMk id="13" creationId="{3D68EEF7-5145-423D-4A19-3D8D1629DA43}"/>
          </ac:spMkLst>
        </pc:spChg>
        <pc:spChg chg="mod">
          <ac:chgData name="Richard Chalk" userId="287f8aa4f4de1d19" providerId="LiveId" clId="{FB819162-6B93-4C6E-ACAE-4A0DC07A57A3}" dt="2023-06-12T04:59:52.286" v="5055" actId="1038"/>
          <ac:spMkLst>
            <pc:docMk/>
            <pc:sldMk cId="1739976794" sldId="469"/>
            <ac:spMk id="14" creationId="{3C76CCE5-FFDC-ABA7-C72C-E65C6ECE6276}"/>
          </ac:spMkLst>
        </pc:spChg>
        <pc:spChg chg="add mod">
          <ac:chgData name="Richard Chalk" userId="287f8aa4f4de1d19" providerId="LiveId" clId="{FB819162-6B93-4C6E-ACAE-4A0DC07A57A3}" dt="2023-06-12T04:59:41.587" v="5050" actId="208"/>
          <ac:spMkLst>
            <pc:docMk/>
            <pc:sldMk cId="1739976794" sldId="469"/>
            <ac:spMk id="15" creationId="{ADCE7059-B85A-232F-B89B-18C8D175D8E7}"/>
          </ac:spMkLst>
        </pc:spChg>
        <pc:spChg chg="add mod">
          <ac:chgData name="Richard Chalk" userId="287f8aa4f4de1d19" providerId="LiveId" clId="{FB819162-6B93-4C6E-ACAE-4A0DC07A57A3}" dt="2023-06-12T05:00:08.815" v="5063" actId="1035"/>
          <ac:spMkLst>
            <pc:docMk/>
            <pc:sldMk cId="1739976794" sldId="469"/>
            <ac:spMk id="16" creationId="{2201901F-6770-E347-01A4-42ADD4D57B78}"/>
          </ac:spMkLst>
        </pc:spChg>
        <pc:spChg chg="add mod">
          <ac:chgData name="Richard Chalk" userId="287f8aa4f4de1d19" providerId="LiveId" clId="{FB819162-6B93-4C6E-ACAE-4A0DC07A57A3}" dt="2023-06-12T05:01:09.887" v="5120" actId="14100"/>
          <ac:spMkLst>
            <pc:docMk/>
            <pc:sldMk cId="1739976794" sldId="469"/>
            <ac:spMk id="17" creationId="{93EFB000-DF02-A487-6712-13EB9AF569C2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18" creationId="{44A17081-8446-27EC-74CC-EAB1E91DA999}"/>
          </ac:spMkLst>
        </pc:spChg>
        <pc:spChg chg="add mod">
          <ac:chgData name="Richard Chalk" userId="287f8aa4f4de1d19" providerId="LiveId" clId="{FB819162-6B93-4C6E-ACAE-4A0DC07A57A3}" dt="2023-06-12T05:03:32.804" v="5173" actId="6549"/>
          <ac:spMkLst>
            <pc:docMk/>
            <pc:sldMk cId="1739976794" sldId="469"/>
            <ac:spMk id="19" creationId="{1C78FA4F-925D-7930-D8FA-60AFBB244B33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20" creationId="{C7C54C8B-8FB5-6280-9CF8-6E08E706C9E1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21" creationId="{19908A1B-AFAF-A251-4DF0-B7769A134303}"/>
          </ac:spMkLst>
        </pc:spChg>
        <pc:spChg chg="add mod">
          <ac:chgData name="Richard Chalk" userId="287f8aa4f4de1d19" providerId="LiveId" clId="{FB819162-6B93-4C6E-ACAE-4A0DC07A57A3}" dt="2023-06-12T05:02:35.427" v="5152" actId="14100"/>
          <ac:spMkLst>
            <pc:docMk/>
            <pc:sldMk cId="1739976794" sldId="469"/>
            <ac:spMk id="22" creationId="{160B0F85-1DDF-6D3C-7B06-AC365E4B49F7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3" creationId="{2FEE5CF9-AC60-30FF-F997-C30EA1E79F06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4" creationId="{050E7D7B-5958-AA92-F90D-33D117A52FE1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5" creationId="{7FA7253D-5DE6-5228-4405-B5DC5D040F77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6" creationId="{D4DD588C-1F80-10C3-CA8F-51B008AFD292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7" creationId="{A5E85DE4-9779-B657-4BAA-0F75FFD49EB2}"/>
          </ac:spMkLst>
        </pc:spChg>
        <pc:spChg chg="add mod">
          <ac:chgData name="Richard Chalk" userId="287f8aa4f4de1d19" providerId="LiveId" clId="{FB819162-6B93-4C6E-ACAE-4A0DC07A57A3}" dt="2023-06-12T05:25:34.868" v="5702" actId="207"/>
          <ac:spMkLst>
            <pc:docMk/>
            <pc:sldMk cId="1739976794" sldId="469"/>
            <ac:spMk id="28" creationId="{5845B923-27F8-2C0D-B607-E5A63F48194B}"/>
          </ac:spMkLst>
        </pc:spChg>
        <pc:picChg chg="del">
          <ac:chgData name="Richard Chalk" userId="287f8aa4f4de1d19" providerId="LiveId" clId="{FB819162-6B93-4C6E-ACAE-4A0DC07A57A3}" dt="2023-06-12T04:58:24.326" v="5030" actId="478"/>
          <ac:picMkLst>
            <pc:docMk/>
            <pc:sldMk cId="1739976794" sldId="469"/>
            <ac:picMk id="9" creationId="{9792E609-3341-1E47-A3F6-3464E6F781B8}"/>
          </ac:picMkLst>
        </pc:picChg>
        <pc:picChg chg="del">
          <ac:chgData name="Richard Chalk" userId="287f8aa4f4de1d19" providerId="LiveId" clId="{FB819162-6B93-4C6E-ACAE-4A0DC07A57A3}" dt="2023-06-12T04:58:25.210" v="5031" actId="478"/>
          <ac:picMkLst>
            <pc:docMk/>
            <pc:sldMk cId="1739976794" sldId="469"/>
            <ac:picMk id="10" creationId="{F01A6C64-34C3-4B35-2BCB-2F7875AC164A}"/>
          </ac:picMkLst>
        </pc:picChg>
        <pc:picChg chg="add mod">
          <ac:chgData name="Richard Chalk" userId="287f8aa4f4de1d19" providerId="LiveId" clId="{FB819162-6B93-4C6E-ACAE-4A0DC07A57A3}" dt="2023-06-12T05:25:23.376" v="5701" actId="1038"/>
          <ac:picMkLst>
            <pc:docMk/>
            <pc:sldMk cId="1739976794" sldId="469"/>
            <ac:picMk id="29" creationId="{51412DF5-F6CA-80BE-F021-1518BD663086}"/>
          </ac:picMkLst>
        </pc:picChg>
        <pc:cxnChg chg="del">
          <ac:chgData name="Richard Chalk" userId="287f8aa4f4de1d19" providerId="LiveId" clId="{FB819162-6B93-4C6E-ACAE-4A0DC07A57A3}" dt="2023-06-12T04:59:12.529" v="5045" actId="478"/>
          <ac:cxnSpMkLst>
            <pc:docMk/>
            <pc:sldMk cId="1739976794" sldId="469"/>
            <ac:cxnSpMk id="5" creationId="{BD98B516-E619-E8AA-C020-62B32CC63B1D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26:12.091" v="5706" actId="1076"/>
        <pc:sldMkLst>
          <pc:docMk/>
          <pc:sldMk cId="18369903" sldId="470"/>
        </pc:sldMkLst>
        <pc:spChg chg="mod">
          <ac:chgData name="Richard Chalk" userId="287f8aa4f4de1d19" providerId="LiveId" clId="{FB819162-6B93-4C6E-ACAE-4A0DC07A57A3}" dt="2023-06-12T05:25:49.796" v="5703" actId="113"/>
          <ac:spMkLst>
            <pc:docMk/>
            <pc:sldMk cId="18369903" sldId="470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11:20.284" v="5452" actId="207"/>
          <ac:spMkLst>
            <pc:docMk/>
            <pc:sldMk cId="18369903" sldId="470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2T05:09:09.557" v="5387" actId="478"/>
          <ac:spMkLst>
            <pc:docMk/>
            <pc:sldMk cId="18369903" sldId="470"/>
            <ac:spMk id="6" creationId="{917FAC22-DAE8-8A82-AA8F-817CFE396E40}"/>
          </ac:spMkLst>
        </pc:spChg>
        <pc:spChg chg="mod">
          <ac:chgData name="Richard Chalk" userId="287f8aa4f4de1d19" providerId="LiveId" clId="{FB819162-6B93-4C6E-ACAE-4A0DC07A57A3}" dt="2023-06-12T05:11:01.703" v="5447" actId="6549"/>
          <ac:spMkLst>
            <pc:docMk/>
            <pc:sldMk cId="18369903" sldId="470"/>
            <ac:spMk id="7" creationId="{33CEA544-77C2-FF79-AA38-538BB26620CF}"/>
          </ac:spMkLst>
        </pc:spChg>
        <pc:spChg chg="mod">
          <ac:chgData name="Richard Chalk" userId="287f8aa4f4de1d19" providerId="LiveId" clId="{FB819162-6B93-4C6E-ACAE-4A0DC07A57A3}" dt="2023-06-12T05:12:02.904" v="5484" actId="1035"/>
          <ac:spMkLst>
            <pc:docMk/>
            <pc:sldMk cId="18369903" sldId="470"/>
            <ac:spMk id="13" creationId="{3D68EEF7-5145-423D-4A19-3D8D1629DA43}"/>
          </ac:spMkLst>
        </pc:spChg>
        <pc:spChg chg="mod">
          <ac:chgData name="Richard Chalk" userId="287f8aa4f4de1d19" providerId="LiveId" clId="{FB819162-6B93-4C6E-ACAE-4A0DC07A57A3}" dt="2023-06-12T05:12:02.904" v="5484" actId="1035"/>
          <ac:spMkLst>
            <pc:docMk/>
            <pc:sldMk cId="18369903" sldId="470"/>
            <ac:spMk id="14" creationId="{3C76CCE5-FFDC-ABA7-C72C-E65C6ECE6276}"/>
          </ac:spMkLst>
        </pc:spChg>
        <pc:picChg chg="add mod">
          <ac:chgData name="Richard Chalk" userId="287f8aa4f4de1d19" providerId="LiveId" clId="{FB819162-6B93-4C6E-ACAE-4A0DC07A57A3}" dt="2023-06-12T05:26:12.091" v="5706" actId="1076"/>
          <ac:picMkLst>
            <pc:docMk/>
            <pc:sldMk cId="18369903" sldId="470"/>
            <ac:picMk id="2" creationId="{2B95742B-4CED-8381-FEEA-8A10964E0C61}"/>
          </ac:picMkLst>
        </pc:picChg>
        <pc:picChg chg="del">
          <ac:chgData name="Richard Chalk" userId="287f8aa4f4de1d19" providerId="LiveId" clId="{FB819162-6B93-4C6E-ACAE-4A0DC07A57A3}" dt="2023-06-12T05:09:09.557" v="5387" actId="478"/>
          <ac:picMkLst>
            <pc:docMk/>
            <pc:sldMk cId="18369903" sldId="470"/>
            <ac:picMk id="9" creationId="{9792E609-3341-1E47-A3F6-3464E6F781B8}"/>
          </ac:picMkLst>
        </pc:picChg>
        <pc:picChg chg="del">
          <ac:chgData name="Richard Chalk" userId="287f8aa4f4de1d19" providerId="LiveId" clId="{FB819162-6B93-4C6E-ACAE-4A0DC07A57A3}" dt="2023-06-12T05:07:57.643" v="5356" actId="478"/>
          <ac:picMkLst>
            <pc:docMk/>
            <pc:sldMk cId="18369903" sldId="470"/>
            <ac:picMk id="10" creationId="{F01A6C64-34C3-4B35-2BCB-2F7875AC164A}"/>
          </ac:picMkLst>
        </pc:picChg>
        <pc:picChg chg="del">
          <ac:chgData name="Richard Chalk" userId="287f8aa4f4de1d19" providerId="LiveId" clId="{FB819162-6B93-4C6E-ACAE-4A0DC07A57A3}" dt="2023-06-12T05:10:53.144" v="5425" actId="478"/>
          <ac:picMkLst>
            <pc:docMk/>
            <pc:sldMk cId="18369903" sldId="470"/>
            <ac:picMk id="1026" creationId="{E1A2A485-009E-B61F-AFD9-7666E6A4716A}"/>
          </ac:picMkLst>
        </pc:picChg>
        <pc:picChg chg="add mod">
          <ac:chgData name="Richard Chalk" userId="287f8aa4f4de1d19" providerId="LiveId" clId="{FB819162-6B93-4C6E-ACAE-4A0DC07A57A3}" dt="2023-06-12T05:11:52.702" v="5455" actId="1076"/>
          <ac:picMkLst>
            <pc:docMk/>
            <pc:sldMk cId="18369903" sldId="470"/>
            <ac:picMk id="2050" creationId="{27AA0A92-C9F0-9E9F-7642-A827C46E1BEB}"/>
          </ac:picMkLst>
        </pc:picChg>
      </pc:sldChg>
      <pc:sldChg chg="addSp delSp modSp add mod modNotesTx">
        <pc:chgData name="Richard Chalk" userId="287f8aa4f4de1d19" providerId="LiveId" clId="{FB819162-6B93-4C6E-ACAE-4A0DC07A57A3}" dt="2023-06-14T19:15:51.633" v="6796" actId="688"/>
        <pc:sldMkLst>
          <pc:docMk/>
          <pc:sldMk cId="2111746129" sldId="471"/>
        </pc:sldMkLst>
        <pc:spChg chg="mod">
          <ac:chgData name="Richard Chalk" userId="287f8aa4f4de1d19" providerId="LiveId" clId="{FB819162-6B93-4C6E-ACAE-4A0DC07A57A3}" dt="2023-06-14T19:01:44.349" v="6570" actId="113"/>
          <ac:spMkLst>
            <pc:docMk/>
            <pc:sldMk cId="2111746129" sldId="471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4T18:56:59.005" v="6494" actId="113"/>
          <ac:spMkLst>
            <pc:docMk/>
            <pc:sldMk cId="2111746129" sldId="471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14T18:58:36.925" v="6567" actId="5793"/>
          <ac:spMkLst>
            <pc:docMk/>
            <pc:sldMk cId="2111746129" sldId="471"/>
            <ac:spMk id="6" creationId="{A0BD54CB-DFBC-7A15-E98E-39D6150B2A9D}"/>
          </ac:spMkLst>
        </pc:spChg>
        <pc:spChg chg="mod">
          <ac:chgData name="Richard Chalk" userId="287f8aa4f4de1d19" providerId="LiveId" clId="{FB819162-6B93-4C6E-ACAE-4A0DC07A57A3}" dt="2023-06-14T18:56:28.356" v="6470" actId="113"/>
          <ac:spMkLst>
            <pc:docMk/>
            <pc:sldMk cId="2111746129" sldId="471"/>
            <ac:spMk id="7" creationId="{33CEA544-77C2-FF79-AA38-538BB26620CF}"/>
          </ac:spMkLst>
        </pc:spChg>
        <pc:spChg chg="add del">
          <ac:chgData name="Richard Chalk" userId="287f8aa4f4de1d19" providerId="LiveId" clId="{FB819162-6B93-4C6E-ACAE-4A0DC07A57A3}" dt="2023-06-14T19:04:25.532" v="6572" actId="22"/>
          <ac:spMkLst>
            <pc:docMk/>
            <pc:sldMk cId="2111746129" sldId="471"/>
            <ac:spMk id="11" creationId="{8A0E2BEC-AE7E-A1E1-AB8E-9CD2D150B86C}"/>
          </ac:spMkLst>
        </pc:spChg>
        <pc:spChg chg="del">
          <ac:chgData name="Richard Chalk" userId="287f8aa4f4de1d19" providerId="LiveId" clId="{FB819162-6B93-4C6E-ACAE-4A0DC07A57A3}" dt="2023-06-14T18:52:39.287" v="6391" actId="478"/>
          <ac:spMkLst>
            <pc:docMk/>
            <pc:sldMk cId="2111746129" sldId="471"/>
            <ac:spMk id="13" creationId="{3D68EEF7-5145-423D-4A19-3D8D1629DA43}"/>
          </ac:spMkLst>
        </pc:spChg>
        <pc:spChg chg="del">
          <ac:chgData name="Richard Chalk" userId="287f8aa4f4de1d19" providerId="LiveId" clId="{FB819162-6B93-4C6E-ACAE-4A0DC07A57A3}" dt="2023-06-14T18:52:39.287" v="6391" actId="478"/>
          <ac:spMkLst>
            <pc:docMk/>
            <pc:sldMk cId="2111746129" sldId="471"/>
            <ac:spMk id="14" creationId="{3C76CCE5-FFDC-ABA7-C72C-E65C6ECE6276}"/>
          </ac:spMkLst>
        </pc:spChg>
        <pc:picChg chg="del">
          <ac:chgData name="Richard Chalk" userId="287f8aa4f4de1d19" providerId="LiveId" clId="{FB819162-6B93-4C6E-ACAE-4A0DC07A57A3}" dt="2023-06-14T18:52:39.287" v="6391" actId="478"/>
          <ac:picMkLst>
            <pc:docMk/>
            <pc:sldMk cId="2111746129" sldId="471"/>
            <ac:picMk id="2" creationId="{2B95742B-4CED-8381-FEEA-8A10964E0C61}"/>
          </ac:picMkLst>
        </pc:picChg>
        <pc:picChg chg="add del mod">
          <ac:chgData name="Richard Chalk" userId="287f8aa4f4de1d19" providerId="LiveId" clId="{FB819162-6B93-4C6E-ACAE-4A0DC07A57A3}" dt="2023-06-14T19:15:33.733" v="6794" actId="478"/>
          <ac:picMkLst>
            <pc:docMk/>
            <pc:sldMk cId="2111746129" sldId="471"/>
            <ac:picMk id="9" creationId="{8A19B708-E5F1-11A9-72DE-9FF273803296}"/>
          </ac:picMkLst>
        </pc:picChg>
        <pc:picChg chg="add mod">
          <ac:chgData name="Richard Chalk" userId="287f8aa4f4de1d19" providerId="LiveId" clId="{FB819162-6B93-4C6E-ACAE-4A0DC07A57A3}" dt="2023-06-14T19:15:51.633" v="6796" actId="688"/>
          <ac:picMkLst>
            <pc:docMk/>
            <pc:sldMk cId="2111746129" sldId="471"/>
            <ac:picMk id="15" creationId="{FE6581D8-F451-90C2-0264-67F9C4CEE336}"/>
          </ac:picMkLst>
        </pc:picChg>
        <pc:picChg chg="add del mod">
          <ac:chgData name="Richard Chalk" userId="287f8aa4f4de1d19" providerId="LiveId" clId="{FB819162-6B93-4C6E-ACAE-4A0DC07A57A3}" dt="2023-06-14T18:54:50.007" v="6404" actId="478"/>
          <ac:picMkLst>
            <pc:docMk/>
            <pc:sldMk cId="2111746129" sldId="471"/>
            <ac:picMk id="1026" creationId="{A981D868-1469-BCBD-12E8-B1100C52A20A}"/>
          </ac:picMkLst>
        </pc:picChg>
        <pc:picChg chg="add mod">
          <ac:chgData name="Richard Chalk" userId="287f8aa4f4de1d19" providerId="LiveId" clId="{FB819162-6B93-4C6E-ACAE-4A0DC07A57A3}" dt="2023-06-14T18:55:09.938" v="6420" actId="1038"/>
          <ac:picMkLst>
            <pc:docMk/>
            <pc:sldMk cId="2111746129" sldId="471"/>
            <ac:picMk id="1028" creationId="{C427AC80-3CC0-0FB7-B0B1-92562CC997F4}"/>
          </ac:picMkLst>
        </pc:picChg>
        <pc:picChg chg="add mod">
          <ac:chgData name="Richard Chalk" userId="287f8aa4f4de1d19" providerId="LiveId" clId="{FB819162-6B93-4C6E-ACAE-4A0DC07A57A3}" dt="2023-06-14T18:55:48.613" v="6459" actId="1035"/>
          <ac:picMkLst>
            <pc:docMk/>
            <pc:sldMk cId="2111746129" sldId="471"/>
            <ac:picMk id="1030" creationId="{78D388D3-2521-EB39-04E9-665D509ED6F1}"/>
          </ac:picMkLst>
        </pc:picChg>
        <pc:picChg chg="add mod">
          <ac:chgData name="Richard Chalk" userId="287f8aa4f4de1d19" providerId="LiveId" clId="{FB819162-6B93-4C6E-ACAE-4A0DC07A57A3}" dt="2023-06-14T18:56:24.511" v="6469" actId="1038"/>
          <ac:picMkLst>
            <pc:docMk/>
            <pc:sldMk cId="2111746129" sldId="471"/>
            <ac:picMk id="1032" creationId="{D35D5CFF-21F9-870D-9267-216DBD00296E}"/>
          </ac:picMkLst>
        </pc:picChg>
        <pc:picChg chg="del">
          <ac:chgData name="Richard Chalk" userId="287f8aa4f4de1d19" providerId="LiveId" clId="{FB819162-6B93-4C6E-ACAE-4A0DC07A57A3}" dt="2023-06-14T18:52:27.828" v="6390" actId="478"/>
          <ac:picMkLst>
            <pc:docMk/>
            <pc:sldMk cId="2111746129" sldId="471"/>
            <ac:picMk id="2050" creationId="{27AA0A92-C9F0-9E9F-7642-A827C46E1BEB}"/>
          </ac:picMkLst>
        </pc:picChg>
      </pc:sldChg>
      <pc:sldChg chg="addSp delSp modSp add mod modNotesTx">
        <pc:chgData name="Richard Chalk" userId="287f8aa4f4de1d19" providerId="LiveId" clId="{FB819162-6B93-4C6E-ACAE-4A0DC07A57A3}" dt="2023-06-14T19:21:53.526" v="7059" actId="1036"/>
        <pc:sldMkLst>
          <pc:docMk/>
          <pc:sldMk cId="1172989122" sldId="472"/>
        </pc:sldMkLst>
        <pc:spChg chg="del mod">
          <ac:chgData name="Richard Chalk" userId="287f8aa4f4de1d19" providerId="LiveId" clId="{FB819162-6B93-4C6E-ACAE-4A0DC07A57A3}" dt="2023-06-14T19:13:07.111" v="6700" actId="478"/>
          <ac:spMkLst>
            <pc:docMk/>
            <pc:sldMk cId="1172989122" sldId="472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4T19:15:08.889" v="6790" actId="20577"/>
          <ac:spMkLst>
            <pc:docMk/>
            <pc:sldMk cId="1172989122" sldId="472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4T19:04:38.389" v="6578" actId="478"/>
          <ac:spMkLst>
            <pc:docMk/>
            <pc:sldMk cId="1172989122" sldId="472"/>
            <ac:spMk id="6" creationId="{A0BD54CB-DFBC-7A15-E98E-39D6150B2A9D}"/>
          </ac:spMkLst>
        </pc:spChg>
        <pc:spChg chg="mod">
          <ac:chgData name="Richard Chalk" userId="287f8aa4f4de1d19" providerId="LiveId" clId="{FB819162-6B93-4C6E-ACAE-4A0DC07A57A3}" dt="2023-06-14T19:04:32.476" v="6576" actId="20577"/>
          <ac:spMkLst>
            <pc:docMk/>
            <pc:sldMk cId="1172989122" sldId="472"/>
            <ac:spMk id="7" creationId="{33CEA544-77C2-FF79-AA38-538BB26620CF}"/>
          </ac:spMkLst>
        </pc:spChg>
        <pc:spChg chg="add del mod">
          <ac:chgData name="Richard Chalk" userId="287f8aa4f4de1d19" providerId="LiveId" clId="{FB819162-6B93-4C6E-ACAE-4A0DC07A57A3}" dt="2023-06-14T19:16:44.437" v="6797" actId="478"/>
          <ac:spMkLst>
            <pc:docMk/>
            <pc:sldMk cId="1172989122" sldId="472"/>
            <ac:spMk id="10" creationId="{82A6685E-E437-A7AC-4DC1-F555DFC1DA65}"/>
          </ac:spMkLst>
        </pc:spChg>
        <pc:spChg chg="add mod">
          <ac:chgData name="Richard Chalk" userId="287f8aa4f4de1d19" providerId="LiveId" clId="{FB819162-6B93-4C6E-ACAE-4A0DC07A57A3}" dt="2023-06-14T19:21:42.256" v="7056" actId="20577"/>
          <ac:spMkLst>
            <pc:docMk/>
            <pc:sldMk cId="1172989122" sldId="472"/>
            <ac:spMk id="11" creationId="{7B3899B8-BAD2-F451-2C35-81C2C683BEA3}"/>
          </ac:spMkLst>
        </pc:spChg>
        <pc:spChg chg="add mod">
          <ac:chgData name="Richard Chalk" userId="287f8aa4f4de1d19" providerId="LiveId" clId="{FB819162-6B93-4C6E-ACAE-4A0DC07A57A3}" dt="2023-06-14T19:21:15.260" v="7036" actId="1036"/>
          <ac:spMkLst>
            <pc:docMk/>
            <pc:sldMk cId="1172989122" sldId="472"/>
            <ac:spMk id="13" creationId="{D9B60E7D-0513-FE78-BF83-7E50E6F6573F}"/>
          </ac:spMkLst>
        </pc:spChg>
        <pc:spChg chg="add mod">
          <ac:chgData name="Richard Chalk" userId="287f8aa4f4de1d19" providerId="LiveId" clId="{FB819162-6B93-4C6E-ACAE-4A0DC07A57A3}" dt="2023-06-14T19:21:53.526" v="7059" actId="1036"/>
          <ac:spMkLst>
            <pc:docMk/>
            <pc:sldMk cId="1172989122" sldId="472"/>
            <ac:spMk id="15" creationId="{936CD00B-A36C-F952-C657-E0041015DBAD}"/>
          </ac:spMkLst>
        </pc:spChg>
        <pc:picChg chg="del">
          <ac:chgData name="Richard Chalk" userId="287f8aa4f4de1d19" providerId="LiveId" clId="{FB819162-6B93-4C6E-ACAE-4A0DC07A57A3}" dt="2023-06-14T19:04:38.389" v="6578" actId="478"/>
          <ac:picMkLst>
            <pc:docMk/>
            <pc:sldMk cId="1172989122" sldId="472"/>
            <ac:picMk id="9" creationId="{8A19B708-E5F1-11A9-72DE-9FF273803296}"/>
          </ac:picMkLst>
        </pc:picChg>
        <pc:picChg chg="add mod">
          <ac:chgData name="Richard Chalk" userId="287f8aa4f4de1d19" providerId="LiveId" clId="{FB819162-6B93-4C6E-ACAE-4A0DC07A57A3}" dt="2023-06-14T19:21:15.260" v="7036" actId="1036"/>
          <ac:picMkLst>
            <pc:docMk/>
            <pc:sldMk cId="1172989122" sldId="472"/>
            <ac:picMk id="14" creationId="{E0184B00-C8E6-4341-6743-80FC3B2A3247}"/>
          </ac:picMkLst>
        </pc:picChg>
        <pc:picChg chg="del">
          <ac:chgData name="Richard Chalk" userId="287f8aa4f4de1d19" providerId="LiveId" clId="{FB819162-6B93-4C6E-ACAE-4A0DC07A57A3}" dt="2023-06-14T19:04:35.638" v="6577" actId="478"/>
          <ac:picMkLst>
            <pc:docMk/>
            <pc:sldMk cId="1172989122" sldId="472"/>
            <ac:picMk id="1028" creationId="{C427AC80-3CC0-0FB7-B0B1-92562CC997F4}"/>
          </ac:picMkLst>
        </pc:picChg>
        <pc:picChg chg="del">
          <ac:chgData name="Richard Chalk" userId="287f8aa4f4de1d19" providerId="LiveId" clId="{FB819162-6B93-4C6E-ACAE-4A0DC07A57A3}" dt="2023-06-14T19:04:35.638" v="6577" actId="478"/>
          <ac:picMkLst>
            <pc:docMk/>
            <pc:sldMk cId="1172989122" sldId="472"/>
            <ac:picMk id="1030" creationId="{78D388D3-2521-EB39-04E9-665D509ED6F1}"/>
          </ac:picMkLst>
        </pc:picChg>
      </pc:sldChg>
    </pc:docChg>
  </pc:docChgLst>
  <pc:docChgLst>
    <pc:chgData name="Richard Chalk" userId="287f8aa4f4de1d19" providerId="LiveId" clId="{12C06EA7-3320-4949-A5E2-6988AA5CCD1C}"/>
    <pc:docChg chg="undo custSel addSld modSld">
      <pc:chgData name="Richard Chalk" userId="287f8aa4f4de1d19" providerId="LiveId" clId="{12C06EA7-3320-4949-A5E2-6988AA5CCD1C}" dt="2024-02-07T05:23:06.060" v="1559" actId="478"/>
      <pc:docMkLst>
        <pc:docMk/>
      </pc:docMkLst>
      <pc:sldChg chg="addSp delSp modSp add mod">
        <pc:chgData name="Richard Chalk" userId="287f8aa4f4de1d19" providerId="LiveId" clId="{12C06EA7-3320-4949-A5E2-6988AA5CCD1C}" dt="2024-02-07T05:18:15.350" v="1488" actId="1076"/>
        <pc:sldMkLst>
          <pc:docMk/>
          <pc:sldMk cId="2071913797" sldId="609"/>
        </pc:sldMkLst>
        <pc:spChg chg="del">
          <ac:chgData name="Richard Chalk" userId="287f8aa4f4de1d19" providerId="LiveId" clId="{12C06EA7-3320-4949-A5E2-6988AA5CCD1C}" dt="2024-02-07T05:13:33.228" v="1405" actId="478"/>
          <ac:spMkLst>
            <pc:docMk/>
            <pc:sldMk cId="2071913797" sldId="609"/>
            <ac:spMk id="7" creationId="{EBD62573-4B50-EAD6-8C7E-C3AE6A9F45B4}"/>
          </ac:spMkLst>
        </pc:spChg>
        <pc:spChg chg="del">
          <ac:chgData name="Richard Chalk" userId="287f8aa4f4de1d19" providerId="LiveId" clId="{12C06EA7-3320-4949-A5E2-6988AA5CCD1C}" dt="2024-02-07T05:17:03.143" v="1467" actId="478"/>
          <ac:spMkLst>
            <pc:docMk/>
            <pc:sldMk cId="2071913797" sldId="609"/>
            <ac:spMk id="10" creationId="{B351AD66-C827-22F0-0BE6-D52918B5DADD}"/>
          </ac:spMkLst>
        </pc:spChg>
        <pc:spChg chg="del">
          <ac:chgData name="Richard Chalk" userId="287f8aa4f4de1d19" providerId="LiveId" clId="{12C06EA7-3320-4949-A5E2-6988AA5CCD1C}" dt="2024-02-07T05:16:19.334" v="1431" actId="478"/>
          <ac:spMkLst>
            <pc:docMk/>
            <pc:sldMk cId="2071913797" sldId="609"/>
            <ac:spMk id="16" creationId="{334D6D69-22E0-6284-41E7-B66AE3DB5E14}"/>
          </ac:spMkLst>
        </pc:spChg>
        <pc:spChg chg="mod">
          <ac:chgData name="Richard Chalk" userId="287f8aa4f4de1d19" providerId="LiveId" clId="{12C06EA7-3320-4949-A5E2-6988AA5CCD1C}" dt="2024-02-07T05:15:10.676" v="1419" actId="207"/>
          <ac:spMkLst>
            <pc:docMk/>
            <pc:sldMk cId="2071913797" sldId="609"/>
            <ac:spMk id="18" creationId="{CBF4E8CD-055F-8FAC-58DB-DB42DE1E6C1D}"/>
          </ac:spMkLst>
        </pc:spChg>
        <pc:spChg chg="mod">
          <ac:chgData name="Richard Chalk" userId="287f8aa4f4de1d19" providerId="LiveId" clId="{12C06EA7-3320-4949-A5E2-6988AA5CCD1C}" dt="2024-02-07T05:18:12.095" v="1487" actId="14100"/>
          <ac:spMkLst>
            <pc:docMk/>
            <pc:sldMk cId="2071913797" sldId="609"/>
            <ac:spMk id="658" creationId="{00000000-0000-0000-0000-000000000000}"/>
          </ac:spMkLst>
        </pc:spChg>
        <pc:picChg chg="del">
          <ac:chgData name="Richard Chalk" userId="287f8aa4f4de1d19" providerId="LiveId" clId="{12C06EA7-3320-4949-A5E2-6988AA5CCD1C}" dt="2024-02-07T05:17:00.129" v="1466" actId="478"/>
          <ac:picMkLst>
            <pc:docMk/>
            <pc:sldMk cId="2071913797" sldId="609"/>
            <ac:picMk id="8" creationId="{5EEB1307-E5F2-0163-415B-797BB3710BCE}"/>
          </ac:picMkLst>
        </pc:picChg>
        <pc:picChg chg="add mod">
          <ac:chgData name="Richard Chalk" userId="287f8aa4f4de1d19" providerId="LiveId" clId="{12C06EA7-3320-4949-A5E2-6988AA5CCD1C}" dt="2024-02-07T05:13:38.596" v="1407" actId="167"/>
          <ac:picMkLst>
            <pc:docMk/>
            <pc:sldMk cId="2071913797" sldId="609"/>
            <ac:picMk id="1026" creationId="{5D3F8AA8-36CC-B493-742E-B0227B6AD2D3}"/>
          </ac:picMkLst>
        </pc:picChg>
        <pc:picChg chg="add mod">
          <ac:chgData name="Richard Chalk" userId="287f8aa4f4de1d19" providerId="LiveId" clId="{12C06EA7-3320-4949-A5E2-6988AA5CCD1C}" dt="2024-02-07T05:18:15.350" v="1488" actId="1076"/>
          <ac:picMkLst>
            <pc:docMk/>
            <pc:sldMk cId="2071913797" sldId="609"/>
            <ac:picMk id="1028" creationId="{71851BE4-2D9B-5969-606E-7F1DCA03245F}"/>
          </ac:picMkLst>
        </pc:picChg>
      </pc:sldChg>
      <pc:sldChg chg="addSp delSp modSp mod">
        <pc:chgData name="Richard Chalk" userId="287f8aa4f4de1d19" providerId="LiveId" clId="{12C06EA7-3320-4949-A5E2-6988AA5CCD1C}" dt="2024-02-06T19:41:50.412" v="216" actId="20577"/>
        <pc:sldMkLst>
          <pc:docMk/>
          <pc:sldMk cId="903480855" sldId="652"/>
        </pc:sldMkLst>
        <pc:spChg chg="mod">
          <ac:chgData name="Richard Chalk" userId="287f8aa4f4de1d19" providerId="LiveId" clId="{12C06EA7-3320-4949-A5E2-6988AA5CCD1C}" dt="2024-02-06T19:41:50.412" v="216" actId="20577"/>
          <ac:spMkLst>
            <pc:docMk/>
            <pc:sldMk cId="903480855" sldId="652"/>
            <ac:spMk id="2" creationId="{2CED0939-2445-F1A3-21AE-0A535344DD5D}"/>
          </ac:spMkLst>
        </pc:spChg>
        <pc:picChg chg="add del mod">
          <ac:chgData name="Richard Chalk" userId="287f8aa4f4de1d19" providerId="LiveId" clId="{12C06EA7-3320-4949-A5E2-6988AA5CCD1C}" dt="2024-02-06T19:41:38.220" v="206" actId="478"/>
          <ac:picMkLst>
            <pc:docMk/>
            <pc:sldMk cId="903480855" sldId="652"/>
            <ac:picMk id="10" creationId="{0937524B-7B6D-E987-C838-8C8637CDA2F9}"/>
          </ac:picMkLst>
        </pc:picChg>
        <pc:picChg chg="add mod">
          <ac:chgData name="Richard Chalk" userId="287f8aa4f4de1d19" providerId="LiveId" clId="{12C06EA7-3320-4949-A5E2-6988AA5CCD1C}" dt="2024-02-06T19:41:38.645" v="207"/>
          <ac:picMkLst>
            <pc:docMk/>
            <pc:sldMk cId="903480855" sldId="652"/>
            <ac:picMk id="11" creationId="{E0976A7A-AAAE-8054-60AF-113F59BE993D}"/>
          </ac:picMkLst>
        </pc:picChg>
        <pc:picChg chg="del">
          <ac:chgData name="Richard Chalk" userId="287f8aa4f4de1d19" providerId="LiveId" clId="{12C06EA7-3320-4949-A5E2-6988AA5CCD1C}" dt="2024-02-06T19:40:56.459" v="200" actId="478"/>
          <ac:picMkLst>
            <pc:docMk/>
            <pc:sldMk cId="903480855" sldId="652"/>
            <ac:picMk id="13" creationId="{4BC415F7-F89A-8D05-C8ED-C5BD4B8F0820}"/>
          </ac:picMkLst>
        </pc:picChg>
      </pc:sldChg>
      <pc:sldChg chg="addSp modSp mod">
        <pc:chgData name="Richard Chalk" userId="287f8aa4f4de1d19" providerId="LiveId" clId="{12C06EA7-3320-4949-A5E2-6988AA5CCD1C}" dt="2024-02-06T19:44:28.045" v="301" actId="6549"/>
        <pc:sldMkLst>
          <pc:docMk/>
          <pc:sldMk cId="1320744739" sldId="653"/>
        </pc:sldMkLst>
        <pc:spChg chg="mod">
          <ac:chgData name="Richard Chalk" userId="287f8aa4f4de1d19" providerId="LiveId" clId="{12C06EA7-3320-4949-A5E2-6988AA5CCD1C}" dt="2024-02-06T19:42:24.340" v="275" actId="6549"/>
          <ac:spMkLst>
            <pc:docMk/>
            <pc:sldMk cId="1320744739" sldId="653"/>
            <ac:spMk id="2" creationId="{2CED0939-2445-F1A3-21AE-0A535344DD5D}"/>
          </ac:spMkLst>
        </pc:spChg>
        <pc:spChg chg="mod">
          <ac:chgData name="Richard Chalk" userId="287f8aa4f4de1d19" providerId="LiveId" clId="{12C06EA7-3320-4949-A5E2-6988AA5CCD1C}" dt="2024-02-06T19:44:28.045" v="301" actId="6549"/>
          <ac:spMkLst>
            <pc:docMk/>
            <pc:sldMk cId="1320744739" sldId="653"/>
            <ac:spMk id="3" creationId="{173D56EC-57A4-FE19-1901-5242223ADD72}"/>
          </ac:spMkLst>
        </pc:spChg>
        <pc:spChg chg="add mod">
          <ac:chgData name="Richard Chalk" userId="287f8aa4f4de1d19" providerId="LiveId" clId="{12C06EA7-3320-4949-A5E2-6988AA5CCD1C}" dt="2024-02-06T19:43:25.271" v="296" actId="1076"/>
          <ac:spMkLst>
            <pc:docMk/>
            <pc:sldMk cId="1320744739" sldId="653"/>
            <ac:spMk id="10" creationId="{7B075273-FF0A-89D0-D9E6-3B4CBFD12928}"/>
          </ac:spMkLst>
        </pc:spChg>
        <pc:picChg chg="add mod">
          <ac:chgData name="Richard Chalk" userId="287f8aa4f4de1d19" providerId="LiveId" clId="{12C06EA7-3320-4949-A5E2-6988AA5CCD1C}" dt="2024-02-06T19:43:37.124" v="299" actId="1076"/>
          <ac:picMkLst>
            <pc:docMk/>
            <pc:sldMk cId="1320744739" sldId="653"/>
            <ac:picMk id="2050" creationId="{6CFCB175-6821-AD4E-98C1-6E4968E0FB6A}"/>
          </ac:picMkLst>
        </pc:picChg>
      </pc:sldChg>
      <pc:sldChg chg="addSp modSp mod">
        <pc:chgData name="Richard Chalk" userId="287f8aa4f4de1d19" providerId="LiveId" clId="{12C06EA7-3320-4949-A5E2-6988AA5CCD1C}" dt="2024-02-06T19:40:20.384" v="199" actId="1037"/>
        <pc:sldMkLst>
          <pc:docMk/>
          <pc:sldMk cId="1182444352" sldId="654"/>
        </pc:sldMkLst>
        <pc:spChg chg="mod">
          <ac:chgData name="Richard Chalk" userId="287f8aa4f4de1d19" providerId="LiveId" clId="{12C06EA7-3320-4949-A5E2-6988AA5CCD1C}" dt="2024-02-06T19:40:07.490" v="142" actId="14100"/>
          <ac:spMkLst>
            <pc:docMk/>
            <pc:sldMk cId="1182444352" sldId="654"/>
            <ac:spMk id="2" creationId="{2CED0939-2445-F1A3-21AE-0A535344DD5D}"/>
          </ac:spMkLst>
        </pc:spChg>
        <pc:picChg chg="mod">
          <ac:chgData name="Richard Chalk" userId="287f8aa4f4de1d19" providerId="LiveId" clId="{12C06EA7-3320-4949-A5E2-6988AA5CCD1C}" dt="2024-02-06T19:40:13.994" v="174" actId="1038"/>
          <ac:picMkLst>
            <pc:docMk/>
            <pc:sldMk cId="1182444352" sldId="654"/>
            <ac:picMk id="11" creationId="{4E86A37E-6814-A9ED-DD15-D01D90598F28}"/>
          </ac:picMkLst>
        </pc:picChg>
        <pc:picChg chg="add mod">
          <ac:chgData name="Richard Chalk" userId="287f8aa4f4de1d19" providerId="LiveId" clId="{12C06EA7-3320-4949-A5E2-6988AA5CCD1C}" dt="2024-02-06T19:40:20.384" v="199" actId="1037"/>
          <ac:picMkLst>
            <pc:docMk/>
            <pc:sldMk cId="1182444352" sldId="654"/>
            <ac:picMk id="1026" creationId="{00EB843A-77C3-12A0-167A-F683AD760841}"/>
          </ac:picMkLst>
        </pc:picChg>
      </pc:sldChg>
      <pc:sldChg chg="addSp delSp modSp mod">
        <pc:chgData name="Richard Chalk" userId="287f8aa4f4de1d19" providerId="LiveId" clId="{12C06EA7-3320-4949-A5E2-6988AA5CCD1C}" dt="2024-02-07T05:20:11.962" v="1505" actId="20577"/>
        <pc:sldMkLst>
          <pc:docMk/>
          <pc:sldMk cId="1743457376" sldId="655"/>
        </pc:sldMkLst>
        <pc:spChg chg="add del">
          <ac:chgData name="Richard Chalk" userId="287f8aa4f4de1d19" providerId="LiveId" clId="{12C06EA7-3320-4949-A5E2-6988AA5CCD1C}" dt="2024-02-07T05:19:43.050" v="1490" actId="478"/>
          <ac:spMkLst>
            <pc:docMk/>
            <pc:sldMk cId="1743457376" sldId="655"/>
            <ac:spMk id="2" creationId="{96E01694-0330-8ECC-25ED-3CD5B8A053C7}"/>
          </ac:spMkLst>
        </pc:spChg>
        <pc:spChg chg="add del">
          <ac:chgData name="Richard Chalk" userId="287f8aa4f4de1d19" providerId="LiveId" clId="{12C06EA7-3320-4949-A5E2-6988AA5CCD1C}" dt="2024-02-07T05:19:44.161" v="1492" actId="478"/>
          <ac:spMkLst>
            <pc:docMk/>
            <pc:sldMk cId="1743457376" sldId="655"/>
            <ac:spMk id="3" creationId="{34C3F6D7-1B09-5E7C-544E-EF6FFF417F41}"/>
          </ac:spMkLst>
        </pc:spChg>
        <pc:spChg chg="add del">
          <ac:chgData name="Richard Chalk" userId="287f8aa4f4de1d19" providerId="LiveId" clId="{12C06EA7-3320-4949-A5E2-6988AA5CCD1C}" dt="2024-02-07T05:19:49.503" v="1494" actId="478"/>
          <ac:spMkLst>
            <pc:docMk/>
            <pc:sldMk cId="1743457376" sldId="655"/>
            <ac:spMk id="4" creationId="{C2CFCA41-13A4-A692-366D-E2700FFA5C4E}"/>
          </ac:spMkLst>
        </pc:spChg>
        <pc:spChg chg="mod">
          <ac:chgData name="Richard Chalk" userId="287f8aa4f4de1d19" providerId="LiveId" clId="{12C06EA7-3320-4949-A5E2-6988AA5CCD1C}" dt="2024-02-07T05:20:11.962" v="1505" actId="20577"/>
          <ac:spMkLst>
            <pc:docMk/>
            <pc:sldMk cId="1743457376" sldId="655"/>
            <ac:spMk id="118" creationId="{00000000-0000-0000-0000-000000000000}"/>
          </ac:spMkLst>
        </pc:spChg>
        <pc:picChg chg="add mod">
          <ac:chgData name="Richard Chalk" userId="287f8aa4f4de1d19" providerId="LiveId" clId="{12C06EA7-3320-4949-A5E2-6988AA5CCD1C}" dt="2024-02-07T05:20:09.469" v="1497" actId="1076"/>
          <ac:picMkLst>
            <pc:docMk/>
            <pc:sldMk cId="1743457376" sldId="655"/>
            <ac:picMk id="2056" creationId="{4E642BFB-2FCE-7BEF-51FC-D3437D065E1B}"/>
          </ac:picMkLst>
        </pc:picChg>
      </pc:sldChg>
      <pc:sldChg chg="addSp modSp mod modNotesTx">
        <pc:chgData name="Richard Chalk" userId="287f8aa4f4de1d19" providerId="LiveId" clId="{12C06EA7-3320-4949-A5E2-6988AA5CCD1C}" dt="2024-02-06T19:56:44.737" v="511" actId="1035"/>
        <pc:sldMkLst>
          <pc:docMk/>
          <pc:sldMk cId="830665126" sldId="656"/>
        </pc:sldMkLst>
        <pc:spChg chg="mod">
          <ac:chgData name="Richard Chalk" userId="287f8aa4f4de1d19" providerId="LiveId" clId="{12C06EA7-3320-4949-A5E2-6988AA5CCD1C}" dt="2024-02-06T19:55:21.099" v="457" actId="207"/>
          <ac:spMkLst>
            <pc:docMk/>
            <pc:sldMk cId="830665126" sldId="656"/>
            <ac:spMk id="2" creationId="{2CED0939-2445-F1A3-21AE-0A535344DD5D}"/>
          </ac:spMkLst>
        </pc:spChg>
        <pc:spChg chg="mod">
          <ac:chgData name="Richard Chalk" userId="287f8aa4f4de1d19" providerId="LiveId" clId="{12C06EA7-3320-4949-A5E2-6988AA5CCD1C}" dt="2024-02-06T19:56:40.088" v="493" actId="20577"/>
          <ac:spMkLst>
            <pc:docMk/>
            <pc:sldMk cId="830665126" sldId="656"/>
            <ac:spMk id="3" creationId="{173D56EC-57A4-FE19-1901-5242223ADD72}"/>
          </ac:spMkLst>
        </pc:spChg>
        <pc:picChg chg="mod">
          <ac:chgData name="Richard Chalk" userId="287f8aa4f4de1d19" providerId="LiveId" clId="{12C06EA7-3320-4949-A5E2-6988AA5CCD1C}" dt="2024-02-06T19:56:44.737" v="511" actId="1035"/>
          <ac:picMkLst>
            <pc:docMk/>
            <pc:sldMk cId="830665126" sldId="656"/>
            <ac:picMk id="14" creationId="{55B91028-99DA-0C64-A6F0-12200405A2CD}"/>
          </ac:picMkLst>
        </pc:picChg>
        <pc:picChg chg="add mod">
          <ac:chgData name="Richard Chalk" userId="287f8aa4f4de1d19" providerId="LiveId" clId="{12C06EA7-3320-4949-A5E2-6988AA5CCD1C}" dt="2024-02-06T19:56:30.525" v="482" actId="1076"/>
          <ac:picMkLst>
            <pc:docMk/>
            <pc:sldMk cId="830665126" sldId="656"/>
            <ac:picMk id="4098" creationId="{F0553098-5B3C-4B60-D274-9A4A901EF466}"/>
          </ac:picMkLst>
        </pc:picChg>
      </pc:sldChg>
      <pc:sldChg chg="modSp mod">
        <pc:chgData name="Richard Chalk" userId="287f8aa4f4de1d19" providerId="LiveId" clId="{12C06EA7-3320-4949-A5E2-6988AA5CCD1C}" dt="2024-02-06T20:05:08.722" v="660" actId="20577"/>
        <pc:sldMkLst>
          <pc:docMk/>
          <pc:sldMk cId="692202700" sldId="657"/>
        </pc:sldMkLst>
        <pc:spChg chg="mod">
          <ac:chgData name="Richard Chalk" userId="287f8aa4f4de1d19" providerId="LiveId" clId="{12C06EA7-3320-4949-A5E2-6988AA5CCD1C}" dt="2024-02-06T20:05:08.722" v="660" actId="20577"/>
          <ac:spMkLst>
            <pc:docMk/>
            <pc:sldMk cId="692202700" sldId="657"/>
            <ac:spMk id="3" creationId="{173D56EC-57A4-FE19-1901-5242223ADD72}"/>
          </ac:spMkLst>
        </pc:spChg>
        <pc:spChg chg="mod">
          <ac:chgData name="Richard Chalk" userId="287f8aa4f4de1d19" providerId="LiveId" clId="{12C06EA7-3320-4949-A5E2-6988AA5CCD1C}" dt="2024-02-06T19:57:39.673" v="514" actId="14100"/>
          <ac:spMkLst>
            <pc:docMk/>
            <pc:sldMk cId="692202700" sldId="657"/>
            <ac:spMk id="8" creationId="{E28DE37E-A11B-86F9-1C09-200BB9C66EFB}"/>
          </ac:spMkLst>
        </pc:spChg>
        <pc:picChg chg="mod">
          <ac:chgData name="Richard Chalk" userId="287f8aa4f4de1d19" providerId="LiveId" clId="{12C06EA7-3320-4949-A5E2-6988AA5CCD1C}" dt="2024-02-06T19:57:41.495" v="528" actId="1037"/>
          <ac:picMkLst>
            <pc:docMk/>
            <pc:sldMk cId="692202700" sldId="657"/>
            <ac:picMk id="15" creationId="{EA33FD58-94FF-D459-0ACA-D6819FFFD87F}"/>
          </ac:picMkLst>
        </pc:picChg>
      </pc:sldChg>
      <pc:sldChg chg="addSp modSp mod modNotesTx">
        <pc:chgData name="Richard Chalk" userId="287f8aa4f4de1d19" providerId="LiveId" clId="{12C06EA7-3320-4949-A5E2-6988AA5CCD1C}" dt="2024-02-06T20:00:08.841" v="581" actId="1038"/>
        <pc:sldMkLst>
          <pc:docMk/>
          <pc:sldMk cId="2190883256" sldId="658"/>
        </pc:sldMkLst>
        <pc:spChg chg="mod">
          <ac:chgData name="Richard Chalk" userId="287f8aa4f4de1d19" providerId="LiveId" clId="{12C06EA7-3320-4949-A5E2-6988AA5CCD1C}" dt="2024-02-06T20:00:04.672" v="555" actId="20577"/>
          <ac:spMkLst>
            <pc:docMk/>
            <pc:sldMk cId="2190883256" sldId="658"/>
            <ac:spMk id="16" creationId="{AE146674-DC20-BA6E-B3F6-2FA6B29CD92B}"/>
          </ac:spMkLst>
        </pc:spChg>
        <pc:picChg chg="add mod">
          <ac:chgData name="Richard Chalk" userId="287f8aa4f4de1d19" providerId="LiveId" clId="{12C06EA7-3320-4949-A5E2-6988AA5CCD1C}" dt="2024-02-06T20:00:01.701" v="549" actId="1036"/>
          <ac:picMkLst>
            <pc:docMk/>
            <pc:sldMk cId="2190883256" sldId="658"/>
            <ac:picMk id="10" creationId="{ECDA621D-3E23-7E59-A34D-E8D33F245A4E}"/>
          </ac:picMkLst>
        </pc:picChg>
        <pc:picChg chg="mod">
          <ac:chgData name="Richard Chalk" userId="287f8aa4f4de1d19" providerId="LiveId" clId="{12C06EA7-3320-4949-A5E2-6988AA5CCD1C}" dt="2024-02-06T19:58:11.504" v="534" actId="1035"/>
          <ac:picMkLst>
            <pc:docMk/>
            <pc:sldMk cId="2190883256" sldId="658"/>
            <ac:picMk id="18" creationId="{62ACC9D7-5847-A667-79CC-DD7A67C2505A}"/>
          </ac:picMkLst>
        </pc:picChg>
        <pc:picChg chg="mod">
          <ac:chgData name="Richard Chalk" userId="287f8aa4f4de1d19" providerId="LiveId" clId="{12C06EA7-3320-4949-A5E2-6988AA5CCD1C}" dt="2024-02-06T20:00:08.841" v="581" actId="1038"/>
          <ac:picMkLst>
            <pc:docMk/>
            <pc:sldMk cId="2190883256" sldId="658"/>
            <ac:picMk id="19" creationId="{2E53509F-DCE0-3A88-C657-373EFF611136}"/>
          </ac:picMkLst>
        </pc:picChg>
      </pc:sldChg>
      <pc:sldChg chg="addSp delSp modSp mod modNotesTx">
        <pc:chgData name="Richard Chalk" userId="287f8aa4f4de1d19" providerId="LiveId" clId="{12C06EA7-3320-4949-A5E2-6988AA5CCD1C}" dt="2024-02-06T20:06:39.003" v="811" actId="6549"/>
        <pc:sldMkLst>
          <pc:docMk/>
          <pc:sldMk cId="3924229407" sldId="659"/>
        </pc:sldMkLst>
        <pc:spChg chg="mod">
          <ac:chgData name="Richard Chalk" userId="287f8aa4f4de1d19" providerId="LiveId" clId="{12C06EA7-3320-4949-A5E2-6988AA5CCD1C}" dt="2024-02-06T20:06:39.003" v="811" actId="6549"/>
          <ac:spMkLst>
            <pc:docMk/>
            <pc:sldMk cId="3924229407" sldId="659"/>
            <ac:spMk id="3" creationId="{173D56EC-57A4-FE19-1901-5242223ADD72}"/>
          </ac:spMkLst>
        </pc:spChg>
        <pc:picChg chg="add mod">
          <ac:chgData name="Richard Chalk" userId="287f8aa4f4de1d19" providerId="LiveId" clId="{12C06EA7-3320-4949-A5E2-6988AA5CCD1C}" dt="2024-02-06T20:06:24.057" v="774" actId="1038"/>
          <ac:picMkLst>
            <pc:docMk/>
            <pc:sldMk cId="3924229407" sldId="659"/>
            <ac:picMk id="9" creationId="{3F418F7B-3F2F-7D1B-3BBC-7B554FF53075}"/>
          </ac:picMkLst>
        </pc:picChg>
        <pc:picChg chg="del mod">
          <ac:chgData name="Richard Chalk" userId="287f8aa4f4de1d19" providerId="LiveId" clId="{12C06EA7-3320-4949-A5E2-6988AA5CCD1C}" dt="2024-02-06T20:06:01.265" v="686" actId="478"/>
          <ac:picMkLst>
            <pc:docMk/>
            <pc:sldMk cId="3924229407" sldId="659"/>
            <ac:picMk id="17" creationId="{DB551857-266C-BC7E-981A-9F32AFE2A344}"/>
          </ac:picMkLst>
        </pc:picChg>
      </pc:sldChg>
      <pc:sldChg chg="addSp modSp mod">
        <pc:chgData name="Richard Chalk" userId="287f8aa4f4de1d19" providerId="LiveId" clId="{12C06EA7-3320-4949-A5E2-6988AA5CCD1C}" dt="2024-02-07T05:20:50.547" v="1523" actId="20577"/>
        <pc:sldMkLst>
          <pc:docMk/>
          <pc:sldMk cId="193902529" sldId="661"/>
        </pc:sldMkLst>
        <pc:spChg chg="mod">
          <ac:chgData name="Richard Chalk" userId="287f8aa4f4de1d19" providerId="LiveId" clId="{12C06EA7-3320-4949-A5E2-6988AA5CCD1C}" dt="2024-02-07T05:20:50.547" v="1523" actId="20577"/>
          <ac:spMkLst>
            <pc:docMk/>
            <pc:sldMk cId="193902529" sldId="661"/>
            <ac:spMk id="118" creationId="{00000000-0000-0000-0000-000000000000}"/>
          </ac:spMkLst>
        </pc:spChg>
        <pc:picChg chg="add mod">
          <ac:chgData name="Richard Chalk" userId="287f8aa4f4de1d19" providerId="LiveId" clId="{12C06EA7-3320-4949-A5E2-6988AA5CCD1C}" dt="2024-02-07T05:20:47.945" v="1517" actId="1035"/>
          <ac:picMkLst>
            <pc:docMk/>
            <pc:sldMk cId="193902529" sldId="661"/>
            <ac:picMk id="2" creationId="{FDB569CB-ED53-E8C6-03D5-0F2C2EAACB62}"/>
          </ac:picMkLst>
        </pc:picChg>
      </pc:sldChg>
      <pc:sldChg chg="addSp modSp mod">
        <pc:chgData name="Richard Chalk" userId="287f8aa4f4de1d19" providerId="LiveId" clId="{12C06EA7-3320-4949-A5E2-6988AA5CCD1C}" dt="2024-02-07T05:21:05.098" v="1540" actId="20577"/>
        <pc:sldMkLst>
          <pc:docMk/>
          <pc:sldMk cId="2169843462" sldId="662"/>
        </pc:sldMkLst>
        <pc:spChg chg="mod">
          <ac:chgData name="Richard Chalk" userId="287f8aa4f4de1d19" providerId="LiveId" clId="{12C06EA7-3320-4949-A5E2-6988AA5CCD1C}" dt="2024-02-07T05:21:05.098" v="1540" actId="20577"/>
          <ac:spMkLst>
            <pc:docMk/>
            <pc:sldMk cId="2169843462" sldId="662"/>
            <ac:spMk id="118" creationId="{00000000-0000-0000-0000-000000000000}"/>
          </ac:spMkLst>
        </pc:spChg>
        <pc:picChg chg="add mod">
          <ac:chgData name="Richard Chalk" userId="287f8aa4f4de1d19" providerId="LiveId" clId="{12C06EA7-3320-4949-A5E2-6988AA5CCD1C}" dt="2024-02-07T05:21:02.364" v="1533" actId="1038"/>
          <ac:picMkLst>
            <pc:docMk/>
            <pc:sldMk cId="2169843462" sldId="662"/>
            <ac:picMk id="2" creationId="{DA5D576D-413B-03BF-3F9C-F0F3B68363BB}"/>
          </ac:picMkLst>
        </pc:picChg>
      </pc:sldChg>
      <pc:sldChg chg="addSp delSp modSp mod">
        <pc:chgData name="Richard Chalk" userId="287f8aa4f4de1d19" providerId="LiveId" clId="{12C06EA7-3320-4949-A5E2-6988AA5CCD1C}" dt="2024-02-07T05:23:06.060" v="1559" actId="478"/>
        <pc:sldMkLst>
          <pc:docMk/>
          <pc:sldMk cId="752265028" sldId="663"/>
        </pc:sldMkLst>
        <pc:spChg chg="mod">
          <ac:chgData name="Richard Chalk" userId="287f8aa4f4de1d19" providerId="LiveId" clId="{12C06EA7-3320-4949-A5E2-6988AA5CCD1C}" dt="2024-02-07T05:23:04.330" v="1558" actId="20577"/>
          <ac:spMkLst>
            <pc:docMk/>
            <pc:sldMk cId="752265028" sldId="663"/>
            <ac:spMk id="118" creationId="{00000000-0000-0000-0000-000000000000}"/>
          </ac:spMkLst>
        </pc:spChg>
        <pc:picChg chg="add del mod">
          <ac:chgData name="Richard Chalk" userId="287f8aa4f4de1d19" providerId="LiveId" clId="{12C06EA7-3320-4949-A5E2-6988AA5CCD1C}" dt="2024-02-07T05:23:06.060" v="1559" actId="478"/>
          <ac:picMkLst>
            <pc:docMk/>
            <pc:sldMk cId="752265028" sldId="663"/>
            <ac:picMk id="2" creationId="{6324C1F1-BE2F-5B68-6F7D-B62FD5E1A3B0}"/>
          </ac:picMkLst>
        </pc:picChg>
        <pc:picChg chg="add del">
          <ac:chgData name="Richard Chalk" userId="287f8aa4f4de1d19" providerId="LiveId" clId="{12C06EA7-3320-4949-A5E2-6988AA5CCD1C}" dt="2024-02-07T05:21:53.833" v="1544" actId="478"/>
          <ac:picMkLst>
            <pc:docMk/>
            <pc:sldMk cId="752265028" sldId="663"/>
            <ac:picMk id="3074" creationId="{11CC6744-D5DD-E0B8-6445-4BE83EE782C2}"/>
          </ac:picMkLst>
        </pc:picChg>
        <pc:picChg chg="add del">
          <ac:chgData name="Richard Chalk" userId="287f8aa4f4de1d19" providerId="LiveId" clId="{12C06EA7-3320-4949-A5E2-6988AA5CCD1C}" dt="2024-02-07T05:22:00.328" v="1546" actId="478"/>
          <ac:picMkLst>
            <pc:docMk/>
            <pc:sldMk cId="752265028" sldId="663"/>
            <ac:picMk id="3076" creationId="{C7DDA1AB-F6E5-6A48-C6CB-9B84EA0E231E}"/>
          </ac:picMkLst>
        </pc:picChg>
        <pc:picChg chg="add del">
          <ac:chgData name="Richard Chalk" userId="287f8aa4f4de1d19" providerId="LiveId" clId="{12C06EA7-3320-4949-A5E2-6988AA5CCD1C}" dt="2024-02-07T05:22:28.335" v="1548" actId="478"/>
          <ac:picMkLst>
            <pc:docMk/>
            <pc:sldMk cId="752265028" sldId="663"/>
            <ac:picMk id="3078" creationId="{F495AF15-7834-70A1-C8F5-3793C1D5BD41}"/>
          </ac:picMkLst>
        </pc:picChg>
        <pc:picChg chg="add del">
          <ac:chgData name="Richard Chalk" userId="287f8aa4f4de1d19" providerId="LiveId" clId="{12C06EA7-3320-4949-A5E2-6988AA5CCD1C}" dt="2024-02-07T05:22:41.146" v="1550" actId="478"/>
          <ac:picMkLst>
            <pc:docMk/>
            <pc:sldMk cId="752265028" sldId="663"/>
            <ac:picMk id="3080" creationId="{2651BA65-5042-11AD-0C0B-132FFCF80D23}"/>
          </ac:picMkLst>
        </pc:picChg>
        <pc:picChg chg="add mod">
          <ac:chgData name="Richard Chalk" userId="287f8aa4f4de1d19" providerId="LiveId" clId="{12C06EA7-3320-4949-A5E2-6988AA5CCD1C}" dt="2024-02-07T05:23:02.576" v="1553" actId="1076"/>
          <ac:picMkLst>
            <pc:docMk/>
            <pc:sldMk cId="752265028" sldId="663"/>
            <ac:picMk id="3082" creationId="{93B109A8-19F7-6E7D-A669-993FEDAFA1F9}"/>
          </ac:picMkLst>
        </pc:picChg>
      </pc:sldChg>
      <pc:sldChg chg="addSp modSp mod modNotesTx">
        <pc:chgData name="Richard Chalk" userId="287f8aa4f4de1d19" providerId="LiveId" clId="{12C06EA7-3320-4949-A5E2-6988AA5CCD1C}" dt="2024-02-06T20:14:03.058" v="1028" actId="207"/>
        <pc:sldMkLst>
          <pc:docMk/>
          <pc:sldMk cId="1388904733" sldId="664"/>
        </pc:sldMkLst>
        <pc:spChg chg="mod">
          <ac:chgData name="Richard Chalk" userId="287f8aa4f4de1d19" providerId="LiveId" clId="{12C06EA7-3320-4949-A5E2-6988AA5CCD1C}" dt="2024-02-06T20:14:03.058" v="1028" actId="207"/>
          <ac:spMkLst>
            <pc:docMk/>
            <pc:sldMk cId="1388904733" sldId="664"/>
            <ac:spMk id="2" creationId="{2CED0939-2445-F1A3-21AE-0A535344DD5D}"/>
          </ac:spMkLst>
        </pc:spChg>
        <pc:spChg chg="mod">
          <ac:chgData name="Richard Chalk" userId="287f8aa4f4de1d19" providerId="LiveId" clId="{12C06EA7-3320-4949-A5E2-6988AA5CCD1C}" dt="2024-02-06T20:10:24.577" v="896" actId="1076"/>
          <ac:spMkLst>
            <pc:docMk/>
            <pc:sldMk cId="1388904733" sldId="664"/>
            <ac:spMk id="9" creationId="{ECE78ABA-D1EE-22AB-6B6D-5B82A96C7067}"/>
          </ac:spMkLst>
        </pc:spChg>
        <pc:picChg chg="mod">
          <ac:chgData name="Richard Chalk" userId="287f8aa4f4de1d19" providerId="LiveId" clId="{12C06EA7-3320-4949-A5E2-6988AA5CCD1C}" dt="2024-02-06T20:10:33.482" v="900" actId="1076"/>
          <ac:picMkLst>
            <pc:docMk/>
            <pc:sldMk cId="1388904733" sldId="664"/>
            <ac:picMk id="8" creationId="{F3A47442-8C2D-327C-B2A7-CAA718CD3A55}"/>
          </ac:picMkLst>
        </pc:picChg>
        <pc:picChg chg="add mod">
          <ac:chgData name="Richard Chalk" userId="287f8aa4f4de1d19" providerId="LiveId" clId="{12C06EA7-3320-4949-A5E2-6988AA5CCD1C}" dt="2024-02-06T20:10:20.370" v="895" actId="1076"/>
          <ac:picMkLst>
            <pc:docMk/>
            <pc:sldMk cId="1388904733" sldId="664"/>
            <ac:picMk id="11" creationId="{70864699-9412-7C8F-7048-A1EE99224FAF}"/>
          </ac:picMkLst>
        </pc:picChg>
        <pc:picChg chg="mod">
          <ac:chgData name="Richard Chalk" userId="287f8aa4f4de1d19" providerId="LiveId" clId="{12C06EA7-3320-4949-A5E2-6988AA5CCD1C}" dt="2024-02-06T20:10:31.497" v="899" actId="1076"/>
          <ac:picMkLst>
            <pc:docMk/>
            <pc:sldMk cId="1388904733" sldId="664"/>
            <ac:picMk id="1028" creationId="{D810890F-713E-8E61-DC37-1636238F44AE}"/>
          </ac:picMkLst>
        </pc:picChg>
      </pc:sldChg>
      <pc:sldChg chg="addSp modSp mod">
        <pc:chgData name="Richard Chalk" userId="287f8aa4f4de1d19" providerId="LiveId" clId="{12C06EA7-3320-4949-A5E2-6988AA5CCD1C}" dt="2024-02-07T05:20:37.171" v="1513" actId="20577"/>
        <pc:sldMkLst>
          <pc:docMk/>
          <pc:sldMk cId="3198155694" sldId="665"/>
        </pc:sldMkLst>
        <pc:spChg chg="mod">
          <ac:chgData name="Richard Chalk" userId="287f8aa4f4de1d19" providerId="LiveId" clId="{12C06EA7-3320-4949-A5E2-6988AA5CCD1C}" dt="2024-02-07T05:20:37.171" v="1513" actId="20577"/>
          <ac:spMkLst>
            <pc:docMk/>
            <pc:sldMk cId="3198155694" sldId="665"/>
            <ac:spMk id="118" creationId="{00000000-0000-0000-0000-000000000000}"/>
          </ac:spMkLst>
        </pc:spChg>
        <pc:picChg chg="add mod">
          <ac:chgData name="Richard Chalk" userId="287f8aa4f4de1d19" providerId="LiveId" clId="{12C06EA7-3320-4949-A5E2-6988AA5CCD1C}" dt="2024-02-07T05:20:34.756" v="1507" actId="1076"/>
          <ac:picMkLst>
            <pc:docMk/>
            <pc:sldMk cId="3198155694" sldId="665"/>
            <ac:picMk id="2" creationId="{AD9D58A8-299B-EEAA-5614-14843360EC30}"/>
          </ac:picMkLst>
        </pc:picChg>
      </pc:sldChg>
      <pc:sldChg chg="addSp modSp mod modNotesTx">
        <pc:chgData name="Richard Chalk" userId="287f8aa4f4de1d19" providerId="LiveId" clId="{12C06EA7-3320-4949-A5E2-6988AA5CCD1C}" dt="2024-02-06T20:16:44.823" v="1152" actId="1076"/>
        <pc:sldMkLst>
          <pc:docMk/>
          <pc:sldMk cId="3347839156" sldId="667"/>
        </pc:sldMkLst>
        <pc:spChg chg="mod">
          <ac:chgData name="Richard Chalk" userId="287f8aa4f4de1d19" providerId="LiveId" clId="{12C06EA7-3320-4949-A5E2-6988AA5CCD1C}" dt="2024-02-06T20:15:03.702" v="1049" actId="14100"/>
          <ac:spMkLst>
            <pc:docMk/>
            <pc:sldMk cId="3347839156" sldId="667"/>
            <ac:spMk id="2" creationId="{2CED0939-2445-F1A3-21AE-0A535344DD5D}"/>
          </ac:spMkLst>
        </pc:spChg>
        <pc:spChg chg="mod">
          <ac:chgData name="Richard Chalk" userId="287f8aa4f4de1d19" providerId="LiveId" clId="{12C06EA7-3320-4949-A5E2-6988AA5CCD1C}" dt="2024-02-06T20:14:36.012" v="1035" actId="1076"/>
          <ac:spMkLst>
            <pc:docMk/>
            <pc:sldMk cId="3347839156" sldId="667"/>
            <ac:spMk id="9" creationId="{ECE78ABA-D1EE-22AB-6B6D-5B82A96C7067}"/>
          </ac:spMkLst>
        </pc:spChg>
        <pc:spChg chg="mod">
          <ac:chgData name="Richard Chalk" userId="287f8aa4f4de1d19" providerId="LiveId" clId="{12C06EA7-3320-4949-A5E2-6988AA5CCD1C}" dt="2024-02-06T20:16:38.820" v="1151" actId="1036"/>
          <ac:spMkLst>
            <pc:docMk/>
            <pc:sldMk cId="3347839156" sldId="667"/>
            <ac:spMk id="13" creationId="{C4E01C25-26FB-44B4-75E8-9EAE32BADC87}"/>
          </ac:spMkLst>
        </pc:spChg>
        <pc:spChg chg="add mod">
          <ac:chgData name="Richard Chalk" userId="287f8aa4f4de1d19" providerId="LiveId" clId="{12C06EA7-3320-4949-A5E2-6988AA5CCD1C}" dt="2024-02-06T20:16:44.823" v="1152" actId="1076"/>
          <ac:spMkLst>
            <pc:docMk/>
            <pc:sldMk cId="3347839156" sldId="667"/>
            <ac:spMk id="18" creationId="{FA1E0B06-B1D6-E7F7-E2C7-EB8FA6A3B48A}"/>
          </ac:spMkLst>
        </pc:spChg>
        <pc:picChg chg="mod">
          <ac:chgData name="Richard Chalk" userId="287f8aa4f4de1d19" providerId="LiveId" clId="{12C06EA7-3320-4949-A5E2-6988AA5CCD1C}" dt="2024-02-06T20:14:50.552" v="1041" actId="1076"/>
          <ac:picMkLst>
            <pc:docMk/>
            <pc:sldMk cId="3347839156" sldId="667"/>
            <ac:picMk id="8" creationId="{F3A47442-8C2D-327C-B2A7-CAA718CD3A55}"/>
          </ac:picMkLst>
        </pc:picChg>
        <pc:picChg chg="mod">
          <ac:chgData name="Richard Chalk" userId="287f8aa4f4de1d19" providerId="LiveId" clId="{12C06EA7-3320-4949-A5E2-6988AA5CCD1C}" dt="2024-02-06T20:14:50.552" v="1041" actId="1076"/>
          <ac:picMkLst>
            <pc:docMk/>
            <pc:sldMk cId="3347839156" sldId="667"/>
            <ac:picMk id="11" creationId="{37B78BA8-9203-3AA5-BB31-4B9BC5C7E0C3}"/>
          </ac:picMkLst>
        </pc:picChg>
        <pc:picChg chg="mod">
          <ac:chgData name="Richard Chalk" userId="287f8aa4f4de1d19" providerId="LiveId" clId="{12C06EA7-3320-4949-A5E2-6988AA5CCD1C}" dt="2024-02-06T20:14:50.552" v="1041" actId="1076"/>
          <ac:picMkLst>
            <pc:docMk/>
            <pc:sldMk cId="3347839156" sldId="667"/>
            <ac:picMk id="12" creationId="{A842007E-56E0-247B-8673-E26AD583F7BA}"/>
          </ac:picMkLst>
        </pc:picChg>
        <pc:picChg chg="mod">
          <ac:chgData name="Richard Chalk" userId="287f8aa4f4de1d19" providerId="LiveId" clId="{12C06EA7-3320-4949-A5E2-6988AA5CCD1C}" dt="2024-02-06T20:16:38.820" v="1151" actId="1036"/>
          <ac:picMkLst>
            <pc:docMk/>
            <pc:sldMk cId="3347839156" sldId="667"/>
            <ac:picMk id="15" creationId="{ACE71306-5083-5196-31ED-2E95D2124AE1}"/>
          </ac:picMkLst>
        </pc:picChg>
        <pc:picChg chg="add mod">
          <ac:chgData name="Richard Chalk" userId="287f8aa4f4de1d19" providerId="LiveId" clId="{12C06EA7-3320-4949-A5E2-6988AA5CCD1C}" dt="2024-02-06T20:14:55.246" v="1045" actId="1036"/>
          <ac:picMkLst>
            <pc:docMk/>
            <pc:sldMk cId="3347839156" sldId="667"/>
            <ac:picMk id="17" creationId="{1FE4BF21-EEC4-E9E4-5284-E0E732753F95}"/>
          </ac:picMkLst>
        </pc:picChg>
        <pc:picChg chg="add mod">
          <ac:chgData name="Richard Chalk" userId="287f8aa4f4de1d19" providerId="LiveId" clId="{12C06EA7-3320-4949-A5E2-6988AA5CCD1C}" dt="2024-02-06T20:16:44.823" v="1152" actId="1076"/>
          <ac:picMkLst>
            <pc:docMk/>
            <pc:sldMk cId="3347839156" sldId="667"/>
            <ac:picMk id="19" creationId="{AC890A56-51CF-69D8-EEE1-C07D23C76DC4}"/>
          </ac:picMkLst>
        </pc:picChg>
        <pc:picChg chg="mod">
          <ac:chgData name="Richard Chalk" userId="287f8aa4f4de1d19" providerId="LiveId" clId="{12C06EA7-3320-4949-A5E2-6988AA5CCD1C}" dt="2024-02-06T20:14:57.927" v="1046" actId="1076"/>
          <ac:picMkLst>
            <pc:docMk/>
            <pc:sldMk cId="3347839156" sldId="667"/>
            <ac:picMk id="1026" creationId="{53E60C61-2844-04C4-6E95-27CF99783256}"/>
          </ac:picMkLst>
        </pc:picChg>
        <pc:picChg chg="add mod">
          <ac:chgData name="Richard Chalk" userId="287f8aa4f4de1d19" providerId="LiveId" clId="{12C06EA7-3320-4949-A5E2-6988AA5CCD1C}" dt="2024-02-06T20:16:44.823" v="1152" actId="1076"/>
          <ac:picMkLst>
            <pc:docMk/>
            <pc:sldMk cId="3347839156" sldId="667"/>
            <ac:picMk id="5122" creationId="{E9F085D4-1C15-EF5E-B8CA-533DE027FC10}"/>
          </ac:picMkLst>
        </pc:picChg>
      </pc:sldChg>
      <pc:sldChg chg="addSp delSp modSp mod modNotesTx">
        <pc:chgData name="Richard Chalk" userId="287f8aa4f4de1d19" providerId="LiveId" clId="{12C06EA7-3320-4949-A5E2-6988AA5CCD1C}" dt="2024-02-06T20:19:22.197" v="1163"/>
        <pc:sldMkLst>
          <pc:docMk/>
          <pc:sldMk cId="4036598286" sldId="669"/>
        </pc:sldMkLst>
        <pc:spChg chg="mod">
          <ac:chgData name="Richard Chalk" userId="287f8aa4f4de1d19" providerId="LiveId" clId="{12C06EA7-3320-4949-A5E2-6988AA5CCD1C}" dt="2024-02-06T20:19:02.524" v="1157" actId="14100"/>
          <ac:spMkLst>
            <pc:docMk/>
            <pc:sldMk cId="4036598286" sldId="669"/>
            <ac:spMk id="3" creationId="{173D56EC-57A4-FE19-1901-5242223ADD72}"/>
          </ac:spMkLst>
        </pc:spChg>
        <pc:spChg chg="add mod">
          <ac:chgData name="Richard Chalk" userId="287f8aa4f4de1d19" providerId="LiveId" clId="{12C06EA7-3320-4949-A5E2-6988AA5CCD1C}" dt="2024-02-06T20:19:13.537" v="1162" actId="1076"/>
          <ac:spMkLst>
            <pc:docMk/>
            <pc:sldMk cId="4036598286" sldId="669"/>
            <ac:spMk id="8" creationId="{08511342-E6A9-FAC2-1B0B-B40686F246D8}"/>
          </ac:spMkLst>
        </pc:spChg>
        <pc:spChg chg="add del">
          <ac:chgData name="Richard Chalk" userId="287f8aa4f4de1d19" providerId="LiveId" clId="{12C06EA7-3320-4949-A5E2-6988AA5CCD1C}" dt="2024-02-06T20:19:04.631" v="1160" actId="478"/>
          <ac:spMkLst>
            <pc:docMk/>
            <pc:sldMk cId="4036598286" sldId="669"/>
            <ac:spMk id="21" creationId="{BD2BF5F7-50F0-DC3A-F340-51DFD67C352E}"/>
          </ac:spMkLst>
        </pc:spChg>
        <pc:spChg chg="add del">
          <ac:chgData name="Richard Chalk" userId="287f8aa4f4de1d19" providerId="LiveId" clId="{12C06EA7-3320-4949-A5E2-6988AA5CCD1C}" dt="2024-02-06T20:19:03.850" v="1159" actId="478"/>
          <ac:spMkLst>
            <pc:docMk/>
            <pc:sldMk cId="4036598286" sldId="669"/>
            <ac:spMk id="22" creationId="{127C318F-169D-8BDB-FE15-1D7C182906FA}"/>
          </ac:spMkLst>
        </pc:spChg>
        <pc:spChg chg="add del">
          <ac:chgData name="Richard Chalk" userId="287f8aa4f4de1d19" providerId="LiveId" clId="{12C06EA7-3320-4949-A5E2-6988AA5CCD1C}" dt="2024-02-06T20:19:03.094" v="1158" actId="478"/>
          <ac:spMkLst>
            <pc:docMk/>
            <pc:sldMk cId="4036598286" sldId="669"/>
            <ac:spMk id="23" creationId="{4A49E360-A6A4-8B15-CCC5-9D4CC4825F7B}"/>
          </ac:spMkLst>
        </pc:spChg>
        <pc:picChg chg="add mod">
          <ac:chgData name="Richard Chalk" userId="287f8aa4f4de1d19" providerId="LiveId" clId="{12C06EA7-3320-4949-A5E2-6988AA5CCD1C}" dt="2024-02-06T20:19:13.537" v="1162" actId="1076"/>
          <ac:picMkLst>
            <pc:docMk/>
            <pc:sldMk cId="4036598286" sldId="669"/>
            <ac:picMk id="10" creationId="{23FE4F4A-76F0-071B-57FF-D26808984E46}"/>
          </ac:picMkLst>
        </pc:picChg>
        <pc:picChg chg="add mod">
          <ac:chgData name="Richard Chalk" userId="287f8aa4f4de1d19" providerId="LiveId" clId="{12C06EA7-3320-4949-A5E2-6988AA5CCD1C}" dt="2024-02-06T20:19:13.537" v="1162" actId="1076"/>
          <ac:picMkLst>
            <pc:docMk/>
            <pc:sldMk cId="4036598286" sldId="669"/>
            <ac:picMk id="11" creationId="{4B5A5A0F-890A-87EF-A8D8-A4834705F143}"/>
          </ac:picMkLst>
        </pc:picChg>
      </pc:sldChg>
      <pc:sldChg chg="addSp modSp mod modNotesTx">
        <pc:chgData name="Richard Chalk" userId="287f8aa4f4de1d19" providerId="LiveId" clId="{12C06EA7-3320-4949-A5E2-6988AA5CCD1C}" dt="2024-02-06T20:22:48.858" v="1220" actId="20577"/>
        <pc:sldMkLst>
          <pc:docMk/>
          <pc:sldMk cId="2525031547" sldId="670"/>
        </pc:sldMkLst>
        <pc:spChg chg="mod">
          <ac:chgData name="Richard Chalk" userId="287f8aa4f4de1d19" providerId="LiveId" clId="{12C06EA7-3320-4949-A5E2-6988AA5CCD1C}" dt="2024-02-06T20:19:59.572" v="1180" actId="14100"/>
          <ac:spMkLst>
            <pc:docMk/>
            <pc:sldMk cId="2525031547" sldId="670"/>
            <ac:spMk id="2" creationId="{2CED0939-2445-F1A3-21AE-0A535344DD5D}"/>
          </ac:spMkLst>
        </pc:spChg>
        <pc:spChg chg="mod">
          <ac:chgData name="Richard Chalk" userId="287f8aa4f4de1d19" providerId="LiveId" clId="{12C06EA7-3320-4949-A5E2-6988AA5CCD1C}" dt="2024-02-06T20:21:20.609" v="1192" actId="20577"/>
          <ac:spMkLst>
            <pc:docMk/>
            <pc:sldMk cId="2525031547" sldId="670"/>
            <ac:spMk id="3" creationId="{173D56EC-57A4-FE19-1901-5242223ADD72}"/>
          </ac:spMkLst>
        </pc:spChg>
        <pc:spChg chg="mod">
          <ac:chgData name="Richard Chalk" userId="287f8aa4f4de1d19" providerId="LiveId" clId="{12C06EA7-3320-4949-A5E2-6988AA5CCD1C}" dt="2024-02-06T20:20:10.980" v="1189" actId="1035"/>
          <ac:spMkLst>
            <pc:docMk/>
            <pc:sldMk cId="2525031547" sldId="670"/>
            <ac:spMk id="9" creationId="{ECE78ABA-D1EE-22AB-6B6D-5B82A96C7067}"/>
          </ac:spMkLst>
        </pc:spChg>
        <pc:spChg chg="add mod">
          <ac:chgData name="Richard Chalk" userId="287f8aa4f4de1d19" providerId="LiveId" clId="{12C06EA7-3320-4949-A5E2-6988AA5CCD1C}" dt="2024-02-06T20:22:02.749" v="1194" actId="1076"/>
          <ac:spMkLst>
            <pc:docMk/>
            <pc:sldMk cId="2525031547" sldId="670"/>
            <ac:spMk id="11" creationId="{2378920F-73BE-E71E-25CF-287500E8AC64}"/>
          </ac:spMkLst>
        </pc:spChg>
        <pc:picChg chg="mod">
          <ac:chgData name="Richard Chalk" userId="287f8aa4f4de1d19" providerId="LiveId" clId="{12C06EA7-3320-4949-A5E2-6988AA5CCD1C}" dt="2024-02-06T20:20:04.783" v="1182" actId="1076"/>
          <ac:picMkLst>
            <pc:docMk/>
            <pc:sldMk cId="2525031547" sldId="670"/>
            <ac:picMk id="8" creationId="{F3A47442-8C2D-327C-B2A7-CAA718CD3A55}"/>
          </ac:picMkLst>
        </pc:picChg>
        <pc:picChg chg="add mod">
          <ac:chgData name="Richard Chalk" userId="287f8aa4f4de1d19" providerId="LiveId" clId="{12C06EA7-3320-4949-A5E2-6988AA5CCD1C}" dt="2024-02-06T20:19:48.632" v="1169"/>
          <ac:picMkLst>
            <pc:docMk/>
            <pc:sldMk cId="2525031547" sldId="670"/>
            <ac:picMk id="10" creationId="{30D19AD1-2EFE-5982-08FB-4B98EB929459}"/>
          </ac:picMkLst>
        </pc:picChg>
        <pc:picChg chg="add mod">
          <ac:chgData name="Richard Chalk" userId="287f8aa4f4de1d19" providerId="LiveId" clId="{12C06EA7-3320-4949-A5E2-6988AA5CCD1C}" dt="2024-02-06T20:22:02.749" v="1194" actId="1076"/>
          <ac:picMkLst>
            <pc:docMk/>
            <pc:sldMk cId="2525031547" sldId="670"/>
            <ac:picMk id="12" creationId="{02EAB8BE-B632-AB41-6293-19AADE3EC3A4}"/>
          </ac:picMkLst>
        </pc:picChg>
        <pc:picChg chg="add mod">
          <ac:chgData name="Richard Chalk" userId="287f8aa4f4de1d19" providerId="LiveId" clId="{12C06EA7-3320-4949-A5E2-6988AA5CCD1C}" dt="2024-02-06T20:22:02.749" v="1194" actId="1076"/>
          <ac:picMkLst>
            <pc:docMk/>
            <pc:sldMk cId="2525031547" sldId="670"/>
            <ac:picMk id="13" creationId="{2DC87CDD-604A-462B-59CB-110B27AC0CB3}"/>
          </ac:picMkLst>
        </pc:picChg>
        <pc:picChg chg="mod">
          <ac:chgData name="Richard Chalk" userId="287f8aa4f4de1d19" providerId="LiveId" clId="{12C06EA7-3320-4949-A5E2-6988AA5CCD1C}" dt="2024-02-06T20:20:06.563" v="1183" actId="1076"/>
          <ac:picMkLst>
            <pc:docMk/>
            <pc:sldMk cId="2525031547" sldId="670"/>
            <ac:picMk id="2050" creationId="{5F537D89-BDC6-C25A-F267-35B7C4B606C3}"/>
          </ac:picMkLst>
        </pc:picChg>
      </pc:sldChg>
      <pc:sldChg chg="addSp modSp mod modNotesTx">
        <pc:chgData name="Richard Chalk" userId="287f8aa4f4de1d19" providerId="LiveId" clId="{12C06EA7-3320-4949-A5E2-6988AA5CCD1C}" dt="2024-02-06T20:27:20.873" v="1391" actId="207"/>
        <pc:sldMkLst>
          <pc:docMk/>
          <pc:sldMk cId="516467166" sldId="672"/>
        </pc:sldMkLst>
        <pc:spChg chg="mod">
          <ac:chgData name="Richard Chalk" userId="287f8aa4f4de1d19" providerId="LiveId" clId="{12C06EA7-3320-4949-A5E2-6988AA5CCD1C}" dt="2024-02-06T20:23:41.098" v="1233" actId="14100"/>
          <ac:spMkLst>
            <pc:docMk/>
            <pc:sldMk cId="516467166" sldId="672"/>
            <ac:spMk id="2" creationId="{2CED0939-2445-F1A3-21AE-0A535344DD5D}"/>
          </ac:spMkLst>
        </pc:spChg>
        <pc:spChg chg="mod">
          <ac:chgData name="Richard Chalk" userId="287f8aa4f4de1d19" providerId="LiveId" clId="{12C06EA7-3320-4949-A5E2-6988AA5CCD1C}" dt="2024-02-06T20:24:59.245" v="1239" actId="20577"/>
          <ac:spMkLst>
            <pc:docMk/>
            <pc:sldMk cId="516467166" sldId="672"/>
            <ac:spMk id="3" creationId="{173D56EC-57A4-FE19-1901-5242223ADD72}"/>
          </ac:spMkLst>
        </pc:spChg>
        <pc:spChg chg="mod">
          <ac:chgData name="Richard Chalk" userId="287f8aa4f4de1d19" providerId="LiveId" clId="{12C06EA7-3320-4949-A5E2-6988AA5CCD1C}" dt="2024-02-06T20:23:51.118" v="1237" actId="1076"/>
          <ac:spMkLst>
            <pc:docMk/>
            <pc:sldMk cId="516467166" sldId="672"/>
            <ac:spMk id="9" creationId="{ECE78ABA-D1EE-22AB-6B6D-5B82A96C7067}"/>
          </ac:spMkLst>
        </pc:spChg>
        <pc:spChg chg="add mod">
          <ac:chgData name="Richard Chalk" userId="287f8aa4f4de1d19" providerId="LiveId" clId="{12C06EA7-3320-4949-A5E2-6988AA5CCD1C}" dt="2024-02-06T20:27:20.873" v="1391" actId="207"/>
          <ac:spMkLst>
            <pc:docMk/>
            <pc:sldMk cId="516467166" sldId="672"/>
            <ac:spMk id="12" creationId="{B88D460E-E0B1-1060-1BE2-A35654C8F421}"/>
          </ac:spMkLst>
        </pc:spChg>
        <pc:picChg chg="mod">
          <ac:chgData name="Richard Chalk" userId="287f8aa4f4de1d19" providerId="LiveId" clId="{12C06EA7-3320-4949-A5E2-6988AA5CCD1C}" dt="2024-02-06T20:23:42.337" v="1234" actId="1076"/>
          <ac:picMkLst>
            <pc:docMk/>
            <pc:sldMk cId="516467166" sldId="672"/>
            <ac:picMk id="8" creationId="{F3A47442-8C2D-327C-B2A7-CAA718CD3A55}"/>
          </ac:picMkLst>
        </pc:picChg>
        <pc:picChg chg="add mod">
          <ac:chgData name="Richard Chalk" userId="287f8aa4f4de1d19" providerId="LiveId" clId="{12C06EA7-3320-4949-A5E2-6988AA5CCD1C}" dt="2024-02-06T20:23:32.480" v="1226"/>
          <ac:picMkLst>
            <pc:docMk/>
            <pc:sldMk cId="516467166" sldId="672"/>
            <ac:picMk id="10" creationId="{BA8B5071-E71D-1FEA-FEFD-7D5402403462}"/>
          </ac:picMkLst>
        </pc:picChg>
        <pc:picChg chg="mod">
          <ac:chgData name="Richard Chalk" userId="287f8aa4f4de1d19" providerId="LiveId" clId="{12C06EA7-3320-4949-A5E2-6988AA5CCD1C}" dt="2024-02-06T20:23:46.582" v="1236" actId="167"/>
          <ac:picMkLst>
            <pc:docMk/>
            <pc:sldMk cId="516467166" sldId="672"/>
            <ac:picMk id="11" creationId="{079A4A26-A6E4-8B63-C80B-7154D309B8EC}"/>
          </ac:picMkLst>
        </pc:picChg>
        <pc:picChg chg="add mod">
          <ac:chgData name="Richard Chalk" userId="287f8aa4f4de1d19" providerId="LiveId" clId="{12C06EA7-3320-4949-A5E2-6988AA5CCD1C}" dt="2024-02-06T20:25:55.638" v="1274" actId="1076"/>
          <ac:picMkLst>
            <pc:docMk/>
            <pc:sldMk cId="516467166" sldId="672"/>
            <ac:picMk id="13" creationId="{A97E0B4A-8DB0-CFAE-EC8D-DF845385425A}"/>
          </ac:picMkLst>
        </pc:picChg>
      </pc:sldChg>
      <pc:sldChg chg="modNotesTx">
        <pc:chgData name="Richard Chalk" userId="287f8aa4f4de1d19" providerId="LiveId" clId="{12C06EA7-3320-4949-A5E2-6988AA5CCD1C}" dt="2024-02-06T20:28:03.516" v="1400" actId="20577"/>
        <pc:sldMkLst>
          <pc:docMk/>
          <pc:sldMk cId="2322001828" sldId="673"/>
        </pc:sldMkLst>
      </pc:sldChg>
    </pc:docChg>
  </pc:docChgLst>
  <pc:docChgLst>
    <pc:chgData name="Richard Chalk" userId="287f8aa4f4de1d19" providerId="LiveId" clId="{7813CD59-52AB-4F89-B7BA-5C7056CBD4C6}"/>
    <pc:docChg chg="undo custSel addSld delSld modSld">
      <pc:chgData name="Richard Chalk" userId="287f8aa4f4de1d19" providerId="LiveId" clId="{7813CD59-52AB-4F89-B7BA-5C7056CBD4C6}" dt="2023-04-29T20:30:07.511" v="1184" actId="113"/>
      <pc:docMkLst>
        <pc:docMk/>
      </pc:docMkLst>
      <pc:sldChg chg="modSp mod">
        <pc:chgData name="Richard Chalk" userId="287f8aa4f4de1d19" providerId="LiveId" clId="{7813CD59-52AB-4F89-B7BA-5C7056CBD4C6}" dt="2023-04-29T19:51:51.710" v="100" actId="207"/>
        <pc:sldMkLst>
          <pc:docMk/>
          <pc:sldMk cId="0" sldId="256"/>
        </pc:sldMkLst>
        <pc:spChg chg="mod">
          <ac:chgData name="Richard Chalk" userId="287f8aa4f4de1d19" providerId="LiveId" clId="{7813CD59-52AB-4F89-B7BA-5C7056CBD4C6}" dt="2023-04-29T19:51:51.710" v="100" actId="207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">
        <pc:chgData name="Richard Chalk" userId="287f8aa4f4de1d19" providerId="LiveId" clId="{7813CD59-52AB-4F89-B7BA-5C7056CBD4C6}" dt="2023-04-29T20:00:13.693" v="333" actId="1076"/>
        <pc:sldMkLst>
          <pc:docMk/>
          <pc:sldMk cId="61398895" sldId="257"/>
        </pc:sldMkLst>
        <pc:spChg chg="mod">
          <ac:chgData name="Richard Chalk" userId="287f8aa4f4de1d19" providerId="LiveId" clId="{7813CD59-52AB-4F89-B7BA-5C7056CBD4C6}" dt="2023-04-29T19:51:56.666" v="101" actId="207"/>
          <ac:spMkLst>
            <pc:docMk/>
            <pc:sldMk cId="61398895" sldId="257"/>
            <ac:spMk id="126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9:13.606" v="321" actId="14100"/>
          <ac:spMkLst>
            <pc:docMk/>
            <pc:sldMk cId="61398895" sldId="257"/>
            <ac:spMk id="127" creationId="{00000000-0000-0000-0000-000000000000}"/>
          </ac:spMkLst>
        </pc:spChg>
        <pc:picChg chg="mod ord">
          <ac:chgData name="Richard Chalk" userId="287f8aa4f4de1d19" providerId="LiveId" clId="{7813CD59-52AB-4F89-B7BA-5C7056CBD4C6}" dt="2023-04-29T19:51:15.574" v="95" actId="1038"/>
          <ac:picMkLst>
            <pc:docMk/>
            <pc:sldMk cId="61398895" sldId="257"/>
            <ac:picMk id="3" creationId="{143BD36C-96AA-1372-4D44-554B3007C308}"/>
          </ac:picMkLst>
        </pc:picChg>
        <pc:picChg chg="del">
          <ac:chgData name="Richard Chalk" userId="287f8aa4f4de1d19" providerId="LiveId" clId="{7813CD59-52AB-4F89-B7BA-5C7056CBD4C6}" dt="2023-04-29T19:51:20.950" v="96" actId="478"/>
          <ac:picMkLst>
            <pc:docMk/>
            <pc:sldMk cId="61398895" sldId="257"/>
            <ac:picMk id="128" creationId="{00000000-0000-0000-0000-000000000000}"/>
          </ac:picMkLst>
        </pc:picChg>
        <pc:picChg chg="add mod">
          <ac:chgData name="Richard Chalk" userId="287f8aa4f4de1d19" providerId="LiveId" clId="{7813CD59-52AB-4F89-B7BA-5C7056CBD4C6}" dt="2023-04-29T19:59:57.007" v="329" actId="1076"/>
          <ac:picMkLst>
            <pc:docMk/>
            <pc:sldMk cId="61398895" sldId="257"/>
            <ac:picMk id="2050" creationId="{30233214-8DEF-52D0-FA15-20E8577D6D38}"/>
          </ac:picMkLst>
        </pc:picChg>
        <pc:picChg chg="add mod">
          <ac:chgData name="Richard Chalk" userId="287f8aa4f4de1d19" providerId="LiveId" clId="{7813CD59-52AB-4F89-B7BA-5C7056CBD4C6}" dt="2023-04-29T19:59:37.087" v="324" actId="1076"/>
          <ac:picMkLst>
            <pc:docMk/>
            <pc:sldMk cId="61398895" sldId="257"/>
            <ac:picMk id="2052" creationId="{74A359EC-53D2-9F7F-B118-10D36749B6F7}"/>
          </ac:picMkLst>
        </pc:picChg>
        <pc:picChg chg="add mod">
          <ac:chgData name="Richard Chalk" userId="287f8aa4f4de1d19" providerId="LiveId" clId="{7813CD59-52AB-4F89-B7BA-5C7056CBD4C6}" dt="2023-04-29T19:59:54.412" v="328" actId="167"/>
          <ac:picMkLst>
            <pc:docMk/>
            <pc:sldMk cId="61398895" sldId="257"/>
            <ac:picMk id="2054" creationId="{536F9954-DBF7-8CDE-501B-51E0CC3C69C7}"/>
          </ac:picMkLst>
        </pc:picChg>
        <pc:picChg chg="add mod">
          <ac:chgData name="Richard Chalk" userId="287f8aa4f4de1d19" providerId="LiveId" clId="{7813CD59-52AB-4F89-B7BA-5C7056CBD4C6}" dt="2023-04-29T20:00:13.693" v="333" actId="1076"/>
          <ac:picMkLst>
            <pc:docMk/>
            <pc:sldMk cId="61398895" sldId="257"/>
            <ac:picMk id="2056" creationId="{CC440FEC-E00C-A149-C547-FE5C2FF6F5B1}"/>
          </ac:picMkLst>
        </pc:picChg>
      </pc:sldChg>
      <pc:sldChg chg="addSp delSp modSp mod">
        <pc:chgData name="Richard Chalk" userId="287f8aa4f4de1d19" providerId="LiveId" clId="{7813CD59-52AB-4F89-B7BA-5C7056CBD4C6}" dt="2023-04-29T20:04:22.568" v="444" actId="1035"/>
        <pc:sldMkLst>
          <pc:docMk/>
          <pc:sldMk cId="0" sldId="258"/>
        </pc:sldMkLst>
        <pc:spChg chg="add mod ord">
          <ac:chgData name="Richard Chalk" userId="287f8aa4f4de1d19" providerId="LiveId" clId="{7813CD59-52AB-4F89-B7BA-5C7056CBD4C6}" dt="2023-04-29T20:04:18.739" v="432" actId="1035"/>
          <ac:spMkLst>
            <pc:docMk/>
            <pc:sldMk cId="0" sldId="258"/>
            <ac:spMk id="2" creationId="{5541FC04-68D5-6B01-8AA5-B7804C02C066}"/>
          </ac:spMkLst>
        </pc:spChg>
        <pc:spChg chg="add mod">
          <ac:chgData name="Richard Chalk" userId="287f8aa4f4de1d19" providerId="LiveId" clId="{7813CD59-52AB-4F89-B7BA-5C7056CBD4C6}" dt="2023-04-29T19:53:43.219" v="112" actId="14100"/>
          <ac:spMkLst>
            <pc:docMk/>
            <pc:sldMk cId="0" sldId="258"/>
            <ac:spMk id="3" creationId="{509A1F0E-0C92-27A8-02CD-AC500A27247A}"/>
          </ac:spMkLst>
        </pc:spChg>
        <pc:spChg chg="mod">
          <ac:chgData name="Richard Chalk" userId="287f8aa4f4de1d19" providerId="LiveId" clId="{7813CD59-52AB-4F89-B7BA-5C7056CBD4C6}" dt="2023-04-29T19:58:25.413" v="300" actId="20577"/>
          <ac:spMkLst>
            <pc:docMk/>
            <pc:sldMk cId="0" sldId="258"/>
            <ac:spMk id="135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8:00.772" v="253" actId="207"/>
          <ac:spMkLst>
            <pc:docMk/>
            <pc:sldMk cId="0" sldId="258"/>
            <ac:spMk id="136" creationId="{00000000-0000-0000-0000-000000000000}"/>
          </ac:spMkLst>
        </pc:sp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4" creationId="{849AEE54-0E37-75AF-DE75-1923E8AECA2D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5" creationId="{AAAA1475-4176-CD6E-DB18-B2C26DCC9549}"/>
          </ac:picMkLst>
        </pc:picChg>
        <pc:picChg chg="add mod">
          <ac:chgData name="Richard Chalk" userId="287f8aa4f4de1d19" providerId="LiveId" clId="{7813CD59-52AB-4F89-B7BA-5C7056CBD4C6}" dt="2023-04-29T19:57:11.445" v="240" actId="1076"/>
          <ac:picMkLst>
            <pc:docMk/>
            <pc:sldMk cId="0" sldId="258"/>
            <ac:picMk id="1026" creationId="{AEF80BC5-9567-35E1-741C-B583B037B702}"/>
          </ac:picMkLst>
        </pc:picChg>
        <pc:picChg chg="add mod">
          <ac:chgData name="Richard Chalk" userId="287f8aa4f4de1d19" providerId="LiveId" clId="{7813CD59-52AB-4F89-B7BA-5C7056CBD4C6}" dt="2023-04-29T19:57:23.140" v="244" actId="1076"/>
          <ac:picMkLst>
            <pc:docMk/>
            <pc:sldMk cId="0" sldId="258"/>
            <ac:picMk id="1028" creationId="{29F4F7CA-3BDC-7442-124D-5EAF71F65575}"/>
          </ac:picMkLst>
        </pc:picChg>
        <pc:picChg chg="add mod">
          <ac:chgData name="Richard Chalk" userId="287f8aa4f4de1d19" providerId="LiveId" clId="{7813CD59-52AB-4F89-B7BA-5C7056CBD4C6}" dt="2023-04-29T19:56:14.031" v="202" actId="1076"/>
          <ac:picMkLst>
            <pc:docMk/>
            <pc:sldMk cId="0" sldId="258"/>
            <ac:picMk id="1030" creationId="{9F202EAE-2C4E-9AA4-A240-7BE7F7524213}"/>
          </ac:picMkLst>
        </pc:picChg>
        <pc:picChg chg="add mod">
          <ac:chgData name="Richard Chalk" userId="287f8aa4f4de1d19" providerId="LiveId" clId="{7813CD59-52AB-4F89-B7BA-5C7056CBD4C6}" dt="2023-04-29T19:57:20.532" v="243" actId="1076"/>
          <ac:picMkLst>
            <pc:docMk/>
            <pc:sldMk cId="0" sldId="258"/>
            <ac:picMk id="1032" creationId="{3699514E-73EE-8178-8E7E-53F7B8467FA2}"/>
          </ac:picMkLst>
        </pc:picChg>
        <pc:picChg chg="add mod">
          <ac:chgData name="Richard Chalk" userId="287f8aa4f4de1d19" providerId="LiveId" clId="{7813CD59-52AB-4F89-B7BA-5C7056CBD4C6}" dt="2023-04-29T19:55:53.122" v="192" actId="1076"/>
          <ac:picMkLst>
            <pc:docMk/>
            <pc:sldMk cId="0" sldId="258"/>
            <ac:picMk id="1034" creationId="{9A9667E7-2245-DE4E-B9E3-9E4BE08E739F}"/>
          </ac:picMkLst>
        </pc:picChg>
        <pc:picChg chg="add mod">
          <ac:chgData name="Richard Chalk" userId="287f8aa4f4de1d19" providerId="LiveId" clId="{7813CD59-52AB-4F89-B7BA-5C7056CBD4C6}" dt="2023-04-29T19:57:26.062" v="245" actId="1076"/>
          <ac:picMkLst>
            <pc:docMk/>
            <pc:sldMk cId="0" sldId="258"/>
            <ac:picMk id="1036" creationId="{75E51673-68CC-887F-832E-CBD886260B6D}"/>
          </ac:picMkLst>
        </pc:picChg>
        <pc:picChg chg="add del mod">
          <ac:chgData name="Richard Chalk" userId="287f8aa4f4de1d19" providerId="LiveId" clId="{7813CD59-52AB-4F89-B7BA-5C7056CBD4C6}" dt="2023-04-29T19:57:45.166" v="248" actId="478"/>
          <ac:picMkLst>
            <pc:docMk/>
            <pc:sldMk cId="0" sldId="258"/>
            <ac:picMk id="1038" creationId="{CE12C600-7761-2372-AE71-163BF8C71269}"/>
          </ac:picMkLst>
        </pc:picChg>
        <pc:picChg chg="add mod">
          <ac:chgData name="Richard Chalk" userId="287f8aa4f4de1d19" providerId="LiveId" clId="{7813CD59-52AB-4F89-B7BA-5C7056CBD4C6}" dt="2023-04-29T19:57:55.020" v="251" actId="1076"/>
          <ac:picMkLst>
            <pc:docMk/>
            <pc:sldMk cId="0" sldId="258"/>
            <ac:picMk id="1040" creationId="{F214255F-9A68-8E87-17DB-1B56CFD93837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2" creationId="{F28CE27F-956E-8B86-C668-0D5DE8588CF5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4" creationId="{CA50339D-343A-DBA4-8D1B-E3C4D5BF1031}"/>
          </ac:picMkLst>
        </pc:picChg>
        <pc:picChg chg="add del mod">
          <ac:chgData name="Richard Chalk" userId="287f8aa4f4de1d19" providerId="LiveId" clId="{7813CD59-52AB-4F89-B7BA-5C7056CBD4C6}" dt="2023-04-29T20:02:28.715" v="362" actId="478"/>
          <ac:picMkLst>
            <pc:docMk/>
            <pc:sldMk cId="0" sldId="258"/>
            <ac:picMk id="1046" creationId="{2FAE748A-6C8F-78E5-A739-50DA5D07CF81}"/>
          </ac:picMkLst>
        </pc:picChg>
        <pc:picChg chg="add del mod">
          <ac:chgData name="Richard Chalk" userId="287f8aa4f4de1d19" providerId="LiveId" clId="{7813CD59-52AB-4F89-B7BA-5C7056CBD4C6}" dt="2023-04-29T20:02:27.395" v="361" actId="478"/>
          <ac:picMkLst>
            <pc:docMk/>
            <pc:sldMk cId="0" sldId="258"/>
            <ac:picMk id="1048" creationId="{F2CF0296-70A8-0401-4753-15947365F559}"/>
          </ac:picMkLst>
        </pc:picChg>
        <pc:picChg chg="add del mod">
          <ac:chgData name="Richard Chalk" userId="287f8aa4f4de1d19" providerId="LiveId" clId="{7813CD59-52AB-4F89-B7BA-5C7056CBD4C6}" dt="2023-04-29T20:02:16.549" v="358"/>
          <ac:picMkLst>
            <pc:docMk/>
            <pc:sldMk cId="0" sldId="258"/>
            <ac:picMk id="1050" creationId="{7358B8DF-B933-D92D-83F4-6C5F0931DBAE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52" creationId="{FAAA6C73-5E14-1163-829F-1CDF12B0FFE3}"/>
          </ac:picMkLst>
        </pc:picChg>
      </pc:sldChg>
      <pc:sldChg chg="addSp delSp modSp mod">
        <pc:chgData name="Richard Chalk" userId="287f8aa4f4de1d19" providerId="LiveId" clId="{7813CD59-52AB-4F89-B7BA-5C7056CBD4C6}" dt="2023-04-29T20:18:06.586" v="953" actId="1035"/>
        <pc:sldMkLst>
          <pc:docMk/>
          <pc:sldMk cId="2987041011" sldId="259"/>
        </pc:sldMkLst>
        <pc:spChg chg="add mod">
          <ac:chgData name="Richard Chalk" userId="287f8aa4f4de1d19" providerId="LiveId" clId="{7813CD59-52AB-4F89-B7BA-5C7056CBD4C6}" dt="2023-04-29T20:17:44.225" v="935" actId="20577"/>
          <ac:spMkLst>
            <pc:docMk/>
            <pc:sldMk cId="2987041011" sldId="259"/>
            <ac:spMk id="4" creationId="{83229C76-E9FD-B6C1-DF45-E16B2B3C9244}"/>
          </ac:spMkLst>
        </pc:spChg>
        <pc:spChg chg="mod">
          <ac:chgData name="Richard Chalk" userId="287f8aa4f4de1d19" providerId="LiveId" clId="{7813CD59-52AB-4F89-B7BA-5C7056CBD4C6}" dt="2023-04-29T20:12:44.204" v="806" actId="20577"/>
          <ac:spMkLst>
            <pc:docMk/>
            <pc:sldMk cId="2987041011" sldId="259"/>
            <ac:spMk id="135" creationId="{00000000-0000-0000-0000-000000000000}"/>
          </ac:spMkLst>
        </pc:spChg>
        <pc:spChg chg="del mod">
          <ac:chgData name="Richard Chalk" userId="287f8aa4f4de1d19" providerId="LiveId" clId="{7813CD59-52AB-4F89-B7BA-5C7056CBD4C6}" dt="2023-04-29T20:09:14.677" v="557" actId="478"/>
          <ac:spMkLst>
            <pc:docMk/>
            <pc:sldMk cId="2987041011" sldId="259"/>
            <ac:spMk id="136" creationId="{00000000-0000-0000-0000-000000000000}"/>
          </ac:spMkLst>
        </pc:spChg>
        <pc:picChg chg="add del mod">
          <ac:chgData name="Richard Chalk" userId="287f8aa4f4de1d19" providerId="LiveId" clId="{7813CD59-52AB-4F89-B7BA-5C7056CBD4C6}" dt="2023-04-29T20:16:28.179" v="878" actId="478"/>
          <ac:picMkLst>
            <pc:docMk/>
            <pc:sldMk cId="2987041011" sldId="259"/>
            <ac:picMk id="2" creationId="{1932333D-66F4-DDC7-83D8-9308F211F55D}"/>
          </ac:picMkLst>
        </pc:picChg>
        <pc:picChg chg="add mod">
          <ac:chgData name="Richard Chalk" userId="287f8aa4f4de1d19" providerId="LiveId" clId="{7813CD59-52AB-4F89-B7BA-5C7056CBD4C6}" dt="2023-04-29T20:16:47.182" v="890" actId="1038"/>
          <ac:picMkLst>
            <pc:docMk/>
            <pc:sldMk cId="2987041011" sldId="259"/>
            <ac:picMk id="3074" creationId="{F72B3E8B-8F98-D553-9DBF-A38BD974A5AE}"/>
          </ac:picMkLst>
        </pc:picChg>
        <pc:picChg chg="add mod">
          <ac:chgData name="Richard Chalk" userId="287f8aa4f4de1d19" providerId="LiveId" clId="{7813CD59-52AB-4F89-B7BA-5C7056CBD4C6}" dt="2023-04-29T20:18:06.586" v="953" actId="1035"/>
          <ac:picMkLst>
            <pc:docMk/>
            <pc:sldMk cId="2987041011" sldId="259"/>
            <ac:picMk id="3076" creationId="{EFDA7286-C9D9-4ABB-81D2-F13C8ADBDFA2}"/>
          </ac:picMkLst>
        </pc:picChg>
      </pc:sldChg>
      <pc:sldChg chg="addSp delSp modSp add mod">
        <pc:chgData name="Richard Chalk" userId="287f8aa4f4de1d19" providerId="LiveId" clId="{7813CD59-52AB-4F89-B7BA-5C7056CBD4C6}" dt="2023-04-29T20:30:07.511" v="1184" actId="113"/>
        <pc:sldMkLst>
          <pc:docMk/>
          <pc:sldMk cId="565442270" sldId="260"/>
        </pc:sldMkLst>
        <pc:spChg chg="add del mod">
          <ac:chgData name="Richard Chalk" userId="287f8aa4f4de1d19" providerId="LiveId" clId="{7813CD59-52AB-4F89-B7BA-5C7056CBD4C6}" dt="2023-04-29T20:14:51.981" v="832" actId="478"/>
          <ac:spMkLst>
            <pc:docMk/>
            <pc:sldMk cId="565442270" sldId="260"/>
            <ac:spMk id="3" creationId="{61705468-AAE4-33BE-991C-0E71C6146203}"/>
          </ac:spMkLst>
        </pc:spChg>
        <pc:spChg chg="del">
          <ac:chgData name="Richard Chalk" userId="287f8aa4f4de1d19" providerId="LiveId" clId="{7813CD59-52AB-4F89-B7BA-5C7056CBD4C6}" dt="2023-04-29T20:14:11.538" v="824" actId="478"/>
          <ac:spMkLst>
            <pc:docMk/>
            <pc:sldMk cId="565442270" sldId="260"/>
            <ac:spMk id="4" creationId="{83229C76-E9FD-B6C1-DF45-E16B2B3C9244}"/>
          </ac:spMkLst>
        </pc:spChg>
        <pc:spChg chg="add del mod">
          <ac:chgData name="Richard Chalk" userId="287f8aa4f4de1d19" providerId="LiveId" clId="{7813CD59-52AB-4F89-B7BA-5C7056CBD4C6}" dt="2023-04-29T20:14:49.368" v="831" actId="478"/>
          <ac:spMkLst>
            <pc:docMk/>
            <pc:sldMk cId="565442270" sldId="260"/>
            <ac:spMk id="5" creationId="{3F5C032F-AD72-81C2-9143-B08CB4CF4815}"/>
          </ac:spMkLst>
        </pc:spChg>
        <pc:spChg chg="add mod">
          <ac:chgData name="Richard Chalk" userId="287f8aa4f4de1d19" providerId="LiveId" clId="{7813CD59-52AB-4F89-B7BA-5C7056CBD4C6}" dt="2023-04-29T20:30:07.511" v="1184" actId="113"/>
          <ac:spMkLst>
            <pc:docMk/>
            <pc:sldMk cId="565442270" sldId="260"/>
            <ac:spMk id="6" creationId="{79EE64D3-BF7D-1A13-F3EE-5EA0E3867028}"/>
          </ac:spMkLst>
        </pc:spChg>
        <pc:spChg chg="add del">
          <ac:chgData name="Richard Chalk" userId="287f8aa4f4de1d19" providerId="LiveId" clId="{7813CD59-52AB-4F89-B7BA-5C7056CBD4C6}" dt="2023-04-29T20:15:08.706" v="835" actId="478"/>
          <ac:spMkLst>
            <pc:docMk/>
            <pc:sldMk cId="565442270" sldId="260"/>
            <ac:spMk id="136" creationId="{00000000-0000-0000-0000-000000000000}"/>
          </ac:spMkLst>
        </pc:spChg>
      </pc:sldChg>
      <pc:sldChg chg="modSp add del mod">
        <pc:chgData name="Richard Chalk" userId="287f8aa4f4de1d19" providerId="LiveId" clId="{7813CD59-52AB-4F89-B7BA-5C7056CBD4C6}" dt="2023-04-29T20:23:41.355" v="1094" actId="47"/>
        <pc:sldMkLst>
          <pc:docMk/>
          <pc:sldMk cId="0" sldId="261"/>
        </pc:sldMkLst>
        <pc:spChg chg="mod">
          <ac:chgData name="Richard Chalk" userId="287f8aa4f4de1d19" providerId="LiveId" clId="{7813CD59-52AB-4F89-B7BA-5C7056CBD4C6}" dt="2023-04-29T20:18:55.434" v="955" actId="207"/>
          <ac:spMkLst>
            <pc:docMk/>
            <pc:sldMk cId="0" sldId="261"/>
            <ac:spMk id="317" creationId="{00000000-0000-0000-0000-000000000000}"/>
          </ac:spMkLst>
        </pc:spChg>
        <pc:spChg chg="mod">
          <ac:chgData name="Richard Chalk" userId="287f8aa4f4de1d19" providerId="LiveId" clId="{7813CD59-52AB-4F89-B7BA-5C7056CBD4C6}" dt="2023-04-29T20:19:14.899" v="964" actId="14100"/>
          <ac:spMkLst>
            <pc:docMk/>
            <pc:sldMk cId="0" sldId="261"/>
            <ac:spMk id="318" creationId="{00000000-0000-0000-0000-000000000000}"/>
          </ac:spMkLst>
        </pc:spChg>
      </pc:sldChg>
      <pc:sldChg chg="addSp delSp modSp add mod modNotesTx">
        <pc:chgData name="Richard Chalk" userId="287f8aa4f4de1d19" providerId="LiveId" clId="{7813CD59-52AB-4F89-B7BA-5C7056CBD4C6}" dt="2023-04-29T20:24:12.019" v="1183" actId="20577"/>
        <pc:sldMkLst>
          <pc:docMk/>
          <pc:sldMk cId="3457483595" sldId="262"/>
        </pc:sldMkLst>
        <pc:spChg chg="del">
          <ac:chgData name="Richard Chalk" userId="287f8aa4f4de1d19" providerId="LiveId" clId="{7813CD59-52AB-4F89-B7BA-5C7056CBD4C6}" dt="2023-04-29T20:21:21.073" v="984" actId="478"/>
          <ac:spMkLst>
            <pc:docMk/>
            <pc:sldMk cId="3457483595" sldId="262"/>
            <ac:spMk id="2" creationId="{5541FC04-68D5-6B01-8AA5-B7804C02C066}"/>
          </ac:spMkLst>
        </pc:spChg>
        <pc:spChg chg="add del">
          <ac:chgData name="Richard Chalk" userId="287f8aa4f4de1d19" providerId="LiveId" clId="{7813CD59-52AB-4F89-B7BA-5C7056CBD4C6}" dt="2023-04-29T20:21:22.324" v="985" actId="478"/>
          <ac:spMkLst>
            <pc:docMk/>
            <pc:sldMk cId="3457483595" sldId="262"/>
            <ac:spMk id="3" creationId="{509A1F0E-0C92-27A8-02CD-AC500A27247A}"/>
          </ac:spMkLst>
        </pc:spChg>
        <pc:spChg chg="add mod">
          <ac:chgData name="Richard Chalk" userId="287f8aa4f4de1d19" providerId="LiveId" clId="{7813CD59-52AB-4F89-B7BA-5C7056CBD4C6}" dt="2023-04-29T20:23:12.858" v="1074"/>
          <ac:spMkLst>
            <pc:docMk/>
            <pc:sldMk cId="3457483595" sldId="262"/>
            <ac:spMk id="6" creationId="{22AECF5E-04FC-D7B9-6BA5-F610808483F4}"/>
          </ac:spMkLst>
        </pc:spChg>
        <pc:spChg chg="add mod">
          <ac:chgData name="Richard Chalk" userId="287f8aa4f4de1d19" providerId="LiveId" clId="{7813CD59-52AB-4F89-B7BA-5C7056CBD4C6}" dt="2023-04-29T20:23:31.350" v="1093" actId="1037"/>
          <ac:spMkLst>
            <pc:docMk/>
            <pc:sldMk cId="3457483595" sldId="262"/>
            <ac:spMk id="7" creationId="{508CEE4F-64A3-2A02-A6CD-776D4F2D7125}"/>
          </ac:spMkLst>
        </pc:spChg>
        <pc:spChg chg="mod">
          <ac:chgData name="Richard Chalk" userId="287f8aa4f4de1d19" providerId="LiveId" clId="{7813CD59-52AB-4F89-B7BA-5C7056CBD4C6}" dt="2023-04-29T20:19:31.432" v="979" actId="20577"/>
          <ac:spMkLst>
            <pc:docMk/>
            <pc:sldMk cId="3457483595" sldId="262"/>
            <ac:spMk id="135" creationId="{00000000-0000-0000-0000-000000000000}"/>
          </ac:spMkLst>
        </pc:spChg>
        <pc:spChg chg="add del">
          <ac:chgData name="Richard Chalk" userId="287f8aa4f4de1d19" providerId="LiveId" clId="{7813CD59-52AB-4F89-B7BA-5C7056CBD4C6}" dt="2023-04-29T20:19:39.361" v="982" actId="478"/>
          <ac:spMkLst>
            <pc:docMk/>
            <pc:sldMk cId="3457483595" sldId="262"/>
            <ac:spMk id="136" creationId="{00000000-0000-0000-0000-000000000000}"/>
          </ac:spMkLst>
        </pc:sp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4" creationId="{849AEE54-0E37-75AF-DE75-1923E8AECA2D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5" creationId="{AAAA1475-4176-CD6E-DB18-B2C26DCC9549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6" creationId="{AEF80BC5-9567-35E1-741C-B583B037B70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8" creationId="{29F4F7CA-3BDC-7442-124D-5EAF71F65575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0" creationId="{9F202EAE-2C4E-9AA4-A240-7BE7F7524213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2" creationId="{3699514E-73EE-8178-8E7E-53F7B8467FA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4" creationId="{9A9667E7-2245-DE4E-B9E3-9E4BE08E739F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6" creationId="{75E51673-68CC-887F-832E-CBD886260B6D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40" creationId="{F214255F-9A68-8E87-17DB-1B56CFD93837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2" creationId="{F28CE27F-956E-8B86-C668-0D5DE8588CF5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4" creationId="{CA50339D-343A-DBA4-8D1B-E3C4D5BF1031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52" creationId="{FAAA6C73-5E14-1163-829F-1CDF12B0FFE3}"/>
          </ac:picMkLst>
        </pc:picChg>
        <pc:picChg chg="add mod">
          <ac:chgData name="Richard Chalk" userId="287f8aa4f4de1d19" providerId="LiveId" clId="{7813CD59-52AB-4F89-B7BA-5C7056CBD4C6}" dt="2023-04-29T20:21:34.488" v="988" actId="1076"/>
          <ac:picMkLst>
            <pc:docMk/>
            <pc:sldMk cId="3457483595" sldId="262"/>
            <ac:picMk id="4098" creationId="{F90706F3-E66B-8488-12D6-4871819F88F1}"/>
          </ac:picMkLst>
        </pc:picChg>
      </pc:sldChg>
    </pc:docChg>
  </pc:docChgLst>
  <pc:docChgLst>
    <pc:chgData name="Richard Chalk" userId="287f8aa4f4de1d19" providerId="LiveId" clId="{8C1E8FCE-D524-4C59-8045-4458AF0D99AF}"/>
    <pc:docChg chg="undo custSel addSld delSld modSld">
      <pc:chgData name="Richard Chalk" userId="287f8aa4f4de1d19" providerId="LiveId" clId="{8C1E8FCE-D524-4C59-8045-4458AF0D99AF}" dt="2024-01-05T20:50:04.685" v="7489"/>
      <pc:docMkLst>
        <pc:docMk/>
      </pc:docMkLst>
      <pc:sldChg chg="del">
        <pc:chgData name="Richard Chalk" userId="287f8aa4f4de1d19" providerId="LiveId" clId="{8C1E8FCE-D524-4C59-8045-4458AF0D99AF}" dt="2024-01-05T09:40:20.040" v="6925" actId="47"/>
        <pc:sldMkLst>
          <pc:docMk/>
          <pc:sldMk cId="61398895" sldId="257"/>
        </pc:sldMkLst>
      </pc:sldChg>
      <pc:sldChg chg="del">
        <pc:chgData name="Richard Chalk" userId="287f8aa4f4de1d19" providerId="LiveId" clId="{8C1E8FCE-D524-4C59-8045-4458AF0D99AF}" dt="2024-01-05T09:40:20.040" v="6925" actId="47"/>
        <pc:sldMkLst>
          <pc:docMk/>
          <pc:sldMk cId="3977349605" sldId="260"/>
        </pc:sldMkLst>
      </pc:sldChg>
      <pc:sldChg chg="addSp delSp modSp mod modNotesTx">
        <pc:chgData name="Richard Chalk" userId="287f8aa4f4de1d19" providerId="LiveId" clId="{8C1E8FCE-D524-4C59-8045-4458AF0D99AF}" dt="2024-01-04T05:55:10.180" v="5292" actId="1037"/>
        <pc:sldMkLst>
          <pc:docMk/>
          <pc:sldMk cId="243450459" sldId="267"/>
        </pc:sldMkLst>
        <pc:spChg chg="add mod">
          <ac:chgData name="Richard Chalk" userId="287f8aa4f4de1d19" providerId="LiveId" clId="{8C1E8FCE-D524-4C59-8045-4458AF0D99AF}" dt="2024-01-03T20:17:06.491" v="4128" actId="1038"/>
          <ac:spMkLst>
            <pc:docMk/>
            <pc:sldMk cId="243450459" sldId="267"/>
            <ac:spMk id="5" creationId="{A45F2297-5057-CBF7-2574-7C0283C46FDF}"/>
          </ac:spMkLst>
        </pc:spChg>
        <pc:spChg chg="add del mod">
          <ac:chgData name="Richard Chalk" userId="287f8aa4f4de1d19" providerId="LiveId" clId="{8C1E8FCE-D524-4C59-8045-4458AF0D99AF}" dt="2024-01-02T13:04:19.375" v="151" actId="478"/>
          <ac:spMkLst>
            <pc:docMk/>
            <pc:sldMk cId="243450459" sldId="267"/>
            <ac:spMk id="5" creationId="{F936F35B-27DD-C041-3DFF-83C546DF34E7}"/>
          </ac:spMkLst>
        </pc:spChg>
        <pc:spChg chg="add del">
          <ac:chgData name="Richard Chalk" userId="287f8aa4f4de1d19" providerId="LiveId" clId="{8C1E8FCE-D524-4C59-8045-4458AF0D99AF}" dt="2024-01-02T14:39:38.647" v="255" actId="478"/>
          <ac:spMkLst>
            <pc:docMk/>
            <pc:sldMk cId="243450459" sldId="267"/>
            <ac:spMk id="7" creationId="{7C743328-CCE6-FCB0-B38A-8EBD3A8D9A28}"/>
          </ac:spMkLst>
        </pc:spChg>
        <pc:spChg chg="del">
          <ac:chgData name="Richard Chalk" userId="287f8aa4f4de1d19" providerId="LiveId" clId="{8C1E8FCE-D524-4C59-8045-4458AF0D99AF}" dt="2024-01-02T13:04:25.725" v="152" actId="478"/>
          <ac:spMkLst>
            <pc:docMk/>
            <pc:sldMk cId="243450459" sldId="267"/>
            <ac:spMk id="16" creationId="{3203393A-459B-1DCD-056D-1E7E068AFA5D}"/>
          </ac:spMkLst>
        </pc:spChg>
        <pc:spChg chg="mod">
          <ac:chgData name="Richard Chalk" userId="287f8aa4f4de1d19" providerId="LiveId" clId="{8C1E8FCE-D524-4C59-8045-4458AF0D99AF}" dt="2024-01-03T11:47:52.556" v="1469" actId="20577"/>
          <ac:spMkLst>
            <pc:docMk/>
            <pc:sldMk cId="243450459" sldId="267"/>
            <ac:spMk id="159" creationId="{00000000-0000-0000-0000-000000000000}"/>
          </ac:spMkLst>
        </pc:spChg>
        <pc:picChg chg="add mod">
          <ac:chgData name="Richard Chalk" userId="287f8aa4f4de1d19" providerId="LiveId" clId="{8C1E8FCE-D524-4C59-8045-4458AF0D99AF}" dt="2024-01-02T13:01:14.765" v="75" actId="1035"/>
          <ac:picMkLst>
            <pc:docMk/>
            <pc:sldMk cId="243450459" sldId="267"/>
            <ac:picMk id="2" creationId="{8933D7E2-9A3E-E1C6-422A-590AA9E26097}"/>
          </ac:picMkLst>
        </pc:picChg>
        <pc:picChg chg="mod">
          <ac:chgData name="Richard Chalk" userId="287f8aa4f4de1d19" providerId="LiveId" clId="{8C1E8FCE-D524-4C59-8045-4458AF0D99AF}" dt="2024-01-03T11:47:46.313" v="1468" actId="167"/>
          <ac:picMkLst>
            <pc:docMk/>
            <pc:sldMk cId="243450459" sldId="267"/>
            <ac:picMk id="3" creationId="{568AE11D-750F-3F14-DB96-006110CA43EA}"/>
          </ac:picMkLst>
        </pc:picChg>
        <pc:picChg chg="add mod">
          <ac:chgData name="Richard Chalk" userId="287f8aa4f4de1d19" providerId="LiveId" clId="{8C1E8FCE-D524-4C59-8045-4458AF0D99AF}" dt="2024-01-04T05:55:10.180" v="5292" actId="1037"/>
          <ac:picMkLst>
            <pc:docMk/>
            <pc:sldMk cId="243450459" sldId="267"/>
            <ac:picMk id="6" creationId="{07F2DC4B-E614-4048-8B14-41E82FB0B615}"/>
          </ac:picMkLst>
        </pc:picChg>
        <pc:picChg chg="add del mod">
          <ac:chgData name="Richard Chalk" userId="287f8aa4f4de1d19" providerId="LiveId" clId="{8C1E8FCE-D524-4C59-8045-4458AF0D99AF}" dt="2024-01-02T14:39:28.758" v="253" actId="478"/>
          <ac:picMkLst>
            <pc:docMk/>
            <pc:sldMk cId="243450459" sldId="267"/>
            <ac:picMk id="6" creationId="{2FBC9BE1-7E6C-FB61-5FC3-4F0C66EA8ABF}"/>
          </ac:picMkLst>
        </pc:picChg>
        <pc:picChg chg="add mod">
          <ac:chgData name="Richard Chalk" userId="287f8aa4f4de1d19" providerId="LiveId" clId="{8C1E8FCE-D524-4C59-8045-4458AF0D99AF}" dt="2024-01-02T14:40:13.956" v="261" actId="1076"/>
          <ac:picMkLst>
            <pc:docMk/>
            <pc:sldMk cId="243450459" sldId="267"/>
            <ac:picMk id="9" creationId="{A103321C-EB55-F089-9220-D1D739B87204}"/>
          </ac:picMkLst>
        </pc:picChg>
        <pc:picChg chg="del">
          <ac:chgData name="Richard Chalk" userId="287f8aa4f4de1d19" providerId="LiveId" clId="{8C1E8FCE-D524-4C59-8045-4458AF0D99AF}" dt="2024-01-02T13:01:55.448" v="89" actId="478"/>
          <ac:picMkLst>
            <pc:docMk/>
            <pc:sldMk cId="243450459" sldId="267"/>
            <ac:picMk id="13" creationId="{18524281-048F-3805-BAA7-C667BE6E63F3}"/>
          </ac:picMkLst>
        </pc:picChg>
        <pc:picChg chg="del mod">
          <ac:chgData name="Richard Chalk" userId="287f8aa4f4de1d19" providerId="LiveId" clId="{8C1E8FCE-D524-4C59-8045-4458AF0D99AF}" dt="2024-01-02T06:25:53.164" v="15" actId="478"/>
          <ac:picMkLst>
            <pc:docMk/>
            <pc:sldMk cId="243450459" sldId="267"/>
            <ac:picMk id="14" creationId="{B13E66D6-9A5E-25FC-5094-8784576D092D}"/>
          </ac:picMkLst>
        </pc:picChg>
        <pc:picChg chg="del">
          <ac:chgData name="Richard Chalk" userId="287f8aa4f4de1d19" providerId="LiveId" clId="{8C1E8FCE-D524-4C59-8045-4458AF0D99AF}" dt="2024-01-02T13:02:02.357" v="91" actId="478"/>
          <ac:picMkLst>
            <pc:docMk/>
            <pc:sldMk cId="243450459" sldId="267"/>
            <ac:picMk id="15" creationId="{E773781A-A882-E3AB-EC8D-B0FFEF587D34}"/>
          </ac:picMkLst>
        </pc:picChg>
        <pc:picChg chg="add mod">
          <ac:chgData name="Richard Chalk" userId="287f8aa4f4de1d19" providerId="LiveId" clId="{8C1E8FCE-D524-4C59-8045-4458AF0D99AF}" dt="2024-01-02T12:59:51.831" v="48" actId="1076"/>
          <ac:picMkLst>
            <pc:docMk/>
            <pc:sldMk cId="243450459" sldId="267"/>
            <ac:picMk id="1026" creationId="{8F48B1C5-57E9-C585-43A6-9F792779B24C}"/>
          </ac:picMkLst>
        </pc:picChg>
        <pc:picChg chg="del">
          <ac:chgData name="Richard Chalk" userId="287f8aa4f4de1d19" providerId="LiveId" clId="{8C1E8FCE-D524-4C59-8045-4458AF0D99AF}" dt="2024-01-02T12:59:47.042" v="45" actId="478"/>
          <ac:picMkLst>
            <pc:docMk/>
            <pc:sldMk cId="243450459" sldId="267"/>
            <ac:picMk id="1028" creationId="{9CBA87ED-D62A-2E0B-15DB-B5CB05BA8027}"/>
          </ac:picMkLst>
        </pc:picChg>
        <pc:picChg chg="del">
          <ac:chgData name="Richard Chalk" userId="287f8aa4f4de1d19" providerId="LiveId" clId="{8C1E8FCE-D524-4C59-8045-4458AF0D99AF}" dt="2024-01-02T13:00:12.641" v="51" actId="478"/>
          <ac:picMkLst>
            <pc:docMk/>
            <pc:sldMk cId="243450459" sldId="267"/>
            <ac:picMk id="1030" creationId="{3B2A5C7B-AD19-737E-FB32-37C86C3E4138}"/>
          </ac:picMkLst>
        </pc:picChg>
        <pc:picChg chg="del">
          <ac:chgData name="Richard Chalk" userId="287f8aa4f4de1d19" providerId="LiveId" clId="{8C1E8FCE-D524-4C59-8045-4458AF0D99AF}" dt="2024-01-02T13:01:02.703" v="57" actId="478"/>
          <ac:picMkLst>
            <pc:docMk/>
            <pc:sldMk cId="243450459" sldId="267"/>
            <ac:picMk id="1032" creationId="{A64BD7D9-189F-0A3E-66C8-5570BB1168E1}"/>
          </ac:picMkLst>
        </pc:picChg>
        <pc:picChg chg="add del mod">
          <ac:chgData name="Richard Chalk" userId="287f8aa4f4de1d19" providerId="LiveId" clId="{8C1E8FCE-D524-4C59-8045-4458AF0D99AF}" dt="2024-01-02T14:40:15.112" v="262" actId="478"/>
          <ac:picMkLst>
            <pc:docMk/>
            <pc:sldMk cId="243450459" sldId="267"/>
            <ac:picMk id="1034" creationId="{D9111D95-2845-41E8-90C0-4EDB064FD34F}"/>
          </ac:picMkLst>
        </pc:picChg>
      </pc:sldChg>
      <pc:sldChg chg="addSp modSp mod modNotesTx">
        <pc:chgData name="Richard Chalk" userId="287f8aa4f4de1d19" providerId="LiveId" clId="{8C1E8FCE-D524-4C59-8045-4458AF0D99AF}" dt="2024-01-04T07:01:48.002" v="5330" actId="1035"/>
        <pc:sldMkLst>
          <pc:docMk/>
          <pc:sldMk cId="3213385662" sldId="309"/>
        </pc:sldMkLst>
        <pc:spChg chg="mod">
          <ac:chgData name="Richard Chalk" userId="287f8aa4f4de1d19" providerId="LiveId" clId="{8C1E8FCE-D524-4C59-8045-4458AF0D99AF}" dt="2024-01-04T07:01:40.932" v="5327" actId="20577"/>
          <ac:spMkLst>
            <pc:docMk/>
            <pc:sldMk cId="3213385662" sldId="309"/>
            <ac:spMk id="118" creationId="{00000000-0000-0000-0000-000000000000}"/>
          </ac:spMkLst>
        </pc:spChg>
        <pc:picChg chg="add mod">
          <ac:chgData name="Richard Chalk" userId="287f8aa4f4de1d19" providerId="LiveId" clId="{8C1E8FCE-D524-4C59-8045-4458AF0D99AF}" dt="2024-01-04T07:01:48.002" v="5330" actId="1035"/>
          <ac:picMkLst>
            <pc:docMk/>
            <pc:sldMk cId="3213385662" sldId="309"/>
            <ac:picMk id="2" creationId="{703C626B-8231-5201-7723-8790E4E964E4}"/>
          </ac:picMkLst>
        </pc:picChg>
      </pc:sldChg>
      <pc:sldChg chg="del">
        <pc:chgData name="Richard Chalk" userId="287f8aa4f4de1d19" providerId="LiveId" clId="{8C1E8FCE-D524-4C59-8045-4458AF0D99AF}" dt="2024-01-05T09:40:20.040" v="6925" actId="47"/>
        <pc:sldMkLst>
          <pc:docMk/>
          <pc:sldMk cId="430383919" sldId="520"/>
        </pc:sldMkLst>
      </pc:sldChg>
      <pc:sldChg chg="del">
        <pc:chgData name="Richard Chalk" userId="287f8aa4f4de1d19" providerId="LiveId" clId="{8C1E8FCE-D524-4C59-8045-4458AF0D99AF}" dt="2024-01-05T09:40:20.040" v="6925" actId="47"/>
        <pc:sldMkLst>
          <pc:docMk/>
          <pc:sldMk cId="2331944968" sldId="530"/>
        </pc:sldMkLst>
      </pc:sldChg>
      <pc:sldChg chg="modSp del mod">
        <pc:chgData name="Richard Chalk" userId="287f8aa4f4de1d19" providerId="LiveId" clId="{8C1E8FCE-D524-4C59-8045-4458AF0D99AF}" dt="2024-01-03T11:48:33.112" v="1472" actId="47"/>
        <pc:sldMkLst>
          <pc:docMk/>
          <pc:sldMk cId="387256291" sldId="531"/>
        </pc:sldMkLst>
        <pc:spChg chg="mod">
          <ac:chgData name="Richard Chalk" userId="287f8aa4f4de1d19" providerId="LiveId" clId="{8C1E8FCE-D524-4C59-8045-4458AF0D99AF}" dt="2024-01-03T08:37:25.840" v="340" actId="6549"/>
          <ac:spMkLst>
            <pc:docMk/>
            <pc:sldMk cId="387256291" sldId="531"/>
            <ac:spMk id="118" creationId="{00000000-0000-0000-0000-000000000000}"/>
          </ac:spMkLst>
        </pc:spChg>
      </pc:sldChg>
      <pc:sldChg chg="del">
        <pc:chgData name="Richard Chalk" userId="287f8aa4f4de1d19" providerId="LiveId" clId="{8C1E8FCE-D524-4C59-8045-4458AF0D99AF}" dt="2024-01-05T09:40:20.040" v="6925" actId="47"/>
        <pc:sldMkLst>
          <pc:docMk/>
          <pc:sldMk cId="1930755218" sldId="532"/>
        </pc:sldMkLst>
      </pc:sldChg>
      <pc:sldChg chg="addSp modSp add mod modNotesTx">
        <pc:chgData name="Richard Chalk" userId="287f8aa4f4de1d19" providerId="LiveId" clId="{8C1E8FCE-D524-4C59-8045-4458AF0D99AF}" dt="2024-01-05T10:01:13.970" v="7338" actId="207"/>
        <pc:sldMkLst>
          <pc:docMk/>
          <pc:sldMk cId="3465289972" sldId="541"/>
        </pc:sldMkLst>
        <pc:spChg chg="mod">
          <ac:chgData name="Richard Chalk" userId="287f8aa4f4de1d19" providerId="LiveId" clId="{8C1E8FCE-D524-4C59-8045-4458AF0D99AF}" dt="2024-01-05T10:01:13.970" v="7338" actId="207"/>
          <ac:spMkLst>
            <pc:docMk/>
            <pc:sldMk cId="3465289972" sldId="541"/>
            <ac:spMk id="2" creationId="{2CED0939-2445-F1A3-21AE-0A535344DD5D}"/>
          </ac:spMkLst>
        </pc:spChg>
        <pc:spChg chg="mod">
          <ac:chgData name="Richard Chalk" userId="287f8aa4f4de1d19" providerId="LiveId" clId="{8C1E8FCE-D524-4C59-8045-4458AF0D99AF}" dt="2024-01-03T21:17:20.794" v="4986" actId="20577"/>
          <ac:spMkLst>
            <pc:docMk/>
            <pc:sldMk cId="3465289972" sldId="541"/>
            <ac:spMk id="7" creationId="{EBD62573-4B50-EAD6-8C7E-C3AE6A9F45B4}"/>
          </ac:spMkLst>
        </pc:spChg>
        <pc:spChg chg="add mod">
          <ac:chgData name="Richard Chalk" userId="287f8aa4f4de1d19" providerId="LiveId" clId="{8C1E8FCE-D524-4C59-8045-4458AF0D99AF}" dt="2024-01-03T21:19:34.914" v="5199" actId="207"/>
          <ac:spMkLst>
            <pc:docMk/>
            <pc:sldMk cId="3465289972" sldId="541"/>
            <ac:spMk id="8" creationId="{D57C5FBB-446D-D7F9-88B2-660C84618748}"/>
          </ac:spMkLst>
        </pc:spChg>
        <pc:spChg chg="mod">
          <ac:chgData name="Richard Chalk" userId="287f8aa4f4de1d19" providerId="LiveId" clId="{8C1E8FCE-D524-4C59-8045-4458AF0D99AF}" dt="2024-01-04T05:56:02.276" v="5317" actId="1036"/>
          <ac:spMkLst>
            <pc:docMk/>
            <pc:sldMk cId="3465289972" sldId="541"/>
            <ac:spMk id="10" creationId="{20F146F1-1B27-9D07-DCD0-2A2DFC9885D3}"/>
          </ac:spMkLst>
        </pc:spChg>
        <pc:spChg chg="mod">
          <ac:chgData name="Richard Chalk" userId="287f8aa4f4de1d19" providerId="LiveId" clId="{8C1E8FCE-D524-4C59-8045-4458AF0D99AF}" dt="2024-01-04T05:56:02.276" v="5317" actId="1036"/>
          <ac:spMkLst>
            <pc:docMk/>
            <pc:sldMk cId="3465289972" sldId="541"/>
            <ac:spMk id="12" creationId="{0F47BC57-5C51-0D45-F0AF-DF977E1D8B04}"/>
          </ac:spMkLst>
        </pc:spChg>
        <pc:picChg chg="add mod">
          <ac:chgData name="Richard Chalk" userId="287f8aa4f4de1d19" providerId="LiveId" clId="{8C1E8FCE-D524-4C59-8045-4458AF0D99AF}" dt="2024-01-04T05:55:54.627" v="5310"/>
          <ac:picMkLst>
            <pc:docMk/>
            <pc:sldMk cId="3465289972" sldId="541"/>
            <ac:picMk id="9" creationId="{2597B358-478E-3D06-42D9-83FFBA9275C9}"/>
          </ac:picMkLst>
        </pc:picChg>
        <pc:picChg chg="mod">
          <ac:chgData name="Richard Chalk" userId="287f8aa4f4de1d19" providerId="LiveId" clId="{8C1E8FCE-D524-4C59-8045-4458AF0D99AF}" dt="2024-01-04T05:56:02.276" v="5317" actId="1036"/>
          <ac:picMkLst>
            <pc:docMk/>
            <pc:sldMk cId="3465289972" sldId="541"/>
            <ac:picMk id="6146" creationId="{E8467F65-5A75-AC94-9752-587D7A7F4816}"/>
          </ac:picMkLst>
        </pc:picChg>
        <pc:picChg chg="mod">
          <ac:chgData name="Richard Chalk" userId="287f8aa4f4de1d19" providerId="LiveId" clId="{8C1E8FCE-D524-4C59-8045-4458AF0D99AF}" dt="2024-01-04T05:56:02.276" v="5317" actId="1036"/>
          <ac:picMkLst>
            <pc:docMk/>
            <pc:sldMk cId="3465289972" sldId="541"/>
            <ac:picMk id="6148" creationId="{58864DC8-EDBB-83FB-5E13-28DFFCED493D}"/>
          </ac:picMkLst>
        </pc:picChg>
        <pc:picChg chg="mod">
          <ac:chgData name="Richard Chalk" userId="287f8aa4f4de1d19" providerId="LiveId" clId="{8C1E8FCE-D524-4C59-8045-4458AF0D99AF}" dt="2024-01-04T05:56:02.276" v="5317" actId="1036"/>
          <ac:picMkLst>
            <pc:docMk/>
            <pc:sldMk cId="3465289972" sldId="541"/>
            <ac:picMk id="6152" creationId="{6FD94AB1-8DA1-A380-8181-F7892E15942F}"/>
          </ac:picMkLst>
        </pc:picChg>
        <pc:picChg chg="mod">
          <ac:chgData name="Richard Chalk" userId="287f8aa4f4de1d19" providerId="LiveId" clId="{8C1E8FCE-D524-4C59-8045-4458AF0D99AF}" dt="2024-01-04T05:56:02.276" v="5317" actId="1036"/>
          <ac:picMkLst>
            <pc:docMk/>
            <pc:sldMk cId="3465289972" sldId="541"/>
            <ac:picMk id="6158" creationId="{D0D0F5D9-E089-6829-6E34-488DAB23E6A0}"/>
          </ac:picMkLst>
        </pc:picChg>
      </pc:sldChg>
      <pc:sldChg chg="del">
        <pc:chgData name="Richard Chalk" userId="287f8aa4f4de1d19" providerId="LiveId" clId="{8C1E8FCE-D524-4C59-8045-4458AF0D99AF}" dt="2024-01-05T09:40:20.040" v="6925" actId="47"/>
        <pc:sldMkLst>
          <pc:docMk/>
          <pc:sldMk cId="4031098386" sldId="566"/>
        </pc:sldMkLst>
      </pc:sldChg>
      <pc:sldChg chg="del">
        <pc:chgData name="Richard Chalk" userId="287f8aa4f4de1d19" providerId="LiveId" clId="{8C1E8FCE-D524-4C59-8045-4458AF0D99AF}" dt="2024-01-05T09:40:20.040" v="6925" actId="47"/>
        <pc:sldMkLst>
          <pc:docMk/>
          <pc:sldMk cId="171212180" sldId="567"/>
        </pc:sldMkLst>
      </pc:sldChg>
      <pc:sldChg chg="del">
        <pc:chgData name="Richard Chalk" userId="287f8aa4f4de1d19" providerId="LiveId" clId="{8C1E8FCE-D524-4C59-8045-4458AF0D99AF}" dt="2024-01-05T09:40:20.040" v="6925" actId="47"/>
        <pc:sldMkLst>
          <pc:docMk/>
          <pc:sldMk cId="2483571460" sldId="568"/>
        </pc:sldMkLst>
      </pc:sldChg>
      <pc:sldChg chg="del">
        <pc:chgData name="Richard Chalk" userId="287f8aa4f4de1d19" providerId="LiveId" clId="{8C1E8FCE-D524-4C59-8045-4458AF0D99AF}" dt="2024-01-05T09:40:20.040" v="6925" actId="47"/>
        <pc:sldMkLst>
          <pc:docMk/>
          <pc:sldMk cId="118902366" sldId="569"/>
        </pc:sldMkLst>
      </pc:sldChg>
      <pc:sldChg chg="del">
        <pc:chgData name="Richard Chalk" userId="287f8aa4f4de1d19" providerId="LiveId" clId="{8C1E8FCE-D524-4C59-8045-4458AF0D99AF}" dt="2024-01-05T09:40:20.040" v="6925" actId="47"/>
        <pc:sldMkLst>
          <pc:docMk/>
          <pc:sldMk cId="1867353883" sldId="570"/>
        </pc:sldMkLst>
      </pc:sldChg>
      <pc:sldChg chg="del">
        <pc:chgData name="Richard Chalk" userId="287f8aa4f4de1d19" providerId="LiveId" clId="{8C1E8FCE-D524-4C59-8045-4458AF0D99AF}" dt="2024-01-05T09:40:20.040" v="6925" actId="47"/>
        <pc:sldMkLst>
          <pc:docMk/>
          <pc:sldMk cId="2181211044" sldId="571"/>
        </pc:sldMkLst>
      </pc:sldChg>
      <pc:sldChg chg="del">
        <pc:chgData name="Richard Chalk" userId="287f8aa4f4de1d19" providerId="LiveId" clId="{8C1E8FCE-D524-4C59-8045-4458AF0D99AF}" dt="2024-01-05T09:40:20.040" v="6925" actId="47"/>
        <pc:sldMkLst>
          <pc:docMk/>
          <pc:sldMk cId="1689140375" sldId="573"/>
        </pc:sldMkLst>
      </pc:sldChg>
      <pc:sldChg chg="del">
        <pc:chgData name="Richard Chalk" userId="287f8aa4f4de1d19" providerId="LiveId" clId="{8C1E8FCE-D524-4C59-8045-4458AF0D99AF}" dt="2024-01-05T09:40:20.040" v="6925" actId="47"/>
        <pc:sldMkLst>
          <pc:docMk/>
          <pc:sldMk cId="3943562880" sldId="574"/>
        </pc:sldMkLst>
      </pc:sldChg>
      <pc:sldChg chg="del">
        <pc:chgData name="Richard Chalk" userId="287f8aa4f4de1d19" providerId="LiveId" clId="{8C1E8FCE-D524-4C59-8045-4458AF0D99AF}" dt="2024-01-05T09:40:20.040" v="6925" actId="47"/>
        <pc:sldMkLst>
          <pc:docMk/>
          <pc:sldMk cId="3498318101" sldId="575"/>
        </pc:sldMkLst>
      </pc:sldChg>
      <pc:sldChg chg="del">
        <pc:chgData name="Richard Chalk" userId="287f8aa4f4de1d19" providerId="LiveId" clId="{8C1E8FCE-D524-4C59-8045-4458AF0D99AF}" dt="2024-01-05T09:40:20.040" v="6925" actId="47"/>
        <pc:sldMkLst>
          <pc:docMk/>
          <pc:sldMk cId="669849401" sldId="576"/>
        </pc:sldMkLst>
      </pc:sldChg>
      <pc:sldChg chg="del">
        <pc:chgData name="Richard Chalk" userId="287f8aa4f4de1d19" providerId="LiveId" clId="{8C1E8FCE-D524-4C59-8045-4458AF0D99AF}" dt="2024-01-05T09:40:20.040" v="6925" actId="47"/>
        <pc:sldMkLst>
          <pc:docMk/>
          <pc:sldMk cId="3601761925" sldId="625"/>
        </pc:sldMkLst>
      </pc:sldChg>
      <pc:sldChg chg="del">
        <pc:chgData name="Richard Chalk" userId="287f8aa4f4de1d19" providerId="LiveId" clId="{8C1E8FCE-D524-4C59-8045-4458AF0D99AF}" dt="2024-01-05T09:40:20.040" v="6925" actId="47"/>
        <pc:sldMkLst>
          <pc:docMk/>
          <pc:sldMk cId="1654737423" sldId="626"/>
        </pc:sldMkLst>
      </pc:sldChg>
      <pc:sldChg chg="del">
        <pc:chgData name="Richard Chalk" userId="287f8aa4f4de1d19" providerId="LiveId" clId="{8C1E8FCE-D524-4C59-8045-4458AF0D99AF}" dt="2024-01-05T09:40:20.040" v="6925" actId="47"/>
        <pc:sldMkLst>
          <pc:docMk/>
          <pc:sldMk cId="170524443" sldId="627"/>
        </pc:sldMkLst>
      </pc:sldChg>
      <pc:sldChg chg="del">
        <pc:chgData name="Richard Chalk" userId="287f8aa4f4de1d19" providerId="LiveId" clId="{8C1E8FCE-D524-4C59-8045-4458AF0D99AF}" dt="2024-01-05T09:40:20.040" v="6925" actId="47"/>
        <pc:sldMkLst>
          <pc:docMk/>
          <pc:sldMk cId="733051196" sldId="628"/>
        </pc:sldMkLst>
      </pc:sldChg>
      <pc:sldChg chg="del">
        <pc:chgData name="Richard Chalk" userId="287f8aa4f4de1d19" providerId="LiveId" clId="{8C1E8FCE-D524-4C59-8045-4458AF0D99AF}" dt="2024-01-05T09:40:20.040" v="6925" actId="47"/>
        <pc:sldMkLst>
          <pc:docMk/>
          <pc:sldMk cId="24045701" sldId="629"/>
        </pc:sldMkLst>
      </pc:sldChg>
      <pc:sldChg chg="del">
        <pc:chgData name="Richard Chalk" userId="287f8aa4f4de1d19" providerId="LiveId" clId="{8C1E8FCE-D524-4C59-8045-4458AF0D99AF}" dt="2024-01-05T09:40:20.040" v="6925" actId="47"/>
        <pc:sldMkLst>
          <pc:docMk/>
          <pc:sldMk cId="37836820" sldId="631"/>
        </pc:sldMkLst>
      </pc:sldChg>
      <pc:sldChg chg="del">
        <pc:chgData name="Richard Chalk" userId="287f8aa4f4de1d19" providerId="LiveId" clId="{8C1E8FCE-D524-4C59-8045-4458AF0D99AF}" dt="2024-01-05T09:40:20.040" v="6925" actId="47"/>
        <pc:sldMkLst>
          <pc:docMk/>
          <pc:sldMk cId="201714772" sldId="632"/>
        </pc:sldMkLst>
      </pc:sldChg>
      <pc:sldChg chg="del">
        <pc:chgData name="Richard Chalk" userId="287f8aa4f4de1d19" providerId="LiveId" clId="{8C1E8FCE-D524-4C59-8045-4458AF0D99AF}" dt="2024-01-05T09:40:20.040" v="6925" actId="47"/>
        <pc:sldMkLst>
          <pc:docMk/>
          <pc:sldMk cId="379747577" sldId="633"/>
        </pc:sldMkLst>
      </pc:sldChg>
      <pc:sldChg chg="del">
        <pc:chgData name="Richard Chalk" userId="287f8aa4f4de1d19" providerId="LiveId" clId="{8C1E8FCE-D524-4C59-8045-4458AF0D99AF}" dt="2024-01-05T09:40:20.040" v="6925" actId="47"/>
        <pc:sldMkLst>
          <pc:docMk/>
          <pc:sldMk cId="2491411920" sldId="634"/>
        </pc:sldMkLst>
      </pc:sldChg>
      <pc:sldChg chg="del">
        <pc:chgData name="Richard Chalk" userId="287f8aa4f4de1d19" providerId="LiveId" clId="{8C1E8FCE-D524-4C59-8045-4458AF0D99AF}" dt="2024-01-05T09:40:20.040" v="6925" actId="47"/>
        <pc:sldMkLst>
          <pc:docMk/>
          <pc:sldMk cId="3594774177" sldId="635"/>
        </pc:sldMkLst>
      </pc:sldChg>
      <pc:sldChg chg="del">
        <pc:chgData name="Richard Chalk" userId="287f8aa4f4de1d19" providerId="LiveId" clId="{8C1E8FCE-D524-4C59-8045-4458AF0D99AF}" dt="2024-01-05T09:40:20.040" v="6925" actId="47"/>
        <pc:sldMkLst>
          <pc:docMk/>
          <pc:sldMk cId="3951306843" sldId="637"/>
        </pc:sldMkLst>
      </pc:sldChg>
      <pc:sldChg chg="del">
        <pc:chgData name="Richard Chalk" userId="287f8aa4f4de1d19" providerId="LiveId" clId="{8C1E8FCE-D524-4C59-8045-4458AF0D99AF}" dt="2024-01-05T09:40:20.040" v="6925" actId="47"/>
        <pc:sldMkLst>
          <pc:docMk/>
          <pc:sldMk cId="1952153330" sldId="639"/>
        </pc:sldMkLst>
      </pc:sldChg>
      <pc:sldChg chg="del">
        <pc:chgData name="Richard Chalk" userId="287f8aa4f4de1d19" providerId="LiveId" clId="{8C1E8FCE-D524-4C59-8045-4458AF0D99AF}" dt="2024-01-05T09:40:20.040" v="6925" actId="47"/>
        <pc:sldMkLst>
          <pc:docMk/>
          <pc:sldMk cId="489111608" sldId="640"/>
        </pc:sldMkLst>
      </pc:sldChg>
      <pc:sldChg chg="del">
        <pc:chgData name="Richard Chalk" userId="287f8aa4f4de1d19" providerId="LiveId" clId="{8C1E8FCE-D524-4C59-8045-4458AF0D99AF}" dt="2024-01-05T09:40:20.040" v="6925" actId="47"/>
        <pc:sldMkLst>
          <pc:docMk/>
          <pc:sldMk cId="1790024369" sldId="641"/>
        </pc:sldMkLst>
      </pc:sldChg>
      <pc:sldChg chg="del">
        <pc:chgData name="Richard Chalk" userId="287f8aa4f4de1d19" providerId="LiveId" clId="{8C1E8FCE-D524-4C59-8045-4458AF0D99AF}" dt="2024-01-05T09:40:20.040" v="6925" actId="47"/>
        <pc:sldMkLst>
          <pc:docMk/>
          <pc:sldMk cId="3620038749" sldId="642"/>
        </pc:sldMkLst>
      </pc:sldChg>
      <pc:sldChg chg="del">
        <pc:chgData name="Richard Chalk" userId="287f8aa4f4de1d19" providerId="LiveId" clId="{8C1E8FCE-D524-4C59-8045-4458AF0D99AF}" dt="2024-01-05T09:40:20.040" v="6925" actId="47"/>
        <pc:sldMkLst>
          <pc:docMk/>
          <pc:sldMk cId="1039763638" sldId="643"/>
        </pc:sldMkLst>
      </pc:sldChg>
      <pc:sldChg chg="del">
        <pc:chgData name="Richard Chalk" userId="287f8aa4f4de1d19" providerId="LiveId" clId="{8C1E8FCE-D524-4C59-8045-4458AF0D99AF}" dt="2024-01-05T09:40:20.040" v="6925" actId="47"/>
        <pc:sldMkLst>
          <pc:docMk/>
          <pc:sldMk cId="530254713" sldId="644"/>
        </pc:sldMkLst>
      </pc:sldChg>
      <pc:sldChg chg="del">
        <pc:chgData name="Richard Chalk" userId="287f8aa4f4de1d19" providerId="LiveId" clId="{8C1E8FCE-D524-4C59-8045-4458AF0D99AF}" dt="2024-01-05T09:40:20.040" v="6925" actId="47"/>
        <pc:sldMkLst>
          <pc:docMk/>
          <pc:sldMk cId="3742287731" sldId="646"/>
        </pc:sldMkLst>
      </pc:sldChg>
      <pc:sldChg chg="del">
        <pc:chgData name="Richard Chalk" userId="287f8aa4f4de1d19" providerId="LiveId" clId="{8C1E8FCE-D524-4C59-8045-4458AF0D99AF}" dt="2024-01-05T09:40:20.040" v="6925" actId="47"/>
        <pc:sldMkLst>
          <pc:docMk/>
          <pc:sldMk cId="4251612992" sldId="647"/>
        </pc:sldMkLst>
      </pc:sldChg>
      <pc:sldChg chg="del">
        <pc:chgData name="Richard Chalk" userId="287f8aa4f4de1d19" providerId="LiveId" clId="{8C1E8FCE-D524-4C59-8045-4458AF0D99AF}" dt="2024-01-05T09:40:20.040" v="6925" actId="47"/>
        <pc:sldMkLst>
          <pc:docMk/>
          <pc:sldMk cId="3094598877" sldId="648"/>
        </pc:sldMkLst>
      </pc:sldChg>
      <pc:sldChg chg="del">
        <pc:chgData name="Richard Chalk" userId="287f8aa4f4de1d19" providerId="LiveId" clId="{8C1E8FCE-D524-4C59-8045-4458AF0D99AF}" dt="2024-01-05T09:40:20.040" v="6925" actId="47"/>
        <pc:sldMkLst>
          <pc:docMk/>
          <pc:sldMk cId="1151431504" sldId="649"/>
        </pc:sldMkLst>
      </pc:sldChg>
      <pc:sldChg chg="del">
        <pc:chgData name="Richard Chalk" userId="287f8aa4f4de1d19" providerId="LiveId" clId="{8C1E8FCE-D524-4C59-8045-4458AF0D99AF}" dt="2024-01-05T09:40:20.040" v="6925" actId="47"/>
        <pc:sldMkLst>
          <pc:docMk/>
          <pc:sldMk cId="2876854085" sldId="650"/>
        </pc:sldMkLst>
      </pc:sldChg>
      <pc:sldChg chg="addSp new del mod">
        <pc:chgData name="Richard Chalk" userId="287f8aa4f4de1d19" providerId="LiveId" clId="{8C1E8FCE-D524-4C59-8045-4458AF0D99AF}" dt="2024-01-05T09:40:20.040" v="6925" actId="47"/>
        <pc:sldMkLst>
          <pc:docMk/>
          <pc:sldMk cId="2092396135" sldId="651"/>
        </pc:sldMkLst>
        <pc:spChg chg="add">
          <ac:chgData name="Richard Chalk" userId="287f8aa4f4de1d19" providerId="LiveId" clId="{8C1E8FCE-D524-4C59-8045-4458AF0D99AF}" dt="2024-01-03T08:37:37.376" v="342" actId="11529"/>
          <ac:spMkLst>
            <pc:docMk/>
            <pc:sldMk cId="2092396135" sldId="651"/>
            <ac:spMk id="4" creationId="{635D5F1D-758B-A681-382C-4AB7E2638336}"/>
          </ac:spMkLst>
        </pc:spChg>
      </pc:sldChg>
      <pc:sldChg chg="addSp delSp new del mod">
        <pc:chgData name="Richard Chalk" userId="287f8aa4f4de1d19" providerId="LiveId" clId="{8C1E8FCE-D524-4C59-8045-4458AF0D99AF}" dt="2024-01-02T14:24:10.378" v="251" actId="47"/>
        <pc:sldMkLst>
          <pc:docMk/>
          <pc:sldMk cId="3967030034" sldId="651"/>
        </pc:sldMkLst>
        <pc:spChg chg="del">
          <ac:chgData name="Richard Chalk" userId="287f8aa4f4de1d19" providerId="LiveId" clId="{8C1E8FCE-D524-4C59-8045-4458AF0D99AF}" dt="2024-01-02T14:21:42.713" v="238" actId="478"/>
          <ac:spMkLst>
            <pc:docMk/>
            <pc:sldMk cId="3967030034" sldId="651"/>
            <ac:spMk id="2" creationId="{3A79B975-E324-BEB5-D88B-8124C8B981D9}"/>
          </ac:spMkLst>
        </pc:spChg>
        <pc:spChg chg="del">
          <ac:chgData name="Richard Chalk" userId="287f8aa4f4de1d19" providerId="LiveId" clId="{8C1E8FCE-D524-4C59-8045-4458AF0D99AF}" dt="2024-01-02T14:21:45.300" v="239" actId="478"/>
          <ac:spMkLst>
            <pc:docMk/>
            <pc:sldMk cId="3967030034" sldId="651"/>
            <ac:spMk id="3" creationId="{A2198F36-2E06-9959-FE34-E97D873D6D7B}"/>
          </ac:spMkLst>
        </pc:spChg>
        <pc:picChg chg="add del">
          <ac:chgData name="Richard Chalk" userId="287f8aa4f4de1d19" providerId="LiveId" clId="{8C1E8FCE-D524-4C59-8045-4458AF0D99AF}" dt="2024-01-02T14:21:37.872" v="236" actId="478"/>
          <ac:picMkLst>
            <pc:docMk/>
            <pc:sldMk cId="3967030034" sldId="651"/>
            <ac:picMk id="5" creationId="{028DA868-FA60-40BB-9C60-B81D41DC035C}"/>
          </ac:picMkLst>
        </pc:picChg>
        <pc:picChg chg="add">
          <ac:chgData name="Richard Chalk" userId="287f8aa4f4de1d19" providerId="LiveId" clId="{8C1E8FCE-D524-4C59-8045-4458AF0D99AF}" dt="2024-01-02T14:21:38.201" v="237" actId="22"/>
          <ac:picMkLst>
            <pc:docMk/>
            <pc:sldMk cId="3967030034" sldId="651"/>
            <ac:picMk id="7" creationId="{230ACC66-0F57-6601-4050-295721B00493}"/>
          </ac:picMkLst>
        </pc:picChg>
      </pc:sldChg>
      <pc:sldChg chg="addSp modSp add del mod">
        <pc:chgData name="Richard Chalk" userId="287f8aa4f4de1d19" providerId="LiveId" clId="{8C1E8FCE-D524-4C59-8045-4458AF0D99AF}" dt="2024-01-03T08:34:17.973" v="334" actId="47"/>
        <pc:sldMkLst>
          <pc:docMk/>
          <pc:sldMk cId="821213448" sldId="652"/>
        </pc:sldMkLst>
        <pc:spChg chg="mod">
          <ac:chgData name="Richard Chalk" userId="287f8aa4f4de1d19" providerId="LiveId" clId="{8C1E8FCE-D524-4C59-8045-4458AF0D99AF}" dt="2024-01-02T14:23:11.480" v="246" actId="14100"/>
          <ac:spMkLst>
            <pc:docMk/>
            <pc:sldMk cId="821213448" sldId="652"/>
            <ac:spMk id="159" creationId="{00000000-0000-0000-0000-000000000000}"/>
          </ac:spMkLst>
        </pc:spChg>
        <pc:picChg chg="add mod">
          <ac:chgData name="Richard Chalk" userId="287f8aa4f4de1d19" providerId="LiveId" clId="{8C1E8FCE-D524-4C59-8045-4458AF0D99AF}" dt="2024-01-02T14:24:01.294" v="250" actId="1582"/>
          <ac:picMkLst>
            <pc:docMk/>
            <pc:sldMk cId="821213448" sldId="652"/>
            <ac:picMk id="5" creationId="{1CC0123F-057F-4765-835A-181D0B400537}"/>
          </ac:picMkLst>
        </pc:picChg>
      </pc:sldChg>
      <pc:sldChg chg="addSp delSp modSp add mod">
        <pc:chgData name="Richard Chalk" userId="287f8aa4f4de1d19" providerId="LiveId" clId="{8C1E8FCE-D524-4C59-8045-4458AF0D99AF}" dt="2024-01-04T05:55:33.815" v="5299"/>
        <pc:sldMkLst>
          <pc:docMk/>
          <pc:sldMk cId="903480855" sldId="652"/>
        </pc:sldMkLst>
        <pc:spChg chg="mod">
          <ac:chgData name="Richard Chalk" userId="287f8aa4f4de1d19" providerId="LiveId" clId="{8C1E8FCE-D524-4C59-8045-4458AF0D99AF}" dt="2024-01-03T11:46:54.322" v="1446" actId="14100"/>
          <ac:spMkLst>
            <pc:docMk/>
            <pc:sldMk cId="903480855" sldId="652"/>
            <ac:spMk id="2" creationId="{2CED0939-2445-F1A3-21AE-0A535344DD5D}"/>
          </ac:spMkLst>
        </pc:spChg>
        <pc:spChg chg="del mod">
          <ac:chgData name="Richard Chalk" userId="287f8aa4f4de1d19" providerId="LiveId" clId="{8C1E8FCE-D524-4C59-8045-4458AF0D99AF}" dt="2024-01-03T08:51:40.699" v="845" actId="478"/>
          <ac:spMkLst>
            <pc:docMk/>
            <pc:sldMk cId="903480855" sldId="652"/>
            <ac:spMk id="3" creationId="{173D56EC-57A4-FE19-1901-5242223ADD72}"/>
          </ac:spMkLst>
        </pc:spChg>
        <pc:spChg chg="add mod ord">
          <ac:chgData name="Richard Chalk" userId="287f8aa4f4de1d19" providerId="LiveId" clId="{8C1E8FCE-D524-4C59-8045-4458AF0D99AF}" dt="2024-01-03T11:47:13.560" v="1452" actId="167"/>
          <ac:spMkLst>
            <pc:docMk/>
            <pc:sldMk cId="903480855" sldId="652"/>
            <ac:spMk id="3" creationId="{72C26C23-8915-AC80-C870-437BD7D4DD2E}"/>
          </ac:spMkLst>
        </pc:spChg>
        <pc:spChg chg="mod">
          <ac:chgData name="Richard Chalk" userId="287f8aa4f4de1d19" providerId="LiveId" clId="{8C1E8FCE-D524-4C59-8045-4458AF0D99AF}" dt="2024-01-04T05:55:31.936" v="5297" actId="1076"/>
          <ac:spMkLst>
            <pc:docMk/>
            <pc:sldMk cId="903480855" sldId="652"/>
            <ac:spMk id="7" creationId="{EBD62573-4B50-EAD6-8C7E-C3AE6A9F45B4}"/>
          </ac:spMkLst>
        </pc:spChg>
        <pc:spChg chg="add mod">
          <ac:chgData name="Richard Chalk" userId="287f8aa4f4de1d19" providerId="LiveId" clId="{8C1E8FCE-D524-4C59-8045-4458AF0D99AF}" dt="2024-01-03T08:54:29.992" v="1049" actId="1076"/>
          <ac:spMkLst>
            <pc:docMk/>
            <pc:sldMk cId="903480855" sldId="652"/>
            <ac:spMk id="9" creationId="{ECE78ABA-D1EE-22AB-6B6D-5B82A96C7067}"/>
          </ac:spMkLst>
        </pc:spChg>
        <pc:spChg chg="add del mod">
          <ac:chgData name="Richard Chalk" userId="287f8aa4f4de1d19" providerId="LiveId" clId="{8C1E8FCE-D524-4C59-8045-4458AF0D99AF}" dt="2024-01-03T08:50:21.193" v="789" actId="478"/>
          <ac:spMkLst>
            <pc:docMk/>
            <pc:sldMk cId="903480855" sldId="652"/>
            <ac:spMk id="10" creationId="{BFE40ABA-D84A-1246-A2B6-E594D5A53812}"/>
          </ac:spMkLst>
        </pc:spChg>
        <pc:spChg chg="add mod">
          <ac:chgData name="Richard Chalk" userId="287f8aa4f4de1d19" providerId="LiveId" clId="{8C1E8FCE-D524-4C59-8045-4458AF0D99AF}" dt="2024-01-03T11:47:19.938" v="1453" actId="113"/>
          <ac:spMkLst>
            <pc:docMk/>
            <pc:sldMk cId="903480855" sldId="652"/>
            <ac:spMk id="14" creationId="{A1CB4C97-143B-7FA1-D5FA-807891F75384}"/>
          </ac:spMkLst>
        </pc:spChg>
        <pc:picChg chg="del">
          <ac:chgData name="Richard Chalk" userId="287f8aa4f4de1d19" providerId="LiveId" clId="{8C1E8FCE-D524-4C59-8045-4458AF0D99AF}" dt="2024-01-03T11:48:12.695" v="1470" actId="478"/>
          <ac:picMkLst>
            <pc:docMk/>
            <pc:sldMk cId="903480855" sldId="652"/>
            <ac:picMk id="8" creationId="{0EE49030-966F-9ED0-C489-8E6820E4F139}"/>
          </ac:picMkLst>
        </pc:picChg>
        <pc:picChg chg="add mod">
          <ac:chgData name="Richard Chalk" userId="287f8aa4f4de1d19" providerId="LiveId" clId="{8C1E8FCE-D524-4C59-8045-4458AF0D99AF}" dt="2024-01-04T05:55:33.815" v="5299"/>
          <ac:picMkLst>
            <pc:docMk/>
            <pc:sldMk cId="903480855" sldId="652"/>
            <ac:picMk id="8" creationId="{A54F9B13-3BE1-6164-14DB-8D4D63B66565}"/>
          </ac:picMkLst>
        </pc:picChg>
        <pc:picChg chg="add del mod">
          <ac:chgData name="Richard Chalk" userId="287f8aa4f4de1d19" providerId="LiveId" clId="{8C1E8FCE-D524-4C59-8045-4458AF0D99AF}" dt="2024-01-04T05:55:28.629" v="5295" actId="478"/>
          <ac:picMkLst>
            <pc:docMk/>
            <pc:sldMk cId="903480855" sldId="652"/>
            <ac:picMk id="10" creationId="{7ABA0296-2FCC-B9D6-90DD-9B0F4FAC8D55}"/>
          </ac:picMkLst>
        </pc:picChg>
        <pc:picChg chg="add del mod">
          <ac:chgData name="Richard Chalk" userId="287f8aa4f4de1d19" providerId="LiveId" clId="{8C1E8FCE-D524-4C59-8045-4458AF0D99AF}" dt="2024-01-04T05:55:33.424" v="5298" actId="478"/>
          <ac:picMkLst>
            <pc:docMk/>
            <pc:sldMk cId="903480855" sldId="652"/>
            <ac:picMk id="11" creationId="{906FCD22-8FAA-357D-06C1-8010837A8A0C}"/>
          </ac:picMkLst>
        </pc:picChg>
        <pc:picChg chg="add mod">
          <ac:chgData name="Richard Chalk" userId="287f8aa4f4de1d19" providerId="LiveId" clId="{8C1E8FCE-D524-4C59-8045-4458AF0D99AF}" dt="2024-01-03T08:52:20.076" v="855" actId="1582"/>
          <ac:picMkLst>
            <pc:docMk/>
            <pc:sldMk cId="903480855" sldId="652"/>
            <ac:picMk id="12" creationId="{44CDB05B-A654-5B4E-234C-130E88F5C882}"/>
          </ac:picMkLst>
        </pc:picChg>
        <pc:picChg chg="add mod">
          <ac:chgData name="Richard Chalk" userId="287f8aa4f4de1d19" providerId="LiveId" clId="{8C1E8FCE-D524-4C59-8045-4458AF0D99AF}" dt="2024-01-03T08:53:32.118" v="958" actId="1076"/>
          <ac:picMkLst>
            <pc:docMk/>
            <pc:sldMk cId="903480855" sldId="652"/>
            <ac:picMk id="15" creationId="{3A661C26-9977-C00D-CCC6-5BBD31B163B9}"/>
          </ac:picMkLst>
        </pc:picChg>
        <pc:picChg chg="add del mod">
          <ac:chgData name="Richard Chalk" userId="287f8aa4f4de1d19" providerId="LiveId" clId="{8C1E8FCE-D524-4C59-8045-4458AF0D99AF}" dt="2024-01-04T05:55:28.629" v="5295" actId="478"/>
          <ac:picMkLst>
            <pc:docMk/>
            <pc:sldMk cId="903480855" sldId="652"/>
            <ac:picMk id="16" creationId="{C95663B3-0E54-8BE0-83EC-E7A11D330D1A}"/>
          </ac:picMkLst>
        </pc:picChg>
        <pc:picChg chg="add mod">
          <ac:chgData name="Richard Chalk" userId="287f8aa4f4de1d19" providerId="LiveId" clId="{8C1E8FCE-D524-4C59-8045-4458AF0D99AF}" dt="2024-01-03T08:48:47.137" v="745" actId="1076"/>
          <ac:picMkLst>
            <pc:docMk/>
            <pc:sldMk cId="903480855" sldId="652"/>
            <ac:picMk id="1026" creationId="{1BF84433-42DD-6DAB-8417-7E15424132F4}"/>
          </ac:picMkLst>
        </pc:picChg>
        <pc:picChg chg="del">
          <ac:chgData name="Richard Chalk" userId="287f8aa4f4de1d19" providerId="LiveId" clId="{8C1E8FCE-D524-4C59-8045-4458AF0D99AF}" dt="2024-01-03T08:38:58.029" v="484" actId="478"/>
          <ac:picMkLst>
            <pc:docMk/>
            <pc:sldMk cId="903480855" sldId="652"/>
            <ac:picMk id="2056" creationId="{5DABB268-0FFA-8466-9BE1-BFBA163BA635}"/>
          </ac:picMkLst>
        </pc:picChg>
        <pc:picChg chg="del">
          <ac:chgData name="Richard Chalk" userId="287f8aa4f4de1d19" providerId="LiveId" clId="{8C1E8FCE-D524-4C59-8045-4458AF0D99AF}" dt="2024-01-03T08:38:30.055" v="463" actId="478"/>
          <ac:picMkLst>
            <pc:docMk/>
            <pc:sldMk cId="903480855" sldId="652"/>
            <ac:picMk id="2058" creationId="{6D18FB9E-D947-E27D-D7F2-A61FC6AA9B2A}"/>
          </ac:picMkLst>
        </pc:picChg>
        <pc:cxnChg chg="mod">
          <ac:chgData name="Richard Chalk" userId="287f8aa4f4de1d19" providerId="LiveId" clId="{8C1E8FCE-D524-4C59-8045-4458AF0D99AF}" dt="2024-01-03T08:40:07.711" v="531" actId="1037"/>
          <ac:cxnSpMkLst>
            <pc:docMk/>
            <pc:sldMk cId="903480855" sldId="652"/>
            <ac:cxnSpMk id="4" creationId="{8E10E644-46F5-F891-B4EC-377F5D56B5D8}"/>
          </ac:cxnSpMkLst>
        </pc:cxnChg>
      </pc:sldChg>
      <pc:sldChg chg="addSp delSp modSp add mod">
        <pc:chgData name="Richard Chalk" userId="287f8aa4f4de1d19" providerId="LiveId" clId="{8C1E8FCE-D524-4C59-8045-4458AF0D99AF}" dt="2024-01-04T05:55:36.823" v="5301"/>
        <pc:sldMkLst>
          <pc:docMk/>
          <pc:sldMk cId="1320744739" sldId="653"/>
        </pc:sldMkLst>
        <pc:spChg chg="mod">
          <ac:chgData name="Richard Chalk" userId="287f8aa4f4de1d19" providerId="LiveId" clId="{8C1E8FCE-D524-4C59-8045-4458AF0D99AF}" dt="2024-01-03T08:55:29.361" v="1189" actId="207"/>
          <ac:spMkLst>
            <pc:docMk/>
            <pc:sldMk cId="1320744739" sldId="653"/>
            <ac:spMk id="2" creationId="{2CED0939-2445-F1A3-21AE-0A535344DD5D}"/>
          </ac:spMkLst>
        </pc:spChg>
        <pc:picChg chg="del">
          <ac:chgData name="Richard Chalk" userId="287f8aa4f4de1d19" providerId="LiveId" clId="{8C1E8FCE-D524-4C59-8045-4458AF0D99AF}" dt="2024-01-03T11:49:15.116" v="1475" actId="478"/>
          <ac:picMkLst>
            <pc:docMk/>
            <pc:sldMk cId="1320744739" sldId="653"/>
            <ac:picMk id="8" creationId="{0EE49030-966F-9ED0-C489-8E6820E4F139}"/>
          </ac:picMkLst>
        </pc:picChg>
        <pc:picChg chg="add mod">
          <ac:chgData name="Richard Chalk" userId="287f8aa4f4de1d19" providerId="LiveId" clId="{8C1E8FCE-D524-4C59-8045-4458AF0D99AF}" dt="2024-01-04T05:55:36.823" v="5301"/>
          <ac:picMkLst>
            <pc:docMk/>
            <pc:sldMk cId="1320744739" sldId="653"/>
            <ac:picMk id="8" creationId="{2329BB88-F5D5-CA5E-7541-1439DD7B3ED3}"/>
          </ac:picMkLst>
        </pc:picChg>
        <pc:picChg chg="add del mod">
          <ac:chgData name="Richard Chalk" userId="287f8aa4f4de1d19" providerId="LiveId" clId="{8C1E8FCE-D524-4C59-8045-4458AF0D99AF}" dt="2024-01-04T05:55:36.399" v="5300" actId="478"/>
          <ac:picMkLst>
            <pc:docMk/>
            <pc:sldMk cId="1320744739" sldId="653"/>
            <ac:picMk id="10" creationId="{1262F284-4485-934C-A49F-67A78F6387B2}"/>
          </ac:picMkLst>
        </pc:picChg>
        <pc:picChg chg="add del mod">
          <ac:chgData name="Richard Chalk" userId="287f8aa4f4de1d19" providerId="LiveId" clId="{8C1E8FCE-D524-4C59-8045-4458AF0D99AF}" dt="2024-01-04T05:55:36.399" v="5300" actId="478"/>
          <ac:picMkLst>
            <pc:docMk/>
            <pc:sldMk cId="1320744739" sldId="653"/>
            <ac:picMk id="11" creationId="{9C42AA88-EE4D-A16C-AD0D-71547E9F8319}"/>
          </ac:picMkLst>
        </pc:picChg>
        <pc:picChg chg="add del mod">
          <ac:chgData name="Richard Chalk" userId="287f8aa4f4de1d19" providerId="LiveId" clId="{8C1E8FCE-D524-4C59-8045-4458AF0D99AF}" dt="2024-01-04T05:55:36.399" v="5300" actId="478"/>
          <ac:picMkLst>
            <pc:docMk/>
            <pc:sldMk cId="1320744739" sldId="653"/>
            <ac:picMk id="12" creationId="{144F0147-E15E-0931-3A47-4D286AA2F8F6}"/>
          </ac:picMkLst>
        </pc:picChg>
        <pc:picChg chg="del">
          <ac:chgData name="Richard Chalk" userId="287f8aa4f4de1d19" providerId="LiveId" clId="{8C1E8FCE-D524-4C59-8045-4458AF0D99AF}" dt="2024-01-03T11:49:52.849" v="1481" actId="478"/>
          <ac:picMkLst>
            <pc:docMk/>
            <pc:sldMk cId="1320744739" sldId="653"/>
            <ac:picMk id="13" creationId="{4BC415F7-F89A-8D05-C8ED-C5BD4B8F0820}"/>
          </ac:picMkLst>
        </pc:picChg>
        <pc:picChg chg="add mod">
          <ac:chgData name="Richard Chalk" userId="287f8aa4f4de1d19" providerId="LiveId" clId="{8C1E8FCE-D524-4C59-8045-4458AF0D99AF}" dt="2024-01-03T11:50:15.131" v="1556" actId="1037"/>
          <ac:picMkLst>
            <pc:docMk/>
            <pc:sldMk cId="1320744739" sldId="653"/>
            <ac:picMk id="14" creationId="{7B134CE1-D6FD-F695-B0A5-CF09C44F6FD9}"/>
          </ac:picMkLst>
        </pc:picChg>
      </pc:sldChg>
      <pc:sldChg chg="addSp delSp modSp add mod">
        <pc:chgData name="Richard Chalk" userId="287f8aa4f4de1d19" providerId="LiveId" clId="{8C1E8FCE-D524-4C59-8045-4458AF0D99AF}" dt="2024-01-04T05:55:26.131" v="5294"/>
        <pc:sldMkLst>
          <pc:docMk/>
          <pc:sldMk cId="1182444352" sldId="654"/>
        </pc:sldMkLst>
        <pc:spChg chg="mod">
          <ac:chgData name="Richard Chalk" userId="287f8aa4f4de1d19" providerId="LiveId" clId="{8C1E8FCE-D524-4C59-8045-4458AF0D99AF}" dt="2024-01-03T11:45:05.881" v="1265" actId="6549"/>
          <ac:spMkLst>
            <pc:docMk/>
            <pc:sldMk cId="1182444352" sldId="654"/>
            <ac:spMk id="2" creationId="{2CED0939-2445-F1A3-21AE-0A535344DD5D}"/>
          </ac:spMkLst>
        </pc:spChg>
        <pc:picChg chg="add mod">
          <ac:chgData name="Richard Chalk" userId="287f8aa4f4de1d19" providerId="LiveId" clId="{8C1E8FCE-D524-4C59-8045-4458AF0D99AF}" dt="2024-01-04T05:55:26.131" v="5294"/>
          <ac:picMkLst>
            <pc:docMk/>
            <pc:sldMk cId="1182444352" sldId="654"/>
            <ac:picMk id="8" creationId="{2F96154A-7481-4DF7-1FEF-F920B2B3449A}"/>
          </ac:picMkLst>
        </pc:picChg>
        <pc:picChg chg="del">
          <ac:chgData name="Richard Chalk" userId="287f8aa4f4de1d19" providerId="LiveId" clId="{8C1E8FCE-D524-4C59-8045-4458AF0D99AF}" dt="2024-01-03T11:45:22.326" v="1290" actId="478"/>
          <ac:picMkLst>
            <pc:docMk/>
            <pc:sldMk cId="1182444352" sldId="654"/>
            <ac:picMk id="8" creationId="{C757F5E6-3F2C-FFF1-4A32-5C3EF763E044}"/>
          </ac:picMkLst>
        </pc:picChg>
        <pc:picChg chg="add del mod">
          <ac:chgData name="Richard Chalk" userId="287f8aa4f4de1d19" providerId="LiveId" clId="{8C1E8FCE-D524-4C59-8045-4458AF0D99AF}" dt="2024-01-04T05:55:25.569" v="5293" actId="478"/>
          <ac:picMkLst>
            <pc:docMk/>
            <pc:sldMk cId="1182444352" sldId="654"/>
            <ac:picMk id="9" creationId="{CA2D460D-2F82-5853-6E16-28E4CC182188}"/>
          </ac:picMkLst>
        </pc:picChg>
        <pc:picChg chg="del">
          <ac:chgData name="Richard Chalk" userId="287f8aa4f4de1d19" providerId="LiveId" clId="{8C1E8FCE-D524-4C59-8045-4458AF0D99AF}" dt="2024-01-03T11:45:33.294" v="1294" actId="478"/>
          <ac:picMkLst>
            <pc:docMk/>
            <pc:sldMk cId="1182444352" sldId="654"/>
            <ac:picMk id="10" creationId="{EA900C7F-0774-2127-F8BB-10B53E90A919}"/>
          </ac:picMkLst>
        </pc:picChg>
        <pc:picChg chg="mod">
          <ac:chgData name="Richard Chalk" userId="287f8aa4f4de1d19" providerId="LiveId" clId="{8C1E8FCE-D524-4C59-8045-4458AF0D99AF}" dt="2024-01-03T11:45:13.517" v="1289" actId="1036"/>
          <ac:picMkLst>
            <pc:docMk/>
            <pc:sldMk cId="1182444352" sldId="654"/>
            <ac:picMk id="11" creationId="{4E86A37E-6814-A9ED-DD15-D01D90598F28}"/>
          </ac:picMkLst>
        </pc:picChg>
        <pc:picChg chg="add del mod">
          <ac:chgData name="Richard Chalk" userId="287f8aa4f4de1d19" providerId="LiveId" clId="{8C1E8FCE-D524-4C59-8045-4458AF0D99AF}" dt="2024-01-04T05:55:25.569" v="5293" actId="478"/>
          <ac:picMkLst>
            <pc:docMk/>
            <pc:sldMk cId="1182444352" sldId="654"/>
            <ac:picMk id="12" creationId="{D9B2A58E-BF0D-135C-E7B5-6CA06CFAA9D5}"/>
          </ac:picMkLst>
        </pc:picChg>
        <pc:picChg chg="del mod">
          <ac:chgData name="Richard Chalk" userId="287f8aa4f4de1d19" providerId="LiveId" clId="{8C1E8FCE-D524-4C59-8045-4458AF0D99AF}" dt="2024-01-04T05:55:25.569" v="5293" actId="478"/>
          <ac:picMkLst>
            <pc:docMk/>
            <pc:sldMk cId="1182444352" sldId="654"/>
            <ac:picMk id="7170" creationId="{54933E61-5213-1512-EC27-F9A76E5FCEF0}"/>
          </ac:picMkLst>
        </pc:picChg>
      </pc:sldChg>
      <pc:sldChg chg="delSp modSp add mod">
        <pc:chgData name="Richard Chalk" userId="287f8aa4f4de1d19" providerId="LiveId" clId="{8C1E8FCE-D524-4C59-8045-4458AF0D99AF}" dt="2024-01-04T07:01:56.039" v="5334" actId="478"/>
        <pc:sldMkLst>
          <pc:docMk/>
          <pc:sldMk cId="1743457376" sldId="655"/>
        </pc:sldMkLst>
        <pc:spChg chg="mod">
          <ac:chgData name="Richard Chalk" userId="287f8aa4f4de1d19" providerId="LiveId" clId="{8C1E8FCE-D524-4C59-8045-4458AF0D99AF}" dt="2024-01-04T07:01:54.161" v="5333" actId="20577"/>
          <ac:spMkLst>
            <pc:docMk/>
            <pc:sldMk cId="1743457376" sldId="655"/>
            <ac:spMk id="118" creationId="{00000000-0000-0000-0000-000000000000}"/>
          </ac:spMkLst>
        </pc:spChg>
        <pc:picChg chg="del mod">
          <ac:chgData name="Richard Chalk" userId="287f8aa4f4de1d19" providerId="LiveId" clId="{8C1E8FCE-D524-4C59-8045-4458AF0D99AF}" dt="2024-01-04T07:01:56.039" v="5334" actId="478"/>
          <ac:picMkLst>
            <pc:docMk/>
            <pc:sldMk cId="1743457376" sldId="655"/>
            <ac:picMk id="2" creationId="{8C2F000D-6A11-88FE-9E88-863341B3C323}"/>
          </ac:picMkLst>
        </pc:picChg>
      </pc:sldChg>
      <pc:sldChg chg="addSp delSp modSp add mod">
        <pc:chgData name="Richard Chalk" userId="287f8aa4f4de1d19" providerId="LiveId" clId="{8C1E8FCE-D524-4C59-8045-4458AF0D99AF}" dt="2024-01-05T20:38:52.705" v="7457" actId="20577"/>
        <pc:sldMkLst>
          <pc:docMk/>
          <pc:sldMk cId="830665126" sldId="656"/>
        </pc:sldMkLst>
        <pc:spChg chg="mod">
          <ac:chgData name="Richard Chalk" userId="287f8aa4f4de1d19" providerId="LiveId" clId="{8C1E8FCE-D524-4C59-8045-4458AF0D99AF}" dt="2024-01-05T20:38:52.705" v="7457" actId="20577"/>
          <ac:spMkLst>
            <pc:docMk/>
            <pc:sldMk cId="830665126" sldId="656"/>
            <ac:spMk id="2" creationId="{2CED0939-2445-F1A3-21AE-0A535344DD5D}"/>
          </ac:spMkLst>
        </pc:spChg>
        <pc:spChg chg="mod">
          <ac:chgData name="Richard Chalk" userId="287f8aa4f4de1d19" providerId="LiveId" clId="{8C1E8FCE-D524-4C59-8045-4458AF0D99AF}" dt="2024-01-03T12:05:03.303" v="2163" actId="113"/>
          <ac:spMkLst>
            <pc:docMk/>
            <pc:sldMk cId="830665126" sldId="656"/>
            <ac:spMk id="3" creationId="{173D56EC-57A4-FE19-1901-5242223ADD72}"/>
          </ac:spMkLst>
        </pc:spChg>
        <pc:spChg chg="mod">
          <ac:chgData name="Richard Chalk" userId="287f8aa4f4de1d19" providerId="LiveId" clId="{8C1E8FCE-D524-4C59-8045-4458AF0D99AF}" dt="2024-01-03T11:50:33.252" v="1574" actId="20577"/>
          <ac:spMkLst>
            <pc:docMk/>
            <pc:sldMk cId="830665126" sldId="656"/>
            <ac:spMk id="7" creationId="{EBD62573-4B50-EAD6-8C7E-C3AE6A9F45B4}"/>
          </ac:spMkLst>
        </pc:spChg>
        <pc:picChg chg="del">
          <ac:chgData name="Richard Chalk" userId="287f8aa4f4de1d19" providerId="LiveId" clId="{8C1E8FCE-D524-4C59-8045-4458AF0D99AF}" dt="2024-01-03T11:48:58.036" v="1474" actId="478"/>
          <ac:picMkLst>
            <pc:docMk/>
            <pc:sldMk cId="830665126" sldId="656"/>
            <ac:picMk id="8" creationId="{0EE49030-966F-9ED0-C489-8E6820E4F139}"/>
          </ac:picMkLst>
        </pc:picChg>
        <pc:picChg chg="add mod">
          <ac:chgData name="Richard Chalk" userId="287f8aa4f4de1d19" providerId="LiveId" clId="{8C1E8FCE-D524-4C59-8045-4458AF0D99AF}" dt="2024-01-04T05:55:40.867" v="5303"/>
          <ac:picMkLst>
            <pc:docMk/>
            <pc:sldMk cId="830665126" sldId="656"/>
            <ac:picMk id="8" creationId="{7C4EB1EB-36A6-CCBD-86CD-E7B6798FCF42}"/>
          </ac:picMkLst>
        </pc:picChg>
        <pc:picChg chg="add del mod">
          <ac:chgData name="Richard Chalk" userId="287f8aa4f4de1d19" providerId="LiveId" clId="{8C1E8FCE-D524-4C59-8045-4458AF0D99AF}" dt="2024-01-04T05:55:40.529" v="5302" actId="478"/>
          <ac:picMkLst>
            <pc:docMk/>
            <pc:sldMk cId="830665126" sldId="656"/>
            <ac:picMk id="9" creationId="{0B18E967-5082-3295-559E-6A29CEBF44E4}"/>
          </ac:picMkLst>
        </pc:picChg>
        <pc:picChg chg="add del mod">
          <ac:chgData name="Richard Chalk" userId="287f8aa4f4de1d19" providerId="LiveId" clId="{8C1E8FCE-D524-4C59-8045-4458AF0D99AF}" dt="2024-01-04T05:55:40.529" v="5302" actId="478"/>
          <ac:picMkLst>
            <pc:docMk/>
            <pc:sldMk cId="830665126" sldId="656"/>
            <ac:picMk id="10" creationId="{BAB376DC-A2E3-0881-68DE-C1E0DD10812E}"/>
          </ac:picMkLst>
        </pc:picChg>
        <pc:picChg chg="add del mod">
          <ac:chgData name="Richard Chalk" userId="287f8aa4f4de1d19" providerId="LiveId" clId="{8C1E8FCE-D524-4C59-8045-4458AF0D99AF}" dt="2024-01-04T05:55:40.529" v="5302" actId="478"/>
          <ac:picMkLst>
            <pc:docMk/>
            <pc:sldMk cId="830665126" sldId="656"/>
            <ac:picMk id="11" creationId="{9000F20B-C417-DA66-75A0-FE845374269C}"/>
          </ac:picMkLst>
        </pc:picChg>
        <pc:picChg chg="add mod">
          <ac:chgData name="Richard Chalk" userId="287f8aa4f4de1d19" providerId="LiveId" clId="{8C1E8FCE-D524-4C59-8045-4458AF0D99AF}" dt="2024-01-03T11:51:52.139" v="1667" actId="1035"/>
          <ac:picMkLst>
            <pc:docMk/>
            <pc:sldMk cId="830665126" sldId="656"/>
            <ac:picMk id="12" creationId="{257C8EAE-1A93-1EF2-FFC7-6B33DF741860}"/>
          </ac:picMkLst>
        </pc:picChg>
        <pc:picChg chg="del">
          <ac:chgData name="Richard Chalk" userId="287f8aa4f4de1d19" providerId="LiveId" clId="{8C1E8FCE-D524-4C59-8045-4458AF0D99AF}" dt="2024-01-03T11:49:44.033" v="1480" actId="478"/>
          <ac:picMkLst>
            <pc:docMk/>
            <pc:sldMk cId="830665126" sldId="656"/>
            <ac:picMk id="13" creationId="{4BC415F7-F89A-8D05-C8ED-C5BD4B8F0820}"/>
          </ac:picMkLst>
        </pc:picChg>
        <pc:picChg chg="add mod">
          <ac:chgData name="Richard Chalk" userId="287f8aa4f4de1d19" providerId="LiveId" clId="{8C1E8FCE-D524-4C59-8045-4458AF0D99AF}" dt="2024-01-03T12:04:28.962" v="2160" actId="1036"/>
          <ac:picMkLst>
            <pc:docMk/>
            <pc:sldMk cId="830665126" sldId="656"/>
            <ac:picMk id="14" creationId="{55B91028-99DA-0C64-A6F0-12200405A2CD}"/>
          </ac:picMkLst>
        </pc:picChg>
        <pc:picChg chg="add mod">
          <ac:chgData name="Richard Chalk" userId="287f8aa4f4de1d19" providerId="LiveId" clId="{8C1E8FCE-D524-4C59-8045-4458AF0D99AF}" dt="2024-01-03T12:04:17.343" v="2131" actId="14100"/>
          <ac:picMkLst>
            <pc:docMk/>
            <pc:sldMk cId="830665126" sldId="656"/>
            <ac:picMk id="16" creationId="{2C1109D8-48F1-79DC-BB25-7439D0DA5240}"/>
          </ac:picMkLst>
        </pc:picChg>
        <pc:picChg chg="del">
          <ac:chgData name="Richard Chalk" userId="287f8aa4f4de1d19" providerId="LiveId" clId="{8C1E8FCE-D524-4C59-8045-4458AF0D99AF}" dt="2024-01-03T11:49:41.083" v="1478" actId="478"/>
          <ac:picMkLst>
            <pc:docMk/>
            <pc:sldMk cId="830665126" sldId="656"/>
            <ac:picMk id="2056" creationId="{5DABB268-0FFA-8466-9BE1-BFBA163BA635}"/>
          </ac:picMkLst>
        </pc:picChg>
        <pc:picChg chg="del">
          <ac:chgData name="Richard Chalk" userId="287f8aa4f4de1d19" providerId="LiveId" clId="{8C1E8FCE-D524-4C59-8045-4458AF0D99AF}" dt="2024-01-03T11:49:42.089" v="1479" actId="478"/>
          <ac:picMkLst>
            <pc:docMk/>
            <pc:sldMk cId="830665126" sldId="656"/>
            <ac:picMk id="2058" creationId="{6D18FB9E-D947-E27D-D7F2-A61FC6AA9B2A}"/>
          </ac:picMkLst>
        </pc:picChg>
      </pc:sldChg>
      <pc:sldChg chg="addSp delSp modSp add mod modNotesTx">
        <pc:chgData name="Richard Chalk" userId="287f8aa4f4de1d19" providerId="LiveId" clId="{8C1E8FCE-D524-4C59-8045-4458AF0D99AF}" dt="2024-01-05T09:57:20.778" v="7331" actId="6549"/>
        <pc:sldMkLst>
          <pc:docMk/>
          <pc:sldMk cId="692202700" sldId="657"/>
        </pc:sldMkLst>
        <pc:spChg chg="add mod">
          <ac:chgData name="Richard Chalk" userId="287f8aa4f4de1d19" providerId="LiveId" clId="{8C1E8FCE-D524-4C59-8045-4458AF0D99AF}" dt="2024-01-03T21:11:07.370" v="4780" actId="1035"/>
          <ac:spMkLst>
            <pc:docMk/>
            <pc:sldMk cId="692202700" sldId="657"/>
            <ac:spMk id="2" creationId="{0607B099-DE44-1A41-5B8C-2706C3DE7081}"/>
          </ac:spMkLst>
        </pc:spChg>
        <pc:spChg chg="del mod">
          <ac:chgData name="Richard Chalk" userId="287f8aa4f4de1d19" providerId="LiveId" clId="{8C1E8FCE-D524-4C59-8045-4458AF0D99AF}" dt="2024-01-03T12:07:56.593" v="2284" actId="478"/>
          <ac:spMkLst>
            <pc:docMk/>
            <pc:sldMk cId="692202700" sldId="657"/>
            <ac:spMk id="2" creationId="{2CED0939-2445-F1A3-21AE-0A535344DD5D}"/>
          </ac:spMkLst>
        </pc:spChg>
        <pc:spChg chg="mod">
          <ac:chgData name="Richard Chalk" userId="287f8aa4f4de1d19" providerId="LiveId" clId="{8C1E8FCE-D524-4C59-8045-4458AF0D99AF}" dt="2024-01-05T09:57:20.778" v="7331" actId="6549"/>
          <ac:spMkLst>
            <pc:docMk/>
            <pc:sldMk cId="692202700" sldId="657"/>
            <ac:spMk id="3" creationId="{173D56EC-57A4-FE19-1901-5242223ADD72}"/>
          </ac:spMkLst>
        </pc:spChg>
        <pc:spChg chg="mod">
          <ac:chgData name="Richard Chalk" userId="287f8aa4f4de1d19" providerId="LiveId" clId="{8C1E8FCE-D524-4C59-8045-4458AF0D99AF}" dt="2024-01-03T12:06:32.203" v="2179" actId="20577"/>
          <ac:spMkLst>
            <pc:docMk/>
            <pc:sldMk cId="692202700" sldId="657"/>
            <ac:spMk id="7" creationId="{EBD62573-4B50-EAD6-8C7E-C3AE6A9F45B4}"/>
          </ac:spMkLst>
        </pc:spChg>
        <pc:spChg chg="add mod">
          <ac:chgData name="Richard Chalk" userId="287f8aa4f4de1d19" providerId="LiveId" clId="{8C1E8FCE-D524-4C59-8045-4458AF0D99AF}" dt="2024-01-03T12:19:16.700" v="2589" actId="207"/>
          <ac:spMkLst>
            <pc:docMk/>
            <pc:sldMk cId="692202700" sldId="657"/>
            <ac:spMk id="8" creationId="{E28DE37E-A11B-86F9-1C09-200BB9C66EFB}"/>
          </ac:spMkLst>
        </pc:spChg>
        <pc:spChg chg="add mod">
          <ac:chgData name="Richard Chalk" userId="287f8aa4f4de1d19" providerId="LiveId" clId="{8C1E8FCE-D524-4C59-8045-4458AF0D99AF}" dt="2024-01-04T10:07:14.700" v="6319" actId="313"/>
          <ac:spMkLst>
            <pc:docMk/>
            <pc:sldMk cId="692202700" sldId="657"/>
            <ac:spMk id="9" creationId="{26B8CA73-9093-EAEC-9205-B26162C73359}"/>
          </ac:spMkLst>
        </pc:spChg>
        <pc:spChg chg="add mod">
          <ac:chgData name="Richard Chalk" userId="287f8aa4f4de1d19" providerId="LiveId" clId="{8C1E8FCE-D524-4C59-8045-4458AF0D99AF}" dt="2024-01-03T21:11:00.429" v="4746" actId="1037"/>
          <ac:spMkLst>
            <pc:docMk/>
            <pc:sldMk cId="692202700" sldId="657"/>
            <ac:spMk id="12" creationId="{7D46E096-AD0B-7717-A990-C2BEA028AE13}"/>
          </ac:spMkLst>
        </pc:spChg>
        <pc:picChg chg="add mod">
          <ac:chgData name="Richard Chalk" userId="287f8aa4f4de1d19" providerId="LiveId" clId="{8C1E8FCE-D524-4C59-8045-4458AF0D99AF}" dt="2024-01-03T21:11:07.370" v="4780" actId="1035"/>
          <ac:picMkLst>
            <pc:docMk/>
            <pc:sldMk cId="692202700" sldId="657"/>
            <ac:picMk id="4" creationId="{F3F0690F-685C-73AD-42CB-ED0635369855}"/>
          </ac:picMkLst>
        </pc:picChg>
        <pc:picChg chg="del">
          <ac:chgData name="Richard Chalk" userId="287f8aa4f4de1d19" providerId="LiveId" clId="{8C1E8FCE-D524-4C59-8045-4458AF0D99AF}" dt="2024-01-04T05:55:43.675" v="5304" actId="478"/>
          <ac:picMkLst>
            <pc:docMk/>
            <pc:sldMk cId="692202700" sldId="657"/>
            <ac:picMk id="9" creationId="{0B18E967-5082-3295-559E-6A29CEBF44E4}"/>
          </ac:picMkLst>
        </pc:picChg>
        <pc:picChg chg="del">
          <ac:chgData name="Richard Chalk" userId="287f8aa4f4de1d19" providerId="LiveId" clId="{8C1E8FCE-D524-4C59-8045-4458AF0D99AF}" dt="2024-01-04T05:55:43.675" v="5304" actId="478"/>
          <ac:picMkLst>
            <pc:docMk/>
            <pc:sldMk cId="692202700" sldId="657"/>
            <ac:picMk id="10" creationId="{BAB376DC-A2E3-0881-68DE-C1E0DD10812E}"/>
          </ac:picMkLst>
        </pc:picChg>
        <pc:picChg chg="add mod">
          <ac:chgData name="Richard Chalk" userId="287f8aa4f4de1d19" providerId="LiveId" clId="{8C1E8FCE-D524-4C59-8045-4458AF0D99AF}" dt="2024-01-04T10:06:39.865" v="6265" actId="1076"/>
          <ac:picMkLst>
            <pc:docMk/>
            <pc:sldMk cId="692202700" sldId="657"/>
            <ac:picMk id="10" creationId="{E0CC933A-FA80-12EA-145A-F83807D25645}"/>
          </ac:picMkLst>
        </pc:picChg>
        <pc:picChg chg="del">
          <ac:chgData name="Richard Chalk" userId="287f8aa4f4de1d19" providerId="LiveId" clId="{8C1E8FCE-D524-4C59-8045-4458AF0D99AF}" dt="2024-01-04T05:55:43.675" v="5304" actId="478"/>
          <ac:picMkLst>
            <pc:docMk/>
            <pc:sldMk cId="692202700" sldId="657"/>
            <ac:picMk id="11" creationId="{9000F20B-C417-DA66-75A0-FE845374269C}"/>
          </ac:picMkLst>
        </pc:picChg>
        <pc:picChg chg="del mod">
          <ac:chgData name="Richard Chalk" userId="287f8aa4f4de1d19" providerId="LiveId" clId="{8C1E8FCE-D524-4C59-8045-4458AF0D99AF}" dt="2024-01-03T12:17:51.620" v="2475" actId="478"/>
          <ac:picMkLst>
            <pc:docMk/>
            <pc:sldMk cId="692202700" sldId="657"/>
            <ac:picMk id="12" creationId="{257C8EAE-1A93-1EF2-FFC7-6B33DF741860}"/>
          </ac:picMkLst>
        </pc:picChg>
        <pc:picChg chg="add mod">
          <ac:chgData name="Richard Chalk" userId="287f8aa4f4de1d19" providerId="LiveId" clId="{8C1E8FCE-D524-4C59-8045-4458AF0D99AF}" dt="2024-01-03T12:17:43.401" v="2474" actId="1035"/>
          <ac:picMkLst>
            <pc:docMk/>
            <pc:sldMk cId="692202700" sldId="657"/>
            <ac:picMk id="13" creationId="{48069F06-EF98-2725-3628-2129F2FDEFF9}"/>
          </ac:picMkLst>
        </pc:picChg>
        <pc:picChg chg="del">
          <ac:chgData name="Richard Chalk" userId="287f8aa4f4de1d19" providerId="LiveId" clId="{8C1E8FCE-D524-4C59-8045-4458AF0D99AF}" dt="2024-01-03T12:07:04.774" v="2208" actId="478"/>
          <ac:picMkLst>
            <pc:docMk/>
            <pc:sldMk cId="692202700" sldId="657"/>
            <ac:picMk id="14" creationId="{55B91028-99DA-0C64-A6F0-12200405A2CD}"/>
          </ac:picMkLst>
        </pc:picChg>
        <pc:picChg chg="add mod">
          <ac:chgData name="Richard Chalk" userId="287f8aa4f4de1d19" providerId="LiveId" clId="{8C1E8FCE-D524-4C59-8045-4458AF0D99AF}" dt="2024-01-04T05:55:43.994" v="5305"/>
          <ac:picMkLst>
            <pc:docMk/>
            <pc:sldMk cId="692202700" sldId="657"/>
            <ac:picMk id="14" creationId="{FA09CB72-62CE-6A39-7703-0960788377E3}"/>
          </ac:picMkLst>
        </pc:picChg>
        <pc:picChg chg="add mod">
          <ac:chgData name="Richard Chalk" userId="287f8aa4f4de1d19" providerId="LiveId" clId="{8C1E8FCE-D524-4C59-8045-4458AF0D99AF}" dt="2024-01-03T12:18:43.873" v="2569" actId="1037"/>
          <ac:picMkLst>
            <pc:docMk/>
            <pc:sldMk cId="692202700" sldId="657"/>
            <ac:picMk id="15" creationId="{EA33FD58-94FF-D459-0ACA-D6819FFFD87F}"/>
          </ac:picMkLst>
        </pc:picChg>
        <pc:picChg chg="del">
          <ac:chgData name="Richard Chalk" userId="287f8aa4f4de1d19" providerId="LiveId" clId="{8C1E8FCE-D524-4C59-8045-4458AF0D99AF}" dt="2024-01-03T12:07:02.899" v="2207" actId="478"/>
          <ac:picMkLst>
            <pc:docMk/>
            <pc:sldMk cId="692202700" sldId="657"/>
            <ac:picMk id="16" creationId="{2C1109D8-48F1-79DC-BB25-7439D0DA5240}"/>
          </ac:picMkLst>
        </pc:picChg>
        <pc:picChg chg="add mod ord">
          <ac:chgData name="Richard Chalk" userId="287f8aa4f4de1d19" providerId="LiveId" clId="{8C1E8FCE-D524-4C59-8045-4458AF0D99AF}" dt="2024-01-03T12:19:21.765" v="2591" actId="1035"/>
          <ac:picMkLst>
            <pc:docMk/>
            <pc:sldMk cId="692202700" sldId="657"/>
            <ac:picMk id="17" creationId="{0EE27493-BD27-AFC0-FFC8-43D9A41E5839}"/>
          </ac:picMkLst>
        </pc:picChg>
        <pc:cxnChg chg="del mod">
          <ac:chgData name="Richard Chalk" userId="287f8aa4f4de1d19" providerId="LiveId" clId="{8C1E8FCE-D524-4C59-8045-4458AF0D99AF}" dt="2024-01-03T12:07:59.248" v="2285" actId="478"/>
          <ac:cxnSpMkLst>
            <pc:docMk/>
            <pc:sldMk cId="692202700" sldId="657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8C1E8FCE-D524-4C59-8045-4458AF0D99AF}" dt="2024-01-05T09:58:18.692" v="7332" actId="14100"/>
        <pc:sldMkLst>
          <pc:docMk/>
          <pc:sldMk cId="2190883256" sldId="658"/>
        </pc:sldMkLst>
        <pc:spChg chg="mod">
          <ac:chgData name="Richard Chalk" userId="287f8aa4f4de1d19" providerId="LiveId" clId="{8C1E8FCE-D524-4C59-8045-4458AF0D99AF}" dt="2024-01-03T21:11:33.704" v="4781" actId="20577"/>
          <ac:spMkLst>
            <pc:docMk/>
            <pc:sldMk cId="2190883256" sldId="658"/>
            <ac:spMk id="2" creationId="{2CED0939-2445-F1A3-21AE-0A535344DD5D}"/>
          </ac:spMkLst>
        </pc:spChg>
        <pc:spChg chg="mod">
          <ac:chgData name="Richard Chalk" userId="287f8aa4f4de1d19" providerId="LiveId" clId="{8C1E8FCE-D524-4C59-8045-4458AF0D99AF}" dt="2024-01-03T12:22:51.015" v="2616" actId="207"/>
          <ac:spMkLst>
            <pc:docMk/>
            <pc:sldMk cId="2190883256" sldId="658"/>
            <ac:spMk id="3" creationId="{173D56EC-57A4-FE19-1901-5242223ADD72}"/>
          </ac:spMkLst>
        </pc:spChg>
        <pc:spChg chg="mod">
          <ac:chgData name="Richard Chalk" userId="287f8aa4f4de1d19" providerId="LiveId" clId="{8C1E8FCE-D524-4C59-8045-4458AF0D99AF}" dt="2024-01-03T12:24:46.824" v="2821" actId="1076"/>
          <ac:spMkLst>
            <pc:docMk/>
            <pc:sldMk cId="2190883256" sldId="658"/>
            <ac:spMk id="7" creationId="{EBD62573-4B50-EAD6-8C7E-C3AE6A9F45B4}"/>
          </ac:spMkLst>
        </pc:spChg>
        <pc:spChg chg="mod">
          <ac:chgData name="Richard Chalk" userId="287f8aa4f4de1d19" providerId="LiveId" clId="{8C1E8FCE-D524-4C59-8045-4458AF0D99AF}" dt="2024-01-03T12:24:19.204" v="2816" actId="1076"/>
          <ac:spMkLst>
            <pc:docMk/>
            <pc:sldMk cId="2190883256" sldId="658"/>
            <ac:spMk id="9" creationId="{ECE78ABA-D1EE-22AB-6B6D-5B82A96C7067}"/>
          </ac:spMkLst>
        </pc:spChg>
        <pc:spChg chg="add mod">
          <ac:chgData name="Richard Chalk" userId="287f8aa4f4de1d19" providerId="LiveId" clId="{8C1E8FCE-D524-4C59-8045-4458AF0D99AF}" dt="2024-01-04T05:54:17.866" v="5283" actId="207"/>
          <ac:spMkLst>
            <pc:docMk/>
            <pc:sldMk cId="2190883256" sldId="658"/>
            <ac:spMk id="16" creationId="{AE146674-DC20-BA6E-B3F6-2FA6B29CD92B}"/>
          </ac:spMkLst>
        </pc:spChg>
        <pc:spChg chg="add mod">
          <ac:chgData name="Richard Chalk" userId="287f8aa4f4de1d19" providerId="LiveId" clId="{8C1E8FCE-D524-4C59-8045-4458AF0D99AF}" dt="2024-01-05T09:58:18.692" v="7332" actId="14100"/>
          <ac:spMkLst>
            <pc:docMk/>
            <pc:sldMk cId="2190883256" sldId="658"/>
            <ac:spMk id="17" creationId="{D2E288FC-F952-B68B-3CB9-FF742F4CCD3F}"/>
          </ac:spMkLst>
        </pc:spChg>
        <pc:picChg chg="add mod">
          <ac:chgData name="Richard Chalk" userId="287f8aa4f4de1d19" providerId="LiveId" clId="{8C1E8FCE-D524-4C59-8045-4458AF0D99AF}" dt="2024-01-03T12:22:13.354" v="2606" actId="1076"/>
          <ac:picMkLst>
            <pc:docMk/>
            <pc:sldMk cId="2190883256" sldId="658"/>
            <ac:picMk id="8" creationId="{5BCE2E85-82A9-ABDA-0427-8B6D2639CE14}"/>
          </ac:picMkLst>
        </pc:picChg>
        <pc:picChg chg="del">
          <ac:chgData name="Richard Chalk" userId="287f8aa4f4de1d19" providerId="LiveId" clId="{8C1E8FCE-D524-4C59-8045-4458AF0D99AF}" dt="2024-01-04T05:55:49.298" v="5306" actId="478"/>
          <ac:picMkLst>
            <pc:docMk/>
            <pc:sldMk cId="2190883256" sldId="658"/>
            <ac:picMk id="10" creationId="{1262F284-4485-934C-A49F-67A78F6387B2}"/>
          </ac:picMkLst>
        </pc:picChg>
        <pc:picChg chg="del">
          <ac:chgData name="Richard Chalk" userId="287f8aa4f4de1d19" providerId="LiveId" clId="{8C1E8FCE-D524-4C59-8045-4458AF0D99AF}" dt="2024-01-04T05:55:49.298" v="5306" actId="478"/>
          <ac:picMkLst>
            <pc:docMk/>
            <pc:sldMk cId="2190883256" sldId="658"/>
            <ac:picMk id="11" creationId="{9C42AA88-EE4D-A16C-AD0D-71547E9F8319}"/>
          </ac:picMkLst>
        </pc:picChg>
        <pc:picChg chg="del">
          <ac:chgData name="Richard Chalk" userId="287f8aa4f4de1d19" providerId="LiveId" clId="{8C1E8FCE-D524-4C59-8045-4458AF0D99AF}" dt="2024-01-04T05:55:49.298" v="5306" actId="478"/>
          <ac:picMkLst>
            <pc:docMk/>
            <pc:sldMk cId="2190883256" sldId="658"/>
            <ac:picMk id="12" creationId="{144F0147-E15E-0931-3A47-4D286AA2F8F6}"/>
          </ac:picMkLst>
        </pc:picChg>
        <pc:picChg chg="add mod">
          <ac:chgData name="Richard Chalk" userId="287f8aa4f4de1d19" providerId="LiveId" clId="{8C1E8FCE-D524-4C59-8045-4458AF0D99AF}" dt="2024-01-03T12:22:21.868" v="2608"/>
          <ac:picMkLst>
            <pc:docMk/>
            <pc:sldMk cId="2190883256" sldId="658"/>
            <ac:picMk id="13" creationId="{113FF56C-C155-14DC-E7F7-A6834ACD9884}"/>
          </ac:picMkLst>
        </pc:picChg>
        <pc:picChg chg="del">
          <ac:chgData name="Richard Chalk" userId="287f8aa4f4de1d19" providerId="LiveId" clId="{8C1E8FCE-D524-4C59-8045-4458AF0D99AF}" dt="2024-01-03T12:22:15.755" v="2607" actId="478"/>
          <ac:picMkLst>
            <pc:docMk/>
            <pc:sldMk cId="2190883256" sldId="658"/>
            <ac:picMk id="14" creationId="{7B134CE1-D6FD-F695-B0A5-CF09C44F6FD9}"/>
          </ac:picMkLst>
        </pc:picChg>
        <pc:picChg chg="add mod">
          <ac:chgData name="Richard Chalk" userId="287f8aa4f4de1d19" providerId="LiveId" clId="{8C1E8FCE-D524-4C59-8045-4458AF0D99AF}" dt="2024-01-04T05:55:49.637" v="5307"/>
          <ac:picMkLst>
            <pc:docMk/>
            <pc:sldMk cId="2190883256" sldId="658"/>
            <ac:picMk id="14" creationId="{9EE6D2DB-98F8-344E-19DF-E7715CB8C3F5}"/>
          </ac:picMkLst>
        </pc:picChg>
        <pc:picChg chg="add del mod">
          <ac:chgData name="Richard Chalk" userId="287f8aa4f4de1d19" providerId="LiveId" clId="{8C1E8FCE-D524-4C59-8045-4458AF0D99AF}" dt="2024-01-03T12:22:27.692" v="2610"/>
          <ac:picMkLst>
            <pc:docMk/>
            <pc:sldMk cId="2190883256" sldId="658"/>
            <ac:picMk id="15" creationId="{234DCDE9-9E08-C9E0-5EFF-31E125A7C72F}"/>
          </ac:picMkLst>
        </pc:picChg>
        <pc:picChg chg="add mod">
          <ac:chgData name="Richard Chalk" userId="287f8aa4f4de1d19" providerId="LiveId" clId="{8C1E8FCE-D524-4C59-8045-4458AF0D99AF}" dt="2024-01-03T12:44:39.850" v="3877" actId="1035"/>
          <ac:picMkLst>
            <pc:docMk/>
            <pc:sldMk cId="2190883256" sldId="658"/>
            <ac:picMk id="18" creationId="{62ACC9D7-5847-A667-79CC-DD7A67C2505A}"/>
          </ac:picMkLst>
        </pc:picChg>
        <pc:picChg chg="add mod">
          <ac:chgData name="Richard Chalk" userId="287f8aa4f4de1d19" providerId="LiveId" clId="{8C1E8FCE-D524-4C59-8045-4458AF0D99AF}" dt="2024-01-03T12:47:07.785" v="3937" actId="1036"/>
          <ac:picMkLst>
            <pc:docMk/>
            <pc:sldMk cId="2190883256" sldId="658"/>
            <ac:picMk id="19" creationId="{2E53509F-DCE0-3A88-C657-373EFF611136}"/>
          </ac:picMkLst>
        </pc:picChg>
        <pc:picChg chg="del">
          <ac:chgData name="Richard Chalk" userId="287f8aa4f4de1d19" providerId="LiveId" clId="{8C1E8FCE-D524-4C59-8045-4458AF0D99AF}" dt="2024-01-03T12:24:14.740" v="2815" actId="478"/>
          <ac:picMkLst>
            <pc:docMk/>
            <pc:sldMk cId="2190883256" sldId="658"/>
            <ac:picMk id="1026" creationId="{1BF84433-42DD-6DAB-8417-7E15424132F4}"/>
          </ac:picMkLst>
        </pc:picChg>
      </pc:sldChg>
      <pc:sldChg chg="addSp delSp modSp add mod">
        <pc:chgData name="Richard Chalk" userId="287f8aa4f4de1d19" providerId="LiveId" clId="{8C1E8FCE-D524-4C59-8045-4458AF0D99AF}" dt="2024-01-04T05:55:52.639" v="5309"/>
        <pc:sldMkLst>
          <pc:docMk/>
          <pc:sldMk cId="3924229407" sldId="659"/>
        </pc:sldMkLst>
        <pc:spChg chg="mod">
          <ac:chgData name="Richard Chalk" userId="287f8aa4f4de1d19" providerId="LiveId" clId="{8C1E8FCE-D524-4C59-8045-4458AF0D99AF}" dt="2024-01-03T12:47:55.779" v="3991" actId="6549"/>
          <ac:spMkLst>
            <pc:docMk/>
            <pc:sldMk cId="3924229407" sldId="659"/>
            <ac:spMk id="2" creationId="{2CED0939-2445-F1A3-21AE-0A535344DD5D}"/>
          </ac:spMkLst>
        </pc:spChg>
        <pc:spChg chg="mod">
          <ac:chgData name="Richard Chalk" userId="287f8aa4f4de1d19" providerId="LiveId" clId="{8C1E8FCE-D524-4C59-8045-4458AF0D99AF}" dt="2024-01-03T12:42:11.221" v="3759" actId="20577"/>
          <ac:spMkLst>
            <pc:docMk/>
            <pc:sldMk cId="3924229407" sldId="659"/>
            <ac:spMk id="3" creationId="{173D56EC-57A4-FE19-1901-5242223ADD72}"/>
          </ac:spMkLst>
        </pc:spChg>
        <pc:spChg chg="mod">
          <ac:chgData name="Richard Chalk" userId="287f8aa4f4de1d19" providerId="LiveId" clId="{8C1E8FCE-D524-4C59-8045-4458AF0D99AF}" dt="2024-01-03T12:33:30.287" v="3197" actId="20577"/>
          <ac:spMkLst>
            <pc:docMk/>
            <pc:sldMk cId="3924229407" sldId="659"/>
            <ac:spMk id="7" creationId="{EBD62573-4B50-EAD6-8C7E-C3AE6A9F45B4}"/>
          </ac:spMkLst>
        </pc:spChg>
        <pc:spChg chg="add del">
          <ac:chgData name="Richard Chalk" userId="287f8aa4f4de1d19" providerId="LiveId" clId="{8C1E8FCE-D524-4C59-8045-4458AF0D99AF}" dt="2024-01-03T12:33:19.633" v="3171" actId="22"/>
          <ac:spMkLst>
            <pc:docMk/>
            <pc:sldMk cId="3924229407" sldId="659"/>
            <ac:spMk id="13" creationId="{382CD426-F174-61C9-3049-CC1FB4E05848}"/>
          </ac:spMkLst>
        </pc:spChg>
        <pc:picChg chg="add mod">
          <ac:chgData name="Richard Chalk" userId="287f8aa4f4de1d19" providerId="LiveId" clId="{8C1E8FCE-D524-4C59-8045-4458AF0D99AF}" dt="2024-01-04T05:55:52.639" v="5309"/>
          <ac:picMkLst>
            <pc:docMk/>
            <pc:sldMk cId="3924229407" sldId="659"/>
            <ac:picMk id="8" creationId="{12FB2178-5B25-4E55-AA21-DC0E48B53A3C}"/>
          </ac:picMkLst>
        </pc:picChg>
        <pc:picChg chg="del">
          <ac:chgData name="Richard Chalk" userId="287f8aa4f4de1d19" providerId="LiveId" clId="{8C1E8FCE-D524-4C59-8045-4458AF0D99AF}" dt="2024-01-04T05:55:52.300" v="5308" actId="478"/>
          <ac:picMkLst>
            <pc:docMk/>
            <pc:sldMk cId="3924229407" sldId="659"/>
            <ac:picMk id="9" creationId="{0B18E967-5082-3295-559E-6A29CEBF44E4}"/>
          </ac:picMkLst>
        </pc:picChg>
        <pc:picChg chg="del">
          <ac:chgData name="Richard Chalk" userId="287f8aa4f4de1d19" providerId="LiveId" clId="{8C1E8FCE-D524-4C59-8045-4458AF0D99AF}" dt="2024-01-04T05:55:52.300" v="5308" actId="478"/>
          <ac:picMkLst>
            <pc:docMk/>
            <pc:sldMk cId="3924229407" sldId="659"/>
            <ac:picMk id="10" creationId="{BAB376DC-A2E3-0881-68DE-C1E0DD10812E}"/>
          </ac:picMkLst>
        </pc:picChg>
        <pc:picChg chg="del">
          <ac:chgData name="Richard Chalk" userId="287f8aa4f4de1d19" providerId="LiveId" clId="{8C1E8FCE-D524-4C59-8045-4458AF0D99AF}" dt="2024-01-04T05:55:52.300" v="5308" actId="478"/>
          <ac:picMkLst>
            <pc:docMk/>
            <pc:sldMk cId="3924229407" sldId="659"/>
            <ac:picMk id="11" creationId="{9000F20B-C417-DA66-75A0-FE845374269C}"/>
          </ac:picMkLst>
        </pc:picChg>
        <pc:picChg chg="del">
          <ac:chgData name="Richard Chalk" userId="287f8aa4f4de1d19" providerId="LiveId" clId="{8C1E8FCE-D524-4C59-8045-4458AF0D99AF}" dt="2024-01-03T12:33:35.822" v="3199" actId="478"/>
          <ac:picMkLst>
            <pc:docMk/>
            <pc:sldMk cId="3924229407" sldId="659"/>
            <ac:picMk id="14" creationId="{55B91028-99DA-0C64-A6F0-12200405A2CD}"/>
          </ac:picMkLst>
        </pc:picChg>
        <pc:picChg chg="add mod">
          <ac:chgData name="Richard Chalk" userId="287f8aa4f4de1d19" providerId="LiveId" clId="{8C1E8FCE-D524-4C59-8045-4458AF0D99AF}" dt="2024-01-03T12:33:24.990" v="3173"/>
          <ac:picMkLst>
            <pc:docMk/>
            <pc:sldMk cId="3924229407" sldId="659"/>
            <ac:picMk id="15" creationId="{C67EED69-60DC-5796-1109-832535EDBAAD}"/>
          </ac:picMkLst>
        </pc:picChg>
        <pc:picChg chg="del">
          <ac:chgData name="Richard Chalk" userId="287f8aa4f4de1d19" providerId="LiveId" clId="{8C1E8FCE-D524-4C59-8045-4458AF0D99AF}" dt="2024-01-03T12:33:34.211" v="3198" actId="478"/>
          <ac:picMkLst>
            <pc:docMk/>
            <pc:sldMk cId="3924229407" sldId="659"/>
            <ac:picMk id="16" creationId="{2C1109D8-48F1-79DC-BB25-7439D0DA5240}"/>
          </ac:picMkLst>
        </pc:picChg>
        <pc:picChg chg="add mod">
          <ac:chgData name="Richard Chalk" userId="287f8aa4f4de1d19" providerId="LiveId" clId="{8C1E8FCE-D524-4C59-8045-4458AF0D99AF}" dt="2024-01-03T12:42:18.631" v="3761" actId="1076"/>
          <ac:picMkLst>
            <pc:docMk/>
            <pc:sldMk cId="3924229407" sldId="659"/>
            <ac:picMk id="17" creationId="{DB551857-266C-BC7E-981A-9F32AFE2A344}"/>
          </ac:picMkLst>
        </pc:picChg>
      </pc:sldChg>
      <pc:sldChg chg="delSp modSp add del mod">
        <pc:chgData name="Richard Chalk" userId="287f8aa4f4de1d19" providerId="LiveId" clId="{8C1E8FCE-D524-4C59-8045-4458AF0D99AF}" dt="2024-01-03T21:17:07.983" v="4981" actId="47"/>
        <pc:sldMkLst>
          <pc:docMk/>
          <pc:sldMk cId="2740063007" sldId="660"/>
        </pc:sldMkLst>
        <pc:spChg chg="mod">
          <ac:chgData name="Richard Chalk" userId="287f8aa4f4de1d19" providerId="LiveId" clId="{8C1E8FCE-D524-4C59-8045-4458AF0D99AF}" dt="2024-01-03T21:12:19.449" v="4802" actId="6549"/>
          <ac:spMkLst>
            <pc:docMk/>
            <pc:sldMk cId="2740063007" sldId="660"/>
            <ac:spMk id="118" creationId="{00000000-0000-0000-0000-000000000000}"/>
          </ac:spMkLst>
        </pc:spChg>
        <pc:picChg chg="del">
          <ac:chgData name="Richard Chalk" userId="287f8aa4f4de1d19" providerId="LiveId" clId="{8C1E8FCE-D524-4C59-8045-4458AF0D99AF}" dt="2024-01-03T12:42:48.756" v="3769" actId="478"/>
          <ac:picMkLst>
            <pc:docMk/>
            <pc:sldMk cId="2740063007" sldId="660"/>
            <ac:picMk id="2" creationId="{8C2F000D-6A11-88FE-9E88-863341B3C323}"/>
          </ac:picMkLst>
        </pc:picChg>
      </pc:sldChg>
      <pc:sldChg chg="modSp add mod">
        <pc:chgData name="Richard Chalk" userId="287f8aa4f4de1d19" providerId="LiveId" clId="{8C1E8FCE-D524-4C59-8045-4458AF0D99AF}" dt="2024-01-03T12:43:07.083" v="3787" actId="20577"/>
        <pc:sldMkLst>
          <pc:docMk/>
          <pc:sldMk cId="193902529" sldId="661"/>
        </pc:sldMkLst>
        <pc:spChg chg="mod">
          <ac:chgData name="Richard Chalk" userId="287f8aa4f4de1d19" providerId="LiveId" clId="{8C1E8FCE-D524-4C59-8045-4458AF0D99AF}" dt="2024-01-03T12:43:07.083" v="3787" actId="20577"/>
          <ac:spMkLst>
            <pc:docMk/>
            <pc:sldMk cId="193902529" sldId="661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8C1E8FCE-D524-4C59-8045-4458AF0D99AF}" dt="2024-01-03T12:43:18.243" v="3801" actId="207"/>
        <pc:sldMkLst>
          <pc:docMk/>
          <pc:sldMk cId="2169843462" sldId="662"/>
        </pc:sldMkLst>
        <pc:spChg chg="mod">
          <ac:chgData name="Richard Chalk" userId="287f8aa4f4de1d19" providerId="LiveId" clId="{8C1E8FCE-D524-4C59-8045-4458AF0D99AF}" dt="2024-01-03T12:43:18.243" v="3801" actId="207"/>
          <ac:spMkLst>
            <pc:docMk/>
            <pc:sldMk cId="2169843462" sldId="662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8C1E8FCE-D524-4C59-8045-4458AF0D99AF}" dt="2024-01-03T12:43:27.093" v="3815" actId="207"/>
        <pc:sldMkLst>
          <pc:docMk/>
          <pc:sldMk cId="752265028" sldId="663"/>
        </pc:sldMkLst>
        <pc:spChg chg="mod">
          <ac:chgData name="Richard Chalk" userId="287f8aa4f4de1d19" providerId="LiveId" clId="{8C1E8FCE-D524-4C59-8045-4458AF0D99AF}" dt="2024-01-03T12:43:27.093" v="3815" actId="207"/>
          <ac:spMkLst>
            <pc:docMk/>
            <pc:sldMk cId="752265028" sldId="663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8C1E8FCE-D524-4C59-8045-4458AF0D99AF}" dt="2024-01-05T10:01:39.082" v="7341"/>
        <pc:sldMkLst>
          <pc:docMk/>
          <pc:sldMk cId="1388904733" sldId="664"/>
        </pc:sldMkLst>
        <pc:spChg chg="mod">
          <ac:chgData name="Richard Chalk" userId="287f8aa4f4de1d19" providerId="LiveId" clId="{8C1E8FCE-D524-4C59-8045-4458AF0D99AF}" dt="2024-01-03T20:36:07.361" v="4458" actId="14100"/>
          <ac:spMkLst>
            <pc:docMk/>
            <pc:sldMk cId="1388904733" sldId="664"/>
            <ac:spMk id="2" creationId="{2CED0939-2445-F1A3-21AE-0A535344DD5D}"/>
          </ac:spMkLst>
        </pc:spChg>
        <pc:spChg chg="mod">
          <ac:chgData name="Richard Chalk" userId="287f8aa4f4de1d19" providerId="LiveId" clId="{8C1E8FCE-D524-4C59-8045-4458AF0D99AF}" dt="2024-01-05T10:01:39.082" v="7341"/>
          <ac:spMkLst>
            <pc:docMk/>
            <pc:sldMk cId="1388904733" sldId="664"/>
            <ac:spMk id="3" creationId="{173D56EC-57A4-FE19-1901-5242223ADD72}"/>
          </ac:spMkLst>
        </pc:spChg>
        <pc:spChg chg="mod">
          <ac:chgData name="Richard Chalk" userId="287f8aa4f4de1d19" providerId="LiveId" clId="{8C1E8FCE-D524-4C59-8045-4458AF0D99AF}" dt="2024-01-04T12:37:14.569" v="6855" actId="20577"/>
          <ac:spMkLst>
            <pc:docMk/>
            <pc:sldMk cId="1388904733" sldId="664"/>
            <ac:spMk id="7" creationId="{EBD62573-4B50-EAD6-8C7E-C3AE6A9F45B4}"/>
          </ac:spMkLst>
        </pc:spChg>
        <pc:spChg chg="mod">
          <ac:chgData name="Richard Chalk" userId="287f8aa4f4de1d19" providerId="LiveId" clId="{8C1E8FCE-D524-4C59-8045-4458AF0D99AF}" dt="2024-01-03T20:36:04.110" v="4457" actId="1076"/>
          <ac:spMkLst>
            <pc:docMk/>
            <pc:sldMk cId="1388904733" sldId="664"/>
            <ac:spMk id="9" creationId="{ECE78ABA-D1EE-22AB-6B6D-5B82A96C7067}"/>
          </ac:spMkLst>
        </pc:spChg>
        <pc:spChg chg="add mod">
          <ac:chgData name="Richard Chalk" userId="287f8aa4f4de1d19" providerId="LiveId" clId="{8C1E8FCE-D524-4C59-8045-4458AF0D99AF}" dt="2024-01-03T20:41:32.616" v="4638" actId="20577"/>
          <ac:spMkLst>
            <pc:docMk/>
            <pc:sldMk cId="1388904733" sldId="664"/>
            <ac:spMk id="13" creationId="{C4E01C25-26FB-44B4-75E8-9EAE32BADC87}"/>
          </ac:spMkLst>
        </pc:spChg>
        <pc:picChg chg="add mod">
          <ac:chgData name="Richard Chalk" userId="287f8aa4f4de1d19" providerId="LiveId" clId="{8C1E8FCE-D524-4C59-8045-4458AF0D99AF}" dt="2024-01-03T20:36:33.333" v="4462" actId="1036"/>
          <ac:picMkLst>
            <pc:docMk/>
            <pc:sldMk cId="1388904733" sldId="664"/>
            <ac:picMk id="8" creationId="{F3A47442-8C2D-327C-B2A7-CAA718CD3A55}"/>
          </ac:picMkLst>
        </pc:picChg>
        <pc:picChg chg="del">
          <ac:chgData name="Richard Chalk" userId="287f8aa4f4de1d19" providerId="LiveId" clId="{8C1E8FCE-D524-4C59-8045-4458AF0D99AF}" dt="2024-01-04T05:56:10.587" v="5318" actId="478"/>
          <ac:picMkLst>
            <pc:docMk/>
            <pc:sldMk cId="1388904733" sldId="664"/>
            <ac:picMk id="10" creationId="{1262F284-4485-934C-A49F-67A78F6387B2}"/>
          </ac:picMkLst>
        </pc:picChg>
        <pc:picChg chg="add mod">
          <ac:chgData name="Richard Chalk" userId="287f8aa4f4de1d19" providerId="LiveId" clId="{8C1E8FCE-D524-4C59-8045-4458AF0D99AF}" dt="2024-01-04T12:37:11.960" v="6848" actId="1076"/>
          <ac:picMkLst>
            <pc:docMk/>
            <pc:sldMk cId="1388904733" sldId="664"/>
            <ac:picMk id="10" creationId="{27771C81-8B82-F4D7-D52A-3B6AC1F57354}"/>
          </ac:picMkLst>
        </pc:picChg>
        <pc:picChg chg="del">
          <ac:chgData name="Richard Chalk" userId="287f8aa4f4de1d19" providerId="LiveId" clId="{8C1E8FCE-D524-4C59-8045-4458AF0D99AF}" dt="2024-01-04T05:56:10.587" v="5318" actId="478"/>
          <ac:picMkLst>
            <pc:docMk/>
            <pc:sldMk cId="1388904733" sldId="664"/>
            <ac:picMk id="11" creationId="{9C42AA88-EE4D-A16C-AD0D-71547E9F8319}"/>
          </ac:picMkLst>
        </pc:picChg>
        <pc:picChg chg="del">
          <ac:chgData name="Richard Chalk" userId="287f8aa4f4de1d19" providerId="LiveId" clId="{8C1E8FCE-D524-4C59-8045-4458AF0D99AF}" dt="2024-01-04T05:56:10.587" v="5318" actId="478"/>
          <ac:picMkLst>
            <pc:docMk/>
            <pc:sldMk cId="1388904733" sldId="664"/>
            <ac:picMk id="12" creationId="{144F0147-E15E-0931-3A47-4D286AA2F8F6}"/>
          </ac:picMkLst>
        </pc:picChg>
        <pc:picChg chg="add mod">
          <ac:chgData name="Richard Chalk" userId="287f8aa4f4de1d19" providerId="LiveId" clId="{8C1E8FCE-D524-4C59-8045-4458AF0D99AF}" dt="2024-01-04T05:56:10.987" v="5319"/>
          <ac:picMkLst>
            <pc:docMk/>
            <pc:sldMk cId="1388904733" sldId="664"/>
            <ac:picMk id="14" creationId="{01A44659-2D10-B4E7-553A-76D73BBA6D57}"/>
          </ac:picMkLst>
        </pc:picChg>
        <pc:picChg chg="del">
          <ac:chgData name="Richard Chalk" userId="287f8aa4f4de1d19" providerId="LiveId" clId="{8C1E8FCE-D524-4C59-8045-4458AF0D99AF}" dt="2024-01-03T20:21:30.413" v="4130" actId="478"/>
          <ac:picMkLst>
            <pc:docMk/>
            <pc:sldMk cId="1388904733" sldId="664"/>
            <ac:picMk id="14" creationId="{7B134CE1-D6FD-F695-B0A5-CF09C44F6FD9}"/>
          </ac:picMkLst>
        </pc:picChg>
        <pc:picChg chg="add mod">
          <ac:chgData name="Richard Chalk" userId="287f8aa4f4de1d19" providerId="LiveId" clId="{8C1E8FCE-D524-4C59-8045-4458AF0D99AF}" dt="2024-01-03T20:41:26.984" v="4636" actId="1036"/>
          <ac:picMkLst>
            <pc:docMk/>
            <pc:sldMk cId="1388904733" sldId="664"/>
            <ac:picMk id="15" creationId="{ACE71306-5083-5196-31ED-2E95D2124AE1}"/>
          </ac:picMkLst>
        </pc:picChg>
        <pc:picChg chg="add mod">
          <ac:chgData name="Richard Chalk" userId="287f8aa4f4de1d19" providerId="LiveId" clId="{8C1E8FCE-D524-4C59-8045-4458AF0D99AF}" dt="2024-01-03T20:41:26.984" v="4636" actId="1036"/>
          <ac:picMkLst>
            <pc:docMk/>
            <pc:sldMk cId="1388904733" sldId="664"/>
            <ac:picMk id="16" creationId="{E2D0E7B7-2132-E4F1-192D-B09DEE5EED33}"/>
          </ac:picMkLst>
        </pc:picChg>
        <pc:picChg chg="del">
          <ac:chgData name="Richard Chalk" userId="287f8aa4f4de1d19" providerId="LiveId" clId="{8C1E8FCE-D524-4C59-8045-4458AF0D99AF}" dt="2024-01-03T20:23:27.388" v="4150" actId="478"/>
          <ac:picMkLst>
            <pc:docMk/>
            <pc:sldMk cId="1388904733" sldId="664"/>
            <ac:picMk id="1026" creationId="{1BF84433-42DD-6DAB-8417-7E15424132F4}"/>
          </ac:picMkLst>
        </pc:picChg>
        <pc:picChg chg="add mod">
          <ac:chgData name="Richard Chalk" userId="287f8aa4f4de1d19" providerId="LiveId" clId="{8C1E8FCE-D524-4C59-8045-4458AF0D99AF}" dt="2024-01-03T20:36:50.182" v="4465" actId="1076"/>
          <ac:picMkLst>
            <pc:docMk/>
            <pc:sldMk cId="1388904733" sldId="664"/>
            <ac:picMk id="1028" creationId="{D810890F-713E-8E61-DC37-1636238F44AE}"/>
          </ac:picMkLst>
        </pc:picChg>
        <pc:cxnChg chg="mod">
          <ac:chgData name="Richard Chalk" userId="287f8aa4f4de1d19" providerId="LiveId" clId="{8C1E8FCE-D524-4C59-8045-4458AF0D99AF}" dt="2024-01-03T20:27:03.069" v="4334" actId="1038"/>
          <ac:cxnSpMkLst>
            <pc:docMk/>
            <pc:sldMk cId="1388904733" sldId="664"/>
            <ac:cxnSpMk id="4" creationId="{8E10E644-46F5-F891-B4EC-377F5D56B5D8}"/>
          </ac:cxnSpMkLst>
        </pc:cxnChg>
      </pc:sldChg>
      <pc:sldChg chg="add">
        <pc:chgData name="Richard Chalk" userId="287f8aa4f4de1d19" providerId="LiveId" clId="{8C1E8FCE-D524-4C59-8045-4458AF0D99AF}" dt="2024-01-03T21:12:10.283" v="4782"/>
        <pc:sldMkLst>
          <pc:docMk/>
          <pc:sldMk cId="3198155694" sldId="665"/>
        </pc:sldMkLst>
      </pc:sldChg>
      <pc:sldChg chg="addSp delSp modSp add mod">
        <pc:chgData name="Richard Chalk" userId="287f8aa4f4de1d19" providerId="LiveId" clId="{8C1E8FCE-D524-4C59-8045-4458AF0D99AF}" dt="2024-01-05T10:02:59.776" v="7347" actId="20577"/>
        <pc:sldMkLst>
          <pc:docMk/>
          <pc:sldMk cId="3675918" sldId="666"/>
        </pc:sldMkLst>
        <pc:spChg chg="mod">
          <ac:chgData name="Richard Chalk" userId="287f8aa4f4de1d19" providerId="LiveId" clId="{8C1E8FCE-D524-4C59-8045-4458AF0D99AF}" dt="2024-01-05T10:02:59.776" v="7347" actId="20577"/>
          <ac:spMkLst>
            <pc:docMk/>
            <pc:sldMk cId="3675918" sldId="666"/>
            <ac:spMk id="2" creationId="{2CED0939-2445-F1A3-21AE-0A535344DD5D}"/>
          </ac:spMkLst>
        </pc:spChg>
        <pc:spChg chg="mod">
          <ac:chgData name="Richard Chalk" userId="287f8aa4f4de1d19" providerId="LiveId" clId="{8C1E8FCE-D524-4C59-8045-4458AF0D99AF}" dt="2024-01-03T21:17:17.736" v="4985" actId="20577"/>
          <ac:spMkLst>
            <pc:docMk/>
            <pc:sldMk cId="3675918" sldId="666"/>
            <ac:spMk id="7" creationId="{EBD62573-4B50-EAD6-8C7E-C3AE6A9F45B4}"/>
          </ac:spMkLst>
        </pc:spChg>
        <pc:spChg chg="add mod">
          <ac:chgData name="Richard Chalk" userId="287f8aa4f4de1d19" providerId="LiveId" clId="{8C1E8FCE-D524-4C59-8045-4458AF0D99AF}" dt="2024-01-03T21:20:00.918" v="5256" actId="20577"/>
          <ac:spMkLst>
            <pc:docMk/>
            <pc:sldMk cId="3675918" sldId="666"/>
            <ac:spMk id="8" creationId="{4D7B284A-B1F6-A2F6-5C51-33175FA8DFF3}"/>
          </ac:spMkLst>
        </pc:spChg>
        <pc:spChg chg="del">
          <ac:chgData name="Richard Chalk" userId="287f8aa4f4de1d19" providerId="LiveId" clId="{8C1E8FCE-D524-4C59-8045-4458AF0D99AF}" dt="2024-01-04T05:56:19.239" v="5321" actId="478"/>
          <ac:spMkLst>
            <pc:docMk/>
            <pc:sldMk cId="3675918" sldId="666"/>
            <ac:spMk id="10" creationId="{20F146F1-1B27-9D07-DCD0-2A2DFC9885D3}"/>
          </ac:spMkLst>
        </pc:spChg>
        <pc:spChg chg="del">
          <ac:chgData name="Richard Chalk" userId="287f8aa4f4de1d19" providerId="LiveId" clId="{8C1E8FCE-D524-4C59-8045-4458AF0D99AF}" dt="2024-01-04T05:56:19.239" v="5321" actId="478"/>
          <ac:spMkLst>
            <pc:docMk/>
            <pc:sldMk cId="3675918" sldId="666"/>
            <ac:spMk id="12" creationId="{0F47BC57-5C51-0D45-F0AF-DF977E1D8B04}"/>
          </ac:spMkLst>
        </pc:spChg>
        <pc:spChg chg="add mod">
          <ac:chgData name="Richard Chalk" userId="287f8aa4f4de1d19" providerId="LiveId" clId="{8C1E8FCE-D524-4C59-8045-4458AF0D99AF}" dt="2024-01-04T05:56:28.352" v="5322"/>
          <ac:spMkLst>
            <pc:docMk/>
            <pc:sldMk cId="3675918" sldId="666"/>
            <ac:spMk id="16" creationId="{E73724B6-2055-7B29-3933-01A2D47CFDF5}"/>
          </ac:spMkLst>
        </pc:spChg>
        <pc:spChg chg="add mod">
          <ac:chgData name="Richard Chalk" userId="287f8aa4f4de1d19" providerId="LiveId" clId="{8C1E8FCE-D524-4C59-8045-4458AF0D99AF}" dt="2024-01-04T05:56:28.352" v="5322"/>
          <ac:spMkLst>
            <pc:docMk/>
            <pc:sldMk cId="3675918" sldId="666"/>
            <ac:spMk id="17" creationId="{D492DAA6-6D8A-BF33-1E09-3D30C25C19CC}"/>
          </ac:spMkLst>
        </pc:spChg>
        <pc:picChg chg="add mod">
          <ac:chgData name="Richard Chalk" userId="287f8aa4f4de1d19" providerId="LiveId" clId="{8C1E8FCE-D524-4C59-8045-4458AF0D99AF}" dt="2024-01-04T05:56:13.238" v="5320"/>
          <ac:picMkLst>
            <pc:docMk/>
            <pc:sldMk cId="3675918" sldId="666"/>
            <ac:picMk id="9" creationId="{460E713B-35AF-B0FA-C62C-78117A3668CC}"/>
          </ac:picMkLst>
        </pc:picChg>
        <pc:picChg chg="add mod">
          <ac:chgData name="Richard Chalk" userId="287f8aa4f4de1d19" providerId="LiveId" clId="{8C1E8FCE-D524-4C59-8045-4458AF0D99AF}" dt="2024-01-04T05:56:28.352" v="5322"/>
          <ac:picMkLst>
            <pc:docMk/>
            <pc:sldMk cId="3675918" sldId="666"/>
            <ac:picMk id="13" creationId="{ED137A46-BAD1-9CF9-7C65-418D3E5A9467}"/>
          </ac:picMkLst>
        </pc:picChg>
        <pc:picChg chg="add mod">
          <ac:chgData name="Richard Chalk" userId="287f8aa4f4de1d19" providerId="LiveId" clId="{8C1E8FCE-D524-4C59-8045-4458AF0D99AF}" dt="2024-01-04T05:56:28.352" v="5322"/>
          <ac:picMkLst>
            <pc:docMk/>
            <pc:sldMk cId="3675918" sldId="666"/>
            <ac:picMk id="14" creationId="{AE64F3D7-8D84-7702-A57E-FF0CAB921A74}"/>
          </ac:picMkLst>
        </pc:picChg>
        <pc:picChg chg="add mod">
          <ac:chgData name="Richard Chalk" userId="287f8aa4f4de1d19" providerId="LiveId" clId="{8C1E8FCE-D524-4C59-8045-4458AF0D99AF}" dt="2024-01-04T05:56:28.352" v="5322"/>
          <ac:picMkLst>
            <pc:docMk/>
            <pc:sldMk cId="3675918" sldId="666"/>
            <ac:picMk id="15" creationId="{21B7A975-7BC6-7493-7ED9-C8244DC9A7F4}"/>
          </ac:picMkLst>
        </pc:picChg>
        <pc:picChg chg="add mod">
          <ac:chgData name="Richard Chalk" userId="287f8aa4f4de1d19" providerId="LiveId" clId="{8C1E8FCE-D524-4C59-8045-4458AF0D99AF}" dt="2024-01-04T05:56:28.352" v="5322"/>
          <ac:picMkLst>
            <pc:docMk/>
            <pc:sldMk cId="3675918" sldId="666"/>
            <ac:picMk id="18" creationId="{E45700B9-0FD3-B6A8-4302-3AEB9016B905}"/>
          </ac:picMkLst>
        </pc:picChg>
        <pc:picChg chg="del">
          <ac:chgData name="Richard Chalk" userId="287f8aa4f4de1d19" providerId="LiveId" clId="{8C1E8FCE-D524-4C59-8045-4458AF0D99AF}" dt="2024-01-04T05:56:19.239" v="5321" actId="478"/>
          <ac:picMkLst>
            <pc:docMk/>
            <pc:sldMk cId="3675918" sldId="666"/>
            <ac:picMk id="6146" creationId="{E8467F65-5A75-AC94-9752-587D7A7F4816}"/>
          </ac:picMkLst>
        </pc:picChg>
        <pc:picChg chg="del">
          <ac:chgData name="Richard Chalk" userId="287f8aa4f4de1d19" providerId="LiveId" clId="{8C1E8FCE-D524-4C59-8045-4458AF0D99AF}" dt="2024-01-04T05:56:19.239" v="5321" actId="478"/>
          <ac:picMkLst>
            <pc:docMk/>
            <pc:sldMk cId="3675918" sldId="666"/>
            <ac:picMk id="6148" creationId="{58864DC8-EDBB-83FB-5E13-28DFFCED493D}"/>
          </ac:picMkLst>
        </pc:picChg>
        <pc:picChg chg="del">
          <ac:chgData name="Richard Chalk" userId="287f8aa4f4de1d19" providerId="LiveId" clId="{8C1E8FCE-D524-4C59-8045-4458AF0D99AF}" dt="2024-01-04T05:56:19.239" v="5321" actId="478"/>
          <ac:picMkLst>
            <pc:docMk/>
            <pc:sldMk cId="3675918" sldId="666"/>
            <ac:picMk id="6152" creationId="{6FD94AB1-8DA1-A380-8181-F7892E15942F}"/>
          </ac:picMkLst>
        </pc:picChg>
        <pc:picChg chg="del">
          <ac:chgData name="Richard Chalk" userId="287f8aa4f4de1d19" providerId="LiveId" clId="{8C1E8FCE-D524-4C59-8045-4458AF0D99AF}" dt="2024-01-04T05:56:19.239" v="5321" actId="478"/>
          <ac:picMkLst>
            <pc:docMk/>
            <pc:sldMk cId="3675918" sldId="666"/>
            <ac:picMk id="6158" creationId="{D0D0F5D9-E089-6829-6E34-488DAB23E6A0}"/>
          </ac:picMkLst>
        </pc:picChg>
      </pc:sldChg>
      <pc:sldChg chg="addSp delSp modSp add mod modNotesTx">
        <pc:chgData name="Richard Chalk" userId="287f8aa4f4de1d19" providerId="LiveId" clId="{8C1E8FCE-D524-4C59-8045-4458AF0D99AF}" dt="2024-01-05T10:03:52.744" v="7350" actId="207"/>
        <pc:sldMkLst>
          <pc:docMk/>
          <pc:sldMk cId="3347839156" sldId="667"/>
        </pc:sldMkLst>
        <pc:spChg chg="mod">
          <ac:chgData name="Richard Chalk" userId="287f8aa4f4de1d19" providerId="LiveId" clId="{8C1E8FCE-D524-4C59-8045-4458AF0D99AF}" dt="2024-01-04T07:10:03.008" v="5400" actId="6549"/>
          <ac:spMkLst>
            <pc:docMk/>
            <pc:sldMk cId="3347839156" sldId="667"/>
            <ac:spMk id="2" creationId="{2CED0939-2445-F1A3-21AE-0A535344DD5D}"/>
          </ac:spMkLst>
        </pc:spChg>
        <pc:spChg chg="mod">
          <ac:chgData name="Richard Chalk" userId="287f8aa4f4de1d19" providerId="LiveId" clId="{8C1E8FCE-D524-4C59-8045-4458AF0D99AF}" dt="2024-01-04T09:29:02.156" v="5992"/>
          <ac:spMkLst>
            <pc:docMk/>
            <pc:sldMk cId="3347839156" sldId="667"/>
            <ac:spMk id="3" creationId="{173D56EC-57A4-FE19-1901-5242223ADD72}"/>
          </ac:spMkLst>
        </pc:spChg>
        <pc:spChg chg="mod">
          <ac:chgData name="Richard Chalk" userId="287f8aa4f4de1d19" providerId="LiveId" clId="{8C1E8FCE-D524-4C59-8045-4458AF0D99AF}" dt="2024-01-04T07:09:27.112" v="5364" actId="20577"/>
          <ac:spMkLst>
            <pc:docMk/>
            <pc:sldMk cId="3347839156" sldId="667"/>
            <ac:spMk id="7" creationId="{EBD62573-4B50-EAD6-8C7E-C3AE6A9F45B4}"/>
          </ac:spMkLst>
        </pc:spChg>
        <pc:spChg chg="mod">
          <ac:chgData name="Richard Chalk" userId="287f8aa4f4de1d19" providerId="LiveId" clId="{8C1E8FCE-D524-4C59-8045-4458AF0D99AF}" dt="2024-01-04T07:10:00.867" v="5399" actId="1036"/>
          <ac:spMkLst>
            <pc:docMk/>
            <pc:sldMk cId="3347839156" sldId="667"/>
            <ac:spMk id="9" creationId="{ECE78ABA-D1EE-22AB-6B6D-5B82A96C7067}"/>
          </ac:spMkLst>
        </pc:spChg>
        <pc:spChg chg="mod">
          <ac:chgData name="Richard Chalk" userId="287f8aa4f4de1d19" providerId="LiveId" clId="{8C1E8FCE-D524-4C59-8045-4458AF0D99AF}" dt="2024-01-05T10:03:52.744" v="7350" actId="207"/>
          <ac:spMkLst>
            <pc:docMk/>
            <pc:sldMk cId="3347839156" sldId="667"/>
            <ac:spMk id="13" creationId="{C4E01C25-26FB-44B4-75E8-9EAE32BADC87}"/>
          </ac:spMkLst>
        </pc:spChg>
        <pc:picChg chg="add mod">
          <ac:chgData name="Richard Chalk" userId="287f8aa4f4de1d19" providerId="LiveId" clId="{8C1E8FCE-D524-4C59-8045-4458AF0D99AF}" dt="2024-01-04T12:37:00.282" v="6844" actId="1076"/>
          <ac:picMkLst>
            <pc:docMk/>
            <pc:sldMk cId="3347839156" sldId="667"/>
            <ac:picMk id="10" creationId="{228BBFB4-0543-649E-2FCE-99E35D1F44C1}"/>
          </ac:picMkLst>
        </pc:picChg>
        <pc:picChg chg="add del mod">
          <ac:chgData name="Richard Chalk" userId="287f8aa4f4de1d19" providerId="LiveId" clId="{8C1E8FCE-D524-4C59-8045-4458AF0D99AF}" dt="2024-01-04T07:25:47.647" v="5531" actId="478"/>
          <ac:picMkLst>
            <pc:docMk/>
            <pc:sldMk cId="3347839156" sldId="667"/>
            <ac:picMk id="10" creationId="{D63AD2B3-1C8D-E8DA-1C93-5F76C8BDE2F0}"/>
          </ac:picMkLst>
        </pc:picChg>
        <pc:picChg chg="add mod">
          <ac:chgData name="Richard Chalk" userId="287f8aa4f4de1d19" providerId="LiveId" clId="{8C1E8FCE-D524-4C59-8045-4458AF0D99AF}" dt="2024-01-04T07:25:45.193" v="5530" actId="167"/>
          <ac:picMkLst>
            <pc:docMk/>
            <pc:sldMk cId="3347839156" sldId="667"/>
            <ac:picMk id="11" creationId="{37B78BA8-9203-3AA5-BB31-4B9BC5C7E0C3}"/>
          </ac:picMkLst>
        </pc:picChg>
        <pc:picChg chg="add mod">
          <ac:chgData name="Richard Chalk" userId="287f8aa4f4de1d19" providerId="LiveId" clId="{8C1E8FCE-D524-4C59-8045-4458AF0D99AF}" dt="2024-01-04T07:25:57.248" v="5534" actId="167"/>
          <ac:picMkLst>
            <pc:docMk/>
            <pc:sldMk cId="3347839156" sldId="667"/>
            <ac:picMk id="12" creationId="{A842007E-56E0-247B-8673-E26AD583F7BA}"/>
          </ac:picMkLst>
        </pc:picChg>
        <pc:picChg chg="mod">
          <ac:chgData name="Richard Chalk" userId="287f8aa4f4de1d19" providerId="LiveId" clId="{8C1E8FCE-D524-4C59-8045-4458AF0D99AF}" dt="2024-01-04T07:11:16.687" v="5442" actId="1038"/>
          <ac:picMkLst>
            <pc:docMk/>
            <pc:sldMk cId="3347839156" sldId="667"/>
            <ac:picMk id="16" creationId="{E2D0E7B7-2132-E4F1-192D-B09DEE5EED33}"/>
          </ac:picMkLst>
        </pc:picChg>
        <pc:picChg chg="add mod">
          <ac:chgData name="Richard Chalk" userId="287f8aa4f4de1d19" providerId="LiveId" clId="{8C1E8FCE-D524-4C59-8045-4458AF0D99AF}" dt="2024-01-04T07:26:01.298" v="5535" actId="14100"/>
          <ac:picMkLst>
            <pc:docMk/>
            <pc:sldMk cId="3347839156" sldId="667"/>
            <ac:picMk id="1026" creationId="{53E60C61-2844-04C4-6E95-27CF99783256}"/>
          </ac:picMkLst>
        </pc:picChg>
        <pc:picChg chg="del">
          <ac:chgData name="Richard Chalk" userId="287f8aa4f4de1d19" providerId="LiveId" clId="{8C1E8FCE-D524-4C59-8045-4458AF0D99AF}" dt="2024-01-04T07:25:07.146" v="5520" actId="478"/>
          <ac:picMkLst>
            <pc:docMk/>
            <pc:sldMk cId="3347839156" sldId="667"/>
            <ac:picMk id="1028" creationId="{D810890F-713E-8E61-DC37-1636238F44AE}"/>
          </ac:picMkLst>
        </pc:picChg>
      </pc:sldChg>
      <pc:sldChg chg="addSp delSp modSp add mod">
        <pc:chgData name="Richard Chalk" userId="287f8aa4f4de1d19" providerId="LiveId" clId="{8C1E8FCE-D524-4C59-8045-4458AF0D99AF}" dt="2024-01-05T10:04:54.778" v="7376" actId="1035"/>
        <pc:sldMkLst>
          <pc:docMk/>
          <pc:sldMk cId="2357143344" sldId="668"/>
        </pc:sldMkLst>
        <pc:spChg chg="mod">
          <ac:chgData name="Richard Chalk" userId="287f8aa4f4de1d19" providerId="LiveId" clId="{8C1E8FCE-D524-4C59-8045-4458AF0D99AF}" dt="2024-01-05T10:04:48.546" v="7355" actId="20577"/>
          <ac:spMkLst>
            <pc:docMk/>
            <pc:sldMk cId="2357143344" sldId="668"/>
            <ac:spMk id="2" creationId="{2CED0939-2445-F1A3-21AE-0A535344DD5D}"/>
          </ac:spMkLst>
        </pc:spChg>
        <pc:spChg chg="mod">
          <ac:chgData name="Richard Chalk" userId="287f8aa4f4de1d19" providerId="LiveId" clId="{8C1E8FCE-D524-4C59-8045-4458AF0D99AF}" dt="2024-01-04T07:36:37.264" v="5937" actId="20577"/>
          <ac:spMkLst>
            <pc:docMk/>
            <pc:sldMk cId="2357143344" sldId="668"/>
            <ac:spMk id="7" creationId="{EBD62573-4B50-EAD6-8C7E-C3AE6A9F45B4}"/>
          </ac:spMkLst>
        </pc:spChg>
        <pc:spChg chg="mod">
          <ac:chgData name="Richard Chalk" userId="287f8aa4f4de1d19" providerId="LiveId" clId="{8C1E8FCE-D524-4C59-8045-4458AF0D99AF}" dt="2024-01-04T07:28:01.757" v="5549" actId="20577"/>
          <ac:spMkLst>
            <pc:docMk/>
            <pc:sldMk cId="2357143344" sldId="668"/>
            <ac:spMk id="8" creationId="{4D7B284A-B1F6-A2F6-5C51-33175FA8DFF3}"/>
          </ac:spMkLst>
        </pc:spChg>
        <pc:spChg chg="add del mod">
          <ac:chgData name="Richard Chalk" userId="287f8aa4f4de1d19" providerId="LiveId" clId="{8C1E8FCE-D524-4C59-8045-4458AF0D99AF}" dt="2024-01-04T09:32:57.119" v="5994" actId="478"/>
          <ac:spMkLst>
            <pc:docMk/>
            <pc:sldMk cId="2357143344" sldId="668"/>
            <ac:spMk id="20" creationId="{6013DF26-B61A-46F4-4281-36C8D51C558B}"/>
          </ac:spMkLst>
        </pc:spChg>
        <pc:picChg chg="add mod">
          <ac:chgData name="Richard Chalk" userId="287f8aa4f4de1d19" providerId="LiveId" clId="{8C1E8FCE-D524-4C59-8045-4458AF0D99AF}" dt="2024-01-04T07:32:31.678" v="5748" actId="1076"/>
          <ac:picMkLst>
            <pc:docMk/>
            <pc:sldMk cId="2357143344" sldId="668"/>
            <ac:picMk id="10" creationId="{C8B790C7-9F8F-E5DD-0E23-28FE7A661A0F}"/>
          </ac:picMkLst>
        </pc:picChg>
        <pc:picChg chg="add mod">
          <ac:chgData name="Richard Chalk" userId="287f8aa4f4de1d19" providerId="LiveId" clId="{8C1E8FCE-D524-4C59-8045-4458AF0D99AF}" dt="2024-01-05T10:04:54.778" v="7376" actId="1035"/>
          <ac:picMkLst>
            <pc:docMk/>
            <pc:sldMk cId="2357143344" sldId="668"/>
            <ac:picMk id="12" creationId="{21C47554-E65C-F853-E320-FB90EFA79FE2}"/>
          </ac:picMkLst>
        </pc:picChg>
        <pc:picChg chg="add mod">
          <ac:chgData name="Richard Chalk" userId="287f8aa4f4de1d19" providerId="LiveId" clId="{8C1E8FCE-D524-4C59-8045-4458AF0D99AF}" dt="2024-01-05T10:04:54.778" v="7376" actId="1035"/>
          <ac:picMkLst>
            <pc:docMk/>
            <pc:sldMk cId="2357143344" sldId="668"/>
            <ac:picMk id="19" creationId="{5221AE57-C575-B444-5987-A44DBC19AD75}"/>
          </ac:picMkLst>
        </pc:picChg>
        <pc:picChg chg="add mod">
          <ac:chgData name="Richard Chalk" userId="287f8aa4f4de1d19" providerId="LiveId" clId="{8C1E8FCE-D524-4C59-8045-4458AF0D99AF}" dt="2024-01-05T10:04:54.778" v="7376" actId="1035"/>
          <ac:picMkLst>
            <pc:docMk/>
            <pc:sldMk cId="2357143344" sldId="668"/>
            <ac:picMk id="2050" creationId="{69A97F0F-6079-2DC6-C0A6-26957623748B}"/>
          </ac:picMkLst>
        </pc:picChg>
        <pc:picChg chg="add mod">
          <ac:chgData name="Richard Chalk" userId="287f8aa4f4de1d19" providerId="LiveId" clId="{8C1E8FCE-D524-4C59-8045-4458AF0D99AF}" dt="2024-01-04T07:35:26.002" v="5853" actId="1076"/>
          <ac:picMkLst>
            <pc:docMk/>
            <pc:sldMk cId="2357143344" sldId="668"/>
            <ac:picMk id="2052" creationId="{3F0C442D-817A-26E7-6C48-A8B6EF919359}"/>
          </ac:picMkLst>
        </pc:picChg>
      </pc:sldChg>
      <pc:sldChg chg="addSp delSp modSp add mod">
        <pc:chgData name="Richard Chalk" userId="287f8aa4f4de1d19" providerId="LiveId" clId="{8C1E8FCE-D524-4C59-8045-4458AF0D99AF}" dt="2024-01-05T10:06:18.103" v="7384" actId="478"/>
        <pc:sldMkLst>
          <pc:docMk/>
          <pc:sldMk cId="4036598286" sldId="669"/>
        </pc:sldMkLst>
        <pc:spChg chg="mod">
          <ac:chgData name="Richard Chalk" userId="287f8aa4f4de1d19" providerId="LiveId" clId="{8C1E8FCE-D524-4C59-8045-4458AF0D99AF}" dt="2024-01-04T12:33:22.437" v="6816" actId="14100"/>
          <ac:spMkLst>
            <pc:docMk/>
            <pc:sldMk cId="4036598286" sldId="669"/>
            <ac:spMk id="2" creationId="{2CED0939-2445-F1A3-21AE-0A535344DD5D}"/>
          </ac:spMkLst>
        </pc:spChg>
        <pc:spChg chg="mod">
          <ac:chgData name="Richard Chalk" userId="287f8aa4f4de1d19" providerId="LiveId" clId="{8C1E8FCE-D524-4C59-8045-4458AF0D99AF}" dt="2024-01-05T10:06:15.999" v="7381" actId="14100"/>
          <ac:spMkLst>
            <pc:docMk/>
            <pc:sldMk cId="4036598286" sldId="669"/>
            <ac:spMk id="3" creationId="{173D56EC-57A4-FE19-1901-5242223ADD72}"/>
          </ac:spMkLst>
        </pc:spChg>
        <pc:spChg chg="mod">
          <ac:chgData name="Richard Chalk" userId="287f8aa4f4de1d19" providerId="LiveId" clId="{8C1E8FCE-D524-4C59-8045-4458AF0D99AF}" dt="2024-01-04T10:02:37.018" v="6217" actId="6549"/>
          <ac:spMkLst>
            <pc:docMk/>
            <pc:sldMk cId="4036598286" sldId="669"/>
            <ac:spMk id="7" creationId="{EBD62573-4B50-EAD6-8C7E-C3AE6A9F45B4}"/>
          </ac:spMkLst>
        </pc:spChg>
        <pc:spChg chg="mod">
          <ac:chgData name="Richard Chalk" userId="287f8aa4f4de1d19" providerId="LiveId" clId="{8C1E8FCE-D524-4C59-8045-4458AF0D99AF}" dt="2024-01-04T12:32:50.851" v="6795" actId="1035"/>
          <ac:spMkLst>
            <pc:docMk/>
            <pc:sldMk cId="4036598286" sldId="669"/>
            <ac:spMk id="9" creationId="{ECE78ABA-D1EE-22AB-6B6D-5B82A96C7067}"/>
          </ac:spMkLst>
        </pc:spChg>
        <pc:spChg chg="add del">
          <ac:chgData name="Richard Chalk" userId="287f8aa4f4de1d19" providerId="LiveId" clId="{8C1E8FCE-D524-4C59-8045-4458AF0D99AF}" dt="2024-01-04T09:57:07.883" v="6051" actId="478"/>
          <ac:spMkLst>
            <pc:docMk/>
            <pc:sldMk cId="4036598286" sldId="669"/>
            <ac:spMk id="10" creationId="{CBFAB915-5858-BB44-68D7-3BB5F41A1F95}"/>
          </ac:spMkLst>
        </pc:spChg>
        <pc:spChg chg="del">
          <ac:chgData name="Richard Chalk" userId="287f8aa4f4de1d19" providerId="LiveId" clId="{8C1E8FCE-D524-4C59-8045-4458AF0D99AF}" dt="2024-01-04T10:00:35.193" v="6207" actId="478"/>
          <ac:spMkLst>
            <pc:docMk/>
            <pc:sldMk cId="4036598286" sldId="669"/>
            <ac:spMk id="13" creationId="{C4E01C25-26FB-44B4-75E8-9EAE32BADC87}"/>
          </ac:spMkLst>
        </pc:spChg>
        <pc:spChg chg="add del mod">
          <ac:chgData name="Richard Chalk" userId="287f8aa4f4de1d19" providerId="LiveId" clId="{8C1E8FCE-D524-4C59-8045-4458AF0D99AF}" dt="2024-01-04T10:05:08.151" v="6263" actId="478"/>
          <ac:spMkLst>
            <pc:docMk/>
            <pc:sldMk cId="4036598286" sldId="669"/>
            <ac:spMk id="20" creationId="{F75F3788-21EA-1B6F-DCAA-BB03D667CED7}"/>
          </ac:spMkLst>
        </pc:spChg>
        <pc:spChg chg="add del mod">
          <ac:chgData name="Richard Chalk" userId="287f8aa4f4de1d19" providerId="LiveId" clId="{8C1E8FCE-D524-4C59-8045-4458AF0D99AF}" dt="2024-01-05T10:06:18.103" v="7384" actId="478"/>
          <ac:spMkLst>
            <pc:docMk/>
            <pc:sldMk cId="4036598286" sldId="669"/>
            <ac:spMk id="21" creationId="{BD2BF5F7-50F0-DC3A-F340-51DFD67C352E}"/>
          </ac:spMkLst>
        </pc:spChg>
        <pc:spChg chg="add del mod">
          <ac:chgData name="Richard Chalk" userId="287f8aa4f4de1d19" providerId="LiveId" clId="{8C1E8FCE-D524-4C59-8045-4458AF0D99AF}" dt="2024-01-05T10:06:17.393" v="7383" actId="478"/>
          <ac:spMkLst>
            <pc:docMk/>
            <pc:sldMk cId="4036598286" sldId="669"/>
            <ac:spMk id="22" creationId="{127C318F-169D-8BDB-FE15-1D7C182906FA}"/>
          </ac:spMkLst>
        </pc:spChg>
        <pc:spChg chg="add del mod">
          <ac:chgData name="Richard Chalk" userId="287f8aa4f4de1d19" providerId="LiveId" clId="{8C1E8FCE-D524-4C59-8045-4458AF0D99AF}" dt="2024-01-05T10:06:16.671" v="7382" actId="478"/>
          <ac:spMkLst>
            <pc:docMk/>
            <pc:sldMk cId="4036598286" sldId="669"/>
            <ac:spMk id="23" creationId="{4A49E360-A6A4-8B15-CCC5-9D4CC4825F7B}"/>
          </ac:spMkLst>
        </pc:spChg>
        <pc:picChg chg="del">
          <ac:chgData name="Richard Chalk" userId="287f8aa4f4de1d19" providerId="LiveId" clId="{8C1E8FCE-D524-4C59-8045-4458AF0D99AF}" dt="2024-01-04T09:58:34.737" v="6091" actId="478"/>
          <ac:picMkLst>
            <pc:docMk/>
            <pc:sldMk cId="4036598286" sldId="669"/>
            <ac:picMk id="8" creationId="{F3A47442-8C2D-327C-B2A7-CAA718CD3A55}"/>
          </ac:picMkLst>
        </pc:picChg>
        <pc:picChg chg="del">
          <ac:chgData name="Richard Chalk" userId="287f8aa4f4de1d19" providerId="LiveId" clId="{8C1E8FCE-D524-4C59-8045-4458AF0D99AF}" dt="2024-01-04T09:58:35.408" v="6092" actId="478"/>
          <ac:picMkLst>
            <pc:docMk/>
            <pc:sldMk cId="4036598286" sldId="669"/>
            <ac:picMk id="11" creationId="{37B78BA8-9203-3AA5-BB31-4B9BC5C7E0C3}"/>
          </ac:picMkLst>
        </pc:picChg>
        <pc:picChg chg="del">
          <ac:chgData name="Richard Chalk" userId="287f8aa4f4de1d19" providerId="LiveId" clId="{8C1E8FCE-D524-4C59-8045-4458AF0D99AF}" dt="2024-01-04T09:58:36.202" v="6093" actId="478"/>
          <ac:picMkLst>
            <pc:docMk/>
            <pc:sldMk cId="4036598286" sldId="669"/>
            <ac:picMk id="12" creationId="{A842007E-56E0-247B-8673-E26AD583F7BA}"/>
          </ac:picMkLst>
        </pc:picChg>
        <pc:picChg chg="del">
          <ac:chgData name="Richard Chalk" userId="287f8aa4f4de1d19" providerId="LiveId" clId="{8C1E8FCE-D524-4C59-8045-4458AF0D99AF}" dt="2024-01-04T10:00:35.193" v="6207" actId="478"/>
          <ac:picMkLst>
            <pc:docMk/>
            <pc:sldMk cId="4036598286" sldId="669"/>
            <ac:picMk id="15" creationId="{ACE71306-5083-5196-31ED-2E95D2124AE1}"/>
          </ac:picMkLst>
        </pc:picChg>
        <pc:picChg chg="del">
          <ac:chgData name="Richard Chalk" userId="287f8aa4f4de1d19" providerId="LiveId" clId="{8C1E8FCE-D524-4C59-8045-4458AF0D99AF}" dt="2024-01-04T10:01:02.299" v="6213" actId="478"/>
          <ac:picMkLst>
            <pc:docMk/>
            <pc:sldMk cId="4036598286" sldId="669"/>
            <ac:picMk id="16" creationId="{E2D0E7B7-2132-E4F1-192D-B09DEE5EED33}"/>
          </ac:picMkLst>
        </pc:picChg>
        <pc:picChg chg="add mod">
          <ac:chgData name="Richard Chalk" userId="287f8aa4f4de1d19" providerId="LiveId" clId="{8C1E8FCE-D524-4C59-8045-4458AF0D99AF}" dt="2024-01-04T12:33:26.140" v="6828" actId="1036"/>
          <ac:picMkLst>
            <pc:docMk/>
            <pc:sldMk cId="4036598286" sldId="669"/>
            <ac:picMk id="17" creationId="{857352A9-D6C1-366C-B151-D7172C50509F}"/>
          </ac:picMkLst>
        </pc:picChg>
        <pc:picChg chg="add mod">
          <ac:chgData name="Richard Chalk" userId="287f8aa4f4de1d19" providerId="LiveId" clId="{8C1E8FCE-D524-4C59-8045-4458AF0D99AF}" dt="2024-01-04T10:02:42.942" v="6219" actId="1076"/>
          <ac:picMkLst>
            <pc:docMk/>
            <pc:sldMk cId="4036598286" sldId="669"/>
            <ac:picMk id="19" creationId="{CDEB5CFD-1A7E-9924-B43A-D836C3B983BE}"/>
          </ac:picMkLst>
        </pc:picChg>
        <pc:picChg chg="del">
          <ac:chgData name="Richard Chalk" userId="287f8aa4f4de1d19" providerId="LiveId" clId="{8C1E8FCE-D524-4C59-8045-4458AF0D99AF}" dt="2024-01-04T09:58:34.034" v="6090" actId="478"/>
          <ac:picMkLst>
            <pc:docMk/>
            <pc:sldMk cId="4036598286" sldId="669"/>
            <ac:picMk id="1026" creationId="{53E60C61-2844-04C4-6E95-27CF99783256}"/>
          </ac:picMkLst>
        </pc:picChg>
        <pc:picChg chg="add del">
          <ac:chgData name="Richard Chalk" userId="287f8aa4f4de1d19" providerId="LiveId" clId="{8C1E8FCE-D524-4C59-8045-4458AF0D99AF}" dt="2024-01-04T10:02:07.517" v="6215" actId="478"/>
          <ac:picMkLst>
            <pc:docMk/>
            <pc:sldMk cId="4036598286" sldId="669"/>
            <ac:picMk id="1028" creationId="{297CEC1B-F8CD-0933-37B7-0CCEBBB9F9DB}"/>
          </ac:picMkLst>
        </pc:picChg>
      </pc:sldChg>
      <pc:sldChg chg="addSp delSp modSp add mod">
        <pc:chgData name="Richard Chalk" userId="287f8aa4f4de1d19" providerId="LiveId" clId="{8C1E8FCE-D524-4C59-8045-4458AF0D99AF}" dt="2024-01-04T12:36:20.646" v="6838" actId="1076"/>
        <pc:sldMkLst>
          <pc:docMk/>
          <pc:sldMk cId="2525031547" sldId="670"/>
        </pc:sldMkLst>
        <pc:spChg chg="mod">
          <ac:chgData name="Richard Chalk" userId="287f8aa4f4de1d19" providerId="LiveId" clId="{8C1E8FCE-D524-4C59-8045-4458AF0D99AF}" dt="2024-01-04T12:32:09.432" v="6761" actId="207"/>
          <ac:spMkLst>
            <pc:docMk/>
            <pc:sldMk cId="2525031547" sldId="670"/>
            <ac:spMk id="3" creationId="{173D56EC-57A4-FE19-1901-5242223ADD72}"/>
          </ac:spMkLst>
        </pc:spChg>
        <pc:spChg chg="mod">
          <ac:chgData name="Richard Chalk" userId="287f8aa4f4de1d19" providerId="LiveId" clId="{8C1E8FCE-D524-4C59-8045-4458AF0D99AF}" dt="2024-01-04T11:28:24.693" v="6332" actId="20577"/>
          <ac:spMkLst>
            <pc:docMk/>
            <pc:sldMk cId="2525031547" sldId="670"/>
            <ac:spMk id="7" creationId="{EBD62573-4B50-EAD6-8C7E-C3AE6A9F45B4}"/>
          </ac:spMkLst>
        </pc:spChg>
        <pc:spChg chg="add del mod">
          <ac:chgData name="Richard Chalk" userId="287f8aa4f4de1d19" providerId="LiveId" clId="{8C1E8FCE-D524-4C59-8045-4458AF0D99AF}" dt="2024-01-04T12:21:46.061" v="6376" actId="478"/>
          <ac:spMkLst>
            <pc:docMk/>
            <pc:sldMk cId="2525031547" sldId="670"/>
            <ac:spMk id="10" creationId="{BC786F1B-80DE-F0A4-2543-0D5A78540545}"/>
          </ac:spMkLst>
        </pc:spChg>
        <pc:spChg chg="del">
          <ac:chgData name="Richard Chalk" userId="287f8aa4f4de1d19" providerId="LiveId" clId="{8C1E8FCE-D524-4C59-8045-4458AF0D99AF}" dt="2024-01-04T12:25:50.666" v="6411" actId="478"/>
          <ac:spMkLst>
            <pc:docMk/>
            <pc:sldMk cId="2525031547" sldId="670"/>
            <ac:spMk id="13" creationId="{C4E01C25-26FB-44B4-75E8-9EAE32BADC87}"/>
          </ac:spMkLst>
        </pc:spChg>
        <pc:picChg chg="del">
          <ac:chgData name="Richard Chalk" userId="287f8aa4f4de1d19" providerId="LiveId" clId="{8C1E8FCE-D524-4C59-8045-4458AF0D99AF}" dt="2024-01-04T11:28:35.800" v="6333" actId="478"/>
          <ac:picMkLst>
            <pc:docMk/>
            <pc:sldMk cId="2525031547" sldId="670"/>
            <ac:picMk id="11" creationId="{37B78BA8-9203-3AA5-BB31-4B9BC5C7E0C3}"/>
          </ac:picMkLst>
        </pc:picChg>
        <pc:picChg chg="del">
          <ac:chgData name="Richard Chalk" userId="287f8aa4f4de1d19" providerId="LiveId" clId="{8C1E8FCE-D524-4C59-8045-4458AF0D99AF}" dt="2024-01-04T11:28:36.725" v="6334" actId="478"/>
          <ac:picMkLst>
            <pc:docMk/>
            <pc:sldMk cId="2525031547" sldId="670"/>
            <ac:picMk id="12" creationId="{A842007E-56E0-247B-8673-E26AD583F7BA}"/>
          </ac:picMkLst>
        </pc:picChg>
        <pc:picChg chg="del">
          <ac:chgData name="Richard Chalk" userId="287f8aa4f4de1d19" providerId="LiveId" clId="{8C1E8FCE-D524-4C59-8045-4458AF0D99AF}" dt="2024-01-04T12:25:50.666" v="6411" actId="478"/>
          <ac:picMkLst>
            <pc:docMk/>
            <pc:sldMk cId="2525031547" sldId="670"/>
            <ac:picMk id="15" creationId="{ACE71306-5083-5196-31ED-2E95D2124AE1}"/>
          </ac:picMkLst>
        </pc:picChg>
        <pc:picChg chg="del">
          <ac:chgData name="Richard Chalk" userId="287f8aa4f4de1d19" providerId="LiveId" clId="{8C1E8FCE-D524-4C59-8045-4458AF0D99AF}" dt="2024-01-04T12:26:19.752" v="6412" actId="478"/>
          <ac:picMkLst>
            <pc:docMk/>
            <pc:sldMk cId="2525031547" sldId="670"/>
            <ac:picMk id="16" creationId="{E2D0E7B7-2132-E4F1-192D-B09DEE5EED33}"/>
          </ac:picMkLst>
        </pc:picChg>
        <pc:picChg chg="add mod">
          <ac:chgData name="Richard Chalk" userId="287f8aa4f4de1d19" providerId="LiveId" clId="{8C1E8FCE-D524-4C59-8045-4458AF0D99AF}" dt="2024-01-04T12:36:20.646" v="6838" actId="1076"/>
          <ac:picMkLst>
            <pc:docMk/>
            <pc:sldMk cId="2525031547" sldId="670"/>
            <ac:picMk id="17" creationId="{7B8113C6-1D1E-2DCC-606E-773980399A3E}"/>
          </ac:picMkLst>
        </pc:picChg>
        <pc:picChg chg="del">
          <ac:chgData name="Richard Chalk" userId="287f8aa4f4de1d19" providerId="LiveId" clId="{8C1E8FCE-D524-4C59-8045-4458AF0D99AF}" dt="2024-01-04T11:28:39.127" v="6335" actId="478"/>
          <ac:picMkLst>
            <pc:docMk/>
            <pc:sldMk cId="2525031547" sldId="670"/>
            <ac:picMk id="1026" creationId="{53E60C61-2844-04C4-6E95-27CF99783256}"/>
          </ac:picMkLst>
        </pc:picChg>
        <pc:picChg chg="add mod">
          <ac:chgData name="Richard Chalk" userId="287f8aa4f4de1d19" providerId="LiveId" clId="{8C1E8FCE-D524-4C59-8045-4458AF0D99AF}" dt="2024-01-04T11:29:27.794" v="6346" actId="1035"/>
          <ac:picMkLst>
            <pc:docMk/>
            <pc:sldMk cId="2525031547" sldId="670"/>
            <ac:picMk id="2050" creationId="{5F537D89-BDC6-C25A-F267-35B7C4B606C3}"/>
          </ac:picMkLst>
        </pc:picChg>
      </pc:sldChg>
      <pc:sldChg chg="addSp delSp modSp add mod">
        <pc:chgData name="Richard Chalk" userId="287f8aa4f4de1d19" providerId="LiveId" clId="{8C1E8FCE-D524-4C59-8045-4458AF0D99AF}" dt="2024-01-05T10:08:38.052" v="7405" actId="6549"/>
        <pc:sldMkLst>
          <pc:docMk/>
          <pc:sldMk cId="3277636047" sldId="671"/>
        </pc:sldMkLst>
        <pc:spChg chg="mod">
          <ac:chgData name="Richard Chalk" userId="287f8aa4f4de1d19" providerId="LiveId" clId="{8C1E8FCE-D524-4C59-8045-4458AF0D99AF}" dt="2024-01-05T10:08:38.052" v="7405" actId="6549"/>
          <ac:spMkLst>
            <pc:docMk/>
            <pc:sldMk cId="3277636047" sldId="671"/>
            <ac:spMk id="2" creationId="{2CED0939-2445-F1A3-21AE-0A535344DD5D}"/>
          </ac:spMkLst>
        </pc:spChg>
        <pc:spChg chg="del">
          <ac:chgData name="Richard Chalk" userId="287f8aa4f4de1d19" providerId="LiveId" clId="{8C1E8FCE-D524-4C59-8045-4458AF0D99AF}" dt="2024-01-04T12:30:58.490" v="6665" actId="478"/>
          <ac:spMkLst>
            <pc:docMk/>
            <pc:sldMk cId="3277636047" sldId="671"/>
            <ac:spMk id="6" creationId="{AA3DBEFE-0B36-E64D-9BC8-6CAB98AE791F}"/>
          </ac:spMkLst>
        </pc:spChg>
        <pc:spChg chg="mod">
          <ac:chgData name="Richard Chalk" userId="287f8aa4f4de1d19" providerId="LiveId" clId="{8C1E8FCE-D524-4C59-8045-4458AF0D99AF}" dt="2024-01-04T12:27:27.335" v="6421" actId="20577"/>
          <ac:spMkLst>
            <pc:docMk/>
            <pc:sldMk cId="3277636047" sldId="671"/>
            <ac:spMk id="7" creationId="{EBD62573-4B50-EAD6-8C7E-C3AE6A9F45B4}"/>
          </ac:spMkLst>
        </pc:spChg>
        <pc:spChg chg="mod">
          <ac:chgData name="Richard Chalk" userId="287f8aa4f4de1d19" providerId="LiveId" clId="{8C1E8FCE-D524-4C59-8045-4458AF0D99AF}" dt="2024-01-04T11:30:09.288" v="6353" actId="20577"/>
          <ac:spMkLst>
            <pc:docMk/>
            <pc:sldMk cId="3277636047" sldId="671"/>
            <ac:spMk id="8" creationId="{4D7B284A-B1F6-A2F6-5C51-33175FA8DFF3}"/>
          </ac:spMkLst>
        </pc:spChg>
        <pc:spChg chg="add del mod">
          <ac:chgData name="Richard Chalk" userId="287f8aa4f4de1d19" providerId="LiveId" clId="{8C1E8FCE-D524-4C59-8045-4458AF0D99AF}" dt="2024-01-04T12:27:24.662" v="6419" actId="478"/>
          <ac:spMkLst>
            <pc:docMk/>
            <pc:sldMk cId="3277636047" sldId="671"/>
            <ac:spMk id="20" creationId="{54CFF8D9-CAC0-DC2B-C9BE-4EFC444E3B99}"/>
          </ac:spMkLst>
        </pc:spChg>
        <pc:picChg chg="del">
          <ac:chgData name="Richard Chalk" userId="287f8aa4f4de1d19" providerId="LiveId" clId="{8C1E8FCE-D524-4C59-8045-4458AF0D99AF}" dt="2024-01-04T12:28:12.633" v="6474" actId="478"/>
          <ac:picMkLst>
            <pc:docMk/>
            <pc:sldMk cId="3277636047" sldId="671"/>
            <ac:picMk id="10" creationId="{C8B790C7-9F8F-E5DD-0E23-28FE7A661A0F}"/>
          </ac:picMkLst>
        </pc:picChg>
        <pc:picChg chg="del">
          <ac:chgData name="Richard Chalk" userId="287f8aa4f4de1d19" providerId="LiveId" clId="{8C1E8FCE-D524-4C59-8045-4458AF0D99AF}" dt="2024-01-04T12:28:14.776" v="6476" actId="478"/>
          <ac:picMkLst>
            <pc:docMk/>
            <pc:sldMk cId="3277636047" sldId="671"/>
            <ac:picMk id="12" creationId="{21C47554-E65C-F853-E320-FB90EFA79FE2}"/>
          </ac:picMkLst>
        </pc:picChg>
        <pc:picChg chg="del">
          <ac:chgData name="Richard Chalk" userId="287f8aa4f4de1d19" providerId="LiveId" clId="{8C1E8FCE-D524-4C59-8045-4458AF0D99AF}" dt="2024-01-04T12:28:15.520" v="6477" actId="478"/>
          <ac:picMkLst>
            <pc:docMk/>
            <pc:sldMk cId="3277636047" sldId="671"/>
            <ac:picMk id="19" creationId="{5221AE57-C575-B444-5987-A44DBC19AD75}"/>
          </ac:picMkLst>
        </pc:picChg>
        <pc:picChg chg="add del mod">
          <ac:chgData name="Richard Chalk" userId="287f8aa4f4de1d19" providerId="LiveId" clId="{8C1E8FCE-D524-4C59-8045-4458AF0D99AF}" dt="2024-01-04T12:31:32.332" v="6750" actId="1038"/>
          <ac:picMkLst>
            <pc:docMk/>
            <pc:sldMk cId="3277636047" sldId="671"/>
            <ac:picMk id="21" creationId="{BEB76C42-563F-6AD5-E099-930EFFC8803A}"/>
          </ac:picMkLst>
        </pc:picChg>
        <pc:picChg chg="add mod">
          <ac:chgData name="Richard Chalk" userId="287f8aa4f4de1d19" providerId="LiveId" clId="{8C1E8FCE-D524-4C59-8045-4458AF0D99AF}" dt="2024-01-04T12:31:36.788" v="6753" actId="1038"/>
          <ac:picMkLst>
            <pc:docMk/>
            <pc:sldMk cId="3277636047" sldId="671"/>
            <ac:picMk id="22" creationId="{052BED15-3BAE-0F7A-4CC2-89CDE4AA5BA1}"/>
          </ac:picMkLst>
        </pc:picChg>
        <pc:picChg chg="add mod ord">
          <ac:chgData name="Richard Chalk" userId="287f8aa4f4de1d19" providerId="LiveId" clId="{8C1E8FCE-D524-4C59-8045-4458AF0D99AF}" dt="2024-01-04T12:31:39.038" v="6755" actId="1038"/>
          <ac:picMkLst>
            <pc:docMk/>
            <pc:sldMk cId="3277636047" sldId="671"/>
            <ac:picMk id="24" creationId="{988DA6AB-E88D-9961-B3EC-7215A59A1C2A}"/>
          </ac:picMkLst>
        </pc:picChg>
        <pc:picChg chg="del">
          <ac:chgData name="Richard Chalk" userId="287f8aa4f4de1d19" providerId="LiveId" clId="{8C1E8FCE-D524-4C59-8045-4458AF0D99AF}" dt="2024-01-04T12:28:16.083" v="6478" actId="478"/>
          <ac:picMkLst>
            <pc:docMk/>
            <pc:sldMk cId="3277636047" sldId="671"/>
            <ac:picMk id="2050" creationId="{69A97F0F-6079-2DC6-C0A6-26957623748B}"/>
          </ac:picMkLst>
        </pc:picChg>
        <pc:picChg chg="del">
          <ac:chgData name="Richard Chalk" userId="287f8aa4f4de1d19" providerId="LiveId" clId="{8C1E8FCE-D524-4C59-8045-4458AF0D99AF}" dt="2024-01-04T12:28:13.755" v="6475" actId="478"/>
          <ac:picMkLst>
            <pc:docMk/>
            <pc:sldMk cId="3277636047" sldId="671"/>
            <ac:picMk id="2052" creationId="{3F0C442D-817A-26E7-6C48-A8B6EF919359}"/>
          </ac:picMkLst>
        </pc:picChg>
        <pc:picChg chg="add del">
          <ac:chgData name="Richard Chalk" userId="287f8aa4f4de1d19" providerId="LiveId" clId="{8C1E8FCE-D524-4C59-8045-4458AF0D99AF}" dt="2024-01-04T12:30:45.608" v="6660" actId="478"/>
          <ac:picMkLst>
            <pc:docMk/>
            <pc:sldMk cId="3277636047" sldId="671"/>
            <ac:picMk id="3074" creationId="{612B4023-0E8E-6257-C633-07EF54FB1885}"/>
          </ac:picMkLst>
        </pc:picChg>
      </pc:sldChg>
      <pc:sldChg chg="addSp delSp modSp add mod">
        <pc:chgData name="Richard Chalk" userId="287f8aa4f4de1d19" providerId="LiveId" clId="{8C1E8FCE-D524-4C59-8045-4458AF0D99AF}" dt="2024-01-05T09:38:04.066" v="6879" actId="1076"/>
        <pc:sldMkLst>
          <pc:docMk/>
          <pc:sldMk cId="516467166" sldId="672"/>
        </pc:sldMkLst>
        <pc:spChg chg="mod">
          <ac:chgData name="Richard Chalk" userId="287f8aa4f4de1d19" providerId="LiveId" clId="{8C1E8FCE-D524-4C59-8045-4458AF0D99AF}" dt="2024-01-05T09:37:28.459" v="6873" actId="207"/>
          <ac:spMkLst>
            <pc:docMk/>
            <pc:sldMk cId="516467166" sldId="672"/>
            <ac:spMk id="3" creationId="{173D56EC-57A4-FE19-1901-5242223ADD72}"/>
          </ac:spMkLst>
        </pc:spChg>
        <pc:spChg chg="mod">
          <ac:chgData name="Richard Chalk" userId="287f8aa4f4de1d19" providerId="LiveId" clId="{8C1E8FCE-D524-4C59-8045-4458AF0D99AF}" dt="2024-01-04T12:36:05.066" v="6835" actId="20577"/>
          <ac:spMkLst>
            <pc:docMk/>
            <pc:sldMk cId="516467166" sldId="672"/>
            <ac:spMk id="7" creationId="{EBD62573-4B50-EAD6-8C7E-C3AE6A9F45B4}"/>
          </ac:spMkLst>
        </pc:spChg>
        <pc:spChg chg="add del">
          <ac:chgData name="Richard Chalk" userId="287f8aa4f4de1d19" providerId="LiveId" clId="{8C1E8FCE-D524-4C59-8045-4458AF0D99AF}" dt="2024-01-05T09:22:56.454" v="6856" actId="478"/>
          <ac:spMkLst>
            <pc:docMk/>
            <pc:sldMk cId="516467166" sldId="672"/>
            <ac:spMk id="10" creationId="{5AB084EB-682D-4264-E024-81D134066885}"/>
          </ac:spMkLst>
        </pc:spChg>
        <pc:picChg chg="add mod">
          <ac:chgData name="Richard Chalk" userId="287f8aa4f4de1d19" providerId="LiveId" clId="{8C1E8FCE-D524-4C59-8045-4458AF0D99AF}" dt="2024-01-05T09:38:04.066" v="6879" actId="1076"/>
          <ac:picMkLst>
            <pc:docMk/>
            <pc:sldMk cId="516467166" sldId="672"/>
            <ac:picMk id="11" creationId="{079A4A26-A6E4-8B63-C80B-7154D309B8EC}"/>
          </ac:picMkLst>
        </pc:picChg>
        <pc:picChg chg="del">
          <ac:chgData name="Richard Chalk" userId="287f8aa4f4de1d19" providerId="LiveId" clId="{8C1E8FCE-D524-4C59-8045-4458AF0D99AF}" dt="2024-01-05T09:37:58.505" v="6876" actId="478"/>
          <ac:picMkLst>
            <pc:docMk/>
            <pc:sldMk cId="516467166" sldId="672"/>
            <ac:picMk id="2050" creationId="{5F537D89-BDC6-C25A-F267-35B7C4B606C3}"/>
          </ac:picMkLst>
        </pc:picChg>
      </pc:sldChg>
      <pc:sldChg chg="addSp delSp modSp add mod modNotesTx">
        <pc:chgData name="Richard Chalk" userId="287f8aa4f4de1d19" providerId="LiveId" clId="{8C1E8FCE-D524-4C59-8045-4458AF0D99AF}" dt="2024-01-05T20:50:04.685" v="7489"/>
        <pc:sldMkLst>
          <pc:docMk/>
          <pc:sldMk cId="2322001828" sldId="673"/>
        </pc:sldMkLst>
        <pc:spChg chg="mod">
          <ac:chgData name="Richard Chalk" userId="287f8aa4f4de1d19" providerId="LiveId" clId="{8C1E8FCE-D524-4C59-8045-4458AF0D99AF}" dt="2024-01-05T10:09:56.540" v="7406" actId="113"/>
          <ac:spMkLst>
            <pc:docMk/>
            <pc:sldMk cId="2322001828" sldId="673"/>
            <ac:spMk id="2" creationId="{2CED0939-2445-F1A3-21AE-0A535344DD5D}"/>
          </ac:spMkLst>
        </pc:spChg>
        <pc:spChg chg="add del mod">
          <ac:chgData name="Richard Chalk" userId="287f8aa4f4de1d19" providerId="LiveId" clId="{8C1E8FCE-D524-4C59-8045-4458AF0D99AF}" dt="2024-01-05T09:38:29.368" v="6888" actId="478"/>
          <ac:spMkLst>
            <pc:docMk/>
            <pc:sldMk cId="2322001828" sldId="673"/>
            <ac:spMk id="6" creationId="{7C03CB57-6BB1-9085-57B9-073B0B36CAC2}"/>
          </ac:spMkLst>
        </pc:spChg>
        <pc:spChg chg="mod">
          <ac:chgData name="Richard Chalk" userId="287f8aa4f4de1d19" providerId="LiveId" clId="{8C1E8FCE-D524-4C59-8045-4458AF0D99AF}" dt="2024-01-05T09:38:27.610" v="6887" actId="20577"/>
          <ac:spMkLst>
            <pc:docMk/>
            <pc:sldMk cId="2322001828" sldId="673"/>
            <ac:spMk id="8" creationId="{4D7B284A-B1F6-A2F6-5C51-33175FA8DFF3}"/>
          </ac:spMkLst>
        </pc:spChg>
        <pc:picChg chg="add mod">
          <ac:chgData name="Richard Chalk" userId="287f8aa4f4de1d19" providerId="LiveId" clId="{8C1E8FCE-D524-4C59-8045-4458AF0D99AF}" dt="2024-01-05T09:39:19.616" v="6908" actId="1076"/>
          <ac:picMkLst>
            <pc:docMk/>
            <pc:sldMk cId="2322001828" sldId="673"/>
            <ac:picMk id="10" creationId="{6849F732-51EA-B07F-033B-A5C02AB2E715}"/>
          </ac:picMkLst>
        </pc:picChg>
        <pc:picChg chg="add mod">
          <ac:chgData name="Richard Chalk" userId="287f8aa4f4de1d19" providerId="LiveId" clId="{8C1E8FCE-D524-4C59-8045-4458AF0D99AF}" dt="2024-01-05T09:39:49.320" v="6923" actId="1037"/>
          <ac:picMkLst>
            <pc:docMk/>
            <pc:sldMk cId="2322001828" sldId="673"/>
            <ac:picMk id="12" creationId="{9C9EC9F4-1042-0AEA-E44D-86B231657EF3}"/>
          </ac:picMkLst>
        </pc:picChg>
        <pc:picChg chg="mod">
          <ac:chgData name="Richard Chalk" userId="287f8aa4f4de1d19" providerId="LiveId" clId="{8C1E8FCE-D524-4C59-8045-4458AF0D99AF}" dt="2024-01-05T10:10:04.356" v="7424" actId="1035"/>
          <ac:picMkLst>
            <pc:docMk/>
            <pc:sldMk cId="2322001828" sldId="673"/>
            <ac:picMk id="22" creationId="{052BED15-3BAE-0F7A-4CC2-89CDE4AA5BA1}"/>
          </ac:picMkLst>
        </pc:picChg>
      </pc:sldChg>
      <pc:sldChg chg="add">
        <pc:chgData name="Richard Chalk" userId="287f8aa4f4de1d19" providerId="LiveId" clId="{8C1E8FCE-D524-4C59-8045-4458AF0D99AF}" dt="2024-01-05T09:40:13.639" v="6924"/>
        <pc:sldMkLst>
          <pc:docMk/>
          <pc:sldMk cId="2949130804" sldId="674"/>
        </pc:sldMkLst>
      </pc:sldChg>
      <pc:sldChg chg="addSp delSp modSp add mod">
        <pc:chgData name="Richard Chalk" userId="287f8aa4f4de1d19" providerId="LiveId" clId="{8C1E8FCE-D524-4C59-8045-4458AF0D99AF}" dt="2024-01-05T10:10:41.015" v="7449" actId="1038"/>
        <pc:sldMkLst>
          <pc:docMk/>
          <pc:sldMk cId="621362792" sldId="675"/>
        </pc:sldMkLst>
        <pc:spChg chg="mod">
          <ac:chgData name="Richard Chalk" userId="287f8aa4f4de1d19" providerId="LiveId" clId="{8C1E8FCE-D524-4C59-8045-4458AF0D99AF}" dt="2024-01-05T09:52:25.376" v="7328" actId="207"/>
          <ac:spMkLst>
            <pc:docMk/>
            <pc:sldMk cId="621362792" sldId="675"/>
            <ac:spMk id="2" creationId="{2CED0939-2445-F1A3-21AE-0A535344DD5D}"/>
          </ac:spMkLst>
        </pc:spChg>
        <pc:spChg chg="del">
          <ac:chgData name="Richard Chalk" userId="287f8aa4f4de1d19" providerId="LiveId" clId="{8C1E8FCE-D524-4C59-8045-4458AF0D99AF}" dt="2024-01-05T10:10:31.021" v="7427" actId="478"/>
          <ac:spMkLst>
            <pc:docMk/>
            <pc:sldMk cId="621362792" sldId="675"/>
            <ac:spMk id="6" creationId="{AA3DBEFE-0B36-E64D-9BC8-6CAB98AE791F}"/>
          </ac:spMkLst>
        </pc:spChg>
        <pc:spChg chg="mod">
          <ac:chgData name="Richard Chalk" userId="287f8aa4f4de1d19" providerId="LiveId" clId="{8C1E8FCE-D524-4C59-8045-4458AF0D99AF}" dt="2024-01-05T09:50:50.615" v="7225" actId="1076"/>
          <ac:spMkLst>
            <pc:docMk/>
            <pc:sldMk cId="621362792" sldId="675"/>
            <ac:spMk id="18" creationId="{9DE20451-5444-C1B3-CBFB-8F5FABA2A509}"/>
          </ac:spMkLst>
        </pc:spChg>
        <pc:picChg chg="add mod">
          <ac:chgData name="Richard Chalk" userId="287f8aa4f4de1d19" providerId="LiveId" clId="{8C1E8FCE-D524-4C59-8045-4458AF0D99AF}" dt="2024-01-05T09:40:34.709" v="6927"/>
          <ac:picMkLst>
            <pc:docMk/>
            <pc:sldMk cId="621362792" sldId="675"/>
            <ac:picMk id="3" creationId="{374BA7DE-EB67-B8EF-C7BA-18F0B4F9D49F}"/>
          </ac:picMkLst>
        </pc:picChg>
        <pc:picChg chg="add mod">
          <ac:chgData name="Richard Chalk" userId="287f8aa4f4de1d19" providerId="LiveId" clId="{8C1E8FCE-D524-4C59-8045-4458AF0D99AF}" dt="2024-01-05T09:50:32.794" v="7223" actId="1076"/>
          <ac:picMkLst>
            <pc:docMk/>
            <pc:sldMk cId="621362792" sldId="675"/>
            <ac:picMk id="8" creationId="{BE7B149F-5678-88D8-B8CC-176C5B039FEF}"/>
          </ac:picMkLst>
        </pc:picChg>
        <pc:picChg chg="add mod">
          <ac:chgData name="Richard Chalk" userId="287f8aa4f4de1d19" providerId="LiveId" clId="{8C1E8FCE-D524-4C59-8045-4458AF0D99AF}" dt="2024-01-05T09:52:18.674" v="7326" actId="1037"/>
          <ac:picMkLst>
            <pc:docMk/>
            <pc:sldMk cId="621362792" sldId="675"/>
            <ac:picMk id="9" creationId="{4E66AEE5-EF91-CC32-33E8-801C6AE82F3C}"/>
          </ac:picMkLst>
        </pc:picChg>
        <pc:picChg chg="add mod">
          <ac:chgData name="Richard Chalk" userId="287f8aa4f4de1d19" providerId="LiveId" clId="{8C1E8FCE-D524-4C59-8045-4458AF0D99AF}" dt="2024-01-05T10:10:32.626" v="7428" actId="1037"/>
          <ac:picMkLst>
            <pc:docMk/>
            <pc:sldMk cId="621362792" sldId="675"/>
            <ac:picMk id="11" creationId="{4DD2ACEF-730A-C4C9-FA2A-ECAA722D181B}"/>
          </ac:picMkLst>
        </pc:picChg>
        <pc:picChg chg="del">
          <ac:chgData name="Richard Chalk" userId="287f8aa4f4de1d19" providerId="LiveId" clId="{8C1E8FCE-D524-4C59-8045-4458AF0D99AF}" dt="2024-01-05T09:40:34.395" v="6926" actId="478"/>
          <ac:picMkLst>
            <pc:docMk/>
            <pc:sldMk cId="621362792" sldId="675"/>
            <ac:picMk id="14" creationId="{CA6EC781-3EC5-7BF8-9129-CE128D2917E2}"/>
          </ac:picMkLst>
        </pc:picChg>
        <pc:picChg chg="del">
          <ac:chgData name="Richard Chalk" userId="287f8aa4f4de1d19" providerId="LiveId" clId="{8C1E8FCE-D524-4C59-8045-4458AF0D99AF}" dt="2024-01-05T09:40:34.395" v="6926" actId="478"/>
          <ac:picMkLst>
            <pc:docMk/>
            <pc:sldMk cId="621362792" sldId="675"/>
            <ac:picMk id="15" creationId="{E5F7C46D-B839-B622-CF32-A8C07104E3C7}"/>
          </ac:picMkLst>
        </pc:picChg>
        <pc:picChg chg="del">
          <ac:chgData name="Richard Chalk" userId="287f8aa4f4de1d19" providerId="LiveId" clId="{8C1E8FCE-D524-4C59-8045-4458AF0D99AF}" dt="2024-01-05T09:40:34.395" v="6926" actId="478"/>
          <ac:picMkLst>
            <pc:docMk/>
            <pc:sldMk cId="621362792" sldId="675"/>
            <ac:picMk id="16" creationId="{9B5AE99B-2D49-B384-308A-07AC815A187A}"/>
          </ac:picMkLst>
        </pc:picChg>
        <pc:picChg chg="del">
          <ac:chgData name="Richard Chalk" userId="287f8aa4f4de1d19" providerId="LiveId" clId="{8C1E8FCE-D524-4C59-8045-4458AF0D99AF}" dt="2024-01-05T09:42:51.418" v="6994" actId="478"/>
          <ac:picMkLst>
            <pc:docMk/>
            <pc:sldMk cId="621362792" sldId="675"/>
            <ac:picMk id="21" creationId="{17DF3E91-4F72-F09F-490B-D856E7E75ABD}"/>
          </ac:picMkLst>
        </pc:picChg>
        <pc:picChg chg="add mod">
          <ac:chgData name="Richard Chalk" userId="287f8aa4f4de1d19" providerId="LiveId" clId="{8C1E8FCE-D524-4C59-8045-4458AF0D99AF}" dt="2024-01-05T09:44:36.663" v="7090" actId="1076"/>
          <ac:picMkLst>
            <pc:docMk/>
            <pc:sldMk cId="621362792" sldId="675"/>
            <ac:picMk id="1026" creationId="{6B45276E-CB36-33B5-B004-4B131DC0364A}"/>
          </ac:picMkLst>
        </pc:picChg>
        <pc:picChg chg="mod">
          <ac:chgData name="Richard Chalk" userId="287f8aa4f4de1d19" providerId="LiveId" clId="{8C1E8FCE-D524-4C59-8045-4458AF0D99AF}" dt="2024-01-05T10:10:41.015" v="7449" actId="1038"/>
          <ac:picMkLst>
            <pc:docMk/>
            <pc:sldMk cId="621362792" sldId="675"/>
            <ac:picMk id="23554" creationId="{5A757C74-45C4-DD36-9CA0-F3EF7F3D4F15}"/>
          </ac:picMkLst>
        </pc:picChg>
      </pc:sldChg>
    </pc:docChg>
  </pc:docChgLst>
  <pc:docChgLst>
    <pc:chgData name="Richard Chalk" userId="287f8aa4f4de1d19" providerId="LiveId" clId="{6F62DC98-6C89-429A-9A76-3352FC6D3228}"/>
    <pc:docChg chg="undo custSel addSld delSld modSld">
      <pc:chgData name="Richard Chalk" userId="287f8aa4f4de1d19" providerId="LiveId" clId="{6F62DC98-6C89-429A-9A76-3352FC6D3228}" dt="2023-06-05T08:01:35.441" v="5641" actId="14100"/>
      <pc:docMkLst>
        <pc:docMk/>
      </pc:docMkLst>
      <pc:sldChg chg="addSp delSp modSp mod">
        <pc:chgData name="Richard Chalk" userId="287f8aa4f4de1d19" providerId="LiveId" clId="{6F62DC98-6C89-429A-9A76-3352FC6D3228}" dt="2023-06-02T13:18:34.128" v="2813" actId="113"/>
        <pc:sldMkLst>
          <pc:docMk/>
          <pc:sldMk cId="0" sldId="299"/>
        </pc:sldMkLst>
        <pc:spChg chg="mod">
          <ac:chgData name="Richard Chalk" userId="287f8aa4f4de1d19" providerId="LiveId" clId="{6F62DC98-6C89-429A-9A76-3352FC6D3228}" dt="2023-06-02T05:04:59.919" v="45" actId="1076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6F62DC98-6C89-429A-9A76-3352FC6D3228}" dt="2023-06-02T05:37:49.544" v="1099" actId="113"/>
          <ac:spMkLst>
            <pc:docMk/>
            <pc:sldMk cId="0" sldId="299"/>
            <ac:spMk id="7" creationId="{AA144A3D-E7B0-8E00-95F4-8C9DD78ADC46}"/>
          </ac:spMkLst>
        </pc:spChg>
        <pc:spChg chg="del">
          <ac:chgData name="Richard Chalk" userId="287f8aa4f4de1d19" providerId="LiveId" clId="{6F62DC98-6C89-429A-9A76-3352FC6D3228}" dt="2023-06-02T05:02:47.444" v="27" actId="478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6F62DC98-6C89-429A-9A76-3352FC6D3228}" dt="2023-06-02T13:18:34.128" v="2813" actId="113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6F62DC98-6C89-429A-9A76-3352FC6D3228}" dt="2023-06-02T05:04:39.112" v="34" actId="478"/>
          <ac:picMkLst>
            <pc:docMk/>
            <pc:sldMk cId="0" sldId="299"/>
            <ac:picMk id="2" creationId="{27DA1126-0BE6-5D16-1C95-67BFE4274FDF}"/>
          </ac:picMkLst>
        </pc:picChg>
        <pc:picChg chg="del">
          <ac:chgData name="Richard Chalk" userId="287f8aa4f4de1d19" providerId="LiveId" clId="{6F62DC98-6C89-429A-9A76-3352FC6D3228}" dt="2023-06-02T05:02:47.444" v="27" actId="478"/>
          <ac:picMkLst>
            <pc:docMk/>
            <pc:sldMk cId="0" sldId="299"/>
            <ac:picMk id="3" creationId="{E5B51BAC-2D33-2D98-6DA7-CA2027529AFA}"/>
          </ac:picMkLst>
        </pc:picChg>
        <pc:picChg chg="add mod">
          <ac:chgData name="Richard Chalk" userId="287f8aa4f4de1d19" providerId="LiveId" clId="{6F62DC98-6C89-429A-9A76-3352FC6D3228}" dt="2023-06-02T05:06:36.831" v="78" actId="1076"/>
          <ac:picMkLst>
            <pc:docMk/>
            <pc:sldMk cId="0" sldId="299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05:04:41.829" v="35" actId="1076"/>
          <ac:picMkLst>
            <pc:docMk/>
            <pc:sldMk cId="0" sldId="299"/>
            <ac:picMk id="1026" creationId="{32510478-6E2D-1544-BC8B-CD5086E06F5C}"/>
          </ac:picMkLst>
        </pc:picChg>
        <pc:picChg chg="add mod">
          <ac:chgData name="Richard Chalk" userId="287f8aa4f4de1d19" providerId="LiveId" clId="{6F62DC98-6C89-429A-9A76-3352FC6D3228}" dt="2023-06-02T05:05:04.867" v="54" actId="1035"/>
          <ac:picMkLst>
            <pc:docMk/>
            <pc:sldMk cId="0" sldId="299"/>
            <ac:picMk id="1028" creationId="{969D74C6-EE7C-CFFD-7A84-CA8CAC6AC300}"/>
          </ac:picMkLst>
        </pc:picChg>
      </pc:sldChg>
      <pc:sldChg chg="modSp mod">
        <pc:chgData name="Richard Chalk" userId="287f8aa4f4de1d19" providerId="LiveId" clId="{6F62DC98-6C89-429A-9A76-3352FC6D3228}" dt="2023-06-02T04:58:34.240" v="6" actId="20577"/>
        <pc:sldMkLst>
          <pc:docMk/>
          <pc:sldMk cId="3213385662" sldId="309"/>
        </pc:sldMkLst>
        <pc:spChg chg="mod">
          <ac:chgData name="Richard Chalk" userId="287f8aa4f4de1d19" providerId="LiveId" clId="{6F62DC98-6C89-429A-9A76-3352FC6D3228}" dt="2023-06-02T04:58:34.240" v="6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473543632" sldId="344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53933676" sldId="345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297036447" sldId="346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4002348359" sldId="347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660046944" sldId="348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717549317" sldId="349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118062131" sldId="350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1141450283" sldId="351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915165403" sldId="352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1479815827" sldId="353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63536332" sldId="354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137397305" sldId="355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4255493114" sldId="356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500937688" sldId="357"/>
        </pc:sldMkLst>
      </pc:sldChg>
      <pc:sldChg chg="new del">
        <pc:chgData name="Richard Chalk" userId="287f8aa4f4de1d19" providerId="LiveId" clId="{6F62DC98-6C89-429A-9A76-3352FC6D3228}" dt="2023-06-05T07:20:14.907" v="5100" actId="47"/>
        <pc:sldMkLst>
          <pc:docMk/>
          <pc:sldMk cId="4119219517" sldId="358"/>
        </pc:sldMkLst>
      </pc:sldChg>
      <pc:sldChg chg="addSp delSp modSp add mod">
        <pc:chgData name="Richard Chalk" userId="287f8aa4f4de1d19" providerId="LiveId" clId="{6F62DC98-6C89-429A-9A76-3352FC6D3228}" dt="2023-06-05T07:30:27.766" v="5312" actId="6549"/>
        <pc:sldMkLst>
          <pc:docMk/>
          <pc:sldMk cId="1587974455" sldId="359"/>
        </pc:sldMkLst>
        <pc:spChg chg="add mod">
          <ac:chgData name="Richard Chalk" userId="287f8aa4f4de1d19" providerId="LiveId" clId="{6F62DC98-6C89-429A-9A76-3352FC6D3228}" dt="2023-06-02T05:24:34.156" v="223" actId="20577"/>
          <ac:spMkLst>
            <pc:docMk/>
            <pc:sldMk cId="1587974455" sldId="359"/>
            <ac:spMk id="2" creationId="{C757654E-CD34-BE2E-F8B3-FC332E833522}"/>
          </ac:spMkLst>
        </pc:spChg>
        <pc:spChg chg="mod">
          <ac:chgData name="Richard Chalk" userId="287f8aa4f4de1d19" providerId="LiveId" clId="{6F62DC98-6C89-429A-9A76-3352FC6D3228}" dt="2023-06-02T05:10:21.065" v="153" actId="20577"/>
          <ac:spMkLst>
            <pc:docMk/>
            <pc:sldMk cId="1587974455" sldId="359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05:24:12.822" v="156" actId="478"/>
          <ac:spMkLst>
            <pc:docMk/>
            <pc:sldMk cId="1587974455" sldId="359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5T07:30:27.766" v="5312" actId="6549"/>
          <ac:spMkLst>
            <pc:docMk/>
            <pc:sldMk cId="1587974455" sldId="359"/>
            <ac:spMk id="9" creationId="{6FE05952-99D2-C824-4F2B-42640ADFBC17}"/>
          </ac:spMkLst>
        </pc:spChg>
        <pc:spChg chg="add mod">
          <ac:chgData name="Richard Chalk" userId="287f8aa4f4de1d19" providerId="LiveId" clId="{6F62DC98-6C89-429A-9A76-3352FC6D3228}" dt="2023-06-02T05:37:33.259" v="1097" actId="207"/>
          <ac:spMkLst>
            <pc:docMk/>
            <pc:sldMk cId="1587974455" sldId="359"/>
            <ac:spMk id="10" creationId="{66F30CDD-FFAA-0A48-2B29-7A8874FAFA8D}"/>
          </ac:spMkLst>
        </pc:spChg>
        <pc:spChg chg="mod">
          <ac:chgData name="Richard Chalk" userId="287f8aa4f4de1d19" providerId="LiveId" clId="{6F62DC98-6C89-429A-9A76-3352FC6D3228}" dt="2023-06-02T13:19:10.984" v="2815" actId="207"/>
          <ac:spMkLst>
            <pc:docMk/>
            <pc:sldMk cId="1587974455" sldId="359"/>
            <ac:spMk id="658" creationId="{00000000-0000-0000-0000-000000000000}"/>
          </ac:spMkLst>
        </pc:spChg>
        <pc:picChg chg="del">
          <ac:chgData name="Richard Chalk" userId="287f8aa4f4de1d19" providerId="LiveId" clId="{6F62DC98-6C89-429A-9A76-3352FC6D3228}" dt="2023-06-02T05:24:12.822" v="156" actId="478"/>
          <ac:picMkLst>
            <pc:docMk/>
            <pc:sldMk cId="1587974455" sldId="359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05:27:00.156" v="389" actId="1076"/>
          <ac:picMkLst>
            <pc:docMk/>
            <pc:sldMk cId="1587974455" sldId="359"/>
            <ac:picMk id="11" creationId="{47A7481F-99BD-A67A-E43B-79B5415E3EEB}"/>
          </ac:picMkLst>
        </pc:picChg>
        <pc:picChg chg="add mod">
          <ac:chgData name="Richard Chalk" userId="287f8aa4f4de1d19" providerId="LiveId" clId="{6F62DC98-6C89-429A-9A76-3352FC6D3228}" dt="2023-06-02T05:27:24.285" v="398" actId="1036"/>
          <ac:picMkLst>
            <pc:docMk/>
            <pc:sldMk cId="1587974455" sldId="359"/>
            <ac:picMk id="12" creationId="{9C6F98A6-453E-A949-9714-79E002C83620}"/>
          </ac:picMkLst>
        </pc:picChg>
        <pc:picChg chg="add mod">
          <ac:chgData name="Richard Chalk" userId="287f8aa4f4de1d19" providerId="LiveId" clId="{6F62DC98-6C89-429A-9A76-3352FC6D3228}" dt="2023-06-02T05:37:24.024" v="1095" actId="1076"/>
          <ac:picMkLst>
            <pc:docMk/>
            <pc:sldMk cId="1587974455" sldId="359"/>
            <ac:picMk id="3074" creationId="{4C100ECB-20B7-A5C5-221C-0AE6629BAE6D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5:47:41.443" v="3862" actId="6549"/>
        <pc:sldMkLst>
          <pc:docMk/>
          <pc:sldMk cId="1183677842" sldId="360"/>
        </pc:sldMkLst>
        <pc:spChg chg="del">
          <ac:chgData name="Richard Chalk" userId="287f8aa4f4de1d19" providerId="LiveId" clId="{6F62DC98-6C89-429A-9A76-3352FC6D3228}" dt="2023-06-02T05:28:16.552" v="449" actId="478"/>
          <ac:spMkLst>
            <pc:docMk/>
            <pc:sldMk cId="1183677842" sldId="360"/>
            <ac:spMk id="2" creationId="{C757654E-CD34-BE2E-F8B3-FC332E833522}"/>
          </ac:spMkLst>
        </pc:spChg>
        <pc:spChg chg="mod ord">
          <ac:chgData name="Richard Chalk" userId="287f8aa4f4de1d19" providerId="LiveId" clId="{6F62DC98-6C89-429A-9A76-3352FC6D3228}" dt="2023-06-02T13:23:18.524" v="3001" actId="20577"/>
          <ac:spMkLst>
            <pc:docMk/>
            <pc:sldMk cId="1183677842" sldId="360"/>
            <ac:spMk id="4" creationId="{4771B46A-233B-C554-9461-6E930E187917}"/>
          </ac:spMkLst>
        </pc:spChg>
        <pc:spChg chg="add mod">
          <ac:chgData name="Richard Chalk" userId="287f8aa4f4de1d19" providerId="LiveId" clId="{6F62DC98-6C89-429A-9A76-3352FC6D3228}" dt="2023-06-02T05:42:25.302" v="1217" actId="1035"/>
          <ac:spMkLst>
            <pc:docMk/>
            <pc:sldMk cId="1183677842" sldId="360"/>
            <ac:spMk id="7" creationId="{3F0DACF9-E70F-3A91-564F-4607F8C0B53A}"/>
          </ac:spMkLst>
        </pc:spChg>
        <pc:spChg chg="mod">
          <ac:chgData name="Richard Chalk" userId="287f8aa4f4de1d19" providerId="LiveId" clId="{6F62DC98-6C89-429A-9A76-3352FC6D3228}" dt="2023-06-05T05:47:12.543" v="3859" actId="6549"/>
          <ac:spMkLst>
            <pc:docMk/>
            <pc:sldMk cId="1183677842" sldId="360"/>
            <ac:spMk id="9" creationId="{6FE05952-99D2-C824-4F2B-42640ADFBC17}"/>
          </ac:spMkLst>
        </pc:spChg>
        <pc:spChg chg="del">
          <ac:chgData name="Richard Chalk" userId="287f8aa4f4de1d19" providerId="LiveId" clId="{6F62DC98-6C89-429A-9A76-3352FC6D3228}" dt="2023-06-02T05:31:04.131" v="642" actId="478"/>
          <ac:spMkLst>
            <pc:docMk/>
            <pc:sldMk cId="1183677842" sldId="360"/>
            <ac:spMk id="10" creationId="{66F30CDD-FFAA-0A48-2B29-7A8874FAFA8D}"/>
          </ac:spMkLst>
        </pc:spChg>
        <pc:spChg chg="add mod">
          <ac:chgData name="Richard Chalk" userId="287f8aa4f4de1d19" providerId="LiveId" clId="{6F62DC98-6C89-429A-9A76-3352FC6D3228}" dt="2023-06-02T12:35:50.384" v="1656" actId="1037"/>
          <ac:spMkLst>
            <pc:docMk/>
            <pc:sldMk cId="1183677842" sldId="360"/>
            <ac:spMk id="13" creationId="{73F9F283-CD93-E9F3-4140-401ADB47CAC5}"/>
          </ac:spMkLst>
        </pc:spChg>
        <pc:spChg chg="add del mod">
          <ac:chgData name="Richard Chalk" userId="287f8aa4f4de1d19" providerId="LiveId" clId="{6F62DC98-6C89-429A-9A76-3352FC6D3228}" dt="2023-06-02T13:22:27.131" v="2995" actId="478"/>
          <ac:spMkLst>
            <pc:docMk/>
            <pc:sldMk cId="1183677842" sldId="360"/>
            <ac:spMk id="14" creationId="{DBAF31F4-3158-23CE-B203-27C38AA5E78A}"/>
          </ac:spMkLst>
        </pc:spChg>
        <pc:spChg chg="add mod">
          <ac:chgData name="Richard Chalk" userId="287f8aa4f4de1d19" providerId="LiveId" clId="{6F62DC98-6C89-429A-9A76-3352FC6D3228}" dt="2023-06-05T05:47:27.444" v="3860" actId="20577"/>
          <ac:spMkLst>
            <pc:docMk/>
            <pc:sldMk cId="1183677842" sldId="360"/>
            <ac:spMk id="15" creationId="{3A55B1CA-E878-75C1-9D37-BA2AE08E8BE5}"/>
          </ac:spMkLst>
        </pc:spChg>
        <pc:spChg chg="add mod">
          <ac:chgData name="Richard Chalk" userId="287f8aa4f4de1d19" providerId="LiveId" clId="{6F62DC98-6C89-429A-9A76-3352FC6D3228}" dt="2023-06-02T05:51:38.087" v="1220" actId="1076"/>
          <ac:spMkLst>
            <pc:docMk/>
            <pc:sldMk cId="1183677842" sldId="360"/>
            <ac:spMk id="18" creationId="{2818E694-3566-8A91-27B5-45D7B3AAF7E8}"/>
          </ac:spMkLst>
        </pc:spChg>
        <pc:spChg chg="add mod">
          <ac:chgData name="Richard Chalk" userId="287f8aa4f4de1d19" providerId="LiveId" clId="{6F62DC98-6C89-429A-9A76-3352FC6D3228}" dt="2023-06-02T13:22:30.699" v="2996" actId="14100"/>
          <ac:spMkLst>
            <pc:docMk/>
            <pc:sldMk cId="1183677842" sldId="360"/>
            <ac:spMk id="19" creationId="{C3491B37-6D8D-FE5C-6738-378B7FB245DA}"/>
          </ac:spMkLst>
        </pc:spChg>
        <pc:spChg chg="mod">
          <ac:chgData name="Richard Chalk" userId="287f8aa4f4de1d19" providerId="LiveId" clId="{6F62DC98-6C89-429A-9A76-3352FC6D3228}" dt="2023-06-02T13:21:58.079" v="2935" actId="6549"/>
          <ac:spMkLst>
            <pc:docMk/>
            <pc:sldMk cId="1183677842" sldId="360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2T13:22:02.647" v="2954" actId="1035"/>
          <ac:picMkLst>
            <pc:docMk/>
            <pc:sldMk cId="1183677842" sldId="360"/>
            <ac:picMk id="8" creationId="{1A12F87A-1EF1-AF11-BE49-04F9E1694EF1}"/>
          </ac:picMkLst>
        </pc:picChg>
        <pc:picChg chg="mod">
          <ac:chgData name="Richard Chalk" userId="287f8aa4f4de1d19" providerId="LiveId" clId="{6F62DC98-6C89-429A-9A76-3352FC6D3228}" dt="2023-06-02T05:41:47.979" v="1196" actId="1037"/>
          <ac:picMkLst>
            <pc:docMk/>
            <pc:sldMk cId="1183677842" sldId="360"/>
            <ac:picMk id="11" creationId="{47A7481F-99BD-A67A-E43B-79B5415E3EEB}"/>
          </ac:picMkLst>
        </pc:picChg>
        <pc:picChg chg="mod">
          <ac:chgData name="Richard Chalk" userId="287f8aa4f4de1d19" providerId="LiveId" clId="{6F62DC98-6C89-429A-9A76-3352FC6D3228}" dt="2023-06-02T05:30:34.087" v="596" actId="1035"/>
          <ac:picMkLst>
            <pc:docMk/>
            <pc:sldMk cId="1183677842" sldId="360"/>
            <ac:picMk id="12" creationId="{9C6F98A6-453E-A949-9714-79E002C83620}"/>
          </ac:picMkLst>
        </pc:picChg>
        <pc:picChg chg="add mod">
          <ac:chgData name="Richard Chalk" userId="287f8aa4f4de1d19" providerId="LiveId" clId="{6F62DC98-6C89-429A-9A76-3352FC6D3228}" dt="2023-06-02T05:38:28.419" v="1103" actId="1076"/>
          <ac:picMkLst>
            <pc:docMk/>
            <pc:sldMk cId="1183677842" sldId="360"/>
            <ac:picMk id="16" creationId="{7C0F8FF7-B849-2C02-BBB7-22F0C351E8E6}"/>
          </ac:picMkLst>
        </pc:picChg>
        <pc:picChg chg="add mod">
          <ac:chgData name="Richard Chalk" userId="287f8aa4f4de1d19" providerId="LiveId" clId="{6F62DC98-6C89-429A-9A76-3352FC6D3228}" dt="2023-06-02T13:22:02.647" v="2954" actId="1035"/>
          <ac:picMkLst>
            <pc:docMk/>
            <pc:sldMk cId="1183677842" sldId="360"/>
            <ac:picMk id="17" creationId="{515A686B-92B4-8581-66BB-FAF7C7F9C374}"/>
          </ac:picMkLst>
        </pc:picChg>
        <pc:picChg chg="add mod">
          <ac:chgData name="Richard Chalk" userId="287f8aa4f4de1d19" providerId="LiveId" clId="{6F62DC98-6C89-429A-9A76-3352FC6D3228}" dt="2023-06-02T13:20:09.686" v="2832" actId="1037"/>
          <ac:picMkLst>
            <pc:docMk/>
            <pc:sldMk cId="1183677842" sldId="360"/>
            <ac:picMk id="20" creationId="{D5F5266A-D403-2732-2DE3-8513D55846A2}"/>
          </ac:picMkLst>
        </pc:picChg>
        <pc:picChg chg="mod">
          <ac:chgData name="Richard Chalk" userId="287f8aa4f4de1d19" providerId="LiveId" clId="{6F62DC98-6C89-429A-9A76-3352FC6D3228}" dt="2023-06-02T05:41:56.598" v="1198" actId="167"/>
          <ac:picMkLst>
            <pc:docMk/>
            <pc:sldMk cId="1183677842" sldId="360"/>
            <ac:picMk id="1028" creationId="{969D74C6-EE7C-CFFD-7A84-CA8CAC6AC300}"/>
          </ac:picMkLst>
        </pc:picChg>
        <pc:picChg chg="add mod">
          <ac:chgData name="Richard Chalk" userId="287f8aa4f4de1d19" providerId="LiveId" clId="{6F62DC98-6C89-429A-9A76-3352FC6D3228}" dt="2023-06-02T05:41:29.865" v="1165" actId="14100"/>
          <ac:picMkLst>
            <pc:docMk/>
            <pc:sldMk cId="1183677842" sldId="360"/>
            <ac:picMk id="2050" creationId="{62032FEE-A641-68BC-50D7-15B7BF98C34E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6:45.449" v="5372" actId="113"/>
        <pc:sldMkLst>
          <pc:docMk/>
          <pc:sldMk cId="2003245296" sldId="361"/>
        </pc:sldMkLst>
        <pc:spChg chg="add mod ord">
          <ac:chgData name="Richard Chalk" userId="287f8aa4f4de1d19" providerId="LiveId" clId="{6F62DC98-6C89-429A-9A76-3352FC6D3228}" dt="2023-06-02T12:36:21.721" v="1725" actId="6549"/>
          <ac:spMkLst>
            <pc:docMk/>
            <pc:sldMk cId="2003245296" sldId="361"/>
            <ac:spMk id="3" creationId="{C931FCE0-E2B8-0F56-C03A-C2A4AFB00109}"/>
          </ac:spMkLst>
        </pc:spChg>
        <pc:spChg chg="mod">
          <ac:chgData name="Richard Chalk" userId="287f8aa4f4de1d19" providerId="LiveId" clId="{6F62DC98-6C89-429A-9A76-3352FC6D3228}" dt="2023-06-02T12:25:55.023" v="1503" actId="20577"/>
          <ac:spMkLst>
            <pc:docMk/>
            <pc:sldMk cId="2003245296" sldId="361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7" creationId="{3F0DACF9-E70F-3A91-564F-4607F8C0B53A}"/>
          </ac:spMkLst>
        </pc:spChg>
        <pc:spChg chg="del">
          <ac:chgData name="Richard Chalk" userId="287f8aa4f4de1d19" providerId="LiveId" clId="{6F62DC98-6C89-429A-9A76-3352FC6D3228}" dt="2023-06-02T12:32:12.858" v="1556" actId="478"/>
          <ac:spMkLst>
            <pc:docMk/>
            <pc:sldMk cId="2003245296" sldId="361"/>
            <ac:spMk id="9" creationId="{6FE05952-99D2-C824-4F2B-42640ADFBC17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13" creationId="{73F9F283-CD93-E9F3-4140-401ADB47CAC5}"/>
          </ac:spMkLst>
        </pc:spChg>
        <pc:spChg chg="del">
          <ac:chgData name="Richard Chalk" userId="287f8aa4f4de1d19" providerId="LiveId" clId="{6F62DC98-6C89-429A-9A76-3352FC6D3228}" dt="2023-06-02T12:32:10.914" v="1555" actId="478"/>
          <ac:spMkLst>
            <pc:docMk/>
            <pc:sldMk cId="2003245296" sldId="361"/>
            <ac:spMk id="14" creationId="{DBAF31F4-3158-23CE-B203-27C38AA5E78A}"/>
          </ac:spMkLst>
        </pc:spChg>
        <pc:spChg chg="del">
          <ac:chgData name="Richard Chalk" userId="287f8aa4f4de1d19" providerId="LiveId" clId="{6F62DC98-6C89-429A-9A76-3352FC6D3228}" dt="2023-06-02T12:32:07.957" v="1554" actId="478"/>
          <ac:spMkLst>
            <pc:docMk/>
            <pc:sldMk cId="2003245296" sldId="361"/>
            <ac:spMk id="15" creationId="{3A55B1CA-E878-75C1-9D37-BA2AE08E8BE5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18" creationId="{2818E694-3566-8A91-27B5-45D7B3AAF7E8}"/>
          </ac:spMkLst>
        </pc:spChg>
        <pc:spChg chg="del">
          <ac:chgData name="Richard Chalk" userId="287f8aa4f4de1d19" providerId="LiveId" clId="{6F62DC98-6C89-429A-9A76-3352FC6D3228}" dt="2023-06-02T12:31:12.693" v="1546" actId="478"/>
          <ac:spMkLst>
            <pc:docMk/>
            <pc:sldMk cId="2003245296" sldId="361"/>
            <ac:spMk id="19" creationId="{C3491B37-6D8D-FE5C-6738-378B7FB245DA}"/>
          </ac:spMkLst>
        </pc:spChg>
        <pc:spChg chg="add del mod">
          <ac:chgData name="Richard Chalk" userId="287f8aa4f4de1d19" providerId="LiveId" clId="{6F62DC98-6C89-429A-9A76-3352FC6D3228}" dt="2023-06-02T12:32:46.899" v="1580" actId="478"/>
          <ac:spMkLst>
            <pc:docMk/>
            <pc:sldMk cId="2003245296" sldId="361"/>
            <ac:spMk id="20" creationId="{E6F23BE8-BC46-72C8-EE44-EBE925601791}"/>
          </ac:spMkLst>
        </pc:spChg>
        <pc:spChg chg="add mod">
          <ac:chgData name="Richard Chalk" userId="287f8aa4f4de1d19" providerId="LiveId" clId="{6F62DC98-6C89-429A-9A76-3352FC6D3228}" dt="2023-06-05T06:38:56.338" v="4586" actId="6549"/>
          <ac:spMkLst>
            <pc:docMk/>
            <pc:sldMk cId="2003245296" sldId="361"/>
            <ac:spMk id="22" creationId="{F2A50460-1456-D5BA-2834-F400A8B1CAC4}"/>
          </ac:spMkLst>
        </pc:spChg>
        <pc:spChg chg="add mod">
          <ac:chgData name="Richard Chalk" userId="287f8aa4f4de1d19" providerId="LiveId" clId="{6F62DC98-6C89-429A-9A76-3352FC6D3228}" dt="2023-06-02T12:35:56.321" v="1658" actId="1076"/>
          <ac:spMkLst>
            <pc:docMk/>
            <pc:sldMk cId="2003245296" sldId="361"/>
            <ac:spMk id="23" creationId="{A3F05E27-01B5-7D34-A885-A654621FD29A}"/>
          </ac:spMkLst>
        </pc:spChg>
        <pc:spChg chg="add mod">
          <ac:chgData name="Richard Chalk" userId="287f8aa4f4de1d19" providerId="LiveId" clId="{6F62DC98-6C89-429A-9A76-3352FC6D3228}" dt="2023-06-02T12:38:55.670" v="1747" actId="1036"/>
          <ac:spMkLst>
            <pc:docMk/>
            <pc:sldMk cId="2003245296" sldId="361"/>
            <ac:spMk id="25" creationId="{5378F68F-1727-4229-6F8D-8E22A8C511E9}"/>
          </ac:spMkLst>
        </pc:spChg>
        <pc:spChg chg="add mod">
          <ac:chgData name="Richard Chalk" userId="287f8aa4f4de1d19" providerId="LiveId" clId="{6F62DC98-6C89-429A-9A76-3352FC6D3228}" dt="2023-06-02T12:40:10.660" v="1894" actId="1035"/>
          <ac:spMkLst>
            <pc:docMk/>
            <pc:sldMk cId="2003245296" sldId="361"/>
            <ac:spMk id="27" creationId="{D3719EA1-C614-98EA-6F5A-20436D043CA5}"/>
          </ac:spMkLst>
        </pc:spChg>
        <pc:spChg chg="add mod">
          <ac:chgData name="Richard Chalk" userId="287f8aa4f4de1d19" providerId="LiveId" clId="{6F62DC98-6C89-429A-9A76-3352FC6D3228}" dt="2023-06-02T12:40:23.101" v="1946" actId="20577"/>
          <ac:spMkLst>
            <pc:docMk/>
            <pc:sldMk cId="2003245296" sldId="361"/>
            <ac:spMk id="29" creationId="{067525B8-69F6-9C47-14AA-028E3035F9F1}"/>
          </ac:spMkLst>
        </pc:spChg>
        <pc:spChg chg="add mod">
          <ac:chgData name="Richard Chalk" userId="287f8aa4f4de1d19" providerId="LiveId" clId="{6F62DC98-6C89-429A-9A76-3352FC6D3228}" dt="2023-06-05T07:36:45.449" v="5372" actId="113"/>
          <ac:spMkLst>
            <pc:docMk/>
            <pc:sldMk cId="2003245296" sldId="361"/>
            <ac:spMk id="30" creationId="{C7761797-93CB-3CD9-A42C-17D88A371B77}"/>
          </ac:spMkLst>
        </pc:spChg>
        <pc:spChg chg="add del mod">
          <ac:chgData name="Richard Chalk" userId="287f8aa4f4de1d19" providerId="LiveId" clId="{6F62DC98-6C89-429A-9A76-3352FC6D3228}" dt="2023-06-05T07:36:26.222" v="5329" actId="403"/>
          <ac:spMkLst>
            <pc:docMk/>
            <pc:sldMk cId="2003245296" sldId="361"/>
            <ac:spMk id="31" creationId="{E3FB6C66-8916-0BB8-C151-F7F44CF25699}"/>
          </ac:spMkLst>
        </pc:spChg>
        <pc:spChg chg="mod">
          <ac:chgData name="Richard Chalk" userId="287f8aa4f4de1d19" providerId="LiveId" clId="{6F62DC98-6C89-429A-9A76-3352FC6D3228}" dt="2023-06-02T12:34:52.843" v="1626" actId="5793"/>
          <ac:spMkLst>
            <pc:docMk/>
            <pc:sldMk cId="2003245296" sldId="361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5T07:36:32.329" v="5371" actId="1037"/>
          <ac:picMkLst>
            <pc:docMk/>
            <pc:sldMk cId="2003245296" sldId="361"/>
            <ac:picMk id="2" creationId="{454B0E8F-0D81-464F-0BF2-04D7C3F5B5DC}"/>
          </ac:picMkLst>
        </pc:picChg>
        <pc:picChg chg="del">
          <ac:chgData name="Richard Chalk" userId="287f8aa4f4de1d19" providerId="LiveId" clId="{6F62DC98-6C89-429A-9A76-3352FC6D3228}" dt="2023-06-02T12:31:11.362" v="1544" actId="478"/>
          <ac:picMkLst>
            <pc:docMk/>
            <pc:sldMk cId="2003245296" sldId="361"/>
            <ac:picMk id="8" creationId="{1A12F87A-1EF1-AF11-BE49-04F9E1694EF1}"/>
          </ac:picMkLst>
        </pc:picChg>
        <pc:picChg chg="del mod">
          <ac:chgData name="Richard Chalk" userId="287f8aa4f4de1d19" providerId="LiveId" clId="{6F62DC98-6C89-429A-9A76-3352FC6D3228}" dt="2023-06-02T12:35:30.766" v="1630" actId="478"/>
          <ac:picMkLst>
            <pc:docMk/>
            <pc:sldMk cId="2003245296" sldId="361"/>
            <ac:picMk id="11" creationId="{47A7481F-99BD-A67A-E43B-79B5415E3EEB}"/>
          </ac:picMkLst>
        </pc:picChg>
        <pc:picChg chg="del">
          <ac:chgData name="Richard Chalk" userId="287f8aa4f4de1d19" providerId="LiveId" clId="{6F62DC98-6C89-429A-9A76-3352FC6D3228}" dt="2023-06-02T12:31:10.409" v="1543" actId="478"/>
          <ac:picMkLst>
            <pc:docMk/>
            <pc:sldMk cId="2003245296" sldId="361"/>
            <ac:picMk id="12" creationId="{9C6F98A6-453E-A949-9714-79E002C83620}"/>
          </ac:picMkLst>
        </pc:picChg>
        <pc:picChg chg="del">
          <ac:chgData name="Richard Chalk" userId="287f8aa4f4de1d19" providerId="LiveId" clId="{6F62DC98-6C89-429A-9A76-3352FC6D3228}" dt="2023-06-02T12:32:07.957" v="1554" actId="478"/>
          <ac:picMkLst>
            <pc:docMk/>
            <pc:sldMk cId="2003245296" sldId="361"/>
            <ac:picMk id="16" creationId="{7C0F8FF7-B849-2C02-BBB7-22F0C351E8E6}"/>
          </ac:picMkLst>
        </pc:picChg>
        <pc:picChg chg="del">
          <ac:chgData name="Richard Chalk" userId="287f8aa4f4de1d19" providerId="LiveId" clId="{6F62DC98-6C89-429A-9A76-3352FC6D3228}" dt="2023-06-02T12:31:11.969" v="1545" actId="478"/>
          <ac:picMkLst>
            <pc:docMk/>
            <pc:sldMk cId="2003245296" sldId="361"/>
            <ac:picMk id="17" creationId="{515A686B-92B4-8581-66BB-FAF7C7F9C374}"/>
          </ac:picMkLst>
        </pc:picChg>
        <pc:picChg chg="add mod">
          <ac:chgData name="Richard Chalk" userId="287f8aa4f4de1d19" providerId="LiveId" clId="{6F62DC98-6C89-429A-9A76-3352FC6D3228}" dt="2023-06-02T12:38:55.670" v="1747" actId="1036"/>
          <ac:picMkLst>
            <pc:docMk/>
            <pc:sldMk cId="2003245296" sldId="361"/>
            <ac:picMk id="24" creationId="{61736C99-47D0-D1AF-612D-10036F8C07DD}"/>
          </ac:picMkLst>
        </pc:picChg>
        <pc:picChg chg="add mod">
          <ac:chgData name="Richard Chalk" userId="287f8aa4f4de1d19" providerId="LiveId" clId="{6F62DC98-6C89-429A-9A76-3352FC6D3228}" dt="2023-06-02T12:40:19.238" v="1944" actId="1036"/>
          <ac:picMkLst>
            <pc:docMk/>
            <pc:sldMk cId="2003245296" sldId="361"/>
            <ac:picMk id="28" creationId="{CB8A829E-2ACF-B691-D4D3-0570400E9951}"/>
          </ac:picMkLst>
        </pc:picChg>
        <pc:picChg chg="add mod">
          <ac:chgData name="Richard Chalk" userId="287f8aa4f4de1d19" providerId="LiveId" clId="{6F62DC98-6C89-429A-9A76-3352FC6D3228}" dt="2023-06-02T12:41:30.108" v="2101" actId="1076"/>
          <ac:picMkLst>
            <pc:docMk/>
            <pc:sldMk cId="2003245296" sldId="361"/>
            <ac:picMk id="32" creationId="{0DFF22BA-AF94-06D5-43B7-73D2D247E857}"/>
          </ac:picMkLst>
        </pc:picChg>
        <pc:picChg chg="add mod ord">
          <ac:chgData name="Richard Chalk" userId="287f8aa4f4de1d19" providerId="LiveId" clId="{6F62DC98-6C89-429A-9A76-3352FC6D3228}" dt="2023-06-05T06:39:10.037" v="4587" actId="167"/>
          <ac:picMkLst>
            <pc:docMk/>
            <pc:sldMk cId="2003245296" sldId="361"/>
            <ac:picMk id="33" creationId="{0BD2EE89-8C56-99F7-0F84-947E0A2634B5}"/>
          </ac:picMkLst>
        </pc:picChg>
        <pc:picChg chg="add mod">
          <ac:chgData name="Richard Chalk" userId="287f8aa4f4de1d19" providerId="LiveId" clId="{6F62DC98-6C89-429A-9A76-3352FC6D3228}" dt="2023-06-02T13:23:47.216" v="3004" actId="1076"/>
          <ac:picMkLst>
            <pc:docMk/>
            <pc:sldMk cId="2003245296" sldId="361"/>
            <ac:picMk id="34" creationId="{CB4666C7-2359-CC0F-8555-CA8AFE265E3F}"/>
          </ac:picMkLst>
        </pc:picChg>
        <pc:picChg chg="del">
          <ac:chgData name="Richard Chalk" userId="287f8aa4f4de1d19" providerId="LiveId" clId="{6F62DC98-6C89-429A-9A76-3352FC6D3228}" dt="2023-06-02T12:32:01.845" v="1552" actId="478"/>
          <ac:picMkLst>
            <pc:docMk/>
            <pc:sldMk cId="2003245296" sldId="361"/>
            <ac:picMk id="2050" creationId="{62032FEE-A641-68BC-50D7-15B7BF98C34E}"/>
          </ac:picMkLst>
        </pc:picChg>
        <pc:picChg chg="add mod">
          <ac:chgData name="Richard Chalk" userId="287f8aa4f4de1d19" providerId="LiveId" clId="{6F62DC98-6C89-429A-9A76-3352FC6D3228}" dt="2023-06-02T12:35:35.994" v="1631" actId="1076"/>
          <ac:picMkLst>
            <pc:docMk/>
            <pc:sldMk cId="2003245296" sldId="361"/>
            <ac:picMk id="4098" creationId="{32943359-DB8A-8B4E-7EC5-9A2C23AF0650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8:29.931" v="5387" actId="20577"/>
        <pc:sldMkLst>
          <pc:docMk/>
          <pc:sldMk cId="2476103895" sldId="362"/>
        </pc:sldMkLst>
        <pc:spChg chg="add mod">
          <ac:chgData name="Richard Chalk" userId="287f8aa4f4de1d19" providerId="LiveId" clId="{6F62DC98-6C89-429A-9A76-3352FC6D3228}" dt="2023-06-02T13:31:30.232" v="3087" actId="207"/>
          <ac:spMkLst>
            <pc:docMk/>
            <pc:sldMk cId="2476103895" sldId="362"/>
            <ac:spMk id="3" creationId="{C8170E0F-C697-3733-A710-5BABE72DA1C9}"/>
          </ac:spMkLst>
        </pc:spChg>
        <pc:spChg chg="mod">
          <ac:chgData name="Richard Chalk" userId="287f8aa4f4de1d19" providerId="LiveId" clId="{6F62DC98-6C89-429A-9A76-3352FC6D3228}" dt="2023-06-02T12:45:30.509" v="2269" actId="6549"/>
          <ac:spMkLst>
            <pc:docMk/>
            <pc:sldMk cId="2476103895" sldId="362"/>
            <ac:spMk id="4" creationId="{4771B46A-233B-C554-9461-6E930E187917}"/>
          </ac:spMkLst>
        </pc:spChg>
        <pc:spChg chg="mod ord">
          <ac:chgData name="Richard Chalk" userId="287f8aa4f4de1d19" providerId="LiveId" clId="{6F62DC98-6C89-429A-9A76-3352FC6D3228}" dt="2023-06-02T13:26:27.215" v="3066" actId="1038"/>
          <ac:spMkLst>
            <pc:docMk/>
            <pc:sldMk cId="2476103895" sldId="362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2T12:55:18.514" v="2701" actId="20577"/>
          <ac:spMkLst>
            <pc:docMk/>
            <pc:sldMk cId="2476103895" sldId="362"/>
            <ac:spMk id="9" creationId="{A81AD6CE-6209-BF46-540A-F47EBE84A741}"/>
          </ac:spMkLst>
        </pc:spChg>
        <pc:spChg chg="mod ord">
          <ac:chgData name="Richard Chalk" userId="287f8aa4f4de1d19" providerId="LiveId" clId="{6F62DC98-6C89-429A-9A76-3352FC6D3228}" dt="2023-06-05T07:38:29.931" v="5387" actId="20577"/>
          <ac:spMkLst>
            <pc:docMk/>
            <pc:sldMk cId="2476103895" sldId="362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2T12:50:54.539" v="2520" actId="1076"/>
          <ac:picMkLst>
            <pc:docMk/>
            <pc:sldMk cId="2476103895" sldId="362"/>
            <ac:picMk id="2" creationId="{C211F7E0-A50F-24EE-46B2-FF99B49FB072}"/>
          </ac:picMkLst>
        </pc:picChg>
        <pc:picChg chg="mod ord">
          <ac:chgData name="Richard Chalk" userId="287f8aa4f4de1d19" providerId="LiveId" clId="{6F62DC98-6C89-429A-9A76-3352FC6D3228}" dt="2023-06-02T13:26:27.215" v="3066" actId="1038"/>
          <ac:picMkLst>
            <pc:docMk/>
            <pc:sldMk cId="2476103895" sldId="362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13:02:46.913" v="2797" actId="1036"/>
          <ac:picMkLst>
            <pc:docMk/>
            <pc:sldMk cId="2476103895" sldId="362"/>
            <ac:picMk id="10" creationId="{EA06B9DD-A910-C04F-6219-B8F171284ED7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1" creationId="{1F6742DE-09E9-A4BD-3D3B-7B3CD5265321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2" creationId="{972A1C38-881F-6C02-4965-622277AC5711}"/>
          </ac:picMkLst>
        </pc:picChg>
        <pc:picChg chg="add mod">
          <ac:chgData name="Richard Chalk" userId="287f8aa4f4de1d19" providerId="LiveId" clId="{6F62DC98-6C89-429A-9A76-3352FC6D3228}" dt="2023-06-02T13:31:46.534" v="3098" actId="1035"/>
          <ac:picMkLst>
            <pc:docMk/>
            <pc:sldMk cId="2476103895" sldId="362"/>
            <ac:picMk id="13" creationId="{FCE7005F-30C4-93DF-3C4D-89B9086CBC4E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4" creationId="{31376E1F-CDA5-A96D-1269-57C708EC4D88}"/>
          </ac:picMkLst>
        </pc:picChg>
        <pc:picChg chg="add del mod">
          <ac:chgData name="Richard Chalk" userId="287f8aa4f4de1d19" providerId="LiveId" clId="{6F62DC98-6C89-429A-9A76-3352FC6D3228}" dt="2023-06-02T13:31:17.864" v="3080" actId="478"/>
          <ac:picMkLst>
            <pc:docMk/>
            <pc:sldMk cId="2476103895" sldId="362"/>
            <ac:picMk id="15" creationId="{77692AEA-A557-15E2-D3D6-808FDEAAF72F}"/>
          </ac:picMkLst>
        </pc:picChg>
        <pc:picChg chg="add mod">
          <ac:chgData name="Richard Chalk" userId="287f8aa4f4de1d19" providerId="LiveId" clId="{6F62DC98-6C89-429A-9A76-3352FC6D3228}" dt="2023-06-02T13:32:06.611" v="3110" actId="1037"/>
          <ac:picMkLst>
            <pc:docMk/>
            <pc:sldMk cId="2476103895" sldId="362"/>
            <ac:picMk id="16" creationId="{39B20EBD-6461-F660-09CB-8AA311BAF9D9}"/>
          </ac:picMkLst>
        </pc:picChg>
        <pc:picChg chg="add mod">
          <ac:chgData name="Richard Chalk" userId="287f8aa4f4de1d19" providerId="LiveId" clId="{6F62DC98-6C89-429A-9A76-3352FC6D3228}" dt="2023-06-02T13:32:13.368" v="3115" actId="1035"/>
          <ac:picMkLst>
            <pc:docMk/>
            <pc:sldMk cId="2476103895" sldId="362"/>
            <ac:picMk id="17" creationId="{6F8FDCFA-79D8-BA33-98FB-FC64726E7A4A}"/>
          </ac:picMkLst>
        </pc:picChg>
        <pc:picChg chg="add mod">
          <ac:chgData name="Richard Chalk" userId="287f8aa4f4de1d19" providerId="LiveId" clId="{6F62DC98-6C89-429A-9A76-3352FC6D3228}" dt="2023-06-02T13:26:27.215" v="3066" actId="1038"/>
          <ac:picMkLst>
            <pc:docMk/>
            <pc:sldMk cId="2476103895" sldId="362"/>
            <ac:picMk id="5122" creationId="{7D71B74C-83FF-CDF4-5864-509F5E34BC81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9:39.869" v="5388" actId="113"/>
        <pc:sldMkLst>
          <pc:docMk/>
          <pc:sldMk cId="3996777542" sldId="363"/>
        </pc:sldMkLst>
        <pc:spChg chg="add del mod">
          <ac:chgData name="Richard Chalk" userId="287f8aa4f4de1d19" providerId="LiveId" clId="{6F62DC98-6C89-429A-9A76-3352FC6D3228}" dt="2023-06-05T05:15:38.707" v="3197" actId="26606"/>
          <ac:spMkLst>
            <pc:docMk/>
            <pc:sldMk cId="3996777542" sldId="363"/>
            <ac:spMk id="3" creationId="{469A12DF-0A8C-6CFD-49E6-58F615D78565}"/>
          </ac:spMkLst>
        </pc:spChg>
        <pc:spChg chg="del">
          <ac:chgData name="Richard Chalk" userId="287f8aa4f4de1d19" providerId="LiveId" clId="{6F62DC98-6C89-429A-9A76-3352FC6D3228}" dt="2023-06-02T13:34:46.347" v="3129" actId="478"/>
          <ac:spMkLst>
            <pc:docMk/>
            <pc:sldMk cId="3996777542" sldId="363"/>
            <ac:spMk id="3" creationId="{C8170E0F-C697-3733-A710-5BABE72DA1C9}"/>
          </ac:spMkLst>
        </pc:spChg>
        <pc:spChg chg="mod">
          <ac:chgData name="Richard Chalk" userId="287f8aa4f4de1d19" providerId="LiveId" clId="{6F62DC98-6C89-429A-9A76-3352FC6D3228}" dt="2023-06-05T05:41:03.256" v="3818" actId="113"/>
          <ac:spMkLst>
            <pc:docMk/>
            <pc:sldMk cId="3996777542" sldId="363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13:34:50.097" v="3131" actId="478"/>
          <ac:spMkLst>
            <pc:docMk/>
            <pc:sldMk cId="3996777542" sldId="363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5T05:17:15.278" v="3225" actId="1038"/>
          <ac:spMkLst>
            <pc:docMk/>
            <pc:sldMk cId="3996777542" sldId="363"/>
            <ac:spMk id="9" creationId="{21FBF214-45F8-56D3-468F-15C601FE7595}"/>
          </ac:spMkLst>
        </pc:spChg>
        <pc:spChg chg="del">
          <ac:chgData name="Richard Chalk" userId="287f8aa4f4de1d19" providerId="LiveId" clId="{6F62DC98-6C89-429A-9A76-3352FC6D3228}" dt="2023-06-02T13:34:46.347" v="3129" actId="478"/>
          <ac:spMkLst>
            <pc:docMk/>
            <pc:sldMk cId="3996777542" sldId="363"/>
            <ac:spMk id="9" creationId="{A81AD6CE-6209-BF46-540A-F47EBE84A741}"/>
          </ac:spMkLst>
        </pc:spChg>
        <pc:spChg chg="add mod">
          <ac:chgData name="Richard Chalk" userId="287f8aa4f4de1d19" providerId="LiveId" clId="{6F62DC98-6C89-429A-9A76-3352FC6D3228}" dt="2023-06-05T05:24:29.224" v="3395" actId="1038"/>
          <ac:spMkLst>
            <pc:docMk/>
            <pc:sldMk cId="3996777542" sldId="363"/>
            <ac:spMk id="10" creationId="{34B6898B-0B5D-EAC4-30CA-446A7C813EA1}"/>
          </ac:spMkLst>
        </pc:spChg>
        <pc:spChg chg="add del">
          <ac:chgData name="Richard Chalk" userId="287f8aa4f4de1d19" providerId="LiveId" clId="{6F62DC98-6C89-429A-9A76-3352FC6D3228}" dt="2023-06-05T05:24:45.756" v="3397" actId="22"/>
          <ac:spMkLst>
            <pc:docMk/>
            <pc:sldMk cId="3996777542" sldId="363"/>
            <ac:spMk id="12" creationId="{CC5691C3-C835-437A-2D16-4D2A777C8CE7}"/>
          </ac:spMkLst>
        </pc:spChg>
        <pc:spChg chg="mod">
          <ac:chgData name="Richard Chalk" userId="287f8aa4f4de1d19" providerId="LiveId" clId="{6F62DC98-6C89-429A-9A76-3352FC6D3228}" dt="2023-06-05T07:39:39.869" v="5388" actId="113"/>
          <ac:spMkLst>
            <pc:docMk/>
            <pc:sldMk cId="3996777542" sldId="363"/>
            <ac:spMk id="658" creationId="{00000000-0000-0000-0000-000000000000}"/>
          </ac:spMkLst>
        </pc:spChg>
        <pc:graphicFrameChg chg="add del">
          <ac:chgData name="Richard Chalk" userId="287f8aa4f4de1d19" providerId="LiveId" clId="{6F62DC98-6C89-429A-9A76-3352FC6D3228}" dt="2023-06-05T05:15:32.686" v="3195" actId="26606"/>
          <ac:graphicFrameMkLst>
            <pc:docMk/>
            <pc:sldMk cId="3996777542" sldId="363"/>
            <ac:graphicFrameMk id="1030" creationId="{394E7881-CAD8-1684-F335-A98A75F300C7}"/>
          </ac:graphicFrameMkLst>
        </pc:graphicFrameChg>
        <pc:graphicFrameChg chg="add del">
          <ac:chgData name="Richard Chalk" userId="287f8aa4f4de1d19" providerId="LiveId" clId="{6F62DC98-6C89-429A-9A76-3352FC6D3228}" dt="2023-06-05T05:15:38.707" v="3197" actId="26606"/>
          <ac:graphicFrameMkLst>
            <pc:docMk/>
            <pc:sldMk cId="3996777542" sldId="363"/>
            <ac:graphicFrameMk id="1031" creationId="{F47817C0-7CAC-FE53-F9C8-0073B373F2BA}"/>
          </ac:graphicFrameMkLst>
        </pc:graphicFrameChg>
        <pc:picChg chg="del">
          <ac:chgData name="Richard Chalk" userId="287f8aa4f4de1d19" providerId="LiveId" clId="{6F62DC98-6C89-429A-9A76-3352FC6D3228}" dt="2023-06-02T13:34:48.037" v="3130" actId="478"/>
          <ac:picMkLst>
            <pc:docMk/>
            <pc:sldMk cId="3996777542" sldId="363"/>
            <ac:picMk id="2" creationId="{C211F7E0-A50F-24EE-46B2-FF99B49FB072}"/>
          </ac:picMkLst>
        </pc:picChg>
        <pc:picChg chg="add mod">
          <ac:chgData name="Richard Chalk" userId="287f8aa4f4de1d19" providerId="LiveId" clId="{6F62DC98-6C89-429A-9A76-3352FC6D3228}" dt="2023-06-05T05:15:23.664" v="3193" actId="1076"/>
          <ac:picMkLst>
            <pc:docMk/>
            <pc:sldMk cId="3996777542" sldId="363"/>
            <ac:picMk id="7" creationId="{557FCC8F-313A-DC42-2DE4-26E149ECAB69}"/>
          </ac:picMkLst>
        </pc:picChg>
        <pc:picChg chg="del">
          <ac:chgData name="Richard Chalk" userId="287f8aa4f4de1d19" providerId="LiveId" clId="{6F62DC98-6C89-429A-9A76-3352FC6D3228}" dt="2023-06-02T13:34:50.097" v="3131" actId="478"/>
          <ac:picMkLst>
            <pc:docMk/>
            <pc:sldMk cId="3996777542" sldId="363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5T05:17:00.336" v="3204" actId="1076"/>
          <ac:picMkLst>
            <pc:docMk/>
            <pc:sldMk cId="3996777542" sldId="363"/>
            <ac:picMk id="8" creationId="{E43D94EA-AA5E-76D8-BAFE-520EF4533E33}"/>
          </ac:picMkLst>
        </pc:picChg>
        <pc:picChg chg="del">
          <ac:chgData name="Richard Chalk" userId="287f8aa4f4de1d19" providerId="LiveId" clId="{6F62DC98-6C89-429A-9A76-3352FC6D3228}" dt="2023-06-02T13:34:50.843" v="3132" actId="478"/>
          <ac:picMkLst>
            <pc:docMk/>
            <pc:sldMk cId="3996777542" sldId="363"/>
            <ac:picMk id="10" creationId="{EA06B9DD-A910-C04F-6219-B8F171284ED7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1" creationId="{1F6742DE-09E9-A4BD-3D3B-7B3CD5265321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2" creationId="{972A1C38-881F-6C02-4965-622277AC5711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3" creationId="{FCE7005F-30C4-93DF-3C4D-89B9086CBC4E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4" creationId="{31376E1F-CDA5-A96D-1269-57C708EC4D88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6" creationId="{39B20EBD-6461-F660-09CB-8AA311BAF9D9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7" creationId="{6F8FDCFA-79D8-BA33-98FB-FC64726E7A4A}"/>
          </ac:picMkLst>
        </pc:picChg>
        <pc:picChg chg="del">
          <ac:chgData name="Richard Chalk" userId="287f8aa4f4de1d19" providerId="LiveId" clId="{6F62DC98-6C89-429A-9A76-3352FC6D3228}" dt="2023-06-02T13:34:50.097" v="3131" actId="478"/>
          <ac:picMkLst>
            <pc:docMk/>
            <pc:sldMk cId="3996777542" sldId="363"/>
            <ac:picMk id="5122" creationId="{7D71B74C-83FF-CDF4-5864-509F5E34BC81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41:00.752" v="5389" actId="113"/>
        <pc:sldMkLst>
          <pc:docMk/>
          <pc:sldMk cId="3011520015" sldId="364"/>
        </pc:sldMkLst>
        <pc:spChg chg="del">
          <ac:chgData name="Richard Chalk" userId="287f8aa4f4de1d19" providerId="LiveId" clId="{6F62DC98-6C89-429A-9A76-3352FC6D3228}" dt="2023-06-05T05:33:41.375" v="3408" actId="478"/>
          <ac:spMkLst>
            <pc:docMk/>
            <pc:sldMk cId="3011520015" sldId="364"/>
            <ac:spMk id="3" creationId="{469A12DF-0A8C-6CFD-49E6-58F615D78565}"/>
          </ac:spMkLst>
        </pc:spChg>
        <pc:spChg chg="mod">
          <ac:chgData name="Richard Chalk" userId="287f8aa4f4de1d19" providerId="LiveId" clId="{6F62DC98-6C89-429A-9A76-3352FC6D3228}" dt="2023-06-05T05:41:09.119" v="3820" actId="207"/>
          <ac:spMkLst>
            <pc:docMk/>
            <pc:sldMk cId="3011520015" sldId="364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5T05:35:12.916" v="3495" actId="478"/>
          <ac:spMkLst>
            <pc:docMk/>
            <pc:sldMk cId="3011520015" sldId="364"/>
            <ac:spMk id="9" creationId="{21FBF214-45F8-56D3-468F-15C601FE7595}"/>
          </ac:spMkLst>
        </pc:spChg>
        <pc:spChg chg="del">
          <ac:chgData name="Richard Chalk" userId="287f8aa4f4de1d19" providerId="LiveId" clId="{6F62DC98-6C89-429A-9A76-3352FC6D3228}" dt="2023-06-05T05:35:12.916" v="3495" actId="478"/>
          <ac:spMkLst>
            <pc:docMk/>
            <pc:sldMk cId="3011520015" sldId="364"/>
            <ac:spMk id="10" creationId="{34B6898B-0B5D-EAC4-30CA-446A7C813EA1}"/>
          </ac:spMkLst>
        </pc:spChg>
        <pc:spChg chg="add mod ord">
          <ac:chgData name="Richard Chalk" userId="287f8aa4f4de1d19" providerId="LiveId" clId="{6F62DC98-6C89-429A-9A76-3352FC6D3228}" dt="2023-06-05T05:40:52.635" v="3815" actId="167"/>
          <ac:spMkLst>
            <pc:docMk/>
            <pc:sldMk cId="3011520015" sldId="364"/>
            <ac:spMk id="11" creationId="{0962E203-17FB-E068-9628-970B520168D8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2" creationId="{B0D6448E-49A5-3685-0A75-81F97C6CB632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3" creationId="{8DEBB0A3-AFD5-6E92-8324-660F2EE974DB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4" creationId="{08B79F56-1384-2399-67B9-660A88A3EB59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5" creationId="{D26AD049-524C-3971-6830-CAE0E29A79F7}"/>
          </ac:spMkLst>
        </pc:spChg>
        <pc:spChg chg="add mod">
          <ac:chgData name="Richard Chalk" userId="287f8aa4f4de1d19" providerId="LiveId" clId="{6F62DC98-6C89-429A-9A76-3352FC6D3228}" dt="2023-06-05T05:40:42.025" v="3814" actId="1035"/>
          <ac:spMkLst>
            <pc:docMk/>
            <pc:sldMk cId="3011520015" sldId="364"/>
            <ac:spMk id="16" creationId="{4D979996-3275-6835-4A95-71A5C137B879}"/>
          </ac:spMkLst>
        </pc:spChg>
        <pc:spChg chg="add mod">
          <ac:chgData name="Richard Chalk" userId="287f8aa4f4de1d19" providerId="LiveId" clId="{6F62DC98-6C89-429A-9A76-3352FC6D3228}" dt="2023-06-05T07:25:22.317" v="5138" actId="1035"/>
          <ac:spMkLst>
            <pc:docMk/>
            <pc:sldMk cId="3011520015" sldId="364"/>
            <ac:spMk id="18" creationId="{1F64E2BA-DA8F-13DD-94A8-A511B578B1BB}"/>
          </ac:spMkLst>
        </pc:spChg>
        <pc:spChg chg="add mod">
          <ac:chgData name="Richard Chalk" userId="287f8aa4f4de1d19" providerId="LiveId" clId="{6F62DC98-6C89-429A-9A76-3352FC6D3228}" dt="2023-06-05T07:25:30.621" v="5160" actId="14100"/>
          <ac:spMkLst>
            <pc:docMk/>
            <pc:sldMk cId="3011520015" sldId="364"/>
            <ac:spMk id="19" creationId="{B38A703C-D46D-3CBF-9F06-9F5A2C6DD334}"/>
          </ac:spMkLst>
        </pc:spChg>
        <pc:spChg chg="mod">
          <ac:chgData name="Richard Chalk" userId="287f8aa4f4de1d19" providerId="LiveId" clId="{6F62DC98-6C89-429A-9A76-3352FC6D3228}" dt="2023-06-05T07:41:00.752" v="5389" actId="113"/>
          <ac:spMkLst>
            <pc:docMk/>
            <pc:sldMk cId="3011520015" sldId="364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5:40:54.639" v="3816" actId="1076"/>
          <ac:picMkLst>
            <pc:docMk/>
            <pc:sldMk cId="3011520015" sldId="364"/>
            <ac:picMk id="7" creationId="{557FCC8F-313A-DC42-2DE4-26E149ECAB69}"/>
          </ac:picMkLst>
        </pc:picChg>
        <pc:picChg chg="del">
          <ac:chgData name="Richard Chalk" userId="287f8aa4f4de1d19" providerId="LiveId" clId="{6F62DC98-6C89-429A-9A76-3352FC6D3228}" dt="2023-06-05T05:35:12.916" v="3495" actId="478"/>
          <ac:picMkLst>
            <pc:docMk/>
            <pc:sldMk cId="3011520015" sldId="364"/>
            <ac:picMk id="8" creationId="{E43D94EA-AA5E-76D8-BAFE-520EF4533E33}"/>
          </ac:picMkLst>
        </pc:picChg>
        <pc:picChg chg="add mod">
          <ac:chgData name="Richard Chalk" userId="287f8aa4f4de1d19" providerId="LiveId" clId="{6F62DC98-6C89-429A-9A76-3352FC6D3228}" dt="2023-06-05T07:25:18.866" v="5134" actId="1035"/>
          <ac:picMkLst>
            <pc:docMk/>
            <pc:sldMk cId="3011520015" sldId="364"/>
            <ac:picMk id="17" creationId="{184AA1B8-E89F-74D9-2F01-9A42657A8A97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8:01:35.441" v="5641" actId="14100"/>
        <pc:sldMkLst>
          <pc:docMk/>
          <pc:sldMk cId="3700136402" sldId="365"/>
        </pc:sldMkLst>
        <pc:spChg chg="add mod">
          <ac:chgData name="Richard Chalk" userId="287f8aa4f4de1d19" providerId="LiveId" clId="{6F62DC98-6C89-429A-9A76-3352FC6D3228}" dt="2023-06-05T07:59:07.928" v="5632" actId="1076"/>
          <ac:spMkLst>
            <pc:docMk/>
            <pc:sldMk cId="3700136402" sldId="365"/>
            <ac:spMk id="3" creationId="{CFD7BBBA-492B-1A9F-8137-53F1475D4E07}"/>
          </ac:spMkLst>
        </pc:spChg>
        <pc:spChg chg="mod">
          <ac:chgData name="Richard Chalk" userId="287f8aa4f4de1d19" providerId="LiveId" clId="{6F62DC98-6C89-429A-9A76-3352FC6D3228}" dt="2023-06-05T05:43:14.427" v="3831" actId="20577"/>
          <ac:spMkLst>
            <pc:docMk/>
            <pc:sldMk cId="3700136402" sldId="365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5T06:42:41.273" v="4588" actId="478"/>
          <ac:spMkLst>
            <pc:docMk/>
            <pc:sldMk cId="3700136402" sldId="365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2" creationId="{B0D6448E-49A5-3685-0A75-81F97C6CB632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3" creationId="{8DEBB0A3-AFD5-6E92-8324-660F2EE974DB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4" creationId="{08B79F56-1384-2399-67B9-660A88A3EB59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5" creationId="{D26AD049-524C-3971-6830-CAE0E29A79F7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6" creationId="{4D979996-3275-6835-4A95-71A5C137B879}"/>
          </ac:spMkLst>
        </pc:spChg>
        <pc:spChg chg="mod">
          <ac:chgData name="Richard Chalk" userId="287f8aa4f4de1d19" providerId="LiveId" clId="{6F62DC98-6C89-429A-9A76-3352FC6D3228}" dt="2023-06-05T08:01:35.441" v="5641" actId="14100"/>
          <ac:spMkLst>
            <pc:docMk/>
            <pc:sldMk cId="3700136402" sldId="365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5T07:59:13.080" v="5633" actId="1076"/>
          <ac:picMkLst>
            <pc:docMk/>
            <pc:sldMk cId="3700136402" sldId="365"/>
            <ac:picMk id="2" creationId="{9B859B4B-BFF9-DF79-B93A-1A7B9283A9B8}"/>
          </ac:picMkLst>
        </pc:picChg>
        <pc:picChg chg="del">
          <ac:chgData name="Richard Chalk" userId="287f8aa4f4de1d19" providerId="LiveId" clId="{6F62DC98-6C89-429A-9A76-3352FC6D3228}" dt="2023-06-05T05:43:18.246" v="3832" actId="478"/>
          <ac:picMkLst>
            <pc:docMk/>
            <pc:sldMk cId="3700136402" sldId="365"/>
            <ac:picMk id="7" creationId="{557FCC8F-313A-DC42-2DE4-26E149ECAB69}"/>
          </ac:picMkLst>
        </pc:picChg>
        <pc:picChg chg="add mod">
          <ac:chgData name="Richard Chalk" userId="287f8aa4f4de1d19" providerId="LiveId" clId="{6F62DC98-6C89-429A-9A76-3352FC6D3228}" dt="2023-06-05T07:59:07.928" v="5632" actId="1076"/>
          <ac:picMkLst>
            <pc:docMk/>
            <pc:sldMk cId="3700136402" sldId="365"/>
            <ac:picMk id="8" creationId="{3A4402FA-26CC-DE9B-AEE7-439A48A3D950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52:07.169" v="5429"/>
        <pc:sldMkLst>
          <pc:docMk/>
          <pc:sldMk cId="2476031484" sldId="366"/>
        </pc:sldMkLst>
        <pc:spChg chg="add mod">
          <ac:chgData name="Richard Chalk" userId="287f8aa4f4de1d19" providerId="LiveId" clId="{6F62DC98-6C89-429A-9A76-3352FC6D3228}" dt="2023-06-05T05:55:05.023" v="3984" actId="1582"/>
          <ac:spMkLst>
            <pc:docMk/>
            <pc:sldMk cId="2476031484" sldId="366"/>
            <ac:spMk id="2" creationId="{A6E742D2-7451-CD21-B793-60047D4296A7}"/>
          </ac:spMkLst>
        </pc:spChg>
        <pc:spChg chg="add del mod">
          <ac:chgData name="Richard Chalk" userId="287f8aa4f4de1d19" providerId="LiveId" clId="{6F62DC98-6C89-429A-9A76-3352FC6D3228}" dt="2023-06-05T05:55:40.934" v="4004" actId="478"/>
          <ac:spMkLst>
            <pc:docMk/>
            <pc:sldMk cId="2476031484" sldId="366"/>
            <ac:spMk id="3" creationId="{5FADD0F5-DAAB-1EA9-E0FA-BF6206450D5F}"/>
          </ac:spMkLst>
        </pc:spChg>
        <pc:spChg chg="mod">
          <ac:chgData name="Richard Chalk" userId="287f8aa4f4de1d19" providerId="LiveId" clId="{6F62DC98-6C89-429A-9A76-3352FC6D3228}" dt="2023-06-05T05:55:13.544" v="4000" actId="20577"/>
          <ac:spMkLst>
            <pc:docMk/>
            <pc:sldMk cId="2476031484" sldId="366"/>
            <ac:spMk id="4" creationId="{4771B46A-233B-C554-9461-6E930E187917}"/>
          </ac:spMkLst>
        </pc:spChg>
        <pc:spChg chg="mod">
          <ac:chgData name="Richard Chalk" userId="287f8aa4f4de1d19" providerId="LiveId" clId="{6F62DC98-6C89-429A-9A76-3352FC6D3228}" dt="2023-06-05T07:51:39.885" v="5417" actId="403"/>
          <ac:spMkLst>
            <pc:docMk/>
            <pc:sldMk cId="2476031484" sldId="366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2" creationId="{B0D6448E-49A5-3685-0A75-81F97C6CB632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3" creationId="{8DEBB0A3-AFD5-6E92-8324-660F2EE974DB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4" creationId="{08B79F56-1384-2399-67B9-660A88A3EB59}"/>
          </ac:spMkLst>
        </pc:spChg>
        <pc:spChg chg="mod">
          <ac:chgData name="Richard Chalk" userId="287f8aa4f4de1d19" providerId="LiveId" clId="{6F62DC98-6C89-429A-9A76-3352FC6D3228}" dt="2023-06-05T05:54:18.585" v="3971" actId="1036"/>
          <ac:spMkLst>
            <pc:docMk/>
            <pc:sldMk cId="2476031484" sldId="366"/>
            <ac:spMk id="15" creationId="{D26AD049-524C-3971-6830-CAE0E29A79F7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6" creationId="{4D979996-3275-6835-4A95-71A5C137B879}"/>
          </ac:spMkLst>
        </pc:spChg>
        <pc:spChg chg="mod">
          <ac:chgData name="Richard Chalk" userId="287f8aa4f4de1d19" providerId="LiveId" clId="{6F62DC98-6C89-429A-9A76-3352FC6D3228}" dt="2023-06-05T07:42:32.796" v="5400" actId="207"/>
          <ac:spMkLst>
            <pc:docMk/>
            <pc:sldMk cId="2476031484" sldId="366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5:54:06.132" v="3960" actId="1076"/>
          <ac:picMkLst>
            <pc:docMk/>
            <pc:sldMk cId="2476031484" sldId="366"/>
            <ac:picMk id="7" creationId="{557FCC8F-313A-DC42-2DE4-26E149ECAB69}"/>
          </ac:picMkLst>
        </pc:picChg>
        <pc:picChg chg="add del mod">
          <ac:chgData name="Richard Chalk" userId="287f8aa4f4de1d19" providerId="LiveId" clId="{6F62DC98-6C89-429A-9A76-3352FC6D3228}" dt="2023-06-05T05:55:40.934" v="4004" actId="478"/>
          <ac:picMkLst>
            <pc:docMk/>
            <pc:sldMk cId="2476031484" sldId="366"/>
            <ac:picMk id="8" creationId="{EEAE5DF8-F2A7-1DD0-B050-FE435D89A801}"/>
          </ac:picMkLst>
        </pc:picChg>
        <pc:picChg chg="add mod">
          <ac:chgData name="Richard Chalk" userId="287f8aa4f4de1d19" providerId="LiveId" clId="{6F62DC98-6C89-429A-9A76-3352FC6D3228}" dt="2023-06-05T07:42:12.152" v="5394" actId="1035"/>
          <ac:picMkLst>
            <pc:docMk/>
            <pc:sldMk cId="2476031484" sldId="366"/>
            <ac:picMk id="9" creationId="{2462FB84-116B-0B8F-C9B1-14834AD48E76}"/>
          </ac:picMkLst>
        </pc:picChg>
        <pc:picChg chg="add mod">
          <ac:chgData name="Richard Chalk" userId="287f8aa4f4de1d19" providerId="LiveId" clId="{6F62DC98-6C89-429A-9A76-3352FC6D3228}" dt="2023-06-05T07:42:15.907" v="5396" actId="1076"/>
          <ac:picMkLst>
            <pc:docMk/>
            <pc:sldMk cId="2476031484" sldId="366"/>
            <ac:picMk id="10" creationId="{BC4388AE-B7D6-72FF-4642-A29648FC78A0}"/>
          </ac:picMkLst>
        </pc:picChg>
        <pc:picChg chg="add mod">
          <ac:chgData name="Richard Chalk" userId="287f8aa4f4de1d19" providerId="LiveId" clId="{6F62DC98-6C89-429A-9A76-3352FC6D3228}" dt="2023-06-05T07:42:19.473" v="5398" actId="1076"/>
          <ac:picMkLst>
            <pc:docMk/>
            <pc:sldMk cId="2476031484" sldId="366"/>
            <ac:picMk id="17" creationId="{BFB34D64-604F-37F1-BE47-D395FBE3E5F3}"/>
          </ac:picMkLst>
        </pc:picChg>
      </pc:sldChg>
      <pc:sldChg chg="delSp modSp add mod modNotesTx">
        <pc:chgData name="Richard Chalk" userId="287f8aa4f4de1d19" providerId="LiveId" clId="{6F62DC98-6C89-429A-9A76-3352FC6D3228}" dt="2023-06-05T07:29:14.150" v="5308" actId="20577"/>
        <pc:sldMkLst>
          <pc:docMk/>
          <pc:sldMk cId="1505800507" sldId="367"/>
        </pc:sldMkLst>
        <pc:spChg chg="del mod">
          <ac:chgData name="Richard Chalk" userId="287f8aa4f4de1d19" providerId="LiveId" clId="{6F62DC98-6C89-429A-9A76-3352FC6D3228}" dt="2023-06-05T06:08:08.678" v="4448" actId="478"/>
          <ac:spMkLst>
            <pc:docMk/>
            <pc:sldMk cId="1505800507" sldId="367"/>
            <ac:spMk id="2" creationId="{A6E742D2-7451-CD21-B793-60047D4296A7}"/>
          </ac:spMkLst>
        </pc:spChg>
        <pc:spChg chg="mod">
          <ac:chgData name="Richard Chalk" userId="287f8aa4f4de1d19" providerId="LiveId" clId="{6F62DC98-6C89-429A-9A76-3352FC6D3228}" dt="2023-06-05T05:57:25.553" v="4099" actId="20577"/>
          <ac:spMkLst>
            <pc:docMk/>
            <pc:sldMk cId="1505800507" sldId="367"/>
            <ac:spMk id="4" creationId="{4771B46A-233B-C554-9461-6E930E187917}"/>
          </ac:spMkLst>
        </pc:spChg>
        <pc:spChg chg="mod">
          <ac:chgData name="Richard Chalk" userId="287f8aa4f4de1d19" providerId="LiveId" clId="{6F62DC98-6C89-429A-9A76-3352FC6D3228}" dt="2023-06-05T06:08:01.954" v="4433" actId="6549"/>
          <ac:spMkLst>
            <pc:docMk/>
            <pc:sldMk cId="1505800507" sldId="367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6:08:11.142" v="4449" actId="478"/>
          <ac:spMkLst>
            <pc:docMk/>
            <pc:sldMk cId="1505800507" sldId="367"/>
            <ac:spMk id="15" creationId="{D26AD049-524C-3971-6830-CAE0E29A79F7}"/>
          </ac:spMkLst>
        </pc:spChg>
        <pc:spChg chg="mod">
          <ac:chgData name="Richard Chalk" userId="287f8aa4f4de1d19" providerId="LiveId" clId="{6F62DC98-6C89-429A-9A76-3352FC6D3228}" dt="2023-06-05T07:29:14.150" v="5308" actId="20577"/>
          <ac:spMkLst>
            <pc:docMk/>
            <pc:sldMk cId="1505800507" sldId="367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6:08:16.415" v="4450" actId="1076"/>
          <ac:picMkLst>
            <pc:docMk/>
            <pc:sldMk cId="1505800507" sldId="367"/>
            <ac:picMk id="7" creationId="{557FCC8F-313A-DC42-2DE4-26E149ECAB69}"/>
          </ac:picMkLst>
        </pc:picChg>
      </pc:sldChg>
    </pc:docChg>
  </pc:docChgLst>
  <pc:docChgLst>
    <pc:chgData name="Richard Chalk" userId="287f8aa4f4de1d19" providerId="LiveId" clId="{2B8EF38D-F199-4A46-BF3A-8383621CB477}"/>
    <pc:docChg chg="undo custSel addSld delSld modSld sldOrd">
      <pc:chgData name="Richard Chalk" userId="287f8aa4f4de1d19" providerId="LiveId" clId="{2B8EF38D-F199-4A46-BF3A-8383621CB477}" dt="2023-06-30T05:26:45.855" v="7539" actId="207"/>
      <pc:docMkLst>
        <pc:docMk/>
      </pc:docMkLst>
      <pc:sldChg chg="delSp modSp mod">
        <pc:chgData name="Richard Chalk" userId="287f8aa4f4de1d19" providerId="LiveId" clId="{2B8EF38D-F199-4A46-BF3A-8383621CB477}" dt="2023-06-27T19:46:12.742" v="6972" actId="113"/>
        <pc:sldMkLst>
          <pc:docMk/>
          <pc:sldMk cId="0" sldId="299"/>
        </pc:sldMkLst>
        <pc:spChg chg="del">
          <ac:chgData name="Richard Chalk" userId="287f8aa4f4de1d19" providerId="LiveId" clId="{2B8EF38D-F199-4A46-BF3A-8383621CB477}" dt="2023-06-27T05:24:47.360" v="151" actId="478"/>
          <ac:spMkLst>
            <pc:docMk/>
            <pc:sldMk cId="0" sldId="299"/>
            <ac:spMk id="8" creationId="{7A08CD1E-4C90-50E0-01D6-BAB4795911B6}"/>
          </ac:spMkLst>
        </pc:spChg>
        <pc:spChg chg="mod">
          <ac:chgData name="Richard Chalk" userId="287f8aa4f4de1d19" providerId="LiveId" clId="{2B8EF38D-F199-4A46-BF3A-8383621CB477}" dt="2023-06-27T05:24:30.924" v="150" actId="20577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2B8EF38D-F199-4A46-BF3A-8383621CB477}" dt="2023-06-27T19:46:12.742" v="6972" actId="113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B8EF38D-F199-4A46-BF3A-8383621CB477}" dt="2023-06-27T05:25:50.907" v="202" actId="478"/>
          <ac:picMkLst>
            <pc:docMk/>
            <pc:sldMk cId="0" sldId="299"/>
            <ac:picMk id="21" creationId="{1B8AA42F-ACD4-7A8D-2D04-74F65ED2DCB1}"/>
          </ac:picMkLst>
        </pc:picChg>
        <pc:picChg chg="mod">
          <ac:chgData name="Richard Chalk" userId="287f8aa4f4de1d19" providerId="LiveId" clId="{2B8EF38D-F199-4A46-BF3A-8383621CB477}" dt="2023-06-27T05:24:26.915" v="148" actId="1037"/>
          <ac:picMkLst>
            <pc:docMk/>
            <pc:sldMk cId="0" sldId="299"/>
            <ac:picMk id="22" creationId="{53FCFF29-1F86-5077-300D-DF8167D1E2EF}"/>
          </ac:picMkLst>
        </pc:picChg>
      </pc:sldChg>
      <pc:sldChg chg="modSp mod">
        <pc:chgData name="Richard Chalk" userId="287f8aa4f4de1d19" providerId="LiveId" clId="{2B8EF38D-F199-4A46-BF3A-8383621CB477}" dt="2023-06-27T05:20:58.747" v="11" actId="20577"/>
        <pc:sldMkLst>
          <pc:docMk/>
          <pc:sldMk cId="3213385662" sldId="309"/>
        </pc:sldMkLst>
        <pc:spChg chg="mod">
          <ac:chgData name="Richard Chalk" userId="287f8aa4f4de1d19" providerId="LiveId" clId="{2B8EF38D-F199-4A46-BF3A-8383621CB477}" dt="2023-06-27T05:20:58.747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2B8EF38D-F199-4A46-BF3A-8383621CB477}" dt="2023-06-27T14:34:11.076" v="6169"/>
        <pc:sldMkLst>
          <pc:docMk/>
          <pc:sldMk cId="2114022562" sldId="382"/>
        </pc:sldMkLst>
        <pc:spChg chg="add del mod">
          <ac:chgData name="Richard Chalk" userId="287f8aa4f4de1d19" providerId="LiveId" clId="{2B8EF38D-F199-4A46-BF3A-8383621CB477}" dt="2023-06-27T13:15:44.758" v="4129" actId="478"/>
          <ac:spMkLst>
            <pc:docMk/>
            <pc:sldMk cId="2114022562" sldId="382"/>
            <ac:spMk id="2" creationId="{5817A5A0-C241-207F-873E-601A2D270C2F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6" creationId="{F638FA4B-661B-DB96-C35F-957F1D44DD79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7" creationId="{42D76D80-E41E-5A19-BFA7-B691B009E6C2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8" creationId="{F70A803B-DCC1-55F7-74F6-85D4DDF8679D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9" creationId="{F0C8511C-D8D8-1032-A193-C4296DEDC4E5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0" creationId="{05A48DB6-EA47-0587-77D5-ED41856D6EEA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1" creationId="{1C4BA9F4-587C-2266-D0BD-8CDC5082CE1A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2" creationId="{3DB36E48-4EF1-869D-FDC3-78F353DBE937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3" creationId="{F61A159D-BAB7-C28F-73B3-327C5C08EBC8}"/>
          </ac:spMkLst>
        </pc:spChg>
        <pc:spChg chg="mod">
          <ac:chgData name="Richard Chalk" userId="287f8aa4f4de1d19" providerId="LiveId" clId="{2B8EF38D-F199-4A46-BF3A-8383621CB477}" dt="2023-06-27T14:34:11.076" v="6169"/>
          <ac:spMkLst>
            <pc:docMk/>
            <pc:sldMk cId="2114022562" sldId="382"/>
            <ac:spMk id="658" creationId="{00000000-0000-0000-0000-000000000000}"/>
          </ac:spMkLst>
        </pc:spChg>
        <pc:picChg chg="add del">
          <ac:chgData name="Richard Chalk" userId="287f8aa4f4de1d19" providerId="LiveId" clId="{2B8EF38D-F199-4A46-BF3A-8383621CB477}" dt="2023-06-27T13:30:25.235" v="4324" actId="478"/>
          <ac:picMkLst>
            <pc:docMk/>
            <pc:sldMk cId="2114022562" sldId="382"/>
            <ac:picMk id="3" creationId="{39D0F1A2-0780-E24F-19A1-712286291FB7}"/>
          </ac:picMkLst>
        </pc:picChg>
        <pc:picChg chg="add del mod">
          <ac:chgData name="Richard Chalk" userId="287f8aa4f4de1d19" providerId="LiveId" clId="{2B8EF38D-F199-4A46-BF3A-8383621CB477}" dt="2023-06-27T14:33:57.576" v="6168" actId="478"/>
          <ac:picMkLst>
            <pc:docMk/>
            <pc:sldMk cId="2114022562" sldId="382"/>
            <ac:picMk id="8" creationId="{E5607B56-ABC4-3CC2-B18D-157B93F6F12C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2" creationId="{A81FE7F7-0A9A-CD08-7784-233453E23036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3" creationId="{EDC39734-E8EA-00A9-A859-30B9B66F8837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6" creationId="{ADC36088-711C-79F8-8748-AEE627C738AB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7" creationId="{DF4D34D9-967E-2654-C619-76110BAD8E6C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8" creationId="{5423F255-3008-E4D5-63D3-E1A709858FA7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9" creationId="{F702EE85-FD2D-F24D-D336-539C1CED4375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20" creationId="{6ABF20FB-1338-8009-784F-426CC3796880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21" creationId="{87EDA3DF-2653-C9B7-656C-871C25C8BFB5}"/>
          </ac:picMkLst>
        </pc:picChg>
        <pc:picChg chg="del mod">
          <ac:chgData name="Richard Chalk" userId="287f8aa4f4de1d19" providerId="LiveId" clId="{2B8EF38D-F199-4A46-BF3A-8383621CB477}" dt="2023-06-27T13:22:53.178" v="4198" actId="478"/>
          <ac:picMkLst>
            <pc:docMk/>
            <pc:sldMk cId="2114022562" sldId="382"/>
            <ac:picMk id="24" creationId="{BD886426-51C3-1143-DD73-66063CC9B776}"/>
          </ac:picMkLst>
        </pc:picChg>
        <pc:picChg chg="del mod">
          <ac:chgData name="Richard Chalk" userId="287f8aa4f4de1d19" providerId="LiveId" clId="{2B8EF38D-F199-4A46-BF3A-8383621CB477}" dt="2023-06-27T13:22:54.545" v="4199" actId="478"/>
          <ac:picMkLst>
            <pc:docMk/>
            <pc:sldMk cId="2114022562" sldId="382"/>
            <ac:picMk id="25" creationId="{D6F011CB-AF44-EB06-19E4-4BF115CA687C}"/>
          </ac:picMkLst>
        </pc:picChg>
        <pc:picChg chg="add del mod">
          <ac:chgData name="Richard Chalk" userId="287f8aa4f4de1d19" providerId="LiveId" clId="{2B8EF38D-F199-4A46-BF3A-8383621CB477}" dt="2023-06-27T13:30:23.460" v="4322" actId="478"/>
          <ac:picMkLst>
            <pc:docMk/>
            <pc:sldMk cId="2114022562" sldId="382"/>
            <ac:picMk id="1026" creationId="{681B1308-480D-8AA3-0A26-CFC442D8187C}"/>
          </ac:picMkLst>
        </pc:picChg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892267867" sldId="474"/>
        </pc:sldMkLst>
      </pc:sldChg>
      <pc:sldChg chg="addSp delSp modSp add del mod">
        <pc:chgData name="Richard Chalk" userId="287f8aa4f4de1d19" providerId="LiveId" clId="{2B8EF38D-F199-4A46-BF3A-8383621CB477}" dt="2023-06-30T05:26:45.855" v="7539" actId="207"/>
        <pc:sldMkLst>
          <pc:docMk/>
          <pc:sldMk cId="563439124" sldId="475"/>
        </pc:sldMkLst>
        <pc:spChg chg="add mod">
          <ac:chgData name="Richard Chalk" userId="287f8aa4f4de1d19" providerId="LiveId" clId="{2B8EF38D-F199-4A46-BF3A-8383621CB477}" dt="2023-06-30T05:26:45.855" v="7539" actId="207"/>
          <ac:spMkLst>
            <pc:docMk/>
            <pc:sldMk cId="563439124" sldId="475"/>
            <ac:spMk id="2" creationId="{D38A2874-AB16-9AD3-BABF-E7CFCE36C4F2}"/>
          </ac:spMkLst>
        </pc:spChg>
        <pc:spChg chg="del">
          <ac:chgData name="Richard Chalk" userId="287f8aa4f4de1d19" providerId="LiveId" clId="{2B8EF38D-F199-4A46-BF3A-8383621CB477}" dt="2023-06-30T05:25:38.059" v="7533" actId="478"/>
          <ac:spMkLst>
            <pc:docMk/>
            <pc:sldMk cId="563439124" sldId="475"/>
            <ac:spMk id="19" creationId="{69553549-72ED-2138-823F-AB6566B8077A}"/>
          </ac:spMkLst>
        </pc:spChg>
        <pc:picChg chg="del">
          <ac:chgData name="Richard Chalk" userId="287f8aa4f4de1d19" providerId="LiveId" clId="{2B8EF38D-F199-4A46-BF3A-8383621CB477}" dt="2023-06-30T05:25:36.655" v="7532" actId="478"/>
          <ac:picMkLst>
            <pc:docMk/>
            <pc:sldMk cId="563439124" sldId="475"/>
            <ac:picMk id="20" creationId="{0AB3BCD2-6FD1-72EC-C87D-3F00A078A0F3}"/>
          </ac:picMkLst>
        </pc:picChg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4031707558" sldId="476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3854563775" sldId="477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3481574009" sldId="478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2744653544" sldId="479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2344539393" sldId="480"/>
        </pc:sldMkLst>
      </pc:sldChg>
      <pc:sldChg chg="addSp delSp modSp mod ord modNotesTx">
        <pc:chgData name="Richard Chalk" userId="287f8aa4f4de1d19" providerId="LiveId" clId="{2B8EF38D-F199-4A46-BF3A-8383621CB477}" dt="2023-06-27T20:09:00.054" v="7512" actId="20577"/>
        <pc:sldMkLst>
          <pc:docMk/>
          <pc:sldMk cId="2036756973" sldId="481"/>
        </pc:sldMkLst>
        <pc:spChg chg="mod">
          <ac:chgData name="Richard Chalk" userId="287f8aa4f4de1d19" providerId="LiveId" clId="{2B8EF38D-F199-4A46-BF3A-8383621CB477}" dt="2023-06-27T20:09:00.054" v="7512" actId="20577"/>
          <ac:spMkLst>
            <pc:docMk/>
            <pc:sldMk cId="2036756973" sldId="481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6:40:54.638" v="6672" actId="113"/>
          <ac:spMkLst>
            <pc:docMk/>
            <pc:sldMk cId="2036756973" sldId="481"/>
            <ac:spMk id="3" creationId="{173D56EC-57A4-FE19-1901-5242223ADD72}"/>
          </ac:spMkLst>
        </pc:spChg>
        <pc:spChg chg="del">
          <ac:chgData name="Richard Chalk" userId="287f8aa4f4de1d19" providerId="LiveId" clId="{2B8EF38D-F199-4A46-BF3A-8383621CB477}" dt="2023-06-27T16:36:16.941" v="6653" actId="478"/>
          <ac:spMkLst>
            <pc:docMk/>
            <pc:sldMk cId="2036756973" sldId="481"/>
            <ac:spMk id="6" creationId="{AA3DBEFE-0B36-E64D-9BC8-6CAB98AE791F}"/>
          </ac:spMkLst>
        </pc:spChg>
        <pc:spChg chg="mod">
          <ac:chgData name="Richard Chalk" userId="287f8aa4f4de1d19" providerId="LiveId" clId="{2B8EF38D-F199-4A46-BF3A-8383621CB477}" dt="2023-06-27T12:46:27.444" v="4122" actId="20577"/>
          <ac:spMkLst>
            <pc:docMk/>
            <pc:sldMk cId="2036756973" sldId="481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15:22:13.730" v="6234" actId="478"/>
          <ac:spMkLst>
            <pc:docMk/>
            <pc:sldMk cId="2036756973" sldId="481"/>
            <ac:spMk id="8" creationId="{B95AA0FD-51A2-900C-DA46-96027AAFB65A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5" creationId="{224494BA-550F-E31C-2124-83DDE4ED3720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7" creationId="{B26AB41B-4B6F-4DD4-94E4-D10A41809965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8" creationId="{2792C14D-24DC-AFA9-E3FF-6129920D5213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9" creationId="{4912EBB0-76F4-9205-033F-A70FDEFC0A24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20" creationId="{2A59015F-9B46-EFE3-3A35-A5D6592A6630}"/>
          </ac:spMkLst>
        </pc:spChg>
        <pc:picChg chg="add mod">
          <ac:chgData name="Richard Chalk" userId="287f8aa4f4de1d19" providerId="LiveId" clId="{2B8EF38D-F199-4A46-BF3A-8383621CB477}" dt="2023-06-27T15:27:06.848" v="6397" actId="1076"/>
          <ac:picMkLst>
            <pc:docMk/>
            <pc:sldMk cId="2036756973" sldId="481"/>
            <ac:picMk id="9" creationId="{32DF6D44-B182-EFD2-374E-4BBF4D070D38}"/>
          </ac:picMkLst>
        </pc:picChg>
        <pc:picChg chg="del">
          <ac:chgData name="Richard Chalk" userId="287f8aa4f4de1d19" providerId="LiveId" clId="{2B8EF38D-F199-4A46-BF3A-8383621CB477}" dt="2023-06-27T15:27:03.785" v="6395" actId="478"/>
          <ac:picMkLst>
            <pc:docMk/>
            <pc:sldMk cId="2036756973" sldId="481"/>
            <ac:picMk id="10" creationId="{62C8EA3D-8CA7-9E89-8F8D-33F2C192B73F}"/>
          </ac:picMkLst>
        </pc:picChg>
        <pc:picChg chg="del">
          <ac:chgData name="Richard Chalk" userId="287f8aa4f4de1d19" providerId="LiveId" clId="{2B8EF38D-F199-4A46-BF3A-8383621CB477}" dt="2023-06-27T15:22:16.986" v="6235" actId="478"/>
          <ac:picMkLst>
            <pc:docMk/>
            <pc:sldMk cId="2036756973" sldId="481"/>
            <ac:picMk id="12" creationId="{11805E21-785A-35E6-4E26-81D769067897}"/>
          </ac:picMkLst>
        </pc:picChg>
        <pc:picChg chg="add mod">
          <ac:chgData name="Richard Chalk" userId="287f8aa4f4de1d19" providerId="LiveId" clId="{2B8EF38D-F199-4A46-BF3A-8383621CB477}" dt="2023-06-27T15:27:24.009" v="6400" actId="1076"/>
          <ac:picMkLst>
            <pc:docMk/>
            <pc:sldMk cId="2036756973" sldId="481"/>
            <ac:picMk id="2050" creationId="{F9266B3F-397F-4713-459E-E52C5ACD1BD1}"/>
          </ac:picMkLst>
        </pc:picChg>
      </pc:sldChg>
      <pc:sldChg chg="addSp delSp modSp new del">
        <pc:chgData name="Richard Chalk" userId="287f8aa4f4de1d19" providerId="LiveId" clId="{2B8EF38D-F199-4A46-BF3A-8383621CB477}" dt="2023-06-27T12:35:31.931" v="3931" actId="47"/>
        <pc:sldMkLst>
          <pc:docMk/>
          <pc:sldMk cId="169907434" sldId="482"/>
        </pc:sldMkLst>
        <pc:picChg chg="add del mod">
          <ac:chgData name="Richard Chalk" userId="287f8aa4f4de1d19" providerId="LiveId" clId="{2B8EF38D-F199-4A46-BF3A-8383621CB477}" dt="2023-06-27T09:26:26.780" v="1813" actId="478"/>
          <ac:picMkLst>
            <pc:docMk/>
            <pc:sldMk cId="169907434" sldId="482"/>
            <ac:picMk id="4" creationId="{35E1A057-2579-A66A-EF19-AAF1FD2B17B5}"/>
          </ac:picMkLst>
        </pc:picChg>
        <pc:picChg chg="add mod">
          <ac:chgData name="Richard Chalk" userId="287f8aa4f4de1d19" providerId="LiveId" clId="{2B8EF38D-F199-4A46-BF3A-8383621CB477}" dt="2023-06-27T09:26:28.250" v="1815" actId="1076"/>
          <ac:picMkLst>
            <pc:docMk/>
            <pc:sldMk cId="169907434" sldId="482"/>
            <ac:picMk id="5" creationId="{B8905603-0717-B390-6B37-B9CCC9412CC7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2:37:03.111" v="3993" actId="20577"/>
        <pc:sldMkLst>
          <pc:docMk/>
          <pc:sldMk cId="1319024975" sldId="483"/>
        </pc:sldMkLst>
        <pc:spChg chg="add mod">
          <ac:chgData name="Richard Chalk" userId="287f8aa4f4de1d19" providerId="LiveId" clId="{2B8EF38D-F199-4A46-BF3A-8383621CB477}" dt="2023-06-27T09:19:31.038" v="1722" actId="1035"/>
          <ac:spMkLst>
            <pc:docMk/>
            <pc:sldMk cId="1319024975" sldId="483"/>
            <ac:spMk id="4" creationId="{C59B6E37-88CF-04BB-6312-3CAC0D7FDFFA}"/>
          </ac:spMkLst>
        </pc:spChg>
        <pc:spChg chg="mod">
          <ac:chgData name="Richard Chalk" userId="287f8aa4f4de1d19" providerId="LiveId" clId="{2B8EF38D-F199-4A46-BF3A-8383621CB477}" dt="2023-06-27T05:28:40.003" v="288" actId="5793"/>
          <ac:spMkLst>
            <pc:docMk/>
            <pc:sldMk cId="1319024975" sldId="483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09:19:37.700" v="1735" actId="1035"/>
          <ac:spMkLst>
            <pc:docMk/>
            <pc:sldMk cId="1319024975" sldId="483"/>
            <ac:spMk id="8" creationId="{38EF6CD7-D08C-822A-968F-FF44094FA0C5}"/>
          </ac:spMkLst>
        </pc:spChg>
        <pc:spChg chg="add mod">
          <ac:chgData name="Richard Chalk" userId="287f8aa4f4de1d19" providerId="LiveId" clId="{2B8EF38D-F199-4A46-BF3A-8383621CB477}" dt="2023-06-27T12:36:56.530" v="3971" actId="207"/>
          <ac:spMkLst>
            <pc:docMk/>
            <pc:sldMk cId="1319024975" sldId="483"/>
            <ac:spMk id="9" creationId="{26D40B01-6AE6-77B1-256D-1EC3CAF09D19}"/>
          </ac:spMkLst>
        </pc:spChg>
        <pc:spChg chg="add del mod">
          <ac:chgData name="Richard Chalk" userId="287f8aa4f4de1d19" providerId="LiveId" clId="{2B8EF38D-F199-4A46-BF3A-8383621CB477}" dt="2023-06-27T05:40:58.095" v="629"/>
          <ac:spMkLst>
            <pc:docMk/>
            <pc:sldMk cId="1319024975" sldId="483"/>
            <ac:spMk id="10" creationId="{6FF00B54-E5BD-0391-FA81-0680B9B35AF7}"/>
          </ac:spMkLst>
        </pc:spChg>
        <pc:spChg chg="add del mod">
          <ac:chgData name="Richard Chalk" userId="287f8aa4f4de1d19" providerId="LiveId" clId="{2B8EF38D-F199-4A46-BF3A-8383621CB477}" dt="2023-06-27T05:47:35.010" v="652" actId="478"/>
          <ac:spMkLst>
            <pc:docMk/>
            <pc:sldMk cId="1319024975" sldId="483"/>
            <ac:spMk id="11" creationId="{F64519A8-8CE6-3C33-D55A-C7D380E229CA}"/>
          </ac:spMkLst>
        </pc:spChg>
        <pc:spChg chg="del">
          <ac:chgData name="Richard Chalk" userId="287f8aa4f4de1d19" providerId="LiveId" clId="{2B8EF38D-F199-4A46-BF3A-8383621CB477}" dt="2023-06-27T05:28:33.265" v="272" actId="478"/>
          <ac:spMkLst>
            <pc:docMk/>
            <pc:sldMk cId="1319024975" sldId="483"/>
            <ac:spMk id="16" creationId="{96566620-CF4E-3E72-DF17-BDE7523AD6EA}"/>
          </ac:spMkLst>
        </pc:spChg>
        <pc:spChg chg="del">
          <ac:chgData name="Richard Chalk" userId="287f8aa4f4de1d19" providerId="LiveId" clId="{2B8EF38D-F199-4A46-BF3A-8383621CB477}" dt="2023-06-27T05:28:43.832" v="289" actId="478"/>
          <ac:spMkLst>
            <pc:docMk/>
            <pc:sldMk cId="1319024975" sldId="483"/>
            <ac:spMk id="18" creationId="{CBF4E8CD-055F-8FAC-58DB-DB42DE1E6C1D}"/>
          </ac:spMkLst>
        </pc:spChg>
        <pc:spChg chg="del mod">
          <ac:chgData name="Richard Chalk" userId="287f8aa4f4de1d19" providerId="LiveId" clId="{2B8EF38D-F199-4A46-BF3A-8383621CB477}" dt="2023-06-27T05:29:04.612" v="330" actId="478"/>
          <ac:spMkLst>
            <pc:docMk/>
            <pc:sldMk cId="1319024975" sldId="483"/>
            <ac:spMk id="658" creationId="{00000000-0000-0000-0000-000000000000}"/>
          </ac:spMkLst>
        </pc:spChg>
        <pc:picChg chg="add mod">
          <ac:chgData name="Richard Chalk" userId="287f8aa4f4de1d19" providerId="LiveId" clId="{2B8EF38D-F199-4A46-BF3A-8383621CB477}" dt="2023-06-27T06:02:12.073" v="1204" actId="1036"/>
          <ac:picMkLst>
            <pc:docMk/>
            <pc:sldMk cId="1319024975" sldId="483"/>
            <ac:picMk id="3" creationId="{C2B4F5D3-86C4-375C-0EA0-93312FA8E23E}"/>
          </ac:picMkLst>
        </pc:picChg>
        <pc:picChg chg="add del mod">
          <ac:chgData name="Richard Chalk" userId="287f8aa4f4de1d19" providerId="LiveId" clId="{2B8EF38D-F199-4A46-BF3A-8383621CB477}" dt="2023-06-27T05:47:35.010" v="652" actId="478"/>
          <ac:picMkLst>
            <pc:docMk/>
            <pc:sldMk cId="1319024975" sldId="483"/>
            <ac:picMk id="12" creationId="{267354F5-3343-B16C-64E1-8B3BFB325C9D}"/>
          </ac:picMkLst>
        </pc:picChg>
        <pc:picChg chg="del">
          <ac:chgData name="Richard Chalk" userId="287f8aa4f4de1d19" providerId="LiveId" clId="{2B8EF38D-F199-4A46-BF3A-8383621CB477}" dt="2023-06-27T05:28:33.265" v="272" actId="478"/>
          <ac:picMkLst>
            <pc:docMk/>
            <pc:sldMk cId="1319024975" sldId="483"/>
            <ac:picMk id="17" creationId="{229C80BF-A635-6C84-B4E9-10BA8B4465FD}"/>
          </ac:picMkLst>
        </pc:picChg>
        <pc:picChg chg="del">
          <ac:chgData name="Richard Chalk" userId="287f8aa4f4de1d19" providerId="LiveId" clId="{2B8EF38D-F199-4A46-BF3A-8383621CB477}" dt="2023-06-27T05:28:50.289" v="318" actId="478"/>
          <ac:picMkLst>
            <pc:docMk/>
            <pc:sldMk cId="1319024975" sldId="483"/>
            <ac:picMk id="22" creationId="{53FCFF29-1F86-5077-300D-DF8167D1E2EF}"/>
          </ac:picMkLst>
        </pc:picChg>
      </pc:sldChg>
      <pc:sldChg chg="addSp delSp modSp add mod ord modNotesTx">
        <pc:chgData name="Richard Chalk" userId="287f8aa4f4de1d19" providerId="LiveId" clId="{2B8EF38D-F199-4A46-BF3A-8383621CB477}" dt="2023-06-27T19:47:01.228" v="6981" actId="20577"/>
        <pc:sldMkLst>
          <pc:docMk/>
          <pc:sldMk cId="4156328404" sldId="484"/>
        </pc:sldMkLst>
        <pc:spChg chg="mod">
          <ac:chgData name="Richard Chalk" userId="287f8aa4f4de1d19" providerId="LiveId" clId="{2B8EF38D-F199-4A46-BF3A-8383621CB477}" dt="2023-06-27T19:46:31.548" v="6976" actId="20577"/>
          <ac:spMkLst>
            <pc:docMk/>
            <pc:sldMk cId="4156328404" sldId="484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9:47:01.228" v="6981" actId="20577"/>
          <ac:spMkLst>
            <pc:docMk/>
            <pc:sldMk cId="4156328404" sldId="484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5:35:02.994" v="491" actId="20577"/>
          <ac:spMkLst>
            <pc:docMk/>
            <pc:sldMk cId="4156328404" sldId="484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05:37:07.651" v="524" actId="478"/>
          <ac:spMkLst>
            <pc:docMk/>
            <pc:sldMk cId="4156328404" sldId="484"/>
            <ac:spMk id="13" creationId="{5CF27FB5-ED98-C38F-CDBF-D46947BB8F14}"/>
          </ac:spMkLst>
        </pc:spChg>
        <pc:picChg chg="add del mod">
          <ac:chgData name="Richard Chalk" userId="287f8aa4f4de1d19" providerId="LiveId" clId="{2B8EF38D-F199-4A46-BF3A-8383621CB477}" dt="2023-06-27T05:34:27.087" v="486" actId="478"/>
          <ac:picMkLst>
            <pc:docMk/>
            <pc:sldMk cId="4156328404" sldId="484"/>
            <ac:picMk id="8" creationId="{5C2FEE95-F1D5-47F2-20CD-2EDF37DFA0A9}"/>
          </ac:picMkLst>
        </pc:picChg>
        <pc:picChg chg="del">
          <ac:chgData name="Richard Chalk" userId="287f8aa4f4de1d19" providerId="LiveId" clId="{2B8EF38D-F199-4A46-BF3A-8383621CB477}" dt="2023-06-27T05:35:18.592" v="494" actId="478"/>
          <ac:picMkLst>
            <pc:docMk/>
            <pc:sldMk cId="4156328404" sldId="484"/>
            <ac:picMk id="9" creationId="{7004119C-2EEA-FFA0-C122-6888D8A1EB13}"/>
          </ac:picMkLst>
        </pc:picChg>
        <pc:picChg chg="del">
          <ac:chgData name="Richard Chalk" userId="287f8aa4f4de1d19" providerId="LiveId" clId="{2B8EF38D-F199-4A46-BF3A-8383621CB477}" dt="2023-06-27T05:37:28.003" v="526" actId="478"/>
          <ac:picMkLst>
            <pc:docMk/>
            <pc:sldMk cId="4156328404" sldId="484"/>
            <ac:picMk id="10" creationId="{8468BF85-5761-0A34-326E-206C9D75D00D}"/>
          </ac:picMkLst>
        </pc:picChg>
        <pc:picChg chg="del">
          <ac:chgData name="Richard Chalk" userId="287f8aa4f4de1d19" providerId="LiveId" clId="{2B8EF38D-F199-4A46-BF3A-8383621CB477}" dt="2023-06-27T05:37:09.888" v="525" actId="478"/>
          <ac:picMkLst>
            <pc:docMk/>
            <pc:sldMk cId="4156328404" sldId="484"/>
            <ac:picMk id="11" creationId="{FB8FC169-B893-869F-1AE2-8B680A6044DA}"/>
          </ac:picMkLst>
        </pc:picChg>
        <pc:picChg chg="add mod">
          <ac:chgData name="Richard Chalk" userId="287f8aa4f4de1d19" providerId="LiveId" clId="{2B8EF38D-F199-4A46-BF3A-8383621CB477}" dt="2023-06-27T05:36:00.937" v="512" actId="1038"/>
          <ac:picMkLst>
            <pc:docMk/>
            <pc:sldMk cId="4156328404" sldId="484"/>
            <ac:picMk id="12" creationId="{7A7D72AE-7E57-C71E-1753-E7C9F7ED3A93}"/>
          </ac:picMkLst>
        </pc:picChg>
        <pc:picChg chg="del">
          <ac:chgData name="Richard Chalk" userId="287f8aa4f4de1d19" providerId="LiveId" clId="{2B8EF38D-F199-4A46-BF3A-8383621CB477}" dt="2023-06-27T05:37:07.651" v="524" actId="478"/>
          <ac:picMkLst>
            <pc:docMk/>
            <pc:sldMk cId="4156328404" sldId="484"/>
            <ac:picMk id="14" creationId="{F3EEE21B-D3CD-1AE1-F19A-A094EFFCA046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1:26.762" v="7065" actId="6549"/>
        <pc:sldMkLst>
          <pc:docMk/>
          <pc:sldMk cId="1536480318" sldId="485"/>
        </pc:sldMkLst>
        <pc:spChg chg="mod">
          <ac:chgData name="Richard Chalk" userId="287f8aa4f4de1d19" providerId="LiveId" clId="{2B8EF38D-F199-4A46-BF3A-8383621CB477}" dt="2023-06-27T06:03:36.946" v="1245" actId="207"/>
          <ac:spMkLst>
            <pc:docMk/>
            <pc:sldMk cId="1536480318" sldId="485"/>
            <ac:spMk id="2" creationId="{2CED0939-2445-F1A3-21AE-0A535344DD5D}"/>
          </ac:spMkLst>
        </pc:spChg>
        <pc:spChg chg="del mod">
          <ac:chgData name="Richard Chalk" userId="287f8aa4f4de1d19" providerId="LiveId" clId="{2B8EF38D-F199-4A46-BF3A-8383621CB477}" dt="2023-06-27T05:59:52.414" v="1033" actId="478"/>
          <ac:spMkLst>
            <pc:docMk/>
            <pc:sldMk cId="1536480318" sldId="485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5:48:02.688" v="663" actId="20577"/>
          <ac:spMkLst>
            <pc:docMk/>
            <pc:sldMk cId="1536480318" sldId="485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06:01:06.996" v="1135" actId="207"/>
          <ac:spMkLst>
            <pc:docMk/>
            <pc:sldMk cId="1536480318" sldId="485"/>
            <ac:spMk id="13" creationId="{D1B501A1-7D15-98FC-7701-F46C48B64ECD}"/>
          </ac:spMkLst>
        </pc:spChg>
        <pc:spChg chg="add mod">
          <ac:chgData name="Richard Chalk" userId="287f8aa4f4de1d19" providerId="LiveId" clId="{2B8EF38D-F199-4A46-BF3A-8383621CB477}" dt="2023-06-27T06:02:40.513" v="1207" actId="14100"/>
          <ac:spMkLst>
            <pc:docMk/>
            <pc:sldMk cId="1536480318" sldId="485"/>
            <ac:spMk id="15" creationId="{5A51FC35-4B34-9E2E-6FA8-CFBCBD08248F}"/>
          </ac:spMkLst>
        </pc:spChg>
        <pc:spChg chg="add mod">
          <ac:chgData name="Richard Chalk" userId="287f8aa4f4de1d19" providerId="LiveId" clId="{2B8EF38D-F199-4A46-BF3A-8383621CB477}" dt="2023-06-27T06:03:10.922" v="1230" actId="1037"/>
          <ac:spMkLst>
            <pc:docMk/>
            <pc:sldMk cId="1536480318" sldId="485"/>
            <ac:spMk id="16" creationId="{45A03B51-2AB7-D345-91A6-9FC2F529E564}"/>
          </ac:spMkLst>
        </pc:spChg>
        <pc:spChg chg="add mod">
          <ac:chgData name="Richard Chalk" userId="287f8aa4f4de1d19" providerId="LiveId" clId="{2B8EF38D-F199-4A46-BF3A-8383621CB477}" dt="2023-06-27T06:03:17.282" v="1241" actId="1037"/>
          <ac:spMkLst>
            <pc:docMk/>
            <pc:sldMk cId="1536480318" sldId="485"/>
            <ac:spMk id="17" creationId="{79A053A8-5885-A64C-38B3-B8105D6BD749}"/>
          </ac:spMkLst>
        </pc:spChg>
        <pc:picChg chg="add mod">
          <ac:chgData name="Richard Chalk" userId="287f8aa4f4de1d19" providerId="LiveId" clId="{2B8EF38D-F199-4A46-BF3A-8383621CB477}" dt="2023-06-27T06:00:32.738" v="1127" actId="1035"/>
          <ac:picMkLst>
            <pc:docMk/>
            <pc:sldMk cId="1536480318" sldId="485"/>
            <ac:picMk id="8" creationId="{15AD79BB-BA7D-05B6-ED13-FC8EAD47FF44}"/>
          </ac:picMkLst>
        </pc:picChg>
        <pc:picChg chg="add mod">
          <ac:chgData name="Richard Chalk" userId="287f8aa4f4de1d19" providerId="LiveId" clId="{2B8EF38D-F199-4A46-BF3A-8383621CB477}" dt="2023-06-27T06:00:42.336" v="1129" actId="1076"/>
          <ac:picMkLst>
            <pc:docMk/>
            <pc:sldMk cId="1536480318" sldId="485"/>
            <ac:picMk id="10" creationId="{F9C6E67F-F14D-B4E7-94FD-0FF6B208B99A}"/>
          </ac:picMkLst>
        </pc:picChg>
        <pc:picChg chg="add mod">
          <ac:chgData name="Richard Chalk" userId="287f8aa4f4de1d19" providerId="LiveId" clId="{2B8EF38D-F199-4A46-BF3A-8383621CB477}" dt="2023-06-27T12:36:23.262" v="3962" actId="1037"/>
          <ac:picMkLst>
            <pc:docMk/>
            <pc:sldMk cId="1536480318" sldId="485"/>
            <ac:picMk id="11" creationId="{7591CF3C-0E81-C0E3-3DC7-5B10D545F525}"/>
          </ac:picMkLst>
        </pc:picChg>
        <pc:picChg chg="del">
          <ac:chgData name="Richard Chalk" userId="287f8aa4f4de1d19" providerId="LiveId" clId="{2B8EF38D-F199-4A46-BF3A-8383621CB477}" dt="2023-06-27T05:48:05.867" v="664" actId="478"/>
          <ac:picMkLst>
            <pc:docMk/>
            <pc:sldMk cId="1536480318" sldId="485"/>
            <ac:picMk id="12" creationId="{7A7D72AE-7E57-C71E-1753-E7C9F7ED3A93}"/>
          </ac:picMkLst>
        </pc:picChg>
        <pc:picChg chg="add mod">
          <ac:chgData name="Richard Chalk" userId="287f8aa4f4de1d19" providerId="LiveId" clId="{2B8EF38D-F199-4A46-BF3A-8383621CB477}" dt="2023-06-27T06:00:45.696" v="1130" actId="1076"/>
          <ac:picMkLst>
            <pc:docMk/>
            <pc:sldMk cId="1536480318" sldId="485"/>
            <ac:picMk id="14" creationId="{F74CA690-A90F-B27E-4793-4DD15AC37633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3:19.462" v="7071" actId="20577"/>
        <pc:sldMkLst>
          <pc:docMk/>
          <pc:sldMk cId="2382668309" sldId="486"/>
        </pc:sldMkLst>
        <pc:spChg chg="mod">
          <ac:chgData name="Richard Chalk" userId="287f8aa4f4de1d19" providerId="LiveId" clId="{2B8EF38D-F199-4A46-BF3A-8383621CB477}" dt="2023-06-27T19:53:10.169" v="7067" actId="113"/>
          <ac:spMkLst>
            <pc:docMk/>
            <pc:sldMk cId="2382668309" sldId="486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9:53:19.462" v="7071" actId="20577"/>
          <ac:spMkLst>
            <pc:docMk/>
            <pc:sldMk cId="2382668309" sldId="486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9:23:45.489" v="1786" actId="20577"/>
          <ac:spMkLst>
            <pc:docMk/>
            <pc:sldMk cId="2382668309" sldId="486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2:38:04.479" v="4020" actId="1038"/>
          <ac:spMkLst>
            <pc:docMk/>
            <pc:sldMk cId="2382668309" sldId="486"/>
            <ac:spMk id="13" creationId="{7F22F0FE-05A8-5D55-F7D2-1DF2D42368A6}"/>
          </ac:spMkLst>
        </pc:spChg>
        <pc:spChg chg="add mod">
          <ac:chgData name="Richard Chalk" userId="287f8aa4f4de1d19" providerId="LiveId" clId="{2B8EF38D-F199-4A46-BF3A-8383621CB477}" dt="2023-06-27T19:52:52.805" v="7066" actId="688"/>
          <ac:spMkLst>
            <pc:docMk/>
            <pc:sldMk cId="2382668309" sldId="486"/>
            <ac:spMk id="14" creationId="{346433D7-D030-1DB5-5666-C47E6241165F}"/>
          </ac:spMkLst>
        </pc:spChg>
        <pc:spChg chg="add del">
          <ac:chgData name="Richard Chalk" userId="287f8aa4f4de1d19" providerId="LiveId" clId="{2B8EF38D-F199-4A46-BF3A-8383621CB477}" dt="2023-06-27T12:40:19.303" v="4034" actId="478"/>
          <ac:spMkLst>
            <pc:docMk/>
            <pc:sldMk cId="2382668309" sldId="486"/>
            <ac:spMk id="15" creationId="{E844CFDB-A07E-A2B7-4B0D-E609CE97A53C}"/>
          </ac:spMkLst>
        </pc:spChg>
        <pc:spChg chg="add del">
          <ac:chgData name="Richard Chalk" userId="287f8aa4f4de1d19" providerId="LiveId" clId="{2B8EF38D-F199-4A46-BF3A-8383621CB477}" dt="2023-06-27T12:40:28.480" v="4040"/>
          <ac:spMkLst>
            <pc:docMk/>
            <pc:sldMk cId="2382668309" sldId="486"/>
            <ac:spMk id="16" creationId="{AA1F3C33-8636-CE8D-D66C-D4248BED346F}"/>
          </ac:spMkLst>
        </pc:spChg>
        <pc:spChg chg="add del">
          <ac:chgData name="Richard Chalk" userId="287f8aa4f4de1d19" providerId="LiveId" clId="{2B8EF38D-F199-4A46-BF3A-8383621CB477}" dt="2023-06-27T12:40:26.944" v="4038"/>
          <ac:spMkLst>
            <pc:docMk/>
            <pc:sldMk cId="2382668309" sldId="486"/>
            <ac:spMk id="17" creationId="{878A035E-8A34-F90B-F653-F860A1DFC841}"/>
          </ac:spMkLst>
        </pc:spChg>
        <pc:spChg chg="add mod">
          <ac:chgData name="Richard Chalk" userId="287f8aa4f4de1d19" providerId="LiveId" clId="{2B8EF38D-F199-4A46-BF3A-8383621CB477}" dt="2023-06-27T12:41:17.590" v="4084" actId="1076"/>
          <ac:spMkLst>
            <pc:docMk/>
            <pc:sldMk cId="2382668309" sldId="486"/>
            <ac:spMk id="18" creationId="{17C74C20-291C-E3C0-5FBA-85C188C19E8D}"/>
          </ac:spMkLst>
        </pc:spChg>
        <pc:picChg chg="add mod">
          <ac:chgData name="Richard Chalk" userId="287f8aa4f4de1d19" providerId="LiveId" clId="{2B8EF38D-F199-4A46-BF3A-8383621CB477}" dt="2023-06-27T09:29:06.181" v="1894" actId="14100"/>
          <ac:picMkLst>
            <pc:docMk/>
            <pc:sldMk cId="2382668309" sldId="486"/>
            <ac:picMk id="9" creationId="{3823605B-9487-A129-E066-4BE5F495105C}"/>
          </ac:picMkLst>
        </pc:picChg>
        <pc:picChg chg="add mod">
          <ac:chgData name="Richard Chalk" userId="287f8aa4f4de1d19" providerId="LiveId" clId="{2B8EF38D-F199-4A46-BF3A-8383621CB477}" dt="2023-06-27T09:27:13.774" v="1841" actId="1038"/>
          <ac:picMkLst>
            <pc:docMk/>
            <pc:sldMk cId="2382668309" sldId="486"/>
            <ac:picMk id="11" creationId="{65CE08CB-641E-2FA1-A5CF-82F7A8DDF25E}"/>
          </ac:picMkLst>
        </pc:picChg>
        <pc:picChg chg="del">
          <ac:chgData name="Richard Chalk" userId="287f8aa4f4de1d19" providerId="LiveId" clId="{2B8EF38D-F199-4A46-BF3A-8383621CB477}" dt="2023-06-27T09:23:47.953" v="1787" actId="478"/>
          <ac:picMkLst>
            <pc:docMk/>
            <pc:sldMk cId="2382668309" sldId="486"/>
            <ac:picMk id="12" creationId="{7A7D72AE-7E57-C71E-1753-E7C9F7ED3A93}"/>
          </ac:picMkLst>
        </pc:picChg>
        <pc:picChg chg="add mod">
          <ac:chgData name="Richard Chalk" userId="287f8aa4f4de1d19" providerId="LiveId" clId="{2B8EF38D-F199-4A46-BF3A-8383621CB477}" dt="2023-06-27T12:41:17.590" v="4084" actId="1076"/>
          <ac:picMkLst>
            <pc:docMk/>
            <pc:sldMk cId="2382668309" sldId="486"/>
            <ac:picMk id="19" creationId="{82367BFE-F30F-77E5-6743-13F5AA7E7331}"/>
          </ac:picMkLst>
        </pc:picChg>
        <pc:picChg chg="add del mod">
          <ac:chgData name="Richard Chalk" userId="287f8aa4f4de1d19" providerId="LiveId" clId="{2B8EF38D-F199-4A46-BF3A-8383621CB477}" dt="2023-06-27T09:24:21.704" v="1795" actId="21"/>
          <ac:picMkLst>
            <pc:docMk/>
            <pc:sldMk cId="2382668309" sldId="486"/>
            <ac:picMk id="1026" creationId="{6F4FC876-27B1-5818-D26B-F548C7921AA5}"/>
          </ac:picMkLst>
        </pc:picChg>
        <pc:picChg chg="add del mod">
          <ac:chgData name="Richard Chalk" userId="287f8aa4f4de1d19" providerId="LiveId" clId="{2B8EF38D-F199-4A46-BF3A-8383621CB477}" dt="2023-06-27T09:26:24.104" v="1812" actId="21"/>
          <ac:picMkLst>
            <pc:docMk/>
            <pc:sldMk cId="2382668309" sldId="486"/>
            <ac:picMk id="1028" creationId="{B141EFF6-5C1E-4203-6F2E-F6AC06C09222}"/>
          </ac:picMkLst>
        </pc:picChg>
        <pc:picChg chg="add del mod">
          <ac:chgData name="Richard Chalk" userId="287f8aa4f4de1d19" providerId="LiveId" clId="{2B8EF38D-F199-4A46-BF3A-8383621CB477}" dt="2023-06-27T12:39:18.654" v="4024" actId="478"/>
          <ac:picMkLst>
            <pc:docMk/>
            <pc:sldMk cId="2382668309" sldId="486"/>
            <ac:picMk id="1030" creationId="{679510FD-EE18-DA3A-8A50-8BCE8B8D4645}"/>
          </ac:picMkLst>
        </pc:picChg>
        <pc:picChg chg="add del">
          <ac:chgData name="Richard Chalk" userId="287f8aa4f4de1d19" providerId="LiveId" clId="{2B8EF38D-F199-4A46-BF3A-8383621CB477}" dt="2023-06-27T12:39:24.875" v="4026" actId="478"/>
          <ac:picMkLst>
            <pc:docMk/>
            <pc:sldMk cId="2382668309" sldId="486"/>
            <ac:picMk id="1032" creationId="{91FA5DFC-5582-D59A-D7FF-058629E0955B}"/>
          </ac:picMkLst>
        </pc:picChg>
        <pc:picChg chg="add del mod">
          <ac:chgData name="Richard Chalk" userId="287f8aa4f4de1d19" providerId="LiveId" clId="{2B8EF38D-F199-4A46-BF3A-8383621CB477}" dt="2023-06-27T12:40:17.295" v="4032" actId="478"/>
          <ac:picMkLst>
            <pc:docMk/>
            <pc:sldMk cId="2382668309" sldId="486"/>
            <ac:picMk id="1034" creationId="{1B8C6F95-D062-124A-B9C6-BA7CBBD622F7}"/>
          </ac:picMkLst>
        </pc:picChg>
        <pc:picChg chg="add mod">
          <ac:chgData name="Richard Chalk" userId="287f8aa4f4de1d19" providerId="LiveId" clId="{2B8EF38D-F199-4A46-BF3A-8383621CB477}" dt="2023-06-27T12:40:49.480" v="4064" actId="1035"/>
          <ac:picMkLst>
            <pc:docMk/>
            <pc:sldMk cId="2382668309" sldId="486"/>
            <ac:picMk id="1042" creationId="{334E627C-9CC7-0ED6-647D-BF41653E786F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4:13.731" v="7090" actId="113"/>
        <pc:sldMkLst>
          <pc:docMk/>
          <pc:sldMk cId="2256032000" sldId="487"/>
        </pc:sldMkLst>
        <pc:spChg chg="mod">
          <ac:chgData name="Richard Chalk" userId="287f8aa4f4de1d19" providerId="LiveId" clId="{2B8EF38D-F199-4A46-BF3A-8383621CB477}" dt="2023-06-27T19:54:13.731" v="7090" actId="113"/>
          <ac:spMkLst>
            <pc:docMk/>
            <pc:sldMk cId="2256032000" sldId="487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09:41:47.162" v="2250" actId="1036"/>
          <ac:spMkLst>
            <pc:docMk/>
            <pc:sldMk cId="2256032000" sldId="487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9:32:58.432" v="2026" actId="20577"/>
          <ac:spMkLst>
            <pc:docMk/>
            <pc:sldMk cId="2256032000" sldId="487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09:32:13.609" v="1996" actId="478"/>
          <ac:spMkLst>
            <pc:docMk/>
            <pc:sldMk cId="2256032000" sldId="487"/>
            <ac:spMk id="8" creationId="{773403AA-2784-4010-A8B4-4F5944C3D820}"/>
          </ac:spMkLst>
        </pc:spChg>
        <pc:spChg chg="add mod">
          <ac:chgData name="Richard Chalk" userId="287f8aa4f4de1d19" providerId="LiveId" clId="{2B8EF38D-F199-4A46-BF3A-8383621CB477}" dt="2023-06-27T09:41:43.115" v="2238" actId="14100"/>
          <ac:spMkLst>
            <pc:docMk/>
            <pc:sldMk cId="2256032000" sldId="487"/>
            <ac:spMk id="10" creationId="{70678C4E-BAF0-E136-7086-FB1AE3B07438}"/>
          </ac:spMkLst>
        </pc:spChg>
        <pc:picChg chg="del">
          <ac:chgData name="Richard Chalk" userId="287f8aa4f4de1d19" providerId="LiveId" clId="{2B8EF38D-F199-4A46-BF3A-8383621CB477}" dt="2023-06-27T09:30:05.999" v="1922" actId="478"/>
          <ac:picMkLst>
            <pc:docMk/>
            <pc:sldMk cId="2256032000" sldId="487"/>
            <ac:picMk id="11" creationId="{65CE08CB-641E-2FA1-A5CF-82F7A8DDF25E}"/>
          </ac:picMkLst>
        </pc:picChg>
      </pc:sldChg>
      <pc:sldChg chg="add del">
        <pc:chgData name="Richard Chalk" userId="287f8aa4f4de1d19" providerId="LiveId" clId="{2B8EF38D-F199-4A46-BF3A-8383621CB477}" dt="2023-06-27T09:40:24.633" v="2174"/>
        <pc:sldMkLst>
          <pc:docMk/>
          <pc:sldMk cId="1259729985" sldId="488"/>
        </pc:sldMkLst>
      </pc:sldChg>
      <pc:sldChg chg="addSp delSp modSp add mod modNotesTx">
        <pc:chgData name="Richard Chalk" userId="287f8aa4f4de1d19" providerId="LiveId" clId="{2B8EF38D-F199-4A46-BF3A-8383621CB477}" dt="2023-06-27T20:03:25.958" v="7316" actId="14100"/>
        <pc:sldMkLst>
          <pc:docMk/>
          <pc:sldMk cId="4050212863" sldId="488"/>
        </pc:sldMkLst>
        <pc:spChg chg="mod">
          <ac:chgData name="Richard Chalk" userId="287f8aa4f4de1d19" providerId="LiveId" clId="{2B8EF38D-F199-4A46-BF3A-8383621CB477}" dt="2023-06-27T20:03:01.163" v="7304" actId="6549"/>
          <ac:spMkLst>
            <pc:docMk/>
            <pc:sldMk cId="4050212863" sldId="488"/>
            <ac:spMk id="2" creationId="{2CED0939-2445-F1A3-21AE-0A535344DD5D}"/>
          </ac:spMkLst>
        </pc:spChg>
        <pc:spChg chg="del">
          <ac:chgData name="Richard Chalk" userId="287f8aa4f4de1d19" providerId="LiveId" clId="{2B8EF38D-F199-4A46-BF3A-8383621CB477}" dt="2023-06-27T12:21:29.051" v="3627" actId="478"/>
          <ac:spMkLst>
            <pc:docMk/>
            <pc:sldMk cId="4050212863" sldId="488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0:55:17.604" v="2515" actId="20577"/>
          <ac:spMkLst>
            <pc:docMk/>
            <pc:sldMk cId="4050212863" sldId="488"/>
            <ac:spMk id="7" creationId="{EBD62573-4B50-EAD6-8C7E-C3AE6A9F45B4}"/>
          </ac:spMkLst>
        </pc:spChg>
        <pc:spChg chg="add del">
          <ac:chgData name="Richard Chalk" userId="287f8aa4f4de1d19" providerId="LiveId" clId="{2B8EF38D-F199-4A46-BF3A-8383621CB477}" dt="2023-06-27T12:18:56.002" v="3600" actId="478"/>
          <ac:spMkLst>
            <pc:docMk/>
            <pc:sldMk cId="4050212863" sldId="488"/>
            <ac:spMk id="8" creationId="{527C59FE-9190-09A3-106A-2E9F923F44FC}"/>
          </ac:spMkLst>
        </pc:spChg>
        <pc:spChg chg="mod">
          <ac:chgData name="Richard Chalk" userId="287f8aa4f4de1d19" providerId="LiveId" clId="{2B8EF38D-F199-4A46-BF3A-8383621CB477}" dt="2023-06-27T20:03:25.958" v="7316" actId="14100"/>
          <ac:spMkLst>
            <pc:docMk/>
            <pc:sldMk cId="4050212863" sldId="488"/>
            <ac:spMk id="10" creationId="{70678C4E-BAF0-E136-7086-FB1AE3B07438}"/>
          </ac:spMkLst>
        </pc:spChg>
      </pc:sldChg>
      <pc:sldChg chg="delSp modSp add mod ord modNotesTx">
        <pc:chgData name="Richard Chalk" userId="287f8aa4f4de1d19" providerId="LiveId" clId="{2B8EF38D-F199-4A46-BF3A-8383621CB477}" dt="2023-06-27T19:58:27.720" v="7150" actId="20577"/>
        <pc:sldMkLst>
          <pc:docMk/>
          <pc:sldMk cId="628926321" sldId="489"/>
        </pc:sldMkLst>
        <pc:spChg chg="mod">
          <ac:chgData name="Richard Chalk" userId="287f8aa4f4de1d19" providerId="LiveId" clId="{2B8EF38D-F199-4A46-BF3A-8383621CB477}" dt="2023-06-27T10:58:53.597" v="2569" actId="14100"/>
          <ac:spMkLst>
            <pc:docMk/>
            <pc:sldMk cId="628926321" sldId="489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1:00:04.973" v="2610" actId="1036"/>
          <ac:spMkLst>
            <pc:docMk/>
            <pc:sldMk cId="628926321" sldId="489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0:55:14.633" v="2513" actId="20577"/>
          <ac:spMkLst>
            <pc:docMk/>
            <pc:sldMk cId="628926321" sldId="489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0:55:34.109" v="2516" actId="478"/>
          <ac:spMkLst>
            <pc:docMk/>
            <pc:sldMk cId="628926321" sldId="489"/>
            <ac:spMk id="8" creationId="{527C59FE-9190-09A3-106A-2E9F923F44FC}"/>
          </ac:spMkLst>
        </pc:spChg>
        <pc:spChg chg="mod">
          <ac:chgData name="Richard Chalk" userId="287f8aa4f4de1d19" providerId="LiveId" clId="{2B8EF38D-F199-4A46-BF3A-8383621CB477}" dt="2023-06-27T11:01:54.695" v="2676" actId="20577"/>
          <ac:spMkLst>
            <pc:docMk/>
            <pc:sldMk cId="628926321" sldId="489"/>
            <ac:spMk id="10" creationId="{70678C4E-BAF0-E136-7086-FB1AE3B07438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04:37.575" v="7338" actId="6549"/>
        <pc:sldMkLst>
          <pc:docMk/>
          <pc:sldMk cId="255559091" sldId="490"/>
        </pc:sldMkLst>
        <pc:spChg chg="del mod">
          <ac:chgData name="Richard Chalk" userId="287f8aa4f4de1d19" providerId="LiveId" clId="{2B8EF38D-F199-4A46-BF3A-8383621CB477}" dt="2023-06-27T11:20:28.286" v="3075" actId="478"/>
          <ac:spMkLst>
            <pc:docMk/>
            <pc:sldMk cId="255559091" sldId="490"/>
            <ac:spMk id="2" creationId="{2CED0939-2445-F1A3-21AE-0A535344DD5D}"/>
          </ac:spMkLst>
        </pc:spChg>
        <pc:spChg chg="del mod">
          <ac:chgData name="Richard Chalk" userId="287f8aa4f4de1d19" providerId="LiveId" clId="{2B8EF38D-F199-4A46-BF3A-8383621CB477}" dt="2023-06-27T11:20:14.841" v="3072" actId="478"/>
          <ac:spMkLst>
            <pc:docMk/>
            <pc:sldMk cId="255559091" sldId="490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13:01.782" v="2994" actId="20577"/>
          <ac:spMkLst>
            <pc:docMk/>
            <pc:sldMk cId="255559091" sldId="490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09:43:07.677" v="2270" actId="478"/>
          <ac:spMkLst>
            <pc:docMk/>
            <pc:sldMk cId="255559091" sldId="490"/>
            <ac:spMk id="8" creationId="{34B94215-E08C-B6E3-6573-6E88FB92C0B9}"/>
          </ac:spMkLst>
        </pc:spChg>
        <pc:spChg chg="del mod">
          <ac:chgData name="Richard Chalk" userId="287f8aa4f4de1d19" providerId="LiveId" clId="{2B8EF38D-F199-4A46-BF3A-8383621CB477}" dt="2023-06-27T11:17:01.169" v="3035" actId="478"/>
          <ac:spMkLst>
            <pc:docMk/>
            <pc:sldMk cId="255559091" sldId="490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1:20:22.658" v="3074" actId="14100"/>
          <ac:spMkLst>
            <pc:docMk/>
            <pc:sldMk cId="255559091" sldId="490"/>
            <ac:spMk id="11" creationId="{34D08F20-1074-DBCC-BF90-B576C54E8BFD}"/>
          </ac:spMkLst>
        </pc:spChg>
        <pc:spChg chg="add del mod">
          <ac:chgData name="Richard Chalk" userId="287f8aa4f4de1d19" providerId="LiveId" clId="{2B8EF38D-F199-4A46-BF3A-8383621CB477}" dt="2023-06-27T11:17:03.927" v="3037" actId="478"/>
          <ac:spMkLst>
            <pc:docMk/>
            <pc:sldMk cId="255559091" sldId="490"/>
            <ac:spMk id="12" creationId="{D77069C5-6D8B-A5A2-0A2C-95C0235406C5}"/>
          </ac:spMkLst>
        </pc:spChg>
        <pc:spChg chg="add mod ord">
          <ac:chgData name="Richard Chalk" userId="287f8aa4f4de1d19" providerId="LiveId" clId="{2B8EF38D-F199-4A46-BF3A-8383621CB477}" dt="2023-06-27T13:51:27.343" v="4859" actId="167"/>
          <ac:spMkLst>
            <pc:docMk/>
            <pc:sldMk cId="255559091" sldId="490"/>
            <ac:spMk id="15" creationId="{1FA934E4-F09D-A434-225B-0A01DB2E1161}"/>
          </ac:spMkLst>
        </pc:spChg>
        <pc:spChg chg="add mod">
          <ac:chgData name="Richard Chalk" userId="287f8aa4f4de1d19" providerId="LiveId" clId="{2B8EF38D-F199-4A46-BF3A-8383621CB477}" dt="2023-06-27T20:04:37.575" v="7338" actId="6549"/>
          <ac:spMkLst>
            <pc:docMk/>
            <pc:sldMk cId="255559091" sldId="490"/>
            <ac:spMk id="16" creationId="{4EF0A85C-D886-A44B-95BD-661462D7E04F}"/>
          </ac:spMkLst>
        </pc:spChg>
        <pc:spChg chg="add mod">
          <ac:chgData name="Richard Chalk" userId="287f8aa4f4de1d19" providerId="LiveId" clId="{2B8EF38D-F199-4A46-BF3A-8383621CB477}" dt="2023-06-27T11:23:46.923" v="3149" actId="207"/>
          <ac:spMkLst>
            <pc:docMk/>
            <pc:sldMk cId="255559091" sldId="490"/>
            <ac:spMk id="17" creationId="{37BA4E78-FAF2-81F6-F0DE-FADD7CF9FD45}"/>
          </ac:spMkLst>
        </pc:spChg>
        <pc:picChg chg="del">
          <ac:chgData name="Richard Chalk" userId="287f8aa4f4de1d19" providerId="LiveId" clId="{2B8EF38D-F199-4A46-BF3A-8383621CB477}" dt="2023-06-27T11:13:14.783" v="2996" actId="478"/>
          <ac:picMkLst>
            <pc:docMk/>
            <pc:sldMk cId="255559091" sldId="490"/>
            <ac:picMk id="9" creationId="{3823605B-9487-A129-E066-4BE5F495105C}"/>
          </ac:picMkLst>
        </pc:picChg>
        <pc:picChg chg="add del mod">
          <ac:chgData name="Richard Chalk" userId="287f8aa4f4de1d19" providerId="LiveId" clId="{2B8EF38D-F199-4A46-BF3A-8383621CB477}" dt="2023-06-27T11:17:02.813" v="3036" actId="478"/>
          <ac:picMkLst>
            <pc:docMk/>
            <pc:sldMk cId="255559091" sldId="490"/>
            <ac:picMk id="13" creationId="{84B1B04A-EB95-C207-060F-D8A15823FAA3}"/>
          </ac:picMkLst>
        </pc:picChg>
        <pc:picChg chg="add mod">
          <ac:chgData name="Richard Chalk" userId="287f8aa4f4de1d19" providerId="LiveId" clId="{2B8EF38D-F199-4A46-BF3A-8383621CB477}" dt="2023-06-27T11:23:37.262" v="3147" actId="1038"/>
          <ac:picMkLst>
            <pc:docMk/>
            <pc:sldMk cId="255559091" sldId="490"/>
            <ac:picMk id="18" creationId="{04E8523B-2D3A-5106-90D9-D228D396E8DD}"/>
          </ac:picMkLst>
        </pc:picChg>
        <pc:picChg chg="add mod">
          <ac:chgData name="Richard Chalk" userId="287f8aa4f4de1d19" providerId="LiveId" clId="{2B8EF38D-F199-4A46-BF3A-8383621CB477}" dt="2023-06-27T12:44:34.755" v="4112" actId="1076"/>
          <ac:picMkLst>
            <pc:docMk/>
            <pc:sldMk cId="255559091" sldId="490"/>
            <ac:picMk id="19" creationId="{F1DFF061-5D21-29D1-832D-A70CD532744E}"/>
          </ac:picMkLst>
        </pc:picChg>
        <pc:picChg chg="add mod">
          <ac:chgData name="Richard Chalk" userId="287f8aa4f4de1d19" providerId="LiveId" clId="{2B8EF38D-F199-4A46-BF3A-8383621CB477}" dt="2023-06-27T11:14:59.467" v="3033" actId="1076"/>
          <ac:picMkLst>
            <pc:docMk/>
            <pc:sldMk cId="255559091" sldId="490"/>
            <ac:picMk id="5122" creationId="{90D0A473-D405-919F-9E9B-C6193D90BA9D}"/>
          </ac:picMkLst>
        </pc:picChg>
      </pc:sldChg>
      <pc:sldChg chg="addSp modSp add mod modNotesTx">
        <pc:chgData name="Richard Chalk" userId="287f8aa4f4de1d19" providerId="LiveId" clId="{2B8EF38D-F199-4A46-BF3A-8383621CB477}" dt="2023-06-27T19:58:44.116" v="7154" actId="6549"/>
        <pc:sldMkLst>
          <pc:docMk/>
          <pc:sldMk cId="3352906070" sldId="491"/>
        </pc:sldMkLst>
        <pc:spChg chg="mod">
          <ac:chgData name="Richard Chalk" userId="287f8aa4f4de1d19" providerId="LiveId" clId="{2B8EF38D-F199-4A46-BF3A-8383621CB477}" dt="2023-06-27T11:05:45.902" v="2809" actId="21"/>
          <ac:spMkLst>
            <pc:docMk/>
            <pc:sldMk cId="3352906070" sldId="491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1:03:04.908" v="2736" actId="1076"/>
          <ac:spMkLst>
            <pc:docMk/>
            <pc:sldMk cId="3352906070" sldId="491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02:46.239" v="2686" actId="20577"/>
          <ac:spMkLst>
            <pc:docMk/>
            <pc:sldMk cId="3352906070" sldId="491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1:03:30.258" v="2742" actId="1036"/>
          <ac:spMkLst>
            <pc:docMk/>
            <pc:sldMk cId="3352906070" sldId="491"/>
            <ac:spMk id="8" creationId="{E876B843-BF2C-1B5A-5F38-B413E5D7E333}"/>
          </ac:spMkLst>
        </pc:spChg>
        <pc:spChg chg="mod">
          <ac:chgData name="Richard Chalk" userId="287f8aa4f4de1d19" providerId="LiveId" clId="{2B8EF38D-F199-4A46-BF3A-8383621CB477}" dt="2023-06-27T11:12:14.746" v="2988" actId="207"/>
          <ac:spMkLst>
            <pc:docMk/>
            <pc:sldMk cId="3352906070" sldId="491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1:03:43.413" v="2754" actId="14100"/>
          <ac:spMkLst>
            <pc:docMk/>
            <pc:sldMk cId="3352906070" sldId="491"/>
            <ac:spMk id="11" creationId="{02396AB6-21FA-B98A-9F8E-308091E73037}"/>
          </ac:spMkLst>
        </pc:spChg>
        <pc:spChg chg="add mod">
          <ac:chgData name="Richard Chalk" userId="287f8aa4f4de1d19" providerId="LiveId" clId="{2B8EF38D-F199-4A46-BF3A-8383621CB477}" dt="2023-06-27T19:57:36.465" v="7139" actId="207"/>
          <ac:spMkLst>
            <pc:docMk/>
            <pc:sldMk cId="3352906070" sldId="491"/>
            <ac:spMk id="12" creationId="{C75D2F0D-0F66-F215-F2D1-98DC0E79E735}"/>
          </ac:spMkLst>
        </pc:spChg>
        <pc:spChg chg="add mod">
          <ac:chgData name="Richard Chalk" userId="287f8aa4f4de1d19" providerId="LiveId" clId="{2B8EF38D-F199-4A46-BF3A-8383621CB477}" dt="2023-06-27T11:06:14.075" v="2838" actId="571"/>
          <ac:spMkLst>
            <pc:docMk/>
            <pc:sldMk cId="3352906070" sldId="491"/>
            <ac:spMk id="14" creationId="{613EA306-1946-B22B-EC68-46C1E6E4DB6E}"/>
          </ac:spMkLst>
        </pc:spChg>
        <pc:picChg chg="add mod">
          <ac:chgData name="Richard Chalk" userId="287f8aa4f4de1d19" providerId="LiveId" clId="{2B8EF38D-F199-4A46-BF3A-8383621CB477}" dt="2023-06-27T11:06:16.127" v="2839" actId="1076"/>
          <ac:picMkLst>
            <pc:docMk/>
            <pc:sldMk cId="3352906070" sldId="491"/>
            <ac:picMk id="13" creationId="{5751411A-3D5E-D4D0-F767-3744B28A760A}"/>
          </ac:picMkLst>
        </pc:picChg>
        <pc:picChg chg="add mod">
          <ac:chgData name="Richard Chalk" userId="287f8aa4f4de1d19" providerId="LiveId" clId="{2B8EF38D-F199-4A46-BF3A-8383621CB477}" dt="2023-06-27T11:06:14.075" v="2838" actId="571"/>
          <ac:picMkLst>
            <pc:docMk/>
            <pc:sldMk cId="3352906070" sldId="491"/>
            <ac:picMk id="15" creationId="{96A1DA4E-8DA1-1887-BB50-FB8D1B08224E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1:31:50.851" v="3449" actId="20577"/>
        <pc:sldMkLst>
          <pc:docMk/>
          <pc:sldMk cId="1117678555" sldId="492"/>
        </pc:sldMkLst>
        <pc:spChg chg="mod">
          <ac:chgData name="Richard Chalk" userId="287f8aa4f4de1d19" providerId="LiveId" clId="{2B8EF38D-F199-4A46-BF3A-8383621CB477}" dt="2023-06-27T11:14:28.393" v="3015" actId="14100"/>
          <ac:spMkLst>
            <pc:docMk/>
            <pc:sldMk cId="1117678555" sldId="492"/>
            <ac:spMk id="10" creationId="{70678C4E-BAF0-E136-7086-FB1AE3B07438}"/>
          </ac:spMkLst>
        </pc:spChg>
        <pc:spChg chg="mod">
          <ac:chgData name="Richard Chalk" userId="287f8aa4f4de1d19" providerId="LiveId" clId="{2B8EF38D-F199-4A46-BF3A-8383621CB477}" dt="2023-06-27T11:14:31.814" v="3030" actId="1036"/>
          <ac:spMkLst>
            <pc:docMk/>
            <pc:sldMk cId="1117678555" sldId="492"/>
            <ac:spMk id="12" creationId="{D77069C5-6D8B-A5A2-0A2C-95C0235406C5}"/>
          </ac:spMkLst>
        </pc:spChg>
        <pc:picChg chg="del">
          <ac:chgData name="Richard Chalk" userId="287f8aa4f4de1d19" providerId="LiveId" clId="{2B8EF38D-F199-4A46-BF3A-8383621CB477}" dt="2023-06-27T11:13:12.011" v="2995" actId="478"/>
          <ac:picMkLst>
            <pc:docMk/>
            <pc:sldMk cId="1117678555" sldId="492"/>
            <ac:picMk id="9" creationId="{3823605B-9487-A129-E066-4BE5F495105C}"/>
          </ac:picMkLst>
        </pc:picChg>
        <pc:picChg chg="mod">
          <ac:chgData name="Richard Chalk" userId="287f8aa4f4de1d19" providerId="LiveId" clId="{2B8EF38D-F199-4A46-BF3A-8383621CB477}" dt="2023-06-27T11:14:31.814" v="3030" actId="1036"/>
          <ac:picMkLst>
            <pc:docMk/>
            <pc:sldMk cId="1117678555" sldId="492"/>
            <ac:picMk id="13" creationId="{84B1B04A-EB95-C207-060F-D8A15823FAA3}"/>
          </ac:picMkLst>
        </pc:picChg>
        <pc:picChg chg="add mod">
          <ac:chgData name="Richard Chalk" userId="287f8aa4f4de1d19" providerId="LiveId" clId="{2B8EF38D-F199-4A46-BF3A-8383621CB477}" dt="2023-06-27T11:14:21.864" v="3013" actId="1037"/>
          <ac:picMkLst>
            <pc:docMk/>
            <pc:sldMk cId="1117678555" sldId="492"/>
            <ac:picMk id="3074" creationId="{DE7F0387-66D6-7936-EFD1-ACEB2C57AD62}"/>
          </ac:picMkLst>
        </pc:picChg>
      </pc:sldChg>
      <pc:sldChg chg="addSp delSp modSp add mod modNotesTx">
        <pc:chgData name="Richard Chalk" userId="287f8aa4f4de1d19" providerId="LiveId" clId="{2B8EF38D-F199-4A46-BF3A-8383621CB477}" dt="2023-06-27T20:02:13.222" v="7301" actId="20577"/>
        <pc:sldMkLst>
          <pc:docMk/>
          <pc:sldMk cId="2769621280" sldId="493"/>
        </pc:sldMkLst>
        <pc:spChg chg="del">
          <ac:chgData name="Richard Chalk" userId="287f8aa4f4de1d19" providerId="LiveId" clId="{2B8EF38D-F199-4A46-BF3A-8383621CB477}" dt="2023-06-27T12:12:24.631" v="3470" actId="478"/>
          <ac:spMkLst>
            <pc:docMk/>
            <pc:sldMk cId="2769621280" sldId="493"/>
            <ac:spMk id="2" creationId="{2CED0939-2445-F1A3-21AE-0A535344DD5D}"/>
          </ac:spMkLst>
        </pc:spChg>
        <pc:spChg chg="del">
          <ac:chgData name="Richard Chalk" userId="287f8aa4f4de1d19" providerId="LiveId" clId="{2B8EF38D-F199-4A46-BF3A-8383621CB477}" dt="2023-06-27T12:12:03.383" v="3465" actId="478"/>
          <ac:spMkLst>
            <pc:docMk/>
            <pc:sldMk cId="2769621280" sldId="493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32:06.628" v="3457" actId="6549"/>
          <ac:spMkLst>
            <pc:docMk/>
            <pc:sldMk cId="2769621280" sldId="493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2:12:30.193" v="3474" actId="478"/>
          <ac:spMkLst>
            <pc:docMk/>
            <pc:sldMk cId="2769621280" sldId="493"/>
            <ac:spMk id="8" creationId="{E876B843-BF2C-1B5A-5F38-B413E5D7E333}"/>
          </ac:spMkLst>
        </pc:spChg>
        <pc:spChg chg="mod">
          <ac:chgData name="Richard Chalk" userId="287f8aa4f4de1d19" providerId="LiveId" clId="{2B8EF38D-F199-4A46-BF3A-8383621CB477}" dt="2023-06-27T20:00:59.916" v="7201" actId="20577"/>
          <ac:spMkLst>
            <pc:docMk/>
            <pc:sldMk cId="2769621280" sldId="493"/>
            <ac:spMk id="10" creationId="{70678C4E-BAF0-E136-7086-FB1AE3B07438}"/>
          </ac:spMkLst>
        </pc:spChg>
        <pc:spChg chg="del">
          <ac:chgData name="Richard Chalk" userId="287f8aa4f4de1d19" providerId="LiveId" clId="{2B8EF38D-F199-4A46-BF3A-8383621CB477}" dt="2023-06-27T12:12:29.078" v="3473" actId="478"/>
          <ac:spMkLst>
            <pc:docMk/>
            <pc:sldMk cId="2769621280" sldId="493"/>
            <ac:spMk id="11" creationId="{02396AB6-21FA-B98A-9F8E-308091E73037}"/>
          </ac:spMkLst>
        </pc:spChg>
        <pc:spChg chg="del">
          <ac:chgData name="Richard Chalk" userId="287f8aa4f4de1d19" providerId="LiveId" clId="{2B8EF38D-F199-4A46-BF3A-8383621CB477}" dt="2023-06-27T12:12:27.058" v="3471" actId="478"/>
          <ac:spMkLst>
            <pc:docMk/>
            <pc:sldMk cId="2769621280" sldId="493"/>
            <ac:spMk id="12" creationId="{C75D2F0D-0F66-F215-F2D1-98DC0E79E735}"/>
          </ac:spMkLst>
        </pc:spChg>
        <pc:spChg chg="add del mod">
          <ac:chgData name="Richard Chalk" userId="287f8aa4f4de1d19" providerId="LiveId" clId="{2B8EF38D-F199-4A46-BF3A-8383621CB477}" dt="2023-06-27T12:10:36.951" v="3458" actId="478"/>
          <ac:spMkLst>
            <pc:docMk/>
            <pc:sldMk cId="2769621280" sldId="493"/>
            <ac:spMk id="14" creationId="{FE62AD75-00C1-3E03-7AB0-4BDCFE8E573B}"/>
          </ac:spMkLst>
        </pc:spChg>
        <pc:spChg chg="add mod">
          <ac:chgData name="Richard Chalk" userId="287f8aa4f4de1d19" providerId="LiveId" clId="{2B8EF38D-F199-4A46-BF3A-8383621CB477}" dt="2023-06-27T20:00:22.417" v="7199" actId="113"/>
          <ac:spMkLst>
            <pc:docMk/>
            <pc:sldMk cId="2769621280" sldId="493"/>
            <ac:spMk id="15" creationId="{7181E606-72EF-DADD-BE9B-A6EFBDB7D8E5}"/>
          </ac:spMkLst>
        </pc:spChg>
        <pc:spChg chg="add mod">
          <ac:chgData name="Richard Chalk" userId="287f8aa4f4de1d19" providerId="LiveId" clId="{2B8EF38D-F199-4A46-BF3A-8383621CB477}" dt="2023-06-27T12:16:32.419" v="3577" actId="1582"/>
          <ac:spMkLst>
            <pc:docMk/>
            <pc:sldMk cId="2769621280" sldId="493"/>
            <ac:spMk id="17" creationId="{A096FBC8-5924-C302-4C29-C26B59B2FA09}"/>
          </ac:spMkLst>
        </pc:spChg>
        <pc:spChg chg="add mod">
          <ac:chgData name="Richard Chalk" userId="287f8aa4f4de1d19" providerId="LiveId" clId="{2B8EF38D-F199-4A46-BF3A-8383621CB477}" dt="2023-06-27T12:17:28.892" v="3599" actId="1076"/>
          <ac:spMkLst>
            <pc:docMk/>
            <pc:sldMk cId="2769621280" sldId="493"/>
            <ac:spMk id="18" creationId="{45136A56-B2D2-F0E0-6339-39CABD299D40}"/>
          </ac:spMkLst>
        </pc:spChg>
        <pc:picChg chg="del">
          <ac:chgData name="Richard Chalk" userId="287f8aa4f4de1d19" providerId="LiveId" clId="{2B8EF38D-F199-4A46-BF3A-8383621CB477}" dt="2023-06-27T12:12:27.734" v="3472" actId="478"/>
          <ac:picMkLst>
            <pc:docMk/>
            <pc:sldMk cId="2769621280" sldId="493"/>
            <ac:picMk id="13" creationId="{5751411A-3D5E-D4D0-F767-3744B28A760A}"/>
          </ac:picMkLst>
        </pc:picChg>
        <pc:picChg chg="add mod">
          <ac:chgData name="Richard Chalk" userId="287f8aa4f4de1d19" providerId="LiveId" clId="{2B8EF38D-F199-4A46-BF3A-8383621CB477}" dt="2023-06-27T19:59:58.969" v="7175" actId="1035"/>
          <ac:picMkLst>
            <pc:docMk/>
            <pc:sldMk cId="2769621280" sldId="493"/>
            <ac:picMk id="16" creationId="{2ECBF2CC-DF50-2BF9-8AF2-D5F0A2995D81}"/>
          </ac:picMkLst>
        </pc:picChg>
        <pc:picChg chg="add mod">
          <ac:chgData name="Richard Chalk" userId="287f8aa4f4de1d19" providerId="LiveId" clId="{2B8EF38D-F199-4A46-BF3A-8383621CB477}" dt="2023-06-27T12:17:28.892" v="3599" actId="1076"/>
          <ac:picMkLst>
            <pc:docMk/>
            <pc:sldMk cId="2769621280" sldId="493"/>
            <ac:picMk id="19" creationId="{27AF10DB-776B-B210-AA77-B130AE40596E}"/>
          </ac:picMkLst>
        </pc:picChg>
        <pc:cxnChg chg="del">
          <ac:chgData name="Richard Chalk" userId="287f8aa4f4de1d19" providerId="LiveId" clId="{2B8EF38D-F199-4A46-BF3A-8383621CB477}" dt="2023-06-27T12:11:52.252" v="3461" actId="478"/>
          <ac:cxnSpMkLst>
            <pc:docMk/>
            <pc:sldMk cId="2769621280" sldId="493"/>
            <ac:cxnSpMk id="4" creationId="{8E10E644-46F5-F891-B4EC-377F5D56B5D8}"/>
          </ac:cxnSpMkLst>
        </pc:cxnChg>
      </pc:sldChg>
      <pc:sldChg chg="addSp modSp add mod modNotesTx">
        <pc:chgData name="Richard Chalk" userId="287f8aa4f4de1d19" providerId="LiveId" clId="{2B8EF38D-F199-4A46-BF3A-8383621CB477}" dt="2023-06-27T20:03:51.002" v="7317" actId="14100"/>
        <pc:sldMkLst>
          <pc:docMk/>
          <pc:sldMk cId="549357373" sldId="494"/>
        </pc:sldMkLst>
        <pc:spChg chg="mod">
          <ac:chgData name="Richard Chalk" userId="287f8aa4f4de1d19" providerId="LiveId" clId="{2B8EF38D-F199-4A46-BF3A-8383621CB477}" dt="2023-06-27T12:29:15.611" v="3795" actId="14100"/>
          <ac:spMkLst>
            <pc:docMk/>
            <pc:sldMk cId="549357373" sldId="494"/>
            <ac:spMk id="2" creationId="{2CED0939-2445-F1A3-21AE-0A535344DD5D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3" creationId="{33E834B0-BB8C-989F-58A5-7325A4DBF555}"/>
          </ac:spMkLst>
        </pc:spChg>
        <pc:spChg chg="mod">
          <ac:chgData name="Richard Chalk" userId="287f8aa4f4de1d19" providerId="LiveId" clId="{2B8EF38D-F199-4A46-BF3A-8383621CB477}" dt="2023-06-27T12:24:26.125" v="3687" actId="20577"/>
          <ac:spMkLst>
            <pc:docMk/>
            <pc:sldMk cId="549357373" sldId="494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8" creationId="{B7A899BA-29AA-8F0C-03AA-32904715A0E3}"/>
          </ac:spMkLst>
        </pc:spChg>
        <pc:spChg chg="mod">
          <ac:chgData name="Richard Chalk" userId="287f8aa4f4de1d19" providerId="LiveId" clId="{2B8EF38D-F199-4A46-BF3A-8383621CB477}" dt="2023-06-27T20:03:51.002" v="7317" actId="14100"/>
          <ac:spMkLst>
            <pc:docMk/>
            <pc:sldMk cId="549357373" sldId="494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11" creationId="{86692164-53F2-A035-C997-F89EFF421E92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12:07.705" v="7513" actId="207"/>
        <pc:sldMkLst>
          <pc:docMk/>
          <pc:sldMk cId="2968679684" sldId="495"/>
        </pc:sldMkLst>
        <pc:spChg chg="add del">
          <ac:chgData name="Richard Chalk" userId="287f8aa4f4de1d19" providerId="LiveId" clId="{2B8EF38D-F199-4A46-BF3A-8383621CB477}" dt="2023-06-27T13:31:39.215" v="4329" actId="478"/>
          <ac:spMkLst>
            <pc:docMk/>
            <pc:sldMk cId="2968679684" sldId="495"/>
            <ac:spMk id="2" creationId="{A03A268F-3CAF-F939-1630-AAA7657DEBF5}"/>
          </ac:spMkLst>
        </pc:spChg>
        <pc:spChg chg="add mod">
          <ac:chgData name="Richard Chalk" userId="287f8aa4f4de1d19" providerId="LiveId" clId="{2B8EF38D-F199-4A46-BF3A-8383621CB477}" dt="2023-06-27T13:57:24.221" v="5079" actId="20577"/>
          <ac:spMkLst>
            <pc:docMk/>
            <pc:sldMk cId="2968679684" sldId="495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3:36:48.149" v="4388" actId="20577"/>
          <ac:spMkLst>
            <pc:docMk/>
            <pc:sldMk cId="2968679684" sldId="495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1" creationId="{34D08F20-1074-DBCC-BF90-B576C54E8BFD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5" creationId="{1FA934E4-F09D-A434-225B-0A01DB2E1161}"/>
          </ac:spMkLst>
        </pc:spChg>
        <pc:spChg chg="mod">
          <ac:chgData name="Richard Chalk" userId="287f8aa4f4de1d19" providerId="LiveId" clId="{2B8EF38D-F199-4A46-BF3A-8383621CB477}" dt="2023-06-27T20:12:07.705" v="7513" actId="207"/>
          <ac:spMkLst>
            <pc:docMk/>
            <pc:sldMk cId="2968679684" sldId="495"/>
            <ac:spMk id="16" creationId="{4EF0A85C-D886-A44B-95BD-661462D7E04F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7" creationId="{37BA4E78-FAF2-81F6-F0DE-FADD7CF9FD45}"/>
          </ac:spMkLst>
        </pc:spChg>
        <pc:picChg chg="del">
          <ac:chgData name="Richard Chalk" userId="287f8aa4f4de1d19" providerId="LiveId" clId="{2B8EF38D-F199-4A46-BF3A-8383621CB477}" dt="2023-06-27T13:35:33.712" v="4369" actId="478"/>
          <ac:picMkLst>
            <pc:docMk/>
            <pc:sldMk cId="2968679684" sldId="495"/>
            <ac:picMk id="18" creationId="{04E8523B-2D3A-5106-90D9-D228D396E8DD}"/>
          </ac:picMkLst>
        </pc:picChg>
        <pc:picChg chg="del">
          <ac:chgData name="Richard Chalk" userId="287f8aa4f4de1d19" providerId="LiveId" clId="{2B8EF38D-F199-4A46-BF3A-8383621CB477}" dt="2023-06-27T13:35:40.832" v="4371" actId="478"/>
          <ac:picMkLst>
            <pc:docMk/>
            <pc:sldMk cId="2968679684" sldId="495"/>
            <ac:picMk id="5122" creationId="{90D0A473-D405-919F-9E9B-C6193D90BA9D}"/>
          </ac:picMkLst>
        </pc:picChg>
      </pc:sldChg>
      <pc:sldChg chg="addSp delSp modSp add mod ord modNotesTx">
        <pc:chgData name="Richard Chalk" userId="287f8aa4f4de1d19" providerId="LiveId" clId="{2B8EF38D-F199-4A46-BF3A-8383621CB477}" dt="2023-06-27T20:15:53.626" v="7518" actId="6549"/>
        <pc:sldMkLst>
          <pc:docMk/>
          <pc:sldMk cId="2368880565" sldId="496"/>
        </pc:sldMkLst>
        <pc:spChg chg="add del">
          <ac:chgData name="Richard Chalk" userId="287f8aa4f4de1d19" providerId="LiveId" clId="{2B8EF38D-F199-4A46-BF3A-8383621CB477}" dt="2023-06-27T14:23:41.743" v="5700" actId="478"/>
          <ac:spMkLst>
            <pc:docMk/>
            <pc:sldMk cId="2368880565" sldId="496"/>
            <ac:spMk id="2" creationId="{A03A268F-3CAF-F939-1630-AAA7657DEBF5}"/>
          </ac:spMkLst>
        </pc:spChg>
        <pc:spChg chg="mod">
          <ac:chgData name="Richard Chalk" userId="287f8aa4f4de1d19" providerId="LiveId" clId="{2B8EF38D-F199-4A46-BF3A-8383621CB477}" dt="2023-06-27T12:36:01.197" v="3948" actId="20577"/>
          <ac:spMkLst>
            <pc:docMk/>
            <pc:sldMk cId="2368880565" sldId="496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20:06:22.789" v="7340" actId="6549"/>
          <ac:spMkLst>
            <pc:docMk/>
            <pc:sldMk cId="2368880565" sldId="496"/>
            <ac:spMk id="8" creationId="{00A6E542-CFBE-5F57-A400-F74E7AD5A080}"/>
          </ac:spMkLst>
        </pc:spChg>
        <pc:spChg chg="del">
          <ac:chgData name="Richard Chalk" userId="287f8aa4f4de1d19" providerId="LiveId" clId="{2B8EF38D-F199-4A46-BF3A-8383621CB477}" dt="2023-06-27T14:25:37.824" v="5751" actId="478"/>
          <ac:spMkLst>
            <pc:docMk/>
            <pc:sldMk cId="2368880565" sldId="496"/>
            <ac:spMk id="11" creationId="{34D08F20-1074-DBCC-BF90-B576C54E8BFD}"/>
          </ac:spMkLst>
        </pc:spChg>
        <pc:spChg chg="del">
          <ac:chgData name="Richard Chalk" userId="287f8aa4f4de1d19" providerId="LiveId" clId="{2B8EF38D-F199-4A46-BF3A-8383621CB477}" dt="2023-06-27T14:25:35.973" v="5750" actId="478"/>
          <ac:spMkLst>
            <pc:docMk/>
            <pc:sldMk cId="2368880565" sldId="496"/>
            <ac:spMk id="15" creationId="{1FA934E4-F09D-A434-225B-0A01DB2E1161}"/>
          </ac:spMkLst>
        </pc:spChg>
        <pc:spChg chg="mod">
          <ac:chgData name="Richard Chalk" userId="287f8aa4f4de1d19" providerId="LiveId" clId="{2B8EF38D-F199-4A46-BF3A-8383621CB477}" dt="2023-06-27T14:28:58.915" v="5909" actId="113"/>
          <ac:spMkLst>
            <pc:docMk/>
            <pc:sldMk cId="2368880565" sldId="496"/>
            <ac:spMk id="16" creationId="{4EF0A85C-D886-A44B-95BD-661462D7E04F}"/>
          </ac:spMkLst>
        </pc:spChg>
        <pc:spChg chg="del">
          <ac:chgData name="Richard Chalk" userId="287f8aa4f4de1d19" providerId="LiveId" clId="{2B8EF38D-F199-4A46-BF3A-8383621CB477}" dt="2023-06-27T14:24:24.766" v="5704" actId="478"/>
          <ac:spMkLst>
            <pc:docMk/>
            <pc:sldMk cId="2368880565" sldId="496"/>
            <ac:spMk id="17" creationId="{37BA4E78-FAF2-81F6-F0DE-FADD7CF9FD45}"/>
          </ac:spMkLst>
        </pc:spChg>
        <pc:picChg chg="add mod">
          <ac:chgData name="Richard Chalk" userId="287f8aa4f4de1d19" providerId="LiveId" clId="{2B8EF38D-F199-4A46-BF3A-8383621CB477}" dt="2023-06-27T14:23:52.326" v="5702"/>
          <ac:picMkLst>
            <pc:docMk/>
            <pc:sldMk cId="2368880565" sldId="496"/>
            <ac:picMk id="3" creationId="{E6F120F5-354C-B2EB-3EB2-2BFD6A2024C7}"/>
          </ac:picMkLst>
        </pc:picChg>
        <pc:picChg chg="del">
          <ac:chgData name="Richard Chalk" userId="287f8aa4f4de1d19" providerId="LiveId" clId="{2B8EF38D-F199-4A46-BF3A-8383621CB477}" dt="2023-06-27T14:24:23.492" v="5703" actId="478"/>
          <ac:picMkLst>
            <pc:docMk/>
            <pc:sldMk cId="2368880565" sldId="496"/>
            <ac:picMk id="18" creationId="{04E8523B-2D3A-5106-90D9-D228D396E8DD}"/>
          </ac:picMkLst>
        </pc:picChg>
        <pc:picChg chg="del">
          <ac:chgData name="Richard Chalk" userId="287f8aa4f4de1d19" providerId="LiveId" clId="{2B8EF38D-F199-4A46-BF3A-8383621CB477}" dt="2023-06-27T14:23:43.502" v="5701" actId="478"/>
          <ac:picMkLst>
            <pc:docMk/>
            <pc:sldMk cId="2368880565" sldId="496"/>
            <ac:picMk id="5122" creationId="{90D0A473-D405-919F-9E9B-C6193D90BA9D}"/>
          </ac:picMkLst>
        </pc:picChg>
        <pc:cxnChg chg="del">
          <ac:chgData name="Richard Chalk" userId="287f8aa4f4de1d19" providerId="LiveId" clId="{2B8EF38D-F199-4A46-BF3A-8383621CB477}" dt="2023-06-27T14:26:38.566" v="5764" actId="478"/>
          <ac:cxnSpMkLst>
            <pc:docMk/>
            <pc:sldMk cId="2368880565" sldId="496"/>
            <ac:cxnSpMk id="4" creationId="{8E10E644-46F5-F891-B4EC-377F5D56B5D8}"/>
          </ac:cxnSpMkLst>
        </pc:cxnChg>
        <pc:cxnChg chg="add mod">
          <ac:chgData name="Richard Chalk" userId="287f8aa4f4de1d19" providerId="LiveId" clId="{2B8EF38D-F199-4A46-BF3A-8383621CB477}" dt="2023-06-27T14:28:49.598" v="5908" actId="1037"/>
          <ac:cxnSpMkLst>
            <pc:docMk/>
            <pc:sldMk cId="2368880565" sldId="496"/>
            <ac:cxnSpMk id="9" creationId="{5E950C6B-A52F-CD33-B327-A6DC18D6427E}"/>
          </ac:cxnSpMkLst>
        </pc:cxnChg>
      </pc:sldChg>
      <pc:sldChg chg="addSp delSp modSp add mod modNotesTx">
        <pc:chgData name="Richard Chalk" userId="287f8aa4f4de1d19" providerId="LiveId" clId="{2B8EF38D-F199-4A46-BF3A-8383621CB477}" dt="2023-06-27T17:06:41.355" v="6969"/>
        <pc:sldMkLst>
          <pc:docMk/>
          <pc:sldMk cId="759386070" sldId="497"/>
        </pc:sldMkLst>
        <pc:spChg chg="mod">
          <ac:chgData name="Richard Chalk" userId="287f8aa4f4de1d19" providerId="LiveId" clId="{2B8EF38D-F199-4A46-BF3A-8383621CB477}" dt="2023-06-27T16:55:37.292" v="6900" actId="113"/>
          <ac:spMkLst>
            <pc:docMk/>
            <pc:sldMk cId="759386070" sldId="497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6:56:49.472" v="6945" actId="20577"/>
          <ac:spMkLst>
            <pc:docMk/>
            <pc:sldMk cId="759386070" sldId="497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2:46:37.749" v="4127" actId="20577"/>
          <ac:spMkLst>
            <pc:docMk/>
            <pc:sldMk cId="759386070" sldId="497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6:42:57.421" v="6674" actId="478"/>
          <ac:spMkLst>
            <pc:docMk/>
            <pc:sldMk cId="759386070" sldId="497"/>
            <ac:spMk id="8" creationId="{B95AA0FD-51A2-900C-DA46-96027AAFB65A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5" creationId="{224494BA-550F-E31C-2124-83DDE4ED3720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7" creationId="{B26AB41B-4B6F-4DD4-94E4-D10A41809965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8" creationId="{2792C14D-24DC-AFA9-E3FF-6129920D5213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9" creationId="{4912EBB0-76F4-9205-033F-A70FDEFC0A24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20" creationId="{2A59015F-9B46-EFE3-3A35-A5D6592A6630}"/>
          </ac:spMkLst>
        </pc:spChg>
        <pc:picChg chg="add mod">
          <ac:chgData name="Richard Chalk" userId="287f8aa4f4de1d19" providerId="LiveId" clId="{2B8EF38D-F199-4A46-BF3A-8383621CB477}" dt="2023-06-27T16:43:14.123" v="6676"/>
          <ac:picMkLst>
            <pc:docMk/>
            <pc:sldMk cId="759386070" sldId="497"/>
            <ac:picMk id="9" creationId="{D032BFC8-516D-46AF-5F51-086BB1BF8065}"/>
          </ac:picMkLst>
        </pc:picChg>
        <pc:picChg chg="del">
          <ac:chgData name="Richard Chalk" userId="287f8aa4f4de1d19" providerId="LiveId" clId="{2B8EF38D-F199-4A46-BF3A-8383621CB477}" dt="2023-06-27T16:43:13.793" v="6675" actId="478"/>
          <ac:picMkLst>
            <pc:docMk/>
            <pc:sldMk cId="759386070" sldId="497"/>
            <ac:picMk id="10" creationId="{62C8EA3D-8CA7-9E89-8F8D-33F2C192B73F}"/>
          </ac:picMkLst>
        </pc:picChg>
        <pc:picChg chg="add mod">
          <ac:chgData name="Richard Chalk" userId="287f8aa4f4de1d19" providerId="LiveId" clId="{2B8EF38D-F199-4A46-BF3A-8383621CB477}" dt="2023-06-27T16:57:01.105" v="6948" actId="1076"/>
          <ac:picMkLst>
            <pc:docMk/>
            <pc:sldMk cId="759386070" sldId="497"/>
            <ac:picMk id="11" creationId="{21790CD6-316D-D2A2-3645-51BE3E024507}"/>
          </ac:picMkLst>
        </pc:picChg>
        <pc:picChg chg="del">
          <ac:chgData name="Richard Chalk" userId="287f8aa4f4de1d19" providerId="LiveId" clId="{2B8EF38D-F199-4A46-BF3A-8383621CB477}" dt="2023-06-27T16:46:13.371" v="6741" actId="478"/>
          <ac:picMkLst>
            <pc:docMk/>
            <pc:sldMk cId="759386070" sldId="497"/>
            <ac:picMk id="12" creationId="{11805E21-785A-35E6-4E26-81D769067897}"/>
          </ac:picMkLst>
        </pc:picChg>
        <pc:picChg chg="add mod">
          <ac:chgData name="Richard Chalk" userId="287f8aa4f4de1d19" providerId="LiveId" clId="{2B8EF38D-F199-4A46-BF3A-8383621CB477}" dt="2023-06-27T16:46:22.791" v="6749" actId="1035"/>
          <ac:picMkLst>
            <pc:docMk/>
            <pc:sldMk cId="759386070" sldId="497"/>
            <ac:picMk id="4098" creationId="{BF4ACAB2-61C4-66A0-7692-149FC5B8E968}"/>
          </ac:picMkLst>
        </pc:picChg>
      </pc:sldChg>
      <pc:sldChg chg="addSp modSp add mod">
        <pc:chgData name="Richard Chalk" userId="287f8aa4f4de1d19" providerId="LiveId" clId="{2B8EF38D-F199-4A46-BF3A-8383621CB477}" dt="2023-06-27T14:14:04.599" v="5601" actId="1036"/>
        <pc:sldMkLst>
          <pc:docMk/>
          <pc:sldMk cId="1846627694" sldId="498"/>
        </pc:sldMkLst>
        <pc:spChg chg="add mod">
          <ac:chgData name="Richard Chalk" userId="287f8aa4f4de1d19" providerId="LiveId" clId="{2B8EF38D-F199-4A46-BF3A-8383621CB477}" dt="2023-06-27T14:01:27.770" v="5135" actId="1038"/>
          <ac:spMkLst>
            <pc:docMk/>
            <pc:sldMk cId="1846627694" sldId="498"/>
            <ac:spMk id="2" creationId="{B76DE59C-2EF6-C849-C5F2-883F28CB2D10}"/>
          </ac:spMkLst>
        </pc:spChg>
        <pc:spChg chg="mod">
          <ac:chgData name="Richard Chalk" userId="287f8aa4f4de1d19" providerId="LiveId" clId="{2B8EF38D-F199-4A46-BF3A-8383621CB477}" dt="2023-06-27T14:01:09.678" v="5116" actId="14100"/>
          <ac:spMkLst>
            <pc:docMk/>
            <pc:sldMk cId="1846627694" sldId="498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3:47:27.520" v="4505" actId="20577"/>
          <ac:spMkLst>
            <pc:docMk/>
            <pc:sldMk cId="1846627694" sldId="498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3:55:54.069" v="5051" actId="403"/>
          <ac:spMkLst>
            <pc:docMk/>
            <pc:sldMk cId="1846627694" sldId="498"/>
            <ac:spMk id="8" creationId="{DF004F94-F5FF-62C5-0749-151CDAA54777}"/>
          </ac:spMkLst>
        </pc:spChg>
        <pc:spChg chg="add mod">
          <ac:chgData name="Richard Chalk" userId="287f8aa4f4de1d19" providerId="LiveId" clId="{2B8EF38D-F199-4A46-BF3A-8383621CB477}" dt="2023-06-27T13:55:10.295" v="5048" actId="1036"/>
          <ac:spMkLst>
            <pc:docMk/>
            <pc:sldMk cId="1846627694" sldId="498"/>
            <ac:spMk id="9" creationId="{15470247-125F-2151-26B3-D100263E4FE4}"/>
          </ac:spMkLst>
        </pc:spChg>
        <pc:spChg chg="add mod">
          <ac:chgData name="Richard Chalk" userId="287f8aa4f4de1d19" providerId="LiveId" clId="{2B8EF38D-F199-4A46-BF3A-8383621CB477}" dt="2023-06-27T14:13:56.892" v="5594" actId="14100"/>
          <ac:spMkLst>
            <pc:docMk/>
            <pc:sldMk cId="1846627694" sldId="498"/>
            <ac:spMk id="10" creationId="{60EA2332-8EFC-302C-35D3-49C7644E708D}"/>
          </ac:spMkLst>
        </pc:spChg>
        <pc:spChg chg="add mod">
          <ac:chgData name="Richard Chalk" userId="287f8aa4f4de1d19" providerId="LiveId" clId="{2B8EF38D-F199-4A46-BF3A-8383621CB477}" dt="2023-06-27T14:14:04.599" v="5601" actId="1036"/>
          <ac:spMkLst>
            <pc:docMk/>
            <pc:sldMk cId="1846627694" sldId="498"/>
            <ac:spMk id="11" creationId="{74D6E478-BA18-556C-6829-86AB26FA0DDA}"/>
          </ac:spMkLst>
        </pc:spChg>
        <pc:spChg chg="mod">
          <ac:chgData name="Richard Chalk" userId="287f8aa4f4de1d19" providerId="LiveId" clId="{2B8EF38D-F199-4A46-BF3A-8383621CB477}" dt="2023-06-27T14:01:23.001" v="5123" actId="20577"/>
          <ac:spMkLst>
            <pc:docMk/>
            <pc:sldMk cId="1846627694" sldId="498"/>
            <ac:spMk id="16" creationId="{4EF0A85C-D886-A44B-95BD-661462D7E04F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16:19.481" v="7528" actId="20577"/>
        <pc:sldMkLst>
          <pc:docMk/>
          <pc:sldMk cId="3481731746" sldId="499"/>
        </pc:sldMkLst>
        <pc:spChg chg="del">
          <ac:chgData name="Richard Chalk" userId="287f8aa4f4de1d19" providerId="LiveId" clId="{2B8EF38D-F199-4A46-BF3A-8383621CB477}" dt="2023-06-27T14:03:31.273" v="5170" actId="478"/>
          <ac:spMkLst>
            <pc:docMk/>
            <pc:sldMk cId="3481731746" sldId="499"/>
            <ac:spMk id="2" creationId="{B76DE59C-2EF6-C849-C5F2-883F28CB2D10}"/>
          </ac:spMkLst>
        </pc:spChg>
        <pc:spChg chg="mod">
          <ac:chgData name="Richard Chalk" userId="287f8aa4f4de1d19" providerId="LiveId" clId="{2B8EF38D-F199-4A46-BF3A-8383621CB477}" dt="2023-06-27T20:14:06.860" v="7517" actId="207"/>
          <ac:spMkLst>
            <pc:docMk/>
            <pc:sldMk cId="3481731746" sldId="499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4:02:15.200" v="5152" actId="6549"/>
          <ac:spMkLst>
            <pc:docMk/>
            <pc:sldMk cId="3481731746" sldId="499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4:09:09.423" v="5391" actId="478"/>
          <ac:spMkLst>
            <pc:docMk/>
            <pc:sldMk cId="3481731746" sldId="499"/>
            <ac:spMk id="8" creationId="{DF004F94-F5FF-62C5-0749-151CDAA54777}"/>
          </ac:spMkLst>
        </pc:spChg>
        <pc:spChg chg="del">
          <ac:chgData name="Richard Chalk" userId="287f8aa4f4de1d19" providerId="LiveId" clId="{2B8EF38D-F199-4A46-BF3A-8383621CB477}" dt="2023-06-27T14:09:10.468" v="5392" actId="478"/>
          <ac:spMkLst>
            <pc:docMk/>
            <pc:sldMk cId="3481731746" sldId="499"/>
            <ac:spMk id="9" creationId="{15470247-125F-2151-26B3-D100263E4FE4}"/>
          </ac:spMkLst>
        </pc:spChg>
        <pc:spChg chg="add mod">
          <ac:chgData name="Richard Chalk" userId="287f8aa4f4de1d19" providerId="LiveId" clId="{2B8EF38D-F199-4A46-BF3A-8383621CB477}" dt="2023-06-27T14:07:43.588" v="5390" actId="1038"/>
          <ac:spMkLst>
            <pc:docMk/>
            <pc:sldMk cId="3481731746" sldId="499"/>
            <ac:spMk id="10" creationId="{B51B9175-6A56-4FC6-C362-D5112B47381B}"/>
          </ac:spMkLst>
        </pc:spChg>
        <pc:spChg chg="mod">
          <ac:chgData name="Richard Chalk" userId="287f8aa4f4de1d19" providerId="LiveId" clId="{2B8EF38D-F199-4A46-BF3A-8383621CB477}" dt="2023-06-27T14:07:31.955" v="5381" actId="14100"/>
          <ac:spMkLst>
            <pc:docMk/>
            <pc:sldMk cId="3481731746" sldId="499"/>
            <ac:spMk id="16" creationId="{4EF0A85C-D886-A44B-95BD-661462D7E04F}"/>
          </ac:spMkLst>
        </pc:spChg>
        <pc:picChg chg="add mod">
          <ac:chgData name="Richard Chalk" userId="287f8aa4f4de1d19" providerId="LiveId" clId="{2B8EF38D-F199-4A46-BF3A-8383621CB477}" dt="2023-06-27T14:07:43.588" v="5390" actId="1038"/>
          <ac:picMkLst>
            <pc:docMk/>
            <pc:sldMk cId="3481731746" sldId="499"/>
            <ac:picMk id="11" creationId="{F39E0618-58FB-3D74-EE72-E919BD231969}"/>
          </ac:picMkLst>
        </pc:picChg>
      </pc:sldChg>
      <pc:sldChg chg="addSp modSp add mod">
        <pc:chgData name="Richard Chalk" userId="287f8aa4f4de1d19" providerId="LiveId" clId="{2B8EF38D-F199-4A46-BF3A-8383621CB477}" dt="2023-06-27T20:17:34.998" v="7530" actId="207"/>
        <pc:sldMkLst>
          <pc:docMk/>
          <pc:sldMk cId="2590251995" sldId="500"/>
        </pc:sldMkLst>
        <pc:spChg chg="add mod">
          <ac:chgData name="Richard Chalk" userId="287f8aa4f4de1d19" providerId="LiveId" clId="{2B8EF38D-F199-4A46-BF3A-8383621CB477}" dt="2023-06-27T14:22:48.374" v="5693" actId="20577"/>
          <ac:spMkLst>
            <pc:docMk/>
            <pc:sldMk cId="2590251995" sldId="500"/>
            <ac:spMk id="2" creationId="{EDBBC4DA-7B1C-9230-C5E4-7C6403275FC7}"/>
          </ac:spMkLst>
        </pc:spChg>
        <pc:spChg chg="mod">
          <ac:chgData name="Richard Chalk" userId="287f8aa4f4de1d19" providerId="LiveId" clId="{2B8EF38D-F199-4A46-BF3A-8383621CB477}" dt="2023-06-27T14:23:17.300" v="5698" actId="20577"/>
          <ac:spMkLst>
            <pc:docMk/>
            <pc:sldMk cId="2590251995" sldId="500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4:18:33.141" v="5622" actId="20577"/>
          <ac:spMkLst>
            <pc:docMk/>
            <pc:sldMk cId="2590251995" sldId="500"/>
            <ac:spMk id="7" creationId="{EBD62573-4B50-EAD6-8C7E-C3AE6A9F45B4}"/>
          </ac:spMkLst>
        </pc:spChg>
        <pc:spChg chg="mod">
          <ac:chgData name="Richard Chalk" userId="287f8aa4f4de1d19" providerId="LiveId" clId="{2B8EF38D-F199-4A46-BF3A-8383621CB477}" dt="2023-06-27T20:17:34.998" v="7530" actId="207"/>
          <ac:spMkLst>
            <pc:docMk/>
            <pc:sldMk cId="2590251995" sldId="500"/>
            <ac:spMk id="16" creationId="{4EF0A85C-D886-A44B-95BD-661462D7E04F}"/>
          </ac:spMkLst>
        </pc:spChg>
        <pc:picChg chg="add mod">
          <ac:chgData name="Richard Chalk" userId="287f8aa4f4de1d19" providerId="LiveId" clId="{2B8EF38D-F199-4A46-BF3A-8383621CB477}" dt="2023-06-27T14:22:36.734" v="5691" actId="1076"/>
          <ac:picMkLst>
            <pc:docMk/>
            <pc:sldMk cId="2590251995" sldId="500"/>
            <ac:picMk id="8" creationId="{C52DAC80-D2DD-BA97-785D-A97A5784707F}"/>
          </ac:picMkLst>
        </pc:picChg>
        <pc:picChg chg="add mod">
          <ac:chgData name="Richard Chalk" userId="287f8aa4f4de1d19" providerId="LiveId" clId="{2B8EF38D-F199-4A46-BF3A-8383621CB477}" dt="2023-06-27T14:23:19.604" v="5699" actId="1076"/>
          <ac:picMkLst>
            <pc:docMk/>
            <pc:sldMk cId="2590251995" sldId="500"/>
            <ac:picMk id="9" creationId="{56780568-7A6E-14F7-8F4E-45873FCF705A}"/>
          </ac:picMkLst>
        </pc:picChg>
      </pc:sldChg>
      <pc:sldChg chg="delSp modSp add mod modNotesTx">
        <pc:chgData name="Richard Chalk" userId="287f8aa4f4de1d19" providerId="LiveId" clId="{2B8EF38D-F199-4A46-BF3A-8383621CB477}" dt="2023-06-27T14:38:30.803" v="6233" actId="207"/>
        <pc:sldMkLst>
          <pc:docMk/>
          <pc:sldMk cId="672458676" sldId="501"/>
        </pc:sldMkLst>
        <pc:spChg chg="mod">
          <ac:chgData name="Richard Chalk" userId="287f8aa4f4de1d19" providerId="LiveId" clId="{2B8EF38D-F199-4A46-BF3A-8383621CB477}" dt="2023-06-27T14:31:32.777" v="6144"/>
          <ac:spMkLst>
            <pc:docMk/>
            <pc:sldMk cId="672458676" sldId="501"/>
            <ac:spMk id="4" creationId="{4771B46A-233B-C554-9461-6E930E187917}"/>
          </ac:spMkLst>
        </pc:spChg>
        <pc:spChg chg="mod">
          <ac:chgData name="Richard Chalk" userId="287f8aa4f4de1d19" providerId="LiveId" clId="{2B8EF38D-F199-4A46-BF3A-8383621CB477}" dt="2023-06-27T14:38:30.803" v="6233" actId="207"/>
          <ac:spMkLst>
            <pc:docMk/>
            <pc:sldMk cId="672458676" sldId="501"/>
            <ac:spMk id="658" creationId="{00000000-0000-0000-0000-000000000000}"/>
          </ac:spMkLst>
        </pc:spChg>
        <pc:picChg chg="del">
          <ac:chgData name="Richard Chalk" userId="287f8aa4f4de1d19" providerId="LiveId" clId="{2B8EF38D-F199-4A46-BF3A-8383621CB477}" dt="2023-06-27T14:34:24.201" v="6170" actId="478"/>
          <ac:picMkLst>
            <pc:docMk/>
            <pc:sldMk cId="672458676" sldId="501"/>
            <ac:picMk id="8" creationId="{E5607B56-ABC4-3CC2-B18D-157B93F6F12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b="0" i="0" dirty="0">
                <a:solidFill>
                  <a:srgbClr val="E8EAED"/>
                </a:solidFill>
                <a:effectLst/>
                <a:latin typeface="Google Sans"/>
              </a:rPr>
              <a:t>Java </a:t>
            </a:r>
            <a:r>
              <a:rPr lang="sv-SE" b="0" i="0" dirty="0" err="1">
                <a:solidFill>
                  <a:srgbClr val="E8EAED"/>
                </a:solidFill>
                <a:effectLst/>
                <a:latin typeface="Google Sans"/>
              </a:rPr>
              <a:t>Database</a:t>
            </a:r>
            <a:r>
              <a:rPr lang="sv-SE" b="0" i="0" dirty="0">
                <a:solidFill>
                  <a:srgbClr val="E8EAED"/>
                </a:solidFill>
                <a:effectLst/>
                <a:latin typeface="Google Sans"/>
              </a:rPr>
              <a:t> </a:t>
            </a:r>
            <a:r>
              <a:rPr lang="sv-SE" b="0" i="0" dirty="0" err="1">
                <a:solidFill>
                  <a:srgbClr val="E8EAED"/>
                </a:solidFill>
                <a:effectLst/>
                <a:latin typeface="Google Sans"/>
              </a:rPr>
              <a:t>Connectivity</a:t>
            </a: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482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1" dirty="0"/>
              <a:t>*Java PACKAGE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dirty="0"/>
              <a:t>===========</a:t>
            </a:r>
            <a:br>
              <a:rPr lang="sv-SE" sz="5400" dirty="0"/>
            </a:b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Ett Java-paket i </a:t>
            </a:r>
            <a:r>
              <a:rPr lang="sv-SE" sz="5400" b="0" i="0" dirty="0" err="1">
                <a:solidFill>
                  <a:srgbClr val="D1D5DB"/>
                </a:solidFill>
                <a:effectLst/>
                <a:latin typeface="Söhne"/>
              </a:rPr>
              <a:t>Eclipse</a:t>
            </a: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 är en grupperingsenhet som används för att organisera Java-klasser och gränssnitt.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Det är som en mapp i ett filsystem där du kan placera dina Java-filer för att hålla ordning på dem.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54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Paket används för att undvika namnkonflikter, eftersom varje paket kan ha klasser med samma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namn utan att de kolliderar med varandra, så länge de är i olika paket.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54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Det gör också att du kan kontrollera åtkomsten till klasserna,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där du kan använda accessmodifierare för att begränsa synligheten för klasser,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metoder och variabler till andra klasser inom samma paket eller till alla klasser som använder paketet. </a:t>
            </a: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87338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 err="1">
                <a:solidFill>
                  <a:srgbClr val="D1D5DB"/>
                </a:solidFill>
                <a:effectLst/>
                <a:latin typeface="Söhne"/>
              </a:rPr>
              <a:t>DriverManager</a:t>
            </a: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==========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Denna klass används för att registrera drivrutin för en specifik databastyp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(till exempel </a:t>
            </a:r>
            <a:r>
              <a:rPr lang="sv-SE" sz="5400" b="0" i="0" dirty="0" err="1">
                <a:solidFill>
                  <a:srgbClr val="D1D5DB"/>
                </a:solidFill>
                <a:effectLst/>
                <a:latin typeface="Söhne"/>
              </a:rPr>
              <a:t>MySQL</a:t>
            </a: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 i denna handledning) och för att etablera en databasanslutning med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servern via dess metod </a:t>
            </a:r>
            <a:r>
              <a:rPr lang="sv-SE" sz="5400" b="0" i="0" dirty="0" err="1">
                <a:solidFill>
                  <a:srgbClr val="D1D5DB"/>
                </a:solidFill>
                <a:effectLst/>
                <a:latin typeface="Söhne"/>
              </a:rPr>
              <a:t>getConnection</a:t>
            </a: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().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54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Connection: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========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Detta gränssnitt representerar en etablerad databasanslutning (session) från vilken vi kan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skapa uttalanden för att exekvera förfrågningar och hämta resultat, få metadata om databasen,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stänga anslutning, etc.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54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 err="1">
                <a:solidFill>
                  <a:srgbClr val="D1D5DB"/>
                </a:solidFill>
                <a:effectLst/>
                <a:latin typeface="Söhne"/>
              </a:rPr>
              <a:t>SQLException</a:t>
            </a: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=========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Detta kontrollerade undantag deklareras att kastas av alla ovanstående metoder,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så vi måste fånga detta undantag explicit när vi anropar metoderna i ovanstående klasser.</a:t>
            </a: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69195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1" i="0" dirty="0">
                <a:solidFill>
                  <a:srgbClr val="D1D5DB"/>
                </a:solidFill>
                <a:effectLst/>
                <a:latin typeface="Söhne"/>
              </a:rPr>
              <a:t>Vi saknar en JDBC !!!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Vi löser det på nästa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slide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!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68140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* Tänk att detta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versionnummer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kommer att ändras med tiden!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85034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indent="0">
              <a:buNone/>
            </a:pPr>
            <a:endParaRPr lang="sv-SE" sz="2000" b="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78305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0390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indent="0" algn="l"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TODO!</a:t>
            </a:r>
          </a:p>
          <a:p>
            <a:pPr marL="158750" indent="0" algn="l"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=====</a:t>
            </a:r>
          </a:p>
          <a:p>
            <a:pPr marL="158750" indent="0" algn="l"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1. Titta i 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MySQL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 Workbench….</a:t>
            </a:r>
          </a:p>
          <a:p>
            <a:pPr marL="158750" indent="0" algn="l"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2. Kör denna syntax för att se vår nya 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user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! :)</a:t>
            </a:r>
          </a:p>
          <a:p>
            <a:pPr marL="158750" indent="0" algn="l"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	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select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 * from 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user</a:t>
            </a:r>
            <a:endParaRPr lang="sv-SE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indent="0" algn="l">
              <a:buNone/>
            </a:pPr>
            <a:endParaRPr lang="sv-SE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indent="0" algn="l"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Denna Java-kod är ett exempel på hur man lägger till en ny användare i en </a:t>
            </a:r>
          </a:p>
          <a:p>
            <a:pPr marL="158750" indent="0" algn="l"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databastabell med SQL och JDBC (Java 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Database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Connectivity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). </a:t>
            </a:r>
          </a:p>
          <a:p>
            <a:pPr marL="158750" indent="0" algn="l">
              <a:buNone/>
            </a:pPr>
            <a:endParaRPr lang="sv-SE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indent="0" algn="l"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Här är en steg-för-steg förklaring:</a:t>
            </a:r>
          </a:p>
          <a:p>
            <a:pPr marL="158750" indent="0" algn="l">
              <a:buFont typeface="+mj-lt"/>
              <a:buNone/>
            </a:pPr>
            <a:r>
              <a:rPr lang="sv-SE" b="1" i="0" dirty="0">
                <a:solidFill>
                  <a:srgbClr val="D1D5DB"/>
                </a:solidFill>
                <a:effectLst/>
                <a:latin typeface="Söhne"/>
              </a:rPr>
              <a:t>1. Skapa SQL-kommandot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</a:p>
          <a:p>
            <a:pPr marL="158750" indent="0" algn="l">
              <a:buFont typeface="+mj-lt"/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String 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sql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 = "INSERT INTO 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user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 (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username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password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fullname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, email) VALUES (?, ?, ?, ?)";</a:t>
            </a:r>
          </a:p>
          <a:p>
            <a:pPr marL="158750" indent="0" algn="l">
              <a:buFont typeface="+mj-lt"/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	Detta är en SQL-fråga som säger "lägg till en ny rad i '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user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'-tabellen med värden för '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username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', '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password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', '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fullname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', och 'email’”.</a:t>
            </a:r>
          </a:p>
          <a:p>
            <a:pPr marL="457200" lvl="1" indent="0" algn="l">
              <a:buFont typeface="+mj-lt"/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	? används som platshållare för värden som ska läggas till.</a:t>
            </a:r>
          </a:p>
          <a:p>
            <a:pPr marL="158750" indent="0" algn="l">
              <a:buFont typeface="+mj-lt"/>
              <a:buNone/>
            </a:pPr>
            <a:endParaRPr lang="sv-SE" b="1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indent="0" algn="l">
              <a:buFont typeface="+mj-lt"/>
              <a:buNone/>
            </a:pPr>
            <a:r>
              <a:rPr lang="sv-SE" b="1" i="0" dirty="0">
                <a:solidFill>
                  <a:srgbClr val="D1D5DB"/>
                </a:solidFill>
                <a:effectLst/>
                <a:latin typeface="Söhne"/>
              </a:rPr>
              <a:t>2. Förbered SQL-kommandot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</a:p>
          <a:p>
            <a:pPr marL="158750" indent="0" algn="l">
              <a:buFont typeface="+mj-lt"/>
              <a:buNone/>
            </a:pP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PreparedStatement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statement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 = 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conn.prepareStatement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(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sql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);	</a:t>
            </a:r>
          </a:p>
          <a:p>
            <a:pPr marL="158750" indent="0" algn="l">
              <a:buFont typeface="+mj-lt"/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	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conn.prepareStatement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(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sql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) förbereder SQL-kommandot för exekvering. </a:t>
            </a:r>
          </a:p>
          <a:p>
            <a:pPr marL="158750" indent="0" algn="l">
              <a:buFont typeface="+mj-lt"/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	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conn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 är ett objekt som representerar en anslutning till databasen.</a:t>
            </a:r>
          </a:p>
          <a:p>
            <a:pPr marL="158750" indent="0" algn="l">
              <a:buFont typeface="+mj-lt"/>
              <a:buNone/>
            </a:pPr>
            <a:endParaRPr lang="sv-SE" b="1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indent="0" algn="l">
              <a:buFont typeface="+mj-lt"/>
              <a:buNone/>
            </a:pPr>
            <a:r>
              <a:rPr lang="sv-SE" b="1" i="0" dirty="0">
                <a:solidFill>
                  <a:srgbClr val="D1D5DB"/>
                </a:solidFill>
                <a:effectLst/>
                <a:latin typeface="Söhne"/>
              </a:rPr>
              <a:t>3. Sätt värdena för </a:t>
            </a:r>
            <a:r>
              <a:rPr lang="sv-SE" b="1" i="0" dirty="0" err="1">
                <a:solidFill>
                  <a:srgbClr val="D1D5DB"/>
                </a:solidFill>
                <a:effectLst/>
                <a:latin typeface="Söhne"/>
              </a:rPr>
              <a:t>platshållarna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marL="457200" lvl="1" indent="0" algn="l">
              <a:buFont typeface="+mj-lt"/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	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statement.setString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(1, "bill"); - Sätter första platshållaren (?) till "bill".</a:t>
            </a:r>
          </a:p>
          <a:p>
            <a:pPr marL="457200" lvl="1" indent="0" algn="l">
              <a:buFont typeface="+mj-lt"/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	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statement.setString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(2, "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secretpass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"); - Sätter andra platshållaren till "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secretpass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".</a:t>
            </a:r>
          </a:p>
          <a:p>
            <a:pPr marL="457200" lvl="1" indent="0" algn="l">
              <a:buFont typeface="+mj-lt"/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	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statement.setString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(3, "Bill Gates"); - Sätter tredje platshållaren till "Bill Gates".</a:t>
            </a:r>
          </a:p>
          <a:p>
            <a:pPr marL="457200" lvl="1" indent="0" algn="l">
              <a:buFont typeface="+mj-lt"/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	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statement.setString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(4, "bill.gates@microsoft.com"); - Sätter fjärde platshållaren till "</a:t>
            </a:r>
            <a:r>
              <a:rPr lang="sv-SE" b="0" i="0" u="none" strike="noStrike" dirty="0">
                <a:solidFill>
                  <a:srgbClr val="D1D5DB"/>
                </a:solidFill>
                <a:effectLst/>
                <a:latin typeface="Söhne"/>
              </a:rPr>
              <a:t>bill.gates@microsoft.com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".</a:t>
            </a:r>
          </a:p>
          <a:p>
            <a:pPr marL="158750" indent="0" algn="l">
              <a:buFont typeface="+mj-lt"/>
              <a:buNone/>
            </a:pPr>
            <a:r>
              <a:rPr lang="sv-SE" b="1" i="0" dirty="0">
                <a:solidFill>
                  <a:srgbClr val="D1D5DB"/>
                </a:solidFill>
                <a:effectLst/>
                <a:latin typeface="Söhne"/>
              </a:rPr>
              <a:t>4. Exekvera SQL-kommandot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</a:p>
          <a:p>
            <a:pPr marL="158750" indent="0" algn="l">
              <a:buFont typeface="+mj-lt"/>
              <a:buNone/>
            </a:pP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int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rowsInserted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 = 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statement.executeUpdate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();	</a:t>
            </a:r>
          </a:p>
          <a:p>
            <a:pPr marL="158750" indent="0" algn="l">
              <a:buFont typeface="+mj-lt"/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	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statement.executeUpdate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(); exekverar SQL-kommandot och returnerar antalet rader som påverkades, i detta fall antalet tillagda rader.</a:t>
            </a:r>
          </a:p>
          <a:p>
            <a:pPr algn="l">
              <a:buFont typeface="+mj-lt"/>
              <a:buAutoNum type="arabicPeriod"/>
            </a:pPr>
            <a:endParaRPr lang="sv-SE" b="1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indent="0" algn="l">
              <a:buFont typeface="+mj-lt"/>
              <a:buNone/>
            </a:pPr>
            <a:r>
              <a:rPr lang="sv-SE" b="1" i="0" dirty="0">
                <a:solidFill>
                  <a:srgbClr val="D1D5DB"/>
                </a:solidFill>
                <a:effectLst/>
                <a:latin typeface="Söhne"/>
              </a:rPr>
              <a:t>5. Kontrollera resultatet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marL="158750" indent="0" algn="l">
              <a:buFont typeface="+mj-lt"/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if (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rowsInserted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 &gt; 0) { 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System.out.println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("A new 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user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was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inserted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successfully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!"); }	</a:t>
            </a:r>
          </a:p>
          <a:p>
            <a:pPr marL="158750" indent="0" algn="l">
              <a:buFont typeface="+mj-lt"/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	Om en eller flera rader har lagts till i databasen, skrivs ett meddelande ut som bekräftar att en ny användare har lagts till framgångsrikt.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9662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indent="0">
              <a:buNone/>
            </a:pPr>
            <a:endParaRPr lang="sv-SE" sz="2000" b="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40557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8526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TIPS!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Lägg in denna kod i Chat GPT och be den förklarar för en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beginner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!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46199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Titta på YT videon tillsammans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====================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46325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indent="0">
              <a:buNone/>
            </a:pPr>
            <a:endParaRPr lang="sv-SE" sz="2000" b="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47756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TIPS!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Lägg in denna kod i Chat GPT och be den förklarar för en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beginner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!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101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30093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indent="0" algn="l">
              <a:buNone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TODO!</a:t>
            </a:r>
          </a:p>
          <a:p>
            <a:pPr marL="158750" indent="0" algn="l">
              <a:buNone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=====</a:t>
            </a:r>
          </a:p>
          <a:p>
            <a:pPr marL="158750" indent="0" algn="l">
              <a:buNone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1. Titta i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MySQL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Workbench….</a:t>
            </a:r>
          </a:p>
          <a:p>
            <a:pPr marL="158750" indent="0" algn="l">
              <a:buNone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2. Kör denna syntax för att se vår UPPDATERADE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user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! :)</a:t>
            </a:r>
          </a:p>
          <a:p>
            <a:pPr marL="158750" indent="0" algn="l">
              <a:buNone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	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select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* from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user</a:t>
            </a: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TIPS!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Lägg in denna kod i Chat GPT och be den förklarar för en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beginner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!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862824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indent="0">
              <a:buNone/>
            </a:pPr>
            <a:endParaRPr lang="sv-SE" sz="2000" b="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725335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473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indent="0" algn="l">
              <a:buNone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TODO!</a:t>
            </a:r>
          </a:p>
          <a:p>
            <a:pPr marL="158750" indent="0" algn="l">
              <a:buNone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=====</a:t>
            </a:r>
          </a:p>
          <a:p>
            <a:pPr marL="158750" indent="0" algn="l">
              <a:buNone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1. Titta i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MySQL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Workbench….</a:t>
            </a:r>
          </a:p>
          <a:p>
            <a:pPr marL="158750" indent="0" algn="l">
              <a:buNone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2. Kör denna syntax för att se att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user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’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rich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’ har raderats!</a:t>
            </a:r>
          </a:p>
          <a:p>
            <a:pPr marL="158750" indent="0" algn="l">
              <a:buNone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	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select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* from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user</a:t>
            </a: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081051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indent="0">
              <a:buNone/>
            </a:pP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Här finns min final kod</a:t>
            </a:r>
          </a:p>
          <a:p>
            <a:pPr marL="158750" indent="0">
              <a:buNone/>
            </a:pPr>
            <a:r>
              <a:rPr lang="sv-SE" sz="2000" b="0" strike="noStrike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===============</a:t>
            </a:r>
            <a:endParaRPr lang="sv-SE" sz="2000" b="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158750" indent="0">
              <a:buNone/>
            </a:pP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https://gist.github.com/RichardChalk/7c81cc32c1ebe778e37be196cb69eb2d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503978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46422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62456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655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01823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Välj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pPr marL="15875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====</a:t>
            </a:r>
          </a:p>
          <a:p>
            <a:pPr marL="15875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Platform Independent</a:t>
            </a:r>
          </a:p>
          <a:p>
            <a:pPr marL="15875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Zip fil</a:t>
            </a:r>
          </a:p>
          <a:p>
            <a:pPr marL="158750" indent="0">
              <a:buFont typeface="Arial" panose="020B0604020202020204" pitchFamily="34" charset="0"/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F5763-C847-4A98-96B6-97026B6D6240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212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056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00527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24794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9414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31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32.jpeg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4.jpeg"/><Relationship Id="rId10" Type="http://schemas.openxmlformats.org/officeDocument/2006/relationships/image" Target="../media/image19.png"/><Relationship Id="rId4" Type="http://schemas.openxmlformats.org/officeDocument/2006/relationships/image" Target="../media/image33.jpe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8.png"/><Relationship Id="rId4" Type="http://schemas.openxmlformats.org/officeDocument/2006/relationships/image" Target="../media/image39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5.pn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37.png"/><Relationship Id="rId10" Type="http://schemas.openxmlformats.org/officeDocument/2006/relationships/image" Target="../media/image36.jpeg"/><Relationship Id="rId4" Type="http://schemas.openxmlformats.org/officeDocument/2006/relationships/image" Target="../media/image35.jpeg"/><Relationship Id="rId9" Type="http://schemas.openxmlformats.org/officeDocument/2006/relationships/image" Target="../media/image3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41.png"/><Relationship Id="rId4" Type="http://schemas.openxmlformats.org/officeDocument/2006/relationships/image" Target="../media/image5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Oa6amJSMW3g&amp;ab_channel=RavindraPhule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13" Type="http://schemas.openxmlformats.org/officeDocument/2006/relationships/image" Target="../media/image43.png"/><Relationship Id="rId3" Type="http://schemas.openxmlformats.org/officeDocument/2006/relationships/image" Target="../media/image5.png"/><Relationship Id="rId7" Type="http://schemas.openxmlformats.org/officeDocument/2006/relationships/image" Target="../media/image32.jpe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1.jpeg"/><Relationship Id="rId5" Type="http://schemas.openxmlformats.org/officeDocument/2006/relationships/image" Target="../media/image37.png"/><Relationship Id="rId10" Type="http://schemas.openxmlformats.org/officeDocument/2006/relationships/image" Target="../media/image36.jpeg"/><Relationship Id="rId4" Type="http://schemas.openxmlformats.org/officeDocument/2006/relationships/image" Target="../media/image35.jpeg"/><Relationship Id="rId9" Type="http://schemas.openxmlformats.org/officeDocument/2006/relationships/image" Target="../media/image34.jpeg"/><Relationship Id="rId1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jpe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19.png"/><Relationship Id="rId4" Type="http://schemas.openxmlformats.org/officeDocument/2006/relationships/image" Target="../media/image39.png"/><Relationship Id="rId9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48.png"/><Relationship Id="rId7" Type="http://schemas.openxmlformats.org/officeDocument/2006/relationships/image" Target="../media/image19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36.jpeg"/><Relationship Id="rId5" Type="http://schemas.openxmlformats.org/officeDocument/2006/relationships/image" Target="../media/image35.jpeg"/><Relationship Id="rId10" Type="http://schemas.openxmlformats.org/officeDocument/2006/relationships/image" Target="../media/image34.jpeg"/><Relationship Id="rId4" Type="http://schemas.openxmlformats.org/officeDocument/2006/relationships/image" Target="../media/image5.png"/><Relationship Id="rId9" Type="http://schemas.openxmlformats.org/officeDocument/2006/relationships/image" Target="../media/image3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1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39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13" Type="http://schemas.openxmlformats.org/officeDocument/2006/relationships/image" Target="../media/image51.jpeg"/><Relationship Id="rId3" Type="http://schemas.openxmlformats.org/officeDocument/2006/relationships/image" Target="../media/image48.png"/><Relationship Id="rId7" Type="http://schemas.openxmlformats.org/officeDocument/2006/relationships/image" Target="../media/image19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36.jpeg"/><Relationship Id="rId5" Type="http://schemas.openxmlformats.org/officeDocument/2006/relationships/image" Target="../media/image35.jpeg"/><Relationship Id="rId10" Type="http://schemas.openxmlformats.org/officeDocument/2006/relationships/image" Target="../media/image34.jpeg"/><Relationship Id="rId4" Type="http://schemas.openxmlformats.org/officeDocument/2006/relationships/image" Target="../media/image5.png"/><Relationship Id="rId9" Type="http://schemas.openxmlformats.org/officeDocument/2006/relationships/image" Target="../media/image33.jpeg"/><Relationship Id="rId1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www.tutorialspoint.com/jdbc/index.htm" TargetMode="External"/><Relationship Id="rId7" Type="http://schemas.openxmlformats.org/officeDocument/2006/relationships/image" Target="../media/image54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ZhljL_0gm04&amp;ab_channel=AdaCode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53.png"/><Relationship Id="rId10" Type="http://schemas.openxmlformats.org/officeDocument/2006/relationships/image" Target="../media/image56.png"/><Relationship Id="rId4" Type="http://schemas.openxmlformats.org/officeDocument/2006/relationships/image" Target="../media/image5.png"/><Relationship Id="rId9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uk.pcmag.com/migrated-3765-windows-10/145597/nom-de-pc-how-to-change-the-name-of-your-computer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mysql.com/downloads/connector/j/" TargetMode="External"/><Relationship Id="rId3" Type="http://schemas.openxmlformats.org/officeDocument/2006/relationships/image" Target="../media/image15.jpeg"/><Relationship Id="rId7" Type="http://schemas.openxmlformats.org/officeDocument/2006/relationships/hyperlink" Target="https://dev.mysql.com/downloads/workbench/" TargetMode="External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.mysql.com/downloads/mysql/" TargetMode="External"/><Relationship Id="rId11" Type="http://schemas.openxmlformats.org/officeDocument/2006/relationships/image" Target="../media/image18.png"/><Relationship Id="rId5" Type="http://schemas.openxmlformats.org/officeDocument/2006/relationships/hyperlink" Target="https://eclipseide.org/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s://download.oracle.com/java/21/latest/jdk-21_windows-x64_bin.msi" TargetMode="External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JDBC      </a:t>
            </a:r>
            <a:r>
              <a:rPr lang="sv-SE" sz="54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703C626B-8231-5201-7723-8790E4E96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541" y="3157397"/>
            <a:ext cx="718457" cy="71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385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40" y="1454040"/>
            <a:ext cx="5469588" cy="503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</a:t>
            </a:r>
            <a:r>
              <a:rPr lang="sv-SE" sz="28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en mapp på din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laptop och döp den till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</a:t>
            </a: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JavaCRUDDemo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Öppna </a:t>
            </a:r>
            <a:r>
              <a:rPr lang="sv-SE" sz="2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Eclipse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IDE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och välj din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nya mapp som </a:t>
            </a:r>
            <a:r>
              <a:rPr lang="sv-SE" sz="2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workspace</a:t>
            </a:r>
            <a:endParaRPr lang="sv-SE" sz="2800" b="1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Create</a:t>
            </a: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 new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JAVA project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som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heter…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JavaCRUDDemoProject</a:t>
            </a:r>
            <a:endParaRPr lang="sv-SE" sz="28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4. 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Högerklick på </a:t>
            </a:r>
            <a:r>
              <a:rPr lang="sv-SE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src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mappen och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skapa ett nytt </a:t>
            </a:r>
            <a:r>
              <a:rPr lang="sv-SE" sz="28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Package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</a:t>
            </a: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döpt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till… </a:t>
            </a: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JavaCRUDPackage</a:t>
            </a:r>
            <a:endParaRPr lang="sv-SE" sz="28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Skapa Java Projekt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90"/>
            <a:ext cx="5680372" cy="494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5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Högerklick på </a:t>
            </a: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JavaCRUDPackage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mappen och skapa en ny </a:t>
            </a: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Class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döpt till…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JavaCRUDClass</a:t>
            </a:r>
            <a:endParaRPr lang="sv-SE" sz="28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Kom ihåg att kryssa i…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public </a:t>
            </a:r>
            <a:r>
              <a:rPr lang="sv-SE" sz="28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static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void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main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(String[] args)</a:t>
            </a:r>
            <a:endParaRPr lang="sv-SE" sz="2800" b="1" strike="noStrike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Java original wordmark logo - Social media &amp; Logos Icons">
            <a:extLst>
              <a:ext uri="{FF2B5EF4-FFF2-40B4-BE49-F238E27FC236}">
                <a16:creationId xmlns:a16="http://schemas.microsoft.com/office/drawing/2014/main" id="{257C8EAE-1A93-1EF2-FFC7-6B33DF741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80" y="1426784"/>
            <a:ext cx="938249" cy="93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55B91028-99DA-0C64-A6F0-12200405A2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375" y="4799233"/>
            <a:ext cx="713060" cy="713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1109D8-48F1-79DC-BB25-7439D0DA52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1965" y="2649180"/>
            <a:ext cx="2566088" cy="1942991"/>
          </a:xfrm>
          <a:prstGeom prst="rect">
            <a:avLst/>
          </a:prstGeom>
        </p:spPr>
      </p:pic>
      <p:pic>
        <p:nvPicPr>
          <p:cNvPr id="8" name="Picture 2" descr="JDBC with MySQL. JDBC stands for Java DataBase… | by Samarth G Vasist |  DevOps.dev">
            <a:extLst>
              <a:ext uri="{FF2B5EF4-FFF2-40B4-BE49-F238E27FC236}">
                <a16:creationId xmlns:a16="http://schemas.microsoft.com/office/drawing/2014/main" id="{7C4EB1EB-36A6-CCBD-86CD-E7B6798FC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305" y="52641"/>
            <a:ext cx="1888149" cy="118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portant Vectors &amp; Illustrations for Free Download | Freepik">
            <a:extLst>
              <a:ext uri="{FF2B5EF4-FFF2-40B4-BE49-F238E27FC236}">
                <a16:creationId xmlns:a16="http://schemas.microsoft.com/office/drawing/2014/main" id="{F0553098-5B3C-4B60-D274-9A4A901EF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594" y="3429000"/>
            <a:ext cx="2045104" cy="145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66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EE27493-BD27-AFC0-FFC8-43D9A41E5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8531">
            <a:off x="9937858" y="5878077"/>
            <a:ext cx="1073323" cy="506033"/>
          </a:xfrm>
          <a:prstGeom prst="rect">
            <a:avLst/>
          </a:prstGeom>
        </p:spPr>
      </p:pic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JavaCRUDClass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1339364" y="1737186"/>
            <a:ext cx="9736127" cy="4737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1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String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dbURL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= "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jdbc:mysql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://localhost:3306/</a:t>
            </a:r>
            <a:r>
              <a:rPr lang="sv-SE" sz="21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JavaUsersDB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1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String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username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= "</a:t>
            </a:r>
            <a:r>
              <a:rPr lang="sv-SE" sz="21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root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1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String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password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= "</a:t>
            </a:r>
            <a:r>
              <a:rPr lang="sv-SE" sz="21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Abcd1234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	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1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try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(</a:t>
            </a:r>
            <a:r>
              <a:rPr lang="sv-SE" sz="21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Connection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1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conn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= </a:t>
            </a:r>
            <a:r>
              <a:rPr lang="sv-SE" sz="21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DriverManager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  <a:r>
              <a:rPr lang="sv-SE" sz="21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getConnection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dbURL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username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password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)) 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// 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code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to 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execute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SQL 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queries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goes 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here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...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if (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conn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!= 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null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 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	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System.out.println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("Kopplad upp mot databasen!");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}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}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100" b="1" strike="noStrike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catch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(</a:t>
            </a:r>
            <a:r>
              <a:rPr lang="sv-SE" sz="21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SQLException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ex) 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ex.printStackTrace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DE37E-A11B-86F9-1C09-200BB9C66EFB}"/>
              </a:ext>
            </a:extLst>
          </p:cNvPr>
          <p:cNvSpPr txBox="1"/>
          <p:nvPr/>
        </p:nvSpPr>
        <p:spPr>
          <a:xfrm>
            <a:off x="5590904" y="4810801"/>
            <a:ext cx="5484588" cy="1569660"/>
          </a:xfrm>
          <a:custGeom>
            <a:avLst/>
            <a:gdLst>
              <a:gd name="connsiteX0" fmla="*/ 0 w 5484588"/>
              <a:gd name="connsiteY0" fmla="*/ 0 h 1569660"/>
              <a:gd name="connsiteX1" fmla="*/ 5484588 w 5484588"/>
              <a:gd name="connsiteY1" fmla="*/ 0 h 1569660"/>
              <a:gd name="connsiteX2" fmla="*/ 5484588 w 5484588"/>
              <a:gd name="connsiteY2" fmla="*/ 1569660 h 1569660"/>
              <a:gd name="connsiteX3" fmla="*/ 0 w 5484588"/>
              <a:gd name="connsiteY3" fmla="*/ 1569660 h 1569660"/>
              <a:gd name="connsiteX4" fmla="*/ 0 w 5484588"/>
              <a:gd name="connsiteY4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4588" h="1569660" extrusionOk="0">
                <a:moveTo>
                  <a:pt x="0" y="0"/>
                </a:moveTo>
                <a:cubicBezTo>
                  <a:pt x="1942989" y="-951"/>
                  <a:pt x="3559008" y="36535"/>
                  <a:pt x="5484588" y="0"/>
                </a:cubicBezTo>
                <a:cubicBezTo>
                  <a:pt x="5464896" y="598891"/>
                  <a:pt x="5602012" y="957726"/>
                  <a:pt x="5484588" y="1569660"/>
                </a:cubicBezTo>
                <a:cubicBezTo>
                  <a:pt x="3319507" y="1631981"/>
                  <a:pt x="1456368" y="1605168"/>
                  <a:pt x="0" y="1569660"/>
                </a:cubicBezTo>
                <a:cubicBezTo>
                  <a:pt x="-97979" y="796374"/>
                  <a:pt x="-137001" y="693715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Lägg in denna kod i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</a:t>
            </a:r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*Detta kommer att orsaka 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48069F06-EF98-2725-3628-2129F2FDEF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884" y="4409327"/>
            <a:ext cx="713060" cy="713060"/>
          </a:xfrm>
          <a:prstGeom prst="rect">
            <a:avLst/>
          </a:prstGeom>
        </p:spPr>
      </p:pic>
      <p:pic>
        <p:nvPicPr>
          <p:cNvPr id="15" name="Picture 2" descr="W001 Varning &amp; W001 Varning &amp; W001 Varning &amp; W001 Varning &amp; W001 Varning &amp; W001 Varning">
            <a:extLst>
              <a:ext uri="{FF2B5EF4-FFF2-40B4-BE49-F238E27FC236}">
                <a16:creationId xmlns:a16="http://schemas.microsoft.com/office/drawing/2014/main" id="{EA33FD58-94FF-D459-0ACA-D6819FFFD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871" y="5712606"/>
            <a:ext cx="618565" cy="61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07B099-DE44-1A41-5B8C-2706C3DE7081}"/>
              </a:ext>
            </a:extLst>
          </p:cNvPr>
          <p:cNvSpPr txBox="1"/>
          <p:nvPr/>
        </p:nvSpPr>
        <p:spPr>
          <a:xfrm>
            <a:off x="8421185" y="2308918"/>
            <a:ext cx="2153145" cy="523220"/>
          </a:xfrm>
          <a:custGeom>
            <a:avLst/>
            <a:gdLst>
              <a:gd name="connsiteX0" fmla="*/ 0 w 2153145"/>
              <a:gd name="connsiteY0" fmla="*/ 0 h 523220"/>
              <a:gd name="connsiteX1" fmla="*/ 2153145 w 2153145"/>
              <a:gd name="connsiteY1" fmla="*/ 0 h 523220"/>
              <a:gd name="connsiteX2" fmla="*/ 2153145 w 2153145"/>
              <a:gd name="connsiteY2" fmla="*/ 523220 h 523220"/>
              <a:gd name="connsiteX3" fmla="*/ 0 w 2153145"/>
              <a:gd name="connsiteY3" fmla="*/ 523220 h 523220"/>
              <a:gd name="connsiteX4" fmla="*/ 0 w 2153145"/>
              <a:gd name="connsiteY4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3145" h="523220" fill="none" extrusionOk="0">
                <a:moveTo>
                  <a:pt x="0" y="0"/>
                </a:moveTo>
                <a:cubicBezTo>
                  <a:pt x="338159" y="102978"/>
                  <a:pt x="1563644" y="101137"/>
                  <a:pt x="2153145" y="0"/>
                </a:cubicBezTo>
                <a:cubicBezTo>
                  <a:pt x="2184664" y="141717"/>
                  <a:pt x="2173271" y="330391"/>
                  <a:pt x="2153145" y="523220"/>
                </a:cubicBezTo>
                <a:cubicBezTo>
                  <a:pt x="1450941" y="587727"/>
                  <a:pt x="444515" y="512235"/>
                  <a:pt x="0" y="523220"/>
                </a:cubicBezTo>
                <a:cubicBezTo>
                  <a:pt x="-26907" y="371847"/>
                  <a:pt x="-44411" y="159395"/>
                  <a:pt x="0" y="0"/>
                </a:cubicBezTo>
                <a:close/>
              </a:path>
              <a:path w="2153145" h="523220" stroke="0" extrusionOk="0">
                <a:moveTo>
                  <a:pt x="0" y="0"/>
                </a:moveTo>
                <a:cubicBezTo>
                  <a:pt x="218831" y="-951"/>
                  <a:pt x="1637668" y="36535"/>
                  <a:pt x="2153145" y="0"/>
                </a:cubicBezTo>
                <a:cubicBezTo>
                  <a:pt x="2133453" y="72229"/>
                  <a:pt x="2176390" y="430512"/>
                  <a:pt x="2153145" y="523220"/>
                </a:cubicBezTo>
                <a:cubicBezTo>
                  <a:pt x="1095452" y="585541"/>
                  <a:pt x="873454" y="558728"/>
                  <a:pt x="0" y="523220"/>
                </a:cubicBezTo>
                <a:cubicBezTo>
                  <a:pt x="-3799" y="273500"/>
                  <a:pt x="-42821" y="18150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Skriv in </a:t>
            </a:r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DITT lösenord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3F0690F-685C-73AD-42CB-ED06353698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723" y="1907444"/>
            <a:ext cx="713060" cy="713060"/>
          </a:xfrm>
          <a:prstGeom prst="rect">
            <a:avLst/>
          </a:prstGeom>
        </p:spPr>
      </p:pic>
      <p:sp>
        <p:nvSpPr>
          <p:cNvPr id="12" name="Arrow: Left 11">
            <a:extLst>
              <a:ext uri="{FF2B5EF4-FFF2-40B4-BE49-F238E27FC236}">
                <a16:creationId xmlns:a16="http://schemas.microsoft.com/office/drawing/2014/main" id="{7D46E096-AD0B-7717-A990-C2BEA028AE13}"/>
              </a:ext>
            </a:extLst>
          </p:cNvPr>
          <p:cNvSpPr/>
          <p:nvPr/>
        </p:nvSpPr>
        <p:spPr>
          <a:xfrm>
            <a:off x="5434148" y="2447387"/>
            <a:ext cx="2569028" cy="28923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4" name="Picture 2" descr="JDBC with MySQL. JDBC stands for Java DataBase… | by Samarth G Vasist |  DevOps.dev">
            <a:extLst>
              <a:ext uri="{FF2B5EF4-FFF2-40B4-BE49-F238E27FC236}">
                <a16:creationId xmlns:a16="http://schemas.microsoft.com/office/drawing/2014/main" id="{FA09CB72-62CE-6A39-7703-096078837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305" y="52641"/>
            <a:ext cx="1888149" cy="118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B8CA73-9093-EAEC-9205-B26162C73359}"/>
              </a:ext>
            </a:extLst>
          </p:cNvPr>
          <p:cNvSpPr txBox="1"/>
          <p:nvPr/>
        </p:nvSpPr>
        <p:spPr>
          <a:xfrm>
            <a:off x="6784041" y="465161"/>
            <a:ext cx="2814586" cy="738664"/>
          </a:xfrm>
          <a:custGeom>
            <a:avLst/>
            <a:gdLst>
              <a:gd name="connsiteX0" fmla="*/ 0 w 2814586"/>
              <a:gd name="connsiteY0" fmla="*/ 0 h 738664"/>
              <a:gd name="connsiteX1" fmla="*/ 2814586 w 2814586"/>
              <a:gd name="connsiteY1" fmla="*/ 0 h 738664"/>
              <a:gd name="connsiteX2" fmla="*/ 2814586 w 2814586"/>
              <a:gd name="connsiteY2" fmla="*/ 738664 h 738664"/>
              <a:gd name="connsiteX3" fmla="*/ 0 w 2814586"/>
              <a:gd name="connsiteY3" fmla="*/ 738664 h 738664"/>
              <a:gd name="connsiteX4" fmla="*/ 0 w 2814586"/>
              <a:gd name="connsiteY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4586" h="738664" fill="none" extrusionOk="0">
                <a:moveTo>
                  <a:pt x="0" y="0"/>
                </a:moveTo>
                <a:cubicBezTo>
                  <a:pt x="1376418" y="102978"/>
                  <a:pt x="1493157" y="101137"/>
                  <a:pt x="2814586" y="0"/>
                </a:cubicBezTo>
                <a:cubicBezTo>
                  <a:pt x="2762714" y="350324"/>
                  <a:pt x="2866793" y="477015"/>
                  <a:pt x="2814586" y="738664"/>
                </a:cubicBezTo>
                <a:cubicBezTo>
                  <a:pt x="2191459" y="803171"/>
                  <a:pt x="768861" y="727679"/>
                  <a:pt x="0" y="738664"/>
                </a:cubicBezTo>
                <a:cubicBezTo>
                  <a:pt x="42305" y="378171"/>
                  <a:pt x="35307" y="264282"/>
                  <a:pt x="0" y="0"/>
                </a:cubicBezTo>
                <a:close/>
              </a:path>
              <a:path w="2814586" h="738664" stroke="0" extrusionOk="0">
                <a:moveTo>
                  <a:pt x="0" y="0"/>
                </a:moveTo>
                <a:cubicBezTo>
                  <a:pt x="495508" y="-951"/>
                  <a:pt x="2327007" y="36535"/>
                  <a:pt x="2814586" y="0"/>
                </a:cubicBezTo>
                <a:cubicBezTo>
                  <a:pt x="2837716" y="217702"/>
                  <a:pt x="2808224" y="428383"/>
                  <a:pt x="2814586" y="738664"/>
                </a:cubicBezTo>
                <a:cubicBezTo>
                  <a:pt x="1858234" y="800985"/>
                  <a:pt x="1236600" y="774172"/>
                  <a:pt x="0" y="738664"/>
                </a:cubicBezTo>
                <a:cubicBezTo>
                  <a:pt x="-24482" y="491940"/>
                  <a:pt x="20768" y="28661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CTRL-SHIFT-F </a:t>
            </a: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 formatera din kod i </a:t>
            </a:r>
            <a:r>
              <a:rPr lang="sv-S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Eclipse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CC933A-FA80-12EA-145A-F83807D256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3723" y="11704"/>
            <a:ext cx="853514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02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40" y="1454039"/>
            <a:ext cx="4283936" cy="416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ör att lösa de 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fel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vi har fått måste vi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importera några paket.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Högst upp i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JavaCRUDClass</a:t>
            </a:r>
            <a:r>
              <a:rPr lang="sv-SE" sz="28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sv-SE" sz="2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lägg till dessa paket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3a.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Till slut låt musen vilar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på jordgubbslandet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</a:t>
            </a:r>
            <a:r>
              <a:rPr lang="sv-SE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Connection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Lösa 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5257800" y="1458390"/>
            <a:ext cx="6905520" cy="2098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package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JavaCRUDPackage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4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import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java.sql.</a:t>
            </a:r>
            <a:r>
              <a:rPr lang="sv-SE" sz="2400" b="1" strike="noStrike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Connection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import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java.sql.</a:t>
            </a:r>
            <a:r>
              <a:rPr lang="sv-SE" sz="2400" b="1" strike="noStrike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DriverManager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import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java.sql.</a:t>
            </a:r>
            <a:r>
              <a:rPr lang="sv-SE" sz="2400" b="1" strike="noStrike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SQLException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;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5139079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ECE78ABA-D1EE-22AB-6B6D-5B82A96C7067}"/>
              </a:ext>
            </a:extLst>
          </p:cNvPr>
          <p:cNvSpPr/>
          <p:nvPr/>
        </p:nvSpPr>
        <p:spPr>
          <a:xfrm>
            <a:off x="3682376" y="3213847"/>
            <a:ext cx="1337983" cy="4303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CE2E85-82A9-ABDA-0427-8B6D2639C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08531">
            <a:off x="2045241" y="477317"/>
            <a:ext cx="2022942" cy="953744"/>
          </a:xfrm>
          <a:prstGeom prst="rect">
            <a:avLst/>
          </a:prstGeom>
        </p:spPr>
      </p:pic>
      <p:pic>
        <p:nvPicPr>
          <p:cNvPr id="13" name="Picture 2" descr="Java original wordmark logo - Social media &amp; Logos Icons">
            <a:extLst>
              <a:ext uri="{FF2B5EF4-FFF2-40B4-BE49-F238E27FC236}">
                <a16:creationId xmlns:a16="http://schemas.microsoft.com/office/drawing/2014/main" id="{113FF56C-C155-14DC-E7F7-A6834ACD9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80" y="1426784"/>
            <a:ext cx="938249" cy="93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658;p44">
            <a:extLst>
              <a:ext uri="{FF2B5EF4-FFF2-40B4-BE49-F238E27FC236}">
                <a16:creationId xmlns:a16="http://schemas.microsoft.com/office/drawing/2014/main" id="{AE146674-DC20-BA6E-B3F6-2FA6B29CD92B}"/>
              </a:ext>
            </a:extLst>
          </p:cNvPr>
          <p:cNvSpPr/>
          <p:nvPr/>
        </p:nvSpPr>
        <p:spPr>
          <a:xfrm>
            <a:off x="5255495" y="3538934"/>
            <a:ext cx="6877435" cy="286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3b.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…Och välj…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Add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'</a:t>
            </a:r>
            <a:r>
              <a:rPr lang="sv-SE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requires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java.sql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to module-info.java’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4. 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Nu kan vi köra programmet…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Högerklicka på din klass i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Package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Explorer…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-&gt; </a:t>
            </a:r>
            <a:r>
              <a:rPr lang="sv-SE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Run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as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-&gt;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Java </a:t>
            </a:r>
            <a:r>
              <a:rPr lang="sv-SE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Application</a:t>
            </a:r>
            <a:endParaRPr lang="sv-SE" sz="28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Det finns fortfarande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E288FC-F952-B68B-3CB9-FF742F4CCD3F}"/>
              </a:ext>
            </a:extLst>
          </p:cNvPr>
          <p:cNvSpPr/>
          <p:nvPr/>
        </p:nvSpPr>
        <p:spPr>
          <a:xfrm>
            <a:off x="5255495" y="2051904"/>
            <a:ext cx="4283934" cy="148703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8" name="Picture 2" descr="Java original wordmark logo - Social media &amp; Logos Icons">
            <a:extLst>
              <a:ext uri="{FF2B5EF4-FFF2-40B4-BE49-F238E27FC236}">
                <a16:creationId xmlns:a16="http://schemas.microsoft.com/office/drawing/2014/main" id="{62ACC9D7-5847-A667-79CC-DD7A67C25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356" y="1480422"/>
            <a:ext cx="519228" cy="51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53509F-DCE0-3A88-C657-373EFF611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08531">
            <a:off x="9035757" y="5689854"/>
            <a:ext cx="1073323" cy="506033"/>
          </a:xfrm>
          <a:prstGeom prst="rect">
            <a:avLst/>
          </a:prstGeom>
        </p:spPr>
      </p:pic>
      <p:pic>
        <p:nvPicPr>
          <p:cNvPr id="14" name="Picture 2" descr="JDBC with MySQL. JDBC stands for Java DataBase… | by Samarth G Vasist |  DevOps.dev">
            <a:extLst>
              <a:ext uri="{FF2B5EF4-FFF2-40B4-BE49-F238E27FC236}">
                <a16:creationId xmlns:a16="http://schemas.microsoft.com/office/drawing/2014/main" id="{9EE6D2DB-98F8-344E-19DF-E7715CB8C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305" y="52641"/>
            <a:ext cx="1888149" cy="118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W001 Varning &amp; W001 Varning &amp; W001 Varning &amp; W001 Varning &amp; W001 Varning &amp; W001 Varning">
            <a:extLst>
              <a:ext uri="{FF2B5EF4-FFF2-40B4-BE49-F238E27FC236}">
                <a16:creationId xmlns:a16="http://schemas.microsoft.com/office/drawing/2014/main" id="{ECDA621D-3E23-7E59-A34D-E8D33F245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622" y="5680836"/>
            <a:ext cx="531260" cy="53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883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40" y="1454040"/>
            <a:ext cx="5469588" cy="4832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 saknar vi endast en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enda sak innan vi kan koppla upp oss mot vår databas!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idigare laddade ni ner en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JDBC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connector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Denna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jar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fil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måste vi importera till vår Java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app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</a:t>
            </a: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Högerklicka på </a:t>
            </a:r>
            <a:r>
              <a:rPr lang="sv-SE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JavaCRUDProject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i din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Package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Explorer och välj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Properties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Vänster menyn -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Java </a:t>
            </a: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Build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Path</a:t>
            </a:r>
            <a:endParaRPr lang="sv-SE" sz="28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Lösa                   Del 2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90"/>
            <a:ext cx="5680372" cy="4828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Klicka på </a:t>
            </a:r>
            <a:r>
              <a:rPr lang="sv-SE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Libraries</a:t>
            </a:r>
            <a:endParaRPr lang="sv-SE" sz="28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5.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Klicka på </a:t>
            </a:r>
            <a:r>
              <a:rPr lang="sv-SE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ModulePath</a:t>
            </a:r>
            <a:endParaRPr lang="sv-SE" sz="28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6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Klicka på knappen</a:t>
            </a:r>
            <a:b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</a:b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AddExternalJARs</a:t>
            </a:r>
            <a:endParaRPr lang="sv-SE" sz="28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7. 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Leta fram denna fil som du </a:t>
            </a:r>
          </a:p>
          <a:p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laddade ner tidigare</a:t>
            </a:r>
          </a:p>
          <a:p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mysql-connector-j-8.3.0.jar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</a:t>
            </a:r>
          </a:p>
          <a:p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8.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Apply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&amp; Close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  <a:p>
            <a:endParaRPr lang="sv-SE" sz="28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9.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Nu har vi en </a:t>
            </a:r>
            <a:r>
              <a:rPr lang="sv-SE" sz="28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connection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med vår databas!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Java original wordmark logo - Social media &amp; Logos Icons">
            <a:extLst>
              <a:ext uri="{FF2B5EF4-FFF2-40B4-BE49-F238E27FC236}">
                <a16:creationId xmlns:a16="http://schemas.microsoft.com/office/drawing/2014/main" id="{257C8EAE-1A93-1EF2-FFC7-6B33DF741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80" y="1426784"/>
            <a:ext cx="938249" cy="93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7EED69-60DC-5796-1109-832535EDBA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08531">
            <a:off x="2045241" y="477317"/>
            <a:ext cx="2022942" cy="953744"/>
          </a:xfrm>
          <a:prstGeom prst="rect">
            <a:avLst/>
          </a:prstGeom>
        </p:spPr>
      </p:pic>
      <p:pic>
        <p:nvPicPr>
          <p:cNvPr id="8" name="Picture 2" descr="JDBC with MySQL. JDBC stands for Java DataBase… | by Samarth G Vasist |  DevOps.dev">
            <a:extLst>
              <a:ext uri="{FF2B5EF4-FFF2-40B4-BE49-F238E27FC236}">
                <a16:creationId xmlns:a16="http://schemas.microsoft.com/office/drawing/2014/main" id="{12FB2178-5B25-4E55-AA21-DC0E48B53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305" y="52641"/>
            <a:ext cx="1888149" cy="118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lay button - Free interface icons">
            <a:extLst>
              <a:ext uri="{FF2B5EF4-FFF2-40B4-BE49-F238E27FC236}">
                <a16:creationId xmlns:a16="http://schemas.microsoft.com/office/drawing/2014/main" id="{3F418F7B-3F2F-7D1B-3BBC-7B554FF53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192" y="5436588"/>
            <a:ext cx="719305" cy="71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229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 descr="Lion Sitting Looking Away Panthera Leo 10 Years Old Isolated Stock Photo -  Download Image Now - iStock">
            <a:extLst>
              <a:ext uri="{FF2B5EF4-FFF2-40B4-BE49-F238E27FC236}">
                <a16:creationId xmlns:a16="http://schemas.microsoft.com/office/drawing/2014/main" id="{6FD94AB1-8DA1-A380-8181-F7892E159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935" y="2325771"/>
            <a:ext cx="2120858" cy="230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What is a Dog | Facts About Dogs | DK Find Out">
            <a:extLst>
              <a:ext uri="{FF2B5EF4-FFF2-40B4-BE49-F238E27FC236}">
                <a16:creationId xmlns:a16="http://schemas.microsoft.com/office/drawing/2014/main" id="{58864DC8-EDBB-83FB-5E13-28DFFCED4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261" y="1515003"/>
            <a:ext cx="1577886" cy="169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at | Breeds &amp; Facts | Britannica">
            <a:extLst>
              <a:ext uri="{FF2B5EF4-FFF2-40B4-BE49-F238E27FC236}">
                <a16:creationId xmlns:a16="http://schemas.microsoft.com/office/drawing/2014/main" id="{E8467F65-5A75-AC94-9752-587D7A7F4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404" y="1580853"/>
            <a:ext cx="1793043" cy="119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Övning #1 - Animal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2847419"/>
            <a:ext cx="5469585" cy="311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din egen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MySQL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databas med en </a:t>
            </a:r>
          </a:p>
          <a:p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tabell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som heter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Animal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Lägg till alla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attribut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du tycker känns </a:t>
            </a: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relevanta</a:t>
            </a:r>
            <a:endParaRPr lang="sv-SE" sz="24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Koppla upp dig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mot databasen med </a:t>
            </a: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Java kod</a:t>
            </a: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4.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Skriv ett meddelande till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consolen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om </a:t>
            </a: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uppkopplingen lyckas!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21790CD6-316D-D2A2-3645-51BE3E024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478" y="4849772"/>
            <a:ext cx="2359085" cy="157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F146F1-1B27-9D07-DCD0-2A2DFC9885D3}"/>
              </a:ext>
            </a:extLst>
          </p:cNvPr>
          <p:cNvSpPr/>
          <p:nvPr/>
        </p:nvSpPr>
        <p:spPr>
          <a:xfrm>
            <a:off x="6664960" y="1277307"/>
            <a:ext cx="5313674" cy="3393444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47BC57-5C51-0D45-F0AF-DF977E1D8B04}"/>
              </a:ext>
            </a:extLst>
          </p:cNvPr>
          <p:cNvSpPr txBox="1"/>
          <p:nvPr/>
        </p:nvSpPr>
        <p:spPr>
          <a:xfrm rot="20492477">
            <a:off x="6544148" y="941284"/>
            <a:ext cx="1728358" cy="646331"/>
          </a:xfrm>
          <a:prstGeom prst="rect">
            <a:avLst/>
          </a:prstGeom>
          <a:solidFill>
            <a:srgbClr val="1D9A78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v-SE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Animals</a:t>
            </a:r>
          </a:p>
        </p:txBody>
      </p:sp>
      <p:pic>
        <p:nvPicPr>
          <p:cNvPr id="6158" name="Picture 14" descr="Wolf White Background bilder – Bläddra bland 71,189 stockfoton, vektorer  och videor | Adobe Stock">
            <a:extLst>
              <a:ext uri="{FF2B5EF4-FFF2-40B4-BE49-F238E27FC236}">
                <a16:creationId xmlns:a16="http://schemas.microsoft.com/office/drawing/2014/main" id="{D0D0F5D9-E089-6829-6E34-488DAB23E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82" y="2865123"/>
            <a:ext cx="2163254" cy="162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30 Minute Timer – 123Timer">
            <a:extLst>
              <a:ext uri="{FF2B5EF4-FFF2-40B4-BE49-F238E27FC236}">
                <a16:creationId xmlns:a16="http://schemas.microsoft.com/office/drawing/2014/main" id="{A78A0620-E6F9-BC1A-F1E5-E0D0E7E2B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211" y="4855294"/>
            <a:ext cx="1572724" cy="157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7C5FBB-446D-D7F9-88B2-660C84618748}"/>
              </a:ext>
            </a:extLst>
          </p:cNvPr>
          <p:cNvSpPr txBox="1"/>
          <p:nvPr/>
        </p:nvSpPr>
        <p:spPr>
          <a:xfrm>
            <a:off x="1698794" y="1563573"/>
            <a:ext cx="3599062" cy="110799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sv-SE" sz="6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</a:t>
            </a:r>
          </a:p>
        </p:txBody>
      </p:sp>
      <p:pic>
        <p:nvPicPr>
          <p:cNvPr id="9" name="Picture 2" descr="JDBC with MySQL. JDBC stands for Java DataBase… | by Samarth G Vasist |  DevOps.dev">
            <a:extLst>
              <a:ext uri="{FF2B5EF4-FFF2-40B4-BE49-F238E27FC236}">
                <a16:creationId xmlns:a16="http://schemas.microsoft.com/office/drawing/2014/main" id="{2597B358-478E-3D06-42D9-83FFBA927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305" y="52641"/>
            <a:ext cx="1888149" cy="118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289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C</a:t>
            </a: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REATE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4" descr="Download Plus, Sign, Green. Royalty-Free Vector Graphic - Pixabay">
            <a:extLst>
              <a:ext uri="{FF2B5EF4-FFF2-40B4-BE49-F238E27FC236}">
                <a16:creationId xmlns:a16="http://schemas.microsoft.com/office/drawing/2014/main" id="{AD9D58A8-299B-EEAA-5614-14843360E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407" y="3101141"/>
            <a:ext cx="871274" cy="86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155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41" y="1454040"/>
            <a:ext cx="2952000" cy="37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Längst ner i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try delen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av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klassen…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JavaCRUDClass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lägger vi till denna kod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Skapa 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en </a:t>
            </a:r>
            <a:r>
              <a:rPr lang="sv-SE" sz="4400" b="1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4400" b="1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3804841" y="1458390"/>
            <a:ext cx="8358480" cy="459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String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2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sql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= "INSERT INTO </a:t>
            </a:r>
            <a:r>
              <a:rPr lang="sv-SE" sz="22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user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(</a:t>
            </a:r>
            <a:r>
              <a:rPr lang="sv-SE" sz="22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username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2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password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2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fullname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email)"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+ "VALUES (?, ?, ?, ?)";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			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b="1" strike="noStrike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PreparedStatement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2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statement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= </a:t>
            </a:r>
            <a:r>
              <a:rPr lang="sv-SE" sz="22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conn.prepareStatement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</a:t>
            </a:r>
            <a:r>
              <a:rPr lang="sv-SE" sz="22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sql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b="1" strike="noStrike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statement.setString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(1, "</a:t>
            </a:r>
            <a:r>
              <a:rPr lang="sv-SE" sz="2200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rich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b="1" strike="noStrike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statement.setString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(2, "</a:t>
            </a:r>
            <a:r>
              <a:rPr lang="sv-SE" sz="2200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secretpass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b="1" strike="noStrike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statement.setString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(3, "</a:t>
            </a:r>
            <a:r>
              <a:rPr lang="sv-SE" sz="2200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Richard Chalk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b="1" strike="noStrike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statement.setString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(4, "</a:t>
            </a:r>
            <a:r>
              <a:rPr lang="sv-SE" sz="2200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rich.chalk@systementor.com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			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b="1" strike="noStrike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2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rowsInserted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= </a:t>
            </a:r>
            <a:r>
              <a:rPr lang="sv-SE" sz="22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statement.executeUpdate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if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(</a:t>
            </a:r>
            <a:r>
              <a:rPr lang="sv-SE" sz="22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rowsInserted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&gt; 0) 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</a:t>
            </a:r>
            <a:r>
              <a:rPr lang="sv-SE" sz="22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System.out.println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("</a:t>
            </a:r>
            <a:r>
              <a:rPr lang="sv-SE" sz="2200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ny </a:t>
            </a:r>
            <a:r>
              <a:rPr lang="sv-SE" sz="2200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user</a:t>
            </a:r>
            <a:r>
              <a:rPr lang="sv-SE" sz="2200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skapades!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}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3667330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ECE78ABA-D1EE-22AB-6B6D-5B82A96C7067}"/>
              </a:ext>
            </a:extLst>
          </p:cNvPr>
          <p:cNvSpPr/>
          <p:nvPr/>
        </p:nvSpPr>
        <p:spPr>
          <a:xfrm>
            <a:off x="1960220" y="3673129"/>
            <a:ext cx="1337983" cy="4303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3A47442-8C2D-327C-B2A7-CAA718CD3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276" y="5283755"/>
            <a:ext cx="871273" cy="107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 Plus, Sign, Green. Royalty-Free Vector Graphic - Pixabay">
            <a:extLst>
              <a:ext uri="{FF2B5EF4-FFF2-40B4-BE49-F238E27FC236}">
                <a16:creationId xmlns:a16="http://schemas.microsoft.com/office/drawing/2014/main" id="{D810890F-713E-8E61-DC37-1636238F4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10" y="5404281"/>
            <a:ext cx="871274" cy="86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E01C25-26FB-44B4-75E8-9EAE32BADC87}"/>
              </a:ext>
            </a:extLst>
          </p:cNvPr>
          <p:cNvSpPr txBox="1"/>
          <p:nvPr/>
        </p:nvSpPr>
        <p:spPr>
          <a:xfrm>
            <a:off x="6018245" y="5639598"/>
            <a:ext cx="5917842" cy="738664"/>
          </a:xfrm>
          <a:custGeom>
            <a:avLst/>
            <a:gdLst>
              <a:gd name="connsiteX0" fmla="*/ 0 w 5917842"/>
              <a:gd name="connsiteY0" fmla="*/ 0 h 738664"/>
              <a:gd name="connsiteX1" fmla="*/ 5917842 w 5917842"/>
              <a:gd name="connsiteY1" fmla="*/ 0 h 738664"/>
              <a:gd name="connsiteX2" fmla="*/ 5917842 w 5917842"/>
              <a:gd name="connsiteY2" fmla="*/ 738664 h 738664"/>
              <a:gd name="connsiteX3" fmla="*/ 0 w 5917842"/>
              <a:gd name="connsiteY3" fmla="*/ 738664 h 738664"/>
              <a:gd name="connsiteX4" fmla="*/ 0 w 5917842"/>
              <a:gd name="connsiteY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7842" h="738664" fill="none" extrusionOk="0">
                <a:moveTo>
                  <a:pt x="0" y="0"/>
                </a:moveTo>
                <a:cubicBezTo>
                  <a:pt x="878860" y="102978"/>
                  <a:pt x="3479491" y="101137"/>
                  <a:pt x="5917842" y="0"/>
                </a:cubicBezTo>
                <a:cubicBezTo>
                  <a:pt x="5865970" y="350324"/>
                  <a:pt x="5970049" y="477015"/>
                  <a:pt x="5917842" y="738664"/>
                </a:cubicBezTo>
                <a:cubicBezTo>
                  <a:pt x="3019007" y="803171"/>
                  <a:pt x="2199878" y="727679"/>
                  <a:pt x="0" y="738664"/>
                </a:cubicBezTo>
                <a:cubicBezTo>
                  <a:pt x="42305" y="378171"/>
                  <a:pt x="35307" y="264282"/>
                  <a:pt x="0" y="0"/>
                </a:cubicBezTo>
                <a:close/>
              </a:path>
              <a:path w="5917842" h="738664" stroke="0" extrusionOk="0">
                <a:moveTo>
                  <a:pt x="0" y="0"/>
                </a:moveTo>
                <a:cubicBezTo>
                  <a:pt x="2627944" y="-951"/>
                  <a:pt x="4519426" y="36535"/>
                  <a:pt x="5917842" y="0"/>
                </a:cubicBezTo>
                <a:cubicBezTo>
                  <a:pt x="5940972" y="217702"/>
                  <a:pt x="5911480" y="428383"/>
                  <a:pt x="5917842" y="738664"/>
                </a:cubicBezTo>
                <a:cubicBezTo>
                  <a:pt x="4848248" y="800985"/>
                  <a:pt x="964575" y="774172"/>
                  <a:pt x="0" y="738664"/>
                </a:cubicBezTo>
                <a:cubicBezTo>
                  <a:pt x="-24482" y="491940"/>
                  <a:pt x="20768" y="28661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</a:t>
            </a:r>
            <a:r>
              <a:rPr lang="sv-SE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PreparedStatement</a:t>
            </a:r>
            <a:r>
              <a:rPr lang="sv-SE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Låt 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musen vilar över ordet och välj -&gt;</a:t>
            </a: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</a:t>
            </a:r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’</a:t>
            </a:r>
            <a:r>
              <a:rPr lang="sv-SE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PreparedStatement</a:t>
            </a:r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 (</a:t>
            </a:r>
            <a:r>
              <a:rPr lang="sv-SE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java.sql</a:t>
            </a:r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E71306-5083-5196-31ED-2E95D2124A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31183" y="5186141"/>
            <a:ext cx="853514" cy="876376"/>
          </a:xfrm>
          <a:prstGeom prst="rect">
            <a:avLst/>
          </a:prstGeom>
        </p:spPr>
      </p:pic>
      <p:pic>
        <p:nvPicPr>
          <p:cNvPr id="16" name="Picture 2" descr="W001 Varning &amp; W001 Varning &amp; W001 Varning &amp; W001 Varning &amp; W001 Varning &amp; W001 Varning">
            <a:extLst>
              <a:ext uri="{FF2B5EF4-FFF2-40B4-BE49-F238E27FC236}">
                <a16:creationId xmlns:a16="http://schemas.microsoft.com/office/drawing/2014/main" id="{E2D0E7B7-2132-E4F1-192D-B09DEE5EE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361" y="5834774"/>
            <a:ext cx="510013" cy="51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JDBC with MySQL. JDBC stands for Java DataBase… | by Samarth G Vasist |  DevOps.dev">
            <a:extLst>
              <a:ext uri="{FF2B5EF4-FFF2-40B4-BE49-F238E27FC236}">
                <a16:creationId xmlns:a16="http://schemas.microsoft.com/office/drawing/2014/main" id="{01A44659-2D10-B4E7-553A-76D73BBA6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305" y="52641"/>
            <a:ext cx="1888149" cy="118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ownload Plus, Sign, Green. Royalty-Free Vector Graphic - Pixabay">
            <a:extLst>
              <a:ext uri="{FF2B5EF4-FFF2-40B4-BE49-F238E27FC236}">
                <a16:creationId xmlns:a16="http://schemas.microsoft.com/office/drawing/2014/main" id="{27771C81-8B82-F4D7-D52A-3B6AC1F57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2" y="732231"/>
            <a:ext cx="593103" cy="59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lay button - Free interface icons">
            <a:extLst>
              <a:ext uri="{FF2B5EF4-FFF2-40B4-BE49-F238E27FC236}">
                <a16:creationId xmlns:a16="http://schemas.microsoft.com/office/drawing/2014/main" id="{70864699-9412-7C8F-7048-A1EE99224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261" y="4363397"/>
            <a:ext cx="719305" cy="71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904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Övning #2 - Animal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2995460"/>
            <a:ext cx="5469585" cy="2473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Med Java kod skapa </a:t>
            </a:r>
            <a:r>
              <a:rPr lang="sv-SE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animal poster…</a:t>
            </a:r>
          </a:p>
          <a:p>
            <a:endParaRPr lang="sv-SE" sz="24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Fyll i relevant information för en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Cat</a:t>
            </a:r>
            <a:endParaRPr lang="sv-SE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Fyll i relevant information för en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Dog</a:t>
            </a:r>
          </a:p>
          <a:p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Fyll i relevant information för en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Wolf</a:t>
            </a: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Fyll i relevant information för en </a:t>
            </a:r>
            <a:r>
              <a:rPr lang="sv-SE" sz="24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Lion</a:t>
            </a:r>
            <a:endParaRPr lang="sv-SE" sz="24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endParaRPr lang="sv-SE" sz="24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21790CD6-316D-D2A2-3645-51BE3E024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478" y="4849772"/>
            <a:ext cx="2359085" cy="157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30 Minute Timer – 123Timer">
            <a:extLst>
              <a:ext uri="{FF2B5EF4-FFF2-40B4-BE49-F238E27FC236}">
                <a16:creationId xmlns:a16="http://schemas.microsoft.com/office/drawing/2014/main" id="{A78A0620-E6F9-BC1A-F1E5-E0D0E7E2B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211" y="4855294"/>
            <a:ext cx="1572724" cy="157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7B284A-B1F6-A2F6-5C51-33175FA8DFF3}"/>
              </a:ext>
            </a:extLst>
          </p:cNvPr>
          <p:cNvSpPr txBox="1"/>
          <p:nvPr/>
        </p:nvSpPr>
        <p:spPr>
          <a:xfrm>
            <a:off x="2065081" y="1563573"/>
            <a:ext cx="2866490" cy="110799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sv-SE" sz="6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</a:p>
        </p:txBody>
      </p:sp>
      <p:pic>
        <p:nvPicPr>
          <p:cNvPr id="9" name="Picture 2" descr="JDBC with MySQL. JDBC stands for Java DataBase… | by Samarth G Vasist |  DevOps.dev">
            <a:extLst>
              <a:ext uri="{FF2B5EF4-FFF2-40B4-BE49-F238E27FC236}">
                <a16:creationId xmlns:a16="http://schemas.microsoft.com/office/drawing/2014/main" id="{460E713B-35AF-B0FA-C62C-78117A366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305" y="52641"/>
            <a:ext cx="1888149" cy="118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Lion Sitting Looking Away Panthera Leo 10 Years Old Isolated Stock Photo -  Download Image Now - iStock">
            <a:extLst>
              <a:ext uri="{FF2B5EF4-FFF2-40B4-BE49-F238E27FC236}">
                <a16:creationId xmlns:a16="http://schemas.microsoft.com/office/drawing/2014/main" id="{ED137A46-BAD1-9CF9-7C65-418D3E5A9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935" y="2325771"/>
            <a:ext cx="2120858" cy="230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What is a Dog | Facts About Dogs | DK Find Out">
            <a:extLst>
              <a:ext uri="{FF2B5EF4-FFF2-40B4-BE49-F238E27FC236}">
                <a16:creationId xmlns:a16="http://schemas.microsoft.com/office/drawing/2014/main" id="{AE64F3D7-8D84-7702-A57E-FF0CAB921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261" y="1515003"/>
            <a:ext cx="1577886" cy="169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at | Breeds &amp; Facts | Britannica">
            <a:extLst>
              <a:ext uri="{FF2B5EF4-FFF2-40B4-BE49-F238E27FC236}">
                <a16:creationId xmlns:a16="http://schemas.microsoft.com/office/drawing/2014/main" id="{21B7A975-7BC6-7493-7ED9-C8244DC9A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404" y="1580853"/>
            <a:ext cx="1793043" cy="119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73724B6-2055-7B29-3933-01A2D47CFDF5}"/>
              </a:ext>
            </a:extLst>
          </p:cNvPr>
          <p:cNvSpPr/>
          <p:nvPr/>
        </p:nvSpPr>
        <p:spPr>
          <a:xfrm>
            <a:off x="6664960" y="1277307"/>
            <a:ext cx="5313674" cy="3393444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92DAA6-6D8A-BF33-1E09-3D30C25C19CC}"/>
              </a:ext>
            </a:extLst>
          </p:cNvPr>
          <p:cNvSpPr txBox="1"/>
          <p:nvPr/>
        </p:nvSpPr>
        <p:spPr>
          <a:xfrm rot="20492477">
            <a:off x="6544148" y="941284"/>
            <a:ext cx="1728358" cy="646331"/>
          </a:xfrm>
          <a:prstGeom prst="rect">
            <a:avLst/>
          </a:prstGeom>
          <a:solidFill>
            <a:srgbClr val="1D9A78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v-SE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Animals</a:t>
            </a:r>
          </a:p>
        </p:txBody>
      </p:sp>
      <p:pic>
        <p:nvPicPr>
          <p:cNvPr id="18" name="Picture 14" descr="Wolf White Background bilder – Bläddra bland 71,189 stockfoton, vektorer  och videor | Adobe Stock">
            <a:extLst>
              <a:ext uri="{FF2B5EF4-FFF2-40B4-BE49-F238E27FC236}">
                <a16:creationId xmlns:a16="http://schemas.microsoft.com/office/drawing/2014/main" id="{E45700B9-0FD3-B6A8-4302-3AEB9016B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82" y="2865123"/>
            <a:ext cx="2163254" cy="162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R</a:t>
            </a: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EAD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Open book Special Lineal color icon">
            <a:extLst>
              <a:ext uri="{FF2B5EF4-FFF2-40B4-BE49-F238E27FC236}">
                <a16:creationId xmlns:a16="http://schemas.microsoft.com/office/drawing/2014/main" id="{FDB569CB-ED53-E8C6-03D5-0F2C2EAAC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322" y="2973412"/>
            <a:ext cx="875980" cy="87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02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A842007E-56E0-247B-8673-E26AD583F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06" y="4726696"/>
            <a:ext cx="878887" cy="108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37B78BA8-9203-3AA5-BB31-4B9BC5C7E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881" y="4726697"/>
            <a:ext cx="878887" cy="108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41" y="1454040"/>
            <a:ext cx="2952000" cy="279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Längst ner i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try delen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av klassen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JavaCRUDClass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lägger vi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till denna kod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Läs samtliga </a:t>
            </a:r>
            <a:r>
              <a:rPr lang="sv-SE" sz="4400" b="1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4400" b="1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3804841" y="1458390"/>
            <a:ext cx="8358480" cy="459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1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String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sqlReadAll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= "SELECT * FROM </a:t>
            </a:r>
            <a:r>
              <a:rPr lang="sv-SE" sz="21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user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1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Statement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statementReadAll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= 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conn.createStatement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100" b="1" strike="noStrike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ResultSet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result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= 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statementReadAll.executeQuery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sqlReadAll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			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100" b="1" strike="noStrike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while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(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result.next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()){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</a:t>
            </a:r>
            <a:r>
              <a:rPr lang="sv-SE" sz="2100" b="1" strike="noStrike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id = 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result.getInt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</a:t>
            </a:r>
            <a:r>
              <a:rPr lang="sv-SE" sz="2100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</a:t>
            </a:r>
            <a:r>
              <a:rPr lang="sv-SE" sz="21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String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name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= 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result.getString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</a:t>
            </a:r>
            <a:r>
              <a:rPr lang="sv-SE" sz="2100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</a:t>
            </a:r>
            <a:r>
              <a:rPr lang="sv-SE" sz="21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String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pass = 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result.getString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</a:t>
            </a:r>
            <a:r>
              <a:rPr lang="sv-SE" sz="2100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</a:t>
            </a:r>
            <a:r>
              <a:rPr lang="sv-SE" sz="21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String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fullname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= 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result.getString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("</a:t>
            </a:r>
            <a:r>
              <a:rPr lang="sv-SE" sz="2100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fullname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</a:t>
            </a:r>
            <a:r>
              <a:rPr lang="sv-SE" sz="21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String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email = 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result.getString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("</a:t>
            </a:r>
            <a:r>
              <a:rPr lang="sv-SE" sz="2100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email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");			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</a:t>
            </a:r>
            <a:r>
              <a:rPr lang="sv-SE" sz="21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String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output = "User 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Id%d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 %s - %s - %s - %s";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System.out.println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String.format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	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output, id, 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name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pass, 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fullname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email));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}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3667330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ECE78ABA-D1EE-22AB-6B6D-5B82A96C7067}"/>
              </a:ext>
            </a:extLst>
          </p:cNvPr>
          <p:cNvSpPr/>
          <p:nvPr/>
        </p:nvSpPr>
        <p:spPr>
          <a:xfrm>
            <a:off x="2087483" y="3656175"/>
            <a:ext cx="1337983" cy="4303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3A47442-8C2D-327C-B2A7-CAA718CD3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80" y="4919872"/>
            <a:ext cx="1179203" cy="145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E01C25-26FB-44B4-75E8-9EAE32BADC87}"/>
              </a:ext>
            </a:extLst>
          </p:cNvPr>
          <p:cNvSpPr txBox="1"/>
          <p:nvPr/>
        </p:nvSpPr>
        <p:spPr>
          <a:xfrm>
            <a:off x="5856194" y="5691851"/>
            <a:ext cx="6079893" cy="738664"/>
          </a:xfrm>
          <a:custGeom>
            <a:avLst/>
            <a:gdLst>
              <a:gd name="connsiteX0" fmla="*/ 0 w 6079893"/>
              <a:gd name="connsiteY0" fmla="*/ 0 h 738664"/>
              <a:gd name="connsiteX1" fmla="*/ 6079893 w 6079893"/>
              <a:gd name="connsiteY1" fmla="*/ 0 h 738664"/>
              <a:gd name="connsiteX2" fmla="*/ 6079893 w 6079893"/>
              <a:gd name="connsiteY2" fmla="*/ 738664 h 738664"/>
              <a:gd name="connsiteX3" fmla="*/ 0 w 6079893"/>
              <a:gd name="connsiteY3" fmla="*/ 738664 h 738664"/>
              <a:gd name="connsiteX4" fmla="*/ 0 w 6079893"/>
              <a:gd name="connsiteY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9893" h="738664" fill="none" extrusionOk="0">
                <a:moveTo>
                  <a:pt x="0" y="0"/>
                </a:moveTo>
                <a:cubicBezTo>
                  <a:pt x="2585168" y="102978"/>
                  <a:pt x="4355066" y="101137"/>
                  <a:pt x="6079893" y="0"/>
                </a:cubicBezTo>
                <a:cubicBezTo>
                  <a:pt x="6028021" y="350324"/>
                  <a:pt x="6132100" y="477015"/>
                  <a:pt x="6079893" y="738664"/>
                </a:cubicBezTo>
                <a:cubicBezTo>
                  <a:pt x="3887617" y="803171"/>
                  <a:pt x="1193663" y="727679"/>
                  <a:pt x="0" y="738664"/>
                </a:cubicBezTo>
                <a:cubicBezTo>
                  <a:pt x="42305" y="378171"/>
                  <a:pt x="35307" y="264282"/>
                  <a:pt x="0" y="0"/>
                </a:cubicBezTo>
                <a:close/>
              </a:path>
              <a:path w="6079893" h="738664" stroke="0" extrusionOk="0">
                <a:moveTo>
                  <a:pt x="0" y="0"/>
                </a:moveTo>
                <a:cubicBezTo>
                  <a:pt x="2872019" y="-951"/>
                  <a:pt x="4331237" y="36535"/>
                  <a:pt x="6079893" y="0"/>
                </a:cubicBezTo>
                <a:cubicBezTo>
                  <a:pt x="6103023" y="217702"/>
                  <a:pt x="6073531" y="428383"/>
                  <a:pt x="6079893" y="738664"/>
                </a:cubicBezTo>
                <a:cubicBezTo>
                  <a:pt x="3357073" y="800985"/>
                  <a:pt x="1970179" y="774172"/>
                  <a:pt x="0" y="738664"/>
                </a:cubicBezTo>
                <a:cubicBezTo>
                  <a:pt x="-24482" y="491940"/>
                  <a:pt x="20768" y="28661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</a:t>
            </a:r>
            <a:r>
              <a:rPr lang="sv-S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sv-S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Statement </a:t>
            </a:r>
            <a:r>
              <a:rPr lang="sv-S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ResultSet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Låt musen vilar över ordet och välj -&gt;</a:t>
            </a: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</a:t>
            </a:r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’Statement’ (</a:t>
            </a:r>
            <a:r>
              <a:rPr lang="sv-SE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java.sql</a:t>
            </a:r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sv-S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Import ’</a:t>
            </a:r>
            <a:r>
              <a:rPr lang="sv-SE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ResultSet</a:t>
            </a:r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 (</a:t>
            </a:r>
            <a:r>
              <a:rPr lang="sv-SE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java.sql</a:t>
            </a:r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E71306-5083-5196-31ED-2E95D2124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1183" y="5238394"/>
            <a:ext cx="853514" cy="876376"/>
          </a:xfrm>
          <a:prstGeom prst="rect">
            <a:avLst/>
          </a:prstGeom>
        </p:spPr>
      </p:pic>
      <p:pic>
        <p:nvPicPr>
          <p:cNvPr id="16" name="Picture 2" descr="W001 Varning &amp; W001 Varning &amp; W001 Varning &amp; W001 Varning &amp; W001 Varning &amp; W001 Varning">
            <a:extLst>
              <a:ext uri="{FF2B5EF4-FFF2-40B4-BE49-F238E27FC236}">
                <a16:creationId xmlns:a16="http://schemas.microsoft.com/office/drawing/2014/main" id="{E2D0E7B7-2132-E4F1-192D-B09DEE5EE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168" y="5834774"/>
            <a:ext cx="510013" cy="51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JDBC with MySQL. JDBC stands for Java DataBase… | by Samarth G Vasist |  DevOps.dev">
            <a:extLst>
              <a:ext uri="{FF2B5EF4-FFF2-40B4-BE49-F238E27FC236}">
                <a16:creationId xmlns:a16="http://schemas.microsoft.com/office/drawing/2014/main" id="{01A44659-2D10-B4E7-553A-76D73BBA6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305" y="52641"/>
            <a:ext cx="1888149" cy="118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Open book Special Lineal color icon">
            <a:extLst>
              <a:ext uri="{FF2B5EF4-FFF2-40B4-BE49-F238E27FC236}">
                <a16:creationId xmlns:a16="http://schemas.microsoft.com/office/drawing/2014/main" id="{53E60C61-2844-04C4-6E95-27CF99783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294" y="5100401"/>
            <a:ext cx="875980" cy="87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Open book Special Lineal color icon">
            <a:extLst>
              <a:ext uri="{FF2B5EF4-FFF2-40B4-BE49-F238E27FC236}">
                <a16:creationId xmlns:a16="http://schemas.microsoft.com/office/drawing/2014/main" id="{228BBFB4-0543-649E-2FCE-99E35D1F4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82" y="672118"/>
            <a:ext cx="534481" cy="53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lay button - Free interface icons">
            <a:extLst>
              <a:ext uri="{FF2B5EF4-FFF2-40B4-BE49-F238E27FC236}">
                <a16:creationId xmlns:a16="http://schemas.microsoft.com/office/drawing/2014/main" id="{1FE4BF21-EEC4-E9E4-5284-E0E732753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802" y="3928221"/>
            <a:ext cx="719305" cy="71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A1E0B06-B1D6-E7F7-E2C7-EB8FA6A3B48A}"/>
              </a:ext>
            </a:extLst>
          </p:cNvPr>
          <p:cNvSpPr txBox="1"/>
          <p:nvPr/>
        </p:nvSpPr>
        <p:spPr>
          <a:xfrm>
            <a:off x="9798897" y="3090956"/>
            <a:ext cx="1334797" cy="738664"/>
          </a:xfrm>
          <a:custGeom>
            <a:avLst/>
            <a:gdLst>
              <a:gd name="connsiteX0" fmla="*/ 0 w 1334797"/>
              <a:gd name="connsiteY0" fmla="*/ 0 h 738664"/>
              <a:gd name="connsiteX1" fmla="*/ 1334797 w 1334797"/>
              <a:gd name="connsiteY1" fmla="*/ 0 h 738664"/>
              <a:gd name="connsiteX2" fmla="*/ 1334797 w 1334797"/>
              <a:gd name="connsiteY2" fmla="*/ 738664 h 738664"/>
              <a:gd name="connsiteX3" fmla="*/ 0 w 1334797"/>
              <a:gd name="connsiteY3" fmla="*/ 738664 h 738664"/>
              <a:gd name="connsiteX4" fmla="*/ 0 w 1334797"/>
              <a:gd name="connsiteY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4797" h="738664" fill="none" extrusionOk="0">
                <a:moveTo>
                  <a:pt x="0" y="0"/>
                </a:moveTo>
                <a:cubicBezTo>
                  <a:pt x="289753" y="63215"/>
                  <a:pt x="862114" y="96633"/>
                  <a:pt x="1334797" y="0"/>
                </a:cubicBezTo>
                <a:cubicBezTo>
                  <a:pt x="1282925" y="350324"/>
                  <a:pt x="1387004" y="477015"/>
                  <a:pt x="1334797" y="738664"/>
                </a:cubicBezTo>
                <a:cubicBezTo>
                  <a:pt x="1104737" y="761535"/>
                  <a:pt x="528103" y="771444"/>
                  <a:pt x="0" y="738664"/>
                </a:cubicBezTo>
                <a:cubicBezTo>
                  <a:pt x="42305" y="378171"/>
                  <a:pt x="35307" y="264282"/>
                  <a:pt x="0" y="0"/>
                </a:cubicBezTo>
                <a:close/>
              </a:path>
              <a:path w="1334797" h="738664" stroke="0" extrusionOk="0">
                <a:moveTo>
                  <a:pt x="0" y="0"/>
                </a:moveTo>
                <a:cubicBezTo>
                  <a:pt x="505445" y="82978"/>
                  <a:pt x="1143592" y="75794"/>
                  <a:pt x="1334797" y="0"/>
                </a:cubicBezTo>
                <a:cubicBezTo>
                  <a:pt x="1357927" y="217702"/>
                  <a:pt x="1328435" y="428383"/>
                  <a:pt x="1334797" y="738664"/>
                </a:cubicBezTo>
                <a:cubicBezTo>
                  <a:pt x="778035" y="726826"/>
                  <a:pt x="400342" y="668303"/>
                  <a:pt x="0" y="738664"/>
                </a:cubicBezTo>
                <a:cubicBezTo>
                  <a:pt x="-24482" y="491940"/>
                  <a:pt x="20768" y="28661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C890A56-51CF-69D8-EEE1-C07D23C76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8791" y="2637499"/>
            <a:ext cx="853514" cy="876376"/>
          </a:xfrm>
          <a:prstGeom prst="rect">
            <a:avLst/>
          </a:prstGeom>
        </p:spPr>
      </p:pic>
      <p:pic>
        <p:nvPicPr>
          <p:cNvPr id="5122" name="Picture 2" descr="ChatGPT - Wikipedia">
            <a:extLst>
              <a:ext uri="{FF2B5EF4-FFF2-40B4-BE49-F238E27FC236}">
                <a16:creationId xmlns:a16="http://schemas.microsoft.com/office/drawing/2014/main" id="{E9F085D4-1C15-EF5E-B8CA-533DE027F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301" y="3281244"/>
            <a:ext cx="429759" cy="42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83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DBC Delivery | Stibo Systems">
            <a:extLst>
              <a:ext uri="{FF2B5EF4-FFF2-40B4-BE49-F238E27FC236}">
                <a16:creationId xmlns:a16="http://schemas.microsoft.com/office/drawing/2014/main" id="{5D3F8AA8-36CC-B493-742E-B0227B6AD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33" y="22957"/>
            <a:ext cx="2362810" cy="196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vatar Icon Vector Art, Icons, and Graphics for Free Download">
            <a:extLst>
              <a:ext uri="{FF2B5EF4-FFF2-40B4-BE49-F238E27FC236}">
                <a16:creationId xmlns:a16="http://schemas.microsoft.com/office/drawing/2014/main" id="{939B658B-3479-4021-A240-E03661DBA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0" y="1399566"/>
            <a:ext cx="1780516" cy="178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8" name="Google Shape;658;p44"/>
          <p:cNvSpPr/>
          <p:nvPr/>
        </p:nvSpPr>
        <p:spPr>
          <a:xfrm>
            <a:off x="852839" y="3334673"/>
            <a:ext cx="8910917" cy="324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JDBC, som står för Java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Database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Connectivity</a:t>
            </a:r>
            <a:endParaRPr lang="sv-SE" sz="24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JDBC tillhandahåller ett enhetligt gränssnitt för att möjliggöra interaktion mellan Java-applikationer och en mängd olika databaser, inklusive…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</a:t>
            </a:r>
            <a:r>
              <a:rPr lang="sv-SE" sz="24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MySQL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Oracle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4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PostgreSQL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många fler.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Tillåta utvecklare att 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öppna en anslutning till en databas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skicka SQL-kommandon och hantera resultaten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allt detta genom att använda Java-kod.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4E8CD-055F-8FAC-58DB-DB42DE1E6C1D}"/>
              </a:ext>
            </a:extLst>
          </p:cNvPr>
          <p:cNvSpPr txBox="1"/>
          <p:nvPr/>
        </p:nvSpPr>
        <p:spPr>
          <a:xfrm>
            <a:off x="2281567" y="1756047"/>
            <a:ext cx="89500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JDBC</a:t>
            </a:r>
            <a:r>
              <a:rPr lang="sv-SE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är en </a:t>
            </a:r>
            <a:r>
              <a:rPr lang="sv-SE" sz="28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API-standard</a:t>
            </a:r>
            <a:r>
              <a:rPr lang="sv-SE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 Java som används för </a:t>
            </a:r>
          </a:p>
          <a:p>
            <a:pPr algn="ctr"/>
            <a:r>
              <a:rPr lang="sv-SE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 </a:t>
            </a:r>
            <a:r>
              <a:rPr lang="sv-SE" sz="28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ansluta till och interagera med databaser </a:t>
            </a:r>
          </a:p>
        </p:txBody>
      </p:sp>
      <p:pic>
        <p:nvPicPr>
          <p:cNvPr id="2" name="Picture 2" descr="This Week: Reminder —">
            <a:extLst>
              <a:ext uri="{FF2B5EF4-FFF2-40B4-BE49-F238E27FC236}">
                <a16:creationId xmlns:a16="http://schemas.microsoft.com/office/drawing/2014/main" id="{1798266B-4E23-1125-CABF-2421F7B57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604" y="2014213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is Week: Reminder —">
            <a:extLst>
              <a:ext uri="{FF2B5EF4-FFF2-40B4-BE49-F238E27FC236}">
                <a16:creationId xmlns:a16="http://schemas.microsoft.com/office/drawing/2014/main" id="{00F42DEA-93D1-0D04-0FB8-52092F46A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506994" y="1963549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0E3248-F1C9-60C4-B00D-907E554C43F3}"/>
              </a:ext>
            </a:extLst>
          </p:cNvPr>
          <p:cNvCxnSpPr>
            <a:cxnSpLocks/>
          </p:cNvCxnSpPr>
          <p:nvPr/>
        </p:nvCxnSpPr>
        <p:spPr>
          <a:xfrm>
            <a:off x="1271451" y="3257377"/>
            <a:ext cx="93355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>
            <a:extLst>
              <a:ext uri="{FF2B5EF4-FFF2-40B4-BE49-F238E27FC236}">
                <a16:creationId xmlns:a16="http://schemas.microsoft.com/office/drawing/2014/main" id="{F4762EC8-A3F2-60B0-6352-C306C68D3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508" y="451244"/>
            <a:ext cx="1321661" cy="5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217EFC-0105-CCF9-8B4A-7CF7CBFCD1A0}"/>
              </a:ext>
            </a:extLst>
          </p:cNvPr>
          <p:cNvSpPr txBox="1"/>
          <p:nvPr/>
        </p:nvSpPr>
        <p:spPr>
          <a:xfrm>
            <a:off x="9763756" y="508151"/>
            <a:ext cx="2139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Titta på mig!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Juarez Junior, MSc on X: &quot;Invoking Stored Procedures with ...">
            <a:extLst>
              <a:ext uri="{FF2B5EF4-FFF2-40B4-BE49-F238E27FC236}">
                <a16:creationId xmlns:a16="http://schemas.microsoft.com/office/drawing/2014/main" id="{71851BE4-2D9B-5969-606E-7F1DCA032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446" y="3549084"/>
            <a:ext cx="2800765" cy="280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913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Övning #3 - Animal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2995460"/>
            <a:ext cx="5469585" cy="340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Skriv ut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alla din djur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till konsolen…</a:t>
            </a:r>
          </a:p>
          <a:p>
            <a:endParaRPr lang="sv-SE" sz="24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Märker ni att det skapas samma </a:t>
            </a: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djur </a:t>
            </a: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om och om igen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?</a:t>
            </a:r>
          </a:p>
          <a:p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2. GOOGLA! 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Uppdatera koden så </a:t>
            </a: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att djuret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endast skapas om </a:t>
            </a:r>
          </a:p>
          <a:p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inte redan finns i databasen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(tex. vi ska </a:t>
            </a: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ha 2 katter!)</a:t>
            </a:r>
          </a:p>
          <a:p>
            <a:endParaRPr lang="sv-SE" sz="24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21790CD6-316D-D2A2-3645-51BE3E024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478" y="4849772"/>
            <a:ext cx="2359085" cy="157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30 Minute Timer – 123Timer">
            <a:extLst>
              <a:ext uri="{FF2B5EF4-FFF2-40B4-BE49-F238E27FC236}">
                <a16:creationId xmlns:a16="http://schemas.microsoft.com/office/drawing/2014/main" id="{A78A0620-E6F9-BC1A-F1E5-E0D0E7E2B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211" y="4855294"/>
            <a:ext cx="1572724" cy="157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7B284A-B1F6-A2F6-5C51-33175FA8DFF3}"/>
              </a:ext>
            </a:extLst>
          </p:cNvPr>
          <p:cNvSpPr txBox="1"/>
          <p:nvPr/>
        </p:nvSpPr>
        <p:spPr>
          <a:xfrm>
            <a:off x="2437781" y="1563573"/>
            <a:ext cx="2121093" cy="110799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sv-SE" sz="6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</a:t>
            </a:r>
          </a:p>
        </p:txBody>
      </p:sp>
      <p:pic>
        <p:nvPicPr>
          <p:cNvPr id="9" name="Picture 2" descr="JDBC with MySQL. JDBC stands for Java DataBase… | by Samarth G Vasist |  DevOps.dev">
            <a:extLst>
              <a:ext uri="{FF2B5EF4-FFF2-40B4-BE49-F238E27FC236}">
                <a16:creationId xmlns:a16="http://schemas.microsoft.com/office/drawing/2014/main" id="{460E713B-35AF-B0FA-C62C-78117A366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305" y="52641"/>
            <a:ext cx="1888149" cy="118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Lion Sitting Looking Away Panthera Leo 10 Years Old Isolated Stock Photo -  Download Image Now - iStock">
            <a:extLst>
              <a:ext uri="{FF2B5EF4-FFF2-40B4-BE49-F238E27FC236}">
                <a16:creationId xmlns:a16="http://schemas.microsoft.com/office/drawing/2014/main" id="{ED137A46-BAD1-9CF9-7C65-418D3E5A9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935" y="2325771"/>
            <a:ext cx="2120858" cy="230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What is a Dog | Facts About Dogs | DK Find Out">
            <a:extLst>
              <a:ext uri="{FF2B5EF4-FFF2-40B4-BE49-F238E27FC236}">
                <a16:creationId xmlns:a16="http://schemas.microsoft.com/office/drawing/2014/main" id="{AE64F3D7-8D84-7702-A57E-FF0CAB921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261" y="1515003"/>
            <a:ext cx="1577886" cy="169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at | Breeds &amp; Facts | Britannica">
            <a:extLst>
              <a:ext uri="{FF2B5EF4-FFF2-40B4-BE49-F238E27FC236}">
                <a16:creationId xmlns:a16="http://schemas.microsoft.com/office/drawing/2014/main" id="{21B7A975-7BC6-7493-7ED9-C8244DC9A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404" y="1580853"/>
            <a:ext cx="1793043" cy="119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73724B6-2055-7B29-3933-01A2D47CFDF5}"/>
              </a:ext>
            </a:extLst>
          </p:cNvPr>
          <p:cNvSpPr/>
          <p:nvPr/>
        </p:nvSpPr>
        <p:spPr>
          <a:xfrm>
            <a:off x="6664960" y="1277307"/>
            <a:ext cx="5313674" cy="3393444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92DAA6-6D8A-BF33-1E09-3D30C25C19CC}"/>
              </a:ext>
            </a:extLst>
          </p:cNvPr>
          <p:cNvSpPr txBox="1"/>
          <p:nvPr/>
        </p:nvSpPr>
        <p:spPr>
          <a:xfrm rot="20492477">
            <a:off x="6544148" y="941284"/>
            <a:ext cx="1728358" cy="646331"/>
          </a:xfrm>
          <a:prstGeom prst="rect">
            <a:avLst/>
          </a:prstGeom>
          <a:solidFill>
            <a:srgbClr val="1D9A78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v-SE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Animals</a:t>
            </a:r>
          </a:p>
        </p:txBody>
      </p:sp>
      <p:pic>
        <p:nvPicPr>
          <p:cNvPr id="18" name="Picture 14" descr="Wolf White Background bilder – Bläddra bland 71,189 stockfoton, vektorer  och videor | Adobe Stock">
            <a:extLst>
              <a:ext uri="{FF2B5EF4-FFF2-40B4-BE49-F238E27FC236}">
                <a16:creationId xmlns:a16="http://schemas.microsoft.com/office/drawing/2014/main" id="{E45700B9-0FD3-B6A8-4302-3AEB9016B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82" y="2865123"/>
            <a:ext cx="2163254" cy="162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8B790C7-9F8F-E5DD-0E23-28FE7A661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48" y="3867778"/>
            <a:ext cx="623173" cy="62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ute Cat Icon | Cute Animal Iconpack | Icon Archive">
            <a:extLst>
              <a:ext uri="{FF2B5EF4-FFF2-40B4-BE49-F238E27FC236}">
                <a16:creationId xmlns:a16="http://schemas.microsoft.com/office/drawing/2014/main" id="{69A97F0F-6079-2DC6-C0A6-269576237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089" y="5901839"/>
            <a:ext cx="847165" cy="84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ute Cat Icon | Cute Animal Iconpack | Icon Archive">
            <a:extLst>
              <a:ext uri="{FF2B5EF4-FFF2-40B4-BE49-F238E27FC236}">
                <a16:creationId xmlns:a16="http://schemas.microsoft.com/office/drawing/2014/main" id="{21C47554-E65C-F853-E320-FB90EFA79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439" y="5901839"/>
            <a:ext cx="847165" cy="84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F0C442D-817A-26E7-6C48-A8B6EF919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534" y="4952508"/>
            <a:ext cx="587680" cy="5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Download RED CROSS Free PNG transparent image and clipart">
            <a:extLst>
              <a:ext uri="{FF2B5EF4-FFF2-40B4-BE49-F238E27FC236}">
                <a16:creationId xmlns:a16="http://schemas.microsoft.com/office/drawing/2014/main" id="{5221AE57-C575-B444-5987-A44DBC19A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783" y="5991488"/>
            <a:ext cx="638713" cy="62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143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470648" y="1454040"/>
            <a:ext cx="3334193" cy="258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INGA </a:t>
            </a:r>
            <a:r>
              <a:rPr lang="sv-SE" sz="2800" b="1" strike="sng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Dubbletter!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 början av </a:t>
            </a:r>
            <a:r>
              <a:rPr lang="sv-SE" sz="2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Create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delen i klassen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JavaCRUDClass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lägger vi till denna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kod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Övning #3 -</a:t>
            </a:r>
            <a:endParaRPr lang="sv-SE"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3804841" y="1458390"/>
            <a:ext cx="8358480" cy="459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100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// Kontrollera först om användaren redan finns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String 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checkQuery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=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"SELECT COUNT(*) FROM 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user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WHERE 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username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= ?";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100" b="1" strike="noStrike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PreparedStatement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checkStmt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= 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conn.prepareStatement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checkQuery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checkStmt.setString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(1, "</a:t>
            </a:r>
            <a:r>
              <a:rPr lang="sv-SE" sz="2100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rich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100" b="1" strike="noStrike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ResultSet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resultSet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= 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checkStmt.executeQuery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1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100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// Kontrollera om resultatet returnerar någon rad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1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boolean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userExists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= 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resultSet.next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() &amp;&amp; </a:t>
            </a:r>
            <a:r>
              <a:rPr lang="sv-SE" sz="21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resultSet.getInt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(1) &gt; 0;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100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// Nu kan vi lägga själva skapandet av vår </a:t>
            </a:r>
            <a:r>
              <a:rPr lang="sv-SE" sz="21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user</a:t>
            </a:r>
            <a:r>
              <a:rPr lang="sv-SE" sz="2100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en IF sats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if (</a:t>
            </a:r>
            <a:r>
              <a:rPr lang="sv-SE" sz="2100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  <a:r>
              <a:rPr lang="sv-SE" sz="2100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userExists</a:t>
            </a: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 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1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1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</a:t>
            </a:r>
            <a:r>
              <a:rPr lang="sv-SE" sz="2100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// Skapa </a:t>
            </a:r>
            <a:r>
              <a:rPr lang="sv-SE" sz="2100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user</a:t>
            </a:r>
            <a:r>
              <a:rPr lang="sv-SE" sz="2100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här!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1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}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3667330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ECE78ABA-D1EE-22AB-6B6D-5B82A96C7067}"/>
              </a:ext>
            </a:extLst>
          </p:cNvPr>
          <p:cNvSpPr/>
          <p:nvPr/>
        </p:nvSpPr>
        <p:spPr>
          <a:xfrm>
            <a:off x="1591094" y="4010937"/>
            <a:ext cx="1337983" cy="4303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4" name="Picture 2" descr="JDBC with MySQL. JDBC stands for Java DataBase… | by Samarth G Vasist |  DevOps.dev">
            <a:extLst>
              <a:ext uri="{FF2B5EF4-FFF2-40B4-BE49-F238E27FC236}">
                <a16:creationId xmlns:a16="http://schemas.microsoft.com/office/drawing/2014/main" id="{01A44659-2D10-B4E7-553A-76D73BBA6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305" y="52641"/>
            <a:ext cx="1888149" cy="118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nhance Data Deduplication with alternate keys | The xRM Blog by xRM  Consulting">
            <a:extLst>
              <a:ext uri="{FF2B5EF4-FFF2-40B4-BE49-F238E27FC236}">
                <a16:creationId xmlns:a16="http://schemas.microsoft.com/office/drawing/2014/main" id="{857352A9-D6C1-366C-B151-D7172C505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997" y="4500929"/>
            <a:ext cx="1984001" cy="198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DEB5CFD-1A7E-9924-B43A-D836C3B983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7330" y="585691"/>
            <a:ext cx="3181887" cy="88385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D2BF5F7-50F0-DC3A-F340-51DFD67C352E}"/>
              </a:ext>
            </a:extLst>
          </p:cNvPr>
          <p:cNvSpPr/>
          <p:nvPr/>
        </p:nvSpPr>
        <p:spPr>
          <a:xfrm>
            <a:off x="3804840" y="1855694"/>
            <a:ext cx="8075636" cy="16270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CHEATING!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7C318F-169D-8BDB-FE15-1D7C182906FA}"/>
              </a:ext>
            </a:extLst>
          </p:cNvPr>
          <p:cNvSpPr/>
          <p:nvPr/>
        </p:nvSpPr>
        <p:spPr>
          <a:xfrm>
            <a:off x="3804840" y="4090141"/>
            <a:ext cx="8075636" cy="55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CHEATING!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49E360-A6A4-8B15-CCC5-9D4CC4825F7B}"/>
              </a:ext>
            </a:extLst>
          </p:cNvPr>
          <p:cNvSpPr/>
          <p:nvPr/>
        </p:nvSpPr>
        <p:spPr>
          <a:xfrm>
            <a:off x="3804840" y="5397405"/>
            <a:ext cx="8075636" cy="55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CHEATING!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511342-E6A9-FAC2-1B0B-B40686F246D8}"/>
              </a:ext>
            </a:extLst>
          </p:cNvPr>
          <p:cNvSpPr txBox="1"/>
          <p:nvPr/>
        </p:nvSpPr>
        <p:spPr>
          <a:xfrm>
            <a:off x="7701477" y="634312"/>
            <a:ext cx="1334797" cy="738664"/>
          </a:xfrm>
          <a:custGeom>
            <a:avLst/>
            <a:gdLst>
              <a:gd name="connsiteX0" fmla="*/ 0 w 1334797"/>
              <a:gd name="connsiteY0" fmla="*/ 0 h 738664"/>
              <a:gd name="connsiteX1" fmla="*/ 1334797 w 1334797"/>
              <a:gd name="connsiteY1" fmla="*/ 0 h 738664"/>
              <a:gd name="connsiteX2" fmla="*/ 1334797 w 1334797"/>
              <a:gd name="connsiteY2" fmla="*/ 738664 h 738664"/>
              <a:gd name="connsiteX3" fmla="*/ 0 w 1334797"/>
              <a:gd name="connsiteY3" fmla="*/ 738664 h 738664"/>
              <a:gd name="connsiteX4" fmla="*/ 0 w 1334797"/>
              <a:gd name="connsiteY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4797" h="738664" fill="none" extrusionOk="0">
                <a:moveTo>
                  <a:pt x="0" y="0"/>
                </a:moveTo>
                <a:cubicBezTo>
                  <a:pt x="289753" y="63215"/>
                  <a:pt x="862114" y="96633"/>
                  <a:pt x="1334797" y="0"/>
                </a:cubicBezTo>
                <a:cubicBezTo>
                  <a:pt x="1282925" y="350324"/>
                  <a:pt x="1387004" y="477015"/>
                  <a:pt x="1334797" y="738664"/>
                </a:cubicBezTo>
                <a:cubicBezTo>
                  <a:pt x="1104737" y="761535"/>
                  <a:pt x="528103" y="771444"/>
                  <a:pt x="0" y="738664"/>
                </a:cubicBezTo>
                <a:cubicBezTo>
                  <a:pt x="42305" y="378171"/>
                  <a:pt x="35307" y="264282"/>
                  <a:pt x="0" y="0"/>
                </a:cubicBezTo>
                <a:close/>
              </a:path>
              <a:path w="1334797" h="738664" stroke="0" extrusionOk="0">
                <a:moveTo>
                  <a:pt x="0" y="0"/>
                </a:moveTo>
                <a:cubicBezTo>
                  <a:pt x="505445" y="82978"/>
                  <a:pt x="1143592" y="75794"/>
                  <a:pt x="1334797" y="0"/>
                </a:cubicBezTo>
                <a:cubicBezTo>
                  <a:pt x="1357927" y="217702"/>
                  <a:pt x="1328435" y="428383"/>
                  <a:pt x="1334797" y="738664"/>
                </a:cubicBezTo>
                <a:cubicBezTo>
                  <a:pt x="778035" y="726826"/>
                  <a:pt x="400342" y="668303"/>
                  <a:pt x="0" y="738664"/>
                </a:cubicBezTo>
                <a:cubicBezTo>
                  <a:pt x="-24482" y="491940"/>
                  <a:pt x="20768" y="28661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FE4F4A-76F0-071B-57FF-D26808984E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1371" y="180855"/>
            <a:ext cx="853514" cy="876376"/>
          </a:xfrm>
          <a:prstGeom prst="rect">
            <a:avLst/>
          </a:prstGeom>
        </p:spPr>
      </p:pic>
      <p:pic>
        <p:nvPicPr>
          <p:cNvPr id="11" name="Picture 2" descr="ChatGPT - Wikipedia">
            <a:extLst>
              <a:ext uri="{FF2B5EF4-FFF2-40B4-BE49-F238E27FC236}">
                <a16:creationId xmlns:a16="http://schemas.microsoft.com/office/drawing/2014/main" id="{4B5A5A0F-890A-87EF-A8D8-A4834705F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881" y="824600"/>
            <a:ext cx="429759" cy="42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598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U</a:t>
            </a:r>
            <a:r>
              <a:rPr lang="sv-SE" sz="540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PDATE</a:t>
            </a:r>
            <a:endParaRPr sz="54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Write for us | Discover Society">
            <a:extLst>
              <a:ext uri="{FF2B5EF4-FFF2-40B4-BE49-F238E27FC236}">
                <a16:creationId xmlns:a16="http://schemas.microsoft.com/office/drawing/2014/main" id="{DA5D576D-413B-03BF-3F9C-F0F3B6836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985" y="2863924"/>
            <a:ext cx="1268363" cy="126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843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41" y="1454040"/>
            <a:ext cx="2952000" cy="3318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Längst ner i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try delen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av klassen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JavaCRUDClass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lägger vi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till denna kod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Uppdatera en </a:t>
            </a:r>
            <a:r>
              <a:rPr lang="sv-SE" sz="4400" b="1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4400" b="1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3804841" y="1458390"/>
            <a:ext cx="8358480" cy="459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String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sqlUpdate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=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</a:t>
            </a:r>
            <a:r>
              <a:rPr lang="sv-SE" sz="20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UPDATE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user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SET </a:t>
            </a: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password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=?, </a:t>
            </a: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fullname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=?, email=? "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+ "</a:t>
            </a:r>
            <a:r>
              <a:rPr lang="sv-SE" sz="20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WHERE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username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=?";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0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b="1" strike="noStrike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PreparedStatement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statementUpdate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= </a:t>
            </a: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conn.prepareStatement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</a:t>
            </a: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sqlUpdate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statementUpdate.setString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(1, "</a:t>
            </a:r>
            <a:r>
              <a:rPr lang="sv-SE" sz="2000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pa55W0rd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statementUpdate.setString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(2, "</a:t>
            </a:r>
            <a:r>
              <a:rPr lang="sv-SE" sz="2000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Richard E Chalk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statementUpdate.setString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(3, "</a:t>
            </a:r>
            <a:r>
              <a:rPr lang="sv-SE" sz="2000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rich.chalk@systementor.com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statementUpdate.setString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(4, "</a:t>
            </a:r>
            <a:r>
              <a:rPr lang="sv-SE" sz="2000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rich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0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b="1" strike="noStrike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rowsUpdated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= </a:t>
            </a: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statementUpdate.executeUpdate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if (</a:t>
            </a: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rowsUpdated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&gt; 0) 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	</a:t>
            </a: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System.out.println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("</a:t>
            </a:r>
            <a:r>
              <a:rPr lang="sv-SE" sz="2000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</a:t>
            </a:r>
            <a:r>
              <a:rPr lang="sv-SE" sz="2000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user</a:t>
            </a:r>
            <a:r>
              <a:rPr lang="sv-SE" sz="2000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har uppdaterats!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}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3667330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ECE78ABA-D1EE-22AB-6B6D-5B82A96C7067}"/>
              </a:ext>
            </a:extLst>
          </p:cNvPr>
          <p:cNvSpPr/>
          <p:nvPr/>
        </p:nvSpPr>
        <p:spPr>
          <a:xfrm>
            <a:off x="2076751" y="3660082"/>
            <a:ext cx="1337983" cy="4303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3A47442-8C2D-327C-B2A7-CAA718CD3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27" y="4882193"/>
            <a:ext cx="1179203" cy="145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JDBC with MySQL. JDBC stands for Java DataBase… | by Samarth G Vasist |  DevOps.dev">
            <a:extLst>
              <a:ext uri="{FF2B5EF4-FFF2-40B4-BE49-F238E27FC236}">
                <a16:creationId xmlns:a16="http://schemas.microsoft.com/office/drawing/2014/main" id="{01A44659-2D10-B4E7-553A-76D73BBA6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305" y="52641"/>
            <a:ext cx="1888149" cy="118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rite for us | Discover Society">
            <a:extLst>
              <a:ext uri="{FF2B5EF4-FFF2-40B4-BE49-F238E27FC236}">
                <a16:creationId xmlns:a16="http://schemas.microsoft.com/office/drawing/2014/main" id="{5F537D89-BDC6-C25A-F267-35B7C4B6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560" y="4869422"/>
            <a:ext cx="1268363" cy="126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Write for us | Discover Society">
            <a:extLst>
              <a:ext uri="{FF2B5EF4-FFF2-40B4-BE49-F238E27FC236}">
                <a16:creationId xmlns:a16="http://schemas.microsoft.com/office/drawing/2014/main" id="{7B8113C6-1D1E-2DCC-606E-773980399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8" y="629553"/>
            <a:ext cx="796133" cy="79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lay button - Free interface icons">
            <a:extLst>
              <a:ext uri="{FF2B5EF4-FFF2-40B4-BE49-F238E27FC236}">
                <a16:creationId xmlns:a16="http://schemas.microsoft.com/office/drawing/2014/main" id="{30D19AD1-2EFE-5982-08FB-4B98EB929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802" y="3928221"/>
            <a:ext cx="719305" cy="71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78920F-73BE-E71E-25CF-287500E8AC64}"/>
              </a:ext>
            </a:extLst>
          </p:cNvPr>
          <p:cNvSpPr txBox="1"/>
          <p:nvPr/>
        </p:nvSpPr>
        <p:spPr>
          <a:xfrm>
            <a:off x="10347537" y="4143529"/>
            <a:ext cx="1334797" cy="738664"/>
          </a:xfrm>
          <a:custGeom>
            <a:avLst/>
            <a:gdLst>
              <a:gd name="connsiteX0" fmla="*/ 0 w 1334797"/>
              <a:gd name="connsiteY0" fmla="*/ 0 h 738664"/>
              <a:gd name="connsiteX1" fmla="*/ 1334797 w 1334797"/>
              <a:gd name="connsiteY1" fmla="*/ 0 h 738664"/>
              <a:gd name="connsiteX2" fmla="*/ 1334797 w 1334797"/>
              <a:gd name="connsiteY2" fmla="*/ 738664 h 738664"/>
              <a:gd name="connsiteX3" fmla="*/ 0 w 1334797"/>
              <a:gd name="connsiteY3" fmla="*/ 738664 h 738664"/>
              <a:gd name="connsiteX4" fmla="*/ 0 w 1334797"/>
              <a:gd name="connsiteY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4797" h="738664" fill="none" extrusionOk="0">
                <a:moveTo>
                  <a:pt x="0" y="0"/>
                </a:moveTo>
                <a:cubicBezTo>
                  <a:pt x="289753" y="63215"/>
                  <a:pt x="862114" y="96633"/>
                  <a:pt x="1334797" y="0"/>
                </a:cubicBezTo>
                <a:cubicBezTo>
                  <a:pt x="1282925" y="350324"/>
                  <a:pt x="1387004" y="477015"/>
                  <a:pt x="1334797" y="738664"/>
                </a:cubicBezTo>
                <a:cubicBezTo>
                  <a:pt x="1104737" y="761535"/>
                  <a:pt x="528103" y="771444"/>
                  <a:pt x="0" y="738664"/>
                </a:cubicBezTo>
                <a:cubicBezTo>
                  <a:pt x="42305" y="378171"/>
                  <a:pt x="35307" y="264282"/>
                  <a:pt x="0" y="0"/>
                </a:cubicBezTo>
                <a:close/>
              </a:path>
              <a:path w="1334797" h="738664" stroke="0" extrusionOk="0">
                <a:moveTo>
                  <a:pt x="0" y="0"/>
                </a:moveTo>
                <a:cubicBezTo>
                  <a:pt x="505445" y="82978"/>
                  <a:pt x="1143592" y="75794"/>
                  <a:pt x="1334797" y="0"/>
                </a:cubicBezTo>
                <a:cubicBezTo>
                  <a:pt x="1357927" y="217702"/>
                  <a:pt x="1328435" y="428383"/>
                  <a:pt x="1334797" y="738664"/>
                </a:cubicBezTo>
                <a:cubicBezTo>
                  <a:pt x="778035" y="726826"/>
                  <a:pt x="400342" y="668303"/>
                  <a:pt x="0" y="738664"/>
                </a:cubicBezTo>
                <a:cubicBezTo>
                  <a:pt x="-24482" y="491940"/>
                  <a:pt x="20768" y="28661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EAB8BE-B632-AB41-6293-19AADE3EC3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77431" y="3690072"/>
            <a:ext cx="853514" cy="876376"/>
          </a:xfrm>
          <a:prstGeom prst="rect">
            <a:avLst/>
          </a:prstGeom>
        </p:spPr>
      </p:pic>
      <p:pic>
        <p:nvPicPr>
          <p:cNvPr id="13" name="Picture 2" descr="ChatGPT - Wikipedia">
            <a:extLst>
              <a:ext uri="{FF2B5EF4-FFF2-40B4-BE49-F238E27FC236}">
                <a16:creationId xmlns:a16="http://schemas.microsoft.com/office/drawing/2014/main" id="{2DC87CDD-604A-462B-59CB-110B27AC0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941" y="4333817"/>
            <a:ext cx="429759" cy="42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031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88DA6AB-E88D-9961-B3EC-7215A59A1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" y="3921383"/>
            <a:ext cx="2127772" cy="2936617"/>
          </a:xfrm>
          <a:prstGeom prst="rect">
            <a:avLst/>
          </a:prstGeom>
        </p:spPr>
      </p:pic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Övning #4 - Animal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2995460"/>
            <a:ext cx="5469585" cy="2349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Uppdatera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din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cat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post ändra namnet</a:t>
            </a: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till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Master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Sooty</a:t>
            </a:r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Skriv ett </a:t>
            </a:r>
            <a:r>
              <a:rPr lang="sv-SE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verifieringsmeddelande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till </a:t>
            </a: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consolen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</a:t>
            </a:r>
          </a:p>
          <a:p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Ett djur har uppdaterats!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21790CD6-316D-D2A2-3645-51BE3E024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478" y="4849772"/>
            <a:ext cx="2359085" cy="157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30 Minute Timer – 123Timer">
            <a:extLst>
              <a:ext uri="{FF2B5EF4-FFF2-40B4-BE49-F238E27FC236}">
                <a16:creationId xmlns:a16="http://schemas.microsoft.com/office/drawing/2014/main" id="{A78A0620-E6F9-BC1A-F1E5-E0D0E7E2B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211" y="4855294"/>
            <a:ext cx="1572724" cy="157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7B284A-B1F6-A2F6-5C51-33175FA8DFF3}"/>
              </a:ext>
            </a:extLst>
          </p:cNvPr>
          <p:cNvSpPr txBox="1"/>
          <p:nvPr/>
        </p:nvSpPr>
        <p:spPr>
          <a:xfrm>
            <a:off x="1964896" y="1563573"/>
            <a:ext cx="3066866" cy="110799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sv-SE" sz="6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</a:t>
            </a:r>
          </a:p>
        </p:txBody>
      </p:sp>
      <p:pic>
        <p:nvPicPr>
          <p:cNvPr id="9" name="Picture 2" descr="JDBC with MySQL. JDBC stands for Java DataBase… | by Samarth G Vasist |  DevOps.dev">
            <a:extLst>
              <a:ext uri="{FF2B5EF4-FFF2-40B4-BE49-F238E27FC236}">
                <a16:creationId xmlns:a16="http://schemas.microsoft.com/office/drawing/2014/main" id="{460E713B-35AF-B0FA-C62C-78117A366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305" y="52641"/>
            <a:ext cx="1888149" cy="118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Lion Sitting Looking Away Panthera Leo 10 Years Old Isolated Stock Photo -  Download Image Now - iStock">
            <a:extLst>
              <a:ext uri="{FF2B5EF4-FFF2-40B4-BE49-F238E27FC236}">
                <a16:creationId xmlns:a16="http://schemas.microsoft.com/office/drawing/2014/main" id="{ED137A46-BAD1-9CF9-7C65-418D3E5A9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935" y="2325771"/>
            <a:ext cx="2120858" cy="230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What is a Dog | Facts About Dogs | DK Find Out">
            <a:extLst>
              <a:ext uri="{FF2B5EF4-FFF2-40B4-BE49-F238E27FC236}">
                <a16:creationId xmlns:a16="http://schemas.microsoft.com/office/drawing/2014/main" id="{AE64F3D7-8D84-7702-A57E-FF0CAB921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261" y="1515003"/>
            <a:ext cx="1577886" cy="169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at | Breeds &amp; Facts | Britannica">
            <a:extLst>
              <a:ext uri="{FF2B5EF4-FFF2-40B4-BE49-F238E27FC236}">
                <a16:creationId xmlns:a16="http://schemas.microsoft.com/office/drawing/2014/main" id="{21B7A975-7BC6-7493-7ED9-C8244DC9A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404" y="1580853"/>
            <a:ext cx="1793043" cy="119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73724B6-2055-7B29-3933-01A2D47CFDF5}"/>
              </a:ext>
            </a:extLst>
          </p:cNvPr>
          <p:cNvSpPr/>
          <p:nvPr/>
        </p:nvSpPr>
        <p:spPr>
          <a:xfrm>
            <a:off x="6664960" y="1277307"/>
            <a:ext cx="5313674" cy="3393444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92DAA6-6D8A-BF33-1E09-3D30C25C19CC}"/>
              </a:ext>
            </a:extLst>
          </p:cNvPr>
          <p:cNvSpPr txBox="1"/>
          <p:nvPr/>
        </p:nvSpPr>
        <p:spPr>
          <a:xfrm rot="20492477">
            <a:off x="6544148" y="941284"/>
            <a:ext cx="1728358" cy="646331"/>
          </a:xfrm>
          <a:prstGeom prst="rect">
            <a:avLst/>
          </a:prstGeom>
          <a:solidFill>
            <a:srgbClr val="1D9A78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v-SE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Animals</a:t>
            </a:r>
          </a:p>
        </p:txBody>
      </p:sp>
      <p:pic>
        <p:nvPicPr>
          <p:cNvPr id="18" name="Picture 14" descr="Wolf White Background bilder – Bläddra bland 71,189 stockfoton, vektorer  och videor | Adobe Stock">
            <a:extLst>
              <a:ext uri="{FF2B5EF4-FFF2-40B4-BE49-F238E27FC236}">
                <a16:creationId xmlns:a16="http://schemas.microsoft.com/office/drawing/2014/main" id="{E45700B9-0FD3-B6A8-4302-3AEB9016B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82" y="2865123"/>
            <a:ext cx="2163254" cy="162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This Week: Reminder —">
            <a:extLst>
              <a:ext uri="{FF2B5EF4-FFF2-40B4-BE49-F238E27FC236}">
                <a16:creationId xmlns:a16="http://schemas.microsoft.com/office/drawing/2014/main" id="{BEB76C42-563F-6AD5-E099-930EFFC88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782" y="4827384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This Week: Reminder —">
            <a:extLst>
              <a:ext uri="{FF2B5EF4-FFF2-40B4-BE49-F238E27FC236}">
                <a16:creationId xmlns:a16="http://schemas.microsoft.com/office/drawing/2014/main" id="{052BED15-3BAE-0F7A-4CC2-89CDE4AA5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667567" y="4834109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636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D</a:t>
            </a:r>
            <a:r>
              <a:rPr lang="sv-SE" sz="540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ELETE</a:t>
            </a:r>
            <a:endParaRPr sz="54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93B109A8-19F7-6E7D-A669-993FEDAFA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937" y="3000240"/>
            <a:ext cx="1156063" cy="115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265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Metal Trash Can - City of Fort Collins">
            <a:extLst>
              <a:ext uri="{FF2B5EF4-FFF2-40B4-BE49-F238E27FC236}">
                <a16:creationId xmlns:a16="http://schemas.microsoft.com/office/drawing/2014/main" id="{079A4A26-A6E4-8B63-C80B-7154D309B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646" y="4754880"/>
            <a:ext cx="955450" cy="100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41" y="1454040"/>
            <a:ext cx="2952000" cy="330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Längst ner i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try delen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av klassen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JavaCRUDClass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lägger vi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till denna kod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Radera en </a:t>
            </a:r>
            <a:r>
              <a:rPr lang="sv-SE" sz="4400" b="1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4400" b="1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3804841" y="1458391"/>
            <a:ext cx="8358480" cy="2972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String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sqlDelete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= "</a:t>
            </a:r>
            <a:r>
              <a:rPr lang="sv-SE" sz="20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DELETE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FROM </a:t>
            </a: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user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WHERE </a:t>
            </a: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username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=?";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0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b="1" strike="noStrike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PreparedStatement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statement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= </a:t>
            </a: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conn.prepareStatement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</a:t>
            </a: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sqlDelete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statement.setString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(1, "</a:t>
            </a:r>
            <a:r>
              <a:rPr lang="sv-SE" sz="2000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bill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0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b="1" strike="noStrike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rowsDeleted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= </a:t>
            </a: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statement.executeUpdate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if (</a:t>
            </a: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rowsDeleted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&gt; 0) 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</a:t>
            </a: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System.out.println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("</a:t>
            </a:r>
            <a:r>
              <a:rPr lang="sv-SE" sz="2000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</a:t>
            </a:r>
            <a:r>
              <a:rPr lang="sv-SE" sz="2000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user</a:t>
            </a:r>
            <a:r>
              <a:rPr lang="sv-SE" sz="2000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blev raderad!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}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3667330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ECE78ABA-D1EE-22AB-6B6D-5B82A96C7067}"/>
              </a:ext>
            </a:extLst>
          </p:cNvPr>
          <p:cNvSpPr/>
          <p:nvPr/>
        </p:nvSpPr>
        <p:spPr>
          <a:xfrm>
            <a:off x="2085692" y="3646884"/>
            <a:ext cx="1337983" cy="4303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3A47442-8C2D-327C-B2A7-CAA718CD3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59" y="4860424"/>
            <a:ext cx="1179203" cy="145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JDBC with MySQL. JDBC stands for Java DataBase… | by Samarth G Vasist |  DevOps.dev">
            <a:extLst>
              <a:ext uri="{FF2B5EF4-FFF2-40B4-BE49-F238E27FC236}">
                <a16:creationId xmlns:a16="http://schemas.microsoft.com/office/drawing/2014/main" id="{01A44659-2D10-B4E7-553A-76D73BBA6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305" y="52641"/>
            <a:ext cx="1888149" cy="118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lay button - Free interface icons">
            <a:extLst>
              <a:ext uri="{FF2B5EF4-FFF2-40B4-BE49-F238E27FC236}">
                <a16:creationId xmlns:a16="http://schemas.microsoft.com/office/drawing/2014/main" id="{BA8B5071-E71D-1FEA-FEFD-7D5402403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802" y="3928221"/>
            <a:ext cx="719305" cy="71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8D460E-E0B1-1060-1BE2-A35654C8F421}"/>
              </a:ext>
            </a:extLst>
          </p:cNvPr>
          <p:cNvSpPr txBox="1"/>
          <p:nvPr/>
        </p:nvSpPr>
        <p:spPr>
          <a:xfrm>
            <a:off x="5268554" y="4860424"/>
            <a:ext cx="4313260" cy="1200329"/>
          </a:xfrm>
          <a:custGeom>
            <a:avLst/>
            <a:gdLst>
              <a:gd name="connsiteX0" fmla="*/ 0 w 4313260"/>
              <a:gd name="connsiteY0" fmla="*/ 0 h 1200329"/>
              <a:gd name="connsiteX1" fmla="*/ 4313260 w 4313260"/>
              <a:gd name="connsiteY1" fmla="*/ 0 h 1200329"/>
              <a:gd name="connsiteX2" fmla="*/ 4313260 w 4313260"/>
              <a:gd name="connsiteY2" fmla="*/ 1200329 h 1200329"/>
              <a:gd name="connsiteX3" fmla="*/ 0 w 4313260"/>
              <a:gd name="connsiteY3" fmla="*/ 1200329 h 1200329"/>
              <a:gd name="connsiteX4" fmla="*/ 0 w 4313260"/>
              <a:gd name="connsiteY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3260" h="1200329" fill="none" extrusionOk="0">
                <a:moveTo>
                  <a:pt x="0" y="0"/>
                </a:moveTo>
                <a:cubicBezTo>
                  <a:pt x="941639" y="102978"/>
                  <a:pt x="2404171" y="101137"/>
                  <a:pt x="4313260" y="0"/>
                </a:cubicBezTo>
                <a:cubicBezTo>
                  <a:pt x="4386038" y="363681"/>
                  <a:pt x="4373777" y="858969"/>
                  <a:pt x="4313260" y="1200329"/>
                </a:cubicBezTo>
                <a:cubicBezTo>
                  <a:pt x="2720286" y="1264836"/>
                  <a:pt x="1457152" y="1189344"/>
                  <a:pt x="0" y="1200329"/>
                </a:cubicBezTo>
                <a:cubicBezTo>
                  <a:pt x="17375" y="677863"/>
                  <a:pt x="10377" y="342504"/>
                  <a:pt x="0" y="0"/>
                </a:cubicBezTo>
                <a:close/>
              </a:path>
              <a:path w="4313260" h="1200329" stroke="0" extrusionOk="0">
                <a:moveTo>
                  <a:pt x="0" y="0"/>
                </a:moveTo>
                <a:cubicBezTo>
                  <a:pt x="1597477" y="-951"/>
                  <a:pt x="2991459" y="36535"/>
                  <a:pt x="4313260" y="0"/>
                </a:cubicBezTo>
                <a:cubicBezTo>
                  <a:pt x="4294840" y="191408"/>
                  <a:pt x="4315208" y="993247"/>
                  <a:pt x="4313260" y="1200329"/>
                </a:cubicBezTo>
                <a:cubicBezTo>
                  <a:pt x="3657813" y="1262650"/>
                  <a:pt x="857612" y="1235837"/>
                  <a:pt x="0" y="1200329"/>
                </a:cubicBezTo>
                <a:cubicBezTo>
                  <a:pt x="33688" y="981164"/>
                  <a:pt x="78938" y="25441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har </a:t>
            </a:r>
            <a:r>
              <a:rPr lang="sv-SE" sz="1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inga</a:t>
            </a:r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med </a:t>
            </a:r>
            <a:r>
              <a:rPr lang="sv-S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userid</a:t>
            </a:r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”</a:t>
            </a:r>
            <a:r>
              <a:rPr lang="sv-SE" sz="1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bill</a:t>
            </a:r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så ingenting händer!</a:t>
            </a:r>
          </a:p>
          <a:p>
            <a:r>
              <a:rPr lang="sv-SE" sz="1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Ändra </a:t>
            </a:r>
            <a:r>
              <a:rPr lang="sv-S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userid</a:t>
            </a:r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till ”</a:t>
            </a:r>
            <a:r>
              <a:rPr lang="sv-SE" sz="1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rich</a:t>
            </a:r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”. Vad händer då?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E0B4A-8DB0-CFAE-EC8D-DF84538542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4022" y="4556451"/>
            <a:ext cx="824332" cy="60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67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88DA6AB-E88D-9961-B3EC-7215A59A1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" y="3921383"/>
            <a:ext cx="2127772" cy="2936617"/>
          </a:xfrm>
          <a:prstGeom prst="rect">
            <a:avLst/>
          </a:prstGeom>
        </p:spPr>
      </p:pic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Övning #4 - Animal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2995460"/>
            <a:ext cx="5469585" cy="2349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Radera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din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cat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post med </a:t>
            </a:r>
            <a:r>
              <a:rPr lang="sv-SE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namnet</a:t>
            </a:r>
          </a:p>
          <a:p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Master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Sooty</a:t>
            </a:r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Skriv ett </a:t>
            </a:r>
            <a:r>
              <a:rPr lang="sv-SE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verifieringsmeddelande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till </a:t>
            </a: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consolen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</a:t>
            </a:r>
          </a:p>
          <a:p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Ett djur har raderats!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21790CD6-316D-D2A2-3645-51BE3E024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478" y="4849772"/>
            <a:ext cx="2359085" cy="157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30 Minute Timer – 123Timer">
            <a:extLst>
              <a:ext uri="{FF2B5EF4-FFF2-40B4-BE49-F238E27FC236}">
                <a16:creationId xmlns:a16="http://schemas.microsoft.com/office/drawing/2014/main" id="{A78A0620-E6F9-BC1A-F1E5-E0D0E7E2B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211" y="4855294"/>
            <a:ext cx="1572724" cy="157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7B284A-B1F6-A2F6-5C51-33175FA8DFF3}"/>
              </a:ext>
            </a:extLst>
          </p:cNvPr>
          <p:cNvSpPr txBox="1"/>
          <p:nvPr/>
        </p:nvSpPr>
        <p:spPr>
          <a:xfrm>
            <a:off x="2130808" y="1563573"/>
            <a:ext cx="2735044" cy="110799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sv-SE" sz="6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DELETE</a:t>
            </a:r>
          </a:p>
        </p:txBody>
      </p:sp>
      <p:pic>
        <p:nvPicPr>
          <p:cNvPr id="9" name="Picture 2" descr="JDBC with MySQL. JDBC stands for Java DataBase… | by Samarth G Vasist |  DevOps.dev">
            <a:extLst>
              <a:ext uri="{FF2B5EF4-FFF2-40B4-BE49-F238E27FC236}">
                <a16:creationId xmlns:a16="http://schemas.microsoft.com/office/drawing/2014/main" id="{460E713B-35AF-B0FA-C62C-78117A366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305" y="52641"/>
            <a:ext cx="1888149" cy="118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Lion Sitting Looking Away Panthera Leo 10 Years Old Isolated Stock Photo -  Download Image Now - iStock">
            <a:extLst>
              <a:ext uri="{FF2B5EF4-FFF2-40B4-BE49-F238E27FC236}">
                <a16:creationId xmlns:a16="http://schemas.microsoft.com/office/drawing/2014/main" id="{ED137A46-BAD1-9CF9-7C65-418D3E5A9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935" y="2325771"/>
            <a:ext cx="2120858" cy="230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What is a Dog | Facts About Dogs | DK Find Out">
            <a:extLst>
              <a:ext uri="{FF2B5EF4-FFF2-40B4-BE49-F238E27FC236}">
                <a16:creationId xmlns:a16="http://schemas.microsoft.com/office/drawing/2014/main" id="{AE64F3D7-8D84-7702-A57E-FF0CAB921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261" y="1515003"/>
            <a:ext cx="1577886" cy="169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at | Breeds &amp; Facts | Britannica">
            <a:extLst>
              <a:ext uri="{FF2B5EF4-FFF2-40B4-BE49-F238E27FC236}">
                <a16:creationId xmlns:a16="http://schemas.microsoft.com/office/drawing/2014/main" id="{21B7A975-7BC6-7493-7ED9-C8244DC9A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404" y="1580853"/>
            <a:ext cx="1793043" cy="119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73724B6-2055-7B29-3933-01A2D47CFDF5}"/>
              </a:ext>
            </a:extLst>
          </p:cNvPr>
          <p:cNvSpPr/>
          <p:nvPr/>
        </p:nvSpPr>
        <p:spPr>
          <a:xfrm>
            <a:off x="6664960" y="1277307"/>
            <a:ext cx="5313674" cy="3393444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92DAA6-6D8A-BF33-1E09-3D30C25C19CC}"/>
              </a:ext>
            </a:extLst>
          </p:cNvPr>
          <p:cNvSpPr txBox="1"/>
          <p:nvPr/>
        </p:nvSpPr>
        <p:spPr>
          <a:xfrm rot="20492477">
            <a:off x="6544148" y="941284"/>
            <a:ext cx="1728358" cy="646331"/>
          </a:xfrm>
          <a:prstGeom prst="rect">
            <a:avLst/>
          </a:prstGeom>
          <a:solidFill>
            <a:srgbClr val="1D9A78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v-SE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Animals</a:t>
            </a:r>
          </a:p>
        </p:txBody>
      </p:sp>
      <p:pic>
        <p:nvPicPr>
          <p:cNvPr id="18" name="Picture 14" descr="Wolf White Background bilder – Bläddra bland 71,189 stockfoton, vektorer  och videor | Adobe Stock">
            <a:extLst>
              <a:ext uri="{FF2B5EF4-FFF2-40B4-BE49-F238E27FC236}">
                <a16:creationId xmlns:a16="http://schemas.microsoft.com/office/drawing/2014/main" id="{E45700B9-0FD3-B6A8-4302-3AEB9016B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82" y="2865123"/>
            <a:ext cx="2163254" cy="162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This Week: Reminder —">
            <a:extLst>
              <a:ext uri="{FF2B5EF4-FFF2-40B4-BE49-F238E27FC236}">
                <a16:creationId xmlns:a16="http://schemas.microsoft.com/office/drawing/2014/main" id="{BEB76C42-563F-6AD5-E099-930EFFC88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782" y="4827384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This Week: Reminder —">
            <a:extLst>
              <a:ext uri="{FF2B5EF4-FFF2-40B4-BE49-F238E27FC236}">
                <a16:creationId xmlns:a16="http://schemas.microsoft.com/office/drawing/2014/main" id="{052BED15-3BAE-0F7A-4CC2-89CDE4AA5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317940" y="4827385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etal Trash Can - City of Fort Collins">
            <a:extLst>
              <a:ext uri="{FF2B5EF4-FFF2-40B4-BE49-F238E27FC236}">
                <a16:creationId xmlns:a16="http://schemas.microsoft.com/office/drawing/2014/main" id="{6849F732-51EA-B07F-033B-A5C02AB2E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271" y="5745526"/>
            <a:ext cx="955450" cy="100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Download RED CROSS Free PNG transparent image and clipart">
            <a:extLst>
              <a:ext uri="{FF2B5EF4-FFF2-40B4-BE49-F238E27FC236}">
                <a16:creationId xmlns:a16="http://schemas.microsoft.com/office/drawing/2014/main" id="{9C9EC9F4-1042-0AEA-E44D-86B231657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" y="4596577"/>
            <a:ext cx="1555772" cy="153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001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Hemläxa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9130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40" y="1655751"/>
            <a:ext cx="3936878" cy="430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ett JAVA projekt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fast i </a:t>
            </a:r>
            <a:r>
              <a:rPr lang="sv-SE" sz="28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Visual Studio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b="1" strike="noStrike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Code</a:t>
            </a:r>
            <a:r>
              <a:rPr lang="sv-SE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denna gång!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Kopiera all din djur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Java kod till ditt VS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projekt.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Mer allmän info kring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JDBC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3"/>
              </a:rPr>
              <a:t>finns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här!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4789717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omework &amp; Spelling Tasks | Blakedown Primary School">
            <a:extLst>
              <a:ext uri="{FF2B5EF4-FFF2-40B4-BE49-F238E27FC236}">
                <a16:creationId xmlns:a16="http://schemas.microsoft.com/office/drawing/2014/main" id="{08BFF547-BFBD-4039-4296-2B41FB250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39" y="427809"/>
            <a:ext cx="48006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DE20451-5444-C1B3-CBFB-8F5FABA2A509}"/>
              </a:ext>
            </a:extLst>
          </p:cNvPr>
          <p:cNvSpPr txBox="1"/>
          <p:nvPr/>
        </p:nvSpPr>
        <p:spPr>
          <a:xfrm>
            <a:off x="8911161" y="5288729"/>
            <a:ext cx="19863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Check </a:t>
            </a:r>
            <a:r>
              <a:rPr lang="sv-SE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me</a:t>
            </a:r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 </a:t>
            </a:r>
            <a:r>
              <a:rPr lang="sv-SE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out</a:t>
            </a:r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!</a:t>
            </a:r>
            <a:endParaRPr lang="sv-SE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5A757C74-45C4-DD36-9CA0-F3EF7F3D4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212" y="5325240"/>
            <a:ext cx="226617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JDBC with MySQL. JDBC stands for Java DataBase… | by Samarth G Vasist |  DevOps.dev">
            <a:extLst>
              <a:ext uri="{FF2B5EF4-FFF2-40B4-BE49-F238E27FC236}">
                <a16:creationId xmlns:a16="http://schemas.microsoft.com/office/drawing/2014/main" id="{374BA7DE-EB67-B8EF-C7BA-18F0B4F9D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305" y="52641"/>
            <a:ext cx="1888149" cy="118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7B149F-5678-88D8-B8CC-176C5B039F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8008" y="2111194"/>
            <a:ext cx="5326371" cy="3023630"/>
          </a:xfrm>
          <a:prstGeom prst="rect">
            <a:avLst/>
          </a:prstGeom>
        </p:spPr>
      </p:pic>
      <p:pic>
        <p:nvPicPr>
          <p:cNvPr id="1026" name="Picture 2" descr="Visual Studio Code full logo transparent PNG - StickPNG">
            <a:extLst>
              <a:ext uri="{FF2B5EF4-FFF2-40B4-BE49-F238E27FC236}">
                <a16:creationId xmlns:a16="http://schemas.microsoft.com/office/drawing/2014/main" id="{6B45276E-CB36-33B5-B004-4B131DC03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4" y="478209"/>
            <a:ext cx="2942384" cy="150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66AEE5-EF91-CC32-33E8-801C6AE82F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589" y="4696636"/>
            <a:ext cx="853514" cy="8763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D2ACEF-730A-C4C9-FA2A-ECAA722D18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5573012"/>
            <a:ext cx="931058" cy="12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6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2" name="Picture 20" descr="Should You Hire Male House Cleaners? | How to start a residential cleaning  business">
            <a:extLst>
              <a:ext uri="{FF2B5EF4-FFF2-40B4-BE49-F238E27FC236}">
                <a16:creationId xmlns:a16="http://schemas.microsoft.com/office/drawing/2014/main" id="{E0350921-933B-009C-D549-2620752C7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9" y="4564379"/>
            <a:ext cx="1284241" cy="229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The Benefits of Hiring a House Cleaning Services - July - 2023">
            <a:extLst>
              <a:ext uri="{FF2B5EF4-FFF2-40B4-BE49-F238E27FC236}">
                <a16:creationId xmlns:a16="http://schemas.microsoft.com/office/drawing/2014/main" id="{E84C8B1E-142C-53AC-5DCE-B545D2101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4483727"/>
            <a:ext cx="2537180" cy="237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Hushållsarbete…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301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368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är viktigt att din datornamn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innehåller några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special </a:t>
            </a:r>
            <a:r>
              <a:rPr lang="sv-SE" sz="28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characters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inkluderar svenska bokstäver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MånsDator</a:t>
            </a:r>
            <a:endParaRPr lang="sv-SE" sz="2800" b="1" strike="noStrike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*</a:t>
            </a:r>
            <a:r>
              <a:rPr lang="sv-SE" sz="28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My#Computer</a:t>
            </a:r>
            <a:endParaRPr lang="sv-SE" sz="28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Vardagsrummet!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Datornamn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89"/>
            <a:ext cx="5680372" cy="274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   Denna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4"/>
              </a:rPr>
              <a:t>länk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innehåller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information om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hur man byter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namnet på sin dator. Både i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Windows 10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&amp;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11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749F578-BFD1-343B-5579-E12F4705B3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691" y="3344873"/>
            <a:ext cx="1684166" cy="17908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30FA53-679E-7C82-5434-C33E5CA9DFDF}"/>
              </a:ext>
            </a:extLst>
          </p:cNvPr>
          <p:cNvSpPr txBox="1"/>
          <p:nvPr/>
        </p:nvSpPr>
        <p:spPr>
          <a:xfrm>
            <a:off x="7001693" y="4950699"/>
            <a:ext cx="4541715" cy="1323439"/>
          </a:xfrm>
          <a:custGeom>
            <a:avLst/>
            <a:gdLst>
              <a:gd name="connsiteX0" fmla="*/ 0 w 4541715"/>
              <a:gd name="connsiteY0" fmla="*/ 0 h 1323439"/>
              <a:gd name="connsiteX1" fmla="*/ 4541715 w 4541715"/>
              <a:gd name="connsiteY1" fmla="*/ 0 h 1323439"/>
              <a:gd name="connsiteX2" fmla="*/ 4541715 w 4541715"/>
              <a:gd name="connsiteY2" fmla="*/ 1323439 h 1323439"/>
              <a:gd name="connsiteX3" fmla="*/ 0 w 4541715"/>
              <a:gd name="connsiteY3" fmla="*/ 1323439 h 1323439"/>
              <a:gd name="connsiteX4" fmla="*/ 0 w 4541715"/>
              <a:gd name="connsiteY4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1715" h="1323439" fill="none" extrusionOk="0">
                <a:moveTo>
                  <a:pt x="0" y="0"/>
                </a:moveTo>
                <a:cubicBezTo>
                  <a:pt x="1779728" y="102978"/>
                  <a:pt x="3586203" y="101137"/>
                  <a:pt x="4541715" y="0"/>
                </a:cubicBezTo>
                <a:cubicBezTo>
                  <a:pt x="4446333" y="550556"/>
                  <a:pt x="4506779" y="823850"/>
                  <a:pt x="4541715" y="1323439"/>
                </a:cubicBezTo>
                <a:cubicBezTo>
                  <a:pt x="2925254" y="1387946"/>
                  <a:pt x="835282" y="1312454"/>
                  <a:pt x="0" y="1323439"/>
                </a:cubicBezTo>
                <a:cubicBezTo>
                  <a:pt x="106045" y="798291"/>
                  <a:pt x="-72239" y="376823"/>
                  <a:pt x="0" y="0"/>
                </a:cubicBezTo>
                <a:close/>
              </a:path>
              <a:path w="4541715" h="1323439" stroke="0" extrusionOk="0">
                <a:moveTo>
                  <a:pt x="0" y="0"/>
                </a:moveTo>
                <a:cubicBezTo>
                  <a:pt x="1105853" y="-951"/>
                  <a:pt x="2350572" y="36535"/>
                  <a:pt x="4541715" y="0"/>
                </a:cubicBezTo>
                <a:cubicBezTo>
                  <a:pt x="4638629" y="573805"/>
                  <a:pt x="4615000" y="1117232"/>
                  <a:pt x="4541715" y="1323439"/>
                </a:cubicBezTo>
                <a:cubicBezTo>
                  <a:pt x="2820320" y="1385760"/>
                  <a:pt x="2019570" y="1358947"/>
                  <a:pt x="0" y="1323439"/>
                </a:cubicBezTo>
                <a:cubicBezTo>
                  <a:pt x="56870" y="1104198"/>
                  <a:pt x="-4066" y="57208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Om din datornamn innehåller </a:t>
            </a:r>
            <a:r>
              <a:rPr lang="sv-SE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några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special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characters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rekommenderar jag att du byter den på en gång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2D35BA-1344-C3FD-150F-8500BAF78C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8504" y="4497242"/>
            <a:ext cx="853514" cy="87637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45F20B8-C613-0315-7C41-B101609A5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197" y="1880765"/>
            <a:ext cx="2646474" cy="176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1B849D-2F05-F6AC-6583-0F3B44ACEC42}"/>
              </a:ext>
            </a:extLst>
          </p:cNvPr>
          <p:cNvSpPr txBox="1"/>
          <p:nvPr/>
        </p:nvSpPr>
        <p:spPr>
          <a:xfrm>
            <a:off x="2169651" y="5247042"/>
            <a:ext cx="3566880" cy="1015663"/>
          </a:xfrm>
          <a:custGeom>
            <a:avLst/>
            <a:gdLst>
              <a:gd name="connsiteX0" fmla="*/ 0 w 3566880"/>
              <a:gd name="connsiteY0" fmla="*/ 0 h 1015663"/>
              <a:gd name="connsiteX1" fmla="*/ 3566880 w 3566880"/>
              <a:gd name="connsiteY1" fmla="*/ 0 h 1015663"/>
              <a:gd name="connsiteX2" fmla="*/ 3566880 w 3566880"/>
              <a:gd name="connsiteY2" fmla="*/ 1015663 h 1015663"/>
              <a:gd name="connsiteX3" fmla="*/ 0 w 3566880"/>
              <a:gd name="connsiteY3" fmla="*/ 1015663 h 1015663"/>
              <a:gd name="connsiteX4" fmla="*/ 0 w 3566880"/>
              <a:gd name="connsiteY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6880" h="1015663" fill="none" extrusionOk="0">
                <a:moveTo>
                  <a:pt x="0" y="0"/>
                </a:moveTo>
                <a:cubicBezTo>
                  <a:pt x="1684486" y="102978"/>
                  <a:pt x="2478898" y="101137"/>
                  <a:pt x="3566880" y="0"/>
                </a:cubicBezTo>
                <a:cubicBezTo>
                  <a:pt x="3556558" y="122415"/>
                  <a:pt x="3494438" y="544050"/>
                  <a:pt x="3566880" y="1015663"/>
                </a:cubicBezTo>
                <a:cubicBezTo>
                  <a:pt x="2052480" y="1080170"/>
                  <a:pt x="1666578" y="1004678"/>
                  <a:pt x="0" y="1015663"/>
                </a:cubicBezTo>
                <a:cubicBezTo>
                  <a:pt x="33995" y="845520"/>
                  <a:pt x="-6243" y="288523"/>
                  <a:pt x="0" y="0"/>
                </a:cubicBezTo>
                <a:close/>
              </a:path>
              <a:path w="3566880" h="1015663" stroke="0" extrusionOk="0">
                <a:moveTo>
                  <a:pt x="0" y="0"/>
                </a:moveTo>
                <a:cubicBezTo>
                  <a:pt x="1089410" y="-951"/>
                  <a:pt x="2284476" y="36535"/>
                  <a:pt x="3566880" y="0"/>
                </a:cubicBezTo>
                <a:cubicBezTo>
                  <a:pt x="3565080" y="209465"/>
                  <a:pt x="3552208" y="789639"/>
                  <a:pt x="3566880" y="1015663"/>
                </a:cubicBezTo>
                <a:cubicBezTo>
                  <a:pt x="2402921" y="1077984"/>
                  <a:pt x="432369" y="1051171"/>
                  <a:pt x="0" y="1015663"/>
                </a:cubicBezTo>
                <a:cubicBezTo>
                  <a:pt x="50308" y="778072"/>
                  <a:pt x="78938" y="34805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Vissa </a:t>
            </a:r>
            <a:r>
              <a:rPr lang="sv-SE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RDBMS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kommer </a:t>
            </a:r>
            <a:r>
              <a:rPr lang="sv-SE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att fungerar korrekt annars!</a:t>
            </a:r>
          </a:p>
        </p:txBody>
      </p:sp>
      <p:pic>
        <p:nvPicPr>
          <p:cNvPr id="14" name="Picture 2" descr="W001 Varning &amp; W001 Varning &amp; W001 Varning &amp; W001 Varning &amp; W001 Varning &amp; W001 Varning">
            <a:extLst>
              <a:ext uri="{FF2B5EF4-FFF2-40B4-BE49-F238E27FC236}">
                <a16:creationId xmlns:a16="http://schemas.microsoft.com/office/drawing/2014/main" id="{2D98E811-97B2-3166-F901-2DE619F62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819" y="4727357"/>
            <a:ext cx="860181" cy="86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247C45-2A78-F54E-8606-54B99FBCACCC}"/>
              </a:ext>
            </a:extLst>
          </p:cNvPr>
          <p:cNvSpPr txBox="1"/>
          <p:nvPr/>
        </p:nvSpPr>
        <p:spPr>
          <a:xfrm>
            <a:off x="7094744" y="1465315"/>
            <a:ext cx="1598516" cy="400110"/>
          </a:xfrm>
          <a:prstGeom prst="rect">
            <a:avLst/>
          </a:prstGeom>
          <a:solidFill>
            <a:srgbClr val="1D9A78"/>
          </a:solidFill>
        </p:spPr>
        <p:txBody>
          <a:bodyPr wrap="none" rtlCol="0">
            <a:spAutoFit/>
          </a:bodyPr>
          <a:lstStyle/>
          <a:p>
            <a:pPr algn="ctr"/>
            <a:r>
              <a:rPr lang="sv-SE" sz="2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MyComputer</a:t>
            </a:r>
            <a:endParaRPr lang="sv-SE" sz="2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38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ny Tools-foton och fler bilder på Arbetsverktyg - Arbetsverktyg,  Verktygslåda, Mekaniker - iStock">
            <a:extLst>
              <a:ext uri="{FF2B5EF4-FFF2-40B4-BE49-F238E27FC236}">
                <a16:creationId xmlns:a16="http://schemas.microsoft.com/office/drawing/2014/main" id="{568AE11D-750F-3F14-DB96-006110CA4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196" y="3909314"/>
            <a:ext cx="4971803" cy="294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Google Shape;374;gdb9646ebe9_0_8"/>
          <p:cNvSpPr/>
          <p:nvPr/>
        </p:nvSpPr>
        <p:spPr>
          <a:xfrm>
            <a:off x="513000" y="672120"/>
            <a:ext cx="868356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920" rIns="0" bIns="0" anchor="t">
            <a:no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Tools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sp>
        <p:nvSpPr>
          <p:cNvPr id="155" name="Google Shape;377;gdb9646ebe9_0_8"/>
          <p:cNvSpPr/>
          <p:nvPr/>
        </p:nvSpPr>
        <p:spPr>
          <a:xfrm>
            <a:off x="672120" y="4987080"/>
            <a:ext cx="1316880" cy="28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158" name="Google Shape;380;gdb9646ebe9_0_8"/>
          <p:cNvSpPr/>
          <p:nvPr/>
        </p:nvSpPr>
        <p:spPr>
          <a:xfrm>
            <a:off x="6529680" y="6407640"/>
            <a:ext cx="2739600" cy="36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9CD09BD-EEB1-4569-A0C3-A04C134DB82B}" type="slidenum">
              <a:rPr lang="sv-SE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5</a:t>
            </a:fld>
            <a:endParaRPr lang="sv-SE" sz="1200" b="0" strike="noStrike" spc="-1">
              <a:latin typeface="Arial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13001" y="1666080"/>
            <a:ext cx="8543913" cy="47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505"/>
              </a:spcBef>
            </a:pP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Först behöver vi några verktyg. Vi sätter igång nedladdningarna redan nu eftersom vissa är rätt stora.</a:t>
            </a:r>
          </a:p>
          <a:p>
            <a:pPr>
              <a:lnSpc>
                <a:spcPct val="100000"/>
              </a:lnSpc>
              <a:spcBef>
                <a:spcPts val="505"/>
              </a:spcBef>
            </a:pPr>
            <a:r>
              <a:rPr lang="sv-SE" sz="24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Installation </a:t>
            </a:r>
            <a:r>
              <a:rPr lang="sv-SE" sz="24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</a:t>
            </a:r>
            <a:r>
              <a:rPr lang="sv-SE" sz="2400" strike="noStrike" spc="-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(laddas ner till </a:t>
            </a:r>
            <a:r>
              <a:rPr lang="sv-SE" sz="2400" strike="noStrike" spc="-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Downloads</a:t>
            </a:r>
            <a:r>
              <a:rPr lang="sv-SE" sz="2400" strike="noStrike" spc="-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mappen)</a:t>
            </a:r>
          </a:p>
          <a:p>
            <a:pPr>
              <a:lnSpc>
                <a:spcPct val="100000"/>
              </a:lnSpc>
              <a:spcBef>
                <a:spcPts val="505"/>
              </a:spcBef>
            </a:pPr>
            <a:r>
              <a:rPr lang="sv-SE" sz="2000" b="0" strike="noStrike" spc="-1" dirty="0">
                <a:solidFill>
                  <a:srgbClr val="000000"/>
                </a:solidFill>
                <a:latin typeface="Arial"/>
                <a:ea typeface="DejaVu Sans"/>
                <a:hlinkClick r:id="rId4"/>
              </a:rPr>
              <a:t>https://download.oracle.com/java/21/latest/jdk-21_windows-x64_bin.msi</a:t>
            </a:r>
            <a:endParaRPr lang="sv-SE" sz="20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r>
              <a:rPr lang="sv-SE" sz="2400" b="1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sv-SE" sz="2400" b="1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Eclipse</a:t>
            </a:r>
            <a:r>
              <a:rPr lang="sv-SE" sz="2400" b="1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IDE</a:t>
            </a:r>
          </a:p>
          <a:p>
            <a:pPr>
              <a:lnSpc>
                <a:spcPct val="100000"/>
              </a:lnSpc>
              <a:spcBef>
                <a:spcPts val="505"/>
              </a:spcBef>
            </a:pPr>
            <a:r>
              <a:rPr lang="sv-SE" sz="2400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https://eclipseide.org/</a:t>
            </a:r>
            <a:endParaRPr lang="sv-SE" sz="2400" strike="noStrike" spc="-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lang="sv-SE" sz="2400" b="1" strike="noStrike" spc="-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r>
              <a:rPr lang="sv-SE" sz="24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 ska vi använda </a:t>
            </a:r>
            <a:r>
              <a:rPr lang="sv-SE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sv-SE" sz="24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DBMS – </a:t>
            </a:r>
            <a:r>
              <a:rPr lang="sv-SE" sz="2400" b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sv-SE" sz="24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Workbench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505"/>
              </a:spcBef>
            </a:pPr>
            <a:r>
              <a:rPr lang="sv-SE" sz="2000" b="0" strike="noStrike" spc="-1" dirty="0">
                <a:solidFill>
                  <a:srgbClr val="000000"/>
                </a:solidFill>
                <a:latin typeface="Arial"/>
                <a:ea typeface="DejaVu Sans"/>
                <a:hlinkClick r:id="rId6"/>
              </a:rPr>
              <a:t>https://dev.mysql.com/downloads/mysql/</a:t>
            </a:r>
            <a:endParaRPr lang="sv-SE" sz="20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r>
              <a:rPr lang="sv-SE" sz="2000" b="0" strike="noStrike" spc="-1" dirty="0">
                <a:latin typeface="Arial"/>
                <a:hlinkClick r:id="rId7"/>
              </a:rPr>
              <a:t>https://dev.mysql.com/downloads/workbench/</a:t>
            </a:r>
            <a:endParaRPr lang="sv-SE" sz="2000" b="0" strike="noStrike" spc="-1" dirty="0">
              <a:latin typeface="Arial"/>
            </a:endParaRPr>
          </a:p>
          <a:p>
            <a:r>
              <a:rPr lang="sv-SE" sz="2400" b="1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sv-SE" sz="24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sv-SE" sz="24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JDBC </a:t>
            </a:r>
            <a:r>
              <a:rPr lang="sv-SE" sz="2400" b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connector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till </a:t>
            </a:r>
            <a:r>
              <a:rPr lang="sv-SE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</a:t>
            </a:r>
            <a:endParaRPr lang="sv-SE" sz="24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000" b="0" strike="noStrike" spc="-1" dirty="0">
                <a:latin typeface="Arial"/>
                <a:hlinkClick r:id="rId8"/>
              </a:rPr>
              <a:t>https://dev.mysql.com/downloads/connector/j/</a:t>
            </a:r>
            <a:endParaRPr lang="sv-SE" sz="2000" b="0" strike="noStrike" spc="-1" dirty="0">
              <a:latin typeface="Arial"/>
            </a:endParaRPr>
          </a:p>
        </p:txBody>
      </p:sp>
      <p:sp>
        <p:nvSpPr>
          <p:cNvPr id="4" name="Google Shape;482;p21">
            <a:extLst>
              <a:ext uri="{FF2B5EF4-FFF2-40B4-BE49-F238E27FC236}">
                <a16:creationId xmlns:a16="http://schemas.microsoft.com/office/drawing/2014/main" id="{6BD36A82-48C0-9F5F-D3FB-7C79C5900B66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Java original wordmark logo - Social media &amp; Logos Icons">
            <a:extLst>
              <a:ext uri="{FF2B5EF4-FFF2-40B4-BE49-F238E27FC236}">
                <a16:creationId xmlns:a16="http://schemas.microsoft.com/office/drawing/2014/main" id="{8F48B1C5-57E9-C585-43A6-9F792779B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148" y="1554292"/>
            <a:ext cx="1474975" cy="147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8933D7E2-9A3E-E1C6-422A-590AA9E26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304" y="3119674"/>
            <a:ext cx="1758794" cy="90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03321C-EB55-F089-9220-D1D739B872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83426" y="2169742"/>
            <a:ext cx="1921379" cy="7402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5F2297-5057-CBF7-2574-7C0283C46FDF}"/>
              </a:ext>
            </a:extLst>
          </p:cNvPr>
          <p:cNvSpPr txBox="1"/>
          <p:nvPr/>
        </p:nvSpPr>
        <p:spPr>
          <a:xfrm>
            <a:off x="5690813" y="5992568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3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sv-SE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 descr="JDBC with MySQL. JDBC stands for Java DataBase… | by Samarth G Vasist |  DevOps.dev">
            <a:extLst>
              <a:ext uri="{FF2B5EF4-FFF2-40B4-BE49-F238E27FC236}">
                <a16:creationId xmlns:a16="http://schemas.microsoft.com/office/drawing/2014/main" id="{07F2DC4B-E614-4048-8B14-41E82FB0B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305" y="52641"/>
            <a:ext cx="1888149" cy="118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5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SETUP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E642BFB-2FCE-7BEF-51FC-D3437D065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680" y="2967514"/>
            <a:ext cx="1138646" cy="113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457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485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Vi ska skriva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Java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kod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som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koppla upp sig mot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</a:t>
            </a:r>
            <a:r>
              <a:rPr lang="sv-SE" sz="28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My</a:t>
            </a:r>
            <a:r>
              <a:rPr lang="sv-SE" sz="2800" b="1" strike="noStrike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SQL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databas.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Efter det kan vi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fyller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tabeller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med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läsa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från databasen,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uppdatera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till slut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radera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från databasen.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Låter det bekant?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Vad ska vi göra idag?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4010008"/>
            <a:ext cx="5680372" cy="2482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CRUD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är en av de viktigaste koncept i datavärlden.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Avgörande om man ska kunna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utnyttja transaktionsdatabaser!</a:t>
            </a:r>
            <a:endParaRPr lang="sv-SE" sz="24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>
            <a:extLst>
              <a:ext uri="{FF2B5EF4-FFF2-40B4-BE49-F238E27FC236}">
                <a16:creationId xmlns:a16="http://schemas.microsoft.com/office/drawing/2014/main" id="{4E86A37E-6814-A9ED-DD15-D01D90598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09" y="5714280"/>
            <a:ext cx="623173" cy="62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5522F9-4922-7153-7314-6512D237DD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230" y="1566749"/>
            <a:ext cx="1445730" cy="12555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19C18B-E60F-2787-0EE7-4C2052414B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493" y="1649909"/>
            <a:ext cx="4765282" cy="23448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700962-B0CC-616B-6412-4C89F4608A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1647" y="5361096"/>
            <a:ext cx="853514" cy="876376"/>
          </a:xfrm>
          <a:prstGeom prst="rect">
            <a:avLst/>
          </a:prstGeom>
        </p:spPr>
      </p:pic>
      <p:pic>
        <p:nvPicPr>
          <p:cNvPr id="8" name="Picture 2" descr="JDBC with MySQL. JDBC stands for Java DataBase… | by Samarth G Vasist |  DevOps.dev">
            <a:extLst>
              <a:ext uri="{FF2B5EF4-FFF2-40B4-BE49-F238E27FC236}">
                <a16:creationId xmlns:a16="http://schemas.microsoft.com/office/drawing/2014/main" id="{2F96154A-7481-4DF7-1FEF-F920B2B34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305" y="52641"/>
            <a:ext cx="1888149" cy="118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ySQL logo and symbol, meaning, history, PNG">
            <a:extLst>
              <a:ext uri="{FF2B5EF4-FFF2-40B4-BE49-F238E27FC236}">
                <a16:creationId xmlns:a16="http://schemas.microsoft.com/office/drawing/2014/main" id="{00EB843A-77C3-12A0-167A-F683AD760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06" y="3255201"/>
            <a:ext cx="1316355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44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Right 2">
            <a:extLst>
              <a:ext uri="{FF2B5EF4-FFF2-40B4-BE49-F238E27FC236}">
                <a16:creationId xmlns:a16="http://schemas.microsoft.com/office/drawing/2014/main" id="{72C26C23-8915-AC80-C870-437BD7D4DD2E}"/>
              </a:ext>
            </a:extLst>
          </p:cNvPr>
          <p:cNvSpPr/>
          <p:nvPr/>
        </p:nvSpPr>
        <p:spPr>
          <a:xfrm rot="5400000">
            <a:off x="7234518" y="6086274"/>
            <a:ext cx="865095" cy="4119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40" y="1454039"/>
            <a:ext cx="4283936" cy="401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 detta exempel är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första vi ska göra att skapa en liten </a:t>
            </a:r>
            <a:r>
              <a:rPr lang="sv-SE" sz="2800" b="1" strike="noStrike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MySQL</a:t>
            </a:r>
            <a:r>
              <a:rPr lang="sv-SE" sz="28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databas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med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 tabell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som vi kan koppla upp oss mot.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Databasen ska ha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denna format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5139079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ECE78ABA-D1EE-22AB-6B6D-5B82A96C7067}"/>
              </a:ext>
            </a:extLst>
          </p:cNvPr>
          <p:cNvSpPr/>
          <p:nvPr/>
        </p:nvSpPr>
        <p:spPr>
          <a:xfrm>
            <a:off x="2994808" y="5525834"/>
            <a:ext cx="1337983" cy="4303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26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1BF84433-42DD-6DAB-8417-7E1542413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94" y="4415822"/>
            <a:ext cx="1976275" cy="19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CDB05B-A654-5B4E-234C-130E88F5C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515" y="1799284"/>
            <a:ext cx="6551608" cy="2270876"/>
          </a:xfrm>
          <a:prstGeom prst="rect">
            <a:avLst/>
          </a:prstGeom>
          <a:ln w="57150">
            <a:solidFill>
              <a:srgbClr val="1D9A78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CB4C97-143B-7FA1-D5FA-807891F75384}"/>
              </a:ext>
            </a:extLst>
          </p:cNvPr>
          <p:cNvSpPr txBox="1"/>
          <p:nvPr/>
        </p:nvSpPr>
        <p:spPr>
          <a:xfrm>
            <a:off x="6526306" y="4632701"/>
            <a:ext cx="4162650" cy="1323439"/>
          </a:xfrm>
          <a:custGeom>
            <a:avLst/>
            <a:gdLst>
              <a:gd name="connsiteX0" fmla="*/ 0 w 4162650"/>
              <a:gd name="connsiteY0" fmla="*/ 0 h 1323439"/>
              <a:gd name="connsiteX1" fmla="*/ 4162650 w 4162650"/>
              <a:gd name="connsiteY1" fmla="*/ 0 h 1323439"/>
              <a:gd name="connsiteX2" fmla="*/ 4162650 w 4162650"/>
              <a:gd name="connsiteY2" fmla="*/ 1323439 h 1323439"/>
              <a:gd name="connsiteX3" fmla="*/ 0 w 4162650"/>
              <a:gd name="connsiteY3" fmla="*/ 1323439 h 1323439"/>
              <a:gd name="connsiteX4" fmla="*/ 0 w 4162650"/>
              <a:gd name="connsiteY4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2650" h="1323439" fill="none" extrusionOk="0">
                <a:moveTo>
                  <a:pt x="0" y="0"/>
                </a:moveTo>
                <a:cubicBezTo>
                  <a:pt x="1177692" y="102978"/>
                  <a:pt x="3114117" y="101137"/>
                  <a:pt x="4162650" y="0"/>
                </a:cubicBezTo>
                <a:cubicBezTo>
                  <a:pt x="4067268" y="550556"/>
                  <a:pt x="4127714" y="823850"/>
                  <a:pt x="4162650" y="1323439"/>
                </a:cubicBezTo>
                <a:cubicBezTo>
                  <a:pt x="2644397" y="1387946"/>
                  <a:pt x="729628" y="1312454"/>
                  <a:pt x="0" y="1323439"/>
                </a:cubicBezTo>
                <a:cubicBezTo>
                  <a:pt x="106045" y="798291"/>
                  <a:pt x="-72239" y="376823"/>
                  <a:pt x="0" y="0"/>
                </a:cubicBezTo>
                <a:close/>
              </a:path>
              <a:path w="4162650" h="1323439" stroke="0" extrusionOk="0">
                <a:moveTo>
                  <a:pt x="0" y="0"/>
                </a:moveTo>
                <a:cubicBezTo>
                  <a:pt x="1569872" y="-951"/>
                  <a:pt x="2740164" y="36535"/>
                  <a:pt x="4162650" y="0"/>
                </a:cubicBezTo>
                <a:cubicBezTo>
                  <a:pt x="4259564" y="573805"/>
                  <a:pt x="4235935" y="1117232"/>
                  <a:pt x="4162650" y="1323439"/>
                </a:cubicBezTo>
                <a:cubicBezTo>
                  <a:pt x="3335295" y="1385760"/>
                  <a:pt x="2079667" y="1358947"/>
                  <a:pt x="0" y="1323439"/>
                </a:cubicBezTo>
                <a:cubicBezTo>
                  <a:pt x="56870" y="1104198"/>
                  <a:pt x="-4066" y="57208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Enklaste sättet att skapa denna </a:t>
            </a:r>
            <a:r>
              <a:rPr lang="sv-SE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</a:t>
            </a: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</a:t>
            </a:r>
            <a:r>
              <a:rPr lang="sv-SE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tabellen</a:t>
            </a: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ovanpå är att skriva en lite </a:t>
            </a:r>
            <a:r>
              <a:rPr lang="sv-SE" sz="20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syntax </a:t>
            </a: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(nästa </a:t>
            </a:r>
            <a:r>
              <a:rPr lang="sv-SE" sz="2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slide</a:t>
            </a: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661C26-9977-C00D-CCC6-5BBD31B163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4052" y="4179244"/>
            <a:ext cx="853514" cy="876376"/>
          </a:xfrm>
          <a:prstGeom prst="rect">
            <a:avLst/>
          </a:prstGeom>
        </p:spPr>
      </p:pic>
      <p:pic>
        <p:nvPicPr>
          <p:cNvPr id="8" name="Picture 2" descr="JDBC with MySQL. JDBC stands for Java DataBase… | by Samarth G Vasist |  DevOps.dev">
            <a:extLst>
              <a:ext uri="{FF2B5EF4-FFF2-40B4-BE49-F238E27FC236}">
                <a16:creationId xmlns:a16="http://schemas.microsoft.com/office/drawing/2014/main" id="{A54F9B13-3BE1-6164-14DB-8D4D63B66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305" y="52641"/>
            <a:ext cx="1888149" cy="118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E0976A7A-AAAE-8054-60AF-113F59BE9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50" y="1615873"/>
            <a:ext cx="1402143" cy="72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48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40" y="1454040"/>
            <a:ext cx="4283936" cy="3635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Här finns syntaxen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som både skapa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databasen och även tabellen som heter </a:t>
            </a: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user</a:t>
            </a:r>
            <a:endParaRPr lang="sv-SE" sz="28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</a:t>
            </a:r>
            <a:r>
              <a:rPr lang="sv-SE" sz="2800" b="1" strike="noStrike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MySQL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Workbench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lägg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in denna syntax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5257800" y="1458390"/>
            <a:ext cx="6905520" cy="4160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create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database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JavaUsersDB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;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use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JavaUsersDB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;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CREATE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TABLE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`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user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`(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`</a:t>
            </a:r>
            <a:r>
              <a:rPr lang="sv-SE" sz="2400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user_id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`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(11) </a:t>
            </a:r>
            <a:r>
              <a:rPr lang="sv-SE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NOT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NULL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AUTO_INCREMENT,    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`</a:t>
            </a:r>
            <a:r>
              <a:rPr lang="sv-SE" sz="2400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username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`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varchar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(45) </a:t>
            </a:r>
            <a:r>
              <a:rPr lang="sv-SE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NOT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NULL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`</a:t>
            </a:r>
            <a:r>
              <a:rPr lang="sv-SE" sz="2400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password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`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varchar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(45) </a:t>
            </a:r>
            <a:r>
              <a:rPr lang="sv-SE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NOT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NULL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`</a:t>
            </a:r>
            <a:r>
              <a:rPr lang="sv-SE" sz="2400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fullname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`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varchar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(45) </a:t>
            </a:r>
            <a:r>
              <a:rPr lang="sv-SE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NOT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NULL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`</a:t>
            </a:r>
            <a:r>
              <a:rPr lang="sv-SE" sz="2400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email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`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varchar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(45) </a:t>
            </a:r>
            <a:r>
              <a:rPr lang="sv-SE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NOT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NULL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 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</a:t>
            </a:r>
            <a:r>
              <a:rPr lang="sv-SE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PRIMARY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KEY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(`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user_id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`)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);</a:t>
            </a:r>
            <a:endParaRPr lang="sv-SE" sz="20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5139079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ECE78ABA-D1EE-22AB-6B6D-5B82A96C7067}"/>
              </a:ext>
            </a:extLst>
          </p:cNvPr>
          <p:cNvSpPr/>
          <p:nvPr/>
        </p:nvSpPr>
        <p:spPr>
          <a:xfrm>
            <a:off x="2994808" y="5188806"/>
            <a:ext cx="1337983" cy="4303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26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1BF84433-42DD-6DAB-8417-7E1542413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94" y="4415822"/>
            <a:ext cx="1976275" cy="19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7B134CE1-D6FD-F695-B0A5-CF09C44F6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50" y="1615873"/>
            <a:ext cx="1402143" cy="72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JDBC with MySQL. JDBC stands for Java DataBase… | by Samarth G Vasist |  DevOps.dev">
            <a:extLst>
              <a:ext uri="{FF2B5EF4-FFF2-40B4-BE49-F238E27FC236}">
                <a16:creationId xmlns:a16="http://schemas.microsoft.com/office/drawing/2014/main" id="{2329BB88-F5D5-CA5E-7541-1439DD7B3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305" y="52641"/>
            <a:ext cx="1888149" cy="118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075273-FF0A-89D0-D9E6-3B4CBFD12928}"/>
              </a:ext>
            </a:extLst>
          </p:cNvPr>
          <p:cNvSpPr txBox="1"/>
          <p:nvPr/>
        </p:nvSpPr>
        <p:spPr>
          <a:xfrm>
            <a:off x="5292634" y="584476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</a:p>
        </p:txBody>
      </p:sp>
      <p:pic>
        <p:nvPicPr>
          <p:cNvPr id="2050" name="Picture 2" descr="Play button - Free interface icons">
            <a:extLst>
              <a:ext uri="{FF2B5EF4-FFF2-40B4-BE49-F238E27FC236}">
                <a16:creationId xmlns:a16="http://schemas.microsoft.com/office/drawing/2014/main" id="{6CFCB175-6821-AD4E-98C1-6E4968E0F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897" y="5746725"/>
            <a:ext cx="719305" cy="71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74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13163</TotalTime>
  <Words>2879</Words>
  <Application>Microsoft Office PowerPoint</Application>
  <PresentationFormat>Widescreen</PresentationFormat>
  <Paragraphs>517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Consolas</vt:lpstr>
      <vt:lpstr>Google Sans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Richard Chalk</cp:lastModifiedBy>
  <cp:revision>1</cp:revision>
  <dcterms:created xsi:type="dcterms:W3CDTF">2020-11-22T13:16:43Z</dcterms:created>
  <dcterms:modified xsi:type="dcterms:W3CDTF">2024-02-07T05:23:06Z</dcterms:modified>
</cp:coreProperties>
</file>