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309" r:id="rId2"/>
    <p:sldId id="299" r:id="rId3"/>
    <p:sldId id="474" r:id="rId4"/>
    <p:sldId id="477" r:id="rId5"/>
    <p:sldId id="478" r:id="rId6"/>
    <p:sldId id="479" r:id="rId7"/>
    <p:sldId id="480" r:id="rId8"/>
    <p:sldId id="475" r:id="rId9"/>
    <p:sldId id="476" r:id="rId10"/>
    <p:sldId id="48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C60"/>
    <a:srgbClr val="41239F"/>
    <a:srgbClr val="7E9F1A"/>
    <a:srgbClr val="FFAB36"/>
    <a:srgbClr val="ED4A79"/>
    <a:srgbClr val="1D9A78"/>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6F644-CAD0-46B6-95CA-48C7C5046BBF}" v="139" dt="2024-01-12T06:00:5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89047" autoAdjust="0"/>
  </p:normalViewPr>
  <p:slideViewPr>
    <p:cSldViewPr snapToGrid="0">
      <p:cViewPr varScale="1">
        <p:scale>
          <a:sx n="88" d="100"/>
          <a:sy n="88" d="100"/>
        </p:scale>
        <p:origin x="101"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49" Type="http://schemas.openxmlformats.org/officeDocument/2006/relationships/theme" Target="theme/theme1.xml"/><Relationship Id="rId10" Type="http://schemas.openxmlformats.org/officeDocument/2006/relationships/slide" Target="slides/slide9.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4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D096F644-CAD0-46B6-95CA-48C7C5046BBF}"/>
    <pc:docChg chg="custSel addSld delSld modSld">
      <pc:chgData name="Richard Chalk" userId="287f8aa4f4de1d19" providerId="LiveId" clId="{D096F644-CAD0-46B6-95CA-48C7C5046BBF}" dt="2024-01-12T06:07:01.939" v="754" actId="207"/>
      <pc:docMkLst>
        <pc:docMk/>
      </pc:docMkLst>
      <pc:sldChg chg="addSp delSp modSp mod">
        <pc:chgData name="Richard Chalk" userId="287f8aa4f4de1d19" providerId="LiveId" clId="{D096F644-CAD0-46B6-95CA-48C7C5046BBF}" dt="2024-01-11T17:31:18.801" v="206" actId="1076"/>
        <pc:sldMkLst>
          <pc:docMk/>
          <pc:sldMk cId="0" sldId="299"/>
        </pc:sldMkLst>
        <pc:spChg chg="mod">
          <ac:chgData name="Richard Chalk" userId="287f8aa4f4de1d19" providerId="LiveId" clId="{D096F644-CAD0-46B6-95CA-48C7C5046BBF}" dt="2024-01-11T17:31:03.862" v="199" actId="14100"/>
          <ac:spMkLst>
            <pc:docMk/>
            <pc:sldMk cId="0" sldId="299"/>
            <ac:spMk id="8" creationId="{7A08CD1E-4C90-50E0-01D6-BAB4795911B6}"/>
          </ac:spMkLst>
        </pc:spChg>
        <pc:spChg chg="add mod">
          <ac:chgData name="Richard Chalk" userId="287f8aa4f4de1d19" providerId="LiveId" clId="{D096F644-CAD0-46B6-95CA-48C7C5046BBF}" dt="2024-01-11T17:31:18.801" v="206" actId="1076"/>
          <ac:spMkLst>
            <pc:docMk/>
            <pc:sldMk cId="0" sldId="299"/>
            <ac:spMk id="13" creationId="{FB421D30-4985-C340-A8B0-45D616040B9C}"/>
          </ac:spMkLst>
        </pc:spChg>
        <pc:spChg chg="mod">
          <ac:chgData name="Richard Chalk" userId="287f8aa4f4de1d19" providerId="LiveId" clId="{D096F644-CAD0-46B6-95CA-48C7C5046BBF}" dt="2024-01-11T17:26:03.109" v="56" actId="20577"/>
          <ac:spMkLst>
            <pc:docMk/>
            <pc:sldMk cId="0" sldId="299"/>
            <ac:spMk id="18" creationId="{CBF4E8CD-055F-8FAC-58DB-DB42DE1E6C1D}"/>
          </ac:spMkLst>
        </pc:spChg>
        <pc:spChg chg="mod">
          <ac:chgData name="Richard Chalk" userId="287f8aa4f4de1d19" providerId="LiveId" clId="{D096F644-CAD0-46B6-95CA-48C7C5046BBF}" dt="2024-01-11T17:26:41.911" v="65" actId="207"/>
          <ac:spMkLst>
            <pc:docMk/>
            <pc:sldMk cId="0" sldId="299"/>
            <ac:spMk id="658" creationId="{00000000-0000-0000-0000-000000000000}"/>
          </ac:spMkLst>
        </pc:spChg>
        <pc:picChg chg="add del mod">
          <ac:chgData name="Richard Chalk" userId="287f8aa4f4de1d19" providerId="LiveId" clId="{D096F644-CAD0-46B6-95CA-48C7C5046BBF}" dt="2024-01-11T17:26:16.640" v="63" actId="478"/>
          <ac:picMkLst>
            <pc:docMk/>
            <pc:sldMk cId="0" sldId="299"/>
            <ac:picMk id="2" creationId="{BDFF6076-A537-580C-FBA5-93F9A7B0CB77}"/>
          </ac:picMkLst>
        </pc:picChg>
        <pc:picChg chg="add mod">
          <ac:chgData name="Richard Chalk" userId="287f8aa4f4de1d19" providerId="LiveId" clId="{D096F644-CAD0-46B6-95CA-48C7C5046BBF}" dt="2024-01-11T17:26:15.421" v="62" actId="1076"/>
          <ac:picMkLst>
            <pc:docMk/>
            <pc:sldMk cId="0" sldId="299"/>
            <ac:picMk id="3" creationId="{3A36FB27-20D7-3A5C-0463-9DF384288809}"/>
          </ac:picMkLst>
        </pc:picChg>
        <pc:picChg chg="add del mod">
          <ac:chgData name="Richard Chalk" userId="287f8aa4f4de1d19" providerId="LiveId" clId="{D096F644-CAD0-46B6-95CA-48C7C5046BBF}" dt="2024-01-11T17:30:42.027" v="195" actId="478"/>
          <ac:picMkLst>
            <pc:docMk/>
            <pc:sldMk cId="0" sldId="299"/>
            <ac:picMk id="12" creationId="{242D4485-9FAA-A6D7-DB58-ACB657FE75D9}"/>
          </ac:picMkLst>
        </pc:picChg>
        <pc:picChg chg="add mod">
          <ac:chgData name="Richard Chalk" userId="287f8aa4f4de1d19" providerId="LiveId" clId="{D096F644-CAD0-46B6-95CA-48C7C5046BBF}" dt="2024-01-11T17:31:18.801" v="206" actId="1076"/>
          <ac:picMkLst>
            <pc:docMk/>
            <pc:sldMk cId="0" sldId="299"/>
            <ac:picMk id="14" creationId="{8E41DB7A-5F23-3959-8607-06F87DAB0C62}"/>
          </ac:picMkLst>
        </pc:picChg>
        <pc:picChg chg="del">
          <ac:chgData name="Richard Chalk" userId="287f8aa4f4de1d19" providerId="LiveId" clId="{D096F644-CAD0-46B6-95CA-48C7C5046BBF}" dt="2024-01-11T17:25:22.745" v="18" actId="478"/>
          <ac:picMkLst>
            <pc:docMk/>
            <pc:sldMk cId="0" sldId="299"/>
            <ac:picMk id="21" creationId="{1B8AA42F-ACD4-7A8D-2D04-74F65ED2DCB1}"/>
          </ac:picMkLst>
        </pc:picChg>
        <pc:picChg chg="del">
          <ac:chgData name="Richard Chalk" userId="287f8aa4f4de1d19" providerId="LiveId" clId="{D096F644-CAD0-46B6-95CA-48C7C5046BBF}" dt="2024-01-11T17:25:05.884" v="3" actId="478"/>
          <ac:picMkLst>
            <pc:docMk/>
            <pc:sldMk cId="0" sldId="299"/>
            <ac:picMk id="22" creationId="{53FCFF29-1F86-5077-300D-DF8167D1E2EF}"/>
          </ac:picMkLst>
        </pc:picChg>
        <pc:picChg chg="add del mod">
          <ac:chgData name="Richard Chalk" userId="287f8aa4f4de1d19" providerId="LiveId" clId="{D096F644-CAD0-46B6-95CA-48C7C5046BBF}" dt="2024-01-11T17:25:45.162" v="25" actId="478"/>
          <ac:picMkLst>
            <pc:docMk/>
            <pc:sldMk cId="0" sldId="299"/>
            <ac:picMk id="1026" creationId="{8BB595A5-68F1-4E2F-6099-1359750AB4D0}"/>
          </ac:picMkLst>
        </pc:picChg>
        <pc:picChg chg="add mod">
          <ac:chgData name="Richard Chalk" userId="287f8aa4f4de1d19" providerId="LiveId" clId="{D096F644-CAD0-46B6-95CA-48C7C5046BBF}" dt="2024-01-11T17:26:05.772" v="58" actId="1036"/>
          <ac:picMkLst>
            <pc:docMk/>
            <pc:sldMk cId="0" sldId="299"/>
            <ac:picMk id="1028" creationId="{0A0B1CCA-7E00-3CC0-73AE-84A3F379F851}"/>
          </ac:picMkLst>
        </pc:picChg>
        <pc:picChg chg="del">
          <ac:chgData name="Richard Chalk" userId="287f8aa4f4de1d19" providerId="LiveId" clId="{D096F644-CAD0-46B6-95CA-48C7C5046BBF}" dt="2024-01-11T17:28:31.314" v="66" actId="478"/>
          <ac:picMkLst>
            <pc:docMk/>
            <pc:sldMk cId="0" sldId="299"/>
            <ac:picMk id="2050" creationId="{F64FA129-223D-19E9-67AB-F3B1FC77D1F1}"/>
          </ac:picMkLst>
        </pc:picChg>
        <pc:cxnChg chg="add mod">
          <ac:chgData name="Richard Chalk" userId="287f8aa4f4de1d19" providerId="LiveId" clId="{D096F644-CAD0-46B6-95CA-48C7C5046BBF}" dt="2024-01-11T17:29:43.629" v="193" actId="14100"/>
          <ac:cxnSpMkLst>
            <pc:docMk/>
            <pc:sldMk cId="0" sldId="299"/>
            <ac:cxnSpMk id="4" creationId="{6338CC71-FBA4-D7EA-1E13-993D247A1D65}"/>
          </ac:cxnSpMkLst>
        </pc:cxnChg>
      </pc:sldChg>
      <pc:sldChg chg="addSp delSp modSp mod modNotesTx">
        <pc:chgData name="Richard Chalk" userId="287f8aa4f4de1d19" providerId="LiveId" clId="{D096F644-CAD0-46B6-95CA-48C7C5046BBF}" dt="2024-01-11T17:46:20.563" v="355" actId="1037"/>
        <pc:sldMkLst>
          <pc:docMk/>
          <pc:sldMk cId="892267867" sldId="474"/>
        </pc:sldMkLst>
        <pc:spChg chg="mod">
          <ac:chgData name="Richard Chalk" userId="287f8aa4f4de1d19" providerId="LiveId" clId="{D096F644-CAD0-46B6-95CA-48C7C5046BBF}" dt="2024-01-11T17:36:07.416" v="226" actId="6549"/>
          <ac:spMkLst>
            <pc:docMk/>
            <pc:sldMk cId="892267867" sldId="474"/>
            <ac:spMk id="2" creationId="{2CED0939-2445-F1A3-21AE-0A535344DD5D}"/>
          </ac:spMkLst>
        </pc:spChg>
        <pc:spChg chg="mod">
          <ac:chgData name="Richard Chalk" userId="287f8aa4f4de1d19" providerId="LiveId" clId="{D096F644-CAD0-46B6-95CA-48C7C5046BBF}" dt="2024-01-11T17:43:57.077" v="321" actId="207"/>
          <ac:spMkLst>
            <pc:docMk/>
            <pc:sldMk cId="892267867" sldId="474"/>
            <ac:spMk id="3" creationId="{173D56EC-57A4-FE19-1901-5242223ADD72}"/>
          </ac:spMkLst>
        </pc:spChg>
        <pc:spChg chg="mod">
          <ac:chgData name="Richard Chalk" userId="287f8aa4f4de1d19" providerId="LiveId" clId="{D096F644-CAD0-46B6-95CA-48C7C5046BBF}" dt="2024-01-11T17:44:45.880" v="348" actId="1038"/>
          <ac:spMkLst>
            <pc:docMk/>
            <pc:sldMk cId="892267867" sldId="474"/>
            <ac:spMk id="13" creationId="{5CF27FB5-ED98-C38F-CDBF-D46947BB8F14}"/>
          </ac:spMkLst>
        </pc:spChg>
        <pc:picChg chg="add mod">
          <ac:chgData name="Richard Chalk" userId="287f8aa4f4de1d19" providerId="LiveId" clId="{D096F644-CAD0-46B6-95CA-48C7C5046BBF}" dt="2024-01-11T17:36:10.212" v="231" actId="1037"/>
          <ac:picMkLst>
            <pc:docMk/>
            <pc:sldMk cId="892267867" sldId="474"/>
            <ac:picMk id="8" creationId="{AFD8DF93-0105-741F-5783-5B008489DFC9}"/>
          </ac:picMkLst>
        </pc:picChg>
        <pc:picChg chg="del">
          <ac:chgData name="Richard Chalk" userId="287f8aa4f4de1d19" providerId="LiveId" clId="{D096F644-CAD0-46B6-95CA-48C7C5046BBF}" dt="2024-01-11T17:35:48.576" v="207" actId="478"/>
          <ac:picMkLst>
            <pc:docMk/>
            <pc:sldMk cId="892267867" sldId="474"/>
            <ac:picMk id="9" creationId="{7004119C-2EEA-FFA0-C122-6888D8A1EB13}"/>
          </ac:picMkLst>
        </pc:picChg>
        <pc:picChg chg="del">
          <ac:chgData name="Richard Chalk" userId="287f8aa4f4de1d19" providerId="LiveId" clId="{D096F644-CAD0-46B6-95CA-48C7C5046BBF}" dt="2024-01-11T17:36:18.539" v="232" actId="478"/>
          <ac:picMkLst>
            <pc:docMk/>
            <pc:sldMk cId="892267867" sldId="474"/>
            <ac:picMk id="10" creationId="{8468BF85-5761-0A34-326E-206C9D75D00D}"/>
          </ac:picMkLst>
        </pc:picChg>
        <pc:picChg chg="mod">
          <ac:chgData name="Richard Chalk" userId="287f8aa4f4de1d19" providerId="LiveId" clId="{D096F644-CAD0-46B6-95CA-48C7C5046BBF}" dt="2024-01-11T17:44:45.880" v="348" actId="1038"/>
          <ac:picMkLst>
            <pc:docMk/>
            <pc:sldMk cId="892267867" sldId="474"/>
            <ac:picMk id="14" creationId="{F3EEE21B-D3CD-1AE1-F19A-A094EFFCA046}"/>
          </ac:picMkLst>
        </pc:picChg>
        <pc:picChg chg="add mod">
          <ac:chgData name="Richard Chalk" userId="287f8aa4f4de1d19" providerId="LiveId" clId="{D096F644-CAD0-46B6-95CA-48C7C5046BBF}" dt="2024-01-11T17:46:20.563" v="355" actId="1037"/>
          <ac:picMkLst>
            <pc:docMk/>
            <pc:sldMk cId="892267867" sldId="474"/>
            <ac:picMk id="15" creationId="{32540FFE-952F-0A02-410B-A49FDBD8B5A6}"/>
          </ac:picMkLst>
        </pc:picChg>
        <pc:picChg chg="add mod">
          <ac:chgData name="Richard Chalk" userId="287f8aa4f4de1d19" providerId="LiveId" clId="{D096F644-CAD0-46B6-95CA-48C7C5046BBF}" dt="2024-01-11T17:37:01.150" v="259" actId="1036"/>
          <ac:picMkLst>
            <pc:docMk/>
            <pc:sldMk cId="892267867" sldId="474"/>
            <ac:picMk id="16" creationId="{8B70F1AC-3072-7B1D-FC52-1EEEC4F7A9F2}"/>
          </ac:picMkLst>
        </pc:picChg>
        <pc:picChg chg="del">
          <ac:chgData name="Richard Chalk" userId="287f8aa4f4de1d19" providerId="LiveId" clId="{D096F644-CAD0-46B6-95CA-48C7C5046BBF}" dt="2024-01-11T17:36:50.709" v="252" actId="478"/>
          <ac:picMkLst>
            <pc:docMk/>
            <pc:sldMk cId="892267867" sldId="474"/>
            <ac:picMk id="20" creationId="{23F09BC9-086E-8322-5585-BB4845D0DEAC}"/>
          </ac:picMkLst>
        </pc:picChg>
        <pc:picChg chg="add mod">
          <ac:chgData name="Richard Chalk" userId="287f8aa4f4de1d19" providerId="LiveId" clId="{D096F644-CAD0-46B6-95CA-48C7C5046BBF}" dt="2024-01-11T17:44:40.143" v="324" actId="1076"/>
          <ac:picMkLst>
            <pc:docMk/>
            <pc:sldMk cId="892267867" sldId="474"/>
            <ac:picMk id="2050" creationId="{4ACBB026-E97E-5F6D-8317-05451FD37CB7}"/>
          </ac:picMkLst>
        </pc:picChg>
      </pc:sldChg>
      <pc:sldChg chg="modSp mod">
        <pc:chgData name="Richard Chalk" userId="287f8aa4f4de1d19" providerId="LiveId" clId="{D096F644-CAD0-46B6-95CA-48C7C5046BBF}" dt="2024-01-12T05:46:00.764" v="608" actId="6549"/>
        <pc:sldMkLst>
          <pc:docMk/>
          <pc:sldMk cId="563439124" sldId="475"/>
        </pc:sldMkLst>
        <pc:spChg chg="mod">
          <ac:chgData name="Richard Chalk" userId="287f8aa4f4de1d19" providerId="LiveId" clId="{D096F644-CAD0-46B6-95CA-48C7C5046BBF}" dt="2024-01-12T05:46:00.764" v="608" actId="6549"/>
          <ac:spMkLst>
            <pc:docMk/>
            <pc:sldMk cId="563439124" sldId="475"/>
            <ac:spMk id="19" creationId="{69553549-72ED-2138-823F-AB6566B8077A}"/>
          </ac:spMkLst>
        </pc:spChg>
      </pc:sldChg>
      <pc:sldChg chg="addSp modSp mod">
        <pc:chgData name="Richard Chalk" userId="287f8aa4f4de1d19" providerId="LiveId" clId="{D096F644-CAD0-46B6-95CA-48C7C5046BBF}" dt="2024-01-12T05:47:17.660" v="675" actId="1038"/>
        <pc:sldMkLst>
          <pc:docMk/>
          <pc:sldMk cId="4031707558" sldId="476"/>
        </pc:sldMkLst>
        <pc:spChg chg="mod">
          <ac:chgData name="Richard Chalk" userId="287f8aa4f4de1d19" providerId="LiveId" clId="{D096F644-CAD0-46B6-95CA-48C7C5046BBF}" dt="2024-01-12T05:47:10.905" v="662" actId="20577"/>
          <ac:spMkLst>
            <pc:docMk/>
            <pc:sldMk cId="4031707558" sldId="476"/>
            <ac:spMk id="2" creationId="{2CED0939-2445-F1A3-21AE-0A535344DD5D}"/>
          </ac:spMkLst>
        </pc:spChg>
        <pc:picChg chg="add mod">
          <ac:chgData name="Richard Chalk" userId="287f8aa4f4de1d19" providerId="LiveId" clId="{D096F644-CAD0-46B6-95CA-48C7C5046BBF}" dt="2024-01-12T05:47:17.660" v="675" actId="1038"/>
          <ac:picMkLst>
            <pc:docMk/>
            <pc:sldMk cId="4031707558" sldId="476"/>
            <ac:picMk id="3074" creationId="{D1168525-C0CE-6EC1-8D21-4A6D4290E0E9}"/>
          </ac:picMkLst>
        </pc:picChg>
      </pc:sldChg>
      <pc:sldChg chg="addSp modSp mod modNotesTx">
        <pc:chgData name="Richard Chalk" userId="287f8aa4f4de1d19" providerId="LiveId" clId="{D096F644-CAD0-46B6-95CA-48C7C5046BBF}" dt="2024-01-11T17:57:25.076" v="395" actId="6549"/>
        <pc:sldMkLst>
          <pc:docMk/>
          <pc:sldMk cId="3481574009" sldId="478"/>
        </pc:sldMkLst>
        <pc:spChg chg="mod">
          <ac:chgData name="Richard Chalk" userId="287f8aa4f4de1d19" providerId="LiveId" clId="{D096F644-CAD0-46B6-95CA-48C7C5046BBF}" dt="2024-01-11T17:49:22.354" v="376" actId="14100"/>
          <ac:spMkLst>
            <pc:docMk/>
            <pc:sldMk cId="3481574009" sldId="478"/>
            <ac:spMk id="3" creationId="{173D56EC-57A4-FE19-1901-5242223ADD72}"/>
          </ac:spMkLst>
        </pc:spChg>
        <pc:spChg chg="mod">
          <ac:chgData name="Richard Chalk" userId="287f8aa4f4de1d19" providerId="LiveId" clId="{D096F644-CAD0-46B6-95CA-48C7C5046BBF}" dt="2024-01-11T17:48:51.247" v="371" actId="14100"/>
          <ac:spMkLst>
            <pc:docMk/>
            <pc:sldMk cId="3481574009" sldId="478"/>
            <ac:spMk id="8" creationId="{1302565E-423A-49CC-24DD-6B51D6C6573A}"/>
          </ac:spMkLst>
        </pc:spChg>
        <pc:picChg chg="add mod">
          <ac:chgData name="Richard Chalk" userId="287f8aa4f4de1d19" providerId="LiveId" clId="{D096F644-CAD0-46B6-95CA-48C7C5046BBF}" dt="2024-01-11T17:50:30.945" v="378" actId="1076"/>
          <ac:picMkLst>
            <pc:docMk/>
            <pc:sldMk cId="3481574009" sldId="478"/>
            <ac:picMk id="9" creationId="{243D4918-2ECE-B6B7-189E-7B2C3E1A2CB2}"/>
          </ac:picMkLst>
        </pc:picChg>
      </pc:sldChg>
      <pc:sldChg chg="addSp modSp mod modNotesTx">
        <pc:chgData name="Richard Chalk" userId="287f8aa4f4de1d19" providerId="LiveId" clId="{D096F644-CAD0-46B6-95CA-48C7C5046BBF}" dt="2024-01-11T18:08:37.962" v="530" actId="1076"/>
        <pc:sldMkLst>
          <pc:docMk/>
          <pc:sldMk cId="2744653544" sldId="479"/>
        </pc:sldMkLst>
        <pc:spChg chg="mod">
          <ac:chgData name="Richard Chalk" userId="287f8aa4f4de1d19" providerId="LiveId" clId="{D096F644-CAD0-46B6-95CA-48C7C5046BBF}" dt="2024-01-11T17:58:33.578" v="410" actId="108"/>
          <ac:spMkLst>
            <pc:docMk/>
            <pc:sldMk cId="2744653544" sldId="479"/>
            <ac:spMk id="2" creationId="{2CED0939-2445-F1A3-21AE-0A535344DD5D}"/>
          </ac:spMkLst>
        </pc:spChg>
        <pc:spChg chg="mod">
          <ac:chgData name="Richard Chalk" userId="287f8aa4f4de1d19" providerId="LiveId" clId="{D096F644-CAD0-46B6-95CA-48C7C5046BBF}" dt="2024-01-11T18:06:39.046" v="523" actId="6549"/>
          <ac:spMkLst>
            <pc:docMk/>
            <pc:sldMk cId="2744653544" sldId="479"/>
            <ac:spMk id="3" creationId="{173D56EC-57A4-FE19-1901-5242223ADD72}"/>
          </ac:spMkLst>
        </pc:spChg>
        <pc:spChg chg="mod">
          <ac:chgData name="Richard Chalk" userId="287f8aa4f4de1d19" providerId="LiveId" clId="{D096F644-CAD0-46B6-95CA-48C7C5046BBF}" dt="2024-01-11T18:06:36.718" v="522" actId="6549"/>
          <ac:spMkLst>
            <pc:docMk/>
            <pc:sldMk cId="2744653544" sldId="479"/>
            <ac:spMk id="9" creationId="{554B03FD-552D-F75B-842D-DFE7E0B0D29E}"/>
          </ac:spMkLst>
        </pc:spChg>
        <pc:spChg chg="mod">
          <ac:chgData name="Richard Chalk" userId="287f8aa4f4de1d19" providerId="LiveId" clId="{D096F644-CAD0-46B6-95CA-48C7C5046BBF}" dt="2024-01-11T18:06:43.803" v="525" actId="14100"/>
          <ac:spMkLst>
            <pc:docMk/>
            <pc:sldMk cId="2744653544" sldId="479"/>
            <ac:spMk id="12" creationId="{7AF64E11-292B-A36F-7EC5-558133984618}"/>
          </ac:spMkLst>
        </pc:spChg>
        <pc:grpChg chg="add mod">
          <ac:chgData name="Richard Chalk" userId="287f8aa4f4de1d19" providerId="LiveId" clId="{D096F644-CAD0-46B6-95CA-48C7C5046BBF}" dt="2024-01-11T18:06:43.803" v="525" actId="14100"/>
          <ac:grpSpMkLst>
            <pc:docMk/>
            <pc:sldMk cId="2744653544" sldId="479"/>
            <ac:grpSpMk id="8" creationId="{18D6E595-C265-29AC-0987-48805B9178A9}"/>
          </ac:grpSpMkLst>
        </pc:grpChg>
        <pc:picChg chg="mod">
          <ac:chgData name="Richard Chalk" userId="287f8aa4f4de1d19" providerId="LiveId" clId="{D096F644-CAD0-46B6-95CA-48C7C5046BBF}" dt="2024-01-11T18:06:43.803" v="525" actId="14100"/>
          <ac:picMkLst>
            <pc:docMk/>
            <pc:sldMk cId="2744653544" sldId="479"/>
            <ac:picMk id="11" creationId="{7A6600F5-619D-C382-8B89-50F75CF998B7}"/>
          </ac:picMkLst>
        </pc:picChg>
        <pc:picChg chg="mod">
          <ac:chgData name="Richard Chalk" userId="287f8aa4f4de1d19" providerId="LiveId" clId="{D096F644-CAD0-46B6-95CA-48C7C5046BBF}" dt="2024-01-11T18:06:43.803" v="525" actId="14100"/>
          <ac:picMkLst>
            <pc:docMk/>
            <pc:sldMk cId="2744653544" sldId="479"/>
            <ac:picMk id="13" creationId="{56CFF23E-075F-029F-4E1C-805F698EDFF9}"/>
          </ac:picMkLst>
        </pc:picChg>
        <pc:picChg chg="mod">
          <ac:chgData name="Richard Chalk" userId="287f8aa4f4de1d19" providerId="LiveId" clId="{D096F644-CAD0-46B6-95CA-48C7C5046BBF}" dt="2024-01-11T18:06:43.803" v="525" actId="14100"/>
          <ac:picMkLst>
            <pc:docMk/>
            <pc:sldMk cId="2744653544" sldId="479"/>
            <ac:picMk id="14" creationId="{7BCF8E15-8B44-7F8F-4167-526D382AA730}"/>
          </ac:picMkLst>
        </pc:picChg>
        <pc:picChg chg="add mod">
          <ac:chgData name="Richard Chalk" userId="287f8aa4f4de1d19" providerId="LiveId" clId="{D096F644-CAD0-46B6-95CA-48C7C5046BBF}" dt="2024-01-11T18:06:49.760" v="527" actId="1076"/>
          <ac:picMkLst>
            <pc:docMk/>
            <pc:sldMk cId="2744653544" sldId="479"/>
            <ac:picMk id="15" creationId="{81A45656-3C5B-0FA2-03F2-2C38A4781F1D}"/>
          </ac:picMkLst>
        </pc:picChg>
        <pc:picChg chg="add mod">
          <ac:chgData name="Richard Chalk" userId="287f8aa4f4de1d19" providerId="LiveId" clId="{D096F644-CAD0-46B6-95CA-48C7C5046BBF}" dt="2024-01-11T18:06:28.472" v="521" actId="1076"/>
          <ac:picMkLst>
            <pc:docMk/>
            <pc:sldMk cId="2744653544" sldId="479"/>
            <ac:picMk id="16" creationId="{B22136EC-080D-2FE1-1AD8-04F442912C75}"/>
          </ac:picMkLst>
        </pc:picChg>
        <pc:picChg chg="add mod">
          <ac:chgData name="Richard Chalk" userId="287f8aa4f4de1d19" providerId="LiveId" clId="{D096F644-CAD0-46B6-95CA-48C7C5046BBF}" dt="2024-01-11T18:08:37.962" v="530" actId="1076"/>
          <ac:picMkLst>
            <pc:docMk/>
            <pc:sldMk cId="2744653544" sldId="479"/>
            <ac:picMk id="17" creationId="{9663B4A6-6879-6A6B-9039-33C4B60EA4AE}"/>
          </ac:picMkLst>
        </pc:picChg>
      </pc:sldChg>
      <pc:sldChg chg="addSp delSp modSp mod modNotesTx">
        <pc:chgData name="Richard Chalk" userId="287f8aa4f4de1d19" providerId="LiveId" clId="{D096F644-CAD0-46B6-95CA-48C7C5046BBF}" dt="2024-01-12T05:45:44.935" v="607" actId="207"/>
        <pc:sldMkLst>
          <pc:docMk/>
          <pc:sldMk cId="2344539393" sldId="480"/>
        </pc:sldMkLst>
        <pc:spChg chg="mod">
          <ac:chgData name="Richard Chalk" userId="287f8aa4f4de1d19" providerId="LiveId" clId="{D096F644-CAD0-46B6-95CA-48C7C5046BBF}" dt="2024-01-12T05:45:44.935" v="607" actId="207"/>
          <ac:spMkLst>
            <pc:docMk/>
            <pc:sldMk cId="2344539393" sldId="480"/>
            <ac:spMk id="3" creationId="{173D56EC-57A4-FE19-1901-5242223ADD72}"/>
          </ac:spMkLst>
        </pc:spChg>
        <pc:spChg chg="add del">
          <ac:chgData name="Richard Chalk" userId="287f8aa4f4de1d19" providerId="LiveId" clId="{D096F644-CAD0-46B6-95CA-48C7C5046BBF}" dt="2024-01-12T05:36:08.685" v="531" actId="478"/>
          <ac:spMkLst>
            <pc:docMk/>
            <pc:sldMk cId="2344539393" sldId="480"/>
            <ac:spMk id="8" creationId="{7B305F15-DE98-6713-D9EA-FBFAA59F70D9}"/>
          </ac:spMkLst>
        </pc:spChg>
        <pc:spChg chg="mod">
          <ac:chgData name="Richard Chalk" userId="287f8aa4f4de1d19" providerId="LiveId" clId="{D096F644-CAD0-46B6-95CA-48C7C5046BBF}" dt="2024-01-12T05:43:24.638" v="602" actId="1036"/>
          <ac:spMkLst>
            <pc:docMk/>
            <pc:sldMk cId="2344539393" sldId="480"/>
            <ac:spMk id="11" creationId="{EEFAA0DB-7056-DED2-21B6-A7F3210D3E04}"/>
          </ac:spMkLst>
        </pc:spChg>
        <pc:picChg chg="mod">
          <ac:chgData name="Richard Chalk" userId="287f8aa4f4de1d19" providerId="LiveId" clId="{D096F644-CAD0-46B6-95CA-48C7C5046BBF}" dt="2024-01-12T05:43:24.638" v="602" actId="1036"/>
          <ac:picMkLst>
            <pc:docMk/>
            <pc:sldMk cId="2344539393" sldId="480"/>
            <ac:picMk id="12" creationId="{CD5C74E2-59EF-594F-99C7-F928BD5F82C9}"/>
          </ac:picMkLst>
        </pc:picChg>
      </pc:sldChg>
      <pc:sldChg chg="addSp delSp modSp mod modNotesTx">
        <pc:chgData name="Richard Chalk" userId="287f8aa4f4de1d19" providerId="LiveId" clId="{D096F644-CAD0-46B6-95CA-48C7C5046BBF}" dt="2024-01-12T06:07:01.939" v="754" actId="207"/>
        <pc:sldMkLst>
          <pc:docMk/>
          <pc:sldMk cId="2036756973" sldId="481"/>
        </pc:sldMkLst>
        <pc:spChg chg="mod">
          <ac:chgData name="Richard Chalk" userId="287f8aa4f4de1d19" providerId="LiveId" clId="{D096F644-CAD0-46B6-95CA-48C7C5046BBF}" dt="2024-01-12T06:00:37.175" v="723" actId="14100"/>
          <ac:spMkLst>
            <pc:docMk/>
            <pc:sldMk cId="2036756973" sldId="481"/>
            <ac:spMk id="2" creationId="{2CED0939-2445-F1A3-21AE-0A535344DD5D}"/>
          </ac:spMkLst>
        </pc:spChg>
        <pc:spChg chg="mod">
          <ac:chgData name="Richard Chalk" userId="287f8aa4f4de1d19" providerId="LiveId" clId="{D096F644-CAD0-46B6-95CA-48C7C5046BBF}" dt="2024-01-12T06:07:01.939" v="754" actId="207"/>
          <ac:spMkLst>
            <pc:docMk/>
            <pc:sldMk cId="2036756973" sldId="481"/>
            <ac:spMk id="3" creationId="{173D56EC-57A4-FE19-1901-5242223ADD72}"/>
          </ac:spMkLst>
        </pc:spChg>
        <pc:picChg chg="add del mod">
          <ac:chgData name="Richard Chalk" userId="287f8aa4f4de1d19" providerId="LiveId" clId="{D096F644-CAD0-46B6-95CA-48C7C5046BBF}" dt="2024-01-12T06:00:00.054" v="685" actId="478"/>
          <ac:picMkLst>
            <pc:docMk/>
            <pc:sldMk cId="2036756973" sldId="481"/>
            <ac:picMk id="1026" creationId="{E5EFA018-C777-C818-6E5D-BDCE3E2DB512}"/>
          </ac:picMkLst>
        </pc:picChg>
        <pc:picChg chg="add mod">
          <ac:chgData name="Richard Chalk" userId="287f8aa4f4de1d19" providerId="LiveId" clId="{D096F644-CAD0-46B6-95CA-48C7C5046BBF}" dt="2024-01-12T06:00:12.874" v="691" actId="1076"/>
          <ac:picMkLst>
            <pc:docMk/>
            <pc:sldMk cId="2036756973" sldId="481"/>
            <ac:picMk id="1028" creationId="{F81A7DE4-7B2C-4FFA-7202-13B6EAAB6F80}"/>
          </ac:picMkLst>
        </pc:picChg>
        <pc:picChg chg="add mod">
          <ac:chgData name="Richard Chalk" userId="287f8aa4f4de1d19" providerId="LiveId" clId="{D096F644-CAD0-46B6-95CA-48C7C5046BBF}" dt="2024-01-12T06:00:59.192" v="726" actId="1076"/>
          <ac:picMkLst>
            <pc:docMk/>
            <pc:sldMk cId="2036756973" sldId="481"/>
            <ac:picMk id="1030" creationId="{114BC61B-2CF9-6E41-C496-1D2AB07E49F6}"/>
          </ac:picMkLst>
        </pc:picChg>
      </pc:sldChg>
      <pc:sldChg chg="addSp add del mod">
        <pc:chgData name="Richard Chalk" userId="287f8aa4f4de1d19" providerId="LiveId" clId="{D096F644-CAD0-46B6-95CA-48C7C5046BBF}" dt="2024-01-12T06:06:35.362" v="734" actId="47"/>
        <pc:sldMkLst>
          <pc:docMk/>
          <pc:sldMk cId="1599445213" sldId="482"/>
        </pc:sldMkLst>
        <pc:spChg chg="add">
          <ac:chgData name="Richard Chalk" userId="287f8aa4f4de1d19" providerId="LiveId" clId="{D096F644-CAD0-46B6-95CA-48C7C5046BBF}" dt="2024-01-12T05:57:40.063" v="677" actId="11529"/>
          <ac:spMkLst>
            <pc:docMk/>
            <pc:sldMk cId="1599445213" sldId="482"/>
            <ac:spMk id="8" creationId="{D2796C9E-5B42-0928-F924-8EA618BD6CA7}"/>
          </ac:spMkLst>
        </pc:sp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0" sldId="257"/>
        </pc:sldMkLst>
        <pc:spChg chg="mod">
          <ac:chgData name="Richard Chalk" userId="287f8aa4f4de1d19" providerId="LiveId" clId="{7813CD59-52AB-4F89-B7BA-5C7056CBD4C6}" dt="2023-04-29T19:51:56.666" v="101" actId="207"/>
          <ac:spMkLst>
            <pc:docMk/>
            <pc:sldMk cId="0" sldId="257"/>
            <ac:spMk id="126" creationId="{00000000-0000-0000-0000-000000000000}"/>
          </ac:spMkLst>
        </pc:spChg>
        <pc:spChg chg="mod">
          <ac:chgData name="Richard Chalk" userId="287f8aa4f4de1d19" providerId="LiveId" clId="{7813CD59-52AB-4F89-B7BA-5C7056CBD4C6}" dt="2023-04-29T19:59:13.606" v="321" actId="14100"/>
          <ac:spMkLst>
            <pc:docMk/>
            <pc:sldMk cId="0" sldId="257"/>
            <ac:spMk id="127" creationId="{00000000-0000-0000-0000-000000000000}"/>
          </ac:spMkLst>
        </pc:spChg>
        <pc:picChg chg="mod ord">
          <ac:chgData name="Richard Chalk" userId="287f8aa4f4de1d19" providerId="LiveId" clId="{7813CD59-52AB-4F89-B7BA-5C7056CBD4C6}" dt="2023-04-29T19:51:15.574" v="95" actId="1038"/>
          <ac:picMkLst>
            <pc:docMk/>
            <pc:sldMk cId="0" sldId="257"/>
            <ac:picMk id="3" creationId="{143BD36C-96AA-1372-4D44-554B3007C308}"/>
          </ac:picMkLst>
        </pc:picChg>
        <pc:picChg chg="del">
          <ac:chgData name="Richard Chalk" userId="287f8aa4f4de1d19" providerId="LiveId" clId="{7813CD59-52AB-4F89-B7BA-5C7056CBD4C6}" dt="2023-04-29T19:51:20.950" v="96" actId="478"/>
          <ac:picMkLst>
            <pc:docMk/>
            <pc:sldMk cId="0" sldId="257"/>
            <ac:picMk id="128" creationId="{00000000-0000-0000-0000-000000000000}"/>
          </ac:picMkLst>
        </pc:picChg>
        <pc:picChg chg="add mod">
          <ac:chgData name="Richard Chalk" userId="287f8aa4f4de1d19" providerId="LiveId" clId="{7813CD59-52AB-4F89-B7BA-5C7056CBD4C6}" dt="2023-04-29T19:59:57.007" v="329" actId="1076"/>
          <ac:picMkLst>
            <pc:docMk/>
            <pc:sldMk cId="0" sldId="257"/>
            <ac:picMk id="2050" creationId="{30233214-8DEF-52D0-FA15-20E8577D6D38}"/>
          </ac:picMkLst>
        </pc:picChg>
        <pc:picChg chg="add mod">
          <ac:chgData name="Richard Chalk" userId="287f8aa4f4de1d19" providerId="LiveId" clId="{7813CD59-52AB-4F89-B7BA-5C7056CBD4C6}" dt="2023-04-29T19:59:37.087" v="324" actId="1076"/>
          <ac:picMkLst>
            <pc:docMk/>
            <pc:sldMk cId="0" sldId="257"/>
            <ac:picMk id="2052" creationId="{74A359EC-53D2-9F7F-B118-10D36749B6F7}"/>
          </ac:picMkLst>
        </pc:picChg>
        <pc:picChg chg="add mod">
          <ac:chgData name="Richard Chalk" userId="287f8aa4f4de1d19" providerId="LiveId" clId="{7813CD59-52AB-4F89-B7BA-5C7056CBD4C6}" dt="2023-04-29T19:59:54.412" v="328" actId="167"/>
          <ac:picMkLst>
            <pc:docMk/>
            <pc:sldMk cId="0" sldId="257"/>
            <ac:picMk id="2054" creationId="{536F9954-DBF7-8CDE-501B-51E0CC3C69C7}"/>
          </ac:picMkLst>
        </pc:picChg>
        <pc:picChg chg="add mod">
          <ac:chgData name="Richard Chalk" userId="287f8aa4f4de1d19" providerId="LiveId" clId="{7813CD59-52AB-4F89-B7BA-5C7056CBD4C6}" dt="2023-04-29T20:00:13.693" v="333" actId="1076"/>
          <ac:picMkLst>
            <pc:docMk/>
            <pc:sldMk cId="0"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0"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0" sldId="257"/>
        </pc:sldMkLst>
        <pc:spChg chg="mod">
          <ac:chgData name="Richard Chalk" userId="287f8aa4f4de1d19" providerId="LiveId" clId="{D95C05BF-833D-49BE-9C47-05788DF5D36D}" dt="2022-11-09T05:41:59.036" v="495" actId="20577"/>
          <ac:spMkLst>
            <pc:docMk/>
            <pc:sldMk cId="0" sldId="257"/>
            <ac:spMk id="127" creationId="{00000000-0000-0000-0000-000000000000}"/>
          </ac:spMkLst>
        </pc:spChg>
        <pc:picChg chg="add mod">
          <ac:chgData name="Richard Chalk" userId="287f8aa4f4de1d19" providerId="LiveId" clId="{D95C05BF-833D-49BE-9C47-05788DF5D36D}" dt="2022-11-09T05:36:19.966" v="381" actId="1035"/>
          <ac:picMkLst>
            <pc:docMk/>
            <pc:sldMk cId="0" sldId="257"/>
            <ac:picMk id="3" creationId="{143BD36C-96AA-1372-4D44-554B3007C308}"/>
          </ac:picMkLst>
        </pc:picChg>
        <pc:picChg chg="del mod">
          <ac:chgData name="Richard Chalk" userId="287f8aa4f4de1d19" providerId="LiveId" clId="{D95C05BF-833D-49BE-9C47-05788DF5D36D}" dt="2022-11-09T05:36:15.154" v="374" actId="478"/>
          <ac:picMkLst>
            <pc:docMk/>
            <pc:sldMk cId="0"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0" sldId="257"/>
        </pc:sldMkLst>
        <pc:spChg chg="add mod">
          <ac:chgData name="Richard Chalk" userId="287f8aa4f4de1d19" providerId="LiveId" clId="{404ACD4A-D5E2-4191-B481-235526E58B99}" dt="2023-05-08T04:55:13.805" v="53" actId="1036"/>
          <ac:spMkLst>
            <pc:docMk/>
            <pc:sldMk cId="0" sldId="257"/>
            <ac:spMk id="5" creationId="{0DDCE4B4-4224-8917-2248-73908592F547}"/>
          </ac:spMkLst>
        </pc:spChg>
        <pc:spChg chg="add mod">
          <ac:chgData name="Richard Chalk" userId="287f8aa4f4de1d19" providerId="LiveId" clId="{404ACD4A-D5E2-4191-B481-235526E58B99}" dt="2023-05-08T04:56:18.037" v="65" actId="1076"/>
          <ac:spMkLst>
            <pc:docMk/>
            <pc:sldMk cId="0" sldId="257"/>
            <ac:spMk id="6" creationId="{C2BE871E-865B-8380-B8AE-83C5FF091EB2}"/>
          </ac:spMkLst>
        </pc:spChg>
        <pc:spChg chg="add mod">
          <ac:chgData name="Richard Chalk" userId="287f8aa4f4de1d19" providerId="LiveId" clId="{404ACD4A-D5E2-4191-B481-235526E58B99}" dt="2023-05-08T04:56:23.539" v="69" actId="20577"/>
          <ac:spMkLst>
            <pc:docMk/>
            <pc:sldMk cId="0" sldId="257"/>
            <ac:spMk id="7" creationId="{55342F01-0376-4682-7BD4-1CAA5E7AE571}"/>
          </ac:spMkLst>
        </pc:spChg>
        <pc:spChg chg="mod">
          <ac:chgData name="Richard Chalk" userId="287f8aa4f4de1d19" providerId="LiveId" clId="{404ACD4A-D5E2-4191-B481-235526E58B99}" dt="2023-05-08T04:50:29.972" v="8" actId="20577"/>
          <ac:spMkLst>
            <pc:docMk/>
            <pc:sldMk cId="0" sldId="257"/>
            <ac:spMk id="126" creationId="{00000000-0000-0000-0000-000000000000}"/>
          </ac:spMkLst>
        </pc:spChg>
        <pc:spChg chg="mod">
          <ac:chgData name="Richard Chalk" userId="287f8aa4f4de1d19" providerId="LiveId" clId="{404ACD4A-D5E2-4191-B481-235526E58B99}" dt="2023-05-08T14:38:23.655" v="7198" actId="20577"/>
          <ac:spMkLst>
            <pc:docMk/>
            <pc:sldMk cId="0" sldId="257"/>
            <ac:spMk id="127" creationId="{00000000-0000-0000-0000-000000000000}"/>
          </ac:spMkLst>
        </pc:spChg>
        <pc:picChg chg="del">
          <ac:chgData name="Richard Chalk" userId="287f8aa4f4de1d19" providerId="LiveId" clId="{404ACD4A-D5E2-4191-B481-235526E58B99}" dt="2023-05-08T04:51:17.775" v="12" actId="478"/>
          <ac:picMkLst>
            <pc:docMk/>
            <pc:sldMk cId="0" sldId="257"/>
            <ac:picMk id="3" creationId="{143BD36C-96AA-1372-4D44-554B3007C308}"/>
          </ac:picMkLst>
        </pc:picChg>
        <pc:picChg chg="add mod">
          <ac:chgData name="Richard Chalk" userId="287f8aa4f4de1d19" providerId="LiveId" clId="{404ACD4A-D5E2-4191-B481-235526E58B99}" dt="2023-05-08T04:54:43.642" v="30" actId="1076"/>
          <ac:picMkLst>
            <pc:docMk/>
            <pc:sldMk cId="0" sldId="257"/>
            <ac:picMk id="4" creationId="{17CA0E32-CFD0-6C61-DED8-9E64D4967CE7}"/>
          </ac:picMkLst>
        </pc:picChg>
        <pc:picChg chg="add mod">
          <ac:chgData name="Richard Chalk" userId="287f8aa4f4de1d19" providerId="LiveId" clId="{404ACD4A-D5E2-4191-B481-235526E58B99}" dt="2023-05-08T05:02:43.627" v="275" actId="1037"/>
          <ac:picMkLst>
            <pc:docMk/>
            <pc:sldMk cId="0" sldId="257"/>
            <ac:picMk id="1026" creationId="{78B40E09-3300-4168-84E4-07634E372E62}"/>
          </ac:picMkLst>
        </pc:picChg>
        <pc:picChg chg="add mod">
          <ac:chgData name="Richard Chalk" userId="287f8aa4f4de1d19" providerId="LiveId" clId="{404ACD4A-D5E2-4191-B481-235526E58B99}" dt="2023-05-08T05:02:01.902" v="259" actId="1037"/>
          <ac:picMkLst>
            <pc:docMk/>
            <pc:sldMk cId="0" sldId="257"/>
            <ac:picMk id="1028" creationId="{6EECFAD7-5812-C8DB-8D98-B2BF2AA9ACD5}"/>
          </ac:picMkLst>
        </pc:picChg>
        <pc:picChg chg="add mod">
          <ac:chgData name="Richard Chalk" userId="287f8aa4f4de1d19" providerId="LiveId" clId="{404ACD4A-D5E2-4191-B481-235526E58B99}" dt="2023-05-08T05:02:46.941" v="288" actId="1037"/>
          <ac:picMkLst>
            <pc:docMk/>
            <pc:sldMk cId="0" sldId="257"/>
            <ac:picMk id="1030" creationId="{FC5F5384-DCBE-689F-9E55-918B4E1984B3}"/>
          </ac:picMkLst>
        </pc:picChg>
        <pc:picChg chg="del">
          <ac:chgData name="Richard Chalk" userId="287f8aa4f4de1d19" providerId="LiveId" clId="{404ACD4A-D5E2-4191-B481-235526E58B99}" dt="2023-05-08T04:51:16.386" v="11" actId="478"/>
          <ac:picMkLst>
            <pc:docMk/>
            <pc:sldMk cId="0" sldId="257"/>
            <ac:picMk id="2050" creationId="{30233214-8DEF-52D0-FA15-20E8577D6D38}"/>
          </ac:picMkLst>
        </pc:picChg>
        <pc:picChg chg="del">
          <ac:chgData name="Richard Chalk" userId="287f8aa4f4de1d19" providerId="LiveId" clId="{404ACD4A-D5E2-4191-B481-235526E58B99}" dt="2023-05-08T04:51:16.386" v="11" actId="478"/>
          <ac:picMkLst>
            <pc:docMk/>
            <pc:sldMk cId="0" sldId="257"/>
            <ac:picMk id="2052" creationId="{74A359EC-53D2-9F7F-B118-10D36749B6F7}"/>
          </ac:picMkLst>
        </pc:picChg>
        <pc:picChg chg="del">
          <ac:chgData name="Richard Chalk" userId="287f8aa4f4de1d19" providerId="LiveId" clId="{404ACD4A-D5E2-4191-B481-235526E58B99}" dt="2023-05-08T04:51:16.386" v="11" actId="478"/>
          <ac:picMkLst>
            <pc:docMk/>
            <pc:sldMk cId="0" sldId="257"/>
            <ac:picMk id="2054" creationId="{536F9954-DBF7-8CDE-501B-51E0CC3C69C7}"/>
          </ac:picMkLst>
        </pc:picChg>
        <pc:picChg chg="del">
          <ac:chgData name="Richard Chalk" userId="287f8aa4f4de1d19" providerId="LiveId" clId="{404ACD4A-D5E2-4191-B481-235526E58B99}" dt="2023-05-08T04:51:16.386" v="11" actId="478"/>
          <ac:picMkLst>
            <pc:docMk/>
            <pc:sldMk cId="0"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D26863B8-F315-4A4A-9AFC-5D62EEE9AE0E}"/>
    <pc:docChg chg="custSel modSld">
      <pc:chgData name="Richard Chalk" userId="287f8aa4f4de1d19" providerId="LiveId" clId="{D26863B8-F315-4A4A-9AFC-5D62EEE9AE0E}" dt="2023-09-26T04:54:54.779" v="194" actId="1035"/>
      <pc:docMkLst>
        <pc:docMk/>
      </pc:docMkLst>
      <pc:sldChg chg="addSp modSp">
        <pc:chgData name="Richard Chalk" userId="287f8aa4f4de1d19" providerId="LiveId" clId="{D26863B8-F315-4A4A-9AFC-5D62EEE9AE0E}" dt="2023-09-26T04:34:55.413" v="20" actId="1582"/>
        <pc:sldMkLst>
          <pc:docMk/>
          <pc:sldMk cId="0" sldId="299"/>
        </pc:sldMkLst>
        <pc:picChg chg="add mod">
          <ac:chgData name="Richard Chalk" userId="287f8aa4f4de1d19" providerId="LiveId" clId="{D26863B8-F315-4A4A-9AFC-5D62EEE9AE0E}" dt="2023-09-26T04:34:55.413" v="20" actId="1582"/>
          <ac:picMkLst>
            <pc:docMk/>
            <pc:sldMk cId="0" sldId="299"/>
            <ac:picMk id="2050" creationId="{F64FA129-223D-19E9-67AB-F3B1FC77D1F1}"/>
          </ac:picMkLst>
        </pc:picChg>
      </pc:sldChg>
      <pc:sldChg chg="addSp delSp modSp mod">
        <pc:chgData name="Richard Chalk" userId="287f8aa4f4de1d19" providerId="LiveId" clId="{D26863B8-F315-4A4A-9AFC-5D62EEE9AE0E}" dt="2023-09-26T04:32:34.798" v="11" actId="1038"/>
        <pc:sldMkLst>
          <pc:docMk/>
          <pc:sldMk cId="3213385662" sldId="309"/>
        </pc:sldMkLst>
        <pc:spChg chg="del">
          <ac:chgData name="Richard Chalk" userId="287f8aa4f4de1d19" providerId="LiveId" clId="{D26863B8-F315-4A4A-9AFC-5D62EEE9AE0E}" dt="2023-09-26T04:32:08.771" v="3" actId="478"/>
          <ac:spMkLst>
            <pc:docMk/>
            <pc:sldMk cId="3213385662" sldId="309"/>
            <ac:spMk id="120" creationId="{00000000-0000-0000-0000-000000000000}"/>
          </ac:spMkLst>
        </pc:spChg>
        <pc:picChg chg="del">
          <ac:chgData name="Richard Chalk" userId="287f8aa4f4de1d19" providerId="LiveId" clId="{D26863B8-F315-4A4A-9AFC-5D62EEE9AE0E}" dt="2023-09-26T04:32:08.771" v="3" actId="478"/>
          <ac:picMkLst>
            <pc:docMk/>
            <pc:sldMk cId="3213385662" sldId="309"/>
            <ac:picMk id="121" creationId="{00000000-0000-0000-0000-000000000000}"/>
          </ac:picMkLst>
        </pc:picChg>
        <pc:picChg chg="add mod">
          <ac:chgData name="Richard Chalk" userId="287f8aa4f4de1d19" providerId="LiveId" clId="{D26863B8-F315-4A4A-9AFC-5D62EEE9AE0E}" dt="2023-09-26T04:32:34.798" v="11" actId="1038"/>
          <ac:picMkLst>
            <pc:docMk/>
            <pc:sldMk cId="3213385662" sldId="309"/>
            <ac:picMk id="1026" creationId="{A1A20C8F-15A4-ABAF-5844-BD1578C72646}"/>
          </ac:picMkLst>
        </pc:picChg>
      </pc:sldChg>
      <pc:sldChg chg="addSp delSp modSp mod">
        <pc:chgData name="Richard Chalk" userId="287f8aa4f4de1d19" providerId="LiveId" clId="{D26863B8-F315-4A4A-9AFC-5D62EEE9AE0E}" dt="2023-09-26T04:39:17.161" v="72" actId="1035"/>
        <pc:sldMkLst>
          <pc:docMk/>
          <pc:sldMk cId="892267867" sldId="474"/>
        </pc:sldMkLst>
        <pc:spChg chg="mod">
          <ac:chgData name="Richard Chalk" userId="287f8aa4f4de1d19" providerId="LiveId" clId="{D26863B8-F315-4A4A-9AFC-5D62EEE9AE0E}" dt="2023-09-26T04:35:29.537" v="22" actId="207"/>
          <ac:spMkLst>
            <pc:docMk/>
            <pc:sldMk cId="892267867" sldId="474"/>
            <ac:spMk id="2" creationId="{2CED0939-2445-F1A3-21AE-0A535344DD5D}"/>
          </ac:spMkLst>
        </pc:spChg>
        <pc:spChg chg="mod">
          <ac:chgData name="Richard Chalk" userId="287f8aa4f4de1d19" providerId="LiveId" clId="{D26863B8-F315-4A4A-9AFC-5D62EEE9AE0E}" dt="2023-09-26T04:38:55.106" v="61" actId="207"/>
          <ac:spMkLst>
            <pc:docMk/>
            <pc:sldMk cId="892267867" sldId="474"/>
            <ac:spMk id="3" creationId="{173D56EC-57A4-FE19-1901-5242223ADD72}"/>
          </ac:spMkLst>
        </pc:spChg>
        <pc:spChg chg="add mod">
          <ac:chgData name="Richard Chalk" userId="287f8aa4f4de1d19" providerId="LiveId" clId="{D26863B8-F315-4A4A-9AFC-5D62EEE9AE0E}" dt="2023-09-26T04:37:41.979" v="44" actId="1035"/>
          <ac:spMkLst>
            <pc:docMk/>
            <pc:sldMk cId="892267867" sldId="474"/>
            <ac:spMk id="12" creationId="{682520DF-37A6-4629-F11A-D6F0EB85116A}"/>
          </ac:spMkLst>
        </pc:spChg>
        <pc:spChg chg="mod">
          <ac:chgData name="Richard Chalk" userId="287f8aa4f4de1d19" providerId="LiveId" clId="{D26863B8-F315-4A4A-9AFC-5D62EEE9AE0E}" dt="2023-09-26T04:39:17.161" v="72" actId="1035"/>
          <ac:spMkLst>
            <pc:docMk/>
            <pc:sldMk cId="892267867" sldId="474"/>
            <ac:spMk id="13" creationId="{5CF27FB5-ED98-C38F-CDBF-D46947BB8F14}"/>
          </ac:spMkLst>
        </pc:spChg>
        <pc:picChg chg="mod">
          <ac:chgData name="Richard Chalk" userId="287f8aa4f4de1d19" providerId="LiveId" clId="{D26863B8-F315-4A4A-9AFC-5D62EEE9AE0E}" dt="2023-09-26T04:38:58.148" v="62" actId="1076"/>
          <ac:picMkLst>
            <pc:docMk/>
            <pc:sldMk cId="892267867" sldId="474"/>
            <ac:picMk id="11" creationId="{FB8FC169-B893-869F-1AE2-8B680A6044DA}"/>
          </ac:picMkLst>
        </pc:picChg>
        <pc:picChg chg="mod">
          <ac:chgData name="Richard Chalk" userId="287f8aa4f4de1d19" providerId="LiveId" clId="{D26863B8-F315-4A4A-9AFC-5D62EEE9AE0E}" dt="2023-09-26T04:39:17.161" v="72" actId="1035"/>
          <ac:picMkLst>
            <pc:docMk/>
            <pc:sldMk cId="892267867" sldId="474"/>
            <ac:picMk id="14" creationId="{F3EEE21B-D3CD-1AE1-F19A-A094EFFCA046}"/>
          </ac:picMkLst>
        </pc:picChg>
        <pc:picChg chg="add del mod">
          <ac:chgData name="Richard Chalk" userId="287f8aa4f4de1d19" providerId="LiveId" clId="{D26863B8-F315-4A4A-9AFC-5D62EEE9AE0E}" dt="2023-09-26T04:37:56.151" v="45" actId="478"/>
          <ac:picMkLst>
            <pc:docMk/>
            <pc:sldMk cId="892267867" sldId="474"/>
            <ac:picMk id="15" creationId="{4C148F6D-4DB1-DAE3-6852-3C16BE7BF666}"/>
          </ac:picMkLst>
        </pc:picChg>
        <pc:picChg chg="add del mod">
          <ac:chgData name="Richard Chalk" userId="287f8aa4f4de1d19" providerId="LiveId" clId="{D26863B8-F315-4A4A-9AFC-5D62EEE9AE0E}" dt="2023-09-26T04:38:25.606" v="51" actId="478"/>
          <ac:picMkLst>
            <pc:docMk/>
            <pc:sldMk cId="892267867" sldId="474"/>
            <ac:picMk id="16" creationId="{65344D23-AF1F-7E0D-21DC-2F2486F3F8DA}"/>
          </ac:picMkLst>
        </pc:picChg>
        <pc:picChg chg="add del">
          <ac:chgData name="Richard Chalk" userId="287f8aa4f4de1d19" providerId="LiveId" clId="{D26863B8-F315-4A4A-9AFC-5D62EEE9AE0E}" dt="2023-09-26T04:38:31.693" v="56" actId="478"/>
          <ac:picMkLst>
            <pc:docMk/>
            <pc:sldMk cId="892267867" sldId="474"/>
            <ac:picMk id="18" creationId="{C00BD602-3F5F-049E-4EC3-04805575744F}"/>
          </ac:picMkLst>
        </pc:picChg>
        <pc:picChg chg="add mod">
          <ac:chgData name="Richard Chalk" userId="287f8aa4f4de1d19" providerId="LiveId" clId="{D26863B8-F315-4A4A-9AFC-5D62EEE9AE0E}" dt="2023-09-26T04:38:29.836" v="55" actId="1037"/>
          <ac:picMkLst>
            <pc:docMk/>
            <pc:sldMk cId="892267867" sldId="474"/>
            <ac:picMk id="20" creationId="{23F09BC9-086E-8322-5585-BB4845D0DEAC}"/>
          </ac:picMkLst>
        </pc:picChg>
      </pc:sldChg>
      <pc:sldChg chg="modSp mod">
        <pc:chgData name="Richard Chalk" userId="287f8aa4f4de1d19" providerId="LiveId" clId="{D26863B8-F315-4A4A-9AFC-5D62EEE9AE0E}" dt="2023-09-26T04:50:45.380" v="142" actId="113"/>
        <pc:sldMkLst>
          <pc:docMk/>
          <pc:sldMk cId="563439124" sldId="475"/>
        </pc:sldMkLst>
        <pc:spChg chg="mod">
          <ac:chgData name="Richard Chalk" userId="287f8aa4f4de1d19" providerId="LiveId" clId="{D26863B8-F315-4A4A-9AFC-5D62EEE9AE0E}" dt="2023-09-26T04:46:58.858" v="141" actId="113"/>
          <ac:spMkLst>
            <pc:docMk/>
            <pc:sldMk cId="563439124" sldId="475"/>
            <ac:spMk id="7" creationId="{EBD62573-4B50-EAD6-8C7E-C3AE6A9F45B4}"/>
          </ac:spMkLst>
        </pc:spChg>
        <pc:spChg chg="mod">
          <ac:chgData name="Richard Chalk" userId="287f8aa4f4de1d19" providerId="LiveId" clId="{D26863B8-F315-4A4A-9AFC-5D62EEE9AE0E}" dt="2023-09-26T04:50:45.380" v="142" actId="113"/>
          <ac:spMkLst>
            <pc:docMk/>
            <pc:sldMk cId="563439124" sldId="475"/>
            <ac:spMk id="19" creationId="{69553549-72ED-2138-823F-AB6566B8077A}"/>
          </ac:spMkLst>
        </pc:spChg>
      </pc:sldChg>
      <pc:sldChg chg="modSp mod">
        <pc:chgData name="Richard Chalk" userId="287f8aa4f4de1d19" providerId="LiveId" clId="{D26863B8-F315-4A4A-9AFC-5D62EEE9AE0E}" dt="2023-09-26T04:53:05.356" v="143" actId="113"/>
        <pc:sldMkLst>
          <pc:docMk/>
          <pc:sldMk cId="4031707558" sldId="476"/>
        </pc:sldMkLst>
        <pc:spChg chg="mod">
          <ac:chgData name="Richard Chalk" userId="287f8aa4f4de1d19" providerId="LiveId" clId="{D26863B8-F315-4A4A-9AFC-5D62EEE9AE0E}" dt="2023-09-26T04:53:05.356" v="143" actId="113"/>
          <ac:spMkLst>
            <pc:docMk/>
            <pc:sldMk cId="4031707558" sldId="476"/>
            <ac:spMk id="3" creationId="{173D56EC-57A4-FE19-1901-5242223ADD72}"/>
          </ac:spMkLst>
        </pc:spChg>
      </pc:sldChg>
      <pc:sldChg chg="addSp modSp mod">
        <pc:chgData name="Richard Chalk" userId="287f8aa4f4de1d19" providerId="LiveId" clId="{D26863B8-F315-4A4A-9AFC-5D62EEE9AE0E}" dt="2023-09-26T04:40:30.041" v="98" actId="1076"/>
        <pc:sldMkLst>
          <pc:docMk/>
          <pc:sldMk cId="3854563775" sldId="477"/>
        </pc:sldMkLst>
        <pc:spChg chg="add mod">
          <ac:chgData name="Richard Chalk" userId="287f8aa4f4de1d19" providerId="LiveId" clId="{D26863B8-F315-4A4A-9AFC-5D62EEE9AE0E}" dt="2023-09-26T04:40:30.041" v="98" actId="1076"/>
          <ac:spMkLst>
            <pc:docMk/>
            <pc:sldMk cId="3854563775" sldId="477"/>
            <ac:spMk id="8" creationId="{194503B7-5589-BF96-FB44-2634D1F4F275}"/>
          </ac:spMkLst>
        </pc:spChg>
        <pc:picChg chg="add mod">
          <ac:chgData name="Richard Chalk" userId="287f8aa4f4de1d19" providerId="LiveId" clId="{D26863B8-F315-4A4A-9AFC-5D62EEE9AE0E}" dt="2023-09-26T04:40:30.041" v="98" actId="1076"/>
          <ac:picMkLst>
            <pc:docMk/>
            <pc:sldMk cId="3854563775" sldId="477"/>
            <ac:picMk id="9" creationId="{98D180C3-19C5-3A82-00A6-1E4B861DDAF2}"/>
          </ac:picMkLst>
        </pc:picChg>
      </pc:sldChg>
      <pc:sldChg chg="modSp mod modNotesTx">
        <pc:chgData name="Richard Chalk" userId="287f8aa4f4de1d19" providerId="LiveId" clId="{D26863B8-F315-4A4A-9AFC-5D62EEE9AE0E}" dt="2023-09-26T04:45:01.524" v="131" actId="6549"/>
        <pc:sldMkLst>
          <pc:docMk/>
          <pc:sldMk cId="3481574009" sldId="478"/>
        </pc:sldMkLst>
        <pc:spChg chg="mod">
          <ac:chgData name="Richard Chalk" userId="287f8aa4f4de1d19" providerId="LiveId" clId="{D26863B8-F315-4A4A-9AFC-5D62EEE9AE0E}" dt="2023-09-26T04:41:31.952" v="99" actId="113"/>
          <ac:spMkLst>
            <pc:docMk/>
            <pc:sldMk cId="3481574009" sldId="478"/>
            <ac:spMk id="2" creationId="{2CED0939-2445-F1A3-21AE-0A535344DD5D}"/>
          </ac:spMkLst>
        </pc:spChg>
      </pc:sldChg>
      <pc:sldChg chg="addSp delSp modSp mod">
        <pc:chgData name="Richard Chalk" userId="287f8aa4f4de1d19" providerId="LiveId" clId="{D26863B8-F315-4A4A-9AFC-5D62EEE9AE0E}" dt="2023-09-26T04:43:55.648" v="127" actId="1036"/>
        <pc:sldMkLst>
          <pc:docMk/>
          <pc:sldMk cId="2744653544" sldId="479"/>
        </pc:sldMkLst>
        <pc:spChg chg="mod">
          <ac:chgData name="Richard Chalk" userId="287f8aa4f4de1d19" providerId="LiveId" clId="{D26863B8-F315-4A4A-9AFC-5D62EEE9AE0E}" dt="2023-09-26T04:43:45.581" v="119" actId="20577"/>
          <ac:spMkLst>
            <pc:docMk/>
            <pc:sldMk cId="2744653544" sldId="479"/>
            <ac:spMk id="2" creationId="{2CED0939-2445-F1A3-21AE-0A535344DD5D}"/>
          </ac:spMkLst>
        </pc:spChg>
        <pc:spChg chg="add del">
          <ac:chgData name="Richard Chalk" userId="287f8aa4f4de1d19" providerId="LiveId" clId="{D26863B8-F315-4A4A-9AFC-5D62EEE9AE0E}" dt="2023-09-26T04:42:59.764" v="105" actId="478"/>
          <ac:spMkLst>
            <pc:docMk/>
            <pc:sldMk cId="2744653544" sldId="479"/>
            <ac:spMk id="8" creationId="{7AA6462A-E092-9C36-7F70-DAD44D30DB10}"/>
          </ac:spMkLst>
        </pc:spChg>
        <pc:spChg chg="add del">
          <ac:chgData name="Richard Chalk" userId="287f8aa4f4de1d19" providerId="LiveId" clId="{D26863B8-F315-4A4A-9AFC-5D62EEE9AE0E}" dt="2023-09-26T04:43:04.431" v="107" actId="478"/>
          <ac:spMkLst>
            <pc:docMk/>
            <pc:sldMk cId="2744653544" sldId="479"/>
            <ac:spMk id="11" creationId="{77906485-847C-4D2B-4059-1D6EECD3900A}"/>
          </ac:spMkLst>
        </pc:spChg>
        <pc:spChg chg="add del">
          <ac:chgData name="Richard Chalk" userId="287f8aa4f4de1d19" providerId="LiveId" clId="{D26863B8-F315-4A4A-9AFC-5D62EEE9AE0E}" dt="2023-09-26T04:43:05.260" v="109" actId="478"/>
          <ac:spMkLst>
            <pc:docMk/>
            <pc:sldMk cId="2744653544" sldId="479"/>
            <ac:spMk id="12" creationId="{4441D99E-D476-95EF-AC45-426B537BB303}"/>
          </ac:spMkLst>
        </pc:spChg>
        <pc:picChg chg="add mod">
          <ac:chgData name="Richard Chalk" userId="287f8aa4f4de1d19" providerId="LiveId" clId="{D26863B8-F315-4A4A-9AFC-5D62EEE9AE0E}" dt="2023-09-26T04:43:55.648" v="127" actId="1036"/>
          <ac:picMkLst>
            <pc:docMk/>
            <pc:sldMk cId="2744653544" sldId="479"/>
            <ac:picMk id="3080" creationId="{14A05C6A-E3A1-32C8-46D4-412BCBB7EED0}"/>
          </ac:picMkLst>
        </pc:picChg>
      </pc:sldChg>
      <pc:sldChg chg="modSp mod">
        <pc:chgData name="Richard Chalk" userId="287f8aa4f4de1d19" providerId="LiveId" clId="{D26863B8-F315-4A4A-9AFC-5D62EEE9AE0E}" dt="2023-09-26T04:46:06.739" v="140" actId="20577"/>
        <pc:sldMkLst>
          <pc:docMk/>
          <pc:sldMk cId="2344539393" sldId="480"/>
        </pc:sldMkLst>
        <pc:spChg chg="mod">
          <ac:chgData name="Richard Chalk" userId="287f8aa4f4de1d19" providerId="LiveId" clId="{D26863B8-F315-4A4A-9AFC-5D62EEE9AE0E}" dt="2023-09-26T04:45:34.832" v="133" actId="207"/>
          <ac:spMkLst>
            <pc:docMk/>
            <pc:sldMk cId="2344539393" sldId="480"/>
            <ac:spMk id="2" creationId="{2CED0939-2445-F1A3-21AE-0A535344DD5D}"/>
          </ac:spMkLst>
        </pc:spChg>
        <pc:spChg chg="mod">
          <ac:chgData name="Richard Chalk" userId="287f8aa4f4de1d19" providerId="LiveId" clId="{D26863B8-F315-4A4A-9AFC-5D62EEE9AE0E}" dt="2023-09-26T04:46:06.739" v="140" actId="20577"/>
          <ac:spMkLst>
            <pc:docMk/>
            <pc:sldMk cId="2344539393" sldId="480"/>
            <ac:spMk id="11" creationId="{EEFAA0DB-7056-DED2-21B6-A7F3210D3E04}"/>
          </ac:spMkLst>
        </pc:spChg>
      </pc:sldChg>
      <pc:sldChg chg="addSp delSp modSp mod">
        <pc:chgData name="Richard Chalk" userId="287f8aa4f4de1d19" providerId="LiveId" clId="{D26863B8-F315-4A4A-9AFC-5D62EEE9AE0E}" dt="2023-09-26T04:54:54.779" v="194" actId="1035"/>
        <pc:sldMkLst>
          <pc:docMk/>
          <pc:sldMk cId="2036756973" sldId="481"/>
        </pc:sldMkLst>
        <pc:spChg chg="mod">
          <ac:chgData name="Richard Chalk" userId="287f8aa4f4de1d19" providerId="LiveId" clId="{D26863B8-F315-4A4A-9AFC-5D62EEE9AE0E}" dt="2023-09-26T04:54:40.386" v="165" actId="6549"/>
          <ac:spMkLst>
            <pc:docMk/>
            <pc:sldMk cId="2036756973" sldId="481"/>
            <ac:spMk id="3" creationId="{173D56EC-57A4-FE19-1901-5242223ADD72}"/>
          </ac:spMkLst>
        </pc:spChg>
        <pc:picChg chg="add mod">
          <ac:chgData name="Richard Chalk" userId="287f8aa4f4de1d19" providerId="LiveId" clId="{D26863B8-F315-4A4A-9AFC-5D62EEE9AE0E}" dt="2023-09-26T04:54:54.779" v="194" actId="1035"/>
          <ac:picMkLst>
            <pc:docMk/>
            <pc:sldMk cId="2036756973" sldId="481"/>
            <ac:picMk id="5122" creationId="{FFBC6B11-DCBA-F3BE-E472-7ED01D261E41}"/>
          </ac:picMkLst>
        </pc:picChg>
        <pc:picChg chg="add del mod">
          <ac:chgData name="Richard Chalk" userId="287f8aa4f4de1d19" providerId="LiveId" clId="{D26863B8-F315-4A4A-9AFC-5D62EEE9AE0E}" dt="2023-09-26T04:54:22.924" v="149"/>
          <ac:picMkLst>
            <pc:docMk/>
            <pc:sldMk cId="2036756973" sldId="481"/>
            <ac:picMk id="5124" creationId="{DF86070E-AF6D-821D-6AE3-5C732698A450}"/>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b="0" strike="noStrike" dirty="0">
                <a:latin typeface="Arial"/>
                <a:ea typeface="Arial"/>
                <a:cs typeface="Arial"/>
                <a:sym typeface="Arial"/>
              </a:rPr>
              <a:t>Vi går igenom ett förslag tillsammans efteråt!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DONT CHEAT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https://gist.github.com/RichardChalk/7123f945da30e2bf3de31cd876d0f722</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640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3600" b="0" i="0" dirty="0">
                <a:solidFill>
                  <a:srgbClr val="D1D5DB"/>
                </a:solidFill>
                <a:effectLst/>
                <a:latin typeface="Söhne"/>
              </a:rPr>
              <a:t>I Java, </a:t>
            </a:r>
            <a:r>
              <a:rPr lang="sv-SE" sz="3600" dirty="0" err="1"/>
              <a:t>nextInt</a:t>
            </a:r>
            <a:r>
              <a:rPr lang="sv-SE" sz="3600" dirty="0"/>
              <a:t>(</a:t>
            </a:r>
            <a:r>
              <a:rPr lang="sv-SE" sz="3600" dirty="0" err="1"/>
              <a:t>int</a:t>
            </a:r>
            <a:r>
              <a:rPr lang="sv-SE" sz="3600" dirty="0"/>
              <a:t> x)</a:t>
            </a:r>
            <a:r>
              <a:rPr lang="sv-SE" sz="3600" b="0" i="0" dirty="0">
                <a:solidFill>
                  <a:srgbClr val="D1D5DB"/>
                </a:solidFill>
                <a:effectLst/>
                <a:latin typeface="Söhne"/>
              </a:rPr>
              <a:t> metoden tar ett argument som är den övre gränsen (exklusiv) för det slumpmässiga numret. </a:t>
            </a:r>
          </a:p>
          <a:p>
            <a:pPr marL="0" lvl="0" indent="0" algn="l" rtl="0">
              <a:lnSpc>
                <a:spcPct val="100000"/>
              </a:lnSpc>
              <a:spcBef>
                <a:spcPts val="0"/>
              </a:spcBef>
              <a:spcAft>
                <a:spcPts val="0"/>
              </a:spcAft>
              <a:buNone/>
            </a:pPr>
            <a:r>
              <a:rPr lang="sv-SE" sz="3600" b="0" i="0" dirty="0">
                <a:solidFill>
                  <a:srgbClr val="D1D5DB"/>
                </a:solidFill>
                <a:effectLst/>
                <a:latin typeface="Söhne"/>
              </a:rPr>
              <a:t>Om du vill ha ett nummer mellan 1 och 100 (inklusive), skulle du använda </a:t>
            </a:r>
            <a:r>
              <a:rPr lang="sv-SE" sz="3600" dirty="0" err="1"/>
              <a:t>nextInt</a:t>
            </a:r>
            <a:r>
              <a:rPr lang="sv-SE" sz="3600" dirty="0"/>
              <a:t>(100) + 1</a:t>
            </a:r>
            <a:r>
              <a:rPr lang="sv-SE" sz="3600" b="0" i="0" dirty="0">
                <a:solidFill>
                  <a:srgbClr val="D1D5DB"/>
                </a:solidFill>
                <a:effectLst/>
                <a:latin typeface="Söhne"/>
              </a:rPr>
              <a:t>, </a:t>
            </a:r>
          </a:p>
          <a:p>
            <a:pPr marL="0" lvl="0" indent="0" algn="l" rtl="0">
              <a:lnSpc>
                <a:spcPct val="100000"/>
              </a:lnSpc>
              <a:spcBef>
                <a:spcPts val="0"/>
              </a:spcBef>
              <a:spcAft>
                <a:spcPts val="0"/>
              </a:spcAft>
              <a:buNone/>
            </a:pPr>
            <a:r>
              <a:rPr lang="sv-SE" sz="3600" b="0" i="0" dirty="0">
                <a:solidFill>
                  <a:srgbClr val="D1D5DB"/>
                </a:solidFill>
                <a:effectLst/>
                <a:latin typeface="Söhne"/>
              </a:rPr>
              <a:t>eftersom detta skulle generera ett nummer mellan 0 och 99 och sedan adderar du 1.</a:t>
            </a: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Random</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Kräver ett paket som heter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dirty="0">
                <a:solidFill>
                  <a:srgbClr val="569CD6"/>
                </a:solidFill>
                <a:effectLst/>
                <a:latin typeface="Fira Code" panose="020B0809050000020004" pitchFamily="49" charset="0"/>
              </a:rPr>
              <a:t>	import</a:t>
            </a:r>
            <a:r>
              <a:rPr lang="sv-SE" sz="3600" b="0" dirty="0">
                <a:solidFill>
                  <a:srgbClr val="CCCCCC"/>
                </a:solidFill>
                <a:effectLst/>
                <a:latin typeface="Fira Code" panose="020B0809050000020004" pitchFamily="49" charset="0"/>
              </a:rPr>
              <a:t> </a:t>
            </a:r>
            <a:r>
              <a:rPr lang="sv-SE" sz="3600" b="0" dirty="0" err="1">
                <a:solidFill>
                  <a:srgbClr val="4EC9B0"/>
                </a:solidFill>
                <a:effectLst/>
                <a:latin typeface="Fira Code" panose="020B0809050000020004" pitchFamily="49" charset="0"/>
              </a:rPr>
              <a:t>java</a:t>
            </a:r>
            <a:r>
              <a:rPr lang="sv-SE" sz="3600" b="0" dirty="0" err="1">
                <a:solidFill>
                  <a:srgbClr val="D4D4D4"/>
                </a:solidFill>
                <a:effectLst/>
                <a:latin typeface="Fira Code" panose="020B0809050000020004" pitchFamily="49" charset="0"/>
              </a:rPr>
              <a:t>.</a:t>
            </a:r>
            <a:r>
              <a:rPr lang="sv-SE" sz="3600" b="0" dirty="0" err="1">
                <a:solidFill>
                  <a:srgbClr val="4EC9B0"/>
                </a:solidFill>
                <a:effectLst/>
                <a:latin typeface="Fira Code" panose="020B0809050000020004" pitchFamily="49" charset="0"/>
              </a:rPr>
              <a:t>util</a:t>
            </a:r>
            <a:r>
              <a:rPr lang="sv-SE" sz="3600" b="0" dirty="0" err="1">
                <a:solidFill>
                  <a:srgbClr val="D4D4D4"/>
                </a:solidFill>
                <a:effectLst/>
                <a:latin typeface="Fira Code" panose="020B0809050000020004" pitchFamily="49" charset="0"/>
              </a:rPr>
              <a:t>.</a:t>
            </a:r>
            <a:r>
              <a:rPr lang="sv-SE" sz="3600" b="0" dirty="0" err="1">
                <a:solidFill>
                  <a:srgbClr val="4EC9B0"/>
                </a:solidFill>
                <a:effectLst/>
                <a:latin typeface="Fira Code" panose="020B0809050000020004" pitchFamily="49" charset="0"/>
              </a:rPr>
              <a:t>Random</a:t>
            </a:r>
            <a:r>
              <a:rPr lang="sv-SE" sz="3600" b="0" dirty="0">
                <a:solidFill>
                  <a:srgbClr val="CCCCCC"/>
                </a:solidFill>
                <a:effectLst/>
                <a:latin typeface="Fira Code" panose="020B0809050000020004" pitchFamily="49" charset="0"/>
              </a:rPr>
              <a: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Klassen </a:t>
            </a:r>
            <a:r>
              <a:rPr lang="sv-SE" sz="2000" b="1" strike="noStrike" dirty="0">
                <a:latin typeface="Arial"/>
                <a:ea typeface="Arial"/>
                <a:cs typeface="Arial"/>
                <a:sym typeface="Arial"/>
              </a:rPr>
              <a:t>Random</a:t>
            </a:r>
            <a:r>
              <a:rPr lang="sv-SE" sz="2000" b="0" strike="noStrike" dirty="0">
                <a:latin typeface="Arial"/>
                <a:ea typeface="Arial"/>
                <a:cs typeface="Arial"/>
                <a:sym typeface="Arial"/>
              </a:rPr>
              <a:t> låter dig skapa slumpmässiga tal.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Till exempel kan du använda den här klassen för att simulera tärningskast.</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2799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Klassen </a:t>
            </a:r>
            <a:r>
              <a:rPr lang="sv-SE" sz="2000" b="1" strike="noStrike" dirty="0">
                <a:latin typeface="Arial"/>
                <a:ea typeface="Arial"/>
                <a:cs typeface="Arial"/>
                <a:sym typeface="Arial"/>
              </a:rPr>
              <a:t>Random</a:t>
            </a:r>
            <a:r>
              <a:rPr lang="sv-SE" sz="2000" b="0" strike="noStrike" dirty="0">
                <a:latin typeface="Arial"/>
                <a:ea typeface="Arial"/>
                <a:cs typeface="Arial"/>
                <a:sym typeface="Arial"/>
              </a:rPr>
              <a:t> låter dig skapa slumpmässiga tal.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Till exempel kan du använda den här klassen för att simulera tärningskast (se senare).</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7068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err="1">
                <a:latin typeface="Arial"/>
                <a:ea typeface="Arial"/>
                <a:cs typeface="Arial"/>
                <a:sym typeface="Arial"/>
              </a:rPr>
              <a:t>Dot</a:t>
            </a:r>
            <a:r>
              <a:rPr lang="sv-SE" sz="2000" b="0" strike="noStrike" dirty="0">
                <a:latin typeface="Arial"/>
                <a:ea typeface="Arial"/>
                <a:cs typeface="Arial"/>
                <a:sym typeface="Arial"/>
              </a:rPr>
              <a:t> operatören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…används för medlemsåtkomst.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Med andra ord används den för att komma åt något som tillhör något annat.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Här använder vi den för att säga "Titta i </a:t>
            </a:r>
            <a:r>
              <a:rPr lang="sv-SE" sz="2000" b="0" strike="noStrike" dirty="0" err="1">
                <a:latin typeface="Arial"/>
                <a:ea typeface="Arial"/>
                <a:cs typeface="Arial"/>
                <a:sym typeface="Arial"/>
              </a:rPr>
              <a:t>random</a:t>
            </a:r>
            <a:r>
              <a:rPr lang="sv-SE" sz="2000" b="0" strike="noStrike" dirty="0">
                <a:latin typeface="Arial"/>
                <a:ea typeface="Arial"/>
                <a:cs typeface="Arial"/>
                <a:sym typeface="Arial"/>
              </a:rPr>
              <a:t> för att hitta metoden som heter </a:t>
            </a:r>
            <a:r>
              <a:rPr lang="sv-SE" sz="2000" b="0" strike="noStrike" dirty="0" err="1">
                <a:latin typeface="Arial"/>
                <a:ea typeface="Arial"/>
                <a:cs typeface="Arial"/>
                <a:sym typeface="Arial"/>
              </a:rPr>
              <a:t>Next</a:t>
            </a:r>
            <a:r>
              <a:rPr lang="sv-SE" sz="2000" b="0" strike="noStrike" dirty="0">
                <a:latin typeface="Arial"/>
                <a:ea typeface="Arial"/>
                <a:cs typeface="Arial"/>
                <a:sym typeface="Arial"/>
              </a:rPr>
              <a: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Saker som tillhör ett objekt, som variabler och metoder, kallas medlemmar av typen och är åtkomliga med punktoperatören.</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7541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En liten övning….</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Skriv ut en </a:t>
            </a:r>
            <a:r>
              <a:rPr lang="sv-SE" sz="2000" b="0" strike="noStrike" dirty="0" err="1">
                <a:latin typeface="Arial"/>
                <a:ea typeface="Arial"/>
                <a:cs typeface="Arial"/>
                <a:sym typeface="Arial"/>
              </a:rPr>
              <a:t>random</a:t>
            </a:r>
            <a:r>
              <a:rPr lang="sv-SE" sz="2000" b="0" strike="noStrike" dirty="0">
                <a:latin typeface="Arial"/>
                <a:ea typeface="Arial"/>
                <a:cs typeface="Arial"/>
                <a:sym typeface="Arial"/>
              </a:rPr>
              <a:t> decimal med endast 2 decimaler!</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err="1">
                <a:latin typeface="Arial"/>
                <a:ea typeface="Arial"/>
                <a:cs typeface="Arial"/>
                <a:sym typeface="Arial"/>
              </a:rPr>
              <a:t>Demokod</a:t>
            </a:r>
            <a:r>
              <a:rPr lang="sv-SE" sz="2000" b="0" strike="noStrike" dirty="0">
                <a:latin typeface="Arial"/>
                <a:ea typeface="Arial"/>
                <a:cs typeface="Arial"/>
                <a:sym typeface="Arial"/>
              </a:rPr>
              <a:t> finns här</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https://gist.github.com/RichardChalk/a13c4ac1a24daff4165a581c270d5542</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1619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går igenom ett förslag tillsammans efteråt!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err="1">
                <a:latin typeface="Arial"/>
                <a:ea typeface="Arial"/>
                <a:cs typeface="Arial"/>
                <a:sym typeface="Arial"/>
              </a:rPr>
              <a:t>Dont</a:t>
            </a:r>
            <a:r>
              <a:rPr lang="sv-SE" sz="2000" b="0" strike="noStrike" dirty="0">
                <a:latin typeface="Arial"/>
                <a:ea typeface="Arial"/>
                <a:cs typeface="Arial"/>
                <a:sym typeface="Arial"/>
              </a:rPr>
              <a:t> </a:t>
            </a:r>
            <a:r>
              <a:rPr lang="sv-SE" sz="2000" b="0" strike="noStrike" dirty="0" err="1">
                <a:latin typeface="Arial"/>
                <a:ea typeface="Arial"/>
                <a:cs typeface="Arial"/>
                <a:sym typeface="Arial"/>
              </a:rPr>
              <a:t>cheat</a:t>
            </a: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https://gist.github.com/RichardChalk/99497e7ad1705fb3aeb86521703bd0fe</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7</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3509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dirty="0">
                <a:latin typeface="Arial"/>
                <a:ea typeface="Arial"/>
                <a:cs typeface="Arial"/>
                <a:sym typeface="Arial"/>
              </a:rPr>
              <a:t>The pillars of object-oriented programming (OOP) are a set of fundamental principles that guide the design and implementation of object-oriented systems. </a:t>
            </a:r>
          </a:p>
          <a:p>
            <a:pPr marL="0" lvl="0" indent="0" algn="l" rtl="0">
              <a:lnSpc>
                <a:spcPct val="100000"/>
              </a:lnSpc>
              <a:spcBef>
                <a:spcPts val="0"/>
              </a:spcBef>
              <a:spcAft>
                <a:spcPts val="0"/>
              </a:spcAft>
              <a:buNone/>
            </a:pPr>
            <a:r>
              <a:rPr lang="en-US" sz="2000" b="0" strike="noStrike" dirty="0">
                <a:latin typeface="Arial"/>
                <a:ea typeface="Arial"/>
                <a:cs typeface="Arial"/>
                <a:sym typeface="Arial"/>
              </a:rPr>
              <a:t>The four main pillars of OOP are:</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Arial"/>
                <a:ea typeface="Arial"/>
                <a:cs typeface="Arial"/>
                <a:sym typeface="Arial"/>
              </a:rPr>
              <a:t>1. </a:t>
            </a:r>
            <a:r>
              <a:rPr lang="en-US" sz="2000" b="1" strike="noStrike" dirty="0">
                <a:latin typeface="Arial"/>
                <a:ea typeface="Arial"/>
                <a:cs typeface="Arial"/>
                <a:sym typeface="Arial"/>
              </a:rPr>
              <a:t>Encapsulation</a:t>
            </a:r>
            <a:r>
              <a:rPr lang="en-US" sz="2000" b="0" strike="noStrike" dirty="0">
                <a:latin typeface="Arial"/>
                <a:ea typeface="Arial"/>
                <a:cs typeface="Arial"/>
                <a:sym typeface="Arial"/>
              </a:rPr>
              <a:t>: Encapsulation involves bundling data and the methods that operate on that data into a single unit called an object. It helps in achieving data hiding, where the internal details of an object are hidden and can only be accessed through well-defined interfaces. Encapsulation promotes modularity, code reusability, and enhances the maintainability of the codebase.</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Arial"/>
                <a:ea typeface="Arial"/>
                <a:cs typeface="Arial"/>
                <a:sym typeface="Arial"/>
              </a:rPr>
              <a:t>2. </a:t>
            </a:r>
            <a:r>
              <a:rPr lang="en-US" sz="2000" b="1" strike="noStrike" dirty="0">
                <a:latin typeface="Arial"/>
                <a:ea typeface="Arial"/>
                <a:cs typeface="Arial"/>
                <a:sym typeface="Arial"/>
              </a:rPr>
              <a:t>Inheritance</a:t>
            </a:r>
            <a:r>
              <a:rPr lang="en-US" sz="2000" b="0" strike="noStrike" dirty="0">
                <a:latin typeface="Arial"/>
                <a:ea typeface="Arial"/>
                <a:cs typeface="Arial"/>
                <a:sym typeface="Arial"/>
              </a:rPr>
              <a:t>: Inheritance enables the creation of new classes (derived classes) from existing classes (base classes). The derived classes inherit the properties and behaviors of the base class, allowing for code reuse and promoting the concept of hierarchical classification. Inheritance facilitates the modeling of "is-a" relationships and promotes polymorphism.</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Arial"/>
                <a:ea typeface="Arial"/>
                <a:cs typeface="Arial"/>
                <a:sym typeface="Arial"/>
              </a:rPr>
              <a:t>3. </a:t>
            </a:r>
            <a:r>
              <a:rPr lang="en-US" sz="2000" b="1" strike="noStrike" dirty="0">
                <a:latin typeface="Arial"/>
                <a:ea typeface="Arial"/>
                <a:cs typeface="Arial"/>
                <a:sym typeface="Arial"/>
              </a:rPr>
              <a:t>Polymorphism</a:t>
            </a:r>
            <a:r>
              <a:rPr lang="en-US" sz="2000" b="0" strike="noStrike" dirty="0">
                <a:latin typeface="Arial"/>
                <a:ea typeface="Arial"/>
                <a:cs typeface="Arial"/>
                <a:sym typeface="Arial"/>
              </a:rPr>
              <a:t>: Polymorphism allows objects of different classes to be treated as objects of a common base class. It enables the use of a single interface to represent different types of objects. Polymorphism promotes code flexibility and extensibility, as it allows methods to be written to accept objects of the base class but can work with any derived class instances that adhere to the same interface.</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Arial"/>
                <a:ea typeface="Arial"/>
                <a:cs typeface="Arial"/>
                <a:sym typeface="Arial"/>
              </a:rPr>
              <a:t>4. </a:t>
            </a:r>
            <a:r>
              <a:rPr lang="en-US" sz="2000" b="1" strike="noStrike" dirty="0">
                <a:latin typeface="Arial"/>
                <a:ea typeface="Arial"/>
                <a:cs typeface="Arial"/>
                <a:sym typeface="Arial"/>
              </a:rPr>
              <a:t>Abstraction</a:t>
            </a:r>
            <a:r>
              <a:rPr lang="en-US" sz="2000" b="0" strike="noStrike" dirty="0">
                <a:latin typeface="Arial"/>
                <a:ea typeface="Arial"/>
                <a:cs typeface="Arial"/>
                <a:sym typeface="Arial"/>
              </a:rPr>
              <a:t>: Abstraction involves representing essential features of an object while hiding the implementation details. It allows programmers to focus on the essential characteristics of an object and ignore unnecessary details. Abstraction is achieved through abstract classes and interfaces, providing a blueprint for derived classes to implement specific behavior. It helps in managing complexity, promoting code modularity, and facilitating code maintenance.</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a:latin typeface="Arial"/>
                <a:ea typeface="Arial"/>
                <a:cs typeface="Arial"/>
                <a:sym typeface="Arial"/>
              </a:rPr>
              <a:t>By following these pillars, object-oriented programming promotes code organization, modularity, code reusability, and flexibility, making it an effective paradigm for software development.</a:t>
            </a: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7160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Varje kategori eller klass av objekt har vissa gemensamma egenskaper eller delar viss funktionalitet.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Till exempel, när vi pratar om ett hus, vet vi att alla hus har en storlek eller en färg.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Varje specifikt hus kommer att ha sin egen unika storleksmätning eller färg,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men vi vet att alla hus kommer att ha en storleksmätning och en viss färg.</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664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hyperlink" Target="https://gist.github.com/RichardChalk/b519bcc9ae7607132cf9ba050ff55ca5" TargetMode="External"/><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w3schools.com/java/java_classes.asp"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medium.com/@ozankarali96/reference-type-and-value-type-in-java-6f341b89de2f#:~:text=Reference%20types%20store%20references%20to,objects%20and%20complex%20data%20structur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en.wikipedia.org/wiki/Programming_paradigm"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5.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8.png"/><Relationship Id="rId4" Type="http://schemas.openxmlformats.org/officeDocument/2006/relationships/hyperlink" Target="https://gist.github.com/RichardChalk/b519bcc9ae7607132cf9ba050ff55ca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OOP (I </a:t>
            </a:r>
            <a:r>
              <a:rPr lang="sv-SE" sz="5400" b="0" i="0" u="none" strike="noStrike" cap="none" dirty="0" err="1">
                <a:solidFill>
                  <a:srgbClr val="FFFFFF"/>
                </a:solidFill>
                <a:latin typeface="Calibri"/>
                <a:ea typeface="Calibri"/>
                <a:cs typeface="Calibri"/>
                <a:sym typeface="Calibri"/>
              </a:rPr>
              <a:t>did</a:t>
            </a:r>
            <a:r>
              <a:rPr lang="sv-SE" sz="5400" b="0" i="0" u="none" strike="noStrike" cap="none" dirty="0">
                <a:solidFill>
                  <a:srgbClr val="FFFFFF"/>
                </a:solidFill>
                <a:latin typeface="Calibri"/>
                <a:ea typeface="Calibri"/>
                <a:cs typeface="Calibri"/>
                <a:sym typeface="Calibri"/>
              </a:rPr>
              <a:t> it </a:t>
            </a:r>
            <a:r>
              <a:rPr lang="sv-SE" sz="5400" b="0" i="0" u="none" strike="noStrike" cap="none" dirty="0" err="1">
                <a:solidFill>
                  <a:srgbClr val="FFFFFF"/>
                </a:solidFill>
                <a:latin typeface="Calibri"/>
                <a:ea typeface="Calibri"/>
                <a:cs typeface="Calibri"/>
                <a:sym typeface="Calibri"/>
              </a:rPr>
              <a:t>again</a:t>
            </a:r>
            <a:r>
              <a:rPr lang="sv-SE" sz="5400" dirty="0">
                <a:solidFill>
                  <a:srgbClr val="FFFFFF"/>
                </a:solidFill>
                <a:latin typeface="Calibri"/>
                <a:ea typeface="Calibri"/>
                <a:cs typeface="Calibri"/>
                <a:sym typeface="Calibri"/>
              </a:rPr>
              <a:t>!</a:t>
            </a:r>
            <a:r>
              <a:rPr lang="sv-SE" sz="5400" b="0" i="0" u="none" strike="noStrike" cap="none" dirty="0">
                <a:solidFill>
                  <a:srgbClr val="FFFFFF"/>
                </a:solidFill>
                <a:latin typeface="Calibri"/>
                <a:ea typeface="Calibri"/>
                <a:cs typeface="Calibri"/>
                <a:sym typeface="Calibri"/>
              </a:rPr>
              <a:t>)</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pic>
        <p:nvPicPr>
          <p:cNvPr id="1026" name="Picture 2" descr="BRITNEY SPEARS OOPS!...I DID IT AGAIN!, catbunny1987 , britney , spears ,  music , singer , woman , girl , red , leather , oops , i , did , it , again  , video - Free PNG - PicMix">
            <a:extLst>
              <a:ext uri="{FF2B5EF4-FFF2-40B4-BE49-F238E27FC236}">
                <a16:creationId xmlns:a16="http://schemas.microsoft.com/office/drawing/2014/main" id="{A1A20C8F-15A4-ABAF-5844-BD1578C7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3" y="1362870"/>
            <a:ext cx="4545874" cy="550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House - Övning</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40" y="1454040"/>
            <a:ext cx="1834882" cy="3022166"/>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ska skapa vår egen Pub!</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Utgå från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denna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kod</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91730"/>
          </a:xfrm>
          <a:prstGeom prst="rect">
            <a:avLst/>
          </a:prstGeom>
          <a:noFill/>
          <a:ln>
            <a:noFill/>
          </a:ln>
        </p:spPr>
        <p:txBody>
          <a:bodyPr spcFirstLastPara="1" wrap="square" lIns="119875" tIns="60100" rIns="119875" bIns="60100" anchor="t" anchorCtr="0">
            <a:noAutofit/>
          </a:bodyPr>
          <a:lstStyle/>
          <a:p>
            <a:pPr marL="0" lvl="0" indent="0" algn="l" rtl="0">
              <a:lnSpc>
                <a:spcPct val="100000"/>
              </a:lnSpc>
              <a:spcBef>
                <a:spcPts val="0"/>
              </a:spcBef>
              <a:spcAft>
                <a:spcPts val="0"/>
              </a:spcAft>
              <a:buNone/>
            </a:pPr>
            <a:endParaRPr lang="sv-SE" sz="2400" b="1" strike="noStrike" dirty="0">
              <a:latin typeface="Arial"/>
              <a:ea typeface="Arial"/>
              <a:cs typeface="Arial"/>
              <a:sym typeface="Arial"/>
            </a:endParaRPr>
          </a:p>
          <a:p>
            <a:pPr marL="0" lvl="0" indent="0" algn="l" rtl="0">
              <a:lnSpc>
                <a:spcPct val="100000"/>
              </a:lnSpc>
              <a:spcBef>
                <a:spcPts val="0"/>
              </a:spcBef>
              <a:spcAft>
                <a:spcPts val="0"/>
              </a:spcAft>
              <a:buNone/>
            </a:pPr>
            <a:endParaRPr lang="sv-SE" sz="2400" b="1" strike="noStrike" dirty="0">
              <a:solidFill>
                <a:srgbClr val="C00000"/>
              </a:solidFill>
              <a:latin typeface="Arial"/>
              <a:ea typeface="Arial"/>
              <a:cs typeface="Arial"/>
              <a:sym typeface="Arial"/>
            </a:endParaRP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1.</a:t>
            </a:r>
            <a:r>
              <a:rPr lang="sv-SE" sz="2400" b="0" strike="noStrike" dirty="0">
                <a:latin typeface="Arial"/>
                <a:ea typeface="Arial"/>
                <a:cs typeface="Arial"/>
                <a:sym typeface="Arial"/>
              </a:rPr>
              <a:t> Lägg till en ny </a:t>
            </a:r>
          </a:p>
          <a:p>
            <a:pPr marL="0" lvl="0" indent="0" algn="l" rtl="0">
              <a:lnSpc>
                <a:spcPct val="100000"/>
              </a:lnSpc>
              <a:spcBef>
                <a:spcPts val="0"/>
              </a:spcBef>
              <a:spcAft>
                <a:spcPts val="0"/>
              </a:spcAft>
              <a:buNone/>
            </a:pPr>
            <a:r>
              <a:rPr lang="sv-SE" sz="2400" dirty="0"/>
              <a:t>    </a:t>
            </a:r>
            <a:r>
              <a:rPr lang="sv-SE" sz="2400" b="0" strike="noStrike" dirty="0">
                <a:latin typeface="Arial"/>
                <a:ea typeface="Arial"/>
                <a:cs typeface="Arial"/>
                <a:sym typeface="Arial"/>
              </a:rPr>
              <a:t>property som heter </a:t>
            </a:r>
            <a:r>
              <a:rPr lang="sv-SE" sz="2400" b="1" strike="noStrike" dirty="0" err="1">
                <a:latin typeface="Arial"/>
                <a:ea typeface="Arial"/>
                <a:cs typeface="Arial"/>
                <a:sym typeface="Arial"/>
              </a:rPr>
              <a:t>BuildYear</a:t>
            </a:r>
            <a:endParaRPr lang="sv-SE" sz="2400" b="1" strike="noStrike" dirty="0">
              <a:latin typeface="Arial"/>
              <a:ea typeface="Arial"/>
              <a:cs typeface="Arial"/>
              <a:sym typeface="Arial"/>
            </a:endParaRP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2.</a:t>
            </a:r>
            <a:r>
              <a:rPr lang="sv-SE" sz="2400" b="0" strike="noStrike" dirty="0">
                <a:latin typeface="Arial"/>
                <a:ea typeface="Arial"/>
                <a:cs typeface="Arial"/>
                <a:sym typeface="Arial"/>
              </a:rPr>
              <a:t> Uppdaterar befintliga objekt med </a:t>
            </a:r>
          </a:p>
          <a:p>
            <a:pPr marL="0" lvl="0" indent="0" algn="l" rtl="0">
              <a:lnSpc>
                <a:spcPct val="100000"/>
              </a:lnSpc>
              <a:spcBef>
                <a:spcPts val="0"/>
              </a:spcBef>
              <a:spcAft>
                <a:spcPts val="0"/>
              </a:spcAft>
              <a:buNone/>
            </a:pPr>
            <a:r>
              <a:rPr lang="sv-SE" sz="2400" dirty="0"/>
              <a:t>    </a:t>
            </a:r>
            <a:r>
              <a:rPr lang="sv-SE" sz="2400" b="1" strike="noStrike" dirty="0" err="1">
                <a:latin typeface="Arial"/>
                <a:ea typeface="Arial"/>
                <a:cs typeface="Arial"/>
                <a:sym typeface="Arial"/>
              </a:rPr>
              <a:t>BuildYear</a:t>
            </a:r>
            <a:r>
              <a:rPr lang="sv-SE" sz="2400" b="1" strike="noStrike" dirty="0">
                <a:latin typeface="Arial"/>
                <a:ea typeface="Arial"/>
                <a:cs typeface="Arial"/>
                <a:sym typeface="Arial"/>
              </a:rPr>
              <a:t> </a:t>
            </a:r>
            <a:r>
              <a:rPr lang="sv-SE" sz="2400" b="1" strike="noStrike" dirty="0">
                <a:solidFill>
                  <a:srgbClr val="177C60"/>
                </a:solidFill>
                <a:latin typeface="Arial"/>
                <a:ea typeface="Arial"/>
                <a:cs typeface="Arial"/>
                <a:sym typeface="Arial"/>
              </a:rPr>
              <a:t>1644</a:t>
            </a: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3.</a:t>
            </a:r>
            <a:r>
              <a:rPr lang="sv-SE" sz="2400" b="0" strike="noStrike" dirty="0">
                <a:latin typeface="Arial"/>
                <a:ea typeface="Arial"/>
                <a:cs typeface="Arial"/>
                <a:sym typeface="Arial"/>
              </a:rPr>
              <a:t> Skapa ett nytt hus som heter</a:t>
            </a:r>
            <a:r>
              <a:rPr lang="sv-SE" sz="2400" b="1" strike="noStrike" dirty="0">
                <a:latin typeface="Arial"/>
                <a:ea typeface="Arial"/>
                <a:cs typeface="Arial"/>
                <a:sym typeface="Arial"/>
              </a:rPr>
              <a:t> </a:t>
            </a:r>
          </a:p>
          <a:p>
            <a:pPr marL="0" lvl="0" indent="0" algn="l" rtl="0">
              <a:lnSpc>
                <a:spcPct val="100000"/>
              </a:lnSpc>
              <a:spcBef>
                <a:spcPts val="0"/>
              </a:spcBef>
              <a:spcAft>
                <a:spcPts val="0"/>
              </a:spcAft>
              <a:buNone/>
            </a:pPr>
            <a:r>
              <a:rPr lang="sv-SE" sz="2400" b="1" dirty="0"/>
              <a:t>    </a:t>
            </a:r>
            <a:r>
              <a:rPr lang="sv-SE" sz="2400" b="1" strike="noStrike" dirty="0" err="1">
                <a:solidFill>
                  <a:srgbClr val="177C60"/>
                </a:solidFill>
                <a:latin typeface="Arial"/>
                <a:ea typeface="Arial"/>
                <a:cs typeface="Arial"/>
                <a:sym typeface="Arial"/>
              </a:rPr>
              <a:t>Ye</a:t>
            </a:r>
            <a:r>
              <a:rPr lang="sv-SE" sz="2400" b="1" strike="noStrike" dirty="0">
                <a:solidFill>
                  <a:srgbClr val="177C60"/>
                </a:solidFill>
                <a:latin typeface="Arial"/>
                <a:ea typeface="Arial"/>
                <a:cs typeface="Arial"/>
                <a:sym typeface="Arial"/>
              </a:rPr>
              <a:t> </a:t>
            </a:r>
            <a:r>
              <a:rPr lang="sv-SE" sz="2400" b="1" strike="noStrike" dirty="0" err="1">
                <a:solidFill>
                  <a:srgbClr val="177C60"/>
                </a:solidFill>
                <a:latin typeface="Arial"/>
                <a:ea typeface="Arial"/>
                <a:cs typeface="Arial"/>
                <a:sym typeface="Arial"/>
              </a:rPr>
              <a:t>Olde</a:t>
            </a:r>
            <a:r>
              <a:rPr lang="sv-SE" sz="2400" b="1" strike="noStrike" dirty="0">
                <a:solidFill>
                  <a:srgbClr val="177C60"/>
                </a:solidFill>
                <a:latin typeface="Arial"/>
                <a:ea typeface="Arial"/>
                <a:cs typeface="Arial"/>
                <a:sym typeface="Arial"/>
              </a:rPr>
              <a:t> </a:t>
            </a:r>
            <a:r>
              <a:rPr lang="sv-SE" sz="2400" b="1" strike="noStrike" dirty="0" err="1">
                <a:solidFill>
                  <a:srgbClr val="177C60"/>
                </a:solidFill>
                <a:latin typeface="Arial"/>
                <a:ea typeface="Arial"/>
                <a:cs typeface="Arial"/>
                <a:sym typeface="Arial"/>
              </a:rPr>
              <a:t>Starre</a:t>
            </a:r>
            <a:r>
              <a:rPr lang="sv-SE" sz="2400" b="1" strike="noStrike" dirty="0">
                <a:solidFill>
                  <a:srgbClr val="177C60"/>
                </a:solidFill>
                <a:latin typeface="Arial"/>
                <a:ea typeface="Arial"/>
                <a:cs typeface="Arial"/>
                <a:sym typeface="Arial"/>
              </a:rPr>
              <a:t> Inne</a:t>
            </a: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4.</a:t>
            </a:r>
            <a:r>
              <a:rPr lang="sv-SE" sz="2400" b="0" strike="noStrike" dirty="0">
                <a:latin typeface="Arial"/>
                <a:ea typeface="Arial"/>
                <a:cs typeface="Arial"/>
                <a:sym typeface="Arial"/>
              </a:rPr>
              <a:t> Fyll samtliga </a:t>
            </a:r>
            <a:r>
              <a:rPr lang="sv-SE" sz="2400" b="1" strike="noStrike" dirty="0">
                <a:latin typeface="Arial"/>
                <a:ea typeface="Arial"/>
                <a:cs typeface="Arial"/>
                <a:sym typeface="Arial"/>
              </a:rPr>
              <a:t>properties</a:t>
            </a:r>
            <a:r>
              <a:rPr lang="sv-SE" sz="2400" b="0" strike="noStrike" dirty="0">
                <a:latin typeface="Arial"/>
                <a:ea typeface="Arial"/>
                <a:cs typeface="Arial"/>
                <a:sym typeface="Arial"/>
              </a:rPr>
              <a:t> i </a:t>
            </a:r>
            <a:r>
              <a:rPr lang="sv-SE" sz="2400" b="0" strike="noStrike" dirty="0" err="1">
                <a:latin typeface="Arial"/>
                <a:ea typeface="Arial"/>
                <a:cs typeface="Arial"/>
                <a:sym typeface="Arial"/>
              </a:rPr>
              <a:t>localPub</a:t>
            </a:r>
            <a:endParaRPr lang="sv-SE" sz="24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5a.</a:t>
            </a:r>
            <a:r>
              <a:rPr lang="sv-SE" sz="2400" b="0" strike="noStrike" dirty="0">
                <a:latin typeface="Arial"/>
                <a:ea typeface="Arial"/>
                <a:cs typeface="Arial"/>
                <a:sym typeface="Arial"/>
              </a:rPr>
              <a:t> Skriv samtliga </a:t>
            </a:r>
            <a:r>
              <a:rPr lang="sv-SE" sz="2400" b="1" strike="noStrike" dirty="0" err="1">
                <a:latin typeface="Arial"/>
                <a:ea typeface="Arial"/>
                <a:cs typeface="Arial"/>
                <a:sym typeface="Arial"/>
              </a:rPr>
              <a:t>localPub</a:t>
            </a:r>
            <a:r>
              <a:rPr lang="sv-SE" sz="2400" b="0" strike="noStrike" dirty="0">
                <a:latin typeface="Arial"/>
                <a:ea typeface="Arial"/>
                <a:cs typeface="Arial"/>
                <a:sym typeface="Arial"/>
              </a:rPr>
              <a:t> properties </a:t>
            </a:r>
          </a:p>
          <a:p>
            <a:pPr marL="0" lvl="0" indent="0" algn="l" rtl="0">
              <a:lnSpc>
                <a:spcPct val="100000"/>
              </a:lnSpc>
              <a:spcBef>
                <a:spcPts val="0"/>
              </a:spcBef>
              <a:spcAft>
                <a:spcPts val="0"/>
              </a:spcAft>
              <a:buNone/>
            </a:pPr>
            <a:r>
              <a:rPr lang="sv-SE" sz="2400" dirty="0"/>
              <a:t>      ut </a:t>
            </a:r>
            <a:r>
              <a:rPr lang="sv-SE" sz="2400" b="0" strike="noStrike" dirty="0">
                <a:latin typeface="Arial"/>
                <a:ea typeface="Arial"/>
                <a:cs typeface="Arial"/>
                <a:sym typeface="Arial"/>
              </a:rPr>
              <a:t>till </a:t>
            </a:r>
            <a:r>
              <a:rPr lang="sv-SE" sz="2400" b="0" strike="noStrike" dirty="0" err="1">
                <a:latin typeface="Arial"/>
                <a:ea typeface="Arial"/>
                <a:cs typeface="Arial"/>
                <a:sym typeface="Arial"/>
              </a:rPr>
              <a:t>consolen</a:t>
            </a:r>
            <a:endParaRPr lang="sv-SE" sz="24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400" b="1" strike="noStrike" dirty="0">
                <a:solidFill>
                  <a:srgbClr val="C00000"/>
                </a:solidFill>
                <a:latin typeface="Arial"/>
                <a:ea typeface="Arial"/>
                <a:cs typeface="Arial"/>
                <a:sym typeface="Arial"/>
              </a:rPr>
              <a:t>5b.</a:t>
            </a:r>
            <a:r>
              <a:rPr lang="sv-SE" sz="2400" b="0" strike="noStrike" dirty="0">
                <a:latin typeface="Arial"/>
                <a:ea typeface="Arial"/>
                <a:cs typeface="Arial"/>
                <a:sym typeface="Arial"/>
              </a:rPr>
              <a:t> </a:t>
            </a:r>
            <a:r>
              <a:rPr lang="sv-SE" sz="2400" b="1" strike="noStrike" dirty="0">
                <a:solidFill>
                  <a:srgbClr val="177C60"/>
                </a:solidFill>
                <a:latin typeface="Arial"/>
                <a:ea typeface="Arial"/>
                <a:cs typeface="Arial"/>
                <a:sym typeface="Arial"/>
              </a:rPr>
              <a:t>BONUS</a:t>
            </a:r>
            <a:r>
              <a:rPr lang="sv-SE" sz="2400" b="0" strike="noStrike" dirty="0">
                <a:latin typeface="Arial"/>
                <a:ea typeface="Arial"/>
                <a:cs typeface="Arial"/>
                <a:sym typeface="Arial"/>
              </a:rPr>
              <a:t> – Skriv endast ut </a:t>
            </a:r>
          </a:p>
          <a:p>
            <a:pPr marL="0" lvl="0" indent="0" algn="l" rtl="0">
              <a:lnSpc>
                <a:spcPct val="100000"/>
              </a:lnSpc>
              <a:spcBef>
                <a:spcPts val="0"/>
              </a:spcBef>
              <a:spcAft>
                <a:spcPts val="0"/>
              </a:spcAft>
              <a:buNone/>
            </a:pPr>
            <a:r>
              <a:rPr lang="sv-SE" sz="2400" dirty="0"/>
              <a:t>      </a:t>
            </a:r>
            <a:r>
              <a:rPr lang="sv-SE" sz="2400" b="0" strike="noStrike" dirty="0">
                <a:latin typeface="Arial"/>
                <a:ea typeface="Arial"/>
                <a:cs typeface="Arial"/>
                <a:sym typeface="Arial"/>
              </a:rPr>
              <a:t>byggåret! (inte månad/dag)</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1805E21-785A-35E6-4E26-81D769067897}"/>
              </a:ext>
            </a:extLst>
          </p:cNvPr>
          <p:cNvPicPr>
            <a:picLocks noChangeAspect="1"/>
          </p:cNvPicPr>
          <p:nvPr/>
        </p:nvPicPr>
        <p:blipFill>
          <a:blip r:embed="rId5"/>
          <a:stretch>
            <a:fillRect/>
          </a:stretch>
        </p:blipFill>
        <p:spPr>
          <a:xfrm>
            <a:off x="10006149" y="190473"/>
            <a:ext cx="1967663" cy="1731906"/>
          </a:xfrm>
          <a:prstGeom prst="rect">
            <a:avLst/>
          </a:prstGeom>
        </p:spPr>
      </p:pic>
      <p:sp>
        <p:nvSpPr>
          <p:cNvPr id="15" name="TextBox 14">
            <a:extLst>
              <a:ext uri="{FF2B5EF4-FFF2-40B4-BE49-F238E27FC236}">
                <a16:creationId xmlns:a16="http://schemas.microsoft.com/office/drawing/2014/main" id="{224494BA-550F-E31C-2124-83DDE4ED3720}"/>
              </a:ext>
            </a:extLst>
          </p:cNvPr>
          <p:cNvSpPr txBox="1"/>
          <p:nvPr/>
        </p:nvSpPr>
        <p:spPr>
          <a:xfrm>
            <a:off x="10659289" y="942728"/>
            <a:ext cx="1132041" cy="307777"/>
          </a:xfrm>
          <a:prstGeom prst="rect">
            <a:avLst/>
          </a:prstGeom>
          <a:solidFill>
            <a:srgbClr val="C00000"/>
          </a:solidFill>
        </p:spPr>
        <p:txBody>
          <a:bodyPr wrap="none" rtlCol="0">
            <a:spAutoFit/>
          </a:bodyPr>
          <a:lstStyle/>
          <a:p>
            <a:r>
              <a:rPr lang="sv-SE" dirty="0">
                <a:solidFill>
                  <a:schemeClr val="bg1"/>
                </a:solidFill>
              </a:rPr>
              <a:t>TEMPLATE</a:t>
            </a:r>
          </a:p>
        </p:txBody>
      </p:sp>
      <p:sp>
        <p:nvSpPr>
          <p:cNvPr id="17" name="TextBox 16">
            <a:extLst>
              <a:ext uri="{FF2B5EF4-FFF2-40B4-BE49-F238E27FC236}">
                <a16:creationId xmlns:a16="http://schemas.microsoft.com/office/drawing/2014/main" id="{B26AB41B-4B6F-4DD4-94E4-D10A41809965}"/>
              </a:ext>
            </a:extLst>
          </p:cNvPr>
          <p:cNvSpPr txBox="1"/>
          <p:nvPr/>
        </p:nvSpPr>
        <p:spPr>
          <a:xfrm>
            <a:off x="9841586" y="311598"/>
            <a:ext cx="156754" cy="369332"/>
          </a:xfrm>
          <a:prstGeom prst="rect">
            <a:avLst/>
          </a:prstGeom>
          <a:noFill/>
        </p:spPr>
        <p:txBody>
          <a:bodyPr wrap="square" rtlCol="0">
            <a:spAutoFit/>
          </a:bodyPr>
          <a:lstStyle/>
          <a:p>
            <a:pPr algn="ctr"/>
            <a:r>
              <a:rPr lang="sv-SE" sz="1800" b="1" dirty="0">
                <a:solidFill>
                  <a:srgbClr val="ED4A79"/>
                </a:solidFill>
                <a:latin typeface="Calibri" panose="020F0502020204030204" pitchFamily="34" charset="0"/>
                <a:ea typeface="Calibri" panose="020F0502020204030204" pitchFamily="34" charset="0"/>
                <a:cs typeface="Calibri" panose="020F0502020204030204" pitchFamily="34" charset="0"/>
              </a:rPr>
              <a:t>1</a:t>
            </a:r>
          </a:p>
        </p:txBody>
      </p:sp>
      <p:sp>
        <p:nvSpPr>
          <p:cNvPr id="18" name="TextBox 17">
            <a:extLst>
              <a:ext uri="{FF2B5EF4-FFF2-40B4-BE49-F238E27FC236}">
                <a16:creationId xmlns:a16="http://schemas.microsoft.com/office/drawing/2014/main" id="{2792C14D-24DC-AFA9-E3FF-6129920D5213}"/>
              </a:ext>
            </a:extLst>
          </p:cNvPr>
          <p:cNvSpPr txBox="1"/>
          <p:nvPr/>
        </p:nvSpPr>
        <p:spPr>
          <a:xfrm>
            <a:off x="9841586" y="743298"/>
            <a:ext cx="156754" cy="369332"/>
          </a:xfrm>
          <a:prstGeom prst="rect">
            <a:avLst/>
          </a:prstGeom>
          <a:noFill/>
        </p:spPr>
        <p:txBody>
          <a:bodyPr wrap="square" rtlCol="0">
            <a:spAutoFit/>
          </a:bodyPr>
          <a:lstStyle/>
          <a:p>
            <a:pPr algn="ctr"/>
            <a:r>
              <a:rPr lang="sv-SE" sz="1800" b="1" dirty="0">
                <a:solidFill>
                  <a:srgbClr val="FFAB36"/>
                </a:solidFill>
                <a:latin typeface="Calibri" panose="020F0502020204030204" pitchFamily="34" charset="0"/>
                <a:ea typeface="Calibri" panose="020F0502020204030204" pitchFamily="34" charset="0"/>
                <a:cs typeface="Calibri" panose="020F0502020204030204" pitchFamily="34" charset="0"/>
              </a:rPr>
              <a:t>2</a:t>
            </a:r>
          </a:p>
        </p:txBody>
      </p:sp>
      <p:sp>
        <p:nvSpPr>
          <p:cNvPr id="19" name="TextBox 18">
            <a:extLst>
              <a:ext uri="{FF2B5EF4-FFF2-40B4-BE49-F238E27FC236}">
                <a16:creationId xmlns:a16="http://schemas.microsoft.com/office/drawing/2014/main" id="{4912EBB0-76F4-9205-033F-A70FDEFC0A24}"/>
              </a:ext>
            </a:extLst>
          </p:cNvPr>
          <p:cNvSpPr txBox="1"/>
          <p:nvPr/>
        </p:nvSpPr>
        <p:spPr>
          <a:xfrm>
            <a:off x="9841586" y="1171038"/>
            <a:ext cx="156754" cy="369332"/>
          </a:xfrm>
          <a:prstGeom prst="rect">
            <a:avLst/>
          </a:prstGeom>
          <a:noFill/>
        </p:spPr>
        <p:txBody>
          <a:bodyPr wrap="square" rtlCol="0">
            <a:spAutoFit/>
          </a:bodyPr>
          <a:lstStyle/>
          <a:p>
            <a:pPr algn="ctr"/>
            <a:r>
              <a:rPr lang="sv-SE" sz="1800" b="1" dirty="0">
                <a:solidFill>
                  <a:srgbClr val="7E9F1A"/>
                </a:solidFill>
                <a:latin typeface="Calibri" panose="020F0502020204030204" pitchFamily="34" charset="0"/>
                <a:ea typeface="Calibri" panose="020F0502020204030204" pitchFamily="34" charset="0"/>
                <a:cs typeface="Calibri" panose="020F0502020204030204" pitchFamily="34" charset="0"/>
              </a:rPr>
              <a:t>3</a:t>
            </a:r>
          </a:p>
        </p:txBody>
      </p:sp>
      <p:sp>
        <p:nvSpPr>
          <p:cNvPr id="20" name="TextBox 19">
            <a:extLst>
              <a:ext uri="{FF2B5EF4-FFF2-40B4-BE49-F238E27FC236}">
                <a16:creationId xmlns:a16="http://schemas.microsoft.com/office/drawing/2014/main" id="{2A59015F-9B46-EFE3-3A35-A5D6592A6630}"/>
              </a:ext>
            </a:extLst>
          </p:cNvPr>
          <p:cNvSpPr txBox="1"/>
          <p:nvPr/>
        </p:nvSpPr>
        <p:spPr>
          <a:xfrm>
            <a:off x="9841586" y="1598764"/>
            <a:ext cx="156754" cy="369332"/>
          </a:xfrm>
          <a:prstGeom prst="rect">
            <a:avLst/>
          </a:prstGeom>
          <a:noFill/>
        </p:spPr>
        <p:txBody>
          <a:bodyPr wrap="square" rtlCol="0">
            <a:spAutoFit/>
          </a:bodyPr>
          <a:lstStyle/>
          <a:p>
            <a:pPr algn="ctr"/>
            <a:r>
              <a:rPr lang="sv-SE" sz="1800" b="1" dirty="0">
                <a:solidFill>
                  <a:srgbClr val="41239F"/>
                </a:solidFill>
                <a:latin typeface="Calibri" panose="020F0502020204030204" pitchFamily="34" charset="0"/>
                <a:ea typeface="Calibri" panose="020F0502020204030204" pitchFamily="34" charset="0"/>
                <a:cs typeface="Calibri" panose="020F0502020204030204" pitchFamily="34" charset="0"/>
              </a:rPr>
              <a:t>4</a:t>
            </a:r>
          </a:p>
        </p:txBody>
      </p:sp>
      <p:pic>
        <p:nvPicPr>
          <p:cNvPr id="10" name="Picture 2" descr="15 Minute Timer – 123Timer">
            <a:extLst>
              <a:ext uri="{FF2B5EF4-FFF2-40B4-BE49-F238E27FC236}">
                <a16:creationId xmlns:a16="http://schemas.microsoft.com/office/drawing/2014/main" id="{62C8EA3D-8CA7-9E89-8F8D-33F2C192B7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5090" y="384676"/>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alendar icons with days of the week. Monday, tuesday, wednesday, thursday,  friday, saturday, sunday. Date days to-do list. 20628053 Vector Art at  Vecteezy">
            <a:extLst>
              <a:ext uri="{FF2B5EF4-FFF2-40B4-BE49-F238E27FC236}">
                <a16:creationId xmlns:a16="http://schemas.microsoft.com/office/drawing/2014/main" id="{FFBC6B11-DCBA-F3BE-E472-7ED01D261E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85715" y="5285846"/>
            <a:ext cx="1170623" cy="1201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 Olde Starre Inne, 17th century pub in York">
            <a:extLst>
              <a:ext uri="{FF2B5EF4-FFF2-40B4-BE49-F238E27FC236}">
                <a16:creationId xmlns:a16="http://schemas.microsoft.com/office/drawing/2014/main" id="{F81A7DE4-7B2C-4FFA-7202-13B6EAAB6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8241" y="1842600"/>
            <a:ext cx="3304350" cy="4405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rink Beer Icon | Fat &amp; Sugar Food Iconpack | Icon Archive">
            <a:extLst>
              <a:ext uri="{FF2B5EF4-FFF2-40B4-BE49-F238E27FC236}">
                <a16:creationId xmlns:a16="http://schemas.microsoft.com/office/drawing/2014/main" id="{114BC61B-2CF9-6E41-C496-1D2AB07E49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840" y="4433494"/>
            <a:ext cx="1704703" cy="170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5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2951915"/>
            <a:ext cx="5399914" cy="3527263"/>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Utan kunskap om hur man skapar och använder </a:t>
            </a:r>
            <a:r>
              <a:rPr lang="sv-SE" sz="22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klasser</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vår förståelse för språket långt ifrån komplett.</a:t>
            </a:r>
          </a:p>
          <a:p>
            <a:pPr marR="0" lvl="0" algn="l" rtl="0">
              <a:lnSpc>
                <a:spcPct val="100000"/>
              </a:lnSpc>
              <a:spcBef>
                <a:spcPts val="0"/>
              </a:spcBef>
              <a:spcAft>
                <a:spcPts val="0"/>
              </a:spcAft>
            </a:pPr>
            <a:endPar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handlar om att designa och </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bygga egna typer i</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att bygga våra egna återanvändbara datatyper och sätta ihop dem kan vi skapa riktigt fantastisk programvara.</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8" name="Google Shape;658;p44">
            <a:extLst>
              <a:ext uri="{FF2B5EF4-FFF2-40B4-BE49-F238E27FC236}">
                <a16:creationId xmlns:a16="http://schemas.microsoft.com/office/drawing/2014/main" id="{7A08CD1E-4C90-50E0-01D6-BAB4795911B6}"/>
              </a:ext>
            </a:extLst>
          </p:cNvPr>
          <p:cNvSpPr/>
          <p:nvPr/>
        </p:nvSpPr>
        <p:spPr>
          <a:xfrm>
            <a:off x="6482948" y="2956266"/>
            <a:ext cx="5399914" cy="1332918"/>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dokument är bara en </a:t>
            </a:r>
            <a:r>
              <a:rPr lang="sv-SE" sz="22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light</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intro till OOP. Vi kommer att svara på följande frågor…</a:t>
            </a:r>
            <a:endPar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16" name="TextBox 15">
            <a:extLst>
              <a:ext uri="{FF2B5EF4-FFF2-40B4-BE49-F238E27FC236}">
                <a16:creationId xmlns:a16="http://schemas.microsoft.com/office/drawing/2014/main" id="{96566620-CF4E-3E72-DF17-BDE7523AD6EA}"/>
              </a:ext>
            </a:extLst>
          </p:cNvPr>
          <p:cNvSpPr txBox="1"/>
          <p:nvPr/>
        </p:nvSpPr>
        <p:spPr>
          <a:xfrm>
            <a:off x="10219525" y="365040"/>
            <a:ext cx="1672046" cy="400110"/>
          </a:xfrm>
          <a:prstGeom prst="rect">
            <a:avLst/>
          </a:prstGeom>
          <a:noFill/>
        </p:spPr>
        <p:txBody>
          <a:bodyPr wrap="square">
            <a:spAutoFit/>
          </a:bodyPr>
          <a:lstStyle/>
          <a:p>
            <a:pPr algn="ctr"/>
            <a:r>
              <a:rPr lang="sv-SE" sz="2000" b="1" u="sng" strike="noStrike" spc="-1" dirty="0">
                <a:solidFill>
                  <a:srgbClr val="0563C1"/>
                </a:solidFill>
                <a:uFillTx/>
                <a:latin typeface="Calibri" panose="020F0502020204030204" pitchFamily="34" charset="0"/>
                <a:ea typeface="Calibri" panose="020F0502020204030204" pitchFamily="34" charset="0"/>
                <a:cs typeface="Calibri" panose="020F0502020204030204" pitchFamily="34" charset="0"/>
                <a:hlinkClick r:id="rId4"/>
              </a:rPr>
              <a:t>Java Classes</a:t>
            </a:r>
            <a:endParaRPr lang="sv-SE"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229C80BF-A635-6C84-B4E9-10BA8B4465FD}"/>
              </a:ext>
            </a:extLst>
          </p:cNvPr>
          <p:cNvPicPr>
            <a:picLocks noChangeAspect="1"/>
          </p:cNvPicPr>
          <p:nvPr/>
        </p:nvPicPr>
        <p:blipFill>
          <a:blip r:embed="rId5"/>
          <a:stretch>
            <a:fillRect/>
          </a:stretch>
        </p:blipFill>
        <p:spPr>
          <a:xfrm>
            <a:off x="9059479" y="107028"/>
            <a:ext cx="1150016" cy="906304"/>
          </a:xfrm>
          <a:prstGeom prst="rect">
            <a:avLst/>
          </a:prstGeom>
        </p:spPr>
      </p:pic>
      <p:sp>
        <p:nvSpPr>
          <p:cNvPr id="18" name="TextBox 17">
            <a:extLst>
              <a:ext uri="{FF2B5EF4-FFF2-40B4-BE49-F238E27FC236}">
                <a16:creationId xmlns:a16="http://schemas.microsoft.com/office/drawing/2014/main" id="{CBF4E8CD-055F-8FAC-58DB-DB42DE1E6C1D}"/>
              </a:ext>
            </a:extLst>
          </p:cNvPr>
          <p:cNvSpPr txBox="1"/>
          <p:nvPr/>
        </p:nvSpPr>
        <p:spPr>
          <a:xfrm>
            <a:off x="984069" y="1562863"/>
            <a:ext cx="10685417" cy="1200329"/>
          </a:xfrm>
          <a:prstGeom prst="rect">
            <a:avLst/>
          </a:prstGeom>
          <a:noFill/>
        </p:spPr>
        <p:txBody>
          <a:bodyPr wrap="square">
            <a:spAutoFit/>
          </a:bodyPr>
          <a:lstStyle/>
          <a:p>
            <a:pPr algn="ctr"/>
            <a:r>
              <a:rPr lang="sv-SE" sz="24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är ett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objektorienterat programmeringsspråk</a:t>
            </a:r>
            <a:r>
              <a:rPr lang="sv-SE" sz="24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vilket innebär att den kod vi skriver vanligtvis organiseras i små block som är modellerade efter verkliga objekt. </a:t>
            </a:r>
          </a:p>
          <a:p>
            <a:pPr algn="ctr"/>
            <a:r>
              <a:rPr lang="sv-SE" sz="24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 definierar vilken typ av data dessa objekt har och vad dessa objekt kan göra”.</a:t>
            </a:r>
            <a:endParaRPr lang="sv-SE" sz="24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Java logo and symbol, meaning, history, PNG">
            <a:extLst>
              <a:ext uri="{FF2B5EF4-FFF2-40B4-BE49-F238E27FC236}">
                <a16:creationId xmlns:a16="http://schemas.microsoft.com/office/drawing/2014/main" id="{0A0B1CCA-7E00-3CC0-73AE-84A3F379F8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253" y="1431730"/>
            <a:ext cx="992777" cy="6204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Java logo and symbol, meaning, history, PNG">
            <a:extLst>
              <a:ext uri="{FF2B5EF4-FFF2-40B4-BE49-F238E27FC236}">
                <a16:creationId xmlns:a16="http://schemas.microsoft.com/office/drawing/2014/main" id="{3A36FB27-20D7-3A5C-0463-9DF384288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94" y="4605053"/>
            <a:ext cx="814108" cy="50881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338CC71-FBA4-D7EA-1E13-993D247A1D65}"/>
              </a:ext>
            </a:extLst>
          </p:cNvPr>
          <p:cNvCxnSpPr>
            <a:cxnSpLocks/>
          </p:cNvCxnSpPr>
          <p:nvPr/>
        </p:nvCxnSpPr>
        <p:spPr>
          <a:xfrm>
            <a:off x="852840" y="2926085"/>
            <a:ext cx="10694726"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B421D30-4985-C340-A8B0-45D616040B9C}"/>
              </a:ext>
            </a:extLst>
          </p:cNvPr>
          <p:cNvSpPr txBox="1"/>
          <p:nvPr/>
        </p:nvSpPr>
        <p:spPr>
          <a:xfrm>
            <a:off x="6701964" y="4419525"/>
            <a:ext cx="4612191" cy="1938992"/>
          </a:xfrm>
          <a:custGeom>
            <a:avLst/>
            <a:gdLst>
              <a:gd name="connsiteX0" fmla="*/ 0 w 4612191"/>
              <a:gd name="connsiteY0" fmla="*/ 0 h 1938992"/>
              <a:gd name="connsiteX1" fmla="*/ 4612191 w 4612191"/>
              <a:gd name="connsiteY1" fmla="*/ 0 h 1938992"/>
              <a:gd name="connsiteX2" fmla="*/ 4612191 w 4612191"/>
              <a:gd name="connsiteY2" fmla="*/ 1938992 h 1938992"/>
              <a:gd name="connsiteX3" fmla="*/ 0 w 4612191"/>
              <a:gd name="connsiteY3" fmla="*/ 1938992 h 1938992"/>
              <a:gd name="connsiteX4" fmla="*/ 0 w 4612191"/>
              <a:gd name="connsiteY4" fmla="*/ 0 h 193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191" h="1938992" fill="none" extrusionOk="0">
                <a:moveTo>
                  <a:pt x="0" y="0"/>
                </a:moveTo>
                <a:cubicBezTo>
                  <a:pt x="937876" y="102978"/>
                  <a:pt x="3239027" y="101137"/>
                  <a:pt x="4612191" y="0"/>
                </a:cubicBezTo>
                <a:cubicBezTo>
                  <a:pt x="4696446" y="330894"/>
                  <a:pt x="4649686" y="1416373"/>
                  <a:pt x="4612191" y="1938992"/>
                </a:cubicBezTo>
                <a:cubicBezTo>
                  <a:pt x="3772136" y="2003499"/>
                  <a:pt x="934022" y="1928007"/>
                  <a:pt x="0" y="1938992"/>
                </a:cubicBezTo>
                <a:cubicBezTo>
                  <a:pt x="-128310" y="1374559"/>
                  <a:pt x="79521" y="669997"/>
                  <a:pt x="0" y="0"/>
                </a:cubicBezTo>
                <a:close/>
              </a:path>
              <a:path w="4612191" h="1938992" stroke="0" extrusionOk="0">
                <a:moveTo>
                  <a:pt x="0" y="0"/>
                </a:moveTo>
                <a:cubicBezTo>
                  <a:pt x="1375430" y="-951"/>
                  <a:pt x="3387167" y="36535"/>
                  <a:pt x="4612191" y="0"/>
                </a:cubicBezTo>
                <a:cubicBezTo>
                  <a:pt x="4624608" y="931487"/>
                  <a:pt x="4544800" y="1622752"/>
                  <a:pt x="4612191" y="1938992"/>
                </a:cubicBezTo>
                <a:cubicBezTo>
                  <a:pt x="3100704" y="2001313"/>
                  <a:pt x="539648" y="1974500"/>
                  <a:pt x="0" y="1938992"/>
                </a:cubicBezTo>
                <a:cubicBezTo>
                  <a:pt x="-167970" y="1719685"/>
                  <a:pt x="152726" y="397620"/>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pPr marL="285750" marR="0" lvl="0" indent="-285750" algn="l" rtl="0">
              <a:lnSpc>
                <a:spcPct val="100000"/>
              </a:lnSpc>
              <a:spcBef>
                <a:spcPts val="0"/>
              </a:spcBef>
              <a:spcAft>
                <a:spcPts val="0"/>
              </a:spcAft>
              <a:buFont typeface="Arial" panose="020B0604020202020204" pitchFamily="34" charset="0"/>
              <a:buChar char="•"/>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a:t>
            </a:r>
            <a:r>
              <a:rPr lang="sv-SE" sz="20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objektorienterad</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programmering</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285750" marR="0" lvl="0" indent="-285750" algn="l" rtl="0">
              <a:lnSpc>
                <a:spcPct val="100000"/>
              </a:lnSpc>
              <a:spcBef>
                <a:spcPts val="0"/>
              </a:spcBef>
              <a:spcAft>
                <a:spcPts val="0"/>
              </a:spcAft>
              <a:buFont typeface="Arial" panose="020B0604020202020204" pitchFamily="34" charset="0"/>
              <a:buChar cha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du skapar dina </a:t>
            </a:r>
            <a:r>
              <a:rPr lang="sv-SE" sz="20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egna</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klasser</a:t>
            </a:r>
          </a:p>
          <a:p>
            <a:pPr marL="285750" marR="0" lvl="0" indent="-285750" algn="l" rtl="0">
              <a:lnSpc>
                <a:spcPct val="100000"/>
              </a:lnSpc>
              <a:spcBef>
                <a:spcPts val="0"/>
              </a:spcBef>
              <a:spcAft>
                <a:spcPts val="0"/>
              </a:spcAft>
              <a:buFont typeface="Arial" panose="020B0604020202020204" pitchFamily="34" charset="0"/>
              <a:buChar cha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Skapa åtkomst till dina egna datatyper med </a:t>
            </a:r>
            <a:r>
              <a:rPr lang="sv-SE" sz="20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properties</a:t>
            </a: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14" name="Picture 2">
            <a:extLst>
              <a:ext uri="{FF2B5EF4-FFF2-40B4-BE49-F238E27FC236}">
                <a16:creationId xmlns:a16="http://schemas.microsoft.com/office/drawing/2014/main" id="{8E41DB7A-5F23-3959-8607-06F87DAB0C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4393" y="4107938"/>
            <a:ext cx="623173" cy="623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Vad är det?</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Objektorienterad programmering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en programmeringsstil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paradigm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där du skapar kodblock som är modellerade efter verkliga objekt.</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Klasser i             definierar vad en hel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klass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objekt kan göra… tex.</a:t>
            </a:r>
          </a:p>
          <a:p>
            <a:pPr marL="457200" marR="0" lvl="0" indent="-457200" algn="l" rtl="0">
              <a:lnSpc>
                <a:spcPct val="100000"/>
              </a:lnSpc>
              <a:spcBef>
                <a:spcPts val="0"/>
              </a:spcBef>
              <a:spcAft>
                <a:spcPts val="0"/>
              </a:spcAft>
              <a:buFont typeface="Arial" panose="020B0604020202020204" pitchFamily="34" charset="0"/>
              <a:buChar char="•"/>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alla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spelare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göra </a:t>
            </a:r>
          </a:p>
          <a:p>
            <a:pPr marL="457200" marR="0" lvl="0" indent="-457200" algn="l" rtl="0">
              <a:lnSpc>
                <a:spcPct val="100000"/>
              </a:lnSpc>
              <a:spcBef>
                <a:spcPts val="0"/>
              </a:spcBef>
              <a:spcAft>
                <a:spcPts val="0"/>
              </a:spcAft>
              <a:buFont typeface="Arial" panose="020B0604020202020204" pitchFamily="34" charset="0"/>
              <a:buChar char="•"/>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en viss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bil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göra</a:t>
            </a:r>
          </a:p>
          <a:p>
            <a:pPr marL="457200" marR="0" lvl="0" indent="-457200" algn="l" rtl="0">
              <a:lnSpc>
                <a:spcPct val="100000"/>
              </a:lnSpc>
              <a:spcBef>
                <a:spcPts val="0"/>
              </a:spcBef>
              <a:spcAft>
                <a:spcPts val="0"/>
              </a:spcAft>
              <a:buFont typeface="Arial" panose="020B0604020202020204" pitchFamily="34" charset="0"/>
              <a:buChar char="•"/>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kan en </a:t>
            </a:r>
            <a:r>
              <a:rPr lang="sv-SE" sz="26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person</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göra</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…inklusive vilken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typ av data den lagrar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 uppgifter den kan utföra</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00800" y="1458390"/>
            <a:ext cx="5762520" cy="353162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Klasser är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referenstyper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skapa en klass är det mest kraftfulla sättet            har att definiera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dina egna nya datatyper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dirty="0">
                <a:solidFill>
                  <a:srgbClr val="177C60"/>
                </a:solidFill>
                <a:latin typeface="Cascadia Mono" panose="020B0609020000020004" pitchFamily="49" charset="0"/>
                <a:sym typeface="Lato"/>
              </a:rPr>
              <a:t>Skapa ett nytt objekt: </a:t>
            </a:r>
          </a:p>
          <a:p>
            <a:r>
              <a:rPr lang="sv-SE" sz="2000" b="1" dirty="0">
                <a:solidFill>
                  <a:srgbClr val="0070C0"/>
                </a:solidFill>
                <a:latin typeface="Cascadia Mono" panose="020B0609020000020004" pitchFamily="49" charset="0"/>
              </a:rPr>
              <a:t>Random</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myRandomNum</a:t>
            </a:r>
            <a:r>
              <a:rPr lang="sv-SE" sz="2000" dirty="0">
                <a:solidFill>
                  <a:srgbClr val="000000"/>
                </a:solidFill>
                <a:latin typeface="Cascadia Mono" panose="020B0609020000020004" pitchFamily="49" charset="0"/>
              </a:rPr>
              <a:t> = new Random();</a:t>
            </a:r>
          </a:p>
          <a:p>
            <a:r>
              <a:rPr lang="sv-SE" sz="2000" b="1" dirty="0" err="1">
                <a:solidFill>
                  <a:srgbClr val="0070C0"/>
                </a:solidFill>
                <a:latin typeface="Cascadia Mono" panose="020B0609020000020004" pitchFamily="49" charset="0"/>
              </a:rPr>
              <a:t>int</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num</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myRandomNum.nextInt</a:t>
            </a:r>
            <a:r>
              <a:rPr lang="sv-SE" sz="2000" dirty="0">
                <a:solidFill>
                  <a:srgbClr val="000000"/>
                </a:solidFill>
                <a:latin typeface="Cascadia Mono" panose="020B0609020000020004" pitchFamily="49" charset="0"/>
              </a:rPr>
              <a:t>(</a:t>
            </a:r>
            <a:r>
              <a:rPr lang="sv-SE" sz="2000" dirty="0">
                <a:solidFill>
                  <a:srgbClr val="C00000"/>
                </a:solidFill>
                <a:latin typeface="Cascadia Mono" panose="020B0609020000020004" pitchFamily="49" charset="0"/>
              </a:rPr>
              <a:t>101</a:t>
            </a:r>
            <a:r>
              <a:rPr lang="sv-SE" sz="2000" dirty="0">
                <a:solidFill>
                  <a:srgbClr val="000000"/>
                </a:solidFill>
                <a:latin typeface="Cascadia Mono" panose="020B0609020000020004" pitchFamily="49" charset="0"/>
              </a:rPr>
              <a:t>)+1;</a:t>
            </a:r>
          </a:p>
          <a:p>
            <a:r>
              <a:rPr lang="sv-SE" sz="2000" b="1" dirty="0" err="1">
                <a:solidFill>
                  <a:srgbClr val="0070C0"/>
                </a:solidFill>
                <a:latin typeface="Cascadia Mono" panose="020B0609020000020004" pitchFamily="49" charset="0"/>
              </a:rPr>
              <a:t>System</a:t>
            </a:r>
            <a:r>
              <a:rPr lang="sv-SE" sz="2000" dirty="0" err="1">
                <a:solidFill>
                  <a:srgbClr val="000000"/>
                </a:solidFill>
                <a:latin typeface="Cascadia Mono" panose="020B0609020000020004" pitchFamily="49" charset="0"/>
              </a:rPr>
              <a:t>.out.println</a:t>
            </a:r>
            <a:r>
              <a:rPr lang="sv-SE" sz="2000" dirty="0">
                <a:solidFill>
                  <a:srgbClr val="000000"/>
                </a:solidFill>
                <a:latin typeface="Cascadia Mono" panose="020B0609020000020004" pitchFamily="49" charset="0"/>
              </a:rPr>
              <a:t>(</a:t>
            </a:r>
            <a:r>
              <a:rPr lang="sv-SE" sz="2000" dirty="0" err="1">
                <a:solidFill>
                  <a:srgbClr val="C00000"/>
                </a:solidFill>
                <a:latin typeface="Cascadia Mono" panose="020B0609020000020004" pitchFamily="49" charset="0"/>
              </a:rPr>
              <a:t>num</a:t>
            </a:r>
            <a:r>
              <a:rPr lang="sv-SE" sz="2000" dirty="0">
                <a:solidFill>
                  <a:srgbClr val="000000"/>
                </a:solidFill>
                <a:latin typeface="Cascadia Mono" panose="020B0609020000020004" pitchFamily="49" charset="0"/>
              </a:rPr>
              <a:t>);</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Google Shape;568;p32">
            <a:extLst>
              <a:ext uri="{FF2B5EF4-FFF2-40B4-BE49-F238E27FC236}">
                <a16:creationId xmlns:a16="http://schemas.microsoft.com/office/drawing/2014/main" id="{FB8FC169-B893-869F-1AE2-8B680A6044DA}"/>
              </a:ext>
            </a:extLst>
          </p:cNvPr>
          <p:cNvPicPr preferRelativeResize="0"/>
          <p:nvPr/>
        </p:nvPicPr>
        <p:blipFill rotWithShape="1">
          <a:blip r:embed="rId5">
            <a:alphaModFix/>
          </a:blip>
          <a:srcRect/>
          <a:stretch/>
        </p:blipFill>
        <p:spPr>
          <a:xfrm>
            <a:off x="10389939" y="3136119"/>
            <a:ext cx="1402079" cy="755837"/>
          </a:xfrm>
          <a:prstGeom prst="rect">
            <a:avLst/>
          </a:prstGeom>
          <a:noFill/>
          <a:ln>
            <a:noFill/>
          </a:ln>
        </p:spPr>
      </p:pic>
      <p:sp>
        <p:nvSpPr>
          <p:cNvPr id="13" name="TextBox 12">
            <a:extLst>
              <a:ext uri="{FF2B5EF4-FFF2-40B4-BE49-F238E27FC236}">
                <a16:creationId xmlns:a16="http://schemas.microsoft.com/office/drawing/2014/main" id="{5CF27FB5-ED98-C38F-CDBF-D46947BB8F14}"/>
              </a:ext>
            </a:extLst>
          </p:cNvPr>
          <p:cNvSpPr txBox="1"/>
          <p:nvPr/>
        </p:nvSpPr>
        <p:spPr>
          <a:xfrm>
            <a:off x="7916093" y="5187758"/>
            <a:ext cx="3928547" cy="1077218"/>
          </a:xfrm>
          <a:custGeom>
            <a:avLst/>
            <a:gdLst>
              <a:gd name="connsiteX0" fmla="*/ 0 w 3928547"/>
              <a:gd name="connsiteY0" fmla="*/ 0 h 1077218"/>
              <a:gd name="connsiteX1" fmla="*/ 3928547 w 3928547"/>
              <a:gd name="connsiteY1" fmla="*/ 0 h 1077218"/>
              <a:gd name="connsiteX2" fmla="*/ 3928547 w 3928547"/>
              <a:gd name="connsiteY2" fmla="*/ 1077218 h 1077218"/>
              <a:gd name="connsiteX3" fmla="*/ 0 w 3928547"/>
              <a:gd name="connsiteY3" fmla="*/ 1077218 h 1077218"/>
              <a:gd name="connsiteX4" fmla="*/ 0 w 3928547"/>
              <a:gd name="connsiteY4" fmla="*/ 0 h 1077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547" h="1077218" fill="none" extrusionOk="0">
                <a:moveTo>
                  <a:pt x="0" y="0"/>
                </a:moveTo>
                <a:cubicBezTo>
                  <a:pt x="1920935" y="102978"/>
                  <a:pt x="2119029" y="101137"/>
                  <a:pt x="3928547" y="0"/>
                </a:cubicBezTo>
                <a:cubicBezTo>
                  <a:pt x="3955801" y="326974"/>
                  <a:pt x="3905182" y="551377"/>
                  <a:pt x="3928547" y="1077218"/>
                </a:cubicBezTo>
                <a:cubicBezTo>
                  <a:pt x="3411296" y="1141725"/>
                  <a:pt x="531091" y="1066233"/>
                  <a:pt x="0" y="1077218"/>
                </a:cubicBezTo>
                <a:cubicBezTo>
                  <a:pt x="-82326" y="862255"/>
                  <a:pt x="-22566" y="329925"/>
                  <a:pt x="0" y="0"/>
                </a:cubicBezTo>
                <a:close/>
              </a:path>
              <a:path w="3928547" h="1077218" stroke="0" extrusionOk="0">
                <a:moveTo>
                  <a:pt x="0" y="0"/>
                </a:moveTo>
                <a:cubicBezTo>
                  <a:pt x="1121846" y="-951"/>
                  <a:pt x="1981754" y="36535"/>
                  <a:pt x="3928547" y="0"/>
                </a:cubicBezTo>
                <a:cubicBezTo>
                  <a:pt x="3920589" y="240729"/>
                  <a:pt x="4002095" y="673248"/>
                  <a:pt x="3928547" y="1077218"/>
                </a:cubicBezTo>
                <a:cubicBezTo>
                  <a:pt x="2844116" y="1139539"/>
                  <a:pt x="1307564" y="1112726"/>
                  <a:pt x="0" y="1077218"/>
                </a:cubicBezTo>
                <a:cubicBezTo>
                  <a:pt x="-32164" y="944223"/>
                  <a:pt x="67917" y="401898"/>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600" dirty="0">
              <a:latin typeface="Calibri" panose="020F0502020204030204" pitchFamily="34" charset="0"/>
              <a:ea typeface="Calibri" panose="020F0502020204030204" pitchFamily="34" charset="0"/>
              <a:cs typeface="Calibri" panose="020F0502020204030204" pitchFamily="34" charset="0"/>
            </a:endParaRPr>
          </a:p>
          <a:p>
            <a:r>
              <a:rPr lang="sv-SE" sz="1600" dirty="0">
                <a:latin typeface="Calibri" panose="020F0502020204030204" pitchFamily="34" charset="0"/>
                <a:ea typeface="Calibri" panose="020F0502020204030204" pitchFamily="34" charset="0"/>
                <a:cs typeface="Calibri" panose="020F0502020204030204" pitchFamily="34" charset="0"/>
              </a:rPr>
              <a:t>Detta skapar en ny </a:t>
            </a:r>
            <a:r>
              <a:rPr lang="sv-SE" sz="1600" b="1" dirty="0">
                <a:solidFill>
                  <a:srgbClr val="177C60"/>
                </a:solidFill>
                <a:latin typeface="Calibri" panose="020F0502020204030204" pitchFamily="34" charset="0"/>
                <a:ea typeface="Calibri" panose="020F0502020204030204" pitchFamily="34" charset="0"/>
                <a:cs typeface="Calibri" panose="020F0502020204030204" pitchFamily="34" charset="0"/>
              </a:rPr>
              <a:t>Random</a:t>
            </a:r>
            <a:r>
              <a:rPr lang="sv-SE" sz="1600" dirty="0">
                <a:latin typeface="Calibri" panose="020F0502020204030204" pitchFamily="34" charset="0"/>
                <a:ea typeface="Calibri" panose="020F0502020204030204" pitchFamily="34" charset="0"/>
                <a:cs typeface="Calibri" panose="020F0502020204030204" pitchFamily="34" charset="0"/>
              </a:rPr>
              <a:t> objekt (instance) med namn </a:t>
            </a:r>
            <a:r>
              <a:rPr lang="sv-SE" sz="1600" b="1" dirty="0" err="1">
                <a:solidFill>
                  <a:srgbClr val="C00000"/>
                </a:solidFill>
                <a:latin typeface="Calibri" panose="020F0502020204030204" pitchFamily="34" charset="0"/>
                <a:ea typeface="Calibri" panose="020F0502020204030204" pitchFamily="34" charset="0"/>
                <a:cs typeface="Calibri" panose="020F0502020204030204" pitchFamily="34" charset="0"/>
              </a:rPr>
              <a:t>myRandonNum</a:t>
            </a:r>
            <a:r>
              <a:rPr lang="sv-SE" sz="1600" dirty="0">
                <a:latin typeface="Calibri" panose="020F0502020204030204" pitchFamily="34" charset="0"/>
                <a:ea typeface="Calibri" panose="020F0502020204030204" pitchFamily="34" charset="0"/>
                <a:cs typeface="Calibri" panose="020F0502020204030204" pitchFamily="34" charset="0"/>
              </a:rPr>
              <a:t>, som används för att generera slumpmässiga tal.</a:t>
            </a:r>
          </a:p>
        </p:txBody>
      </p:sp>
      <p:pic>
        <p:nvPicPr>
          <p:cNvPr id="14" name="Picture 13" descr="Icon&#10;&#10;Description automatically generated">
            <a:extLst>
              <a:ext uri="{FF2B5EF4-FFF2-40B4-BE49-F238E27FC236}">
                <a16:creationId xmlns:a16="http://schemas.microsoft.com/office/drawing/2014/main" id="{F3EEE21B-D3CD-1AE1-F19A-A094EFFCA0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5864" y="4786284"/>
            <a:ext cx="713060" cy="713060"/>
          </a:xfrm>
          <a:prstGeom prst="rect">
            <a:avLst/>
          </a:prstGeom>
        </p:spPr>
      </p:pic>
      <p:sp>
        <p:nvSpPr>
          <p:cNvPr id="12" name="TextBox 11">
            <a:extLst>
              <a:ext uri="{FF2B5EF4-FFF2-40B4-BE49-F238E27FC236}">
                <a16:creationId xmlns:a16="http://schemas.microsoft.com/office/drawing/2014/main" id="{682520DF-37A6-4629-F11A-D6F0EB85116A}"/>
              </a:ext>
            </a:extLst>
          </p:cNvPr>
          <p:cNvSpPr txBox="1"/>
          <p:nvPr/>
        </p:nvSpPr>
        <p:spPr>
          <a:xfrm>
            <a:off x="10209495" y="215753"/>
            <a:ext cx="1656805" cy="707886"/>
          </a:xfrm>
          <a:prstGeom prst="rect">
            <a:avLst/>
          </a:prstGeom>
          <a:noFill/>
        </p:spPr>
        <p:txBody>
          <a:bodyPr wrap="square">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hlinkClick r:id="rId7"/>
              </a:rPr>
              <a:t>Ref types vs Value types</a:t>
            </a:r>
            <a:endParaRPr lang="sv-SE"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4" descr="Java logo and symbol, meaning, history, PNG">
            <a:extLst>
              <a:ext uri="{FF2B5EF4-FFF2-40B4-BE49-F238E27FC236}">
                <a16:creationId xmlns:a16="http://schemas.microsoft.com/office/drawing/2014/main" id="{AFD8DF93-0105-741F-5783-5B008489D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2426" y="3429000"/>
            <a:ext cx="774051" cy="4837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Java logo and symbol, meaning, history, PNG">
            <a:extLst>
              <a:ext uri="{FF2B5EF4-FFF2-40B4-BE49-F238E27FC236}">
                <a16:creationId xmlns:a16="http://schemas.microsoft.com/office/drawing/2014/main" id="{32540FFE-952F-0A02-410B-A49FDBD8B5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8379" y="2259787"/>
            <a:ext cx="774051" cy="4837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Java logo and symbol, meaning, history, PNG">
            <a:extLst>
              <a:ext uri="{FF2B5EF4-FFF2-40B4-BE49-F238E27FC236}">
                <a16:creationId xmlns:a16="http://schemas.microsoft.com/office/drawing/2014/main" id="{8B70F1AC-3072-7B1D-FC52-1EEEC4F7A9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78538" y="157546"/>
            <a:ext cx="1308220" cy="8176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ACBB026-E97E-5F6D-8317-05451FD37C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9363" y="5283989"/>
            <a:ext cx="1284420" cy="82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6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Random fördjupning #1</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dirty="0">
                <a:solidFill>
                  <a:srgbClr val="000000"/>
                </a:solidFill>
                <a:latin typeface="Cascadia Mono" panose="020B0609020000020004" pitchFamily="49" charset="0"/>
              </a:rPr>
              <a:t>Random </a:t>
            </a:r>
            <a:r>
              <a:rPr lang="sv-SE" sz="2400" dirty="0" err="1">
                <a:solidFill>
                  <a:srgbClr val="000000"/>
                </a:solidFill>
                <a:latin typeface="Cascadia Mono" panose="020B0609020000020004" pitchFamily="49" charset="0"/>
              </a:rPr>
              <a:t>random</a:t>
            </a:r>
            <a:r>
              <a:rPr lang="sv-SE" sz="2400" dirty="0">
                <a:solidFill>
                  <a:srgbClr val="000000"/>
                </a:solidFill>
                <a:latin typeface="Cascadia Mono" panose="020B0609020000020004" pitchFamily="49" charset="0"/>
              </a:rPr>
              <a:t> = </a:t>
            </a:r>
            <a:r>
              <a:rPr lang="sv-SE" sz="2400" dirty="0">
                <a:solidFill>
                  <a:srgbClr val="0000FF"/>
                </a:solidFill>
                <a:latin typeface="Cascadia Mono" panose="020B0609020000020004" pitchFamily="49" charset="0"/>
              </a:rPr>
              <a:t>new</a:t>
            </a:r>
            <a:r>
              <a:rPr lang="sv-SE" sz="2400" dirty="0">
                <a:solidFill>
                  <a:srgbClr val="000000"/>
                </a:solidFill>
                <a:latin typeface="Cascadia Mono" panose="020B0609020000020004" pitchFamily="49" charset="0"/>
              </a:rPr>
              <a:t> Random();</a:t>
            </a:r>
          </a:p>
          <a:p>
            <a:pPr marR="0" lvl="0" algn="l" rtl="0">
              <a:lnSpc>
                <a:spcPct val="100000"/>
              </a:lnSpc>
              <a:spcBef>
                <a:spcPts val="0"/>
              </a:spcBef>
              <a:spcAft>
                <a:spcPts val="0"/>
              </a:spcAft>
            </a:pPr>
            <a:endParaRPr lang="sv-SE" sz="1800" strike="noStrike" dirty="0">
              <a:latin typeface="Cascadia Mono" panose="020B0609020000020004" pitchFamily="49"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det här fallet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specifierar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vår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variabeltyp</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ger variabeln ett namn (</a:t>
            </a:r>
            <a:r>
              <a:rPr lang="sv-SE" sz="2600" b="1" strike="noStrike"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Precis som med vilken annan variabel som helst kan vi tilldela ett värde genom att använda tilldelningsoperatorn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 kan se nyckelordet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new</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där.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signalerar att vi kommer att skapa en ny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instans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klassen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ett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objekt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typen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se ut som ett metodanrop, och det är det till viss del. Faktum är att det är en särskild typ av metod som kallas en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konstruktor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konstruktor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placeras i en klass och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beskriver hur man skapar eller bygger en ny instans av den typen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specifika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konstruktor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har inga parametrar (därav de tomma parenteserna), men det är möjligt att ha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konstruktorer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 parametrar.</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122" name="Picture 2" descr="Stor Tärning i Trä">
            <a:extLst>
              <a:ext uri="{FF2B5EF4-FFF2-40B4-BE49-F238E27FC236}">
                <a16:creationId xmlns:a16="http://schemas.microsoft.com/office/drawing/2014/main" id="{D7FB2EDE-0D21-03E5-7B91-BE3D326B1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2278" y="148045"/>
            <a:ext cx="1415959" cy="14159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4503B7-5589-BF96-FB44-2634D1F4F275}"/>
              </a:ext>
            </a:extLst>
          </p:cNvPr>
          <p:cNvSpPr txBox="1"/>
          <p:nvPr/>
        </p:nvSpPr>
        <p:spPr>
          <a:xfrm>
            <a:off x="7705559" y="629020"/>
            <a:ext cx="2057350" cy="584775"/>
          </a:xfrm>
          <a:custGeom>
            <a:avLst/>
            <a:gdLst>
              <a:gd name="connsiteX0" fmla="*/ 0 w 2057350"/>
              <a:gd name="connsiteY0" fmla="*/ 0 h 584775"/>
              <a:gd name="connsiteX1" fmla="*/ 2057350 w 2057350"/>
              <a:gd name="connsiteY1" fmla="*/ 0 h 584775"/>
              <a:gd name="connsiteX2" fmla="*/ 2057350 w 2057350"/>
              <a:gd name="connsiteY2" fmla="*/ 584775 h 584775"/>
              <a:gd name="connsiteX3" fmla="*/ 0 w 2057350"/>
              <a:gd name="connsiteY3" fmla="*/ 584775 h 584775"/>
              <a:gd name="connsiteX4" fmla="*/ 0 w 2057350"/>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50" h="584775" fill="none" extrusionOk="0">
                <a:moveTo>
                  <a:pt x="0" y="0"/>
                </a:moveTo>
                <a:cubicBezTo>
                  <a:pt x="227961" y="102978"/>
                  <a:pt x="1230020" y="101137"/>
                  <a:pt x="2057350" y="0"/>
                </a:cubicBezTo>
                <a:cubicBezTo>
                  <a:pt x="2086912" y="114126"/>
                  <a:pt x="2070665" y="376098"/>
                  <a:pt x="2057350" y="584775"/>
                </a:cubicBezTo>
                <a:cubicBezTo>
                  <a:pt x="1568782" y="649282"/>
                  <a:pt x="792187" y="573790"/>
                  <a:pt x="0" y="584775"/>
                </a:cubicBezTo>
                <a:cubicBezTo>
                  <a:pt x="17443" y="472623"/>
                  <a:pt x="50251" y="100226"/>
                  <a:pt x="0" y="0"/>
                </a:cubicBezTo>
                <a:close/>
              </a:path>
              <a:path w="2057350" h="584775" stroke="0" extrusionOk="0">
                <a:moveTo>
                  <a:pt x="0" y="0"/>
                </a:moveTo>
                <a:cubicBezTo>
                  <a:pt x="290997" y="-951"/>
                  <a:pt x="1137276" y="36535"/>
                  <a:pt x="2057350" y="0"/>
                </a:cubicBezTo>
                <a:cubicBezTo>
                  <a:pt x="2058814" y="227205"/>
                  <a:pt x="2107613" y="314818"/>
                  <a:pt x="2057350" y="584775"/>
                </a:cubicBezTo>
                <a:cubicBezTo>
                  <a:pt x="1333546" y="647096"/>
                  <a:pt x="843322" y="620283"/>
                  <a:pt x="0" y="584775"/>
                </a:cubicBezTo>
                <a:cubicBezTo>
                  <a:pt x="30462" y="451902"/>
                  <a:pt x="29294" y="233427"/>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Instance = </a:t>
            </a:r>
            <a:r>
              <a:rPr lang="sv-SE" sz="1800" dirty="0" err="1">
                <a:latin typeface="Calibri" panose="020F0502020204030204" pitchFamily="34" charset="0"/>
                <a:ea typeface="Calibri" panose="020F0502020204030204" pitchFamily="34" charset="0"/>
                <a:cs typeface="Calibri" panose="020F0502020204030204" pitchFamily="34" charset="0"/>
              </a:rPr>
              <a:t>object</a:t>
            </a:r>
            <a:endParaRPr lang="sv-SE"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descr="Icon&#10;&#10;Description automatically generated">
            <a:extLst>
              <a:ext uri="{FF2B5EF4-FFF2-40B4-BE49-F238E27FC236}">
                <a16:creationId xmlns:a16="http://schemas.microsoft.com/office/drawing/2014/main" id="{98D180C3-19C5-3A82-00A6-1E4B861DDA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4301" y="227546"/>
            <a:ext cx="713060" cy="713060"/>
          </a:xfrm>
          <a:prstGeom prst="rect">
            <a:avLst/>
          </a:prstGeom>
        </p:spPr>
      </p:pic>
    </p:spTree>
    <p:extLst>
      <p:ext uri="{BB962C8B-B14F-4D97-AF65-F5344CB8AC3E}">
        <p14:creationId xmlns:p14="http://schemas.microsoft.com/office/powerpoint/2010/main" val="385456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Random fördjupning #2</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 när vi har ett fungerande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objekt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vi göra saker med det.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Ett objekt har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properties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beteenden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fallet med det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objekt vi just skapade håller det internt reda på sina properties, men det exponerar inget av det för oss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abstraction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Så även om vi inte kan ändra ett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objekts properties kan vi använda dess beteenden som definieras av dess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metoder()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337183" y="1458390"/>
            <a:ext cx="5826137" cy="421089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kan komma åt vårt objekts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beteenden</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de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metoder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är definierade i det.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Först har vi metoden </a:t>
            </a:r>
            <a:r>
              <a:rPr lang="sv-SE" sz="2600" b="1" strike="noStrike"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nextInt</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anropar denna metod genom att använda punktoperatören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000" dirty="0">
                <a:solidFill>
                  <a:srgbClr val="000000"/>
                </a:solidFill>
                <a:latin typeface="Cascadia Mono" panose="020B0609020000020004" pitchFamily="49" charset="0"/>
              </a:rPr>
              <a:t>Random </a:t>
            </a:r>
            <a:r>
              <a:rPr lang="sv-SE" sz="2000" dirty="0" err="1">
                <a:solidFill>
                  <a:srgbClr val="000000"/>
                </a:solidFill>
                <a:latin typeface="Cascadia Mono" panose="020B0609020000020004" pitchFamily="49" charset="0"/>
              </a:rPr>
              <a:t>random</a:t>
            </a:r>
            <a:r>
              <a:rPr lang="sv-SE" sz="2000" dirty="0">
                <a:solidFill>
                  <a:srgbClr val="000000"/>
                </a:solidFill>
                <a:latin typeface="Cascadia Mono" panose="020B0609020000020004" pitchFamily="49" charset="0"/>
              </a:rPr>
              <a:t> = </a:t>
            </a:r>
            <a:r>
              <a:rPr lang="sv-SE" sz="2000" dirty="0">
                <a:solidFill>
                  <a:srgbClr val="0000FF"/>
                </a:solidFill>
                <a:latin typeface="Cascadia Mono" panose="020B0609020000020004" pitchFamily="49" charset="0"/>
              </a:rPr>
              <a:t>new</a:t>
            </a:r>
            <a:r>
              <a:rPr lang="sv-SE" sz="2000" dirty="0">
                <a:solidFill>
                  <a:srgbClr val="000000"/>
                </a:solidFill>
                <a:latin typeface="Cascadia Mono" panose="020B0609020000020004" pitchFamily="49" charset="0"/>
              </a:rPr>
              <a:t> Random();</a:t>
            </a:r>
          </a:p>
          <a:p>
            <a:r>
              <a:rPr lang="sv-SE" sz="2000" dirty="0" err="1">
                <a:solidFill>
                  <a:srgbClr val="0000FF"/>
                </a:solidFill>
                <a:latin typeface="Cascadia Mono" panose="020B0609020000020004" pitchFamily="49" charset="0"/>
              </a:rPr>
              <a:t>int</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aRandomNumber</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random.nextInt</a:t>
            </a:r>
            <a:r>
              <a:rPr lang="sv-SE" sz="2000" dirty="0">
                <a:solidFill>
                  <a:srgbClr val="000000"/>
                </a:solidFill>
                <a:latin typeface="Cascadia Mono" panose="020B0609020000020004" pitchFamily="49" charset="0"/>
              </a:rPr>
              <a:t>();</a:t>
            </a:r>
          </a:p>
          <a:p>
            <a:r>
              <a:rPr lang="sv-SE" sz="2000" dirty="0" err="1">
                <a:solidFill>
                  <a:srgbClr val="0000FF"/>
                </a:solidFill>
                <a:latin typeface="Cascadia Mono" panose="020B0609020000020004" pitchFamily="49" charset="0"/>
              </a:rPr>
              <a:t>System</a:t>
            </a:r>
            <a:r>
              <a:rPr lang="sv-SE" sz="2000" dirty="0" err="1">
                <a:solidFill>
                  <a:srgbClr val="000000"/>
                </a:solidFill>
                <a:latin typeface="Cascadia Mono" panose="020B0609020000020004" pitchFamily="49" charset="0"/>
              </a:rPr>
              <a:t>.out.println</a:t>
            </a:r>
            <a:r>
              <a:rPr lang="sv-SE" sz="2000" dirty="0">
                <a:solidFill>
                  <a:srgbClr val="000000"/>
                </a:solidFill>
                <a:latin typeface="Cascadia Mono" panose="020B0609020000020004" pitchFamily="49" charset="0"/>
              </a:rPr>
              <a:t>(</a:t>
            </a:r>
            <a:r>
              <a:rPr lang="sv-SE" sz="2000" dirty="0" err="1">
                <a:solidFill>
                  <a:srgbClr val="000000"/>
                </a:solidFill>
                <a:latin typeface="Cascadia Mono" panose="020B0609020000020004" pitchFamily="49" charset="0"/>
              </a:rPr>
              <a:t>aRandomNumber</a:t>
            </a:r>
            <a:r>
              <a:rPr lang="sv-SE" sz="2000" dirty="0">
                <a:solidFill>
                  <a:srgbClr val="000000"/>
                </a:solidFill>
                <a:latin typeface="Cascadia Mono" panose="020B0609020000020004" pitchFamily="49" charset="0"/>
              </a:rPr>
              <a:t>);</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122" name="Picture 2" descr="Stor Tärning i Trä">
            <a:extLst>
              <a:ext uri="{FF2B5EF4-FFF2-40B4-BE49-F238E27FC236}">
                <a16:creationId xmlns:a16="http://schemas.microsoft.com/office/drawing/2014/main" id="{D7FB2EDE-0D21-03E5-7B91-BE3D326B1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2278" y="148045"/>
            <a:ext cx="1415959" cy="14159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302565E-423A-49CC-24DD-6B51D6C6573A}"/>
              </a:ext>
            </a:extLst>
          </p:cNvPr>
          <p:cNvSpPr/>
          <p:nvPr/>
        </p:nvSpPr>
        <p:spPr>
          <a:xfrm>
            <a:off x="9335589" y="4963888"/>
            <a:ext cx="2662647" cy="36576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9" name="Google Shape;568;p32">
            <a:extLst>
              <a:ext uri="{FF2B5EF4-FFF2-40B4-BE49-F238E27FC236}">
                <a16:creationId xmlns:a16="http://schemas.microsoft.com/office/drawing/2014/main" id="{243D4918-2ECE-B6B7-189E-7B2C3E1A2CB2}"/>
              </a:ext>
            </a:extLst>
          </p:cNvPr>
          <p:cNvPicPr preferRelativeResize="0"/>
          <p:nvPr/>
        </p:nvPicPr>
        <p:blipFill rotWithShape="1">
          <a:blip r:embed="rId5">
            <a:alphaModFix/>
          </a:blip>
          <a:srcRect/>
          <a:stretch/>
        </p:blipFill>
        <p:spPr>
          <a:xfrm>
            <a:off x="7289687" y="5692106"/>
            <a:ext cx="1402079" cy="755837"/>
          </a:xfrm>
          <a:prstGeom prst="rect">
            <a:avLst/>
          </a:prstGeom>
          <a:noFill/>
          <a:ln>
            <a:noFill/>
          </a:ln>
        </p:spPr>
      </p:pic>
    </p:spTree>
    <p:extLst>
      <p:ext uri="{BB962C8B-B14F-4D97-AF65-F5344CB8AC3E}">
        <p14:creationId xmlns:p14="http://schemas.microsoft.com/office/powerpoint/2010/main" val="348157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Random fördjupning #3</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Metoden </a:t>
            </a:r>
            <a:r>
              <a:rPr lang="sv-SE" sz="2600" b="1" strike="noStrike"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nextInt</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overloaded</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…vilket innebär att det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finns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flera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versioner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av </a:t>
            </a:r>
            <a:r>
              <a:rPr lang="sv-SE" sz="2600" b="1"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n</a:t>
            </a:r>
            <a:r>
              <a:rPr lang="sv-SE" sz="2600" b="1" strike="noStrike"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extInt</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metoden,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inklusive en som låter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oss välja ett intervall att använda:</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Overload</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1:</a:t>
            </a:r>
          </a:p>
          <a:p>
            <a:r>
              <a:rPr lang="sv-SE" sz="1800" dirty="0">
                <a:solidFill>
                  <a:srgbClr val="000000"/>
                </a:solidFill>
                <a:latin typeface="Cascadia Mono" panose="020B0609020000020004" pitchFamily="49" charset="0"/>
              </a:rPr>
              <a:t>Random </a:t>
            </a:r>
            <a:r>
              <a:rPr lang="sv-SE" sz="1800" dirty="0" err="1">
                <a:solidFill>
                  <a:srgbClr val="000000"/>
                </a:solidFill>
                <a:latin typeface="Cascadia Mono" panose="020B0609020000020004" pitchFamily="49" charset="0"/>
              </a:rPr>
              <a:t>random</a:t>
            </a:r>
            <a:r>
              <a:rPr lang="sv-SE" sz="1800" dirty="0">
                <a:solidFill>
                  <a:srgbClr val="000000"/>
                </a:solidFill>
                <a:latin typeface="Cascadia Mono" panose="020B0609020000020004" pitchFamily="49" charset="0"/>
              </a:rPr>
              <a:t> = </a:t>
            </a:r>
            <a:r>
              <a:rPr lang="sv-SE" sz="1800" dirty="0">
                <a:solidFill>
                  <a:srgbClr val="0000FF"/>
                </a:solidFill>
                <a:latin typeface="Cascadia Mono" panose="020B0609020000020004" pitchFamily="49" charset="0"/>
              </a:rPr>
              <a:t>new</a:t>
            </a:r>
            <a:r>
              <a:rPr lang="sv-SE" sz="1800" dirty="0">
                <a:solidFill>
                  <a:srgbClr val="000000"/>
                </a:solidFill>
                <a:latin typeface="Cascadia Mono" panose="020B0609020000020004" pitchFamily="49" charset="0"/>
              </a:rPr>
              <a:t> Random();</a:t>
            </a:r>
          </a:p>
          <a:p>
            <a:r>
              <a:rPr lang="en-US" sz="1800" dirty="0">
                <a:solidFill>
                  <a:srgbClr val="008000"/>
                </a:solidFill>
                <a:latin typeface="Cascadia Mono" panose="020B0609020000020004" pitchFamily="49" charset="0"/>
              </a:rPr>
              <a:t>// Add one…</a:t>
            </a:r>
          </a:p>
          <a:p>
            <a:r>
              <a:rPr lang="en-US" sz="1800" dirty="0">
                <a:solidFill>
                  <a:srgbClr val="008000"/>
                </a:solidFill>
                <a:latin typeface="Cascadia Mono" panose="020B0609020000020004" pitchFamily="49" charset="0"/>
              </a:rPr>
              <a:t>// because Next(6) gives us 0 to 5.</a:t>
            </a:r>
            <a:endParaRPr lang="en-US" sz="1800" dirty="0">
              <a:solidFill>
                <a:srgbClr val="000000"/>
              </a:solidFill>
              <a:latin typeface="Cascadia Mono" panose="020B0609020000020004" pitchFamily="49" charset="0"/>
            </a:endParaRPr>
          </a:p>
          <a:p>
            <a:r>
              <a:rPr lang="sv-SE" sz="1800" dirty="0" err="1">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a:t>
            </a:r>
            <a:r>
              <a:rPr lang="sv-SE" sz="1800" dirty="0" err="1">
                <a:solidFill>
                  <a:srgbClr val="000000"/>
                </a:solidFill>
                <a:latin typeface="Cascadia Mono" panose="020B0609020000020004" pitchFamily="49" charset="0"/>
              </a:rPr>
              <a:t>dieRoll</a:t>
            </a:r>
            <a:r>
              <a:rPr lang="sv-SE" sz="1800" dirty="0">
                <a:solidFill>
                  <a:srgbClr val="000000"/>
                </a:solidFill>
                <a:latin typeface="Cascadia Mono" panose="020B0609020000020004" pitchFamily="49" charset="0"/>
              </a:rPr>
              <a:t> = </a:t>
            </a:r>
            <a:r>
              <a:rPr lang="sv-SE" sz="1800" dirty="0" err="1">
                <a:solidFill>
                  <a:srgbClr val="000000"/>
                </a:solidFill>
                <a:latin typeface="Cascadia Mono" panose="020B0609020000020004" pitchFamily="49" charset="0"/>
              </a:rPr>
              <a:t>random.nextInt</a:t>
            </a:r>
            <a:r>
              <a:rPr lang="sv-SE" sz="1800" dirty="0">
                <a:solidFill>
                  <a:srgbClr val="000000"/>
                </a:solidFill>
                <a:latin typeface="Cascadia Mono" panose="020B0609020000020004" pitchFamily="49" charset="0"/>
              </a:rPr>
              <a:t>(6) + 1;</a:t>
            </a:r>
          </a:p>
          <a:p>
            <a:r>
              <a:rPr lang="sv-SE" sz="1800" dirty="0" err="1">
                <a:solidFill>
                  <a:srgbClr val="0000FF"/>
                </a:solidFill>
                <a:latin typeface="Cascadia Mono" panose="020B0609020000020004" pitchFamily="49" charset="0"/>
              </a:rPr>
              <a:t>System</a:t>
            </a:r>
            <a:r>
              <a:rPr lang="sv-SE" sz="1800" dirty="0" err="1">
                <a:solidFill>
                  <a:srgbClr val="000000"/>
                </a:solidFill>
                <a:latin typeface="Cascadia Mono" panose="020B0609020000020004" pitchFamily="49" charset="0"/>
              </a:rPr>
              <a:t>.out.println</a:t>
            </a:r>
            <a:r>
              <a:rPr lang="sv-SE" sz="1800" dirty="0">
                <a:solidFill>
                  <a:srgbClr val="000000"/>
                </a:solidFill>
                <a:latin typeface="Cascadia Mono" panose="020B0609020000020004" pitchFamily="49" charset="0"/>
              </a:rPr>
              <a:t>(</a:t>
            </a:r>
            <a:r>
              <a:rPr lang="sv-SE" sz="1800" dirty="0" err="1">
                <a:solidFill>
                  <a:srgbClr val="000000"/>
                </a:solidFill>
                <a:latin typeface="Cascadia Mono" panose="020B0609020000020004" pitchFamily="49" charset="0"/>
              </a:rPr>
              <a:t>dieRoll</a:t>
            </a:r>
            <a:r>
              <a:rPr lang="sv-SE" sz="1800" dirty="0">
                <a:solidFill>
                  <a:srgbClr val="000000"/>
                </a:solidFill>
                <a:latin typeface="Cascadia Mono" panose="020B0609020000020004" pitchFamily="49" charset="0"/>
              </a:rPr>
              <a:t>);</a:t>
            </a:r>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663736"/>
          </a:xfrm>
          <a:prstGeom prst="rect">
            <a:avLst/>
          </a:prstGeom>
          <a:noFill/>
          <a:ln>
            <a:noFill/>
          </a:ln>
        </p:spPr>
        <p:txBody>
          <a:bodyPr spcFirstLastPara="1" wrap="square" lIns="119875" tIns="60100" rIns="119875" bIns="60100" anchor="t" anchorCtr="0">
            <a:noAutofit/>
          </a:bodyPr>
          <a:lstStyle/>
          <a:p>
            <a:r>
              <a:rPr lang="sv-SE" sz="2600" b="1" dirty="0" err="1">
                <a:solidFill>
                  <a:srgbClr val="C00000"/>
                </a:solidFill>
                <a:latin typeface="Calibri" panose="020F0502020204030204" pitchFamily="34" charset="0"/>
                <a:ea typeface="Calibri" panose="020F0502020204030204" pitchFamily="34" charset="0"/>
                <a:cs typeface="Calibri" panose="020F0502020204030204" pitchFamily="34" charset="0"/>
              </a:rPr>
              <a:t>Overload</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rPr>
              <a:t> 2:</a:t>
            </a:r>
          </a:p>
          <a:p>
            <a:r>
              <a:rPr lang="sv-SE" sz="1800" dirty="0">
                <a:solidFill>
                  <a:srgbClr val="000000"/>
                </a:solidFill>
                <a:latin typeface="Cascadia Mono" panose="020B0609020000020004" pitchFamily="49" charset="0"/>
              </a:rPr>
              <a:t>Random random2 = </a:t>
            </a:r>
            <a:r>
              <a:rPr lang="sv-SE" sz="1800" dirty="0">
                <a:solidFill>
                  <a:srgbClr val="0000FF"/>
                </a:solidFill>
                <a:latin typeface="Cascadia Mono" panose="020B0609020000020004" pitchFamily="49" charset="0"/>
              </a:rPr>
              <a:t>new</a:t>
            </a:r>
            <a:r>
              <a:rPr lang="sv-SE" sz="1800" dirty="0">
                <a:solidFill>
                  <a:srgbClr val="000000"/>
                </a:solidFill>
                <a:latin typeface="Cascadia Mono" panose="020B0609020000020004" pitchFamily="49" charset="0"/>
              </a:rPr>
              <a:t> Random();</a:t>
            </a: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dieRoll2 = random2.nextInt(1,6);</a:t>
            </a:r>
          </a:p>
          <a:p>
            <a:r>
              <a:rPr lang="sv-SE" sz="1800" dirty="0" err="1">
                <a:solidFill>
                  <a:srgbClr val="0000FF"/>
                </a:solidFill>
                <a:latin typeface="Cascadia Mono" panose="020B0609020000020004" pitchFamily="49" charset="0"/>
              </a:rPr>
              <a:t>System</a:t>
            </a:r>
            <a:r>
              <a:rPr lang="sv-SE" sz="1800" dirty="0" err="1">
                <a:solidFill>
                  <a:srgbClr val="000000"/>
                </a:solidFill>
                <a:latin typeface="Cascadia Mono" panose="020B0609020000020004" pitchFamily="49" charset="0"/>
              </a:rPr>
              <a:t>.out.println</a:t>
            </a:r>
            <a:r>
              <a:rPr lang="sv-SE" sz="1800" dirty="0">
                <a:solidFill>
                  <a:srgbClr val="000000"/>
                </a:solidFill>
                <a:latin typeface="Cascadia Mono" panose="020B0609020000020004" pitchFamily="49" charset="0"/>
              </a:rPr>
              <a:t>(dieRoll2);</a:t>
            </a:r>
          </a:p>
          <a:p>
            <a:endParaRPr lang="sv-SE" sz="1800" strike="noStrike" dirty="0">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strike="noStrike"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strike="noStrike"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endParaRPr lang="sv-SE" sz="1800" dirty="0">
              <a:solidFill>
                <a:schemeClr val="tx1"/>
              </a:solidFill>
              <a:latin typeface="Cascadia Mono" panose="020B0609020000020004" pitchFamily="49" charset="0"/>
              <a:ea typeface="Calibri" panose="020F0502020204030204" pitchFamily="34" charset="0"/>
              <a:cs typeface="Calibri" panose="020F0502020204030204" pitchFamily="34" charset="0"/>
              <a:sym typeface="Lato"/>
            </a:endParaRPr>
          </a:p>
          <a:p>
            <a:r>
              <a:rPr lang="sv-SE" sz="1800" dirty="0">
                <a:solidFill>
                  <a:srgbClr val="008000"/>
                </a:solidFill>
                <a:latin typeface="Cascadia Mono" panose="020B0609020000020004" pitchFamily="49" charset="0"/>
              </a:rPr>
              <a:t>// Decimal:</a:t>
            </a:r>
            <a:endParaRPr lang="sv-SE" sz="1800" dirty="0">
              <a:solidFill>
                <a:srgbClr val="000000"/>
              </a:solidFill>
              <a:latin typeface="Cascadia Mono" panose="020B0609020000020004" pitchFamily="49" charset="0"/>
            </a:endParaRPr>
          </a:p>
          <a:p>
            <a:r>
              <a:rPr lang="sv-SE" sz="1800" dirty="0">
                <a:solidFill>
                  <a:srgbClr val="000000"/>
                </a:solidFill>
                <a:latin typeface="Cascadia Mono" panose="020B0609020000020004" pitchFamily="49" charset="0"/>
              </a:rPr>
              <a:t>Random </a:t>
            </a:r>
            <a:r>
              <a:rPr lang="sv-SE" sz="1800" dirty="0" err="1">
                <a:solidFill>
                  <a:srgbClr val="000000"/>
                </a:solidFill>
                <a:latin typeface="Cascadia Mono" panose="020B0609020000020004" pitchFamily="49" charset="0"/>
              </a:rPr>
              <a:t>randomDecimal</a:t>
            </a:r>
            <a:r>
              <a:rPr lang="sv-SE" sz="1800" dirty="0">
                <a:solidFill>
                  <a:srgbClr val="000000"/>
                </a:solidFill>
                <a:latin typeface="Cascadia Mono" panose="020B0609020000020004" pitchFamily="49" charset="0"/>
              </a:rPr>
              <a:t> = </a:t>
            </a:r>
            <a:r>
              <a:rPr lang="sv-SE" sz="1800" dirty="0">
                <a:solidFill>
                  <a:srgbClr val="0000FF"/>
                </a:solidFill>
                <a:latin typeface="Cascadia Mono" panose="020B0609020000020004" pitchFamily="49" charset="0"/>
              </a:rPr>
              <a:t>new</a:t>
            </a:r>
            <a:r>
              <a:rPr lang="sv-SE" sz="1800" dirty="0">
                <a:solidFill>
                  <a:srgbClr val="000000"/>
                </a:solidFill>
                <a:latin typeface="Cascadia Mono" panose="020B0609020000020004" pitchFamily="49" charset="0"/>
              </a:rPr>
              <a:t> Random();</a:t>
            </a:r>
          </a:p>
          <a:p>
            <a:r>
              <a:rPr lang="sv-SE" sz="1800" dirty="0">
                <a:solidFill>
                  <a:srgbClr val="0000FF"/>
                </a:solidFill>
                <a:latin typeface="Cascadia Mono" panose="020B0609020000020004" pitchFamily="49" charset="0"/>
              </a:rPr>
              <a:t>double</a:t>
            </a:r>
            <a:r>
              <a:rPr lang="sv-SE" sz="1800" dirty="0">
                <a:solidFill>
                  <a:srgbClr val="000000"/>
                </a:solidFill>
                <a:latin typeface="Cascadia Mono" panose="020B0609020000020004" pitchFamily="49" charset="0"/>
              </a:rPr>
              <a:t> dec = </a:t>
            </a:r>
            <a:r>
              <a:rPr lang="sv-SE" sz="1800" dirty="0" err="1">
                <a:solidFill>
                  <a:srgbClr val="000000"/>
                </a:solidFill>
                <a:latin typeface="Cascadia Mono" panose="020B0609020000020004" pitchFamily="49" charset="0"/>
              </a:rPr>
              <a:t>randomDecimal.nextDouble</a:t>
            </a:r>
            <a:r>
              <a:rPr lang="sv-SE" sz="1800" dirty="0">
                <a:solidFill>
                  <a:srgbClr val="000000"/>
                </a:solidFill>
                <a:latin typeface="Cascadia Mono" panose="020B0609020000020004" pitchFamily="49" charset="0"/>
              </a:rPr>
              <a:t>();</a:t>
            </a:r>
          </a:p>
          <a:p>
            <a:r>
              <a:rPr lang="sv-SE" sz="1800" dirty="0" err="1">
                <a:solidFill>
                  <a:srgbClr val="0000FF"/>
                </a:solidFill>
                <a:latin typeface="Cascadia Mono" panose="020B0609020000020004" pitchFamily="49" charset="0"/>
              </a:rPr>
              <a:t>System</a:t>
            </a:r>
            <a:r>
              <a:rPr lang="sv-SE" sz="1800" dirty="0" err="1">
                <a:solidFill>
                  <a:srgbClr val="000000"/>
                </a:solidFill>
                <a:latin typeface="Cascadia Mono" panose="020B0609020000020004" pitchFamily="49" charset="0"/>
              </a:rPr>
              <a:t>.out.println</a:t>
            </a:r>
            <a:r>
              <a:rPr lang="sv-SE" sz="1800" dirty="0">
                <a:solidFill>
                  <a:srgbClr val="000000"/>
                </a:solidFill>
                <a:latin typeface="Cascadia Mono" panose="020B0609020000020004" pitchFamily="49" charset="0"/>
              </a:rPr>
              <a:t>(dec);</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122" name="Picture 2" descr="Stor Tärning i Trä">
            <a:extLst>
              <a:ext uri="{FF2B5EF4-FFF2-40B4-BE49-F238E27FC236}">
                <a16:creationId xmlns:a16="http://schemas.microsoft.com/office/drawing/2014/main" id="{D7FB2EDE-0D21-03E5-7B91-BE3D326B1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2278" y="148045"/>
            <a:ext cx="1415959" cy="14159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4B03FD-552D-F75B-842D-DFE7E0B0D29E}"/>
              </a:ext>
            </a:extLst>
          </p:cNvPr>
          <p:cNvSpPr txBox="1"/>
          <p:nvPr/>
        </p:nvSpPr>
        <p:spPr>
          <a:xfrm>
            <a:off x="7247685" y="3110811"/>
            <a:ext cx="3842866" cy="1415772"/>
          </a:xfrm>
          <a:custGeom>
            <a:avLst/>
            <a:gdLst>
              <a:gd name="connsiteX0" fmla="*/ 0 w 3842866"/>
              <a:gd name="connsiteY0" fmla="*/ 0 h 1415772"/>
              <a:gd name="connsiteX1" fmla="*/ 3842866 w 3842866"/>
              <a:gd name="connsiteY1" fmla="*/ 0 h 1415772"/>
              <a:gd name="connsiteX2" fmla="*/ 3842866 w 3842866"/>
              <a:gd name="connsiteY2" fmla="*/ 1415772 h 1415772"/>
              <a:gd name="connsiteX3" fmla="*/ 0 w 3842866"/>
              <a:gd name="connsiteY3" fmla="*/ 1415772 h 1415772"/>
              <a:gd name="connsiteX4" fmla="*/ 0 w 3842866"/>
              <a:gd name="connsiteY4" fmla="*/ 0 h 1415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2866" h="1415772" fill="none" extrusionOk="0">
                <a:moveTo>
                  <a:pt x="0" y="0"/>
                </a:moveTo>
                <a:cubicBezTo>
                  <a:pt x="601296" y="102978"/>
                  <a:pt x="2437248" y="101137"/>
                  <a:pt x="3842866" y="0"/>
                </a:cubicBezTo>
                <a:cubicBezTo>
                  <a:pt x="3805782" y="449276"/>
                  <a:pt x="3855103" y="1091851"/>
                  <a:pt x="3842866" y="1415772"/>
                </a:cubicBezTo>
                <a:cubicBezTo>
                  <a:pt x="2800260" y="1480279"/>
                  <a:pt x="1485467" y="1404787"/>
                  <a:pt x="0" y="1415772"/>
                </a:cubicBezTo>
                <a:cubicBezTo>
                  <a:pt x="36793" y="733311"/>
                  <a:pt x="-36261" y="201052"/>
                  <a:pt x="0" y="0"/>
                </a:cubicBezTo>
                <a:close/>
              </a:path>
              <a:path w="3842866" h="1415772" stroke="0" extrusionOk="0">
                <a:moveTo>
                  <a:pt x="0" y="0"/>
                </a:moveTo>
                <a:cubicBezTo>
                  <a:pt x="1394966" y="-951"/>
                  <a:pt x="2132511" y="36535"/>
                  <a:pt x="3842866" y="0"/>
                </a:cubicBezTo>
                <a:cubicBezTo>
                  <a:pt x="3826276" y="558514"/>
                  <a:pt x="3896806" y="917290"/>
                  <a:pt x="3842866" y="1415772"/>
                </a:cubicBezTo>
                <a:cubicBezTo>
                  <a:pt x="3054720" y="1478093"/>
                  <a:pt x="1415352" y="1451280"/>
                  <a:pt x="0" y="1415772"/>
                </a:cubicBezTo>
                <a:cubicBezTo>
                  <a:pt x="-117706" y="830267"/>
                  <a:pt x="59637" y="47021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Klassen </a:t>
            </a:r>
            <a:r>
              <a:rPr lang="sv-SE" sz="1800" b="1" dirty="0">
                <a:latin typeface="Calibri" panose="020F0502020204030204" pitchFamily="34" charset="0"/>
                <a:ea typeface="Calibri" panose="020F0502020204030204" pitchFamily="34" charset="0"/>
                <a:cs typeface="Calibri" panose="020F0502020204030204" pitchFamily="34" charset="0"/>
              </a:rPr>
              <a:t>Random</a:t>
            </a:r>
            <a:r>
              <a:rPr lang="sv-SE" sz="1800" dirty="0">
                <a:latin typeface="Calibri" panose="020F0502020204030204" pitchFamily="34" charset="0"/>
                <a:ea typeface="Calibri" panose="020F0502020204030204" pitchFamily="34" charset="0"/>
                <a:cs typeface="Calibri" panose="020F0502020204030204" pitchFamily="34" charset="0"/>
              </a:rPr>
              <a:t> har också en </a:t>
            </a:r>
          </a:p>
          <a:p>
            <a:r>
              <a:rPr lang="sv-SE" sz="1800" b="1" dirty="0" err="1">
                <a:solidFill>
                  <a:srgbClr val="177C60"/>
                </a:solidFill>
                <a:latin typeface="Calibri" panose="020F0502020204030204" pitchFamily="34" charset="0"/>
                <a:ea typeface="Calibri" panose="020F0502020204030204" pitchFamily="34" charset="0"/>
                <a:cs typeface="Calibri" panose="020F0502020204030204" pitchFamily="34" charset="0"/>
              </a:rPr>
              <a:t>nextDouble</a:t>
            </a:r>
            <a:r>
              <a:rPr lang="sv-SE" sz="1800" b="1" dirty="0">
                <a:solidFill>
                  <a:srgbClr val="177C60"/>
                </a:solidFill>
                <a:latin typeface="Calibri" panose="020F0502020204030204" pitchFamily="34" charset="0"/>
                <a:ea typeface="Calibri" panose="020F0502020204030204" pitchFamily="34" charset="0"/>
                <a:cs typeface="Calibri" panose="020F0502020204030204" pitchFamily="34" charset="0"/>
              </a:rPr>
              <a:t>()</a:t>
            </a:r>
            <a:r>
              <a:rPr lang="sv-SE" sz="1800" dirty="0">
                <a:latin typeface="Calibri" panose="020F0502020204030204" pitchFamily="34" charset="0"/>
                <a:ea typeface="Calibri" panose="020F0502020204030204" pitchFamily="34" charset="0"/>
                <a:cs typeface="Calibri" panose="020F0502020204030204" pitchFamily="34" charset="0"/>
              </a:rPr>
              <a:t> metod som returnerar flyttal, det vill säga decimaltal.</a:t>
            </a:r>
          </a:p>
          <a:p>
            <a:r>
              <a:rPr lang="sv-SE" sz="1800" b="1" dirty="0">
                <a:solidFill>
                  <a:srgbClr val="C00000"/>
                </a:solidFill>
                <a:latin typeface="Calibri" panose="020F0502020204030204" pitchFamily="34" charset="0"/>
                <a:ea typeface="Calibri" panose="020F0502020204030204" pitchFamily="34" charset="0"/>
                <a:cs typeface="Calibri" panose="020F0502020204030204" pitchFamily="34" charset="0"/>
              </a:rPr>
              <a:t>returnerar flyttal mellan 0 och 1.</a:t>
            </a:r>
          </a:p>
        </p:txBody>
      </p:sp>
      <p:pic>
        <p:nvPicPr>
          <p:cNvPr id="10" name="Picture 9">
            <a:extLst>
              <a:ext uri="{FF2B5EF4-FFF2-40B4-BE49-F238E27FC236}">
                <a16:creationId xmlns:a16="http://schemas.microsoft.com/office/drawing/2014/main" id="{449EAFC7-6C33-ACF0-38BE-6BAC8B978DFB}"/>
              </a:ext>
            </a:extLst>
          </p:cNvPr>
          <p:cNvPicPr>
            <a:picLocks noChangeAspect="1"/>
          </p:cNvPicPr>
          <p:nvPr/>
        </p:nvPicPr>
        <p:blipFill>
          <a:blip r:embed="rId5"/>
          <a:stretch>
            <a:fillRect/>
          </a:stretch>
        </p:blipFill>
        <p:spPr>
          <a:xfrm>
            <a:off x="10485647" y="2657354"/>
            <a:ext cx="853514" cy="876376"/>
          </a:xfrm>
          <a:prstGeom prst="rect">
            <a:avLst/>
          </a:prstGeom>
        </p:spPr>
      </p:pic>
      <p:pic>
        <p:nvPicPr>
          <p:cNvPr id="3080" name="Picture 8" descr="How Method Overloading Works in PHP">
            <a:extLst>
              <a:ext uri="{FF2B5EF4-FFF2-40B4-BE49-F238E27FC236}">
                <a16:creationId xmlns:a16="http://schemas.microsoft.com/office/drawing/2014/main" id="{14A05C6A-E3A1-32C8-46D4-412BCBB7E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1988" y="1992721"/>
            <a:ext cx="2222349" cy="141233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8D6E595-C265-29AC-0987-48805B9178A9}"/>
              </a:ext>
            </a:extLst>
          </p:cNvPr>
          <p:cNvGrpSpPr/>
          <p:nvPr/>
        </p:nvGrpSpPr>
        <p:grpSpPr>
          <a:xfrm>
            <a:off x="6740435" y="5947193"/>
            <a:ext cx="853440" cy="761963"/>
            <a:chOff x="595028" y="4560803"/>
            <a:chExt cx="1572724" cy="1572724"/>
          </a:xfrm>
        </p:grpSpPr>
        <p:pic>
          <p:nvPicPr>
            <p:cNvPr id="11" name="Picture 2" descr="15 Minute Timer – 123Timer">
              <a:extLst>
                <a:ext uri="{FF2B5EF4-FFF2-40B4-BE49-F238E27FC236}">
                  <a16:creationId xmlns:a16="http://schemas.microsoft.com/office/drawing/2014/main" id="{7A6600F5-619D-C382-8B89-50F75CF998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028" y="4560803"/>
              <a:ext cx="1572724" cy="157272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7AF64E11-292B-A36F-7EC5-558133984618}"/>
                </a:ext>
              </a:extLst>
            </p:cNvPr>
            <p:cNvSpPr/>
            <p:nvPr/>
          </p:nvSpPr>
          <p:spPr>
            <a:xfrm>
              <a:off x="1030224" y="4967022"/>
              <a:ext cx="727656" cy="80271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3" name="Picture 12">
              <a:extLst>
                <a:ext uri="{FF2B5EF4-FFF2-40B4-BE49-F238E27FC236}">
                  <a16:creationId xmlns:a16="http://schemas.microsoft.com/office/drawing/2014/main" id="{56CFF23E-075F-029F-4E1C-805F698EDFF9}"/>
                </a:ext>
              </a:extLst>
            </p:cNvPr>
            <p:cNvPicPr>
              <a:picLocks noChangeAspect="1"/>
            </p:cNvPicPr>
            <p:nvPr/>
          </p:nvPicPr>
          <p:blipFill>
            <a:blip r:embed="rId8"/>
            <a:stretch>
              <a:fillRect/>
            </a:stretch>
          </p:blipFill>
          <p:spPr>
            <a:xfrm>
              <a:off x="1211488" y="4974044"/>
              <a:ext cx="326860" cy="589629"/>
            </a:xfrm>
            <a:prstGeom prst="rect">
              <a:avLst/>
            </a:prstGeom>
          </p:spPr>
        </p:pic>
        <p:pic>
          <p:nvPicPr>
            <p:cNvPr id="14" name="Picture 13">
              <a:extLst>
                <a:ext uri="{FF2B5EF4-FFF2-40B4-BE49-F238E27FC236}">
                  <a16:creationId xmlns:a16="http://schemas.microsoft.com/office/drawing/2014/main" id="{7BCF8E15-8B44-7F8F-4167-526D382AA730}"/>
                </a:ext>
              </a:extLst>
            </p:cNvPr>
            <p:cNvPicPr>
              <a:picLocks noChangeAspect="1"/>
            </p:cNvPicPr>
            <p:nvPr/>
          </p:nvPicPr>
          <p:blipFill>
            <a:blip r:embed="rId9"/>
            <a:stretch>
              <a:fillRect/>
            </a:stretch>
          </p:blipFill>
          <p:spPr>
            <a:xfrm>
              <a:off x="1098616" y="5555972"/>
              <a:ext cx="527994" cy="211198"/>
            </a:xfrm>
            <a:prstGeom prst="rect">
              <a:avLst/>
            </a:prstGeom>
          </p:spPr>
        </p:pic>
      </p:grpSp>
      <p:pic>
        <p:nvPicPr>
          <p:cNvPr id="15" name="Picture 2" descr="Good Luck bilder – Bläddra bland 1,766,345 stockfoton, vektorer och videor  | Adobe Stock">
            <a:extLst>
              <a:ext uri="{FF2B5EF4-FFF2-40B4-BE49-F238E27FC236}">
                <a16:creationId xmlns:a16="http://schemas.microsoft.com/office/drawing/2014/main" id="{81A45656-3C5B-0FA2-03F2-2C38A4781F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1711" y="5858381"/>
            <a:ext cx="1337223" cy="8914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B22136EC-080D-2FE1-1AD8-04F442912C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50542" y="2034181"/>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7" name="Google Shape;568;p32">
            <a:extLst>
              <a:ext uri="{FF2B5EF4-FFF2-40B4-BE49-F238E27FC236}">
                <a16:creationId xmlns:a16="http://schemas.microsoft.com/office/drawing/2014/main" id="{9663B4A6-6879-6A6B-9039-33C4B60EA4AE}"/>
              </a:ext>
            </a:extLst>
          </p:cNvPr>
          <p:cNvPicPr preferRelativeResize="0"/>
          <p:nvPr/>
        </p:nvPicPr>
        <p:blipFill rotWithShape="1">
          <a:blip r:embed="rId12">
            <a:alphaModFix/>
          </a:blip>
          <a:srcRect/>
          <a:stretch/>
        </p:blipFill>
        <p:spPr>
          <a:xfrm>
            <a:off x="8918190" y="506910"/>
            <a:ext cx="1402079" cy="755837"/>
          </a:xfrm>
          <a:prstGeom prst="rect">
            <a:avLst/>
          </a:prstGeom>
          <a:noFill/>
          <a:ln>
            <a:noFill/>
          </a:ln>
        </p:spPr>
      </p:pic>
    </p:spTree>
    <p:extLst>
      <p:ext uri="{BB962C8B-B14F-4D97-AF65-F5344CB8AC3E}">
        <p14:creationId xmlns:p14="http://schemas.microsoft.com/office/powerpoint/2010/main" val="274465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Tärningskast - Övning</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54262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Många spel använder tärningar.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Klassen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ger oss möjlighet att simulera tärningskast. Många spel ger spelaren uppgiften att kasta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flera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sexsidiga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tärningar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lägga ihop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resultaten.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ska skriva ett program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som underlättar för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spelaren i ett sådant spel.</a:t>
            </a:r>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184764"/>
          </a:xfrm>
          <a:prstGeom prst="rect">
            <a:avLst/>
          </a:prstGeom>
          <a:noFill/>
          <a:ln>
            <a:noFill/>
          </a:ln>
        </p:spPr>
        <p:txBody>
          <a:bodyPr spcFirstLastPara="1" wrap="square" lIns="119875" tIns="60100" rIns="119875" bIns="60100" anchor="t" anchorCtr="0">
            <a:noAutofit/>
          </a:bodyPr>
          <a:lstStyle/>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Börja programmet genom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att be spelaren att skriva in </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antalet</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tärningar</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ska kastas. </a:t>
            </a: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Skapa ett nytt </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objekt och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 metoden </a:t>
            </a:r>
            <a:r>
              <a:rPr lang="sv-SE" sz="24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2400" b="1"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nextInt</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att simulera så många tärningskast. </a:t>
            </a: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Summera</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resultatet</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skriv ut det till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consolen</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Fortsätta </a:t>
            </a:r>
            <a:r>
              <a:rPr lang="sv-SE" sz="2400" b="1" dirty="0" err="1">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loopa</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hantera nya nummer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tills de skriver </a:t>
            </a:r>
            <a:r>
              <a:rPr lang="sv-SE" sz="24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quit</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exit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(små bokstäver)</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122" name="Picture 2" descr="Stor Tärning i Trä">
            <a:extLst>
              <a:ext uri="{FF2B5EF4-FFF2-40B4-BE49-F238E27FC236}">
                <a16:creationId xmlns:a16="http://schemas.microsoft.com/office/drawing/2014/main" id="{D7FB2EDE-0D21-03E5-7B91-BE3D326B1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005" y="4263536"/>
            <a:ext cx="581787" cy="5817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EFAA0DB-7056-DED2-21B6-A7F3210D3E04}"/>
              </a:ext>
            </a:extLst>
          </p:cNvPr>
          <p:cNvSpPr txBox="1"/>
          <p:nvPr/>
        </p:nvSpPr>
        <p:spPr>
          <a:xfrm>
            <a:off x="8464731" y="5623891"/>
            <a:ext cx="3052577" cy="800219"/>
          </a:xfrm>
          <a:custGeom>
            <a:avLst/>
            <a:gdLst>
              <a:gd name="connsiteX0" fmla="*/ 0 w 3052577"/>
              <a:gd name="connsiteY0" fmla="*/ 0 h 800219"/>
              <a:gd name="connsiteX1" fmla="*/ 3052577 w 3052577"/>
              <a:gd name="connsiteY1" fmla="*/ 0 h 800219"/>
              <a:gd name="connsiteX2" fmla="*/ 3052577 w 3052577"/>
              <a:gd name="connsiteY2" fmla="*/ 800219 h 800219"/>
              <a:gd name="connsiteX3" fmla="*/ 0 w 3052577"/>
              <a:gd name="connsiteY3" fmla="*/ 800219 h 800219"/>
              <a:gd name="connsiteX4" fmla="*/ 0 w 3052577"/>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577" h="800219" fill="none" extrusionOk="0">
                <a:moveTo>
                  <a:pt x="0" y="0"/>
                </a:moveTo>
                <a:cubicBezTo>
                  <a:pt x="1069789" y="102978"/>
                  <a:pt x="2682940" y="101137"/>
                  <a:pt x="3052577" y="0"/>
                </a:cubicBezTo>
                <a:cubicBezTo>
                  <a:pt x="3015704" y="161646"/>
                  <a:pt x="3076031" y="657288"/>
                  <a:pt x="3052577" y="800219"/>
                </a:cubicBezTo>
                <a:cubicBezTo>
                  <a:pt x="2182180" y="864726"/>
                  <a:pt x="357515" y="789234"/>
                  <a:pt x="0" y="800219"/>
                </a:cubicBezTo>
                <a:cubicBezTo>
                  <a:pt x="-18610" y="480211"/>
                  <a:pt x="-25233" y="144790"/>
                  <a:pt x="0" y="0"/>
                </a:cubicBezTo>
                <a:close/>
              </a:path>
              <a:path w="3052577" h="800219" stroke="0" extrusionOk="0">
                <a:moveTo>
                  <a:pt x="0" y="0"/>
                </a:moveTo>
                <a:cubicBezTo>
                  <a:pt x="819108" y="-951"/>
                  <a:pt x="1673498" y="36535"/>
                  <a:pt x="3052577" y="0"/>
                </a:cubicBezTo>
                <a:cubicBezTo>
                  <a:pt x="3069335" y="150722"/>
                  <a:pt x="3017951" y="632364"/>
                  <a:pt x="3052577" y="800219"/>
                </a:cubicBezTo>
                <a:cubicBezTo>
                  <a:pt x="2076288" y="862540"/>
                  <a:pt x="709604" y="835727"/>
                  <a:pt x="0" y="800219"/>
                </a:cubicBezTo>
                <a:cubicBezTo>
                  <a:pt x="70543" y="621132"/>
                  <a:pt x="-29013" y="216560"/>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1600" b="1"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OBS: </a:t>
            </a:r>
            <a:r>
              <a:rPr lang="sv-SE"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 behöver endast </a:t>
            </a:r>
          </a:p>
          <a:p>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Ett (1)</a:t>
            </a:r>
            <a:r>
              <a:rPr lang="sv-SE"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1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Random</a:t>
            </a:r>
            <a:r>
              <a:rPr lang="sv-SE"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objekt för detta</a:t>
            </a:r>
          </a:p>
        </p:txBody>
      </p:sp>
      <p:pic>
        <p:nvPicPr>
          <p:cNvPr id="12" name="Picture 11">
            <a:extLst>
              <a:ext uri="{FF2B5EF4-FFF2-40B4-BE49-F238E27FC236}">
                <a16:creationId xmlns:a16="http://schemas.microsoft.com/office/drawing/2014/main" id="{CD5C74E2-59EF-594F-99C7-F928BD5F82C9}"/>
              </a:ext>
            </a:extLst>
          </p:cNvPr>
          <p:cNvPicPr>
            <a:picLocks noChangeAspect="1"/>
          </p:cNvPicPr>
          <p:nvPr/>
        </p:nvPicPr>
        <p:blipFill>
          <a:blip r:embed="rId5"/>
          <a:stretch>
            <a:fillRect/>
          </a:stretch>
        </p:blipFill>
        <p:spPr>
          <a:xfrm>
            <a:off x="10912404" y="5170434"/>
            <a:ext cx="853514" cy="876376"/>
          </a:xfrm>
          <a:prstGeom prst="rect">
            <a:avLst/>
          </a:prstGeom>
        </p:spPr>
      </p:pic>
      <p:pic>
        <p:nvPicPr>
          <p:cNvPr id="15" name="Picture 2" descr="Stor Tärning i Trä">
            <a:extLst>
              <a:ext uri="{FF2B5EF4-FFF2-40B4-BE49-F238E27FC236}">
                <a16:creationId xmlns:a16="http://schemas.microsoft.com/office/drawing/2014/main" id="{7E40D072-AAF1-1744-C804-448E1A92B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126" y="4784243"/>
            <a:ext cx="581787" cy="5817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tor Tärning i Trä">
            <a:extLst>
              <a:ext uri="{FF2B5EF4-FFF2-40B4-BE49-F238E27FC236}">
                <a16:creationId xmlns:a16="http://schemas.microsoft.com/office/drawing/2014/main" id="{3FD15BD5-5F25-770E-DB28-911520266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959" y="5399610"/>
            <a:ext cx="581787" cy="58178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tor Tärning i Trä">
            <a:extLst>
              <a:ext uri="{FF2B5EF4-FFF2-40B4-BE49-F238E27FC236}">
                <a16:creationId xmlns:a16="http://schemas.microsoft.com/office/drawing/2014/main" id="{B676C378-EED9-0137-0646-955F744C0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148" y="5042329"/>
            <a:ext cx="581787" cy="5817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tor Tärning i Trä">
            <a:extLst>
              <a:ext uri="{FF2B5EF4-FFF2-40B4-BE49-F238E27FC236}">
                <a16:creationId xmlns:a16="http://schemas.microsoft.com/office/drawing/2014/main" id="{3CD0ADFD-2E7B-7E62-2E18-7BE574ABD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480" y="4282507"/>
            <a:ext cx="581787" cy="5817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30 Minute Timer – 123Timer">
            <a:extLst>
              <a:ext uri="{FF2B5EF4-FFF2-40B4-BE49-F238E27FC236}">
                <a16:creationId xmlns:a16="http://schemas.microsoft.com/office/drawing/2014/main" id="{B4F577E1-1CAD-B988-B0DD-5039876FD9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1553" y="102136"/>
            <a:ext cx="1572724" cy="157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53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79" y="365040"/>
            <a:ext cx="4970537"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The 4 </a:t>
            </a:r>
            <a:r>
              <a:rPr lang="sv-SE" sz="4400" b="1" i="0" u="none" strike="noStrike" cap="none" dirty="0" err="1">
                <a:solidFill>
                  <a:srgbClr val="1D9A78"/>
                </a:solidFill>
                <a:latin typeface="Calibri"/>
                <a:ea typeface="Calibri"/>
                <a:cs typeface="Calibri"/>
                <a:sym typeface="Calibri"/>
              </a:rPr>
              <a:t>pillars</a:t>
            </a:r>
            <a:r>
              <a:rPr lang="sv-SE" sz="4400" b="0" i="0" u="none" strike="noStrike" cap="none" dirty="0">
                <a:solidFill>
                  <a:srgbClr val="1D9A78"/>
                </a:solidFill>
                <a:latin typeface="Calibri"/>
                <a:ea typeface="Calibri"/>
                <a:cs typeface="Calibri"/>
                <a:sym typeface="Calibri"/>
              </a:rPr>
              <a:t> of OOP!</a:t>
            </a:r>
            <a:endParaRPr sz="4400" b="0" i="0" u="none" strike="noStrike" cap="none" dirty="0">
              <a:solidFill>
                <a:srgbClr val="1D9A78"/>
              </a:solidFill>
              <a:latin typeface="Arial"/>
              <a:ea typeface="Arial"/>
              <a:cs typeface="Arial"/>
              <a:sym typeface="Arial"/>
            </a:endParaRPr>
          </a:p>
        </p:txBody>
      </p:sp>
      <p:pic>
        <p:nvPicPr>
          <p:cNvPr id="2052" name="Picture 4" descr="Greek pillars - Free architecture and city icons">
            <a:extLst>
              <a:ext uri="{FF2B5EF4-FFF2-40B4-BE49-F238E27FC236}">
                <a16:creationId xmlns:a16="http://schemas.microsoft.com/office/drawing/2014/main" id="{DD4506CC-DFD8-77B9-B05A-BB313EA6B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68" y="2129417"/>
            <a:ext cx="4012474" cy="40124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reek pillars - Free architecture and city icons">
            <a:extLst>
              <a:ext uri="{FF2B5EF4-FFF2-40B4-BE49-F238E27FC236}">
                <a16:creationId xmlns:a16="http://schemas.microsoft.com/office/drawing/2014/main" id="{A918CCB3-7AEB-91C5-989C-98B036330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406" y="2129417"/>
            <a:ext cx="4012474" cy="40124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reek pillars - Free architecture and city icons">
            <a:extLst>
              <a:ext uri="{FF2B5EF4-FFF2-40B4-BE49-F238E27FC236}">
                <a16:creationId xmlns:a16="http://schemas.microsoft.com/office/drawing/2014/main" id="{964978DE-38FD-E45C-17B2-BEDF096F1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080" y="2129417"/>
            <a:ext cx="4012474" cy="40124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Greek pillars - Free architecture and city icons">
            <a:extLst>
              <a:ext uri="{FF2B5EF4-FFF2-40B4-BE49-F238E27FC236}">
                <a16:creationId xmlns:a16="http://schemas.microsoft.com/office/drawing/2014/main" id="{C3D4A33C-346E-3361-7829-FE344409D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755" y="2129417"/>
            <a:ext cx="4012474" cy="4012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2B56B94-D552-29EC-6D8B-B263E70EEFE6}"/>
              </a:ext>
            </a:extLst>
          </p:cNvPr>
          <p:cNvSpPr txBox="1"/>
          <p:nvPr/>
        </p:nvSpPr>
        <p:spPr>
          <a:xfrm>
            <a:off x="257870" y="3629299"/>
            <a:ext cx="2569029" cy="1446550"/>
          </a:xfrm>
          <a:prstGeom prst="rect">
            <a:avLst/>
          </a:prstGeom>
          <a:solidFill>
            <a:srgbClr val="C00000"/>
          </a:solidFill>
          <a:effectLst>
            <a:outerShdw blurRad="50800" dist="38100" dir="2700000" algn="tl" rotWithShape="0">
              <a:prstClr val="black">
                <a:alpha val="40000"/>
              </a:prstClr>
            </a:outerShdw>
          </a:effectLst>
        </p:spPr>
        <p:txBody>
          <a:bodyPr wrap="square">
            <a:spAutoFit/>
          </a:bodyPr>
          <a:lstStyle/>
          <a:p>
            <a:pPr algn="ctr"/>
            <a:r>
              <a:rPr lang="sv-SE" sz="2400" b="1" dirty="0">
                <a:solidFill>
                  <a:schemeClr val="bg1"/>
                </a:solidFill>
                <a:latin typeface="Calibri" panose="020F0502020204030204" pitchFamily="34" charset="0"/>
                <a:ea typeface="Calibri" panose="020F0502020204030204" pitchFamily="34" charset="0"/>
                <a:cs typeface="Calibri" panose="020F0502020204030204" pitchFamily="34" charset="0"/>
              </a:rPr>
              <a:t>Encapsulation </a:t>
            </a:r>
          </a:p>
          <a:p>
            <a:pPr algn="ct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”Innebär att paketera data och metoderna som agerar på den </a:t>
            </a:r>
            <a:r>
              <a:rPr lang="sv-SE" sz="1600" i="1" dirty="0" err="1">
                <a:solidFill>
                  <a:schemeClr val="bg1"/>
                </a:solidFill>
                <a:latin typeface="Calibri" panose="020F0502020204030204" pitchFamily="34" charset="0"/>
                <a:ea typeface="Calibri" panose="020F0502020204030204" pitchFamily="34" charset="0"/>
                <a:cs typeface="Calibri" panose="020F0502020204030204" pitchFamily="34" charset="0"/>
              </a:rPr>
              <a:t>datan</a:t>
            </a: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 i en enda enhet som kallas ett objekt”</a:t>
            </a:r>
          </a:p>
        </p:txBody>
      </p:sp>
      <p:sp>
        <p:nvSpPr>
          <p:cNvPr id="16" name="TextBox 15">
            <a:extLst>
              <a:ext uri="{FF2B5EF4-FFF2-40B4-BE49-F238E27FC236}">
                <a16:creationId xmlns:a16="http://schemas.microsoft.com/office/drawing/2014/main" id="{D77AC7A1-69C5-B256-3A80-8DBD2E083AA5}"/>
              </a:ext>
            </a:extLst>
          </p:cNvPr>
          <p:cNvSpPr txBox="1"/>
          <p:nvPr/>
        </p:nvSpPr>
        <p:spPr>
          <a:xfrm>
            <a:off x="3312073" y="3629299"/>
            <a:ext cx="2569029" cy="1446550"/>
          </a:xfrm>
          <a:prstGeom prst="rect">
            <a:avLst/>
          </a:prstGeom>
          <a:solidFill>
            <a:srgbClr val="C00000"/>
          </a:solidFill>
          <a:effectLst>
            <a:outerShdw blurRad="50800" dist="38100" dir="2700000" algn="tl" rotWithShape="0">
              <a:prstClr val="black">
                <a:alpha val="40000"/>
              </a:prstClr>
            </a:outerShdw>
          </a:effectLst>
        </p:spPr>
        <p:txBody>
          <a:bodyPr wrap="square">
            <a:spAutoFit/>
          </a:bodyPr>
          <a:lstStyle/>
          <a:p>
            <a:pPr algn="ctr"/>
            <a:r>
              <a:rPr lang="sv-SE"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Inheritance</a:t>
            </a:r>
            <a:r>
              <a:rPr lang="sv-SE"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ct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”Möjliggör skapandet av nya klasser (</a:t>
            </a:r>
            <a:r>
              <a:rPr lang="sv-SE" sz="1600" i="1" dirty="0" err="1">
                <a:solidFill>
                  <a:schemeClr val="bg1"/>
                </a:solidFill>
                <a:latin typeface="Calibri" panose="020F0502020204030204" pitchFamily="34" charset="0"/>
                <a:ea typeface="Calibri" panose="020F0502020204030204" pitchFamily="34" charset="0"/>
                <a:cs typeface="Calibri" panose="020F0502020204030204" pitchFamily="34" charset="0"/>
              </a:rPr>
              <a:t>derived</a:t>
            </a: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 klasser) från befintliga klasser (basklasser)”</a:t>
            </a:r>
            <a:endParaRPr lang="sv-SE" sz="1100" i="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9247FC16-CD2B-83AE-2055-71481D75B2DB}"/>
              </a:ext>
            </a:extLst>
          </p:cNvPr>
          <p:cNvSpPr txBox="1"/>
          <p:nvPr/>
        </p:nvSpPr>
        <p:spPr>
          <a:xfrm>
            <a:off x="6366276" y="3629299"/>
            <a:ext cx="2569029" cy="1446550"/>
          </a:xfrm>
          <a:prstGeom prst="rect">
            <a:avLst/>
          </a:prstGeom>
          <a:solidFill>
            <a:srgbClr val="C00000"/>
          </a:solidFill>
          <a:effectLst>
            <a:outerShdw blurRad="50800" dist="38100" dir="2700000" algn="tl" rotWithShape="0">
              <a:prstClr val="black">
                <a:alpha val="40000"/>
              </a:prstClr>
            </a:outerShdw>
          </a:effectLst>
        </p:spPr>
        <p:txBody>
          <a:bodyPr wrap="square">
            <a:spAutoFit/>
          </a:bodyPr>
          <a:lstStyle/>
          <a:p>
            <a:pPr algn="ctr"/>
            <a:r>
              <a:rPr lang="sv-SE" sz="2400" b="1" dirty="0">
                <a:solidFill>
                  <a:schemeClr val="bg1"/>
                </a:solidFill>
                <a:latin typeface="Calibri" panose="020F0502020204030204" pitchFamily="34" charset="0"/>
                <a:ea typeface="Calibri" panose="020F0502020204030204" pitchFamily="34" charset="0"/>
                <a:cs typeface="Calibri" panose="020F0502020204030204" pitchFamily="34" charset="0"/>
              </a:rPr>
              <a:t>Polymorfism </a:t>
            </a:r>
          </a:p>
          <a:p>
            <a:pPr algn="ct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”Gör det möjligt att behandla objekt av olika klasser som objekt av en gemensam </a:t>
            </a:r>
            <a:r>
              <a:rPr lang="sv-SE" sz="1600" i="1" dirty="0" err="1">
                <a:solidFill>
                  <a:schemeClr val="bg1"/>
                </a:solidFill>
                <a:latin typeface="Calibri" panose="020F0502020204030204" pitchFamily="34" charset="0"/>
                <a:ea typeface="Calibri" panose="020F0502020204030204" pitchFamily="34" charset="0"/>
                <a:cs typeface="Calibri" panose="020F0502020204030204" pitchFamily="34" charset="0"/>
              </a:rPr>
              <a:t>basklass</a:t>
            </a:r>
            <a:r>
              <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18" name="TextBox 17">
            <a:extLst>
              <a:ext uri="{FF2B5EF4-FFF2-40B4-BE49-F238E27FC236}">
                <a16:creationId xmlns:a16="http://schemas.microsoft.com/office/drawing/2014/main" id="{CB38FC8C-D2AB-B839-9B95-074EE676BD83}"/>
              </a:ext>
            </a:extLst>
          </p:cNvPr>
          <p:cNvSpPr txBox="1"/>
          <p:nvPr/>
        </p:nvSpPr>
        <p:spPr>
          <a:xfrm>
            <a:off x="9420480" y="3629299"/>
            <a:ext cx="2569029" cy="1446550"/>
          </a:xfrm>
          <a:prstGeom prst="rect">
            <a:avLst/>
          </a:prstGeom>
          <a:solidFill>
            <a:srgbClr val="C00000"/>
          </a:solidFill>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Abstraction </a:t>
            </a:r>
          </a:p>
          <a:p>
            <a:pPr algn="ctr"/>
            <a:r>
              <a:rPr lang="en-US" sz="1600" i="1" dirty="0">
                <a:solidFill>
                  <a:schemeClr val="bg1"/>
                </a:solidFill>
                <a:latin typeface="Calibri" panose="020F0502020204030204" pitchFamily="34" charset="0"/>
                <a:ea typeface="Calibri" panose="020F0502020204030204" pitchFamily="34" charset="0"/>
                <a:cs typeface="Calibri" panose="020F0502020204030204" pitchFamily="34" charset="0"/>
              </a:rPr>
              <a:t>”Involves representing essential features of an object while hiding the implementation details” </a:t>
            </a:r>
            <a:endParaRPr lang="sv-SE" sz="1600" i="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9553549-72ED-2138-823F-AB6566B8077A}"/>
              </a:ext>
            </a:extLst>
          </p:cNvPr>
          <p:cNvSpPr txBox="1"/>
          <p:nvPr/>
        </p:nvSpPr>
        <p:spPr>
          <a:xfrm>
            <a:off x="8534402" y="708244"/>
            <a:ext cx="3153484" cy="923330"/>
          </a:xfrm>
          <a:custGeom>
            <a:avLst/>
            <a:gdLst>
              <a:gd name="connsiteX0" fmla="*/ 0 w 3153484"/>
              <a:gd name="connsiteY0" fmla="*/ 0 h 923330"/>
              <a:gd name="connsiteX1" fmla="*/ 3153484 w 3153484"/>
              <a:gd name="connsiteY1" fmla="*/ 0 h 923330"/>
              <a:gd name="connsiteX2" fmla="*/ 3153484 w 3153484"/>
              <a:gd name="connsiteY2" fmla="*/ 923330 h 923330"/>
              <a:gd name="connsiteX3" fmla="*/ 0 w 3153484"/>
              <a:gd name="connsiteY3" fmla="*/ 923330 h 923330"/>
              <a:gd name="connsiteX4" fmla="*/ 0 w 3153484"/>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3484" h="923330" fill="none" extrusionOk="0">
                <a:moveTo>
                  <a:pt x="0" y="0"/>
                </a:moveTo>
                <a:cubicBezTo>
                  <a:pt x="1483964" y="102978"/>
                  <a:pt x="1716003" y="101137"/>
                  <a:pt x="3153484" y="0"/>
                </a:cubicBezTo>
                <a:cubicBezTo>
                  <a:pt x="3084992" y="370935"/>
                  <a:pt x="3089351" y="718843"/>
                  <a:pt x="3153484" y="923330"/>
                </a:cubicBezTo>
                <a:cubicBezTo>
                  <a:pt x="2219974" y="987837"/>
                  <a:pt x="1290469" y="912345"/>
                  <a:pt x="0" y="923330"/>
                </a:cubicBezTo>
                <a:cubicBezTo>
                  <a:pt x="-40795" y="541767"/>
                  <a:pt x="18687" y="132479"/>
                  <a:pt x="0" y="0"/>
                </a:cubicBezTo>
                <a:close/>
              </a:path>
              <a:path w="3153484" h="923330" stroke="0" extrusionOk="0">
                <a:moveTo>
                  <a:pt x="0" y="0"/>
                </a:moveTo>
                <a:cubicBezTo>
                  <a:pt x="843001" y="-951"/>
                  <a:pt x="2537375" y="36535"/>
                  <a:pt x="3153484" y="0"/>
                </a:cubicBezTo>
                <a:cubicBezTo>
                  <a:pt x="3159994" y="163033"/>
                  <a:pt x="3130502" y="595431"/>
                  <a:pt x="3153484" y="923330"/>
                </a:cubicBezTo>
                <a:cubicBezTo>
                  <a:pt x="1980104" y="985651"/>
                  <a:pt x="774871" y="958838"/>
                  <a:pt x="0" y="923330"/>
                </a:cubicBezTo>
                <a:cubicBezTo>
                  <a:pt x="-74342" y="805799"/>
                  <a:pt x="-29091" y="45047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800"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Detta är bara en liten introduktion till koncepten.</a:t>
            </a:r>
            <a:endParaRPr lang="sv-SE"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descr="Icon&#10;&#10;Description automatically generated">
            <a:extLst>
              <a:ext uri="{FF2B5EF4-FFF2-40B4-BE49-F238E27FC236}">
                <a16:creationId xmlns:a16="http://schemas.microsoft.com/office/drawing/2014/main" id="{0AB3BCD2-6FD1-72EC-C87D-3F00A078A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9110" y="306770"/>
            <a:ext cx="713060" cy="713060"/>
          </a:xfrm>
          <a:prstGeom prst="rect">
            <a:avLst/>
          </a:prstGeom>
        </p:spPr>
      </p:pic>
    </p:spTree>
    <p:extLst>
      <p:ext uri="{BB962C8B-B14F-4D97-AF65-F5344CB8AC3E}">
        <p14:creationId xmlns:p14="http://schemas.microsoft.com/office/powerpoint/2010/main" val="5634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Varför?</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av de bästa sätten att strukturera kod är att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efterlikna hur den verkliga världen fungerar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hjälper till att bryta ner saker i </a:t>
            </a:r>
          </a:p>
          <a:p>
            <a:pPr marR="0" lvl="0" algn="l" rtl="0">
              <a:lnSpc>
                <a:spcPct val="100000"/>
              </a:lnSpc>
              <a:spcBef>
                <a:spcPts val="0"/>
              </a:spcBef>
              <a:spcAft>
                <a:spcPts val="0"/>
              </a:spcAft>
            </a:pP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hanterbara delar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presenterar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ett intuitivt sätt för programmerare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arbeta med sin kod. </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koncept kallas </a:t>
            </a:r>
            <a:r>
              <a:rPr lang="sv-SE" sz="24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objektorienterad</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programmering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finns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två</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sätt att tänka på de objekt som existerar. </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03457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Kategorier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typer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objekt. Tex. har vi i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 verkliga världen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hus</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bilar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planeter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Dessa är alla generella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kategorier av objekt. Eller så kan vi säga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dessa är </a:t>
            </a:r>
            <a:r>
              <a:rPr lang="sv-SE" sz="24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klasser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objekt.</a:t>
            </a:r>
          </a:p>
          <a:p>
            <a:pPr marR="0" lvl="0" algn="l"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finns specifika förekomster eller </a:t>
            </a:r>
          </a:p>
          <a:p>
            <a:pPr marR="0" lvl="0" algn="l" rtl="0">
              <a:lnSpc>
                <a:spcPct val="100000"/>
              </a:lnSpc>
              <a:spcBef>
                <a:spcPts val="0"/>
              </a:spcBef>
              <a:spcAft>
                <a:spcPts val="0"/>
              </a:spcAft>
            </a:pP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177C60"/>
                </a:solidFill>
                <a:latin typeface="Calibri" panose="020F0502020204030204" pitchFamily="34" charset="0"/>
                <a:ea typeface="Calibri" panose="020F0502020204030204" pitchFamily="34" charset="0"/>
                <a:cs typeface="Calibri" panose="020F0502020204030204" pitchFamily="34" charset="0"/>
                <a:sym typeface="Lato"/>
              </a:rPr>
              <a:t>instanser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dessa objektklasser.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hus</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huset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Vita huset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 det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konstiga huset som är målat rosa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på </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nästa kvarter.</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Här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finns en liten </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1805E21-785A-35E6-4E26-81D769067897}"/>
              </a:ext>
            </a:extLst>
          </p:cNvPr>
          <p:cNvPicPr>
            <a:picLocks noChangeAspect="1"/>
          </p:cNvPicPr>
          <p:nvPr/>
        </p:nvPicPr>
        <p:blipFill>
          <a:blip r:embed="rId5"/>
          <a:stretch>
            <a:fillRect/>
          </a:stretch>
        </p:blipFill>
        <p:spPr>
          <a:xfrm>
            <a:off x="10006149" y="190473"/>
            <a:ext cx="1967663" cy="1731906"/>
          </a:xfrm>
          <a:prstGeom prst="rect">
            <a:avLst/>
          </a:prstGeom>
        </p:spPr>
      </p:pic>
      <p:sp>
        <p:nvSpPr>
          <p:cNvPr id="15" name="TextBox 14">
            <a:extLst>
              <a:ext uri="{FF2B5EF4-FFF2-40B4-BE49-F238E27FC236}">
                <a16:creationId xmlns:a16="http://schemas.microsoft.com/office/drawing/2014/main" id="{224494BA-550F-E31C-2124-83DDE4ED3720}"/>
              </a:ext>
            </a:extLst>
          </p:cNvPr>
          <p:cNvSpPr txBox="1"/>
          <p:nvPr/>
        </p:nvSpPr>
        <p:spPr>
          <a:xfrm>
            <a:off x="10659289" y="942728"/>
            <a:ext cx="1132041" cy="307777"/>
          </a:xfrm>
          <a:prstGeom prst="rect">
            <a:avLst/>
          </a:prstGeom>
          <a:solidFill>
            <a:srgbClr val="C00000"/>
          </a:solidFill>
        </p:spPr>
        <p:txBody>
          <a:bodyPr wrap="none" rtlCol="0">
            <a:spAutoFit/>
          </a:bodyPr>
          <a:lstStyle/>
          <a:p>
            <a:r>
              <a:rPr lang="sv-SE" dirty="0">
                <a:solidFill>
                  <a:schemeClr val="bg1"/>
                </a:solidFill>
              </a:rPr>
              <a:t>TEMPLATE</a:t>
            </a:r>
          </a:p>
        </p:txBody>
      </p:sp>
      <p:pic>
        <p:nvPicPr>
          <p:cNvPr id="16" name="Google Shape;568;p32">
            <a:extLst>
              <a:ext uri="{FF2B5EF4-FFF2-40B4-BE49-F238E27FC236}">
                <a16:creationId xmlns:a16="http://schemas.microsoft.com/office/drawing/2014/main" id="{486EC01A-9F67-0616-C4D3-52591F04EFAF}"/>
              </a:ext>
            </a:extLst>
          </p:cNvPr>
          <p:cNvPicPr preferRelativeResize="0"/>
          <p:nvPr/>
        </p:nvPicPr>
        <p:blipFill rotWithShape="1">
          <a:blip r:embed="rId6">
            <a:alphaModFix/>
          </a:blip>
          <a:srcRect/>
          <a:stretch/>
        </p:blipFill>
        <p:spPr>
          <a:xfrm>
            <a:off x="8705664" y="5784345"/>
            <a:ext cx="1429632" cy="594210"/>
          </a:xfrm>
          <a:prstGeom prst="rect">
            <a:avLst/>
          </a:prstGeom>
          <a:noFill/>
          <a:ln>
            <a:noFill/>
          </a:ln>
        </p:spPr>
      </p:pic>
      <p:sp>
        <p:nvSpPr>
          <p:cNvPr id="17" name="TextBox 16">
            <a:extLst>
              <a:ext uri="{FF2B5EF4-FFF2-40B4-BE49-F238E27FC236}">
                <a16:creationId xmlns:a16="http://schemas.microsoft.com/office/drawing/2014/main" id="{B26AB41B-4B6F-4DD4-94E4-D10A41809965}"/>
              </a:ext>
            </a:extLst>
          </p:cNvPr>
          <p:cNvSpPr txBox="1"/>
          <p:nvPr/>
        </p:nvSpPr>
        <p:spPr>
          <a:xfrm>
            <a:off x="9841586" y="311598"/>
            <a:ext cx="156754" cy="369332"/>
          </a:xfrm>
          <a:prstGeom prst="rect">
            <a:avLst/>
          </a:prstGeom>
          <a:noFill/>
        </p:spPr>
        <p:txBody>
          <a:bodyPr wrap="square" rtlCol="0">
            <a:spAutoFit/>
          </a:bodyPr>
          <a:lstStyle/>
          <a:p>
            <a:pPr algn="ctr"/>
            <a:r>
              <a:rPr lang="sv-SE" sz="1800" b="1" dirty="0">
                <a:solidFill>
                  <a:srgbClr val="ED4A79"/>
                </a:solidFill>
                <a:latin typeface="Calibri" panose="020F0502020204030204" pitchFamily="34" charset="0"/>
                <a:ea typeface="Calibri" panose="020F0502020204030204" pitchFamily="34" charset="0"/>
                <a:cs typeface="Calibri" panose="020F0502020204030204" pitchFamily="34" charset="0"/>
              </a:rPr>
              <a:t>1</a:t>
            </a:r>
          </a:p>
        </p:txBody>
      </p:sp>
      <p:sp>
        <p:nvSpPr>
          <p:cNvPr id="18" name="TextBox 17">
            <a:extLst>
              <a:ext uri="{FF2B5EF4-FFF2-40B4-BE49-F238E27FC236}">
                <a16:creationId xmlns:a16="http://schemas.microsoft.com/office/drawing/2014/main" id="{2792C14D-24DC-AFA9-E3FF-6129920D5213}"/>
              </a:ext>
            </a:extLst>
          </p:cNvPr>
          <p:cNvSpPr txBox="1"/>
          <p:nvPr/>
        </p:nvSpPr>
        <p:spPr>
          <a:xfrm>
            <a:off x="9841586" y="743298"/>
            <a:ext cx="156754" cy="369332"/>
          </a:xfrm>
          <a:prstGeom prst="rect">
            <a:avLst/>
          </a:prstGeom>
          <a:noFill/>
        </p:spPr>
        <p:txBody>
          <a:bodyPr wrap="square" rtlCol="0">
            <a:spAutoFit/>
          </a:bodyPr>
          <a:lstStyle/>
          <a:p>
            <a:pPr algn="ctr"/>
            <a:r>
              <a:rPr lang="sv-SE" sz="1800" b="1" dirty="0">
                <a:solidFill>
                  <a:srgbClr val="FFAB36"/>
                </a:solidFill>
                <a:latin typeface="Calibri" panose="020F0502020204030204" pitchFamily="34" charset="0"/>
                <a:ea typeface="Calibri" panose="020F0502020204030204" pitchFamily="34" charset="0"/>
                <a:cs typeface="Calibri" panose="020F0502020204030204" pitchFamily="34" charset="0"/>
              </a:rPr>
              <a:t>2</a:t>
            </a:r>
          </a:p>
        </p:txBody>
      </p:sp>
      <p:sp>
        <p:nvSpPr>
          <p:cNvPr id="19" name="TextBox 18">
            <a:extLst>
              <a:ext uri="{FF2B5EF4-FFF2-40B4-BE49-F238E27FC236}">
                <a16:creationId xmlns:a16="http://schemas.microsoft.com/office/drawing/2014/main" id="{4912EBB0-76F4-9205-033F-A70FDEFC0A24}"/>
              </a:ext>
            </a:extLst>
          </p:cNvPr>
          <p:cNvSpPr txBox="1"/>
          <p:nvPr/>
        </p:nvSpPr>
        <p:spPr>
          <a:xfrm>
            <a:off x="9841586" y="1171038"/>
            <a:ext cx="156754" cy="369332"/>
          </a:xfrm>
          <a:prstGeom prst="rect">
            <a:avLst/>
          </a:prstGeom>
          <a:noFill/>
        </p:spPr>
        <p:txBody>
          <a:bodyPr wrap="square" rtlCol="0">
            <a:spAutoFit/>
          </a:bodyPr>
          <a:lstStyle/>
          <a:p>
            <a:pPr algn="ctr"/>
            <a:r>
              <a:rPr lang="sv-SE" sz="1800" b="1" dirty="0">
                <a:solidFill>
                  <a:srgbClr val="7E9F1A"/>
                </a:solidFill>
                <a:latin typeface="Calibri" panose="020F0502020204030204" pitchFamily="34" charset="0"/>
                <a:ea typeface="Calibri" panose="020F0502020204030204" pitchFamily="34" charset="0"/>
                <a:cs typeface="Calibri" panose="020F0502020204030204" pitchFamily="34" charset="0"/>
              </a:rPr>
              <a:t>3</a:t>
            </a:r>
          </a:p>
        </p:txBody>
      </p:sp>
      <p:sp>
        <p:nvSpPr>
          <p:cNvPr id="20" name="TextBox 19">
            <a:extLst>
              <a:ext uri="{FF2B5EF4-FFF2-40B4-BE49-F238E27FC236}">
                <a16:creationId xmlns:a16="http://schemas.microsoft.com/office/drawing/2014/main" id="{2A59015F-9B46-EFE3-3A35-A5D6592A6630}"/>
              </a:ext>
            </a:extLst>
          </p:cNvPr>
          <p:cNvSpPr txBox="1"/>
          <p:nvPr/>
        </p:nvSpPr>
        <p:spPr>
          <a:xfrm>
            <a:off x="9841586" y="1598764"/>
            <a:ext cx="156754" cy="369332"/>
          </a:xfrm>
          <a:prstGeom prst="rect">
            <a:avLst/>
          </a:prstGeom>
          <a:noFill/>
        </p:spPr>
        <p:txBody>
          <a:bodyPr wrap="square" rtlCol="0">
            <a:spAutoFit/>
          </a:bodyPr>
          <a:lstStyle/>
          <a:p>
            <a:pPr algn="ctr"/>
            <a:r>
              <a:rPr lang="sv-SE" sz="1800" b="1" dirty="0">
                <a:solidFill>
                  <a:srgbClr val="41239F"/>
                </a:solidFill>
                <a:latin typeface="Calibri" panose="020F0502020204030204" pitchFamily="34" charset="0"/>
                <a:ea typeface="Calibri" panose="020F0502020204030204" pitchFamily="34" charset="0"/>
                <a:cs typeface="Calibri" panose="020F0502020204030204" pitchFamily="34" charset="0"/>
              </a:rPr>
              <a:t>4</a:t>
            </a:r>
          </a:p>
        </p:txBody>
      </p:sp>
      <p:pic>
        <p:nvPicPr>
          <p:cNvPr id="3074" name="Picture 2" descr="Cartoon Elephant Images – Browse 166,798 Stock Photos ...">
            <a:extLst>
              <a:ext uri="{FF2B5EF4-FFF2-40B4-BE49-F238E27FC236}">
                <a16:creationId xmlns:a16="http://schemas.microsoft.com/office/drawing/2014/main" id="{D1168525-C0CE-6EC1-8D21-4A6D4290E0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594" y="2829409"/>
            <a:ext cx="1592580" cy="113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7075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5412</TotalTime>
  <Words>1903</Words>
  <Application>Microsoft Office PowerPoint</Application>
  <PresentationFormat>Widescreen</PresentationFormat>
  <Paragraphs>251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Cascadia Mono</vt:lpstr>
      <vt:lpstr>Fira Code</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2024-01-12T06:07:02Z</dcterms:modified>
</cp:coreProperties>
</file>