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0"/>
  </p:notesMasterIdLst>
  <p:sldIdLst>
    <p:sldId id="309" r:id="rId2"/>
    <p:sldId id="598" r:id="rId3"/>
    <p:sldId id="574" r:id="rId4"/>
    <p:sldId id="657" r:id="rId5"/>
    <p:sldId id="658" r:id="rId6"/>
    <p:sldId id="637" r:id="rId7"/>
    <p:sldId id="659" r:id="rId8"/>
    <p:sldId id="6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AB36"/>
    <a:srgbClr val="FFFFFF"/>
    <a:srgbClr val="177C60"/>
    <a:srgbClr val="41239F"/>
    <a:srgbClr val="7E9F1A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A9E97-8A8C-4654-9BED-928BF7C56855}" v="185" dt="2024-01-26T20:13:52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0944" autoAdjust="0"/>
  </p:normalViewPr>
  <p:slideViewPr>
    <p:cSldViewPr snapToGrid="0">
      <p:cViewPr varScale="1">
        <p:scale>
          <a:sx n="88" d="100"/>
          <a:sy n="88" d="100"/>
        </p:scale>
        <p:origin x="1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6261070F-AE79-4390-B7A9-3E8D36AD2F34}"/>
    <pc:docChg chg="undo custSel addSld delSld modSld sldOrd">
      <pc:chgData name="Richard Chalk" userId="287f8aa4f4de1d19" providerId="LiveId" clId="{6261070F-AE79-4390-B7A9-3E8D36AD2F34}" dt="2024-01-15T16:34:26.340" v="6021" actId="1035"/>
      <pc:docMkLst>
        <pc:docMk/>
      </pc:docMkLst>
      <pc:sldChg chg="modSp mod">
        <pc:chgData name="Richard Chalk" userId="287f8aa4f4de1d19" providerId="LiveId" clId="{6261070F-AE79-4390-B7A9-3E8D36AD2F34}" dt="2024-01-13T06:16:19.350" v="18" actId="20577"/>
        <pc:sldMkLst>
          <pc:docMk/>
          <pc:sldMk cId="3213385662" sldId="309"/>
        </pc:sldMkLst>
        <pc:spChg chg="mod">
          <ac:chgData name="Richard Chalk" userId="287f8aa4f4de1d19" providerId="LiveId" clId="{6261070F-AE79-4390-B7A9-3E8D36AD2F34}" dt="2024-01-13T06:16:19.35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del mod modNotesTx">
        <pc:chgData name="Richard Chalk" userId="287f8aa4f4de1d19" providerId="LiveId" clId="{6261070F-AE79-4390-B7A9-3E8D36AD2F34}" dt="2024-01-13T18:02:25.992" v="2338" actId="20577"/>
        <pc:sldMkLst>
          <pc:docMk/>
          <pc:sldMk cId="2331944968" sldId="530"/>
        </pc:sldMkLst>
        <pc:spChg chg="mod">
          <ac:chgData name="Richard Chalk" userId="287f8aa4f4de1d19" providerId="LiveId" clId="{6261070F-AE79-4390-B7A9-3E8D36AD2F34}" dt="2024-01-13T17:46:01.977" v="2083" actId="20577"/>
          <ac:spMkLst>
            <pc:docMk/>
            <pc:sldMk cId="2331944968" sldId="530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3T17:49:44.249" v="2118" actId="1038"/>
          <ac:spMkLst>
            <pc:docMk/>
            <pc:sldMk cId="2331944968" sldId="530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06:16:23.287" v="19" actId="478"/>
          <ac:spMkLst>
            <pc:docMk/>
            <pc:sldMk cId="2331944968" sldId="530"/>
            <ac:spMk id="12" creationId="{50A9039A-C978-A3FA-8EFF-73983535C1BA}"/>
          </ac:spMkLst>
        </pc:spChg>
        <pc:spChg chg="mod">
          <ac:chgData name="Richard Chalk" userId="287f8aa4f4de1d19" providerId="LiveId" clId="{6261070F-AE79-4390-B7A9-3E8D36AD2F34}" dt="2024-01-13T17:55:37.012" v="2148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18:02:16.654" v="2320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6261070F-AE79-4390-B7A9-3E8D36AD2F34}" dt="2024-01-13T17:49:41.876" v="2106" actId="1076"/>
          <ac:picMkLst>
            <pc:docMk/>
            <pc:sldMk cId="2331944968" sldId="530"/>
            <ac:picMk id="4" creationId="{1E0AB9F7-9719-8E02-9624-A6837A91DC50}"/>
          </ac:picMkLst>
        </pc:picChg>
        <pc:picChg chg="del">
          <ac:chgData name="Richard Chalk" userId="287f8aa4f4de1d19" providerId="LiveId" clId="{6261070F-AE79-4390-B7A9-3E8D36AD2F34}" dt="2024-01-13T18:00:15.456" v="2280" actId="478"/>
          <ac:picMkLst>
            <pc:docMk/>
            <pc:sldMk cId="2331944968" sldId="530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17:49:46.121" v="2119" actId="21"/>
          <ac:picMkLst>
            <pc:docMk/>
            <pc:sldMk cId="2331944968" sldId="530"/>
            <ac:picMk id="10" creationId="{2B3DD6D6-7D20-AF36-7738-13E4FD41CFB1}"/>
          </ac:picMkLst>
        </pc:picChg>
        <pc:picChg chg="add mod ord">
          <ac:chgData name="Richard Chalk" userId="287f8aa4f4de1d19" providerId="LiveId" clId="{6261070F-AE79-4390-B7A9-3E8D36AD2F34}" dt="2024-01-13T18:02:02.768" v="2317" actId="14100"/>
          <ac:picMkLst>
            <pc:docMk/>
            <pc:sldMk cId="2331944968" sldId="530"/>
            <ac:picMk id="12" creationId="{AA7C6C61-6637-A67A-71F8-C9D8EA45B46C}"/>
          </ac:picMkLst>
        </pc:picChg>
        <pc:picChg chg="mod">
          <ac:chgData name="Richard Chalk" userId="287f8aa4f4de1d19" providerId="LiveId" clId="{6261070F-AE79-4390-B7A9-3E8D36AD2F34}" dt="2024-01-13T17:49:44.249" v="2118" actId="1038"/>
          <ac:picMkLst>
            <pc:docMk/>
            <pc:sldMk cId="2331944968" sldId="530"/>
            <ac:picMk id="1026" creationId="{4329E322-4836-B711-A004-CFF57ED07855}"/>
          </ac:picMkLst>
        </pc:picChg>
        <pc:picChg chg="add del">
          <ac:chgData name="Richard Chalk" userId="287f8aa4f4de1d19" providerId="LiveId" clId="{6261070F-AE79-4390-B7A9-3E8D36AD2F34}" dt="2024-01-13T17:59:56.176" v="2266" actId="478"/>
          <ac:picMkLst>
            <pc:docMk/>
            <pc:sldMk cId="2331944968" sldId="530"/>
            <ac:picMk id="2050" creationId="{E4AEE279-C098-67C7-3C99-42789805EAD7}"/>
          </ac:picMkLst>
        </pc:picChg>
        <pc:cxnChg chg="mod">
          <ac:chgData name="Richard Chalk" userId="287f8aa4f4de1d19" providerId="LiveId" clId="{6261070F-AE79-4390-B7A9-3E8D36AD2F34}" dt="2024-01-13T17:55:49.681" v="2201" actId="1036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234091364" sldId="56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27592025" sldId="56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547955543" sldId="564"/>
        </pc:sldMkLst>
      </pc:sldChg>
      <pc:sldChg chg="modSp add mod">
        <pc:chgData name="Richard Chalk" userId="287f8aa4f4de1d19" providerId="LiveId" clId="{6261070F-AE79-4390-B7A9-3E8D36AD2F34}" dt="2024-01-15T16:21:50.308" v="5442" actId="20577"/>
        <pc:sldMkLst>
          <pc:docMk/>
          <pc:sldMk cId="3047619148" sldId="564"/>
        </pc:sldMkLst>
        <pc:spChg chg="mod">
          <ac:chgData name="Richard Chalk" userId="287f8aa4f4de1d19" providerId="LiveId" clId="{6261070F-AE79-4390-B7A9-3E8D36AD2F34}" dt="2024-01-15T16:21:50.308" v="5442" actId="20577"/>
          <ac:spMkLst>
            <pc:docMk/>
            <pc:sldMk cId="3047619148" sldId="564"/>
            <ac:spMk id="118" creationId="{00000000-0000-0000-0000-000000000000}"/>
          </ac:spMkLst>
        </pc:spChg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175228049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68179677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76646686" sldId="56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799419865" sldId="56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93612831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408748352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82467514" sldId="56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49342261" sldId="568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95814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34445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1298446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8344180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92996003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936792775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259080634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4011474803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5929002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04433913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0710140" sldId="57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55627629" sldId="57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15099994" sldId="57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98713877" sldId="57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05778862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838284973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026336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3092168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43739831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3423967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580912598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666566581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9484842" sldId="58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972126245" sldId="58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932619517" sldId="58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56719165" sldId="58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4543341" sldId="58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602901148" sldId="58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792503660" sldId="587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79093385" sldId="58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14449958" sldId="58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822320657" sldId="59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26316476" sldId="59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360885169" sldId="59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902942770" sldId="59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670814064" sldId="59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592761595" sldId="596"/>
        </pc:sldMkLst>
      </pc:sldChg>
      <pc:sldChg chg="modSp mod">
        <pc:chgData name="Richard Chalk" userId="287f8aa4f4de1d19" providerId="LiveId" clId="{6261070F-AE79-4390-B7A9-3E8D36AD2F34}" dt="2024-01-13T06:16:53.129" v="21" actId="6549"/>
        <pc:sldMkLst>
          <pc:docMk/>
          <pc:sldMk cId="4226960823" sldId="597"/>
        </pc:sldMkLst>
        <pc:spChg chg="mod">
          <ac:chgData name="Richard Chalk" userId="287f8aa4f4de1d19" providerId="LiveId" clId="{6261070F-AE79-4390-B7A9-3E8D36AD2F34}" dt="2024-01-13T06:16:53.129" v="21" actId="6549"/>
          <ac:spMkLst>
            <pc:docMk/>
            <pc:sldMk cId="4226960823" sldId="597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6261070F-AE79-4390-B7A9-3E8D36AD2F34}" dt="2024-01-13T13:11:46.557" v="1473" actId="1038"/>
        <pc:sldMkLst>
          <pc:docMk/>
          <pc:sldMk cId="1649555477" sldId="598"/>
        </pc:sldMkLst>
        <pc:spChg chg="del">
          <ac:chgData name="Richard Chalk" userId="287f8aa4f4de1d19" providerId="LiveId" clId="{6261070F-AE79-4390-B7A9-3E8D36AD2F34}" dt="2024-01-13T06:32:34.400" v="198" actId="478"/>
          <ac:spMkLst>
            <pc:docMk/>
            <pc:sldMk cId="1649555477" sldId="598"/>
            <ac:spMk id="10" creationId="{24A7D9D7-D6DE-4EDE-91E7-124B2A9E6261}"/>
          </ac:spMkLst>
        </pc:spChg>
        <pc:spChg chg="add del mod">
          <ac:chgData name="Richard Chalk" userId="287f8aa4f4de1d19" providerId="LiveId" clId="{6261070F-AE79-4390-B7A9-3E8D36AD2F34}" dt="2024-01-13T06:25:00.702" v="66" actId="478"/>
          <ac:spMkLst>
            <pc:docMk/>
            <pc:sldMk cId="1649555477" sldId="598"/>
            <ac:spMk id="12" creationId="{05835F97-332C-0149-0B09-BE36410A3658}"/>
          </ac:spMkLst>
        </pc:spChg>
        <pc:spChg chg="mod">
          <ac:chgData name="Richard Chalk" userId="287f8aa4f4de1d19" providerId="LiveId" clId="{6261070F-AE79-4390-B7A9-3E8D36AD2F34}" dt="2024-01-13T07:30:30.763" v="232" actId="113"/>
          <ac:spMkLst>
            <pc:docMk/>
            <pc:sldMk cId="1649555477" sldId="598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08:38:24.420" v="1171" actId="6549"/>
          <ac:spMkLst>
            <pc:docMk/>
            <pc:sldMk cId="1649555477" sldId="598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06:25:31.580" v="86" actId="1038"/>
          <ac:picMkLst>
            <pc:docMk/>
            <pc:sldMk cId="1649555477" sldId="598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06:25:35.352" v="106" actId="1037"/>
          <ac:picMkLst>
            <pc:docMk/>
            <pc:sldMk cId="1649555477" sldId="598"/>
            <ac:picMk id="3" creationId="{00F42DEA-93D1-0D04-0FB8-52092F46A3C0}"/>
          </ac:picMkLst>
        </pc:picChg>
        <pc:picChg chg="del">
          <ac:chgData name="Richard Chalk" userId="287f8aa4f4de1d19" providerId="LiveId" clId="{6261070F-AE79-4390-B7A9-3E8D36AD2F34}" dt="2024-01-13T06:26:43.724" v="133" actId="478"/>
          <ac:picMkLst>
            <pc:docMk/>
            <pc:sldMk cId="1649555477" sldId="598"/>
            <ac:picMk id="4" creationId="{0BCEACFA-CB23-6CE5-A425-AA82ECF8E9BE}"/>
          </ac:picMkLst>
        </pc:picChg>
        <pc:picChg chg="del">
          <ac:chgData name="Richard Chalk" userId="287f8aa4f4de1d19" providerId="LiveId" clId="{6261070F-AE79-4390-B7A9-3E8D36AD2F34}" dt="2024-01-13T06:32:34.400" v="198" actId="478"/>
          <ac:picMkLst>
            <pc:docMk/>
            <pc:sldMk cId="1649555477" sldId="598"/>
            <ac:picMk id="11" creationId="{E79B11C4-BB81-6E36-779E-B994CE962663}"/>
          </ac:picMkLst>
        </pc:picChg>
        <pc:picChg chg="add mod">
          <ac:chgData name="Richard Chalk" userId="287f8aa4f4de1d19" providerId="LiveId" clId="{6261070F-AE79-4390-B7A9-3E8D36AD2F34}" dt="2024-01-13T06:26:08.375" v="130" actId="1037"/>
          <ac:picMkLst>
            <pc:docMk/>
            <pc:sldMk cId="1649555477" sldId="598"/>
            <ac:picMk id="13" creationId="{C1A3219A-932D-7198-91BC-103A3184937B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28" creationId="{F6829737-DDDC-1961-04EA-72CE94FBC96C}"/>
          </ac:picMkLst>
        </pc:picChg>
        <pc:picChg chg="add mod">
          <ac:chgData name="Richard Chalk" userId="287f8aa4f4de1d19" providerId="LiveId" clId="{6261070F-AE79-4390-B7A9-3E8D36AD2F34}" dt="2024-01-13T06:31:45.470" v="197" actId="1038"/>
          <ac:picMkLst>
            <pc:docMk/>
            <pc:sldMk cId="1649555477" sldId="598"/>
            <ac:picMk id="1030" creationId="{C787EAD6-3635-5464-94C0-14B9D6D6D19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2" creationId="{57581A45-8CC0-4AD2-3530-3C3F154125B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4" creationId="{2A715CA7-CEEE-C3D6-AC2E-714B81E929D6}"/>
          </ac:picMkLst>
        </pc:picChg>
        <pc:picChg chg="add del mod">
          <ac:chgData name="Richard Chalk" userId="287f8aa4f4de1d19" providerId="LiveId" clId="{6261070F-AE79-4390-B7A9-3E8D36AD2F34}" dt="2024-01-13T06:31:12.767" v="183" actId="478"/>
          <ac:picMkLst>
            <pc:docMk/>
            <pc:sldMk cId="1649555477" sldId="598"/>
            <ac:picMk id="1036" creationId="{C458AC17-DDB7-467B-E13D-111523E98A0C}"/>
          </ac:picMkLst>
        </pc:picChg>
        <pc:picChg chg="add mod">
          <ac:chgData name="Richard Chalk" userId="287f8aa4f4de1d19" providerId="LiveId" clId="{6261070F-AE79-4390-B7A9-3E8D36AD2F34}" dt="2024-01-13T13:11:46.557" v="1473" actId="1038"/>
          <ac:picMkLst>
            <pc:docMk/>
            <pc:sldMk cId="1649555477" sldId="598"/>
            <ac:picMk id="1038" creationId="{6D66E84D-1BF5-8DEC-2003-C4FD06C1BA46}"/>
          </ac:picMkLst>
        </pc:picChg>
        <pc:picChg chg="add mod">
          <ac:chgData name="Richard Chalk" userId="287f8aa4f4de1d19" providerId="LiveId" clId="{6261070F-AE79-4390-B7A9-3E8D36AD2F34}" dt="2024-01-13T13:11:16.212" v="1300" actId="1038"/>
          <ac:picMkLst>
            <pc:docMk/>
            <pc:sldMk cId="1649555477" sldId="598"/>
            <ac:picMk id="1040" creationId="{6859C7CF-60F7-5CA6-B731-332ECF20665E}"/>
          </ac:picMkLst>
        </pc:picChg>
        <pc:picChg chg="add mod">
          <ac:chgData name="Richard Chalk" userId="287f8aa4f4de1d19" providerId="LiveId" clId="{6261070F-AE79-4390-B7A9-3E8D36AD2F34}" dt="2024-01-13T13:11:30.519" v="1369" actId="1038"/>
          <ac:picMkLst>
            <pc:docMk/>
            <pc:sldMk cId="1649555477" sldId="598"/>
            <ac:picMk id="1042" creationId="{EED0F206-6C2F-98EE-4B24-E81A915F3322}"/>
          </ac:picMkLst>
        </pc:picChg>
      </pc:sldChg>
      <pc:sldChg chg="modSp add mod">
        <pc:chgData name="Richard Chalk" userId="287f8aa4f4de1d19" providerId="LiveId" clId="{6261070F-AE79-4390-B7A9-3E8D36AD2F34}" dt="2024-01-13T06:17:35.863" v="27" actId="20577"/>
        <pc:sldMkLst>
          <pc:docMk/>
          <pc:sldMk cId="3490460502" sldId="599"/>
        </pc:sldMkLst>
        <pc:spChg chg="mod">
          <ac:chgData name="Richard Chalk" userId="287f8aa4f4de1d19" providerId="LiveId" clId="{6261070F-AE79-4390-B7A9-3E8D36AD2F34}" dt="2024-01-13T06:17:35.863" v="27" actId="20577"/>
          <ac:spMkLst>
            <pc:docMk/>
            <pc:sldMk cId="3490460502" sldId="59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3:48.773" v="352" actId="47"/>
        <pc:sldMkLst>
          <pc:docMk/>
          <pc:sldMk cId="4078098667" sldId="600"/>
        </pc:sldMkLst>
        <pc:spChg chg="mod">
          <ac:chgData name="Richard Chalk" userId="287f8aa4f4de1d19" providerId="LiveId" clId="{6261070F-AE79-4390-B7A9-3E8D36AD2F34}" dt="2024-01-13T06:17:44.723" v="28"/>
          <ac:spMkLst>
            <pc:docMk/>
            <pc:sldMk cId="4078098667" sldId="600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01.106" v="33" actId="20577"/>
        <pc:sldMkLst>
          <pc:docMk/>
          <pc:sldMk cId="4194553337" sldId="601"/>
        </pc:sldMkLst>
        <pc:spChg chg="mod">
          <ac:chgData name="Richard Chalk" userId="287f8aa4f4de1d19" providerId="LiveId" clId="{6261070F-AE79-4390-B7A9-3E8D36AD2F34}" dt="2024-01-13T06:18:01.106" v="33" actId="20577"/>
          <ac:spMkLst>
            <pc:docMk/>
            <pc:sldMk cId="4194553337" sldId="601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4:07.600" v="361" actId="47"/>
        <pc:sldMkLst>
          <pc:docMk/>
          <pc:sldMk cId="2824393388" sldId="602"/>
        </pc:sldMkLst>
        <pc:spChg chg="mod">
          <ac:chgData name="Richard Chalk" userId="287f8aa4f4de1d19" providerId="LiveId" clId="{6261070F-AE79-4390-B7A9-3E8D36AD2F34}" dt="2024-01-13T06:18:09.860" v="34"/>
          <ac:spMkLst>
            <pc:docMk/>
            <pc:sldMk cId="2824393388" sldId="602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27.092" v="38" actId="20577"/>
        <pc:sldMkLst>
          <pc:docMk/>
          <pc:sldMk cId="1522670769" sldId="603"/>
        </pc:sldMkLst>
        <pc:spChg chg="mod">
          <ac:chgData name="Richard Chalk" userId="287f8aa4f4de1d19" providerId="LiveId" clId="{6261070F-AE79-4390-B7A9-3E8D36AD2F34}" dt="2024-01-13T06:18:27.092" v="38" actId="20577"/>
          <ac:spMkLst>
            <pc:docMk/>
            <pc:sldMk cId="1522670769" sldId="603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7:07.064" v="403" actId="47"/>
        <pc:sldMkLst>
          <pc:docMk/>
          <pc:sldMk cId="2071180632" sldId="604"/>
        </pc:sldMkLst>
        <pc:spChg chg="mod">
          <ac:chgData name="Richard Chalk" userId="287f8aa4f4de1d19" providerId="LiveId" clId="{6261070F-AE79-4390-B7A9-3E8D36AD2F34}" dt="2024-01-13T06:18:34.710" v="39"/>
          <ac:spMkLst>
            <pc:docMk/>
            <pc:sldMk cId="2071180632" sldId="604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9:08.097" v="43"/>
        <pc:sldMkLst>
          <pc:docMk/>
          <pc:sldMk cId="1641064230" sldId="605"/>
        </pc:sldMkLst>
        <pc:spChg chg="mod">
          <ac:chgData name="Richard Chalk" userId="287f8aa4f4de1d19" providerId="LiveId" clId="{6261070F-AE79-4390-B7A9-3E8D36AD2F34}" dt="2024-01-13T06:19:08.097" v="43"/>
          <ac:spMkLst>
            <pc:docMk/>
            <pc:sldMk cId="1641064230" sldId="605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6261070F-AE79-4390-B7A9-3E8D36AD2F34}" dt="2024-01-14T12:46:51.181" v="3200" actId="1035"/>
        <pc:sldMkLst>
          <pc:docMk/>
          <pc:sldMk cId="3691036525" sldId="606"/>
        </pc:sldMkLst>
        <pc:spChg chg="mod">
          <ac:chgData name="Richard Chalk" userId="287f8aa4f4de1d19" providerId="LiveId" clId="{6261070F-AE79-4390-B7A9-3E8D36AD2F34}" dt="2024-01-13T17:32:59.319" v="1667"/>
          <ac:spMkLst>
            <pc:docMk/>
            <pc:sldMk cId="3691036525" sldId="606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7:51:32.237" v="2124" actId="478"/>
          <ac:spMkLst>
            <pc:docMk/>
            <pc:sldMk cId="3691036525" sldId="606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17:35:45.283" v="1710" actId="478"/>
          <ac:spMkLst>
            <pc:docMk/>
            <pc:sldMk cId="3691036525" sldId="606"/>
            <ac:spMk id="10" creationId="{24A7D9D7-D6DE-4EDE-91E7-124B2A9E6261}"/>
          </ac:spMkLst>
        </pc:spChg>
        <pc:spChg chg="del mod">
          <ac:chgData name="Richard Chalk" userId="287f8aa4f4de1d19" providerId="LiveId" clId="{6261070F-AE79-4390-B7A9-3E8D36AD2F34}" dt="2024-01-13T17:32:46.701" v="1666" actId="478"/>
          <ac:spMkLst>
            <pc:docMk/>
            <pc:sldMk cId="3691036525" sldId="606"/>
            <ac:spMk id="12" creationId="{05835F97-332C-0149-0B09-BE36410A3658}"/>
          </ac:spMkLst>
        </pc:spChg>
        <pc:spChg chg="add mod">
          <ac:chgData name="Richard Chalk" userId="287f8aa4f4de1d19" providerId="LiveId" clId="{6261070F-AE79-4390-B7A9-3E8D36AD2F34}" dt="2024-01-13T17:43:50.167" v="2037" actId="207"/>
          <ac:spMkLst>
            <pc:docMk/>
            <pc:sldMk cId="3691036525" sldId="606"/>
            <ac:spMk id="13" creationId="{BA377888-90BF-A287-5D61-0091BDD0B2BE}"/>
          </ac:spMkLst>
        </pc:spChg>
        <pc:spChg chg="add mod">
          <ac:chgData name="Richard Chalk" userId="287f8aa4f4de1d19" providerId="LiveId" clId="{6261070F-AE79-4390-B7A9-3E8D36AD2F34}" dt="2024-01-13T17:44:14.408" v="2049" actId="1076"/>
          <ac:spMkLst>
            <pc:docMk/>
            <pc:sldMk cId="3691036525" sldId="606"/>
            <ac:spMk id="14" creationId="{8CD68585-71A8-EC74-95F5-D0F416EB8263}"/>
          </ac:spMkLst>
        </pc:spChg>
        <pc:spChg chg="mod">
          <ac:chgData name="Richard Chalk" userId="287f8aa4f4de1d19" providerId="LiveId" clId="{6261070F-AE79-4390-B7A9-3E8D36AD2F34}" dt="2024-01-13T17:40:47.211" v="1849" actId="207"/>
          <ac:spMkLst>
            <pc:docMk/>
            <pc:sldMk cId="3691036525" sldId="606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4T12:46:36.100" v="3194" actId="207"/>
          <ac:spMkLst>
            <pc:docMk/>
            <pc:sldMk cId="3691036525" sldId="606"/>
            <ac:spMk id="658" creationId="{00000000-0000-0000-0000-000000000000}"/>
          </ac:spMkLst>
        </pc:spChg>
        <pc:picChg chg="del">
          <ac:chgData name="Richard Chalk" userId="287f8aa4f4de1d19" providerId="LiveId" clId="{6261070F-AE79-4390-B7A9-3E8D36AD2F34}" dt="2024-01-13T17:38:36.355" v="1847" actId="478"/>
          <ac:picMkLst>
            <pc:docMk/>
            <pc:sldMk cId="3691036525" sldId="606"/>
            <ac:picMk id="4" creationId="{0BCEACFA-CB23-6CE5-A425-AA82ECF8E9BE}"/>
          </ac:picMkLst>
        </pc:picChg>
        <pc:picChg chg="add mod">
          <ac:chgData name="Richard Chalk" userId="287f8aa4f4de1d19" providerId="LiveId" clId="{6261070F-AE79-4390-B7A9-3E8D36AD2F34}" dt="2024-01-13T17:53:35.386" v="2133" actId="167"/>
          <ac:picMkLst>
            <pc:docMk/>
            <pc:sldMk cId="3691036525" sldId="606"/>
            <ac:picMk id="4" creationId="{59F19F06-3660-A04D-B322-7C7BAAC57379}"/>
          </ac:picMkLst>
        </pc:picChg>
        <pc:picChg chg="add mod">
          <ac:chgData name="Richard Chalk" userId="287f8aa4f4de1d19" providerId="LiveId" clId="{6261070F-AE79-4390-B7A9-3E8D36AD2F34}" dt="2024-01-14T12:46:51.181" v="3200" actId="1035"/>
          <ac:picMkLst>
            <pc:docMk/>
            <pc:sldMk cId="3691036525" sldId="606"/>
            <ac:picMk id="8" creationId="{D3C28720-FD40-81E3-42EA-B100FB34562F}"/>
          </ac:picMkLst>
        </pc:picChg>
        <pc:picChg chg="del">
          <ac:chgData name="Richard Chalk" userId="287f8aa4f4de1d19" providerId="LiveId" clId="{6261070F-AE79-4390-B7A9-3E8D36AD2F34}" dt="2024-01-13T17:35:45.283" v="1710" actId="478"/>
          <ac:picMkLst>
            <pc:docMk/>
            <pc:sldMk cId="3691036525" sldId="606"/>
            <ac:picMk id="11" creationId="{E79B11C4-BB81-6E36-779E-B994CE962663}"/>
          </ac:picMkLst>
        </pc:picChg>
        <pc:picChg chg="del">
          <ac:chgData name="Richard Chalk" userId="287f8aa4f4de1d19" providerId="LiveId" clId="{6261070F-AE79-4390-B7A9-3E8D36AD2F34}" dt="2024-01-13T17:51:32.237" v="2124" actId="478"/>
          <ac:picMkLst>
            <pc:docMk/>
            <pc:sldMk cId="3691036525" sldId="606"/>
            <ac:picMk id="1026" creationId="{4329E322-4836-B711-A004-CFF57ED07855}"/>
          </ac:picMkLst>
        </pc:picChg>
        <pc:picChg chg="add mod">
          <ac:chgData name="Richard Chalk" userId="287f8aa4f4de1d19" providerId="LiveId" clId="{6261070F-AE79-4390-B7A9-3E8D36AD2F34}" dt="2024-01-13T17:54:03.409" v="2136" actId="1076"/>
          <ac:picMkLst>
            <pc:docMk/>
            <pc:sldMk cId="3691036525" sldId="606"/>
            <ac:picMk id="1028" creationId="{F2E84B04-A905-9550-DE44-AA5C9132A75F}"/>
          </ac:picMkLst>
        </pc:picChg>
        <pc:picChg chg="add mod">
          <ac:chgData name="Richard Chalk" userId="287f8aa4f4de1d19" providerId="LiveId" clId="{6261070F-AE79-4390-B7A9-3E8D36AD2F34}" dt="2024-01-14T12:46:12.587" v="3192" actId="1038"/>
          <ac:picMkLst>
            <pc:docMk/>
            <pc:sldMk cId="3691036525" sldId="606"/>
            <ac:picMk id="3074" creationId="{494BD373-3FD8-4842-AF17-B2A2A1F634E7}"/>
          </ac:picMkLst>
        </pc:picChg>
        <pc:picChg chg="add mod">
          <ac:chgData name="Richard Chalk" userId="287f8aa4f4de1d19" providerId="LiveId" clId="{6261070F-AE79-4390-B7A9-3E8D36AD2F34}" dt="2024-01-13T17:43:57.281" v="2045" actId="1035"/>
          <ac:picMkLst>
            <pc:docMk/>
            <pc:sldMk cId="3691036525" sldId="606"/>
            <ac:picMk id="3076" creationId="{8113FAAE-DE29-675B-C164-7730C0F3ECFF}"/>
          </ac:picMkLst>
        </pc:picChg>
        <pc:picChg chg="add mod">
          <ac:chgData name="Richard Chalk" userId="287f8aa4f4de1d19" providerId="LiveId" clId="{6261070F-AE79-4390-B7A9-3E8D36AD2F34}" dt="2024-01-13T17:42:28.688" v="1946" actId="1076"/>
          <ac:picMkLst>
            <pc:docMk/>
            <pc:sldMk cId="3691036525" sldId="606"/>
            <ac:picMk id="3078" creationId="{9C8B517F-7431-B464-5390-6C0A5D3857E5}"/>
          </ac:picMkLst>
        </pc:picChg>
      </pc:sldChg>
      <pc:sldChg chg="modSp add mod">
        <pc:chgData name="Richard Chalk" userId="287f8aa4f4de1d19" providerId="LiveId" clId="{6261070F-AE79-4390-B7A9-3E8D36AD2F34}" dt="2024-01-15T16:21:41.236" v="5436" actId="1035"/>
        <pc:sldMkLst>
          <pc:docMk/>
          <pc:sldMk cId="1428998036" sldId="607"/>
        </pc:sldMkLst>
        <pc:spChg chg="mod">
          <ac:chgData name="Richard Chalk" userId="287f8aa4f4de1d19" providerId="LiveId" clId="{6261070F-AE79-4390-B7A9-3E8D36AD2F34}" dt="2024-01-15T16:21:41.236" v="5436" actId="1035"/>
          <ac:spMkLst>
            <pc:docMk/>
            <pc:sldMk cId="1428998036" sldId="60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5T16:18:14.229" v="5303" actId="47"/>
        <pc:sldMkLst>
          <pc:docMk/>
          <pc:sldMk cId="3199406010" sldId="608"/>
        </pc:sldMkLst>
        <pc:spChg chg="mod">
          <ac:chgData name="Richard Chalk" userId="287f8aa4f4de1d19" providerId="LiveId" clId="{6261070F-AE79-4390-B7A9-3E8D36AD2F34}" dt="2024-01-13T06:20:25.007" v="48"/>
          <ac:spMkLst>
            <pc:docMk/>
            <pc:sldMk cId="3199406010" sldId="608"/>
            <ac:spMk id="12" creationId="{05835F97-332C-0149-0B09-BE36410A3658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496073618" sldId="609"/>
        </pc:sldMkLst>
        <pc:spChg chg="mod">
          <ac:chgData name="Richard Chalk" userId="287f8aa4f4de1d19" providerId="LiveId" clId="{6261070F-AE79-4390-B7A9-3E8D36AD2F34}" dt="2024-01-13T18:10:35.533" v="2538" actId="20577"/>
          <ac:spMkLst>
            <pc:docMk/>
            <pc:sldMk cId="496073618" sldId="60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3164198786" sldId="610"/>
        </pc:sldMkLst>
        <pc:spChg chg="mod">
          <ac:chgData name="Richard Chalk" userId="287f8aa4f4de1d19" providerId="LiveId" clId="{6261070F-AE79-4390-B7A9-3E8D36AD2F34}" dt="2024-01-13T06:21:21.081" v="60" actId="1076"/>
          <ac:spMkLst>
            <pc:docMk/>
            <pc:sldMk cId="3164198786" sldId="610"/>
            <ac:spMk id="12" creationId="{05835F97-332C-0149-0B09-BE36410A3658}"/>
          </ac:spMkLst>
        </pc:spChg>
      </pc:sldChg>
      <pc:sldChg chg="addSp modSp new del mod">
        <pc:chgData name="Richard Chalk" userId="287f8aa4f4de1d19" providerId="LiveId" clId="{6261070F-AE79-4390-B7A9-3E8D36AD2F34}" dt="2024-01-14T13:48:44.769" v="4200" actId="47"/>
        <pc:sldMkLst>
          <pc:docMk/>
          <pc:sldMk cId="3210120368" sldId="611"/>
        </pc:sldMkLst>
        <pc:spChg chg="add mod">
          <ac:chgData name="Richard Chalk" userId="287f8aa4f4de1d19" providerId="LiveId" clId="{6261070F-AE79-4390-B7A9-3E8D36AD2F34}" dt="2024-01-13T06:21:33.578" v="63" actId="207"/>
          <ac:spMkLst>
            <pc:docMk/>
            <pc:sldMk cId="3210120368" sldId="611"/>
            <ac:spMk id="4" creationId="{B2E2F895-57CC-3837-AE30-F5D3E0EE3161}"/>
          </ac:spMkLst>
        </pc:spChg>
      </pc:sldChg>
      <pc:sldChg chg="addSp delSp modSp add mod modNotesTx">
        <pc:chgData name="Richard Chalk" userId="287f8aa4f4de1d19" providerId="LiveId" clId="{6261070F-AE79-4390-B7A9-3E8D36AD2F34}" dt="2024-01-13T13:23:35.523" v="1661" actId="20577"/>
        <pc:sldMkLst>
          <pc:docMk/>
          <pc:sldMk cId="244141666" sldId="612"/>
        </pc:sldMkLst>
        <pc:spChg chg="mod">
          <ac:chgData name="Richard Chalk" userId="287f8aa4f4de1d19" providerId="LiveId" clId="{6261070F-AE79-4390-B7A9-3E8D36AD2F34}" dt="2024-01-13T07:42:26.903" v="340" actId="207"/>
          <ac:spMkLst>
            <pc:docMk/>
            <pc:sldMk cId="244141666" sldId="61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2:46.790" v="346" actId="207"/>
          <ac:spMkLst>
            <pc:docMk/>
            <pc:sldMk cId="244141666" sldId="612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58.888" v="424" actId="6549"/>
          <ac:spMkLst>
            <pc:docMk/>
            <pc:sldMk cId="244141666" sldId="612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9" creationId="{BF856757-7318-FD9C-4EF6-5C15AA5E57C8}"/>
          </ac:spMkLst>
        </pc:spChg>
        <pc:spChg chg="add mod">
          <ac:chgData name="Richard Chalk" userId="287f8aa4f4de1d19" providerId="LiveId" clId="{6261070F-AE79-4390-B7A9-3E8D36AD2F34}" dt="2024-01-13T13:20:14.465" v="1592" actId="1076"/>
          <ac:spMkLst>
            <pc:docMk/>
            <pc:sldMk cId="244141666" sldId="612"/>
            <ac:spMk id="9" creationId="{DB619D6B-03AB-5F5B-F2D1-E1C88CD376EC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0" creationId="{5F9CA859-3F1F-382C-BB61-9A5BBB31546A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1" creationId="{8707B1DF-41A2-22FE-DC75-451A2BDEC182}"/>
          </ac:spMkLst>
        </pc:sp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8" creationId="{185D4B02-F1DC-3EF6-17D9-6EB19C497103}"/>
          </ac:picMkLst>
        </pc:picChg>
        <pc:picChg chg="add mod">
          <ac:chgData name="Richard Chalk" userId="287f8aa4f4de1d19" providerId="LiveId" clId="{6261070F-AE79-4390-B7A9-3E8D36AD2F34}" dt="2024-01-13T13:20:40.799" v="1610" actId="1037"/>
          <ac:picMkLst>
            <pc:docMk/>
            <pc:sldMk cId="244141666" sldId="612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3T07:39:44.275" v="243" actId="1076"/>
          <ac:picMkLst>
            <pc:docMk/>
            <pc:sldMk cId="244141666" sldId="612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7" creationId="{2889FBE6-6944-2378-08C2-317EDBC1A8E3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8" creationId="{46426172-C078-A84D-9FB1-83D374686A11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24" creationId="{B1D3A776-6DEF-F1C0-1C36-3F0F254D81A1}"/>
          </ac:picMkLst>
        </pc:picChg>
        <pc:picChg chg="add mod">
          <ac:chgData name="Richard Chalk" userId="287f8aa4f4de1d19" providerId="LiveId" clId="{6261070F-AE79-4390-B7A9-3E8D36AD2F34}" dt="2024-01-13T07:43:23.646" v="351" actId="1076"/>
          <ac:picMkLst>
            <pc:docMk/>
            <pc:sldMk cId="244141666" sldId="612"/>
            <ac:picMk id="2050" creationId="{A9C93019-113C-1BEF-4323-6770E00FBDBE}"/>
          </ac:picMkLst>
        </pc:picChg>
        <pc:picChg chg="del">
          <ac:chgData name="Richard Chalk" userId="287f8aa4f4de1d19" providerId="LiveId" clId="{6261070F-AE79-4390-B7A9-3E8D36AD2F34}" dt="2024-01-13T07:39:41.014" v="242" actId="478"/>
          <ac:picMkLst>
            <pc:docMk/>
            <pc:sldMk cId="244141666" sldId="612"/>
            <ac:picMk id="2060" creationId="{CF379B05-B71A-8576-4557-CE0644E1B050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3086" creationId="{DA4BBC48-E9F7-567A-0EF2-8FDCB345C2D4}"/>
          </ac:picMkLst>
        </pc:picChg>
        <pc:picChg chg="del">
          <ac:chgData name="Richard Chalk" userId="287f8aa4f4de1d19" providerId="LiveId" clId="{6261070F-AE79-4390-B7A9-3E8D36AD2F34}" dt="2024-01-13T07:40:42.952" v="254" actId="478"/>
          <ac:picMkLst>
            <pc:docMk/>
            <pc:sldMk cId="244141666" sldId="612"/>
            <ac:picMk id="3088" creationId="{A05563A3-9713-F9FA-0F66-942415AA5A53}"/>
          </ac:picMkLst>
        </pc:picChg>
        <pc:picChg chg="del">
          <ac:chgData name="Richard Chalk" userId="287f8aa4f4de1d19" providerId="LiveId" clId="{6261070F-AE79-4390-B7A9-3E8D36AD2F34}" dt="2024-01-13T07:40:43.594" v="255" actId="478"/>
          <ac:picMkLst>
            <pc:docMk/>
            <pc:sldMk cId="244141666" sldId="612"/>
            <ac:picMk id="3090" creationId="{38252DF0-76C1-D61A-3C33-42D03337BA12}"/>
          </ac:picMkLst>
        </pc:picChg>
      </pc:sldChg>
      <pc:sldChg chg="addSp delSp modSp add mod modNotesTx">
        <pc:chgData name="Richard Chalk" userId="287f8aa4f4de1d19" providerId="LiveId" clId="{6261070F-AE79-4390-B7A9-3E8D36AD2F34}" dt="2024-01-13T13:23:51.920" v="1662"/>
        <pc:sldMkLst>
          <pc:docMk/>
          <pc:sldMk cId="4083577593" sldId="613"/>
        </pc:sldMkLst>
        <pc:spChg chg="mod">
          <ac:chgData name="Richard Chalk" userId="287f8aa4f4de1d19" providerId="LiveId" clId="{6261070F-AE79-4390-B7A9-3E8D36AD2F34}" dt="2024-01-13T08:38:50.235" v="1173" actId="14100"/>
          <ac:spMkLst>
            <pc:docMk/>
            <pc:sldMk cId="4083577593" sldId="61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5:29.516" v="385" actId="207"/>
          <ac:spMkLst>
            <pc:docMk/>
            <pc:sldMk cId="4083577593" sldId="613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5:07.342" v="380" actId="1076"/>
          <ac:spMkLst>
            <pc:docMk/>
            <pc:sldMk cId="4083577593" sldId="613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20:48.709" v="1611"/>
          <ac:spMkLst>
            <pc:docMk/>
            <pc:sldMk cId="4083577593" sldId="613"/>
            <ac:spMk id="9" creationId="{164E3141-630D-27C1-9BEF-F6CF912387C1}"/>
          </ac:spMkLst>
        </pc:spChg>
        <pc:picChg chg="add mod">
          <ac:chgData name="Richard Chalk" userId="287f8aa4f4de1d19" providerId="LiveId" clId="{6261070F-AE79-4390-B7A9-3E8D36AD2F34}" dt="2024-01-13T07:44:17.765" v="364" actId="1076"/>
          <ac:picMkLst>
            <pc:docMk/>
            <pc:sldMk cId="4083577593" sldId="613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13:20:48.709" v="1611"/>
          <ac:picMkLst>
            <pc:docMk/>
            <pc:sldMk cId="4083577593" sldId="613"/>
            <ac:picMk id="10" creationId="{C835AAD8-7FFB-D479-964E-959120A6D6E7}"/>
          </ac:picMkLst>
        </pc:picChg>
        <pc:picChg chg="del">
          <ac:chgData name="Richard Chalk" userId="287f8aa4f4de1d19" providerId="LiveId" clId="{6261070F-AE79-4390-B7A9-3E8D36AD2F34}" dt="2024-01-13T07:44:13.832" v="363" actId="478"/>
          <ac:picMkLst>
            <pc:docMk/>
            <pc:sldMk cId="4083577593" sldId="613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5:59.865" v="394" actId="478"/>
          <ac:picMkLst>
            <pc:docMk/>
            <pc:sldMk cId="4083577593" sldId="613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7:46:46.948" v="401" actId="1582"/>
          <ac:picMkLst>
            <pc:docMk/>
            <pc:sldMk cId="4083577593" sldId="613"/>
            <ac:picMk id="3074" creationId="{A0697DCA-4551-0E69-9CE5-B7D32CCF90C9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9:38:04.675" v="4207" actId="113"/>
        <pc:sldMkLst>
          <pc:docMk/>
          <pc:sldMk cId="500985140" sldId="614"/>
        </pc:sldMkLst>
        <pc:spChg chg="mod">
          <ac:chgData name="Richard Chalk" userId="287f8aa4f4de1d19" providerId="LiveId" clId="{6261070F-AE79-4390-B7A9-3E8D36AD2F34}" dt="2024-01-14T19:38:04.675" v="4207" actId="113"/>
          <ac:spMkLst>
            <pc:docMk/>
            <pc:sldMk cId="500985140" sldId="614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9:26.248" v="444" actId="6549"/>
          <ac:spMkLst>
            <pc:docMk/>
            <pc:sldMk cId="500985140" sldId="614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37.344" v="407" actId="20577"/>
          <ac:spMkLst>
            <pc:docMk/>
            <pc:sldMk cId="500985140" sldId="614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17:08.032" v="1580" actId="113"/>
          <ac:spMkLst>
            <pc:docMk/>
            <pc:sldMk cId="500985140" sldId="614"/>
            <ac:spMk id="8" creationId="{D4D12741-87AE-DFE2-159B-83522F0644BA}"/>
          </ac:spMkLst>
        </pc:spChg>
        <pc:spChg chg="add mod">
          <ac:chgData name="Richard Chalk" userId="287f8aa4f4de1d19" providerId="LiveId" clId="{6261070F-AE79-4390-B7A9-3E8D36AD2F34}" dt="2024-01-13T07:51:22.348" v="479" actId="208"/>
          <ac:spMkLst>
            <pc:docMk/>
            <pc:sldMk cId="500985140" sldId="614"/>
            <ac:spMk id="10" creationId="{EF440A7F-EAB9-B24A-3663-0A3F665E580F}"/>
          </ac:spMkLst>
        </pc:spChg>
        <pc:spChg chg="add mod">
          <ac:chgData name="Richard Chalk" userId="287f8aa4f4de1d19" providerId="LiveId" clId="{6261070F-AE79-4390-B7A9-3E8D36AD2F34}" dt="2024-01-13T13:22:48.211" v="1612"/>
          <ac:spMkLst>
            <pc:docMk/>
            <pc:sldMk cId="500985140" sldId="614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07:47:46.340" v="408" actId="478"/>
          <ac:picMkLst>
            <pc:docMk/>
            <pc:sldMk cId="500985140" sldId="614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07:47:51.483" v="417" actId="1037"/>
          <ac:picMkLst>
            <pc:docMk/>
            <pc:sldMk cId="500985140" sldId="614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13:12:50.783" v="1475" actId="1076"/>
          <ac:picMkLst>
            <pc:docMk/>
            <pc:sldMk cId="500985140" sldId="614"/>
            <ac:picMk id="11" creationId="{FA84D870-CF42-02A0-8066-C7F5F9373866}"/>
          </ac:picMkLst>
        </pc:picChg>
        <pc:picChg chg="add mod">
          <ac:chgData name="Richard Chalk" userId="287f8aa4f4de1d19" providerId="LiveId" clId="{6261070F-AE79-4390-B7A9-3E8D36AD2F34}" dt="2024-01-13T13:22:48.211" v="1612"/>
          <ac:picMkLst>
            <pc:docMk/>
            <pc:sldMk cId="500985140" sldId="614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3:13:40.841" v="1539" actId="1037"/>
          <ac:picMkLst>
            <pc:docMk/>
            <pc:sldMk cId="500985140" sldId="614"/>
            <ac:picMk id="1026" creationId="{F27F0AAF-2AEF-54DA-8451-2D2BC960B3C2}"/>
          </ac:picMkLst>
        </pc:picChg>
        <pc:picChg chg="del">
          <ac:chgData name="Richard Chalk" userId="287f8aa4f4de1d19" providerId="LiveId" clId="{6261070F-AE79-4390-B7A9-3E8D36AD2F34}" dt="2024-01-13T07:50:19.050" v="453" actId="478"/>
          <ac:picMkLst>
            <pc:docMk/>
            <pc:sldMk cId="500985140" sldId="614"/>
            <ac:picMk id="3074" creationId="{A0697DCA-4551-0E69-9CE5-B7D32CCF90C9}"/>
          </ac:picMkLst>
        </pc:picChg>
        <pc:picChg chg="add mod">
          <ac:chgData name="Richard Chalk" userId="287f8aa4f4de1d19" providerId="LiveId" clId="{6261070F-AE79-4390-B7A9-3E8D36AD2F34}" dt="2024-01-13T13:12:53.162" v="1477" actId="1076"/>
          <ac:picMkLst>
            <pc:docMk/>
            <pc:sldMk cId="500985140" sldId="614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03:19.392" v="717" actId="20577"/>
        <pc:sldMkLst>
          <pc:docMk/>
          <pc:sldMk cId="2822992321" sldId="615"/>
        </pc:sldMkLst>
        <pc:spChg chg="mod">
          <ac:chgData name="Richard Chalk" userId="287f8aa4f4de1d19" providerId="LiveId" clId="{6261070F-AE79-4390-B7A9-3E8D36AD2F34}" dt="2024-01-13T08:01:50.731" v="698" actId="207"/>
          <ac:spMkLst>
            <pc:docMk/>
            <pc:sldMk cId="2822992321" sldId="61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02:42.445" v="701" actId="207"/>
          <ac:spMkLst>
            <pc:docMk/>
            <pc:sldMk cId="2822992321" sldId="615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3T07:56:17.475" v="602" actId="478"/>
          <ac:spMkLst>
            <pc:docMk/>
            <pc:sldMk cId="2822992321" sldId="615"/>
            <ac:spMk id="6" creationId="{AA3DBEFE-0B36-E64D-9BC8-6CAB98AE791F}"/>
          </ac:spMkLst>
        </pc:spChg>
        <pc:spChg chg="del mod">
          <ac:chgData name="Richard Chalk" userId="287f8aa4f4de1d19" providerId="LiveId" clId="{6261070F-AE79-4390-B7A9-3E8D36AD2F34}" dt="2024-01-13T07:56:28.883" v="603" actId="478"/>
          <ac:spMkLst>
            <pc:docMk/>
            <pc:sldMk cId="2822992321" sldId="61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52:48.939" v="489" actId="478"/>
          <ac:spMkLst>
            <pc:docMk/>
            <pc:sldMk cId="2822992321" sldId="615"/>
            <ac:spMk id="10" creationId="{EF440A7F-EAB9-B24A-3663-0A3F665E580F}"/>
          </ac:spMkLst>
        </pc:spChg>
        <pc:picChg chg="del">
          <ac:chgData name="Richard Chalk" userId="287f8aa4f4de1d19" providerId="LiveId" clId="{6261070F-AE79-4390-B7A9-3E8D36AD2F34}" dt="2024-01-13T08:00:29.956" v="681" actId="478"/>
          <ac:picMkLst>
            <pc:docMk/>
            <pc:sldMk cId="2822992321" sldId="615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07:56:34.685" v="605" actId="478"/>
          <ac:picMkLst>
            <pc:docMk/>
            <pc:sldMk cId="2822992321" sldId="615"/>
            <ac:picMk id="8" creationId="{C14D6234-CD9C-6201-8462-E22983BC9114}"/>
          </ac:picMkLst>
        </pc:picChg>
        <pc:picChg chg="mod">
          <ac:chgData name="Richard Chalk" userId="287f8aa4f4de1d19" providerId="LiveId" clId="{6261070F-AE79-4390-B7A9-3E8D36AD2F34}" dt="2024-01-13T07:56:38.569" v="606" actId="1076"/>
          <ac:picMkLst>
            <pc:docMk/>
            <pc:sldMk cId="2822992321" sldId="615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07:56:33.446" v="604" actId="1076"/>
          <ac:picMkLst>
            <pc:docMk/>
            <pc:sldMk cId="2822992321" sldId="615"/>
            <ac:picMk id="11" creationId="{DB02CE5E-FE92-CD03-3653-3EE4CDB6C3E5}"/>
          </ac:picMkLst>
        </pc:picChg>
        <pc:picChg chg="add mod">
          <ac:chgData name="Richard Chalk" userId="287f8aa4f4de1d19" providerId="LiveId" clId="{6261070F-AE79-4390-B7A9-3E8D36AD2F34}" dt="2024-01-13T07:57:37.480" v="645" actId="1035"/>
          <ac:picMkLst>
            <pc:docMk/>
            <pc:sldMk cId="2822992321" sldId="615"/>
            <ac:picMk id="12" creationId="{301B3D46-B35E-BD9A-A864-D4CB7694E957}"/>
          </ac:picMkLst>
        </pc:picChg>
        <pc:picChg chg="del">
          <ac:chgData name="Richard Chalk" userId="287f8aa4f4de1d19" providerId="LiveId" clId="{6261070F-AE79-4390-B7A9-3E8D36AD2F34}" dt="2024-01-13T07:52:50.031" v="490" actId="478"/>
          <ac:picMkLst>
            <pc:docMk/>
            <pc:sldMk cId="2822992321" sldId="615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2:26:25.481" v="2545" actId="5793"/>
        <pc:sldMkLst>
          <pc:docMk/>
          <pc:sldMk cId="2617574094" sldId="616"/>
        </pc:sldMkLst>
        <pc:spChg chg="mod">
          <ac:chgData name="Richard Chalk" userId="287f8aa4f4de1d19" providerId="LiveId" clId="{6261070F-AE79-4390-B7A9-3E8D36AD2F34}" dt="2024-01-13T08:41:37.199" v="1206" actId="20577"/>
          <ac:spMkLst>
            <pc:docMk/>
            <pc:sldMk cId="2617574094" sldId="616"/>
            <ac:spMk id="2" creationId="{2CED0939-2445-F1A3-21AE-0A535344DD5D}"/>
          </ac:spMkLst>
        </pc:spChg>
        <pc:spChg chg="del mod">
          <ac:chgData name="Richard Chalk" userId="287f8aa4f4de1d19" providerId="LiveId" clId="{6261070F-AE79-4390-B7A9-3E8D36AD2F34}" dt="2024-01-13T08:22:54.153" v="916" actId="478"/>
          <ac:spMkLst>
            <pc:docMk/>
            <pc:sldMk cId="2617574094" sldId="61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26:25.481" v="2545" actId="5793"/>
          <ac:spMkLst>
            <pc:docMk/>
            <pc:sldMk cId="2617574094" sldId="616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08:24:36.181" v="1062" actId="14100"/>
          <ac:spMkLst>
            <pc:docMk/>
            <pc:sldMk cId="2617574094" sldId="616"/>
            <ac:spMk id="9" creationId="{8D024C87-93B5-6433-2ED0-5E7216967CF7}"/>
          </ac:spMkLst>
        </pc:spChg>
        <pc:picChg chg="add mod">
          <ac:chgData name="Richard Chalk" userId="287f8aa4f4de1d19" providerId="LiveId" clId="{6261070F-AE79-4390-B7A9-3E8D36AD2F34}" dt="2024-01-13T08:24:52.986" v="1066" actId="1076"/>
          <ac:picMkLst>
            <pc:docMk/>
            <pc:sldMk cId="2617574094" sldId="616"/>
            <ac:picMk id="8" creationId="{C621E278-E123-5951-7A87-2D8718F8E3F3}"/>
          </ac:picMkLst>
        </pc:picChg>
        <pc:picChg chg="add mod">
          <ac:chgData name="Richard Chalk" userId="287f8aa4f4de1d19" providerId="LiveId" clId="{6261070F-AE79-4390-B7A9-3E8D36AD2F34}" dt="2024-01-13T08:24:09.472" v="1049" actId="1076"/>
          <ac:picMkLst>
            <pc:docMk/>
            <pc:sldMk cId="2617574094" sldId="616"/>
            <ac:picMk id="10" creationId="{D96544F0-EA64-9A60-31D4-AF24AAAB717E}"/>
          </ac:picMkLst>
        </pc:picChg>
        <pc:picChg chg="add mod">
          <ac:chgData name="Richard Chalk" userId="287f8aa4f4de1d19" providerId="LiveId" clId="{6261070F-AE79-4390-B7A9-3E8D36AD2F34}" dt="2024-01-13T08:24:50.873" v="1065" actId="1076"/>
          <ac:picMkLst>
            <pc:docMk/>
            <pc:sldMk cId="2617574094" sldId="616"/>
            <ac:picMk id="11" creationId="{2ADAA42F-FBE9-B769-DDD9-0D912B2C512E}"/>
          </ac:picMkLst>
        </pc:picChg>
        <pc:picChg chg="add mod">
          <ac:chgData name="Richard Chalk" userId="287f8aa4f4de1d19" providerId="LiveId" clId="{6261070F-AE79-4390-B7A9-3E8D36AD2F34}" dt="2024-01-13T08:42:45.138" v="1221" actId="1076"/>
          <ac:picMkLst>
            <pc:docMk/>
            <pc:sldMk cId="2617574094" sldId="616"/>
            <ac:picMk id="13" creationId="{49A9CB46-7FA0-96A5-25A5-375CA30A9808}"/>
          </ac:picMkLst>
        </pc:picChg>
        <pc:picChg chg="add del">
          <ac:chgData name="Richard Chalk" userId="287f8aa4f4de1d19" providerId="LiveId" clId="{6261070F-AE79-4390-B7A9-3E8D36AD2F34}" dt="2024-01-13T08:24:40.856" v="1063" actId="478"/>
          <ac:picMkLst>
            <pc:docMk/>
            <pc:sldMk cId="2617574094" sldId="616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8:25:19.127" v="1077" actId="1035"/>
          <ac:picMkLst>
            <pc:docMk/>
            <pc:sldMk cId="2617574094" sldId="616"/>
            <ac:picMk id="5122" creationId="{9F85B811-24FD-C93F-3365-C1FBD27E03D1}"/>
          </ac:picMkLst>
        </pc:picChg>
        <pc:picChg chg="add del mod">
          <ac:chgData name="Richard Chalk" userId="287f8aa4f4de1d19" providerId="LiveId" clId="{6261070F-AE79-4390-B7A9-3E8D36AD2F34}" dt="2024-01-13T08:26:31.885" v="1090" actId="478"/>
          <ac:picMkLst>
            <pc:docMk/>
            <pc:sldMk cId="2617574094" sldId="616"/>
            <ac:picMk id="5124" creationId="{7A09923F-AD7F-7545-97CF-E8CDCC6FC5D9}"/>
          </ac:picMkLst>
        </pc:picChg>
        <pc:picChg chg="add mod">
          <ac:chgData name="Richard Chalk" userId="287f8aa4f4de1d19" providerId="LiveId" clId="{6261070F-AE79-4390-B7A9-3E8D36AD2F34}" dt="2024-01-13T08:26:40.704" v="1095" actId="1076"/>
          <ac:picMkLst>
            <pc:docMk/>
            <pc:sldMk cId="2617574094" sldId="616"/>
            <ac:picMk id="5126" creationId="{891E5E58-8478-BED5-0B1E-F7D8BE093725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2:54.648" v="1225" actId="1076"/>
        <pc:sldMkLst>
          <pc:docMk/>
          <pc:sldMk cId="980948661" sldId="617"/>
        </pc:sldMkLst>
        <pc:spChg chg="mod">
          <ac:chgData name="Richard Chalk" userId="287f8aa4f4de1d19" providerId="LiveId" clId="{6261070F-AE79-4390-B7A9-3E8D36AD2F34}" dt="2024-01-13T08:42:30.505" v="1217" actId="20577"/>
          <ac:spMkLst>
            <pc:docMk/>
            <pc:sldMk cId="980948661" sldId="61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31:01.833" v="1113" actId="20577"/>
          <ac:spMkLst>
            <pc:docMk/>
            <pc:sldMk cId="980948661" sldId="617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3T08:30:55.220" v="1106"/>
          <ac:picMkLst>
            <pc:docMk/>
            <pc:sldMk cId="980948661" sldId="617"/>
            <ac:picMk id="3" creationId="{ED55FD1D-C30A-455C-E757-7F59D6F8A40D}"/>
          </ac:picMkLst>
        </pc:picChg>
        <pc:picChg chg="del">
          <ac:chgData name="Richard Chalk" userId="287f8aa4f4de1d19" providerId="LiveId" clId="{6261070F-AE79-4390-B7A9-3E8D36AD2F34}" dt="2024-01-13T08:30:54.870" v="1105" actId="478"/>
          <ac:picMkLst>
            <pc:docMk/>
            <pc:sldMk cId="980948661" sldId="617"/>
            <ac:picMk id="12" creationId="{A96B8727-34E3-A9F8-AE60-645D5B14968C}"/>
          </ac:picMkLst>
        </pc:picChg>
        <pc:picChg chg="add mod">
          <ac:chgData name="Richard Chalk" userId="287f8aa4f4de1d19" providerId="LiveId" clId="{6261070F-AE79-4390-B7A9-3E8D36AD2F34}" dt="2024-01-13T08:42:54.648" v="1225" actId="1076"/>
          <ac:picMkLst>
            <pc:docMk/>
            <pc:sldMk cId="980948661" sldId="617"/>
            <ac:picMk id="13" creationId="{15EFC75B-51AA-4770-AD72-7ABE018600A0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4:04.918" v="1230"/>
        <pc:sldMkLst>
          <pc:docMk/>
          <pc:sldMk cId="2792769815" sldId="618"/>
        </pc:sldMkLst>
        <pc:spChg chg="mod">
          <ac:chgData name="Richard Chalk" userId="287f8aa4f4de1d19" providerId="LiveId" clId="{6261070F-AE79-4390-B7A9-3E8D36AD2F34}" dt="2024-01-13T08:42:23.703" v="1210" actId="20577"/>
          <ac:spMkLst>
            <pc:docMk/>
            <pc:sldMk cId="2792769815" sldId="61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41:03.648" v="1177" actId="20577"/>
          <ac:spMkLst>
            <pc:docMk/>
            <pc:sldMk cId="2792769815" sldId="618"/>
            <ac:spMk id="7" creationId="{EBD62573-4B50-EAD6-8C7E-C3AE6A9F45B4}"/>
          </ac:spMkLst>
        </pc:spChg>
        <pc:picChg chg="del">
          <ac:chgData name="Richard Chalk" userId="287f8aa4f4de1d19" providerId="LiveId" clId="{6261070F-AE79-4390-B7A9-3E8D36AD2F34}" dt="2024-01-13T08:41:05.675" v="1178" actId="478"/>
          <ac:picMkLst>
            <pc:docMk/>
            <pc:sldMk cId="2792769815" sldId="618"/>
            <ac:picMk id="3" creationId="{ED55FD1D-C30A-455C-E757-7F59D6F8A40D}"/>
          </ac:picMkLst>
        </pc:picChg>
        <pc:picChg chg="add mod">
          <ac:chgData name="Richard Chalk" userId="287f8aa4f4de1d19" providerId="LiveId" clId="{6261070F-AE79-4390-B7A9-3E8D36AD2F34}" dt="2024-01-13T08:41:09.659" v="1179"/>
          <ac:picMkLst>
            <pc:docMk/>
            <pc:sldMk cId="2792769815" sldId="618"/>
            <ac:picMk id="12" creationId="{0374CE2A-2F87-C82F-BD9A-647F56039F06}"/>
          </ac:picMkLst>
        </pc:picChg>
        <pc:picChg chg="add mod">
          <ac:chgData name="Richard Chalk" userId="287f8aa4f4de1d19" providerId="LiveId" clId="{6261070F-AE79-4390-B7A9-3E8D36AD2F34}" dt="2024-01-13T08:43:02.236" v="1229" actId="1076"/>
          <ac:picMkLst>
            <pc:docMk/>
            <pc:sldMk cId="2792769815" sldId="618"/>
            <ac:picMk id="13" creationId="{8C44F624-1E32-23DD-98E3-2219C38925ED}"/>
          </ac:picMkLst>
        </pc:picChg>
      </pc:sldChg>
      <pc:sldChg chg="addSp delSp modSp add">
        <pc:chgData name="Richard Chalk" userId="287f8aa4f4de1d19" providerId="LiveId" clId="{6261070F-AE79-4390-B7A9-3E8D36AD2F34}" dt="2024-01-13T17:49:57.621" v="2123" actId="1076"/>
        <pc:sldMkLst>
          <pc:docMk/>
          <pc:sldMk cId="4030589065" sldId="619"/>
        </pc:sldMkLst>
        <pc:spChg chg="del">
          <ac:chgData name="Richard Chalk" userId="287f8aa4f4de1d19" providerId="LiveId" clId="{6261070F-AE79-4390-B7A9-3E8D36AD2F34}" dt="2024-01-13T17:49:54.507" v="2121" actId="478"/>
          <ac:spMkLst>
            <pc:docMk/>
            <pc:sldMk cId="4030589065" sldId="619"/>
            <ac:spMk id="8" creationId="{9977F281-A947-A97F-F970-14C3D7FFAE2B}"/>
          </ac:spMkLst>
        </pc:spChg>
        <pc:spChg chg="add mod">
          <ac:chgData name="Richard Chalk" userId="287f8aa4f4de1d19" providerId="LiveId" clId="{6261070F-AE79-4390-B7A9-3E8D36AD2F34}" dt="2024-01-13T17:49:54.814" v="2122"/>
          <ac:spMkLst>
            <pc:docMk/>
            <pc:sldMk cId="4030589065" sldId="619"/>
            <ac:spMk id="11" creationId="{B20637CB-2F58-3C70-833D-8F60EDBBF0FF}"/>
          </ac:spMkLst>
        </pc:spChg>
        <pc:picChg chg="add mod">
          <ac:chgData name="Richard Chalk" userId="287f8aa4f4de1d19" providerId="LiveId" clId="{6261070F-AE79-4390-B7A9-3E8D36AD2F34}" dt="2024-01-13T17:49:54.814" v="2122"/>
          <ac:picMkLst>
            <pc:docMk/>
            <pc:sldMk cId="4030589065" sldId="619"/>
            <ac:picMk id="4" creationId="{9F851A51-B54F-BA7C-5F99-9A395D39A486}"/>
          </ac:picMkLst>
        </pc:picChg>
        <pc:picChg chg="add mod">
          <ac:chgData name="Richard Chalk" userId="287f8aa4f4de1d19" providerId="LiveId" clId="{6261070F-AE79-4390-B7A9-3E8D36AD2F34}" dt="2024-01-13T17:49:57.621" v="2123" actId="1076"/>
          <ac:picMkLst>
            <pc:docMk/>
            <pc:sldMk cId="4030589065" sldId="619"/>
            <ac:picMk id="10" creationId="{2B3DD6D6-7D20-AF36-7738-13E4FD41CFB1}"/>
          </ac:picMkLst>
        </pc:picChg>
        <pc:picChg chg="del">
          <ac:chgData name="Richard Chalk" userId="287f8aa4f4de1d19" providerId="LiveId" clId="{6261070F-AE79-4390-B7A9-3E8D36AD2F34}" dt="2024-01-13T17:49:54.507" v="2121" actId="478"/>
          <ac:picMkLst>
            <pc:docMk/>
            <pc:sldMk cId="4030589065" sldId="619"/>
            <ac:picMk id="1026" creationId="{4329E322-4836-B711-A004-CFF57ED07855}"/>
          </ac:picMkLst>
        </pc:picChg>
      </pc:sldChg>
      <pc:sldChg chg="addSp delSp modSp add mod modNotesTx">
        <pc:chgData name="Richard Chalk" userId="287f8aa4f4de1d19" providerId="LiveId" clId="{6261070F-AE79-4390-B7A9-3E8D36AD2F34}" dt="2024-01-15T16:22:57.523" v="5447" actId="14100"/>
        <pc:sldMkLst>
          <pc:docMk/>
          <pc:sldMk cId="4105065036" sldId="620"/>
        </pc:sldMkLst>
        <pc:spChg chg="mod">
          <ac:chgData name="Richard Chalk" userId="287f8aa4f4de1d19" providerId="LiveId" clId="{6261070F-AE79-4390-B7A9-3E8D36AD2F34}" dt="2024-01-15T16:22:57.523" v="5447" actId="14100"/>
          <ac:spMkLst>
            <pc:docMk/>
            <pc:sldMk cId="4105065036" sldId="620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18:09:04.393" v="2511" actId="207"/>
          <ac:spMkLst>
            <pc:docMk/>
            <pc:sldMk cId="4105065036" sldId="620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18:03:14.499" v="2351" actId="6549"/>
          <ac:spMkLst>
            <pc:docMk/>
            <pc:sldMk cId="4105065036" sldId="620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8:03:39.020" v="2353" actId="478"/>
          <ac:spMkLst>
            <pc:docMk/>
            <pc:sldMk cId="4105065036" sldId="620"/>
            <ac:spMk id="8" creationId="{D4D12741-87AE-DFE2-159B-83522F0644BA}"/>
          </ac:spMkLst>
        </pc:spChg>
        <pc:spChg chg="del">
          <ac:chgData name="Richard Chalk" userId="287f8aa4f4de1d19" providerId="LiveId" clId="{6261070F-AE79-4390-B7A9-3E8D36AD2F34}" dt="2024-01-13T18:03:41.074" v="2354" actId="478"/>
          <ac:spMkLst>
            <pc:docMk/>
            <pc:sldMk cId="4105065036" sldId="620"/>
            <ac:spMk id="10" creationId="{EF440A7F-EAB9-B24A-3663-0A3F665E580F}"/>
          </ac:spMkLst>
        </pc:spChg>
        <pc:spChg chg="del">
          <ac:chgData name="Richard Chalk" userId="287f8aa4f4de1d19" providerId="LiveId" clId="{6261070F-AE79-4390-B7A9-3E8D36AD2F34}" dt="2024-01-13T18:03:34.301" v="2352" actId="478"/>
          <ac:spMkLst>
            <pc:docMk/>
            <pc:sldMk cId="4105065036" sldId="620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9" creationId="{AB112A14-B12B-6B1F-001E-A8AB98F93EA8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1" creationId="{FA84D870-CF42-02A0-8066-C7F5F9373866}"/>
          </ac:picMkLst>
        </pc:pic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8:04:18.989" v="2366" actId="1035"/>
          <ac:picMkLst>
            <pc:docMk/>
            <pc:sldMk cId="4105065036" sldId="620"/>
            <ac:picMk id="15" creationId="{DA6360D5-5934-2975-6168-F83192A7408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026" creationId="{F27F0AAF-2AEF-54DA-8451-2D2BC960B3C2}"/>
          </ac:picMkLst>
        </pc:picChg>
        <pc:picChg chg="add del mod">
          <ac:chgData name="Richard Chalk" userId="287f8aa4f4de1d19" providerId="LiveId" clId="{6261070F-AE79-4390-B7A9-3E8D36AD2F34}" dt="2024-01-13T18:04:20.513" v="2367" actId="478"/>
          <ac:picMkLst>
            <pc:docMk/>
            <pc:sldMk cId="4105065036" sldId="620"/>
            <ac:picMk id="3074" creationId="{EDEC85E9-28E3-DC19-787D-84774BB63600}"/>
          </ac:picMkLst>
        </pc:picChg>
        <pc:picChg chg="add mod">
          <ac:chgData name="Richard Chalk" userId="287f8aa4f4de1d19" providerId="LiveId" clId="{6261070F-AE79-4390-B7A9-3E8D36AD2F34}" dt="2024-01-13T18:08:07.701" v="2427" actId="1037"/>
          <ac:picMkLst>
            <pc:docMk/>
            <pc:sldMk cId="4105065036" sldId="620"/>
            <ac:picMk id="3076" creationId="{EAAA0D8C-5020-AC13-AB20-E3271A71D00E}"/>
          </ac:picMkLst>
        </pc:picChg>
        <pc:picChg chg="add mod">
          <ac:chgData name="Richard Chalk" userId="287f8aa4f4de1d19" providerId="LiveId" clId="{6261070F-AE79-4390-B7A9-3E8D36AD2F34}" dt="2024-01-13T18:08:10.052" v="2445" actId="1038"/>
          <ac:picMkLst>
            <pc:docMk/>
            <pc:sldMk cId="4105065036" sldId="620"/>
            <ac:picMk id="3078" creationId="{19BA5C36-C386-48BE-9BAF-83093454B259}"/>
          </ac:picMkLst>
        </pc:picChg>
        <pc:picChg chg="add mod">
          <ac:chgData name="Richard Chalk" userId="287f8aa4f4de1d19" providerId="LiveId" clId="{6261070F-AE79-4390-B7A9-3E8D36AD2F34}" dt="2024-01-13T18:08:13.911" v="2448" actId="1035"/>
          <ac:picMkLst>
            <pc:docMk/>
            <pc:sldMk cId="4105065036" sldId="620"/>
            <ac:picMk id="3080" creationId="{C4CA5567-9F82-45BE-D6BD-5EA1C6A9B88E}"/>
          </ac:picMkLst>
        </pc:picChg>
        <pc:picChg chg="add mod">
          <ac:chgData name="Richard Chalk" userId="287f8aa4f4de1d19" providerId="LiveId" clId="{6261070F-AE79-4390-B7A9-3E8D36AD2F34}" dt="2024-01-13T18:08:34.001" v="2456" actId="1036"/>
          <ac:picMkLst>
            <pc:docMk/>
            <pc:sldMk cId="4105065036" sldId="620"/>
            <ac:picMk id="3082" creationId="{E0A54D74-0723-BAE2-B216-25969C8F2CF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4098" creationId="{56968456-2EEA-D3A5-B087-282CFD98F0CD}"/>
          </ac:picMkLst>
        </pc:picChg>
      </pc:sldChg>
      <pc:sldChg chg="addSp delSp modSp add mod">
        <pc:chgData name="Richard Chalk" userId="287f8aa4f4de1d19" providerId="LiveId" clId="{6261070F-AE79-4390-B7A9-3E8D36AD2F34}" dt="2024-01-15T16:31:15.521" v="5938" actId="1038"/>
        <pc:sldMkLst>
          <pc:docMk/>
          <pc:sldMk cId="3189570957" sldId="621"/>
        </pc:sldMkLst>
        <pc:spChg chg="mod">
          <ac:chgData name="Richard Chalk" userId="287f8aa4f4de1d19" providerId="LiveId" clId="{6261070F-AE79-4390-B7A9-3E8D36AD2F34}" dt="2024-01-15T16:30:19.904" v="5887" actId="207"/>
          <ac:spMkLst>
            <pc:docMk/>
            <pc:sldMk cId="3189570957" sldId="62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0:45.002" v="5894" actId="20577"/>
          <ac:spMkLst>
            <pc:docMk/>
            <pc:sldMk cId="3189570957" sldId="621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0:24.156" v="5888" actId="478"/>
          <ac:spMkLst>
            <pc:docMk/>
            <pc:sldMk cId="3189570957" sldId="621"/>
            <ac:spMk id="8" creationId="{AE20794E-0591-3BEC-1A14-9AE66628196A}"/>
          </ac:spMkLst>
        </pc:spChg>
        <pc:picChg chg="add mod">
          <ac:chgData name="Richard Chalk" userId="287f8aa4f4de1d19" providerId="LiveId" clId="{6261070F-AE79-4390-B7A9-3E8D36AD2F34}" dt="2024-01-15T16:30:03.901" v="5883"/>
          <ac:picMkLst>
            <pc:docMk/>
            <pc:sldMk cId="3189570957" sldId="621"/>
            <ac:picMk id="9" creationId="{5ABD3615-ACE6-7FF8-DAEB-6DF22708E54B}"/>
          </ac:picMkLst>
        </pc:picChg>
        <pc:picChg chg="add mod">
          <ac:chgData name="Richard Chalk" userId="287f8aa4f4de1d19" providerId="LiveId" clId="{6261070F-AE79-4390-B7A9-3E8D36AD2F34}" dt="2024-01-15T16:31:05.434" v="5896" actId="1076"/>
          <ac:picMkLst>
            <pc:docMk/>
            <pc:sldMk cId="3189570957" sldId="621"/>
            <ac:picMk id="10" creationId="{E0E22870-5BD4-736A-1868-6F89D2A5E3F9}"/>
          </ac:picMkLst>
        </pc:picChg>
        <pc:picChg chg="add mod">
          <ac:chgData name="Richard Chalk" userId="287f8aa4f4de1d19" providerId="LiveId" clId="{6261070F-AE79-4390-B7A9-3E8D36AD2F34}" dt="2024-01-15T16:31:15.521" v="5938" actId="1038"/>
          <ac:picMkLst>
            <pc:docMk/>
            <pc:sldMk cId="3189570957" sldId="621"/>
            <ac:picMk id="11" creationId="{0CFC19D9-8372-D606-0B61-24620852BC36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8:33.657" v="5818" actId="478"/>
          <ac:picMkLst>
            <pc:docMk/>
            <pc:sldMk cId="3189570957" sldId="621"/>
            <ac:picMk id="3082" creationId="{E0A54D74-0723-BAE2-B216-25969C8F2CF6}"/>
          </ac:picMkLst>
        </pc:picChg>
      </pc:sldChg>
      <pc:sldChg chg="addSp delSp modSp add mod">
        <pc:chgData name="Richard Chalk" userId="287f8aa4f4de1d19" providerId="LiveId" clId="{6261070F-AE79-4390-B7A9-3E8D36AD2F34}" dt="2024-01-15T16:34:26.340" v="6021" actId="1035"/>
        <pc:sldMkLst>
          <pc:docMk/>
          <pc:sldMk cId="3318452826" sldId="622"/>
        </pc:sldMkLst>
        <pc:spChg chg="mod">
          <ac:chgData name="Richard Chalk" userId="287f8aa4f4de1d19" providerId="LiveId" clId="{6261070F-AE79-4390-B7A9-3E8D36AD2F34}" dt="2024-01-15T16:32:59.337" v="5995" actId="20577"/>
          <ac:spMkLst>
            <pc:docMk/>
            <pc:sldMk cId="3318452826" sldId="62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4:24.201" v="6010" actId="14100"/>
          <ac:spMkLst>
            <pc:docMk/>
            <pc:sldMk cId="3318452826" sldId="622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1:57.946" v="5947" actId="478"/>
          <ac:spMkLst>
            <pc:docMk/>
            <pc:sldMk cId="3318452826" sldId="622"/>
            <ac:spMk id="8" creationId="{1FB0F7BB-F517-9357-647B-F5A43D1AFF83}"/>
          </ac:spMkLst>
        </pc:spChg>
        <pc:picChg chg="add mod">
          <ac:chgData name="Richard Chalk" userId="287f8aa4f4de1d19" providerId="LiveId" clId="{6261070F-AE79-4390-B7A9-3E8D36AD2F34}" dt="2024-01-15T16:34:26.340" v="6021" actId="1035"/>
          <ac:picMkLst>
            <pc:docMk/>
            <pc:sldMk cId="3318452826" sldId="622"/>
            <ac:picMk id="9" creationId="{3DCB8C11-75B8-6FE3-AC31-669D179ACF8B}"/>
          </ac:picMkLst>
        </pc:picChg>
        <pc:picChg chg="add mod">
          <ac:chgData name="Richard Chalk" userId="287f8aa4f4de1d19" providerId="LiveId" clId="{6261070F-AE79-4390-B7A9-3E8D36AD2F34}" dt="2024-01-15T16:32:52.259" v="5960" actId="1076"/>
          <ac:picMkLst>
            <pc:docMk/>
            <pc:sldMk cId="3318452826" sldId="622"/>
            <ac:picMk id="3074" creationId="{B53848AE-E582-8F43-25C5-A862DFE905AA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31:59.554" v="5948" actId="478"/>
          <ac:picMkLst>
            <pc:docMk/>
            <pc:sldMk cId="3318452826" sldId="622"/>
            <ac:picMk id="3082" creationId="{E0A54D74-0723-BAE2-B216-25969C8F2CF6}"/>
          </ac:picMkLst>
        </pc:picChg>
      </pc:sldChg>
      <pc:sldChg chg="addSp delSp modSp add mod ord">
        <pc:chgData name="Richard Chalk" userId="287f8aa4f4de1d19" providerId="LiveId" clId="{6261070F-AE79-4390-B7A9-3E8D36AD2F34}" dt="2024-01-15T16:29:19.207" v="5862" actId="1035"/>
        <pc:sldMkLst>
          <pc:docMk/>
          <pc:sldMk cId="1013082857" sldId="623"/>
        </pc:sldMkLst>
        <pc:spChg chg="mod">
          <ac:chgData name="Richard Chalk" userId="287f8aa4f4de1d19" providerId="LiveId" clId="{6261070F-AE79-4390-B7A9-3E8D36AD2F34}" dt="2024-01-15T16:29:06.612" v="5857" actId="14100"/>
          <ac:spMkLst>
            <pc:docMk/>
            <pc:sldMk cId="1013082857" sldId="62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25:44.511" v="5734" actId="14100"/>
          <ac:spMkLst>
            <pc:docMk/>
            <pc:sldMk cId="1013082857" sldId="623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24:06.530" v="5474" actId="478"/>
          <ac:spMkLst>
            <pc:docMk/>
            <pc:sldMk cId="1013082857" sldId="623"/>
            <ac:spMk id="8" creationId="{FB8F6978-7985-0BA3-426E-AFD37DB1D2FA}"/>
          </ac:spMkLst>
        </pc:spChg>
        <pc:picChg chg="add del">
          <ac:chgData name="Richard Chalk" userId="287f8aa4f4de1d19" providerId="LiveId" clId="{6261070F-AE79-4390-B7A9-3E8D36AD2F34}" dt="2024-01-15T16:25:30.660" v="5728" actId="478"/>
          <ac:picMkLst>
            <pc:docMk/>
            <pc:sldMk cId="1013082857" sldId="623"/>
            <ac:picMk id="5" creationId="{6325E9FD-CB31-18CC-9788-1DF96F31E1FE}"/>
          </ac:picMkLst>
        </pc:picChg>
        <pc:picChg chg="add mod">
          <ac:chgData name="Richard Chalk" userId="287f8aa4f4de1d19" providerId="LiveId" clId="{6261070F-AE79-4390-B7A9-3E8D36AD2F34}" dt="2024-01-15T16:24:56.534" v="5484" actId="1076"/>
          <ac:picMkLst>
            <pc:docMk/>
            <pc:sldMk cId="1013082857" sldId="623"/>
            <ac:picMk id="10" creationId="{90BED35E-9C84-B6A0-18E0-F934AFCBD58F}"/>
          </ac:picMkLst>
        </pc:picChg>
        <pc:picChg chg="add mod">
          <ac:chgData name="Richard Chalk" userId="287f8aa4f4de1d19" providerId="LiveId" clId="{6261070F-AE79-4390-B7A9-3E8D36AD2F34}" dt="2024-01-15T16:29:19.207" v="5862" actId="1035"/>
          <ac:picMkLst>
            <pc:docMk/>
            <pc:sldMk cId="1013082857" sldId="623"/>
            <ac:picMk id="12" creationId="{9515CE56-100C-5EF7-F595-D5F272866308}"/>
          </ac:picMkLst>
        </pc:picChg>
        <pc:picChg chg="add del mod">
          <ac:chgData name="Richard Chalk" userId="287f8aa4f4de1d19" providerId="LiveId" clId="{6261070F-AE79-4390-B7A9-3E8D36AD2F34}" dt="2024-01-15T16:24:51.055" v="5481" actId="478"/>
          <ac:picMkLst>
            <pc:docMk/>
            <pc:sldMk cId="1013082857" sldId="623"/>
            <ac:picMk id="2050" creationId="{30CC3AE8-2850-BD36-6302-402E28292E23}"/>
          </ac:picMkLst>
        </pc:picChg>
        <pc:picChg chg="add del">
          <ac:chgData name="Richard Chalk" userId="287f8aa4f4de1d19" providerId="LiveId" clId="{6261070F-AE79-4390-B7A9-3E8D36AD2F34}" dt="2024-01-15T16:26:43.215" v="5740" actId="478"/>
          <ac:picMkLst>
            <pc:docMk/>
            <pc:sldMk cId="1013082857" sldId="623"/>
            <ac:picMk id="2052" creationId="{9E851F5F-3DE9-4DE5-B279-E0E594C269E8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3:44.984" v="5459" actId="478"/>
          <ac:picMkLst>
            <pc:docMk/>
            <pc:sldMk cId="1013082857" sldId="623"/>
            <ac:picMk id="3082" creationId="{E0A54D74-0723-BAE2-B216-25969C8F2CF6}"/>
          </ac:picMkLst>
        </pc:picChg>
      </pc:sldChg>
      <pc:sldChg chg="addSp modSp add del mod">
        <pc:chgData name="Richard Chalk" userId="287f8aa4f4de1d19" providerId="LiveId" clId="{6261070F-AE79-4390-B7A9-3E8D36AD2F34}" dt="2024-01-14T12:45:59.231" v="3186" actId="47"/>
        <pc:sldMkLst>
          <pc:docMk/>
          <pc:sldMk cId="1862582019" sldId="624"/>
        </pc:sldMkLst>
        <pc:spChg chg="add">
          <ac:chgData name="Richard Chalk" userId="287f8aa4f4de1d19" providerId="LiveId" clId="{6261070F-AE79-4390-B7A9-3E8D36AD2F34}" dt="2024-01-14T12:27:14.749" v="2555" actId="11529"/>
          <ac:spMkLst>
            <pc:docMk/>
            <pc:sldMk cId="1862582019" sldId="624"/>
            <ac:spMk id="3" creationId="{57DDC6DB-E1B0-DEB3-4D13-17924C64683D}"/>
          </ac:spMkLst>
        </pc:spChg>
        <pc:spChg chg="mod">
          <ac:chgData name="Richard Chalk" userId="287f8aa4f4de1d19" providerId="LiveId" clId="{6261070F-AE79-4390-B7A9-3E8D36AD2F34}" dt="2024-01-14T12:26:36.620" v="2549" actId="20577"/>
          <ac:spMkLst>
            <pc:docMk/>
            <pc:sldMk cId="1862582019" sldId="624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4T12:27:00.576" v="2554" actId="1076"/>
          <ac:picMkLst>
            <pc:docMk/>
            <pc:sldMk cId="1862582019" sldId="624"/>
            <ac:picMk id="1026" creationId="{5893CE13-9140-748E-E71B-4B69BA02EDB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1.023" v="3657" actId="6549"/>
        <pc:sldMkLst>
          <pc:docMk/>
          <pc:sldMk cId="8219057" sldId="625"/>
        </pc:sldMkLst>
        <pc:spChg chg="mod">
          <ac:chgData name="Richard Chalk" userId="287f8aa4f4de1d19" providerId="LiveId" clId="{6261070F-AE79-4390-B7A9-3E8D36AD2F34}" dt="2024-01-14T13:29:41.023" v="3657" actId="6549"/>
          <ac:spMkLst>
            <pc:docMk/>
            <pc:sldMk cId="8219057" sldId="62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47:41.507" v="3215" actId="20577"/>
          <ac:spMkLst>
            <pc:docMk/>
            <pc:sldMk cId="8219057" sldId="625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8:56.105" v="3624" actId="20577"/>
          <ac:spMkLst>
            <pc:docMk/>
            <pc:sldMk cId="8219057" sldId="62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4T12:27:33.878" v="2562" actId="478"/>
          <ac:spMkLst>
            <pc:docMk/>
            <pc:sldMk cId="8219057" sldId="625"/>
            <ac:spMk id="9" creationId="{DB619D6B-03AB-5F5B-F2D1-E1C88CD376EC}"/>
          </ac:spMkLst>
        </pc:spChg>
        <pc:spChg chg="add mod">
          <ac:chgData name="Richard Chalk" userId="287f8aa4f4de1d19" providerId="LiveId" clId="{6261070F-AE79-4390-B7A9-3E8D36AD2F34}" dt="2024-01-14T12:37:17.477" v="2840" actId="207"/>
          <ac:spMkLst>
            <pc:docMk/>
            <pc:sldMk cId="8219057" sldId="625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2:58:54.061" v="3622" actId="1038"/>
          <ac:picMkLst>
            <pc:docMk/>
            <pc:sldMk cId="8219057" sldId="625"/>
            <ac:picMk id="8" creationId="{E0026000-79A4-9B2A-0216-D2387B6169A4}"/>
          </ac:picMkLst>
        </pc:picChg>
        <pc:picChg chg="del">
          <ac:chgData name="Richard Chalk" userId="287f8aa4f4de1d19" providerId="LiveId" clId="{6261070F-AE79-4390-B7A9-3E8D36AD2F34}" dt="2024-01-14T12:27:31.356" v="2561" actId="478"/>
          <ac:picMkLst>
            <pc:docMk/>
            <pc:sldMk cId="8219057" sldId="625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4T12:28:17.659" v="2579" actId="1038"/>
          <ac:picMkLst>
            <pc:docMk/>
            <pc:sldMk cId="8219057" sldId="625"/>
            <ac:picMk id="11" creationId="{C3448F88-C743-3D8A-6497-E66456CD11CE}"/>
          </ac:picMkLst>
        </pc:picChg>
        <pc:picChg chg="add mod">
          <ac:chgData name="Richard Chalk" userId="287f8aa4f4de1d19" providerId="LiveId" clId="{6261070F-AE79-4390-B7A9-3E8D36AD2F34}" dt="2024-01-14T12:28:24.602" v="2583" actId="1076"/>
          <ac:picMkLst>
            <pc:docMk/>
            <pc:sldMk cId="8219057" sldId="625"/>
            <ac:picMk id="13" creationId="{7D78A853-8062-72AF-76E1-DCD5728C6D06}"/>
          </ac:picMkLst>
        </pc:picChg>
        <pc:picChg chg="add mod">
          <ac:chgData name="Richard Chalk" userId="287f8aa4f4de1d19" providerId="LiveId" clId="{6261070F-AE79-4390-B7A9-3E8D36AD2F34}" dt="2024-01-14T12:36:32.420" v="2822" actId="1038"/>
          <ac:picMkLst>
            <pc:docMk/>
            <pc:sldMk cId="8219057" sldId="625"/>
            <ac:picMk id="15" creationId="{40D3757B-EA41-1F0D-FA76-37B2DBEFAB4A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6" creationId="{D4492855-DDDF-50ED-BE20-D46433252717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2:53:00.565" v="3223" actId="1035"/>
          <ac:picMkLst>
            <pc:docMk/>
            <pc:sldMk cId="8219057" sldId="625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32:18.842" v="2726" actId="478"/>
          <ac:picMkLst>
            <pc:docMk/>
            <pc:sldMk cId="8219057" sldId="625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4T12:37:10.963" v="2838" actId="1035"/>
          <ac:picMkLst>
            <pc:docMk/>
            <pc:sldMk cId="8219057" sldId="625"/>
            <ac:picMk id="2052" creationId="{1BDB0575-3387-6323-7353-471398623795}"/>
          </ac:picMkLst>
        </pc:picChg>
        <pc:picChg chg="add mod">
          <ac:chgData name="Richard Chalk" userId="287f8aa4f4de1d19" providerId="LiveId" clId="{6261070F-AE79-4390-B7A9-3E8D36AD2F34}" dt="2024-01-14T12:52:49.357" v="3216" actId="1076"/>
          <ac:picMkLst>
            <pc:docMk/>
            <pc:sldMk cId="8219057" sldId="625"/>
            <ac:picMk id="2054" creationId="{FF01391F-402B-364E-16CD-CA33ABACA0EE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3.852" v="3659" actId="6549"/>
        <pc:sldMkLst>
          <pc:docMk/>
          <pc:sldMk cId="1642130281" sldId="626"/>
        </pc:sldMkLst>
        <pc:spChg chg="mod">
          <ac:chgData name="Richard Chalk" userId="287f8aa4f4de1d19" providerId="LiveId" clId="{6261070F-AE79-4390-B7A9-3E8D36AD2F34}" dt="2024-01-14T13:29:43.852" v="3659" actId="6549"/>
          <ac:spMkLst>
            <pc:docMk/>
            <pc:sldMk cId="1642130281" sldId="626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59:34.197" v="3631" actId="113"/>
          <ac:spMkLst>
            <pc:docMk/>
            <pc:sldMk cId="1642130281" sldId="62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9:03.698" v="3625" actId="6549"/>
          <ac:spMkLst>
            <pc:docMk/>
            <pc:sldMk cId="1642130281" sldId="626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2:57:08.529" v="3577" actId="207"/>
          <ac:spMkLst>
            <pc:docMk/>
            <pc:sldMk cId="1642130281" sldId="626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00:37.541" v="3639" actId="164"/>
          <ac:spMkLst>
            <pc:docMk/>
            <pc:sldMk cId="1642130281" sldId="626"/>
            <ac:spMk id="19" creationId="{82AD331B-3B48-37A3-7050-334F36B25F45}"/>
          </ac:spMkLst>
        </pc:spChg>
        <pc:grpChg chg="add mod">
          <ac:chgData name="Richard Chalk" userId="287f8aa4f4de1d19" providerId="LiveId" clId="{6261070F-AE79-4390-B7A9-3E8D36AD2F34}" dt="2024-01-14T13:00:40.009" v="3640" actId="167"/>
          <ac:grpSpMkLst>
            <pc:docMk/>
            <pc:sldMk cId="1642130281" sldId="626"/>
            <ac:grpSpMk id="20" creationId="{B2141FE3-DCAB-6EDF-5C5C-45BA2CBF7EAE}"/>
          </ac:grpSpMkLst>
        </pc:grpChg>
        <pc:picChg chg="del">
          <ac:chgData name="Richard Chalk" userId="287f8aa4f4de1d19" providerId="LiveId" clId="{6261070F-AE79-4390-B7A9-3E8D36AD2F34}" dt="2024-01-14T12:58:26.390" v="3578" actId="478"/>
          <ac:picMkLst>
            <pc:docMk/>
            <pc:sldMk cId="1642130281" sldId="626"/>
            <ac:picMk id="8" creationId="{E0026000-79A4-9B2A-0216-D2387B6169A4}"/>
          </ac:picMkLst>
        </pc:picChg>
        <pc:picChg chg="add mod">
          <ac:chgData name="Richard Chalk" userId="287f8aa4f4de1d19" providerId="LiveId" clId="{6261070F-AE79-4390-B7A9-3E8D36AD2F34}" dt="2024-01-14T12:53:49.724" v="3274" actId="1036"/>
          <ac:picMkLst>
            <pc:docMk/>
            <pc:sldMk cId="1642130281" sldId="626"/>
            <ac:picMk id="9" creationId="{928EBF67-1F9C-02B0-E1ED-8D577D4D7758}"/>
          </ac:picMkLst>
        </pc:picChg>
        <pc:picChg chg="add mod">
          <ac:chgData name="Richard Chalk" userId="287f8aa4f4de1d19" providerId="LiveId" clId="{6261070F-AE79-4390-B7A9-3E8D36AD2F34}" dt="2024-01-14T12:55:40.112" v="3438" actId="1036"/>
          <ac:picMkLst>
            <pc:docMk/>
            <pc:sldMk cId="1642130281" sldId="626"/>
            <ac:picMk id="10" creationId="{9AF09BB6-19AF-3D0C-DD73-A689D2697326}"/>
          </ac:picMkLst>
        </pc:picChg>
        <pc:picChg chg="mod">
          <ac:chgData name="Richard Chalk" userId="287f8aa4f4de1d19" providerId="LiveId" clId="{6261070F-AE79-4390-B7A9-3E8D36AD2F34}" dt="2024-01-14T12:56:34.742" v="3513" actId="1076"/>
          <ac:picMkLst>
            <pc:docMk/>
            <pc:sldMk cId="1642130281" sldId="626"/>
            <ac:picMk id="15" creationId="{40D3757B-EA41-1F0D-FA76-37B2DBEFAB4A}"/>
          </ac:picMkLst>
        </pc:picChg>
        <pc:picChg chg="del">
          <ac:chgData name="Richard Chalk" userId="287f8aa4f4de1d19" providerId="LiveId" clId="{6261070F-AE79-4390-B7A9-3E8D36AD2F34}" dt="2024-01-14T12:53:07.958" v="3225" actId="478"/>
          <ac:picMkLst>
            <pc:docMk/>
            <pc:sldMk cId="1642130281" sldId="626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54:25.750" v="3350" actId="478"/>
          <ac:picMkLst>
            <pc:docMk/>
            <pc:sldMk cId="1642130281" sldId="626"/>
            <ac:picMk id="2052" creationId="{1BDB0575-3387-6323-7353-471398623795}"/>
          </ac:picMkLst>
        </pc:picChg>
        <pc:picChg chg="del">
          <ac:chgData name="Richard Chalk" userId="287f8aa4f4de1d19" providerId="LiveId" clId="{6261070F-AE79-4390-B7A9-3E8D36AD2F34}" dt="2024-01-14T12:53:44.186" v="3262" actId="478"/>
          <ac:picMkLst>
            <pc:docMk/>
            <pc:sldMk cId="1642130281" sldId="626"/>
            <ac:picMk id="2054" creationId="{FF01391F-402B-364E-16CD-CA33ABACA0EE}"/>
          </ac:picMkLst>
        </pc:picChg>
        <pc:picChg chg="add mod">
          <ac:chgData name="Richard Chalk" userId="287f8aa4f4de1d19" providerId="LiveId" clId="{6261070F-AE79-4390-B7A9-3E8D36AD2F34}" dt="2024-01-14T12:53:37.020" v="3258" actId="1036"/>
          <ac:picMkLst>
            <pc:docMk/>
            <pc:sldMk cId="1642130281" sldId="626"/>
            <ac:picMk id="3074" creationId="{A2190847-9744-0380-2217-7F51AC497887}"/>
          </ac:picMkLst>
        </pc:picChg>
        <pc:picChg chg="add mod">
          <ac:chgData name="Richard Chalk" userId="287f8aa4f4de1d19" providerId="LiveId" clId="{6261070F-AE79-4390-B7A9-3E8D36AD2F34}" dt="2024-01-14T13:00:37.541" v="3639" actId="164"/>
          <ac:picMkLst>
            <pc:docMk/>
            <pc:sldMk cId="1642130281" sldId="626"/>
            <ac:picMk id="3076" creationId="{62B6172D-8471-F368-83A6-81CB46D2A47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7:43.055" v="4415" actId="1035"/>
        <pc:sldMkLst>
          <pc:docMk/>
          <pc:sldMk cId="3216155235" sldId="627"/>
        </pc:sldMkLst>
        <pc:spChg chg="mod">
          <ac:chgData name="Richard Chalk" userId="287f8aa4f4de1d19" providerId="LiveId" clId="{6261070F-AE79-4390-B7A9-3E8D36AD2F34}" dt="2024-01-14T13:45:38.878" v="4010" actId="14100"/>
          <ac:spMkLst>
            <pc:docMk/>
            <pc:sldMk cId="3216155235" sldId="62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3:38:07.329" v="3896" actId="14100"/>
          <ac:spMkLst>
            <pc:docMk/>
            <pc:sldMk cId="3216155235" sldId="627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3:29:19.557" v="3647" actId="20577"/>
          <ac:spMkLst>
            <pc:docMk/>
            <pc:sldMk cId="3216155235" sldId="627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3:45:29.233" v="4007" actId="1035"/>
          <ac:spMkLst>
            <pc:docMk/>
            <pc:sldMk cId="3216155235" sldId="627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34:54.338" v="3849" actId="1582"/>
          <ac:spMkLst>
            <pc:docMk/>
            <pc:sldMk cId="3216155235" sldId="627"/>
            <ac:spMk id="21" creationId="{52685CAD-7EB2-323D-71C1-5A9558B475E0}"/>
          </ac:spMkLst>
        </pc:spChg>
        <pc:spChg chg="add mod">
          <ac:chgData name="Richard Chalk" userId="287f8aa4f4de1d19" providerId="LiveId" clId="{6261070F-AE79-4390-B7A9-3E8D36AD2F34}" dt="2024-01-14T13:35:07.040" v="3882" actId="1038"/>
          <ac:spMkLst>
            <pc:docMk/>
            <pc:sldMk cId="3216155235" sldId="627"/>
            <ac:spMk id="22" creationId="{9E7AF528-45B1-C88F-36EA-39A1DB54A649}"/>
          </ac:spMkLst>
        </pc:spChg>
        <pc:picChg chg="add mod">
          <ac:chgData name="Richard Chalk" userId="287f8aa4f4de1d19" providerId="LiveId" clId="{6261070F-AE79-4390-B7A9-3E8D36AD2F34}" dt="2024-01-14T13:29:25.665" v="3649"/>
          <ac:picMkLst>
            <pc:docMk/>
            <pc:sldMk cId="3216155235" sldId="627"/>
            <ac:picMk id="9" creationId="{5AD49932-2DFD-D27A-E214-47554629E0C4}"/>
          </ac:picMkLst>
        </pc:picChg>
        <pc:picChg chg="add mod">
          <ac:chgData name="Richard Chalk" userId="287f8aa4f4de1d19" providerId="LiveId" clId="{6261070F-AE79-4390-B7A9-3E8D36AD2F34}" dt="2024-01-14T13:33:52.996" v="3829" actId="167"/>
          <ac:picMkLst>
            <pc:docMk/>
            <pc:sldMk cId="3216155235" sldId="627"/>
            <ac:picMk id="10" creationId="{37B8BE88-8BB6-6C4B-0C2F-D3C4A7E4A773}"/>
          </ac:picMkLst>
        </pc:picChg>
        <pc:picChg chg="del">
          <ac:chgData name="Richard Chalk" userId="287f8aa4f4de1d19" providerId="LiveId" clId="{6261070F-AE79-4390-B7A9-3E8D36AD2F34}" dt="2024-01-14T13:29:25.373" v="3648" actId="478"/>
          <ac:picMkLst>
            <pc:docMk/>
            <pc:sldMk cId="3216155235" sldId="627"/>
            <ac:picMk id="12" creationId="{A96B8727-34E3-A9F8-AE60-645D5B14968C}"/>
          </ac:picMkLst>
        </pc:picChg>
        <pc:picChg chg="mod">
          <ac:chgData name="Richard Chalk" userId="287f8aa4f4de1d19" providerId="LiveId" clId="{6261070F-AE79-4390-B7A9-3E8D36AD2F34}" dt="2024-01-14T13:45:29.233" v="4007" actId="1035"/>
          <ac:picMkLst>
            <pc:docMk/>
            <pc:sldMk cId="3216155235" sldId="627"/>
            <ac:picMk id="15" creationId="{40D3757B-EA41-1F0D-FA76-37B2DBEFAB4A}"/>
          </ac:picMkLst>
        </pc:picChg>
        <pc:picChg chg="mod">
          <ac:chgData name="Richard Chalk" userId="287f8aa4f4de1d19" providerId="LiveId" clId="{6261070F-AE79-4390-B7A9-3E8D36AD2F34}" dt="2024-01-14T13:35:16.701" v="3884" actId="1076"/>
          <ac:picMkLst>
            <pc:docMk/>
            <pc:sldMk cId="3216155235" sldId="627"/>
            <ac:picMk id="16" creationId="{D4492855-DDDF-50ED-BE20-D46433252717}"/>
          </ac:picMkLst>
        </pc:picChg>
        <pc:picChg chg="mod">
          <ac:chgData name="Richard Chalk" userId="287f8aa4f4de1d19" providerId="LiveId" clId="{6261070F-AE79-4390-B7A9-3E8D36AD2F34}" dt="2024-01-14T13:35:23.063" v="3887" actId="167"/>
          <ac:picMkLst>
            <pc:docMk/>
            <pc:sldMk cId="3216155235" sldId="627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3:34:30.809" v="3838" actId="1076"/>
          <ac:picMkLst>
            <pc:docMk/>
            <pc:sldMk cId="3216155235" sldId="627"/>
            <ac:picMk id="20" creationId="{531E543F-CD47-F839-2E15-A43D590A1BCD}"/>
          </ac:picMkLst>
        </pc:picChg>
        <pc:picChg chg="mod">
          <ac:chgData name="Richard Chalk" userId="287f8aa4f4de1d19" providerId="LiveId" clId="{6261070F-AE79-4390-B7A9-3E8D36AD2F34}" dt="2024-01-14T20:17:43.055" v="4415" actId="1035"/>
          <ac:picMkLst>
            <pc:docMk/>
            <pc:sldMk cId="3216155235" sldId="627"/>
            <ac:picMk id="2052" creationId="{1BDB0575-3387-6323-7353-471398623795}"/>
          </ac:picMkLst>
        </pc:picChg>
      </pc:sldChg>
      <pc:sldChg chg="addSp delSp modSp add del mod">
        <pc:chgData name="Richard Chalk" userId="287f8aa4f4de1d19" providerId="LiveId" clId="{6261070F-AE79-4390-B7A9-3E8D36AD2F34}" dt="2024-01-14T20:12:16.154" v="4241" actId="47"/>
        <pc:sldMkLst>
          <pc:docMk/>
          <pc:sldMk cId="2967924701" sldId="628"/>
        </pc:sldMkLst>
        <pc:spChg chg="mod">
          <ac:chgData name="Richard Chalk" userId="287f8aa4f4de1d19" providerId="LiveId" clId="{6261070F-AE79-4390-B7A9-3E8D36AD2F34}" dt="2024-01-14T20:08:02.479" v="4216" actId="20577"/>
          <ac:spMkLst>
            <pc:docMk/>
            <pc:sldMk cId="2967924701" sldId="62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20:08:36.901" v="4239" actId="14100"/>
          <ac:spMkLst>
            <pc:docMk/>
            <pc:sldMk cId="2967924701" sldId="628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9:39:21.564" v="4211" actId="20577"/>
          <ac:spMkLst>
            <pc:docMk/>
            <pc:sldMk cId="2967924701" sldId="628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4T19:39:17.167" v="4208" actId="478"/>
          <ac:spMkLst>
            <pc:docMk/>
            <pc:sldMk cId="2967924701" sldId="628"/>
            <ac:spMk id="9" creationId="{BA56E4B4-E7E0-0DA5-BF0E-CDB26DA5B500}"/>
          </ac:spMkLst>
        </pc:spChg>
        <pc:spChg chg="mod">
          <ac:chgData name="Richard Chalk" userId="287f8aa4f4de1d19" providerId="LiveId" clId="{6261070F-AE79-4390-B7A9-3E8D36AD2F34}" dt="2024-01-14T20:08:30.416" v="4235" actId="207"/>
          <ac:spMkLst>
            <pc:docMk/>
            <pc:sldMk cId="2967924701" sldId="628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9:39:30.990" v="4213"/>
          <ac:picMkLst>
            <pc:docMk/>
            <pc:sldMk cId="2967924701" sldId="628"/>
            <ac:picMk id="10" creationId="{791E4047-90DD-1B87-D2F9-517C0A216C09}"/>
          </ac:picMkLst>
        </pc:picChg>
        <pc:picChg chg="del">
          <ac:chgData name="Richard Chalk" userId="287f8aa4f4de1d19" providerId="LiveId" clId="{6261070F-AE79-4390-B7A9-3E8D36AD2F34}" dt="2024-01-14T19:39:30.695" v="4212" actId="478"/>
          <ac:picMkLst>
            <pc:docMk/>
            <pc:sldMk cId="2967924701" sldId="628"/>
            <ac:picMk id="12" creationId="{A96B8727-34E3-A9F8-AE60-645D5B14968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9:04.693" v="4448" actId="113"/>
        <pc:sldMkLst>
          <pc:docMk/>
          <pc:sldMk cId="1170355074" sldId="629"/>
        </pc:sldMkLst>
        <pc:spChg chg="mod">
          <ac:chgData name="Richard Chalk" userId="287f8aa4f4de1d19" providerId="LiveId" clId="{6261070F-AE79-4390-B7A9-3E8D36AD2F34}" dt="2024-01-14T20:15:54.821" v="4372" actId="20577"/>
          <ac:spMkLst>
            <pc:docMk/>
            <pc:sldMk cId="1170355074" sldId="629"/>
            <ac:spMk id="2" creationId="{2CED0939-2445-F1A3-21AE-0A535344DD5D}"/>
          </ac:spMkLst>
        </pc:spChg>
        <pc:spChg chg="mod ord">
          <ac:chgData name="Richard Chalk" userId="287f8aa4f4de1d19" providerId="LiveId" clId="{6261070F-AE79-4390-B7A9-3E8D36AD2F34}" dt="2024-01-14T20:17:06.189" v="4388" actId="207"/>
          <ac:spMkLst>
            <pc:docMk/>
            <pc:sldMk cId="1170355074" sldId="629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20:12:24.180" v="4244" actId="20577"/>
          <ac:spMkLst>
            <pc:docMk/>
            <pc:sldMk cId="1170355074" sldId="629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20:12:54.248" v="4259" actId="20577"/>
          <ac:spMkLst>
            <pc:docMk/>
            <pc:sldMk cId="1170355074" sldId="629"/>
            <ac:spMk id="14" creationId="{7002EAF2-799A-E0E4-A299-2CA1C010C4C7}"/>
          </ac:spMkLst>
        </pc:spChg>
        <pc:picChg chg="del">
          <ac:chgData name="Richard Chalk" userId="287f8aa4f4de1d19" providerId="LiveId" clId="{6261070F-AE79-4390-B7A9-3E8D36AD2F34}" dt="2024-01-14T20:12:26.587" v="4245" actId="478"/>
          <ac:picMkLst>
            <pc:docMk/>
            <pc:sldMk cId="1170355074" sldId="629"/>
            <ac:picMk id="9" creationId="{5AD49932-2DFD-D27A-E214-47554629E0C4}"/>
          </ac:picMkLst>
        </pc:picChg>
        <pc:picChg chg="del">
          <ac:chgData name="Richard Chalk" userId="287f8aa4f4de1d19" providerId="LiveId" clId="{6261070F-AE79-4390-B7A9-3E8D36AD2F34}" dt="2024-01-14T20:13:47.079" v="4307" actId="478"/>
          <ac:picMkLst>
            <pc:docMk/>
            <pc:sldMk cId="1170355074" sldId="629"/>
            <ac:picMk id="10" creationId="{37B8BE88-8BB6-6C4B-0C2F-D3C4A7E4A773}"/>
          </ac:picMkLst>
        </pc:picChg>
        <pc:picChg chg="add mod">
          <ac:chgData name="Richard Chalk" userId="287f8aa4f4de1d19" providerId="LiveId" clId="{6261070F-AE79-4390-B7A9-3E8D36AD2F34}" dt="2024-01-14T20:12:30.470" v="4246"/>
          <ac:picMkLst>
            <pc:docMk/>
            <pc:sldMk cId="1170355074" sldId="629"/>
            <ac:picMk id="12" creationId="{71C0853F-FB14-31B4-9F3F-79AD46194336}"/>
          </ac:picMkLst>
        </pc:picChg>
        <pc:picChg chg="del">
          <ac:chgData name="Richard Chalk" userId="287f8aa4f4de1d19" providerId="LiveId" clId="{6261070F-AE79-4390-B7A9-3E8D36AD2F34}" dt="2024-01-14T20:15:26.918" v="4335" actId="478"/>
          <ac:picMkLst>
            <pc:docMk/>
            <pc:sldMk cId="1170355074" sldId="629"/>
            <ac:picMk id="20" creationId="{531E543F-CD47-F839-2E15-A43D590A1BCD}"/>
          </ac:picMkLst>
        </pc:picChg>
        <pc:picChg chg="add mod ord">
          <ac:chgData name="Richard Chalk" userId="287f8aa4f4de1d19" providerId="LiveId" clId="{6261070F-AE79-4390-B7A9-3E8D36AD2F34}" dt="2024-01-14T20:15:36.621" v="4352" actId="167"/>
          <ac:picMkLst>
            <pc:docMk/>
            <pc:sldMk cId="1170355074" sldId="629"/>
            <ac:picMk id="23" creationId="{FF5A4B67-A3DD-8281-BD0A-5A42EFDE2757}"/>
          </ac:picMkLst>
        </pc:picChg>
        <pc:picChg chg="mod">
          <ac:chgData name="Richard Chalk" userId="287f8aa4f4de1d19" providerId="LiveId" clId="{6261070F-AE79-4390-B7A9-3E8D36AD2F34}" dt="2024-01-14T20:17:46.694" v="4416" actId="1035"/>
          <ac:picMkLst>
            <pc:docMk/>
            <pc:sldMk cId="1170355074" sldId="629"/>
            <ac:picMk id="2052" creationId="{1BDB0575-3387-6323-7353-471398623795}"/>
          </ac:picMkLst>
        </pc:picChg>
      </pc:sldChg>
      <pc:sldChg chg="modSp add mod">
        <pc:chgData name="Richard Chalk" userId="287f8aa4f4de1d19" providerId="LiveId" clId="{6261070F-AE79-4390-B7A9-3E8D36AD2F34}" dt="2024-01-14T20:29:47.507" v="4452" actId="20577"/>
        <pc:sldMkLst>
          <pc:docMk/>
          <pc:sldMk cId="739830325" sldId="630"/>
        </pc:sldMkLst>
        <pc:spChg chg="mod">
          <ac:chgData name="Richard Chalk" userId="287f8aa4f4de1d19" providerId="LiveId" clId="{6261070F-AE79-4390-B7A9-3E8D36AD2F34}" dt="2024-01-14T20:29:47.507" v="4452" actId="20577"/>
          <ac:spMkLst>
            <pc:docMk/>
            <pc:sldMk cId="739830325" sldId="63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6261070F-AE79-4390-B7A9-3E8D36AD2F34}" dt="2024-01-15T16:21:12.705" v="5390" actId="1076"/>
        <pc:sldMkLst>
          <pc:docMk/>
          <pc:sldMk cId="1686485112" sldId="631"/>
        </pc:sldMkLst>
        <pc:spChg chg="mod">
          <ac:chgData name="Richard Chalk" userId="287f8aa4f4de1d19" providerId="LiveId" clId="{6261070F-AE79-4390-B7A9-3E8D36AD2F34}" dt="2024-01-15T16:21:06.576" v="5387" actId="20577"/>
          <ac:spMkLst>
            <pc:docMk/>
            <pc:sldMk cId="1686485112" sldId="63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11:24.440" v="5205" actId="6549"/>
          <ac:spMkLst>
            <pc:docMk/>
            <pc:sldMk cId="1686485112" sldId="631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4T20:30:13.269" v="4454" actId="478"/>
          <ac:spMkLst>
            <pc:docMk/>
            <pc:sldMk cId="1686485112" sldId="631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5T15:55:53.818" v="4474" actId="478"/>
          <ac:spMkLst>
            <pc:docMk/>
            <pc:sldMk cId="1686485112" sldId="631"/>
            <ac:spMk id="9" creationId="{4884BBF0-2390-5F6C-8CA0-CEA670BDBE9C}"/>
          </ac:spMkLst>
        </pc:spChg>
        <pc:spChg chg="add mod">
          <ac:chgData name="Richard Chalk" userId="287f8aa4f4de1d19" providerId="LiveId" clId="{6261070F-AE79-4390-B7A9-3E8D36AD2F34}" dt="2024-01-15T16:20:43.107" v="5383" actId="1036"/>
          <ac:spMkLst>
            <pc:docMk/>
            <pc:sldMk cId="1686485112" sldId="631"/>
            <ac:spMk id="12" creationId="{336FD7D7-8BEE-F220-4465-21FE164377D9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8" creationId="{81DF1C57-3AF6-D6C7-1593-9F22BC6CBE46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9" creationId="{97AE25A0-B718-ABAC-0E4C-A9885F63378C}"/>
          </ac:spMkLst>
        </pc:spChg>
        <pc:picChg chg="add mod">
          <ac:chgData name="Richard Chalk" userId="287f8aa4f4de1d19" providerId="LiveId" clId="{6261070F-AE79-4390-B7A9-3E8D36AD2F34}" dt="2024-01-15T16:02:22.534" v="4606" actId="1035"/>
          <ac:picMkLst>
            <pc:docMk/>
            <pc:sldMk cId="1686485112" sldId="631"/>
            <ac:picMk id="7" creationId="{D3379C1F-C0C7-FEB0-C81B-7E6BEA7CB7E1}"/>
          </ac:picMkLst>
        </pc:picChg>
        <pc:picChg chg="add mod">
          <ac:chgData name="Richard Chalk" userId="287f8aa4f4de1d19" providerId="LiveId" clId="{6261070F-AE79-4390-B7A9-3E8D36AD2F34}" dt="2024-01-14T20:30:16.104" v="4456" actId="1076"/>
          <ac:picMkLst>
            <pc:docMk/>
            <pc:sldMk cId="1686485112" sldId="631"/>
            <ac:picMk id="8" creationId="{502AF6FD-B557-604A-9FF7-76A9D6932808}"/>
          </ac:picMkLst>
        </pc:picChg>
        <pc:picChg chg="add mod">
          <ac:chgData name="Richard Chalk" userId="287f8aa4f4de1d19" providerId="LiveId" clId="{6261070F-AE79-4390-B7A9-3E8D36AD2F34}" dt="2024-01-15T16:04:13.404" v="4667" actId="1038"/>
          <ac:picMkLst>
            <pc:docMk/>
            <pc:sldMk cId="1686485112" sldId="631"/>
            <ac:picMk id="11" creationId="{FD80740D-6008-27E2-D56B-CD4B61B2E4BE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3" creationId="{89ADB045-C53C-69B2-F9A6-4B0CBBB5F8F7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4" creationId="{C4D339EC-C4CC-F9AF-0233-649B404F42C4}"/>
          </ac:picMkLst>
        </pc:picChg>
        <pc:picChg chg="add mod">
          <ac:chgData name="Richard Chalk" userId="287f8aa4f4de1d19" providerId="LiveId" clId="{6261070F-AE79-4390-B7A9-3E8D36AD2F34}" dt="2024-01-15T16:09:21.386" v="5182" actId="1035"/>
          <ac:picMkLst>
            <pc:docMk/>
            <pc:sldMk cId="1686485112" sldId="631"/>
            <ac:picMk id="15" creationId="{CF6514AB-3EFA-7ADE-8A66-3E233E03AC31}"/>
          </ac:picMkLst>
        </pc:picChg>
        <pc:picChg chg="del">
          <ac:chgData name="Richard Chalk" userId="287f8aa4f4de1d19" providerId="LiveId" clId="{6261070F-AE79-4390-B7A9-3E8D36AD2F34}" dt="2024-01-14T20:30:17.326" v="4457" actId="478"/>
          <ac:picMkLst>
            <pc:docMk/>
            <pc:sldMk cId="1686485112" sldId="631"/>
            <ac:picMk id="15" creationId="{DA6360D5-5934-2975-6168-F83192A74086}"/>
          </ac:picMkLst>
        </pc:picChg>
        <pc:picChg chg="add mod">
          <ac:chgData name="Richard Chalk" userId="287f8aa4f4de1d19" providerId="LiveId" clId="{6261070F-AE79-4390-B7A9-3E8D36AD2F34}" dt="2024-01-15T16:10:55.103" v="5197" actId="1076"/>
          <ac:picMkLst>
            <pc:docMk/>
            <pc:sldMk cId="1686485112" sldId="631"/>
            <ac:picMk id="17" creationId="{121F628C-15A6-8465-C776-268DAA96A3D8}"/>
          </ac:picMkLst>
        </pc:picChg>
        <pc:picChg chg="add mod">
          <ac:chgData name="Richard Chalk" userId="287f8aa4f4de1d19" providerId="LiveId" clId="{6261070F-AE79-4390-B7A9-3E8D36AD2F34}" dt="2024-01-15T16:21:12.705" v="5390" actId="1076"/>
          <ac:picMkLst>
            <pc:docMk/>
            <pc:sldMk cId="1686485112" sldId="631"/>
            <ac:picMk id="20" creationId="{0AACB52A-AF89-EA17-33E4-AAE89BE5BA51}"/>
          </ac:picMkLst>
        </pc:picChg>
        <pc:picChg chg="add mod">
          <ac:chgData name="Richard Chalk" userId="287f8aa4f4de1d19" providerId="LiveId" clId="{6261070F-AE79-4390-B7A9-3E8D36AD2F34}" dt="2024-01-15T16:09:13.510" v="5143" actId="1035"/>
          <ac:picMkLst>
            <pc:docMk/>
            <pc:sldMk cId="1686485112" sldId="631"/>
            <ac:picMk id="1026" creationId="{C832FCCB-B210-D370-B808-D7924B447253}"/>
          </ac:picMkLst>
        </pc:picChg>
        <pc:picChg chg="add del">
          <ac:chgData name="Richard Chalk" userId="287f8aa4f4de1d19" providerId="LiveId" clId="{6261070F-AE79-4390-B7A9-3E8D36AD2F34}" dt="2024-01-15T16:10:09.362" v="5193" actId="478"/>
          <ac:picMkLst>
            <pc:docMk/>
            <pc:sldMk cId="1686485112" sldId="631"/>
            <ac:picMk id="1028" creationId="{8E3EF2DB-EEDB-F276-AC57-9143E9C50139}"/>
          </ac:picMkLst>
        </pc:picChg>
        <pc:picChg chg="add del">
          <ac:chgData name="Richard Chalk" userId="287f8aa4f4de1d19" providerId="LiveId" clId="{6261070F-AE79-4390-B7A9-3E8D36AD2F34}" dt="2024-01-15T16:10:56.039" v="5198" actId="478"/>
          <ac:picMkLst>
            <pc:docMk/>
            <pc:sldMk cId="1686485112" sldId="631"/>
            <ac:picMk id="1030" creationId="{B6ED2284-D035-85E5-B776-3C4DC4E781E7}"/>
          </ac:picMkLst>
        </pc:picChg>
        <pc:picChg chg="add mod">
          <ac:chgData name="Richard Chalk" userId="287f8aa4f4de1d19" providerId="LiveId" clId="{6261070F-AE79-4390-B7A9-3E8D36AD2F34}" dt="2024-01-15T16:11:40.790" v="5258" actId="1038"/>
          <ac:picMkLst>
            <pc:docMk/>
            <pc:sldMk cId="1686485112" sldId="631"/>
            <ac:picMk id="1032" creationId="{B33DF728-0A9E-CECA-21FC-969B3B9B73F3}"/>
          </ac:picMkLst>
        </pc:picChg>
        <pc:picChg chg="del">
          <ac:chgData name="Richard Chalk" userId="287f8aa4f4de1d19" providerId="LiveId" clId="{6261070F-AE79-4390-B7A9-3E8D36AD2F34}" dt="2024-01-14T20:30:21.612" v="4459" actId="478"/>
          <ac:picMkLst>
            <pc:docMk/>
            <pc:sldMk cId="1686485112" sldId="63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08:47.574" v="5127" actId="478"/>
          <ac:picMkLst>
            <pc:docMk/>
            <pc:sldMk cId="1686485112" sldId="631"/>
            <ac:picMk id="3082" creationId="{E0A54D74-0723-BAE2-B216-25969C8F2CF6}"/>
          </ac:picMkLst>
        </pc:picChg>
      </pc:sldChg>
      <pc:sldChg chg="modSp add mod">
        <pc:chgData name="Richard Chalk" userId="287f8aa4f4de1d19" providerId="LiveId" clId="{6261070F-AE79-4390-B7A9-3E8D36AD2F34}" dt="2024-01-15T16:21:46.683" v="5439" actId="20577"/>
        <pc:sldMkLst>
          <pc:docMk/>
          <pc:sldMk cId="706594040" sldId="632"/>
        </pc:sldMkLst>
        <pc:spChg chg="mod">
          <ac:chgData name="Richard Chalk" userId="287f8aa4f4de1d19" providerId="LiveId" clId="{6261070F-AE79-4390-B7A9-3E8D36AD2F34}" dt="2024-01-15T16:21:46.683" v="5439" actId="20577"/>
          <ac:spMkLst>
            <pc:docMk/>
            <pc:sldMk cId="706594040" sldId="632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775678E9-BE89-4804-BACD-5EF2C497D9A6}"/>
    <pc:docChg chg="modSld">
      <pc:chgData name="Richard Chalk" userId="287f8aa4f4de1d19" providerId="LiveId" clId="{775678E9-BE89-4804-BACD-5EF2C497D9A6}" dt="2023-10-16T09:08:48.792" v="24" actId="20577"/>
      <pc:docMkLst>
        <pc:docMk/>
      </pc:docMkLst>
      <pc:sldChg chg="modSp mod">
        <pc:chgData name="Richard Chalk" userId="287f8aa4f4de1d19" providerId="LiveId" clId="{775678E9-BE89-4804-BACD-5EF2C497D9A6}" dt="2023-10-16T06:28:12.121" v="23" actId="20577"/>
        <pc:sldMkLst>
          <pc:docMk/>
          <pc:sldMk cId="2331944968" sldId="530"/>
        </pc:sldMkLst>
        <pc:spChg chg="mod">
          <ac:chgData name="Richard Chalk" userId="287f8aa4f4de1d19" providerId="LiveId" clId="{775678E9-BE89-4804-BACD-5EF2C497D9A6}" dt="2023-10-16T06:28:12.121" v="23" actId="20577"/>
          <ac:spMkLst>
            <pc:docMk/>
            <pc:sldMk cId="2331944968" sldId="530"/>
            <ac:spMk id="10" creationId="{24A7D9D7-D6DE-4EDE-91E7-124B2A9E6261}"/>
          </ac:spMkLst>
        </pc:spChg>
      </pc:sldChg>
      <pc:sldChg chg="modSp mod">
        <pc:chgData name="Richard Chalk" userId="287f8aa4f4de1d19" providerId="LiveId" clId="{775678E9-BE89-4804-BACD-5EF2C497D9A6}" dt="2023-10-16T09:08:48.792" v="24" actId="20577"/>
        <pc:sldMkLst>
          <pc:docMk/>
          <pc:sldMk cId="932619517" sldId="583"/>
        </pc:sldMkLst>
        <pc:spChg chg="mod">
          <ac:chgData name="Richard Chalk" userId="287f8aa4f4de1d19" providerId="LiveId" clId="{775678E9-BE89-4804-BACD-5EF2C497D9A6}" dt="2023-10-16T09:08:48.792" v="24" actId="20577"/>
          <ac:spMkLst>
            <pc:docMk/>
            <pc:sldMk cId="932619517" sldId="583"/>
            <ac:spMk id="3" creationId="{173D56EC-57A4-FE19-1901-5242223ADD72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3482DC42-FFF0-467D-8B45-48F986536299}"/>
    <pc:docChg chg="custSel addSld modSld">
      <pc:chgData name="Richard Chalk" userId="287f8aa4f4de1d19" providerId="LiveId" clId="{3482DC42-FFF0-467D-8B45-48F986536299}" dt="2023-12-28T11:26:58.268" v="162" actId="20577"/>
      <pc:docMkLst>
        <pc:docMk/>
      </pc:docMkLst>
      <pc:sldChg chg="modSp mod">
        <pc:chgData name="Richard Chalk" userId="287f8aa4f4de1d19" providerId="LiveId" clId="{3482DC42-FFF0-467D-8B45-48F986536299}" dt="2023-12-28T11:24:19.689" v="9" actId="20577"/>
        <pc:sldMkLst>
          <pc:docMk/>
          <pc:sldMk cId="3213385662" sldId="309"/>
        </pc:sldMkLst>
        <pc:spChg chg="mod">
          <ac:chgData name="Richard Chalk" userId="287f8aa4f4de1d19" providerId="LiveId" clId="{3482DC42-FFF0-467D-8B45-48F986536299}" dt="2023-12-28T11:24:19.689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3482DC42-FFF0-467D-8B45-48F986536299}" dt="2023-12-28T11:25:24.639" v="152" actId="14100"/>
        <pc:sldMkLst>
          <pc:docMk/>
          <pc:sldMk cId="2331944968" sldId="530"/>
        </pc:sldMkLst>
        <pc:spChg chg="add mod">
          <ac:chgData name="Richard Chalk" userId="287f8aa4f4de1d19" providerId="LiveId" clId="{3482DC42-FFF0-467D-8B45-48F986536299}" dt="2023-12-28T11:25:24.639" v="152" actId="14100"/>
          <ac:spMkLst>
            <pc:docMk/>
            <pc:sldMk cId="2331944968" sldId="530"/>
            <ac:spMk id="12" creationId="{50A9039A-C978-A3FA-8EFF-73983535C1BA}"/>
          </ac:spMkLst>
        </pc:spChg>
      </pc:sldChg>
      <pc:sldChg chg="modSp mod">
        <pc:chgData name="Richard Chalk" userId="287f8aa4f4de1d19" providerId="LiveId" clId="{3482DC42-FFF0-467D-8B45-48F986536299}" dt="2023-12-28T11:26:58.268" v="162" actId="20577"/>
        <pc:sldMkLst>
          <pc:docMk/>
          <pc:sldMk cId="2360885169" sldId="593"/>
        </pc:sldMkLst>
        <pc:spChg chg="mod">
          <ac:chgData name="Richard Chalk" userId="287f8aa4f4de1d19" providerId="LiveId" clId="{3482DC42-FFF0-467D-8B45-48F986536299}" dt="2023-12-28T11:26:58.268" v="162" actId="20577"/>
          <ac:spMkLst>
            <pc:docMk/>
            <pc:sldMk cId="2360885169" sldId="593"/>
            <ac:spMk id="2" creationId="{2CED0939-2445-F1A3-21AE-0A535344DD5D}"/>
          </ac:spMkLst>
        </pc:spChg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4226960823" sldId="597"/>
        </pc:sldMkLst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1649555477" sldId="598"/>
        </pc:sldMkLst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66AA9E97-8A8C-4654-9BED-928BF7C56855}"/>
    <pc:docChg chg="undo custSel addSld delSld modSld">
      <pc:chgData name="Richard Chalk" userId="287f8aa4f4de1d19" providerId="LiveId" clId="{66AA9E97-8A8C-4654-9BED-928BF7C56855}" dt="2024-01-26T20:19:11.820" v="2621" actId="207"/>
      <pc:docMkLst>
        <pc:docMk/>
      </pc:docMkLst>
      <pc:sldChg chg="modSp mod">
        <pc:chgData name="Richard Chalk" userId="287f8aa4f4de1d19" providerId="LiveId" clId="{66AA9E97-8A8C-4654-9BED-928BF7C56855}" dt="2024-01-26T13:17:45.918" v="1637" actId="6549"/>
        <pc:sldMkLst>
          <pc:docMk/>
          <pc:sldMk cId="3213385662" sldId="309"/>
        </pc:sldMkLst>
        <pc:spChg chg="mod">
          <ac:chgData name="Richard Chalk" userId="287f8aa4f4de1d19" providerId="LiveId" clId="{66AA9E97-8A8C-4654-9BED-928BF7C56855}" dt="2024-01-26T13:17:45.918" v="1637" actId="6549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66AA9E97-8A8C-4654-9BED-928BF7C56855}" dt="2024-01-26T06:08:41.179" v="355" actId="20577"/>
        <pc:sldMkLst>
          <pc:docMk/>
          <pc:sldMk cId="3943562880" sldId="574"/>
        </pc:sldMkLst>
        <pc:spChg chg="mod ord">
          <ac:chgData name="Richard Chalk" userId="287f8aa4f4de1d19" providerId="LiveId" clId="{66AA9E97-8A8C-4654-9BED-928BF7C56855}" dt="2024-01-26T06:07:46.276" v="316" actId="6549"/>
          <ac:spMkLst>
            <pc:docMk/>
            <pc:sldMk cId="3943562880" sldId="574"/>
            <ac:spMk id="2" creationId="{2CED0939-2445-F1A3-21AE-0A535344DD5D}"/>
          </ac:spMkLst>
        </pc:spChg>
        <pc:spChg chg="mod">
          <ac:chgData name="Richard Chalk" userId="287f8aa4f4de1d19" providerId="LiveId" clId="{66AA9E97-8A8C-4654-9BED-928BF7C56855}" dt="2024-01-26T06:08:08.378" v="318" actId="207"/>
          <ac:spMkLst>
            <pc:docMk/>
            <pc:sldMk cId="3943562880" sldId="574"/>
            <ac:spMk id="3" creationId="{173D56EC-57A4-FE19-1901-5242223ADD72}"/>
          </ac:spMkLst>
        </pc:spChg>
        <pc:spChg chg="del mod">
          <ac:chgData name="Richard Chalk" userId="287f8aa4f4de1d19" providerId="LiveId" clId="{66AA9E97-8A8C-4654-9BED-928BF7C56855}" dt="2024-01-26T06:02:37.769" v="170" actId="478"/>
          <ac:spMkLst>
            <pc:docMk/>
            <pc:sldMk cId="3943562880" sldId="574"/>
            <ac:spMk id="7" creationId="{EBD62573-4B50-EAD6-8C7E-C3AE6A9F45B4}"/>
          </ac:spMkLst>
        </pc:spChg>
        <pc:spChg chg="add">
          <ac:chgData name="Richard Chalk" userId="287f8aa4f4de1d19" providerId="LiveId" clId="{66AA9E97-8A8C-4654-9BED-928BF7C56855}" dt="2024-01-26T06:00:15.326" v="144"/>
          <ac:spMkLst>
            <pc:docMk/>
            <pc:sldMk cId="3943562880" sldId="574"/>
            <ac:spMk id="9" creationId="{697F87EE-0C34-A8FC-C403-1B8EB99A9672}"/>
          </ac:spMkLst>
        </pc:spChg>
        <pc:spChg chg="del">
          <ac:chgData name="Richard Chalk" userId="287f8aa4f4de1d19" providerId="LiveId" clId="{66AA9E97-8A8C-4654-9BED-928BF7C56855}" dt="2024-01-26T05:59:25.353" v="132" actId="478"/>
          <ac:spMkLst>
            <pc:docMk/>
            <pc:sldMk cId="3943562880" sldId="574"/>
            <ac:spMk id="22" creationId="{3455C976-130C-7061-62AE-775F180D04E3}"/>
          </ac:spMkLst>
        </pc:spChg>
        <pc:grpChg chg="del">
          <ac:chgData name="Richard Chalk" userId="287f8aa4f4de1d19" providerId="LiveId" clId="{66AA9E97-8A8C-4654-9BED-928BF7C56855}" dt="2024-01-26T05:58:23.660" v="111" actId="478"/>
          <ac:grpSpMkLst>
            <pc:docMk/>
            <pc:sldMk cId="3943562880" sldId="574"/>
            <ac:grpSpMk id="16" creationId="{86CDB435-DC4B-930A-799A-9FE089D3ECA5}"/>
          </ac:grpSpMkLst>
        </pc:grpChg>
        <pc:picChg chg="add mod">
          <ac:chgData name="Richard Chalk" userId="287f8aa4f4de1d19" providerId="LiveId" clId="{66AA9E97-8A8C-4654-9BED-928BF7C56855}" dt="2024-01-26T06:00:53.213" v="165" actId="1037"/>
          <ac:picMkLst>
            <pc:docMk/>
            <pc:sldMk cId="3943562880" sldId="574"/>
            <ac:picMk id="10" creationId="{7E955619-C69B-171B-FA56-FA6A4F282294}"/>
          </ac:picMkLst>
        </pc:picChg>
        <pc:picChg chg="del">
          <ac:chgData name="Richard Chalk" userId="287f8aa4f4de1d19" providerId="LiveId" clId="{66AA9E97-8A8C-4654-9BED-928BF7C56855}" dt="2024-01-26T05:58:21.424" v="110" actId="478"/>
          <ac:picMkLst>
            <pc:docMk/>
            <pc:sldMk cId="3943562880" sldId="574"/>
            <ac:picMk id="15" creationId="{6E362269-0E90-FBA9-C8C5-6B3CA527FC25}"/>
          </ac:picMkLst>
        </pc:picChg>
        <pc:picChg chg="del">
          <ac:chgData name="Richard Chalk" userId="287f8aa4f4de1d19" providerId="LiveId" clId="{66AA9E97-8A8C-4654-9BED-928BF7C56855}" dt="2024-01-26T05:59:57.036" v="140" actId="478"/>
          <ac:picMkLst>
            <pc:docMk/>
            <pc:sldMk cId="3943562880" sldId="574"/>
            <ac:picMk id="17" creationId="{B0E9C026-1C47-B8F0-D88F-13BF9B6DAAB6}"/>
          </ac:picMkLst>
        </pc:picChg>
        <pc:picChg chg="add mod">
          <ac:chgData name="Richard Chalk" userId="287f8aa4f4de1d19" providerId="LiveId" clId="{66AA9E97-8A8C-4654-9BED-928BF7C56855}" dt="2024-01-26T06:02:35.577" v="169" actId="167"/>
          <ac:picMkLst>
            <pc:docMk/>
            <pc:sldMk cId="3943562880" sldId="574"/>
            <ac:picMk id="4099" creationId="{122CC66E-99B2-3717-CA88-27C55C43E05F}"/>
          </ac:picMkLst>
        </pc:picChg>
        <pc:picChg chg="del">
          <ac:chgData name="Richard Chalk" userId="287f8aa4f4de1d19" providerId="LiveId" clId="{66AA9E97-8A8C-4654-9BED-928BF7C56855}" dt="2024-01-26T05:59:23.537" v="131" actId="478"/>
          <ac:picMkLst>
            <pc:docMk/>
            <pc:sldMk cId="3943562880" sldId="574"/>
            <ac:picMk id="5124" creationId="{7701620F-B5C4-3E8F-C649-A6EDF520C5FA}"/>
          </ac:picMkLst>
        </pc:picChg>
      </pc:sldChg>
      <pc:sldChg chg="addSp delSp modSp del mod">
        <pc:chgData name="Richard Chalk" userId="287f8aa4f4de1d19" providerId="LiveId" clId="{66AA9E97-8A8C-4654-9BED-928BF7C56855}" dt="2024-01-26T13:29:27.819" v="2035" actId="47"/>
        <pc:sldMkLst>
          <pc:docMk/>
          <pc:sldMk cId="4226960823" sldId="597"/>
        </pc:sldMkLst>
        <pc:spChg chg="mod">
          <ac:chgData name="Richard Chalk" userId="287f8aa4f4de1d19" providerId="LiveId" clId="{66AA9E97-8A8C-4654-9BED-928BF7C56855}" dt="2024-01-26T05:50:14.129" v="3" actId="20577"/>
          <ac:spMkLst>
            <pc:docMk/>
            <pc:sldMk cId="4226960823" sldId="597"/>
            <ac:spMk id="118" creationId="{00000000-0000-0000-0000-000000000000}"/>
          </ac:spMkLst>
        </pc:spChg>
        <pc:picChg chg="add mod">
          <ac:chgData name="Richard Chalk" userId="287f8aa4f4de1d19" providerId="LiveId" clId="{66AA9E97-8A8C-4654-9BED-928BF7C56855}" dt="2024-01-26T05:50:47.367" v="12" actId="1036"/>
          <ac:picMkLst>
            <pc:docMk/>
            <pc:sldMk cId="4226960823" sldId="597"/>
            <ac:picMk id="1026" creationId="{2D19832A-88C7-2017-9DEE-8B6E93A21BF4}"/>
          </ac:picMkLst>
        </pc:picChg>
        <pc:picChg chg="del">
          <ac:chgData name="Richard Chalk" userId="287f8aa4f4de1d19" providerId="LiveId" clId="{66AA9E97-8A8C-4654-9BED-928BF7C56855}" dt="2024-01-26T05:50:39.690" v="4" actId="478"/>
          <ac:picMkLst>
            <pc:docMk/>
            <pc:sldMk cId="4226960823" sldId="597"/>
            <ac:picMk id="2050" creationId="{6875F225-B9FE-1158-E025-7F046F808C56}"/>
          </ac:picMkLst>
        </pc:picChg>
      </pc:sldChg>
      <pc:sldChg chg="addSp delSp modSp add del mod">
        <pc:chgData name="Richard Chalk" userId="287f8aa4f4de1d19" providerId="LiveId" clId="{66AA9E97-8A8C-4654-9BED-928BF7C56855}" dt="2024-01-26T05:59:05.390" v="118" actId="1076"/>
        <pc:sldMkLst>
          <pc:docMk/>
          <pc:sldMk cId="1649555477" sldId="598"/>
        </pc:sldMkLst>
        <pc:spChg chg="mod">
          <ac:chgData name="Richard Chalk" userId="287f8aa4f4de1d19" providerId="LiveId" clId="{66AA9E97-8A8C-4654-9BED-928BF7C56855}" dt="2024-01-26T05:55:31.141" v="50" actId="6549"/>
          <ac:spMkLst>
            <pc:docMk/>
            <pc:sldMk cId="1649555477" sldId="598"/>
            <ac:spMk id="18" creationId="{CBF4E8CD-055F-8FAC-58DB-DB42DE1E6C1D}"/>
          </ac:spMkLst>
        </pc:spChg>
        <pc:spChg chg="mod">
          <ac:chgData name="Richard Chalk" userId="287f8aa4f4de1d19" providerId="LiveId" clId="{66AA9E97-8A8C-4654-9BED-928BF7C56855}" dt="2024-01-26T05:57:29.870" v="99" actId="20577"/>
          <ac:spMkLst>
            <pc:docMk/>
            <pc:sldMk cId="1649555477" sldId="598"/>
            <ac:spMk id="658" creationId="{00000000-0000-0000-0000-000000000000}"/>
          </ac:spMkLst>
        </pc:spChg>
        <pc:picChg chg="del">
          <ac:chgData name="Richard Chalk" userId="287f8aa4f4de1d19" providerId="LiveId" clId="{66AA9E97-8A8C-4654-9BED-928BF7C56855}" dt="2024-01-26T05:54:35.754" v="32" actId="478"/>
          <ac:picMkLst>
            <pc:docMk/>
            <pc:sldMk cId="1649555477" sldId="598"/>
            <ac:picMk id="4" creationId="{AF726D1A-CB2D-0976-5EA1-E97C068D7848}"/>
          </ac:picMkLst>
        </pc:picChg>
        <pc:picChg chg="del">
          <ac:chgData name="Richard Chalk" userId="287f8aa4f4de1d19" providerId="LiveId" clId="{66AA9E97-8A8C-4654-9BED-928BF7C56855}" dt="2024-01-26T05:52:19.174" v="30" actId="478"/>
          <ac:picMkLst>
            <pc:docMk/>
            <pc:sldMk cId="1649555477" sldId="598"/>
            <ac:picMk id="10" creationId="{2A0EE1DD-2DEC-FBE8-5FD0-91A70182E4DF}"/>
          </ac:picMkLst>
        </pc:picChg>
        <pc:picChg chg="del">
          <ac:chgData name="Richard Chalk" userId="287f8aa4f4de1d19" providerId="LiveId" clId="{66AA9E97-8A8C-4654-9BED-928BF7C56855}" dt="2024-01-26T05:54:59.507" v="39" actId="478"/>
          <ac:picMkLst>
            <pc:docMk/>
            <pc:sldMk cId="1649555477" sldId="598"/>
            <ac:picMk id="11" creationId="{65ABC546-2010-1EC4-7B24-41A7FB8EE83F}"/>
          </ac:picMkLst>
        </pc:picChg>
        <pc:picChg chg="del">
          <ac:chgData name="Richard Chalk" userId="287f8aa4f4de1d19" providerId="LiveId" clId="{66AA9E97-8A8C-4654-9BED-928BF7C56855}" dt="2024-01-26T05:50:57.862" v="13" actId="478"/>
          <ac:picMkLst>
            <pc:docMk/>
            <pc:sldMk cId="1649555477" sldId="598"/>
            <ac:picMk id="12" creationId="{5D8EBFAC-42A2-C407-7711-FE4018A78E9D}"/>
          </ac:picMkLst>
        </pc:picChg>
        <pc:picChg chg="del">
          <ac:chgData name="Richard Chalk" userId="287f8aa4f4de1d19" providerId="LiveId" clId="{66AA9E97-8A8C-4654-9BED-928BF7C56855}" dt="2024-01-26T05:54:44.766" v="36" actId="478"/>
          <ac:picMkLst>
            <pc:docMk/>
            <pc:sldMk cId="1649555477" sldId="598"/>
            <ac:picMk id="13" creationId="{3A1728DE-F3CB-AFAF-6FA0-A6BF95A46EC1}"/>
          </ac:picMkLst>
        </pc:picChg>
        <pc:picChg chg="add mod">
          <ac:chgData name="Richard Chalk" userId="287f8aa4f4de1d19" providerId="LiveId" clId="{66AA9E97-8A8C-4654-9BED-928BF7C56855}" dt="2024-01-26T05:57:34.426" v="107" actId="1035"/>
          <ac:picMkLst>
            <pc:docMk/>
            <pc:sldMk cId="1649555477" sldId="598"/>
            <ac:picMk id="14" creationId="{46AC0F56-1B0F-48DF-E573-1F885BA8DFE2}"/>
          </ac:picMkLst>
        </pc:picChg>
        <pc:picChg chg="del">
          <ac:chgData name="Richard Chalk" userId="287f8aa4f4de1d19" providerId="LiveId" clId="{66AA9E97-8A8C-4654-9BED-928BF7C56855}" dt="2024-01-26T05:54:45.441" v="37" actId="478"/>
          <ac:picMkLst>
            <pc:docMk/>
            <pc:sldMk cId="1649555477" sldId="598"/>
            <ac:picMk id="1028" creationId="{D2F73348-992A-C717-CEF5-966D8CEC466D}"/>
          </ac:picMkLst>
        </pc:picChg>
        <pc:picChg chg="del">
          <ac:chgData name="Richard Chalk" userId="287f8aa4f4de1d19" providerId="LiveId" clId="{66AA9E97-8A8C-4654-9BED-928BF7C56855}" dt="2024-01-26T05:54:45.950" v="38" actId="478"/>
          <ac:picMkLst>
            <pc:docMk/>
            <pc:sldMk cId="1649555477" sldId="598"/>
            <ac:picMk id="1030" creationId="{CB693026-CF17-B29B-0233-A4D8390A80A3}"/>
          </ac:picMkLst>
        </pc:picChg>
        <pc:picChg chg="add del mod">
          <ac:chgData name="Richard Chalk" userId="287f8aa4f4de1d19" providerId="LiveId" clId="{66AA9E97-8A8C-4654-9BED-928BF7C56855}" dt="2024-01-26T05:58:33.595" v="112" actId="478"/>
          <ac:picMkLst>
            <pc:docMk/>
            <pc:sldMk cId="1649555477" sldId="598"/>
            <ac:picMk id="2050" creationId="{6B8BAA63-2533-B3D4-4151-22DFB167CA58}"/>
          </ac:picMkLst>
        </pc:picChg>
        <pc:picChg chg="add mod">
          <ac:chgData name="Richard Chalk" userId="287f8aa4f4de1d19" providerId="LiveId" clId="{66AA9E97-8A8C-4654-9BED-928BF7C56855}" dt="2024-01-26T05:58:42.029" v="115" actId="1076"/>
          <ac:picMkLst>
            <pc:docMk/>
            <pc:sldMk cId="1649555477" sldId="598"/>
            <ac:picMk id="2052" creationId="{55CA0EEB-62F6-4335-A31A-5099DC0C9633}"/>
          </ac:picMkLst>
        </pc:picChg>
        <pc:picChg chg="add mod">
          <ac:chgData name="Richard Chalk" userId="287f8aa4f4de1d19" providerId="LiveId" clId="{66AA9E97-8A8C-4654-9BED-928BF7C56855}" dt="2024-01-26T05:59:05.390" v="118" actId="1076"/>
          <ac:picMkLst>
            <pc:docMk/>
            <pc:sldMk cId="1649555477" sldId="598"/>
            <ac:picMk id="2054" creationId="{5A144AD5-CDE7-D10A-9C51-0DB50730EA48}"/>
          </ac:picMkLst>
        </pc:picChg>
        <pc:picChg chg="del">
          <ac:chgData name="Richard Chalk" userId="287f8aa4f4de1d19" providerId="LiveId" clId="{66AA9E97-8A8C-4654-9BED-928BF7C56855}" dt="2024-01-26T05:54:36.471" v="33" actId="478"/>
          <ac:picMkLst>
            <pc:docMk/>
            <pc:sldMk cId="1649555477" sldId="598"/>
            <ac:picMk id="3074" creationId="{F0A49A47-3523-F7F7-2FD0-31A87C05E99C}"/>
          </ac:picMkLst>
        </pc:picChg>
      </pc:sldChg>
      <pc:sldChg chg="add del">
        <pc:chgData name="Richard Chalk" userId="287f8aa4f4de1d19" providerId="LiveId" clId="{66AA9E97-8A8C-4654-9BED-928BF7C56855}" dt="2024-01-26T05:51:19.496" v="16" actId="47"/>
        <pc:sldMkLst>
          <pc:docMk/>
          <pc:sldMk cId="562972673" sldId="633"/>
        </pc:sldMkLst>
      </pc:sldChg>
      <pc:sldChg chg="addSp del mod">
        <pc:chgData name="Richard Chalk" userId="287f8aa4f4de1d19" providerId="LiveId" clId="{66AA9E97-8A8C-4654-9BED-928BF7C56855}" dt="2024-01-26T13:27:46.790" v="2034" actId="47"/>
        <pc:sldMkLst>
          <pc:docMk/>
          <pc:sldMk cId="1675425583" sldId="635"/>
        </pc:sldMkLst>
        <pc:spChg chg="add">
          <ac:chgData name="Richard Chalk" userId="287f8aa4f4de1d19" providerId="LiveId" clId="{66AA9E97-8A8C-4654-9BED-928BF7C56855}" dt="2024-01-26T13:24:43.264" v="2026" actId="11529"/>
          <ac:spMkLst>
            <pc:docMk/>
            <pc:sldMk cId="1675425583" sldId="635"/>
            <ac:spMk id="17" creationId="{4B569904-29AB-7CCD-BC21-A7E8A9064F11}"/>
          </ac:spMkLst>
        </pc:spChg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4256455311" sldId="636"/>
        </pc:sldMkLst>
      </pc:sldChg>
      <pc:sldChg chg="addSp delSp modSp mod">
        <pc:chgData name="Richard Chalk" userId="287f8aa4f4de1d19" providerId="LiveId" clId="{66AA9E97-8A8C-4654-9BED-928BF7C56855}" dt="2024-01-26T06:23:59.730" v="1267" actId="478"/>
        <pc:sldMkLst>
          <pc:docMk/>
          <pc:sldMk cId="2314758061" sldId="637"/>
        </pc:sldMkLst>
        <pc:spChg chg="mod">
          <ac:chgData name="Richard Chalk" userId="287f8aa4f4de1d19" providerId="LiveId" clId="{66AA9E97-8A8C-4654-9BED-928BF7C56855}" dt="2024-01-26T06:23:57.661" v="1266" actId="20577"/>
          <ac:spMkLst>
            <pc:docMk/>
            <pc:sldMk cId="2314758061" sldId="637"/>
            <ac:spMk id="118" creationId="{00000000-0000-0000-0000-000000000000}"/>
          </ac:spMkLst>
        </pc:spChg>
        <pc:picChg chg="add del mod">
          <ac:chgData name="Richard Chalk" userId="287f8aa4f4de1d19" providerId="LiveId" clId="{66AA9E97-8A8C-4654-9BED-928BF7C56855}" dt="2024-01-26T06:23:59.730" v="1267" actId="478"/>
          <ac:picMkLst>
            <pc:docMk/>
            <pc:sldMk cId="2314758061" sldId="637"/>
            <ac:picMk id="2" creationId="{28235570-4A06-1F2C-75E8-8C7D3EFA80AF}"/>
          </ac:picMkLst>
        </pc:picChg>
        <pc:picChg chg="del">
          <ac:chgData name="Richard Chalk" userId="287f8aa4f4de1d19" providerId="LiveId" clId="{66AA9E97-8A8C-4654-9BED-928BF7C56855}" dt="2024-01-26T05:51:28.109" v="17" actId="478"/>
          <ac:picMkLst>
            <pc:docMk/>
            <pc:sldMk cId="2314758061" sldId="637"/>
            <ac:picMk id="2050" creationId="{6875F225-B9FE-1158-E025-7F046F808C56}"/>
          </ac:picMkLst>
        </pc:picChg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3239472372" sldId="638"/>
        </pc:sldMkLst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3617052630" sldId="639"/>
        </pc:sldMkLst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1229652253" sldId="640"/>
        </pc:sldMkLst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2510911141" sldId="654"/>
        </pc:sldMkLst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3873481902" sldId="655"/>
        </pc:sldMkLst>
      </pc:sldChg>
      <pc:sldChg chg="del">
        <pc:chgData name="Richard Chalk" userId="287f8aa4f4de1d19" providerId="LiveId" clId="{66AA9E97-8A8C-4654-9BED-928BF7C56855}" dt="2024-01-26T13:27:46.790" v="2034" actId="47"/>
        <pc:sldMkLst>
          <pc:docMk/>
          <pc:sldMk cId="357116688" sldId="656"/>
        </pc:sldMkLst>
      </pc:sldChg>
      <pc:sldChg chg="addSp delSp modSp add mod modNotesTx">
        <pc:chgData name="Richard Chalk" userId="287f8aa4f4de1d19" providerId="LiveId" clId="{66AA9E97-8A8C-4654-9BED-928BF7C56855}" dt="2024-01-26T06:18:29.067" v="708" actId="1035"/>
        <pc:sldMkLst>
          <pc:docMk/>
          <pc:sldMk cId="2193499784" sldId="657"/>
        </pc:sldMkLst>
        <pc:spChg chg="mod ord">
          <ac:chgData name="Richard Chalk" userId="287f8aa4f4de1d19" providerId="LiveId" clId="{66AA9E97-8A8C-4654-9BED-928BF7C56855}" dt="2024-01-26T06:13:41.499" v="453" actId="207"/>
          <ac:spMkLst>
            <pc:docMk/>
            <pc:sldMk cId="2193499784" sldId="657"/>
            <ac:spMk id="2" creationId="{2CED0939-2445-F1A3-21AE-0A535344DD5D}"/>
          </ac:spMkLst>
        </pc:spChg>
        <pc:spChg chg="mod">
          <ac:chgData name="Richard Chalk" userId="287f8aa4f4de1d19" providerId="LiveId" clId="{66AA9E97-8A8C-4654-9BED-928BF7C56855}" dt="2024-01-26T06:15:21.438" v="471" actId="20577"/>
          <ac:spMkLst>
            <pc:docMk/>
            <pc:sldMk cId="2193499784" sldId="657"/>
            <ac:spMk id="3" creationId="{173D56EC-57A4-FE19-1901-5242223ADD72}"/>
          </ac:spMkLst>
        </pc:spChg>
        <pc:spChg chg="del mod">
          <ac:chgData name="Richard Chalk" userId="287f8aa4f4de1d19" providerId="LiveId" clId="{66AA9E97-8A8C-4654-9BED-928BF7C56855}" dt="2024-01-26T06:18:00.700" v="486" actId="478"/>
          <ac:spMkLst>
            <pc:docMk/>
            <pc:sldMk cId="2193499784" sldId="657"/>
            <ac:spMk id="7" creationId="{EBD62573-4B50-EAD6-8C7E-C3AE6A9F45B4}"/>
          </ac:spMkLst>
        </pc:spChg>
        <pc:spChg chg="add mod">
          <ac:chgData name="Richard Chalk" userId="287f8aa4f4de1d19" providerId="LiveId" clId="{66AA9E97-8A8C-4654-9BED-928BF7C56855}" dt="2024-01-26T06:10:44.729" v="410" actId="1035"/>
          <ac:spMkLst>
            <pc:docMk/>
            <pc:sldMk cId="2193499784" sldId="657"/>
            <ac:spMk id="11" creationId="{2890499B-F8E4-6827-C666-7857046BCA5A}"/>
          </ac:spMkLst>
        </pc:spChg>
        <pc:spChg chg="del">
          <ac:chgData name="Richard Chalk" userId="287f8aa4f4de1d19" providerId="LiveId" clId="{66AA9E97-8A8C-4654-9BED-928BF7C56855}" dt="2024-01-26T06:09:10.204" v="359" actId="478"/>
          <ac:spMkLst>
            <pc:docMk/>
            <pc:sldMk cId="2193499784" sldId="657"/>
            <ac:spMk id="22" creationId="{3455C976-130C-7061-62AE-775F180D04E3}"/>
          </ac:spMkLst>
        </pc:spChg>
        <pc:grpChg chg="del">
          <ac:chgData name="Richard Chalk" userId="287f8aa4f4de1d19" providerId="LiveId" clId="{66AA9E97-8A8C-4654-9BED-928BF7C56855}" dt="2024-01-26T06:08:43.903" v="356" actId="478"/>
          <ac:grpSpMkLst>
            <pc:docMk/>
            <pc:sldMk cId="2193499784" sldId="657"/>
            <ac:grpSpMk id="16" creationId="{86CDB435-DC4B-930A-799A-9FE089D3ECA5}"/>
          </ac:grpSpMkLst>
        </pc:grpChg>
        <pc:picChg chg="add del mod">
          <ac:chgData name="Richard Chalk" userId="287f8aa4f4de1d19" providerId="LiveId" clId="{66AA9E97-8A8C-4654-9BED-928BF7C56855}" dt="2024-01-26T06:17:47.108" v="481" actId="478"/>
          <ac:picMkLst>
            <pc:docMk/>
            <pc:sldMk cId="2193499784" sldId="657"/>
            <ac:picMk id="9" creationId="{FF223EA1-E98D-4E66-F6B1-CA676FC6CA22}"/>
          </ac:picMkLst>
        </pc:picChg>
        <pc:picChg chg="add mod">
          <ac:chgData name="Richard Chalk" userId="287f8aa4f4de1d19" providerId="LiveId" clId="{66AA9E97-8A8C-4654-9BED-928BF7C56855}" dt="2024-01-26T06:09:44.906" v="378" actId="1035"/>
          <ac:picMkLst>
            <pc:docMk/>
            <pc:sldMk cId="2193499784" sldId="657"/>
            <ac:picMk id="13" creationId="{28B86BC0-FDA6-F704-0D7A-D0A425E08DFC}"/>
          </ac:picMkLst>
        </pc:picChg>
        <pc:picChg chg="del">
          <ac:chgData name="Richard Chalk" userId="287f8aa4f4de1d19" providerId="LiveId" clId="{66AA9E97-8A8C-4654-9BED-928BF7C56855}" dt="2024-01-26T06:09:22.883" v="363" actId="478"/>
          <ac:picMkLst>
            <pc:docMk/>
            <pc:sldMk cId="2193499784" sldId="657"/>
            <ac:picMk id="15" creationId="{6E362269-0E90-FBA9-C8C5-6B3CA527FC25}"/>
          </ac:picMkLst>
        </pc:picChg>
        <pc:picChg chg="del">
          <ac:chgData name="Richard Chalk" userId="287f8aa4f4de1d19" providerId="LiveId" clId="{66AA9E97-8A8C-4654-9BED-928BF7C56855}" dt="2024-01-26T06:09:12.742" v="360" actId="478"/>
          <ac:picMkLst>
            <pc:docMk/>
            <pc:sldMk cId="2193499784" sldId="657"/>
            <ac:picMk id="17" creationId="{B0E9C026-1C47-B8F0-D88F-13BF9B6DAAB6}"/>
          </ac:picMkLst>
        </pc:picChg>
        <pc:picChg chg="add mod">
          <ac:chgData name="Richard Chalk" userId="287f8aa4f4de1d19" providerId="LiveId" clId="{66AA9E97-8A8C-4654-9BED-928BF7C56855}" dt="2024-01-26T06:10:47.747" v="423" actId="1038"/>
          <ac:picMkLst>
            <pc:docMk/>
            <pc:sldMk cId="2193499784" sldId="657"/>
            <ac:picMk id="18" creationId="{728755E7-4268-C928-88C2-EFC9BD8C9AED}"/>
          </ac:picMkLst>
        </pc:picChg>
        <pc:picChg chg="add del mod">
          <ac:chgData name="Richard Chalk" userId="287f8aa4f4de1d19" providerId="LiveId" clId="{66AA9E97-8A8C-4654-9BED-928BF7C56855}" dt="2024-01-26T06:18:02.265" v="487" actId="478"/>
          <ac:picMkLst>
            <pc:docMk/>
            <pc:sldMk cId="2193499784" sldId="657"/>
            <ac:picMk id="19" creationId="{FD18AC12-E087-4EB6-EF2E-2E4E048B5FA0}"/>
          </ac:picMkLst>
        </pc:picChg>
        <pc:picChg chg="add mod">
          <ac:chgData name="Richard Chalk" userId="287f8aa4f4de1d19" providerId="LiveId" clId="{66AA9E97-8A8C-4654-9BED-928BF7C56855}" dt="2024-01-26T06:18:29.067" v="708" actId="1035"/>
          <ac:picMkLst>
            <pc:docMk/>
            <pc:sldMk cId="2193499784" sldId="657"/>
            <ac:picMk id="20" creationId="{88EEB7E3-DF45-82BA-2235-EF115BAA81C2}"/>
          </ac:picMkLst>
        </pc:picChg>
        <pc:picChg chg="add mod">
          <ac:chgData name="Richard Chalk" userId="287f8aa4f4de1d19" providerId="LiveId" clId="{66AA9E97-8A8C-4654-9BED-928BF7C56855}" dt="2024-01-26T06:17:42.579" v="479" actId="14100"/>
          <ac:picMkLst>
            <pc:docMk/>
            <pc:sldMk cId="2193499784" sldId="657"/>
            <ac:picMk id="5122" creationId="{37443E9F-D81C-CBEB-BA82-92B5441E97C1}"/>
          </ac:picMkLst>
        </pc:picChg>
        <pc:picChg chg="del">
          <ac:chgData name="Richard Chalk" userId="287f8aa4f4de1d19" providerId="LiveId" clId="{66AA9E97-8A8C-4654-9BED-928BF7C56855}" dt="2024-01-26T06:11:02.235" v="425" actId="478"/>
          <ac:picMkLst>
            <pc:docMk/>
            <pc:sldMk cId="2193499784" sldId="657"/>
            <ac:picMk id="5124" creationId="{7701620F-B5C4-3E8F-C649-A6EDF520C5FA}"/>
          </ac:picMkLst>
        </pc:picChg>
        <pc:cxnChg chg="mod">
          <ac:chgData name="Richard Chalk" userId="287f8aa4f4de1d19" providerId="LiveId" clId="{66AA9E97-8A8C-4654-9BED-928BF7C56855}" dt="2024-01-26T06:09:36.361" v="365" actId="14100"/>
          <ac:cxnSpMkLst>
            <pc:docMk/>
            <pc:sldMk cId="2193499784" sldId="657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66AA9E97-8A8C-4654-9BED-928BF7C56855}" dt="2024-01-26T13:19:43.294" v="1768" actId="6549"/>
        <pc:sldMkLst>
          <pc:docMk/>
          <pc:sldMk cId="1173440343" sldId="658"/>
        </pc:sldMkLst>
        <pc:spChg chg="mod ord">
          <ac:chgData name="Richard Chalk" userId="287f8aa4f4de1d19" providerId="LiveId" clId="{66AA9E97-8A8C-4654-9BED-928BF7C56855}" dt="2024-01-26T13:19:11.849" v="1708" actId="20577"/>
          <ac:spMkLst>
            <pc:docMk/>
            <pc:sldMk cId="1173440343" sldId="658"/>
            <ac:spMk id="2" creationId="{2CED0939-2445-F1A3-21AE-0A535344DD5D}"/>
          </ac:spMkLst>
        </pc:spChg>
        <pc:spChg chg="mod">
          <ac:chgData name="Richard Chalk" userId="287f8aa4f4de1d19" providerId="LiveId" clId="{66AA9E97-8A8C-4654-9BED-928BF7C56855}" dt="2024-01-26T13:19:43.294" v="1768" actId="6549"/>
          <ac:spMkLst>
            <pc:docMk/>
            <pc:sldMk cId="1173440343" sldId="658"/>
            <ac:spMk id="3" creationId="{173D56EC-57A4-FE19-1901-5242223ADD72}"/>
          </ac:spMkLst>
        </pc:spChg>
        <pc:spChg chg="mod">
          <ac:chgData name="Richard Chalk" userId="287f8aa4f4de1d19" providerId="LiveId" clId="{66AA9E97-8A8C-4654-9BED-928BF7C56855}" dt="2024-01-26T06:26:47.086" v="1613" actId="20577"/>
          <ac:spMkLst>
            <pc:docMk/>
            <pc:sldMk cId="1173440343" sldId="658"/>
            <ac:spMk id="7" creationId="{EBD62573-4B50-EAD6-8C7E-C3AE6A9F45B4}"/>
          </ac:spMkLst>
        </pc:spChg>
        <pc:spChg chg="del">
          <ac:chgData name="Richard Chalk" userId="287f8aa4f4de1d19" providerId="LiveId" clId="{66AA9E97-8A8C-4654-9BED-928BF7C56855}" dt="2024-01-26T06:21:08.656" v="1000" actId="478"/>
          <ac:spMkLst>
            <pc:docMk/>
            <pc:sldMk cId="1173440343" sldId="658"/>
            <ac:spMk id="22" creationId="{3455C976-130C-7061-62AE-775F180D04E3}"/>
          </ac:spMkLst>
        </pc:spChg>
        <pc:grpChg chg="del">
          <ac:chgData name="Richard Chalk" userId="287f8aa4f4de1d19" providerId="LiveId" clId="{66AA9E97-8A8C-4654-9BED-928BF7C56855}" dt="2024-01-26T06:18:41.700" v="709" actId="478"/>
          <ac:grpSpMkLst>
            <pc:docMk/>
            <pc:sldMk cId="1173440343" sldId="658"/>
            <ac:grpSpMk id="16" creationId="{86CDB435-DC4B-930A-799A-9FE089D3ECA5}"/>
          </ac:grpSpMkLst>
        </pc:grpChg>
        <pc:picChg chg="add mod">
          <ac:chgData name="Richard Chalk" userId="287f8aa4f4de1d19" providerId="LiveId" clId="{66AA9E97-8A8C-4654-9BED-928BF7C56855}" dt="2024-01-26T13:19:32.590" v="1740" actId="1076"/>
          <ac:picMkLst>
            <pc:docMk/>
            <pc:sldMk cId="1173440343" sldId="658"/>
            <ac:picMk id="8" creationId="{BC8D8460-F778-3946-14DA-151D05279325}"/>
          </ac:picMkLst>
        </pc:picChg>
        <pc:picChg chg="add mod">
          <ac:chgData name="Richard Chalk" userId="287f8aa4f4de1d19" providerId="LiveId" clId="{66AA9E97-8A8C-4654-9BED-928BF7C56855}" dt="2024-01-26T06:18:42.025" v="710"/>
          <ac:picMkLst>
            <pc:docMk/>
            <pc:sldMk cId="1173440343" sldId="658"/>
            <ac:picMk id="9" creationId="{F781AEBE-FCED-83CE-5AA4-C658993FE77C}"/>
          </ac:picMkLst>
        </pc:picChg>
        <pc:picChg chg="add mod">
          <ac:chgData name="Richard Chalk" userId="287f8aa4f4de1d19" providerId="LiveId" clId="{66AA9E97-8A8C-4654-9BED-928BF7C56855}" dt="2024-01-26T06:22:10.437" v="1167" actId="1035"/>
          <ac:picMkLst>
            <pc:docMk/>
            <pc:sldMk cId="1173440343" sldId="658"/>
            <ac:picMk id="10" creationId="{A86057EE-69E5-5B8B-5E40-7A6123B102E7}"/>
          </ac:picMkLst>
        </pc:picChg>
        <pc:picChg chg="mod">
          <ac:chgData name="Richard Chalk" userId="287f8aa4f4de1d19" providerId="LiveId" clId="{66AA9E97-8A8C-4654-9BED-928BF7C56855}" dt="2024-01-26T13:18:47.658" v="1639" actId="1076"/>
          <ac:picMkLst>
            <pc:docMk/>
            <pc:sldMk cId="1173440343" sldId="658"/>
            <ac:picMk id="15" creationId="{6E362269-0E90-FBA9-C8C5-6B3CA527FC25}"/>
          </ac:picMkLst>
        </pc:picChg>
        <pc:picChg chg="mod">
          <ac:chgData name="Richard Chalk" userId="287f8aa4f4de1d19" providerId="LiveId" clId="{66AA9E97-8A8C-4654-9BED-928BF7C56855}" dt="2024-01-26T13:19:17.208" v="1738" actId="1038"/>
          <ac:picMkLst>
            <pc:docMk/>
            <pc:sldMk cId="1173440343" sldId="658"/>
            <ac:picMk id="17" creationId="{B0E9C026-1C47-B8F0-D88F-13BF9B6DAAB6}"/>
          </ac:picMkLst>
        </pc:picChg>
        <pc:picChg chg="mod">
          <ac:chgData name="Richard Chalk" userId="287f8aa4f4de1d19" providerId="LiveId" clId="{66AA9E97-8A8C-4654-9BED-928BF7C56855}" dt="2024-01-26T06:20:49.035" v="963" actId="1035"/>
          <ac:picMkLst>
            <pc:docMk/>
            <pc:sldMk cId="1173440343" sldId="658"/>
            <ac:picMk id="5124" creationId="{7701620F-B5C4-3E8F-C649-A6EDF520C5FA}"/>
          </ac:picMkLst>
        </pc:picChg>
      </pc:sldChg>
      <pc:sldChg chg="addSp delSp modSp add mod modNotesTx">
        <pc:chgData name="Richard Chalk" userId="287f8aa4f4de1d19" providerId="LiveId" clId="{66AA9E97-8A8C-4654-9BED-928BF7C56855}" dt="2024-01-26T20:13:55.534" v="2575" actId="20577"/>
        <pc:sldMkLst>
          <pc:docMk/>
          <pc:sldMk cId="1157140356" sldId="659"/>
        </pc:sldMkLst>
        <pc:spChg chg="mod">
          <ac:chgData name="Richard Chalk" userId="287f8aa4f4de1d19" providerId="LiveId" clId="{66AA9E97-8A8C-4654-9BED-928BF7C56855}" dt="2024-01-26T20:13:55.534" v="2575" actId="20577"/>
          <ac:spMkLst>
            <pc:docMk/>
            <pc:sldMk cId="1157140356" sldId="659"/>
            <ac:spMk id="2" creationId="{2CED0939-2445-F1A3-21AE-0A535344DD5D}"/>
          </ac:spMkLst>
        </pc:spChg>
        <pc:spChg chg="add del">
          <ac:chgData name="Richard Chalk" userId="287f8aa4f4de1d19" providerId="LiveId" clId="{66AA9E97-8A8C-4654-9BED-928BF7C56855}" dt="2024-01-26T13:19:56.123" v="1769" actId="478"/>
          <ac:spMkLst>
            <pc:docMk/>
            <pc:sldMk cId="1157140356" sldId="659"/>
            <ac:spMk id="3" creationId="{63D9B60D-95C4-4933-935E-CDEB19813088}"/>
          </ac:spMkLst>
        </pc:spChg>
        <pc:spChg chg="mod">
          <ac:chgData name="Richard Chalk" userId="287f8aa4f4de1d19" providerId="LiveId" clId="{66AA9E97-8A8C-4654-9BED-928BF7C56855}" dt="2024-01-26T13:23:28.689" v="1952" actId="20577"/>
          <ac:spMkLst>
            <pc:docMk/>
            <pc:sldMk cId="1157140356" sldId="659"/>
            <ac:spMk id="6" creationId="{7C0846BE-AF47-5E07-E9B5-8B065C93AA5A}"/>
          </ac:spMkLst>
        </pc:spChg>
        <pc:spChg chg="mod">
          <ac:chgData name="Richard Chalk" userId="287f8aa4f4de1d19" providerId="LiveId" clId="{66AA9E97-8A8C-4654-9BED-928BF7C56855}" dt="2024-01-26T13:24:28.152" v="2013" actId="14100"/>
          <ac:spMkLst>
            <pc:docMk/>
            <pc:sldMk cId="1157140356" sldId="659"/>
            <ac:spMk id="9" creationId="{A306DD1A-A4A6-8DF6-A6C6-456DF9359A05}"/>
          </ac:spMkLst>
        </pc:spChg>
        <pc:spChg chg="add mod">
          <ac:chgData name="Richard Chalk" userId="287f8aa4f4de1d19" providerId="LiveId" clId="{66AA9E97-8A8C-4654-9BED-928BF7C56855}" dt="2024-01-26T13:29:44.069" v="2036"/>
          <ac:spMkLst>
            <pc:docMk/>
            <pc:sldMk cId="1157140356" sldId="659"/>
            <ac:spMk id="13" creationId="{B6DAED56-29EA-AFA3-2A8B-159DD410F5BD}"/>
          </ac:spMkLst>
        </pc:spChg>
        <pc:picChg chg="add mod">
          <ac:chgData name="Richard Chalk" userId="287f8aa4f4de1d19" providerId="LiveId" clId="{66AA9E97-8A8C-4654-9BED-928BF7C56855}" dt="2024-01-26T13:29:44.069" v="2036"/>
          <ac:picMkLst>
            <pc:docMk/>
            <pc:sldMk cId="1157140356" sldId="659"/>
            <ac:picMk id="10" creationId="{DD88625C-3CFA-A4AA-3397-7C36D4CB125B}"/>
          </ac:picMkLst>
        </pc:picChg>
        <pc:picChg chg="del">
          <ac:chgData name="Richard Chalk" userId="287f8aa4f4de1d19" providerId="LiveId" clId="{66AA9E97-8A8C-4654-9BED-928BF7C56855}" dt="2024-01-26T13:22:36.206" v="1884" actId="478"/>
          <ac:picMkLst>
            <pc:docMk/>
            <pc:sldMk cId="1157140356" sldId="659"/>
            <ac:picMk id="11" creationId="{C1CE83DC-DB65-E173-05C4-FC926E0BA846}"/>
          </ac:picMkLst>
        </pc:picChg>
        <pc:picChg chg="mod">
          <ac:chgData name="Richard Chalk" userId="287f8aa4f4de1d19" providerId="LiveId" clId="{66AA9E97-8A8C-4654-9BED-928BF7C56855}" dt="2024-01-26T13:29:53.316" v="2038" actId="1076"/>
          <ac:picMkLst>
            <pc:docMk/>
            <pc:sldMk cId="1157140356" sldId="659"/>
            <ac:picMk id="12" creationId="{DE88B1CB-C331-3EF0-5B0A-0FFE094537F5}"/>
          </ac:picMkLst>
        </pc:picChg>
        <pc:picChg chg="mod">
          <ac:chgData name="Richard Chalk" userId="287f8aa4f4de1d19" providerId="LiveId" clId="{66AA9E97-8A8C-4654-9BED-928BF7C56855}" dt="2024-01-26T20:13:52.147" v="2568" actId="1076"/>
          <ac:picMkLst>
            <pc:docMk/>
            <pc:sldMk cId="1157140356" sldId="659"/>
            <ac:picMk id="15" creationId="{61027CEC-34C2-BEC9-62E5-89DDF43CBB30}"/>
          </ac:picMkLst>
        </pc:picChg>
        <pc:picChg chg="del mod">
          <ac:chgData name="Richard Chalk" userId="287f8aa4f4de1d19" providerId="LiveId" clId="{66AA9E97-8A8C-4654-9BED-928BF7C56855}" dt="2024-01-26T13:24:47.366" v="2027" actId="478"/>
          <ac:picMkLst>
            <pc:docMk/>
            <pc:sldMk cId="1157140356" sldId="659"/>
            <ac:picMk id="16" creationId="{304FDC4A-F025-0F9D-6BBE-518A5F087F38}"/>
          </ac:picMkLst>
        </pc:picChg>
        <pc:picChg chg="mod">
          <ac:chgData name="Richard Chalk" userId="287f8aa4f4de1d19" providerId="LiveId" clId="{66AA9E97-8A8C-4654-9BED-928BF7C56855}" dt="2024-01-26T13:24:31.213" v="2025" actId="1035"/>
          <ac:picMkLst>
            <pc:docMk/>
            <pc:sldMk cId="1157140356" sldId="659"/>
            <ac:picMk id="17" creationId="{CCFEA7FA-F5E9-38C0-8D65-44D11C8FAD0F}"/>
          </ac:picMkLst>
        </pc:picChg>
      </pc:sldChg>
      <pc:sldChg chg="addSp delSp modSp add mod modNotesTx">
        <pc:chgData name="Richard Chalk" userId="287f8aa4f4de1d19" providerId="LiveId" clId="{66AA9E97-8A8C-4654-9BED-928BF7C56855}" dt="2024-01-26T20:19:11.820" v="2621" actId="207"/>
        <pc:sldMkLst>
          <pc:docMk/>
          <pc:sldMk cId="2936902710" sldId="660"/>
        </pc:sldMkLst>
        <pc:spChg chg="mod">
          <ac:chgData name="Richard Chalk" userId="287f8aa4f4de1d19" providerId="LiveId" clId="{66AA9E97-8A8C-4654-9BED-928BF7C56855}" dt="2024-01-26T20:19:11.820" v="2621" actId="207"/>
          <ac:spMkLst>
            <pc:docMk/>
            <pc:sldMk cId="2936902710" sldId="660"/>
            <ac:spMk id="2" creationId="{2CED0939-2445-F1A3-21AE-0A535344DD5D}"/>
          </ac:spMkLst>
        </pc:spChg>
        <pc:spChg chg="mod">
          <ac:chgData name="Richard Chalk" userId="287f8aa4f4de1d19" providerId="LiveId" clId="{66AA9E97-8A8C-4654-9BED-928BF7C56855}" dt="2024-01-26T13:51:21.575" v="2277" actId="20577"/>
          <ac:spMkLst>
            <pc:docMk/>
            <pc:sldMk cId="2936902710" sldId="660"/>
            <ac:spMk id="6" creationId="{7C0846BE-AF47-5E07-E9B5-8B065C93AA5A}"/>
          </ac:spMkLst>
        </pc:spChg>
        <pc:spChg chg="del">
          <ac:chgData name="Richard Chalk" userId="287f8aa4f4de1d19" providerId="LiveId" clId="{66AA9E97-8A8C-4654-9BED-928BF7C56855}" dt="2024-01-26T13:48:39.152" v="2051" actId="478"/>
          <ac:spMkLst>
            <pc:docMk/>
            <pc:sldMk cId="2936902710" sldId="660"/>
            <ac:spMk id="7" creationId="{EBD62573-4B50-EAD6-8C7E-C3AE6A9F45B4}"/>
          </ac:spMkLst>
        </pc:spChg>
        <pc:spChg chg="mod">
          <ac:chgData name="Richard Chalk" userId="287f8aa4f4de1d19" providerId="LiveId" clId="{66AA9E97-8A8C-4654-9BED-928BF7C56855}" dt="2024-01-26T13:51:45.557" v="2349" actId="20577"/>
          <ac:spMkLst>
            <pc:docMk/>
            <pc:sldMk cId="2936902710" sldId="660"/>
            <ac:spMk id="9" creationId="{A306DD1A-A4A6-8DF6-A6C6-456DF9359A05}"/>
          </ac:spMkLst>
        </pc:spChg>
        <pc:spChg chg="add mod">
          <ac:chgData name="Richard Chalk" userId="287f8aa4f4de1d19" providerId="LiveId" clId="{66AA9E97-8A8C-4654-9BED-928BF7C56855}" dt="2024-01-26T20:16:14.118" v="2619" actId="207"/>
          <ac:spMkLst>
            <pc:docMk/>
            <pc:sldMk cId="2936902710" sldId="660"/>
            <ac:spMk id="11" creationId="{215D1FA8-B43C-2ED8-C958-BD1BCFDF9375}"/>
          </ac:spMkLst>
        </pc:spChg>
        <pc:picChg chg="add mod">
          <ac:chgData name="Richard Chalk" userId="287f8aa4f4de1d19" providerId="LiveId" clId="{66AA9E97-8A8C-4654-9BED-928BF7C56855}" dt="2024-01-26T13:48:47.373" v="2053" actId="1076"/>
          <ac:picMkLst>
            <pc:docMk/>
            <pc:sldMk cId="2936902710" sldId="660"/>
            <ac:picMk id="3" creationId="{A3CCB57D-4D05-23BD-18EC-01CD3F997D3B}"/>
          </ac:picMkLst>
        </pc:picChg>
        <pc:picChg chg="del">
          <ac:chgData name="Richard Chalk" userId="287f8aa4f4de1d19" providerId="LiveId" clId="{66AA9E97-8A8C-4654-9BED-928BF7C56855}" dt="2024-01-26T13:51:13.792" v="2268" actId="478"/>
          <ac:picMkLst>
            <pc:docMk/>
            <pc:sldMk cId="2936902710" sldId="660"/>
            <ac:picMk id="12" creationId="{DE88B1CB-C331-3EF0-5B0A-0FFE094537F5}"/>
          </ac:picMkLst>
        </pc:picChg>
        <pc:picChg chg="add mod">
          <ac:chgData name="Richard Chalk" userId="287f8aa4f4de1d19" providerId="LiveId" clId="{66AA9E97-8A8C-4654-9BED-928BF7C56855}" dt="2024-01-26T13:53:47.710" v="2534" actId="1076"/>
          <ac:picMkLst>
            <pc:docMk/>
            <pc:sldMk cId="2936902710" sldId="660"/>
            <ac:picMk id="14" creationId="{9D61814A-B0E4-B620-81FC-753CC3C89E94}"/>
          </ac:picMkLst>
        </pc:picChg>
        <pc:picChg chg="mod">
          <ac:chgData name="Richard Chalk" userId="287f8aa4f4de1d19" providerId="LiveId" clId="{66AA9E97-8A8C-4654-9BED-928BF7C56855}" dt="2024-01-26T13:52:27.801" v="2357" actId="1076"/>
          <ac:picMkLst>
            <pc:docMk/>
            <pc:sldMk cId="2936902710" sldId="660"/>
            <ac:picMk id="15" creationId="{61027CEC-34C2-BEC9-62E5-89DDF43CBB30}"/>
          </ac:picMkLst>
        </pc:pic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103D4D0D-2636-4B14-BB9E-BCF0BDD320F5}"/>
    <pc:docChg chg="undo redo custSel addSld delSld modSld sldOrd">
      <pc:chgData name="Richard Chalk" userId="287f8aa4f4de1d19" providerId="LiveId" clId="{103D4D0D-2636-4B14-BB9E-BCF0BDD320F5}" dt="2024-01-21T14:22:38.835" v="6211" actId="207"/>
      <pc:docMkLst>
        <pc:docMk/>
      </pc:docMkLst>
      <pc:sldChg chg="addSp modSp add del mod">
        <pc:chgData name="Richard Chalk" userId="287f8aa4f4de1d19" providerId="LiveId" clId="{103D4D0D-2636-4B14-BB9E-BCF0BDD320F5}" dt="2024-01-19T12:05:12.545" v="247" actId="47"/>
        <pc:sldMkLst>
          <pc:docMk/>
          <pc:sldMk cId="243450459" sldId="267"/>
        </pc:sldMkLst>
        <pc:spChg chg="add mod">
          <ac:chgData name="Richard Chalk" userId="287f8aa4f4de1d19" providerId="LiveId" clId="{103D4D0D-2636-4B14-BB9E-BCF0BDD320F5}" dt="2024-01-19T11:59:41.354" v="214" actId="20577"/>
          <ac:spMkLst>
            <pc:docMk/>
            <pc:sldMk cId="243450459" sldId="267"/>
            <ac:spMk id="2" creationId="{943D71D8-54DE-03AE-A509-B173835E435C}"/>
          </ac:spMkLst>
        </pc:spChg>
      </pc:sldChg>
      <pc:sldChg chg="addSp modSp mod">
        <pc:chgData name="Richard Chalk" userId="287f8aa4f4de1d19" providerId="LiveId" clId="{103D4D0D-2636-4B14-BB9E-BCF0BDD320F5}" dt="2024-01-19T11:29:15.030" v="46" actId="1038"/>
        <pc:sldMkLst>
          <pc:docMk/>
          <pc:sldMk cId="3213385662" sldId="309"/>
        </pc:sldMkLst>
        <pc:spChg chg="mod">
          <ac:chgData name="Richard Chalk" userId="287f8aa4f4de1d19" providerId="LiveId" clId="{103D4D0D-2636-4B14-BB9E-BCF0BDD320F5}" dt="2024-01-19T11:28:40.745" v="32" actId="20577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103D4D0D-2636-4B14-BB9E-BCF0BDD320F5}" dt="2024-01-19T11:29:15.030" v="46" actId="1038"/>
          <ac:picMkLst>
            <pc:docMk/>
            <pc:sldMk cId="3213385662" sldId="309"/>
            <ac:picMk id="1026" creationId="{7DDEB97F-F471-DFEC-881D-A4181485D9EA}"/>
          </ac:picMkLst>
        </pc:picChg>
      </pc:sldChg>
      <pc:sldChg chg="add del">
        <pc:chgData name="Richard Chalk" userId="287f8aa4f4de1d19" providerId="LiveId" clId="{103D4D0D-2636-4B14-BB9E-BCF0BDD320F5}" dt="2024-01-19T12:05:16.999" v="248" actId="47"/>
        <pc:sldMkLst>
          <pc:docMk/>
          <pc:sldMk cId="3673019826" sldId="51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331944968" sldId="530"/>
        </pc:sldMkLst>
      </pc:sldChg>
      <pc:sldChg chg="add del">
        <pc:chgData name="Richard Chalk" userId="287f8aa4f4de1d19" providerId="LiveId" clId="{103D4D0D-2636-4B14-BB9E-BCF0BDD320F5}" dt="2024-01-19T12:05:16.999" v="248" actId="47"/>
        <pc:sldMkLst>
          <pc:docMk/>
          <pc:sldMk cId="1641380131" sldId="56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47619148" sldId="564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175228049" sldId="56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799419865" sldId="56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408748352" sldId="56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682467514" sldId="56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9581468" sldId="56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383441806" sldId="57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92996003" sldId="57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11474803" sldId="572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65929002" sldId="573"/>
        </pc:sldMkLst>
      </pc:sldChg>
      <pc:sldChg chg="addSp delSp modSp add mod modNotesTx">
        <pc:chgData name="Richard Chalk" userId="287f8aa4f4de1d19" providerId="LiveId" clId="{103D4D0D-2636-4B14-BB9E-BCF0BDD320F5}" dt="2024-01-19T12:44:09.872" v="969" actId="207"/>
        <pc:sldMkLst>
          <pc:docMk/>
          <pc:sldMk cId="3943562880" sldId="574"/>
        </pc:sldMkLst>
        <pc:spChg chg="mod">
          <ac:chgData name="Richard Chalk" userId="287f8aa4f4de1d19" providerId="LiveId" clId="{103D4D0D-2636-4B14-BB9E-BCF0BDD320F5}" dt="2024-01-19T12:32:37.174" v="713" actId="14100"/>
          <ac:spMkLst>
            <pc:docMk/>
            <pc:sldMk cId="3943562880" sldId="574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12:44:09.872" v="969" actId="207"/>
          <ac:spMkLst>
            <pc:docMk/>
            <pc:sldMk cId="3943562880" sldId="574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29:03.293" v="459" actId="20577"/>
          <ac:spMkLst>
            <pc:docMk/>
            <pc:sldMk cId="3943562880" sldId="574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2:33:36.448" v="722" actId="478"/>
          <ac:spMkLst>
            <pc:docMk/>
            <pc:sldMk cId="3943562880" sldId="574"/>
            <ac:spMk id="9" creationId="{747C920E-8484-1F38-D6CF-6ABF4E906E8D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18" creationId="{927D974F-F381-EA1D-BD07-E0309CF677A0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19" creationId="{38553D6F-8B05-051A-CAA4-2A6E50B68DC0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20" creationId="{9534914F-BF99-61E5-4CF8-CADBA709A0F4}"/>
          </ac:spMkLst>
        </pc:spChg>
        <pc:spChg chg="mod">
          <ac:chgData name="Richard Chalk" userId="287f8aa4f4de1d19" providerId="LiveId" clId="{103D4D0D-2636-4B14-BB9E-BCF0BDD320F5}" dt="2024-01-19T12:38:44.939" v="936" actId="1035"/>
          <ac:spMkLst>
            <pc:docMk/>
            <pc:sldMk cId="3943562880" sldId="574"/>
            <ac:spMk id="22" creationId="{3455C976-130C-7061-62AE-775F180D04E3}"/>
          </ac:spMkLst>
        </pc:spChg>
        <pc:grpChg chg="add mod">
          <ac:chgData name="Richard Chalk" userId="287f8aa4f4de1d19" providerId="LiveId" clId="{103D4D0D-2636-4B14-BB9E-BCF0BDD320F5}" dt="2024-01-19T12:28:55.954" v="454" actId="164"/>
          <ac:grpSpMkLst>
            <pc:docMk/>
            <pc:sldMk cId="3943562880" sldId="574"/>
            <ac:grpSpMk id="16" creationId="{86CDB435-DC4B-930A-799A-9FE089D3ECA5}"/>
          </ac:grpSpMkLst>
        </pc:grpChg>
        <pc:picChg chg="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8" creationId="{AFB9AD97-1D5C-C0A8-8793-5CDA2D3B21C7}"/>
          </ac:picMkLst>
        </pc:picChg>
        <pc:picChg chg="del">
          <ac:chgData name="Richard Chalk" userId="287f8aa4f4de1d19" providerId="LiveId" clId="{103D4D0D-2636-4B14-BB9E-BCF0BDD320F5}" dt="2024-01-19T12:31:23.367" v="611" actId="478"/>
          <ac:picMkLst>
            <pc:docMk/>
            <pc:sldMk cId="3943562880" sldId="574"/>
            <ac:picMk id="10" creationId="{EC0ED37C-E827-6934-C176-57BB982D6717}"/>
          </ac:picMkLst>
        </pc:picChg>
        <pc:picChg chg="add 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12" creationId="{B4FCB4DA-5700-74CC-041E-EF36D3EF6EEE}"/>
          </ac:picMkLst>
        </pc:picChg>
        <pc:picChg chg="del">
          <ac:chgData name="Richard Chalk" userId="287f8aa4f4de1d19" providerId="LiveId" clId="{103D4D0D-2636-4B14-BB9E-BCF0BDD320F5}" dt="2024-01-19T12:28:26.672" v="417" actId="478"/>
          <ac:picMkLst>
            <pc:docMk/>
            <pc:sldMk cId="3943562880" sldId="574"/>
            <ac:picMk id="13" creationId="{348DDDBC-FB22-2628-6242-1819E2CFED51}"/>
          </ac:picMkLst>
        </pc:picChg>
        <pc:picChg chg="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14" creationId="{C79FF26A-05DE-5628-BD63-AF08E7F60FF6}"/>
          </ac:picMkLst>
        </pc:picChg>
        <pc:picChg chg="add del">
          <ac:chgData name="Richard Chalk" userId="287f8aa4f4de1d19" providerId="LiveId" clId="{103D4D0D-2636-4B14-BB9E-BCF0BDD320F5}" dt="2024-01-19T12:28:21.649" v="413" actId="478"/>
          <ac:picMkLst>
            <pc:docMk/>
            <pc:sldMk cId="3943562880" sldId="574"/>
            <ac:picMk id="5122" creationId="{F58A723C-E09E-9334-C939-D3AD4A4FD05E}"/>
          </ac:picMkLst>
        </pc:picChg>
        <pc:picChg chg="add mod">
          <ac:chgData name="Richard Chalk" userId="287f8aa4f4de1d19" providerId="LiveId" clId="{103D4D0D-2636-4B14-BB9E-BCF0BDD320F5}" dt="2024-01-19T12:32:20.604" v="649" actId="1036"/>
          <ac:picMkLst>
            <pc:docMk/>
            <pc:sldMk cId="3943562880" sldId="574"/>
            <ac:picMk id="5124" creationId="{7701620F-B5C4-3E8F-C649-A6EDF520C5FA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698713877" sldId="57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838284973" sldId="57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30263368" sldId="57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63423967" sldId="57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580912598" sldId="580"/>
        </pc:sldMkLst>
      </pc:sldChg>
      <pc:sldChg chg="addSp modSp mod">
        <pc:chgData name="Richard Chalk" userId="287f8aa4f4de1d19" providerId="LiveId" clId="{103D4D0D-2636-4B14-BB9E-BCF0BDD320F5}" dt="2024-01-19T13:04:29.525" v="1930" actId="1038"/>
        <pc:sldMkLst>
          <pc:docMk/>
          <pc:sldMk cId="4226960823" sldId="597"/>
        </pc:sldMkLst>
        <pc:spChg chg="mod">
          <ac:chgData name="Richard Chalk" userId="287f8aa4f4de1d19" providerId="LiveId" clId="{103D4D0D-2636-4B14-BB9E-BCF0BDD320F5}" dt="2024-01-19T13:04:26.085" v="1886" actId="20577"/>
          <ac:spMkLst>
            <pc:docMk/>
            <pc:sldMk cId="4226960823" sldId="597"/>
            <ac:spMk id="118" creationId="{00000000-0000-0000-0000-000000000000}"/>
          </ac:spMkLst>
        </pc:spChg>
        <pc:picChg chg="add mod">
          <ac:chgData name="Richard Chalk" userId="287f8aa4f4de1d19" providerId="LiveId" clId="{103D4D0D-2636-4B14-BB9E-BCF0BDD320F5}" dt="2024-01-19T13:04:29.525" v="1930" actId="1038"/>
          <ac:picMkLst>
            <pc:docMk/>
            <pc:sldMk cId="4226960823" sldId="597"/>
            <ac:picMk id="2050" creationId="{6875F225-B9FE-1158-E025-7F046F808C56}"/>
          </ac:picMkLst>
        </pc:picChg>
      </pc:sldChg>
      <pc:sldChg chg="addSp delSp modSp mod modNotesTx">
        <pc:chgData name="Richard Chalk" userId="287f8aa4f4de1d19" providerId="LiveId" clId="{103D4D0D-2636-4B14-BB9E-BCF0BDD320F5}" dt="2024-01-20T13:57:11.935" v="6118" actId="167"/>
        <pc:sldMkLst>
          <pc:docMk/>
          <pc:sldMk cId="1649555477" sldId="598"/>
        </pc:sldMkLst>
        <pc:spChg chg="mod">
          <ac:chgData name="Richard Chalk" userId="287f8aa4f4de1d19" providerId="LiveId" clId="{103D4D0D-2636-4B14-BB9E-BCF0BDD320F5}" dt="2024-01-19T20:48:37.931" v="4183" actId="1036"/>
          <ac:spMkLst>
            <pc:docMk/>
            <pc:sldMk cId="1649555477" sldId="598"/>
            <ac:spMk id="8" creationId="{9977F281-A947-A97F-F970-14C3D7FFAE2B}"/>
          </ac:spMkLst>
        </pc:spChg>
        <pc:spChg chg="mod">
          <ac:chgData name="Richard Chalk" userId="287f8aa4f4de1d19" providerId="LiveId" clId="{103D4D0D-2636-4B14-BB9E-BCF0BDD320F5}" dt="2024-01-19T11:39:57.141" v="190" actId="113"/>
          <ac:spMkLst>
            <pc:docMk/>
            <pc:sldMk cId="1649555477" sldId="598"/>
            <ac:spMk id="18" creationId="{CBF4E8CD-055F-8FAC-58DB-DB42DE1E6C1D}"/>
          </ac:spMkLst>
        </pc:spChg>
        <pc:spChg chg="mod ord">
          <ac:chgData name="Richard Chalk" userId="287f8aa4f4de1d19" providerId="LiveId" clId="{103D4D0D-2636-4B14-BB9E-BCF0BDD320F5}" dt="2024-01-20T13:56:50.650" v="6072" actId="20577"/>
          <ac:spMkLst>
            <pc:docMk/>
            <pc:sldMk cId="1649555477" sldId="598"/>
            <ac:spMk id="658" creationId="{00000000-0000-0000-0000-000000000000}"/>
          </ac:spMkLst>
        </pc:spChg>
        <pc:picChg chg="mod">
          <ac:chgData name="Richard Chalk" userId="287f8aa4f4de1d19" providerId="LiveId" clId="{103D4D0D-2636-4B14-BB9E-BCF0BDD320F5}" dt="2024-01-19T11:33:17.517" v="107" actId="1037"/>
          <ac:picMkLst>
            <pc:docMk/>
            <pc:sldMk cId="1649555477" sldId="598"/>
            <ac:picMk id="2" creationId="{1798266B-4E23-1125-CABF-2421F7B57CB6}"/>
          </ac:picMkLst>
        </pc:picChg>
        <pc:picChg chg="mod">
          <ac:chgData name="Richard Chalk" userId="287f8aa4f4de1d19" providerId="LiveId" clId="{103D4D0D-2636-4B14-BB9E-BCF0BDD320F5}" dt="2024-01-19T11:33:20.060" v="117" actId="1038"/>
          <ac:picMkLst>
            <pc:docMk/>
            <pc:sldMk cId="1649555477" sldId="598"/>
            <ac:picMk id="3" creationId="{00F42DEA-93D1-0D04-0FB8-52092F46A3C0}"/>
          </ac:picMkLst>
        </pc:picChg>
        <pc:picChg chg="add mod">
          <ac:chgData name="Richard Chalk" userId="287f8aa4f4de1d19" providerId="LiveId" clId="{103D4D0D-2636-4B14-BB9E-BCF0BDD320F5}" dt="2024-01-19T11:32:09.832" v="63" actId="1076"/>
          <ac:picMkLst>
            <pc:docMk/>
            <pc:sldMk cId="1649555477" sldId="598"/>
            <ac:picMk id="4" creationId="{AF726D1A-CB2D-0976-5EA1-E97C068D7848}"/>
          </ac:picMkLst>
        </pc:picChg>
        <pc:picChg chg="add mod">
          <ac:chgData name="Richard Chalk" userId="287f8aa4f4de1d19" providerId="LiveId" clId="{103D4D0D-2636-4B14-BB9E-BCF0BDD320F5}" dt="2024-01-19T11:32:05.225" v="61" actId="1076"/>
          <ac:picMkLst>
            <pc:docMk/>
            <pc:sldMk cId="1649555477" sldId="598"/>
            <ac:picMk id="10" creationId="{2A0EE1DD-2DEC-FBE8-5FD0-91A70182E4DF}"/>
          </ac:picMkLst>
        </pc:picChg>
        <pc:picChg chg="add mod">
          <ac:chgData name="Richard Chalk" userId="287f8aa4f4de1d19" providerId="LiveId" clId="{103D4D0D-2636-4B14-BB9E-BCF0BDD320F5}" dt="2024-01-19T11:33:36.250" v="125" actId="1076"/>
          <ac:picMkLst>
            <pc:docMk/>
            <pc:sldMk cId="1649555477" sldId="598"/>
            <ac:picMk id="11" creationId="{65ABC546-2010-1EC4-7B24-41A7FB8EE83F}"/>
          </ac:picMkLst>
        </pc:picChg>
        <pc:picChg chg="add mod">
          <ac:chgData name="Richard Chalk" userId="287f8aa4f4de1d19" providerId="LiveId" clId="{103D4D0D-2636-4B14-BB9E-BCF0BDD320F5}" dt="2024-01-19T20:48:45.176" v="4190" actId="1076"/>
          <ac:picMkLst>
            <pc:docMk/>
            <pc:sldMk cId="1649555477" sldId="598"/>
            <ac:picMk id="12" creationId="{5D8EBFAC-42A2-C407-7711-FE4018A78E9D}"/>
          </ac:picMkLst>
        </pc:picChg>
        <pc:picChg chg="add mod">
          <ac:chgData name="Richard Chalk" userId="287f8aa4f4de1d19" providerId="LiveId" clId="{103D4D0D-2636-4B14-BB9E-BCF0BDD320F5}" dt="2024-01-20T13:57:11.935" v="6118" actId="167"/>
          <ac:picMkLst>
            <pc:docMk/>
            <pc:sldMk cId="1649555477" sldId="598"/>
            <ac:picMk id="13" creationId="{3A1728DE-F3CB-AFAF-6FA0-A6BF95A46EC1}"/>
          </ac:picMkLst>
        </pc:picChg>
        <pc:picChg chg="del">
          <ac:chgData name="Richard Chalk" userId="287f8aa4f4de1d19" providerId="LiveId" clId="{103D4D0D-2636-4B14-BB9E-BCF0BDD320F5}" dt="2024-01-19T11:32:52.022" v="70" actId="478"/>
          <ac:picMkLst>
            <pc:docMk/>
            <pc:sldMk cId="1649555477" sldId="598"/>
            <ac:picMk id="13" creationId="{C1A3219A-932D-7198-91BC-103A3184937B}"/>
          </ac:picMkLst>
        </pc:picChg>
        <pc:picChg chg="mod">
          <ac:chgData name="Richard Chalk" userId="287f8aa4f4de1d19" providerId="LiveId" clId="{103D4D0D-2636-4B14-BB9E-BCF0BDD320F5}" dt="2024-01-19T20:48:42.368" v="4189" actId="1037"/>
          <ac:picMkLst>
            <pc:docMk/>
            <pc:sldMk cId="1649555477" sldId="598"/>
            <ac:picMk id="1026" creationId="{4329E322-4836-B711-A004-CFF57ED07855}"/>
          </ac:picMkLst>
        </pc:picChg>
        <pc:picChg chg="add mod">
          <ac:chgData name="Richard Chalk" userId="287f8aa4f4de1d19" providerId="LiveId" clId="{103D4D0D-2636-4B14-BB9E-BCF0BDD320F5}" dt="2024-01-20T13:57:01.991" v="6096" actId="1038"/>
          <ac:picMkLst>
            <pc:docMk/>
            <pc:sldMk cId="1649555477" sldId="598"/>
            <ac:picMk id="1028" creationId="{D2F73348-992A-C717-CEF5-966D8CEC466D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28" creationId="{F6829737-DDDC-1961-04EA-72CE94FBC96C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0" creationId="{C787EAD6-3635-5464-94C0-14B9D6D6D195}"/>
          </ac:picMkLst>
        </pc:picChg>
        <pc:picChg chg="add mod">
          <ac:chgData name="Richard Chalk" userId="287f8aa4f4de1d19" providerId="LiveId" clId="{103D4D0D-2636-4B14-BB9E-BCF0BDD320F5}" dt="2024-01-20T13:56:58.597" v="6094" actId="1038"/>
          <ac:picMkLst>
            <pc:docMk/>
            <pc:sldMk cId="1649555477" sldId="598"/>
            <ac:picMk id="1030" creationId="{CB693026-CF17-B29B-0233-A4D8390A80A3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2" creationId="{57581A45-8CC0-4AD2-3530-3C3F154125B5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4" creationId="{2A715CA7-CEEE-C3D6-AC2E-714B81E929D6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8" creationId="{6D66E84D-1BF5-8DEC-2003-C4FD06C1BA46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40" creationId="{6859C7CF-60F7-5CA6-B731-332ECF20665E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42" creationId="{EED0F206-6C2F-98EE-4B24-E81A915F3322}"/>
          </ac:picMkLst>
        </pc:picChg>
        <pc:picChg chg="add mod">
          <ac:chgData name="Richard Chalk" userId="287f8aa4f4de1d19" providerId="LiveId" clId="{103D4D0D-2636-4B14-BB9E-BCF0BDD320F5}" dt="2024-01-19T11:32:30.404" v="68" actId="1076"/>
          <ac:picMkLst>
            <pc:docMk/>
            <pc:sldMk cId="1649555477" sldId="598"/>
            <ac:picMk id="3074" creationId="{F0A49A47-3523-F7F7-2FD0-31A87C05E99C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490460502" sldId="59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194553337" sldId="60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522670769" sldId="60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41064230" sldId="60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691036525" sldId="60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428998036" sldId="607"/>
        </pc:sldMkLst>
      </pc:sldChg>
      <pc:sldChg chg="addSp delSp modSp del mod ord">
        <pc:chgData name="Richard Chalk" userId="287f8aa4f4de1d19" providerId="LiveId" clId="{103D4D0D-2636-4B14-BB9E-BCF0BDD320F5}" dt="2024-01-20T13:43:34.147" v="5563" actId="47"/>
        <pc:sldMkLst>
          <pc:docMk/>
          <pc:sldMk cId="244141666" sldId="612"/>
        </pc:sldMkLst>
        <pc:spChg chg="mod">
          <ac:chgData name="Richard Chalk" userId="287f8aa4f4de1d19" providerId="LiveId" clId="{103D4D0D-2636-4B14-BB9E-BCF0BDD320F5}" dt="2024-01-19T20:51:03.805" v="4213" actId="20577"/>
          <ac:spMkLst>
            <pc:docMk/>
            <pc:sldMk cId="244141666" sldId="612"/>
            <ac:spMk id="7" creationId="{EBD62573-4B50-EAD6-8C7E-C3AE6A9F45B4}"/>
          </ac:spMkLst>
        </pc:spChg>
        <pc:spChg chg="add del mod ord">
          <ac:chgData name="Richard Chalk" userId="287f8aa4f4de1d19" providerId="LiveId" clId="{103D4D0D-2636-4B14-BB9E-BCF0BDD320F5}" dt="2024-01-20T12:55:08.006" v="4214" actId="478"/>
          <ac:spMkLst>
            <pc:docMk/>
            <pc:sldMk cId="244141666" sldId="612"/>
            <ac:spMk id="8" creationId="{7AB2D31F-0B38-7E08-8463-11DBE612C69C}"/>
          </ac:spMkLst>
        </pc:spChg>
        <pc:spChg chg="del">
          <ac:chgData name="Richard Chalk" userId="287f8aa4f4de1d19" providerId="LiveId" clId="{103D4D0D-2636-4B14-BB9E-BCF0BDD320F5}" dt="2024-01-20T12:55:15.385" v="4215" actId="478"/>
          <ac:spMkLst>
            <pc:docMk/>
            <pc:sldMk cId="244141666" sldId="612"/>
            <ac:spMk id="9" creationId="{DB619D6B-03AB-5F5B-F2D1-E1C88CD376EC}"/>
          </ac:spMkLst>
        </pc:spChg>
        <pc:spChg chg="add">
          <ac:chgData name="Richard Chalk" userId="287f8aa4f4de1d19" providerId="LiveId" clId="{103D4D0D-2636-4B14-BB9E-BCF0BDD320F5}" dt="2024-01-20T13:07:22.012" v="4647" actId="11529"/>
          <ac:spMkLst>
            <pc:docMk/>
            <pc:sldMk cId="244141666" sldId="612"/>
            <ac:spMk id="17" creationId="{5F25516A-E5A2-D817-153B-0B8F3288673E}"/>
          </ac:spMkLst>
        </pc:spChg>
        <pc:grpChg chg="add mod">
          <ac:chgData name="Richard Chalk" userId="287f8aa4f4de1d19" providerId="LiveId" clId="{103D4D0D-2636-4B14-BB9E-BCF0BDD320F5}" dt="2024-01-20T12:55:15.666" v="4216"/>
          <ac:grpSpMkLst>
            <pc:docMk/>
            <pc:sldMk cId="244141666" sldId="612"/>
            <ac:grpSpMk id="13" creationId="{79475BBB-B303-41D9-DAC1-68C2428B7A2D}"/>
          </ac:grpSpMkLst>
        </pc:grpChg>
        <pc:picChg chg="del">
          <ac:chgData name="Richard Chalk" userId="287f8aa4f4de1d19" providerId="LiveId" clId="{103D4D0D-2636-4B14-BB9E-BCF0BDD320F5}" dt="2024-01-20T12:55:15.385" v="4215" actId="478"/>
          <ac:picMkLst>
            <pc:docMk/>
            <pc:sldMk cId="244141666" sldId="612"/>
            <ac:picMk id="10" creationId="{225E116D-88CF-9277-8BE4-331749A0AEAF}"/>
          </ac:picMkLst>
        </pc:picChg>
        <pc:picChg chg="add del mod">
          <ac:chgData name="Richard Chalk" userId="287f8aa4f4de1d19" providerId="LiveId" clId="{103D4D0D-2636-4B14-BB9E-BCF0BDD320F5}" dt="2024-01-20T12:55:18.393" v="4217" actId="478"/>
          <ac:picMkLst>
            <pc:docMk/>
            <pc:sldMk cId="244141666" sldId="612"/>
            <ac:picMk id="11" creationId="{D8054E19-408F-FC9F-60DB-DD5B7E31AEC4}"/>
          </ac:picMkLst>
        </pc:picChg>
        <pc:picChg chg="del">
          <ac:chgData name="Richard Chalk" userId="287f8aa4f4de1d19" providerId="LiveId" clId="{103D4D0D-2636-4B14-BB9E-BCF0BDD320F5}" dt="2024-01-20T12:55:15.385" v="4215" actId="478"/>
          <ac:picMkLst>
            <pc:docMk/>
            <pc:sldMk cId="244141666" sldId="612"/>
            <ac:picMk id="12" creationId="{A96B8727-34E3-A9F8-AE60-645D5B14968C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4" creationId="{B99074E2-1FD1-955C-3448-7FA48F2FFCE2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5" creationId="{486D5E4A-9AFE-137A-FED5-A59EF695BD8E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6" creationId="{D231CCD9-0EB5-C8F1-C75E-8F4B0A186E0E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83577593" sldId="61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500985140" sldId="614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822992321" sldId="61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617574094" sldId="61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980948661" sldId="61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792769815" sldId="61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30589065" sldId="61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105065036" sldId="62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189570957" sldId="62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318452826" sldId="622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013082857" sldId="62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8219057" sldId="62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42130281" sldId="62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216155235" sldId="62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170355074" sldId="62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739830325" sldId="63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86485112" sldId="63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706594040" sldId="632"/>
        </pc:sldMkLst>
      </pc:sldChg>
      <pc:sldChg chg="addSp delSp modSp add mod modNotesTx">
        <pc:chgData name="Richard Chalk" userId="287f8aa4f4de1d19" providerId="LiveId" clId="{103D4D0D-2636-4B14-BB9E-BCF0BDD320F5}" dt="2024-01-19T20:49:22.439" v="4204" actId="113"/>
        <pc:sldMkLst>
          <pc:docMk/>
          <pc:sldMk cId="562972673" sldId="633"/>
        </pc:sldMkLst>
        <pc:spChg chg="mod">
          <ac:chgData name="Richard Chalk" userId="287f8aa4f4de1d19" providerId="LiveId" clId="{103D4D0D-2636-4B14-BB9E-BCF0BDD320F5}" dt="2024-01-19T12:26:17.255" v="408" actId="20577"/>
          <ac:spMkLst>
            <pc:docMk/>
            <pc:sldMk cId="562972673" sldId="633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20:49:22.439" v="4204" actId="113"/>
          <ac:spMkLst>
            <pc:docMk/>
            <pc:sldMk cId="562972673" sldId="633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20:38.317" v="260" actId="20577"/>
          <ac:spMkLst>
            <pc:docMk/>
            <pc:sldMk cId="562972673" sldId="633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19T12:25:50.649" v="400" actId="1037"/>
          <ac:spMkLst>
            <pc:docMk/>
            <pc:sldMk cId="562972673" sldId="633"/>
            <ac:spMk id="10" creationId="{D550A7FE-9AFD-3AEE-F8B4-DBDB79771955}"/>
          </ac:spMkLst>
        </pc:spChg>
        <pc:spChg chg="del">
          <ac:chgData name="Richard Chalk" userId="287f8aa4f4de1d19" providerId="LiveId" clId="{103D4D0D-2636-4B14-BB9E-BCF0BDD320F5}" dt="2024-01-19T12:22:29.086" v="295" actId="478"/>
          <ac:spMkLst>
            <pc:docMk/>
            <pc:sldMk cId="562972673" sldId="633"/>
            <ac:spMk id="14" creationId="{7002EAF2-799A-E0E4-A299-2CA1C010C4C7}"/>
          </ac:spMkLst>
        </pc:spChg>
        <pc:spChg chg="add mod">
          <ac:chgData name="Richard Chalk" userId="287f8aa4f4de1d19" providerId="LiveId" clId="{103D4D0D-2636-4B14-BB9E-BCF0BDD320F5}" dt="2024-01-19T13:01:04.980" v="1791" actId="1035"/>
          <ac:spMkLst>
            <pc:docMk/>
            <pc:sldMk cId="562972673" sldId="633"/>
            <ac:spMk id="20" creationId="{5D04E703-75AF-EECA-D871-1087318E250B}"/>
          </ac:spMkLst>
        </pc:spChg>
        <pc:spChg chg="add mod">
          <ac:chgData name="Richard Chalk" userId="287f8aa4f4de1d19" providerId="LiveId" clId="{103D4D0D-2636-4B14-BB9E-BCF0BDD320F5}" dt="2024-01-19T13:01:02.509" v="1786" actId="14100"/>
          <ac:spMkLst>
            <pc:docMk/>
            <pc:sldMk cId="562972673" sldId="633"/>
            <ac:spMk id="21" creationId="{938AF833-580E-6B75-0DDF-4DCC527CD82F}"/>
          </ac:spMkLst>
        </pc:spChg>
        <pc:picChg chg="del">
          <ac:chgData name="Richard Chalk" userId="287f8aa4f4de1d19" providerId="LiveId" clId="{103D4D0D-2636-4B14-BB9E-BCF0BDD320F5}" dt="2024-01-19T12:20:40.209" v="261" actId="478"/>
          <ac:picMkLst>
            <pc:docMk/>
            <pc:sldMk cId="562972673" sldId="633"/>
            <ac:picMk id="8" creationId="{E0026000-79A4-9B2A-0216-D2387B6169A4}"/>
          </ac:picMkLst>
        </pc:picChg>
        <pc:picChg chg="add mod">
          <ac:chgData name="Richard Chalk" userId="287f8aa4f4de1d19" providerId="LiveId" clId="{103D4D0D-2636-4B14-BB9E-BCF0BDD320F5}" dt="2024-01-19T12:21:29.945" v="285" actId="1037"/>
          <ac:picMkLst>
            <pc:docMk/>
            <pc:sldMk cId="562972673" sldId="633"/>
            <ac:picMk id="9" creationId="{4FE0FAEE-FF7B-3607-D529-4A458467864C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1" creationId="{C3448F88-C743-3D8A-6497-E66456CD11CE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2" creationId="{A96B8727-34E3-A9F8-AE60-645D5B14968C}"/>
          </ac:picMkLst>
        </pc:picChg>
        <pc:picChg chg="del">
          <ac:chgData name="Richard Chalk" userId="287f8aa4f4de1d19" providerId="LiveId" clId="{103D4D0D-2636-4B14-BB9E-BCF0BDD320F5}" dt="2024-01-19T12:22:15.130" v="290" actId="478"/>
          <ac:picMkLst>
            <pc:docMk/>
            <pc:sldMk cId="562972673" sldId="633"/>
            <ac:picMk id="13" creationId="{7D78A853-8062-72AF-76E1-DCD5728C6D06}"/>
          </ac:picMkLst>
        </pc:picChg>
        <pc:picChg chg="del">
          <ac:chgData name="Richard Chalk" userId="287f8aa4f4de1d19" providerId="LiveId" clId="{103D4D0D-2636-4B14-BB9E-BCF0BDD320F5}" dt="2024-01-19T12:22:27.475" v="294" actId="478"/>
          <ac:picMkLst>
            <pc:docMk/>
            <pc:sldMk cId="562972673" sldId="633"/>
            <ac:picMk id="15" creationId="{40D3757B-EA41-1F0D-FA76-37B2DBEFAB4A}"/>
          </ac:picMkLst>
        </pc:picChg>
        <pc:picChg chg="del">
          <ac:chgData name="Richard Chalk" userId="287f8aa4f4de1d19" providerId="LiveId" clId="{103D4D0D-2636-4B14-BB9E-BCF0BDD320F5}" dt="2024-01-19T12:23:21.310" v="307" actId="478"/>
          <ac:picMkLst>
            <pc:docMk/>
            <pc:sldMk cId="562972673" sldId="633"/>
            <ac:picMk id="16" creationId="{D4492855-DDDF-50ED-BE20-D46433252717}"/>
          </ac:picMkLst>
        </pc:picChg>
        <pc:picChg chg="del">
          <ac:chgData name="Richard Chalk" userId="287f8aa4f4de1d19" providerId="LiveId" clId="{103D4D0D-2636-4B14-BB9E-BCF0BDD320F5}" dt="2024-01-19T12:23:21.939" v="308" actId="478"/>
          <ac:picMkLst>
            <pc:docMk/>
            <pc:sldMk cId="562972673" sldId="633"/>
            <ac:picMk id="17" creationId="{501D51FE-E256-17A4-A499-35220E5CDC11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8" creationId="{A4A367F7-584F-747C-27D3-1AB97C3D39D4}"/>
          </ac:picMkLst>
        </pc:picChg>
        <pc:picChg chg="add mod">
          <ac:chgData name="Richard Chalk" userId="287f8aa4f4de1d19" providerId="LiveId" clId="{103D4D0D-2636-4B14-BB9E-BCF0BDD320F5}" dt="2024-01-19T12:26:13.058" v="403" actId="1035"/>
          <ac:picMkLst>
            <pc:docMk/>
            <pc:sldMk cId="562972673" sldId="633"/>
            <ac:picMk id="19" creationId="{6E16DED5-9699-488C-531A-05612FA7F79C}"/>
          </ac:picMkLst>
        </pc:picChg>
        <pc:picChg chg="del">
          <ac:chgData name="Richard Chalk" userId="287f8aa4f4de1d19" providerId="LiveId" clId="{103D4D0D-2636-4B14-BB9E-BCF0BDD320F5}" dt="2024-01-19T12:22:26.738" v="293" actId="478"/>
          <ac:picMkLst>
            <pc:docMk/>
            <pc:sldMk cId="562972673" sldId="633"/>
            <ac:picMk id="2052" creationId="{1BDB0575-3387-6323-7353-471398623795}"/>
          </ac:picMkLst>
        </pc:picChg>
        <pc:picChg chg="del">
          <ac:chgData name="Richard Chalk" userId="287f8aa4f4de1d19" providerId="LiveId" clId="{103D4D0D-2636-4B14-BB9E-BCF0BDD320F5}" dt="2024-01-19T12:22:25.979" v="292" actId="478"/>
          <ac:picMkLst>
            <pc:docMk/>
            <pc:sldMk cId="562972673" sldId="633"/>
            <ac:picMk id="2054" creationId="{FF01391F-402B-364E-16CD-CA33ABACA0EE}"/>
          </ac:picMkLst>
        </pc:picChg>
        <pc:picChg chg="add mod">
          <ac:chgData name="Richard Chalk" userId="287f8aa4f4de1d19" providerId="LiveId" clId="{103D4D0D-2636-4B14-BB9E-BCF0BDD320F5}" dt="2024-01-19T12:21:27.289" v="282" actId="1035"/>
          <ac:picMkLst>
            <pc:docMk/>
            <pc:sldMk cId="562972673" sldId="633"/>
            <ac:picMk id="4098" creationId="{0B1BE7A6-8774-9FC7-05A1-97CB00AFD4D7}"/>
          </ac:picMkLst>
        </pc:picChg>
      </pc:sldChg>
      <pc:sldChg chg="modSp add del mod">
        <pc:chgData name="Richard Chalk" userId="287f8aa4f4de1d19" providerId="LiveId" clId="{103D4D0D-2636-4B14-BB9E-BCF0BDD320F5}" dt="2024-01-19T12:45:40.806" v="995" actId="47"/>
        <pc:sldMkLst>
          <pc:docMk/>
          <pc:sldMk cId="3816512600" sldId="634"/>
        </pc:sldMkLst>
        <pc:spChg chg="mod">
          <ac:chgData name="Richard Chalk" userId="287f8aa4f4de1d19" providerId="LiveId" clId="{103D4D0D-2636-4B14-BB9E-BCF0BDD320F5}" dt="2024-01-19T12:44:54.113" v="976" actId="20577"/>
          <ac:spMkLst>
            <pc:docMk/>
            <pc:sldMk cId="3816512600" sldId="634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103D4D0D-2636-4B14-BB9E-BCF0BDD320F5}" dt="2024-01-20T14:03:26.874" v="6121"/>
        <pc:sldMkLst>
          <pc:docMk/>
          <pc:sldMk cId="1675425583" sldId="635"/>
        </pc:sldMkLst>
        <pc:spChg chg="mod">
          <ac:chgData name="Richard Chalk" userId="287f8aa4f4de1d19" providerId="LiveId" clId="{103D4D0D-2636-4B14-BB9E-BCF0BDD320F5}" dt="2024-01-19T12:51:46.673" v="1399" actId="207"/>
          <ac:spMkLst>
            <pc:docMk/>
            <pc:sldMk cId="1675425583" sldId="635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4:03:26.874" v="6121"/>
          <ac:spMkLst>
            <pc:docMk/>
            <pc:sldMk cId="1675425583" sldId="635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45:08.309" v="994" actId="20577"/>
          <ac:spMkLst>
            <pc:docMk/>
            <pc:sldMk cId="1675425583" sldId="635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19T12:53:39.976" v="1439" actId="403"/>
          <ac:spMkLst>
            <pc:docMk/>
            <pc:sldMk cId="1675425583" sldId="635"/>
            <ac:spMk id="11" creationId="{FF9767DD-3C88-4B92-2657-949DB6F33982}"/>
          </ac:spMkLst>
        </pc:spChg>
        <pc:spChg chg="mod">
          <ac:chgData name="Richard Chalk" userId="287f8aa4f4de1d19" providerId="LiveId" clId="{103D4D0D-2636-4B14-BB9E-BCF0BDD320F5}" dt="2024-01-19T12:49:29.242" v="1242" actId="14100"/>
          <ac:spMkLst>
            <pc:docMk/>
            <pc:sldMk cId="1675425583" sldId="635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12:51:37.136" v="1396" actId="1038"/>
          <ac:picMkLst>
            <pc:docMk/>
            <pc:sldMk cId="1675425583" sldId="635"/>
            <ac:picMk id="9" creationId="{BA1654DE-7503-087A-5CCB-350481CC37ED}"/>
          </ac:picMkLst>
        </pc:picChg>
        <pc:picChg chg="add mod">
          <ac:chgData name="Richard Chalk" userId="287f8aa4f4de1d19" providerId="LiveId" clId="{103D4D0D-2636-4B14-BB9E-BCF0BDD320F5}" dt="2024-01-19T12:47:31.513" v="1157" actId="1076"/>
          <ac:picMkLst>
            <pc:docMk/>
            <pc:sldMk cId="1675425583" sldId="635"/>
            <ac:picMk id="10" creationId="{B9D7922D-1C81-01C1-BE5C-A446B4A1179E}"/>
          </ac:picMkLst>
        </pc:picChg>
        <pc:picChg chg="add mod">
          <ac:chgData name="Richard Chalk" userId="287f8aa4f4de1d19" providerId="LiveId" clId="{103D4D0D-2636-4B14-BB9E-BCF0BDD320F5}" dt="2024-01-19T12:52:49.286" v="1421" actId="1037"/>
          <ac:picMkLst>
            <pc:docMk/>
            <pc:sldMk cId="1675425583" sldId="635"/>
            <ac:picMk id="13" creationId="{804365FA-9D8F-985A-3DDA-CD174320FAEB}"/>
          </ac:picMkLst>
        </pc:picChg>
        <pc:picChg chg="del">
          <ac:chgData name="Richard Chalk" userId="287f8aa4f4de1d19" providerId="LiveId" clId="{103D4D0D-2636-4B14-BB9E-BCF0BDD320F5}" dt="2024-01-19T12:46:58.694" v="1109" actId="478"/>
          <ac:picMkLst>
            <pc:docMk/>
            <pc:sldMk cId="1675425583" sldId="635"/>
            <ac:picMk id="17" creationId="{B0E9C026-1C47-B8F0-D88F-13BF9B6DAAB6}"/>
          </ac:picMkLst>
        </pc:picChg>
        <pc:picChg chg="del">
          <ac:chgData name="Richard Chalk" userId="287f8aa4f4de1d19" providerId="LiveId" clId="{103D4D0D-2636-4B14-BB9E-BCF0BDD320F5}" dt="2024-01-19T12:47:01.434" v="1110" actId="478"/>
          <ac:picMkLst>
            <pc:docMk/>
            <pc:sldMk cId="1675425583" sldId="635"/>
            <ac:picMk id="5124" creationId="{7701620F-B5C4-3E8F-C649-A6EDF520C5FA}"/>
          </ac:picMkLst>
        </pc:picChg>
        <pc:picChg chg="add mod">
          <ac:chgData name="Richard Chalk" userId="287f8aa4f4de1d19" providerId="LiveId" clId="{103D4D0D-2636-4B14-BB9E-BCF0BDD320F5}" dt="2024-01-19T12:51:37.136" v="1396" actId="1038"/>
          <ac:picMkLst>
            <pc:docMk/>
            <pc:sldMk cId="1675425583" sldId="635"/>
            <ac:picMk id="6146" creationId="{83B2DCF0-BCBB-1BD0-3F96-1B2AAA18AF83}"/>
          </ac:picMkLst>
        </pc:picChg>
      </pc:sldChg>
      <pc:sldChg chg="addSp delSp modSp add mod modNotesTx">
        <pc:chgData name="Richard Chalk" userId="287f8aa4f4de1d19" providerId="LiveId" clId="{103D4D0D-2636-4B14-BB9E-BCF0BDD320F5}" dt="2024-01-19T20:50:14.260" v="4207" actId="1076"/>
        <pc:sldMkLst>
          <pc:docMk/>
          <pc:sldMk cId="4256455311" sldId="636"/>
        </pc:sldMkLst>
        <pc:spChg chg="mod">
          <ac:chgData name="Richard Chalk" userId="287f8aa4f4de1d19" providerId="LiveId" clId="{103D4D0D-2636-4B14-BB9E-BCF0BDD320F5}" dt="2024-01-19T19:05:10.031" v="2258" actId="6549"/>
          <ac:spMkLst>
            <pc:docMk/>
            <pc:sldMk cId="4256455311" sldId="636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12:57:00.936" v="1468" actId="6549"/>
          <ac:spMkLst>
            <pc:docMk/>
            <pc:sldMk cId="4256455311" sldId="636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2:59:13.069" v="1703" actId="478"/>
          <ac:spMkLst>
            <pc:docMk/>
            <pc:sldMk cId="4256455311" sldId="636"/>
            <ac:spMk id="9" creationId="{8D024C87-93B5-6433-2ED0-5E7216967CF7}"/>
          </ac:spMkLst>
        </pc:spChg>
        <pc:spChg chg="add mod">
          <ac:chgData name="Richard Chalk" userId="287f8aa4f4de1d19" providerId="LiveId" clId="{103D4D0D-2636-4B14-BB9E-BCF0BDD320F5}" dt="2024-01-19T13:09:16.782" v="2063" actId="1076"/>
          <ac:spMkLst>
            <pc:docMk/>
            <pc:sldMk cId="4256455311" sldId="636"/>
            <ac:spMk id="20" creationId="{8192BB3F-673D-6831-896C-ADD1BCC038D7}"/>
          </ac:spMkLst>
        </pc:spChg>
        <pc:spChg chg="add mod ord">
          <ac:chgData name="Richard Chalk" userId="287f8aa4f4de1d19" providerId="LiveId" clId="{103D4D0D-2636-4B14-BB9E-BCF0BDD320F5}" dt="2024-01-19T13:09:40.143" v="2100" actId="20577"/>
          <ac:spMkLst>
            <pc:docMk/>
            <pc:sldMk cId="4256455311" sldId="636"/>
            <ac:spMk id="21" creationId="{8AA32FB9-E344-B876-7E5D-1F822945AE4F}"/>
          </ac:spMkLst>
        </pc:spChg>
        <pc:grpChg chg="add mod">
          <ac:chgData name="Richard Chalk" userId="287f8aa4f4de1d19" providerId="LiveId" clId="{103D4D0D-2636-4B14-BB9E-BCF0BDD320F5}" dt="2024-01-19T12:56:51.303" v="1455"/>
          <ac:grpSpMkLst>
            <pc:docMk/>
            <pc:sldMk cId="4256455311" sldId="636"/>
            <ac:grpSpMk id="3" creationId="{3620FDCA-E89F-939A-60E1-62BF0F0C2049}"/>
          </ac:grpSpMkLst>
        </pc:grpChg>
        <pc:picChg chg="mod">
          <ac:chgData name="Richard Chalk" userId="287f8aa4f4de1d19" providerId="LiveId" clId="{103D4D0D-2636-4B14-BB9E-BCF0BDD320F5}" dt="2024-01-19T19:03:57.072" v="2110" actId="1076"/>
          <ac:picMkLst>
            <pc:docMk/>
            <pc:sldMk cId="4256455311" sldId="636"/>
            <ac:picMk id="8" creationId="{C621E278-E123-5951-7A87-2D8718F8E3F3}"/>
          </ac:picMkLst>
        </pc:picChg>
        <pc:picChg chg="add mod">
          <ac:chgData name="Richard Chalk" userId="287f8aa4f4de1d19" providerId="LiveId" clId="{103D4D0D-2636-4B14-BB9E-BCF0BDD320F5}" dt="2024-01-19T19:04:59.757" v="2255" actId="1035"/>
          <ac:picMkLst>
            <pc:docMk/>
            <pc:sldMk cId="4256455311" sldId="636"/>
            <ac:picMk id="9" creationId="{65E8023F-C227-9BD3-0B22-E2F40AC5994C}"/>
          </ac:picMkLst>
        </pc:picChg>
        <pc:picChg chg="del">
          <ac:chgData name="Richard Chalk" userId="287f8aa4f4de1d19" providerId="LiveId" clId="{103D4D0D-2636-4B14-BB9E-BCF0BDD320F5}" dt="2024-01-19T12:59:13.069" v="1703" actId="478"/>
          <ac:picMkLst>
            <pc:docMk/>
            <pc:sldMk cId="4256455311" sldId="636"/>
            <ac:picMk id="10" creationId="{D96544F0-EA64-9A60-31D4-AF24AAAB717E}"/>
          </ac:picMkLst>
        </pc:picChg>
        <pc:picChg chg="mod">
          <ac:chgData name="Richard Chalk" userId="287f8aa4f4de1d19" providerId="LiveId" clId="{103D4D0D-2636-4B14-BB9E-BCF0BDD320F5}" dt="2024-01-19T19:03:52.879" v="2107" actId="1076"/>
          <ac:picMkLst>
            <pc:docMk/>
            <pc:sldMk cId="4256455311" sldId="636"/>
            <ac:picMk id="11" creationId="{2ADAA42F-FBE9-B769-DDD9-0D912B2C512E}"/>
          </ac:picMkLst>
        </pc:picChg>
        <pc:picChg chg="del">
          <ac:chgData name="Richard Chalk" userId="287f8aa4f4de1d19" providerId="LiveId" clId="{103D4D0D-2636-4B14-BB9E-BCF0BDD320F5}" dt="2024-01-19T12:56:50.979" v="1454" actId="478"/>
          <ac:picMkLst>
            <pc:docMk/>
            <pc:sldMk cId="4256455311" sldId="636"/>
            <ac:picMk id="12" creationId="{A96B8727-34E3-A9F8-AE60-645D5B14968C}"/>
          </ac:picMkLst>
        </pc:picChg>
        <pc:picChg chg="del">
          <ac:chgData name="Richard Chalk" userId="287f8aa4f4de1d19" providerId="LiveId" clId="{103D4D0D-2636-4B14-BB9E-BCF0BDD320F5}" dt="2024-01-19T12:57:44.800" v="1561" actId="478"/>
          <ac:picMkLst>
            <pc:docMk/>
            <pc:sldMk cId="4256455311" sldId="636"/>
            <ac:picMk id="13" creationId="{49A9CB46-7FA0-96A5-25A5-375CA30A9808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4" creationId="{A325EF9B-6AF6-E181-E6FE-CFAEA7346272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5" creationId="{E82AECC8-1207-03A0-A946-21A667DB667D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6" creationId="{D72E6E42-C94F-6465-7C2A-97713AF73E4C}"/>
          </ac:picMkLst>
        </pc:picChg>
        <pc:picChg chg="add mod">
          <ac:chgData name="Richard Chalk" userId="287f8aa4f4de1d19" providerId="LiveId" clId="{103D4D0D-2636-4B14-BB9E-BCF0BDD320F5}" dt="2024-01-19T19:04:13.248" v="2186" actId="1038"/>
          <ac:picMkLst>
            <pc:docMk/>
            <pc:sldMk cId="4256455311" sldId="636"/>
            <ac:picMk id="17" creationId="{4B316C2B-8DBE-FF76-AA3E-7A5904E3D451}"/>
          </ac:picMkLst>
        </pc:picChg>
        <pc:picChg chg="add mod">
          <ac:chgData name="Richard Chalk" userId="287f8aa4f4de1d19" providerId="LiveId" clId="{103D4D0D-2636-4B14-BB9E-BCF0BDD320F5}" dt="2024-01-19T19:04:07.710" v="2150" actId="1036"/>
          <ac:picMkLst>
            <pc:docMk/>
            <pc:sldMk cId="4256455311" sldId="636"/>
            <ac:picMk id="18" creationId="{CB6B10E6-EC5A-73BA-85DF-7CB74F5AB58A}"/>
          </ac:picMkLst>
        </pc:picChg>
        <pc:picChg chg="add mod">
          <ac:chgData name="Richard Chalk" userId="287f8aa4f4de1d19" providerId="LiveId" clId="{103D4D0D-2636-4B14-BB9E-BCF0BDD320F5}" dt="2024-01-19T13:07:07.791" v="1954" actId="1076"/>
          <ac:picMkLst>
            <pc:docMk/>
            <pc:sldMk cId="4256455311" sldId="636"/>
            <ac:picMk id="22" creationId="{A8C9F572-6F7C-9B73-581C-D5D3984835C1}"/>
          </ac:picMkLst>
        </pc:picChg>
        <pc:picChg chg="add mod">
          <ac:chgData name="Richard Chalk" userId="287f8aa4f4de1d19" providerId="LiveId" clId="{103D4D0D-2636-4B14-BB9E-BCF0BDD320F5}" dt="2024-01-19T20:50:14.260" v="4207" actId="1076"/>
          <ac:picMkLst>
            <pc:docMk/>
            <pc:sldMk cId="4256455311" sldId="636"/>
            <ac:picMk id="4098" creationId="{B0048CAA-9B6E-9F69-0BA5-96427D1594F0}"/>
          </ac:picMkLst>
        </pc:picChg>
        <pc:picChg chg="del">
          <ac:chgData name="Richard Chalk" userId="287f8aa4f4de1d19" providerId="LiveId" clId="{103D4D0D-2636-4B14-BB9E-BCF0BDD320F5}" dt="2024-01-19T12:59:13.069" v="1703" actId="478"/>
          <ac:picMkLst>
            <pc:docMk/>
            <pc:sldMk cId="4256455311" sldId="636"/>
            <ac:picMk id="5122" creationId="{9F85B811-24FD-C93F-3365-C1FBD27E03D1}"/>
          </ac:picMkLst>
        </pc:picChg>
        <pc:picChg chg="del">
          <ac:chgData name="Richard Chalk" userId="287f8aa4f4de1d19" providerId="LiveId" clId="{103D4D0D-2636-4B14-BB9E-BCF0BDD320F5}" dt="2024-01-19T12:57:44.800" v="1561" actId="478"/>
          <ac:picMkLst>
            <pc:docMk/>
            <pc:sldMk cId="4256455311" sldId="636"/>
            <ac:picMk id="5126" creationId="{891E5E58-8478-BED5-0B1E-F7D8BE093725}"/>
          </ac:picMkLst>
        </pc:picChg>
        <pc:picChg chg="add mod">
          <ac:chgData name="Richard Chalk" userId="287f8aa4f4de1d19" providerId="LiveId" clId="{103D4D0D-2636-4B14-BB9E-BCF0BDD320F5}" dt="2024-01-19T13:09:19.937" v="2070" actId="1035"/>
          <ac:picMkLst>
            <pc:docMk/>
            <pc:sldMk cId="4256455311" sldId="636"/>
            <ac:picMk id="9218" creationId="{C933D7E3-5ADB-9218-4888-8C3A6022B1C4}"/>
          </ac:picMkLst>
        </pc:picChg>
      </pc:sldChg>
      <pc:sldChg chg="modSp add mod">
        <pc:chgData name="Richard Chalk" userId="287f8aa4f4de1d19" providerId="LiveId" clId="{103D4D0D-2636-4B14-BB9E-BCF0BDD320F5}" dt="2024-01-19T13:04:20.415" v="1878" actId="1038"/>
        <pc:sldMkLst>
          <pc:docMk/>
          <pc:sldMk cId="2314758061" sldId="637"/>
        </pc:sldMkLst>
        <pc:spChg chg="mod">
          <ac:chgData name="Richard Chalk" userId="287f8aa4f4de1d19" providerId="LiveId" clId="{103D4D0D-2636-4B14-BB9E-BCF0BDD320F5}" dt="2024-01-19T13:04:16.795" v="1833" actId="20577"/>
          <ac:spMkLst>
            <pc:docMk/>
            <pc:sldMk cId="2314758061" sldId="637"/>
            <ac:spMk id="118" creationId="{00000000-0000-0000-0000-000000000000}"/>
          </ac:spMkLst>
        </pc:spChg>
        <pc:picChg chg="mod">
          <ac:chgData name="Richard Chalk" userId="287f8aa4f4de1d19" providerId="LiveId" clId="{103D4D0D-2636-4B14-BB9E-BCF0BDD320F5}" dt="2024-01-19T13:04:20.415" v="1878" actId="1038"/>
          <ac:picMkLst>
            <pc:docMk/>
            <pc:sldMk cId="2314758061" sldId="637"/>
            <ac:picMk id="2050" creationId="{6875F225-B9FE-1158-E025-7F046F808C56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05:05.802" v="6122"/>
        <pc:sldMkLst>
          <pc:docMk/>
          <pc:sldMk cId="3239472372" sldId="638"/>
        </pc:sldMkLst>
        <pc:spChg chg="mod">
          <ac:chgData name="Richard Chalk" userId="287f8aa4f4de1d19" providerId="LiveId" clId="{103D4D0D-2636-4B14-BB9E-BCF0BDD320F5}" dt="2024-01-20T14:05:05.802" v="6122"/>
          <ac:spMkLst>
            <pc:docMk/>
            <pc:sldMk cId="3239472372" sldId="638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19T19:38:29.757" v="2799" actId="14100"/>
          <ac:spMkLst>
            <pc:docMk/>
            <pc:sldMk cId="3239472372" sldId="638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9:18:34.168" v="2468" actId="5793"/>
          <ac:spMkLst>
            <pc:docMk/>
            <pc:sldMk cId="3239472372" sldId="638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9:18:45.215" v="2469" actId="478"/>
          <ac:spMkLst>
            <pc:docMk/>
            <pc:sldMk cId="3239472372" sldId="638"/>
            <ac:spMk id="11" creationId="{FF9767DD-3C88-4B92-2657-949DB6F33982}"/>
          </ac:spMkLst>
        </pc:spChg>
        <pc:spChg chg="add mod">
          <ac:chgData name="Richard Chalk" userId="287f8aa4f4de1d19" providerId="LiveId" clId="{103D4D0D-2636-4B14-BB9E-BCF0BDD320F5}" dt="2024-01-19T19:15:15.343" v="2447" actId="14100"/>
          <ac:spMkLst>
            <pc:docMk/>
            <pc:sldMk cId="3239472372" sldId="638"/>
            <ac:spMk id="18" creationId="{09A9513A-8FD5-0E5C-6896-B4919DA09612}"/>
          </ac:spMkLst>
        </pc:spChg>
        <pc:spChg chg="mod">
          <ac:chgData name="Richard Chalk" userId="287f8aa4f4de1d19" providerId="LiveId" clId="{103D4D0D-2636-4B14-BB9E-BCF0BDD320F5}" dt="2024-01-19T19:31:40.996" v="2731" actId="14100"/>
          <ac:spMkLst>
            <pc:docMk/>
            <pc:sldMk cId="3239472372" sldId="638"/>
            <ac:spMk id="22" creationId="{3455C976-130C-7061-62AE-775F180D04E3}"/>
          </ac:spMkLst>
        </pc:spChg>
        <pc:picChg chg="del">
          <ac:chgData name="Richard Chalk" userId="287f8aa4f4de1d19" providerId="LiveId" clId="{103D4D0D-2636-4B14-BB9E-BCF0BDD320F5}" dt="2024-01-19T19:08:52.025" v="2373" actId="478"/>
          <ac:picMkLst>
            <pc:docMk/>
            <pc:sldMk cId="3239472372" sldId="638"/>
            <ac:picMk id="9" creationId="{BA1654DE-7503-087A-5CCB-350481CC37ED}"/>
          </ac:picMkLst>
        </pc:picChg>
        <pc:picChg chg="del">
          <ac:chgData name="Richard Chalk" userId="287f8aa4f4de1d19" providerId="LiveId" clId="{103D4D0D-2636-4B14-BB9E-BCF0BDD320F5}" dt="2024-01-19T19:08:42.385" v="2372" actId="478"/>
          <ac:picMkLst>
            <pc:docMk/>
            <pc:sldMk cId="3239472372" sldId="638"/>
            <ac:picMk id="10" creationId="{B9D7922D-1C81-01C1-BE5C-A446B4A1179E}"/>
          </ac:picMkLst>
        </pc:picChg>
        <pc:picChg chg="del">
          <ac:chgData name="Richard Chalk" userId="287f8aa4f4de1d19" providerId="LiveId" clId="{103D4D0D-2636-4B14-BB9E-BCF0BDD320F5}" dt="2024-01-19T19:18:45.215" v="2469" actId="478"/>
          <ac:picMkLst>
            <pc:docMk/>
            <pc:sldMk cId="3239472372" sldId="638"/>
            <ac:picMk id="13" creationId="{804365FA-9D8F-985A-3DDA-CD174320FAEB}"/>
          </ac:picMkLst>
        </pc:picChg>
        <pc:picChg chg="add mod">
          <ac:chgData name="Richard Chalk" userId="287f8aa4f4de1d19" providerId="LiveId" clId="{103D4D0D-2636-4B14-BB9E-BCF0BDD320F5}" dt="2024-01-19T19:15:02.490" v="2444" actId="1076"/>
          <ac:picMkLst>
            <pc:docMk/>
            <pc:sldMk cId="3239472372" sldId="638"/>
            <ac:picMk id="17" creationId="{361C9870-525E-C37D-4DFF-1C816F6185A5}"/>
          </ac:picMkLst>
        </pc:picChg>
        <pc:picChg chg="add mod">
          <ac:chgData name="Richard Chalk" userId="287f8aa4f4de1d19" providerId="LiveId" clId="{103D4D0D-2636-4B14-BB9E-BCF0BDD320F5}" dt="2024-01-19T19:38:31.464" v="2808" actId="1038"/>
          <ac:picMkLst>
            <pc:docMk/>
            <pc:sldMk cId="3239472372" sldId="638"/>
            <ac:picMk id="19" creationId="{4D0D01C5-2529-3D4D-00D4-5ACBA1DA109C}"/>
          </ac:picMkLst>
        </pc:picChg>
        <pc:picChg chg="add mod">
          <ac:chgData name="Richard Chalk" userId="287f8aa4f4de1d19" providerId="LiveId" clId="{103D4D0D-2636-4B14-BB9E-BCF0BDD320F5}" dt="2024-01-19T19:38:34.828" v="2816" actId="1036"/>
          <ac:picMkLst>
            <pc:docMk/>
            <pc:sldMk cId="3239472372" sldId="638"/>
            <ac:picMk id="20" creationId="{335DB146-EE19-4A41-B610-43BDE1E00B81}"/>
          </ac:picMkLst>
        </pc:picChg>
        <pc:picChg chg="add mod">
          <ac:chgData name="Richard Chalk" userId="287f8aa4f4de1d19" providerId="LiveId" clId="{103D4D0D-2636-4B14-BB9E-BCF0BDD320F5}" dt="2024-01-19T19:12:23.683" v="2381" actId="14100"/>
          <ac:picMkLst>
            <pc:docMk/>
            <pc:sldMk cId="3239472372" sldId="638"/>
            <ac:picMk id="1026" creationId="{A23BAA4B-5711-9CF5-9070-CDE34574E9C0}"/>
          </ac:picMkLst>
        </pc:picChg>
        <pc:picChg chg="add mod">
          <ac:chgData name="Richard Chalk" userId="287f8aa4f4de1d19" providerId="LiveId" clId="{103D4D0D-2636-4B14-BB9E-BCF0BDD320F5}" dt="2024-01-19T19:40:35.565" v="2832" actId="1038"/>
          <ac:picMkLst>
            <pc:docMk/>
            <pc:sldMk cId="3239472372" sldId="638"/>
            <ac:picMk id="1028" creationId="{33110470-13F9-675C-8AF8-B086F990BF8E}"/>
          </ac:picMkLst>
        </pc:picChg>
        <pc:picChg chg="del">
          <ac:chgData name="Richard Chalk" userId="287f8aa4f4de1d19" providerId="LiveId" clId="{103D4D0D-2636-4B14-BB9E-BCF0BDD320F5}" dt="2024-01-19T19:08:52.885" v="2374" actId="478"/>
          <ac:picMkLst>
            <pc:docMk/>
            <pc:sldMk cId="3239472372" sldId="638"/>
            <ac:picMk id="6146" creationId="{83B2DCF0-BCBB-1BD0-3F96-1B2AAA18AF83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22:14.079" v="6202" actId="14100"/>
        <pc:sldMkLst>
          <pc:docMk/>
          <pc:sldMk cId="3617052630" sldId="639"/>
        </pc:sldMkLst>
        <pc:spChg chg="mod ord">
          <ac:chgData name="Richard Chalk" userId="287f8aa4f4de1d19" providerId="LiveId" clId="{103D4D0D-2636-4B14-BB9E-BCF0BDD320F5}" dt="2024-01-20T14:08:30.784" v="6158" actId="20577"/>
          <ac:spMkLst>
            <pc:docMk/>
            <pc:sldMk cId="3617052630" sldId="639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20T14:22:14.079" v="6202" actId="14100"/>
          <ac:spMkLst>
            <pc:docMk/>
            <pc:sldMk cId="3617052630" sldId="639"/>
            <ac:spMk id="3" creationId="{173D56EC-57A4-FE19-1901-5242223ADD72}"/>
          </ac:spMkLst>
        </pc:spChg>
        <pc:spChg chg="mod ord">
          <ac:chgData name="Richard Chalk" userId="287f8aa4f4de1d19" providerId="LiveId" clId="{103D4D0D-2636-4B14-BB9E-BCF0BDD320F5}" dt="2024-01-19T19:45:53.059" v="2984" actId="167"/>
          <ac:spMkLst>
            <pc:docMk/>
            <pc:sldMk cId="3617052630" sldId="639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20:05:58.631" v="3107" actId="478"/>
          <ac:spMkLst>
            <pc:docMk/>
            <pc:sldMk cId="3617052630" sldId="639"/>
            <ac:spMk id="18" creationId="{09A9513A-8FD5-0E5C-6896-B4919DA09612}"/>
          </ac:spMkLst>
        </pc:spChg>
        <pc:spChg chg="del">
          <ac:chgData name="Richard Chalk" userId="287f8aa4f4de1d19" providerId="LiveId" clId="{103D4D0D-2636-4B14-BB9E-BCF0BDD320F5}" dt="2024-01-19T20:09:33.842" v="3252" actId="478"/>
          <ac:spMkLst>
            <pc:docMk/>
            <pc:sldMk cId="3617052630" sldId="639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20:17:14.662" v="3440" actId="1038"/>
          <ac:picMkLst>
            <pc:docMk/>
            <pc:sldMk cId="3617052630" sldId="639"/>
            <ac:picMk id="10" creationId="{44EA3AB1-B19F-8EAC-4870-C32213F1154F}"/>
          </ac:picMkLst>
        </pc:picChg>
        <pc:picChg chg="add mod">
          <ac:chgData name="Richard Chalk" userId="287f8aa4f4de1d19" providerId="LiveId" clId="{103D4D0D-2636-4B14-BB9E-BCF0BDD320F5}" dt="2024-01-19T20:17:01.217" v="3419" actId="1035"/>
          <ac:picMkLst>
            <pc:docMk/>
            <pc:sldMk cId="3617052630" sldId="639"/>
            <ac:picMk id="11" creationId="{12AD7675-BAAA-6739-07A1-A1940DFEDA05}"/>
          </ac:picMkLst>
        </pc:picChg>
        <pc:picChg chg="mod">
          <ac:chgData name="Richard Chalk" userId="287f8aa4f4de1d19" providerId="LiveId" clId="{103D4D0D-2636-4B14-BB9E-BCF0BDD320F5}" dt="2024-01-19T19:45:54.840" v="2987" actId="1035"/>
          <ac:picMkLst>
            <pc:docMk/>
            <pc:sldMk cId="3617052630" sldId="639"/>
            <ac:picMk id="15" creationId="{6E362269-0E90-FBA9-C8C5-6B3CA527FC25}"/>
          </ac:picMkLst>
        </pc:picChg>
        <pc:picChg chg="del">
          <ac:chgData name="Richard Chalk" userId="287f8aa4f4de1d19" providerId="LiveId" clId="{103D4D0D-2636-4B14-BB9E-BCF0BDD320F5}" dt="2024-01-19T20:05:51.643" v="3105" actId="478"/>
          <ac:picMkLst>
            <pc:docMk/>
            <pc:sldMk cId="3617052630" sldId="639"/>
            <ac:picMk id="17" creationId="{361C9870-525E-C37D-4DFF-1C816F6185A5}"/>
          </ac:picMkLst>
        </pc:picChg>
        <pc:picChg chg="mod">
          <ac:chgData name="Richard Chalk" userId="287f8aa4f4de1d19" providerId="LiveId" clId="{103D4D0D-2636-4B14-BB9E-BCF0BDD320F5}" dt="2024-01-20T14:08:37.212" v="6171" actId="1038"/>
          <ac:picMkLst>
            <pc:docMk/>
            <pc:sldMk cId="3617052630" sldId="639"/>
            <ac:picMk id="19" creationId="{4D0D01C5-2529-3D4D-00D4-5ACBA1DA109C}"/>
          </ac:picMkLst>
        </pc:picChg>
        <pc:picChg chg="mod">
          <ac:chgData name="Richard Chalk" userId="287f8aa4f4de1d19" providerId="LiveId" clId="{103D4D0D-2636-4B14-BB9E-BCF0BDD320F5}" dt="2024-01-20T14:08:33.486" v="6159" actId="1076"/>
          <ac:picMkLst>
            <pc:docMk/>
            <pc:sldMk cId="3617052630" sldId="639"/>
            <ac:picMk id="20" creationId="{335DB146-EE19-4A41-B610-43BDE1E00B81}"/>
          </ac:picMkLst>
        </pc:picChg>
        <pc:picChg chg="del">
          <ac:chgData name="Richard Chalk" userId="287f8aa4f4de1d19" providerId="LiveId" clId="{103D4D0D-2636-4B14-BB9E-BCF0BDD320F5}" dt="2024-01-19T19:44:56.088" v="2982" actId="478"/>
          <ac:picMkLst>
            <pc:docMk/>
            <pc:sldMk cId="3617052630" sldId="639"/>
            <ac:picMk id="1028" creationId="{33110470-13F9-675C-8AF8-B086F990BF8E}"/>
          </ac:picMkLst>
        </pc:picChg>
        <pc:picChg chg="add del">
          <ac:chgData name="Richard Chalk" userId="287f8aa4f4de1d19" providerId="LiveId" clId="{103D4D0D-2636-4B14-BB9E-BCF0BDD320F5}" dt="2024-01-19T19:44:21.225" v="2848" actId="478"/>
          <ac:picMkLst>
            <pc:docMk/>
            <pc:sldMk cId="3617052630" sldId="639"/>
            <ac:picMk id="2050" creationId="{1378F462-9A6B-5A22-0714-D4ABEA0CA6EB}"/>
          </ac:picMkLst>
        </pc:picChg>
        <pc:picChg chg="add mod">
          <ac:chgData name="Richard Chalk" userId="287f8aa4f4de1d19" providerId="LiveId" clId="{103D4D0D-2636-4B14-BB9E-BCF0BDD320F5}" dt="2024-01-20T13:35:35.584" v="5045" actId="1076"/>
          <ac:picMkLst>
            <pc:docMk/>
            <pc:sldMk cId="3617052630" sldId="639"/>
            <ac:picMk id="2052" creationId="{D615409D-C3E2-FF44-94EC-B0265FBA1D74}"/>
          </ac:picMkLst>
        </pc:picChg>
        <pc:cxnChg chg="mod">
          <ac:chgData name="Richard Chalk" userId="287f8aa4f4de1d19" providerId="LiveId" clId="{103D4D0D-2636-4B14-BB9E-BCF0BDD320F5}" dt="2024-01-19T20:18:42.198" v="3542" actId="1038"/>
          <ac:cxnSpMkLst>
            <pc:docMk/>
            <pc:sldMk cId="3617052630" sldId="639"/>
            <ac:cxnSpMk id="4" creationId="{8E10E644-46F5-F891-B4EC-377F5D56B5D8}"/>
          </ac:cxnSpMkLst>
        </pc:cxnChg>
      </pc:sldChg>
      <pc:sldChg chg="addSp delSp modSp add mod ord modNotesTx">
        <pc:chgData name="Richard Chalk" userId="287f8aa4f4de1d19" providerId="LiveId" clId="{103D4D0D-2636-4B14-BB9E-BCF0BDD320F5}" dt="2024-01-20T14:08:54.834" v="6172" actId="14100"/>
        <pc:sldMkLst>
          <pc:docMk/>
          <pc:sldMk cId="1229652253" sldId="640"/>
        </pc:sldMkLst>
        <pc:spChg chg="mod">
          <ac:chgData name="Richard Chalk" userId="287f8aa4f4de1d19" providerId="LiveId" clId="{103D4D0D-2636-4B14-BB9E-BCF0BDD320F5}" dt="2024-01-19T20:47:07.902" v="4124" actId="6549"/>
          <ac:spMkLst>
            <pc:docMk/>
            <pc:sldMk cId="1229652253" sldId="640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20T14:08:54.834" v="6172" actId="14100"/>
          <ac:spMkLst>
            <pc:docMk/>
            <pc:sldMk cId="1229652253" sldId="640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20:21:55.681" v="3623" actId="20577"/>
          <ac:spMkLst>
            <pc:docMk/>
            <pc:sldMk cId="1229652253" sldId="640"/>
            <ac:spMk id="7" creationId="{EBD62573-4B50-EAD6-8C7E-C3AE6A9F45B4}"/>
          </ac:spMkLst>
        </pc:spChg>
        <pc:spChg chg="add del mod">
          <ac:chgData name="Richard Chalk" userId="287f8aa4f4de1d19" providerId="LiveId" clId="{103D4D0D-2636-4B14-BB9E-BCF0BDD320F5}" dt="2024-01-19T20:25:43.965" v="3624" actId="478"/>
          <ac:spMkLst>
            <pc:docMk/>
            <pc:sldMk cId="1229652253" sldId="640"/>
            <ac:spMk id="9" creationId="{E411A6A4-167F-5ACF-F178-884A2541702E}"/>
          </ac:spMkLst>
        </pc:spChg>
        <pc:spChg chg="add mod">
          <ac:chgData name="Richard Chalk" userId="287f8aa4f4de1d19" providerId="LiveId" clId="{103D4D0D-2636-4B14-BB9E-BCF0BDD320F5}" dt="2024-01-19T20:46:30.211" v="4123" actId="207"/>
          <ac:spMkLst>
            <pc:docMk/>
            <pc:sldMk cId="1229652253" sldId="640"/>
            <ac:spMk id="10" creationId="{8AA288B9-B617-48F2-0480-67876F1236FB}"/>
          </ac:spMkLst>
        </pc:spChg>
        <pc:spChg chg="del">
          <ac:chgData name="Richard Chalk" userId="287f8aa4f4de1d19" providerId="LiveId" clId="{103D4D0D-2636-4B14-BB9E-BCF0BDD320F5}" dt="2024-01-19T20:27:04.408" v="3791" actId="478"/>
          <ac:spMkLst>
            <pc:docMk/>
            <pc:sldMk cId="1229652253" sldId="640"/>
            <ac:spMk id="18" creationId="{09A9513A-8FD5-0E5C-6896-B4919DA09612}"/>
          </ac:spMkLst>
        </pc:spChg>
        <pc:spChg chg="add">
          <ac:chgData name="Richard Chalk" userId="287f8aa4f4de1d19" providerId="LiveId" clId="{103D4D0D-2636-4B14-BB9E-BCF0BDD320F5}" dt="2024-01-19T20:43:23.060" v="4018"/>
          <ac:spMkLst>
            <pc:docMk/>
            <pc:sldMk cId="1229652253" sldId="640"/>
            <ac:spMk id="21" creationId="{4941C7AF-26F4-F5E5-AC63-7CEA7632C650}"/>
          </ac:spMkLst>
        </pc:spChg>
        <pc:spChg chg="del mod">
          <ac:chgData name="Richard Chalk" userId="287f8aa4f4de1d19" providerId="LiveId" clId="{103D4D0D-2636-4B14-BB9E-BCF0BDD320F5}" dt="2024-01-19T20:45:43.784" v="4116" actId="478"/>
          <ac:spMkLst>
            <pc:docMk/>
            <pc:sldMk cId="1229652253" sldId="640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20:45:35.101" v="4114" actId="1035"/>
          <ac:picMkLst>
            <pc:docMk/>
            <pc:sldMk cId="1229652253" sldId="640"/>
            <ac:picMk id="11" creationId="{1E3E6F09-EAE3-99BC-9C09-335CB9C94E73}"/>
          </ac:picMkLst>
        </pc:picChg>
        <pc:picChg chg="add">
          <ac:chgData name="Richard Chalk" userId="287f8aa4f4de1d19" providerId="LiveId" clId="{103D4D0D-2636-4B14-BB9E-BCF0BDD320F5}" dt="2024-01-19T20:41:14.271" v="3937"/>
          <ac:picMkLst>
            <pc:docMk/>
            <pc:sldMk cId="1229652253" sldId="640"/>
            <ac:picMk id="13" creationId="{D56543D4-BDC9-E31D-7959-7C1BDFBA1EE0}"/>
          </ac:picMkLst>
        </pc:picChg>
        <pc:picChg chg="del">
          <ac:chgData name="Richard Chalk" userId="287f8aa4f4de1d19" providerId="LiveId" clId="{103D4D0D-2636-4B14-BB9E-BCF0BDD320F5}" dt="2024-01-19T20:36:38.765" v="3806" actId="478"/>
          <ac:picMkLst>
            <pc:docMk/>
            <pc:sldMk cId="1229652253" sldId="640"/>
            <ac:picMk id="17" creationId="{361C9870-525E-C37D-4DFF-1C816F6185A5}"/>
          </ac:picMkLst>
        </pc:picChg>
        <pc:picChg chg="del">
          <ac:chgData name="Richard Chalk" userId="287f8aa4f4de1d19" providerId="LiveId" clId="{103D4D0D-2636-4B14-BB9E-BCF0BDD320F5}" dt="2024-01-19T20:38:49.801" v="3874" actId="478"/>
          <ac:picMkLst>
            <pc:docMk/>
            <pc:sldMk cId="1229652253" sldId="640"/>
            <ac:picMk id="19" creationId="{4D0D01C5-2529-3D4D-00D4-5ACBA1DA109C}"/>
          </ac:picMkLst>
        </pc:picChg>
        <pc:picChg chg="del">
          <ac:chgData name="Richard Chalk" userId="287f8aa4f4de1d19" providerId="LiveId" clId="{103D4D0D-2636-4B14-BB9E-BCF0BDD320F5}" dt="2024-01-19T20:38:49.801" v="3874" actId="478"/>
          <ac:picMkLst>
            <pc:docMk/>
            <pc:sldMk cId="1229652253" sldId="640"/>
            <ac:picMk id="20" creationId="{335DB146-EE19-4A41-B610-43BDE1E00B81}"/>
          </ac:picMkLst>
        </pc:picChg>
        <pc:picChg chg="del">
          <ac:chgData name="Richard Chalk" userId="287f8aa4f4de1d19" providerId="LiveId" clId="{103D4D0D-2636-4B14-BB9E-BCF0BDD320F5}" dt="2024-01-19T20:26:12.122" v="3688" actId="478"/>
          <ac:picMkLst>
            <pc:docMk/>
            <pc:sldMk cId="1229652253" sldId="640"/>
            <ac:picMk id="1028" creationId="{33110470-13F9-675C-8AF8-B086F990BF8E}"/>
          </ac:picMkLst>
        </pc:picChg>
        <pc:picChg chg="add mod">
          <ac:chgData name="Richard Chalk" userId="287f8aa4f4de1d19" providerId="LiveId" clId="{103D4D0D-2636-4B14-BB9E-BCF0BDD320F5}" dt="2024-01-19T20:44:37.246" v="4065" actId="1038"/>
          <ac:picMkLst>
            <pc:docMk/>
            <pc:sldMk cId="1229652253" sldId="640"/>
            <ac:picMk id="3075" creationId="{AC9F4365-5D98-EB82-2498-221F9CB13FC4}"/>
          </ac:picMkLst>
        </pc:picChg>
        <pc:cxnChg chg="mod">
          <ac:chgData name="Richard Chalk" userId="287f8aa4f4de1d19" providerId="LiveId" clId="{103D4D0D-2636-4B14-BB9E-BCF0BDD320F5}" dt="2024-01-19T20:39:10.894" v="3899" actId="1038"/>
          <ac:cxnSpMkLst>
            <pc:docMk/>
            <pc:sldMk cId="1229652253" sldId="64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103D4D0D-2636-4B14-BB9E-BCF0BDD320F5}" dt="2024-01-20T13:12:43.678" v="4851" actId="1037"/>
        <pc:sldMkLst>
          <pc:docMk/>
          <pc:sldMk cId="2510911141" sldId="654"/>
        </pc:sldMkLst>
        <pc:spChg chg="mod">
          <ac:chgData name="Richard Chalk" userId="287f8aa4f4de1d19" providerId="LiveId" clId="{103D4D0D-2636-4B14-BB9E-BCF0BDD320F5}" dt="2024-01-20T13:11:52.916" v="4796" actId="207"/>
          <ac:spMkLst>
            <pc:docMk/>
            <pc:sldMk cId="2510911141" sldId="654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2:59:20.917" v="4542" actId="1036"/>
          <ac:spMkLst>
            <pc:docMk/>
            <pc:sldMk cId="2510911141" sldId="654"/>
            <ac:spMk id="6" creationId="{7C0846BE-AF47-5E07-E9B5-8B065C93AA5A}"/>
          </ac:spMkLst>
        </pc:spChg>
        <pc:spChg chg="mod">
          <ac:chgData name="Richard Chalk" userId="287f8aa4f4de1d19" providerId="LiveId" clId="{103D4D0D-2636-4B14-BB9E-BCF0BDD320F5}" dt="2024-01-20T12:56:29.605" v="4224" actId="20577"/>
          <ac:spMkLst>
            <pc:docMk/>
            <pc:sldMk cId="2510911141" sldId="654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20T13:12:31.240" v="4839" actId="14100"/>
          <ac:spMkLst>
            <pc:docMk/>
            <pc:sldMk cId="2510911141" sldId="654"/>
            <ac:spMk id="9" creationId="{A306DD1A-A4A6-8DF6-A6C6-456DF9359A05}"/>
          </ac:spMkLst>
        </pc:spChg>
        <pc:picChg chg="del">
          <ac:chgData name="Richard Chalk" userId="287f8aa4f4de1d19" providerId="LiveId" clId="{103D4D0D-2636-4B14-BB9E-BCF0BDD320F5}" dt="2024-01-20T12:57:58.079" v="4404" actId="478"/>
          <ac:picMkLst>
            <pc:docMk/>
            <pc:sldMk cId="2510911141" sldId="654"/>
            <ac:picMk id="3" creationId="{FB5EF861-5D51-81E7-6FE8-E0CE81F2B359}"/>
          </ac:picMkLst>
        </pc:picChg>
        <pc:picChg chg="mod">
          <ac:chgData name="Richard Chalk" userId="287f8aa4f4de1d19" providerId="LiveId" clId="{103D4D0D-2636-4B14-BB9E-BCF0BDD320F5}" dt="2024-01-20T12:59:20.917" v="4542" actId="1036"/>
          <ac:picMkLst>
            <pc:docMk/>
            <pc:sldMk cId="2510911141" sldId="654"/>
            <ac:picMk id="5" creationId="{E7A55FDF-1544-A667-48E0-56E84426E3E2}"/>
          </ac:picMkLst>
        </pc:picChg>
        <pc:picChg chg="add mod">
          <ac:chgData name="Richard Chalk" userId="287f8aa4f4de1d19" providerId="LiveId" clId="{103D4D0D-2636-4B14-BB9E-BCF0BDD320F5}" dt="2024-01-20T13:09:51.511" v="4733" actId="1035"/>
          <ac:picMkLst>
            <pc:docMk/>
            <pc:sldMk cId="2510911141" sldId="654"/>
            <ac:picMk id="10" creationId="{A03577F9-4D06-1874-805B-80D4AC376853}"/>
          </ac:picMkLst>
        </pc:picChg>
        <pc:picChg chg="add del mod">
          <ac:chgData name="Richard Chalk" userId="287f8aa4f4de1d19" providerId="LiveId" clId="{103D4D0D-2636-4B14-BB9E-BCF0BDD320F5}" dt="2024-01-20T13:01:22.176" v="4604" actId="478"/>
          <ac:picMkLst>
            <pc:docMk/>
            <pc:sldMk cId="2510911141" sldId="654"/>
            <ac:picMk id="11" creationId="{AE95D158-440E-FD7A-3F6A-4A0EA789B969}"/>
          </ac:picMkLst>
        </pc:picChg>
        <pc:picChg chg="add del mod">
          <ac:chgData name="Richard Chalk" userId="287f8aa4f4de1d19" providerId="LiveId" clId="{103D4D0D-2636-4B14-BB9E-BCF0BDD320F5}" dt="2024-01-20T13:06:46.961" v="4642" actId="478"/>
          <ac:picMkLst>
            <pc:docMk/>
            <pc:sldMk cId="2510911141" sldId="654"/>
            <ac:picMk id="12" creationId="{944E2982-0D4C-0013-7EC5-39CFDDF48CC4}"/>
          </ac:picMkLst>
        </pc:picChg>
        <pc:picChg chg="add mod">
          <ac:chgData name="Richard Chalk" userId="287f8aa4f4de1d19" providerId="LiveId" clId="{103D4D0D-2636-4B14-BB9E-BCF0BDD320F5}" dt="2024-01-20T13:06:58.221" v="4646" actId="1076"/>
          <ac:picMkLst>
            <pc:docMk/>
            <pc:sldMk cId="2510911141" sldId="654"/>
            <ac:picMk id="13" creationId="{0915A7CD-4714-F576-59B8-EA8CCDF2BD5B}"/>
          </ac:picMkLst>
        </pc:picChg>
        <pc:picChg chg="add mod">
          <ac:chgData name="Richard Chalk" userId="287f8aa4f4de1d19" providerId="LiveId" clId="{103D4D0D-2636-4B14-BB9E-BCF0BDD320F5}" dt="2024-01-20T13:12:43.678" v="4851" actId="1037"/>
          <ac:picMkLst>
            <pc:docMk/>
            <pc:sldMk cId="2510911141" sldId="654"/>
            <ac:picMk id="14" creationId="{BCDAE066-B28E-6F9E-1608-ED8955AD7CA7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12:18.676" v="6196" actId="6549"/>
        <pc:sldMkLst>
          <pc:docMk/>
          <pc:sldMk cId="3873481902" sldId="655"/>
        </pc:sldMkLst>
        <pc:spChg chg="mod">
          <ac:chgData name="Richard Chalk" userId="287f8aa4f4de1d19" providerId="LiveId" clId="{103D4D0D-2636-4B14-BB9E-BCF0BDD320F5}" dt="2024-01-20T14:12:18.676" v="6196" actId="6549"/>
          <ac:spMkLst>
            <pc:docMk/>
            <pc:sldMk cId="3873481902" sldId="655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3:40:28.060" v="5435" actId="1035"/>
          <ac:spMkLst>
            <pc:docMk/>
            <pc:sldMk cId="3873481902" sldId="655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20T13:15:52.937" v="4858" actId="20577"/>
          <ac:spMkLst>
            <pc:docMk/>
            <pc:sldMk cId="3873481902" sldId="655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20T13:39:23.257" v="5335" actId="1076"/>
          <ac:spMkLst>
            <pc:docMk/>
            <pc:sldMk cId="3873481902" sldId="655"/>
            <ac:spMk id="13" creationId="{1B5951EF-AED8-CB65-F55B-3EB1FBC1FD46}"/>
          </ac:spMkLst>
        </pc:spChg>
        <pc:spChg chg="del">
          <ac:chgData name="Richard Chalk" userId="287f8aa4f4de1d19" providerId="LiveId" clId="{103D4D0D-2636-4B14-BB9E-BCF0BDD320F5}" dt="2024-01-20T13:35:30.090" v="5043" actId="478"/>
          <ac:spMkLst>
            <pc:docMk/>
            <pc:sldMk cId="3873481902" sldId="655"/>
            <ac:spMk id="18" creationId="{09A9513A-8FD5-0E5C-6896-B4919DA09612}"/>
          </ac:spMkLst>
        </pc:spChg>
        <pc:spChg chg="add mod">
          <ac:chgData name="Richard Chalk" userId="287f8aa4f4de1d19" providerId="LiveId" clId="{103D4D0D-2636-4B14-BB9E-BCF0BDD320F5}" dt="2024-01-20T13:44:32.276" v="5565" actId="207"/>
          <ac:spMkLst>
            <pc:docMk/>
            <pc:sldMk cId="3873481902" sldId="655"/>
            <ac:spMk id="21" creationId="{611FCA73-693E-86E6-FE90-1B7C9D647032}"/>
          </ac:spMkLst>
        </pc:spChg>
        <pc:spChg chg="mod">
          <ac:chgData name="Richard Chalk" userId="287f8aa4f4de1d19" providerId="LiveId" clId="{103D4D0D-2636-4B14-BB9E-BCF0BDD320F5}" dt="2024-01-20T13:40:28.060" v="5435" actId="1035"/>
          <ac:spMkLst>
            <pc:docMk/>
            <pc:sldMk cId="3873481902" sldId="655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9" creationId="{03B37178-E34E-0A0D-E490-4C591D26C323}"/>
          </ac:picMkLst>
        </pc:picChg>
        <pc:picChg chg="add mod">
          <ac:chgData name="Richard Chalk" userId="287f8aa4f4de1d19" providerId="LiveId" clId="{103D4D0D-2636-4B14-BB9E-BCF0BDD320F5}" dt="2024-01-20T13:36:16.438" v="5130" actId="1035"/>
          <ac:picMkLst>
            <pc:docMk/>
            <pc:sldMk cId="3873481902" sldId="655"/>
            <ac:picMk id="10" creationId="{FC5B3E87-E59B-3CDC-441C-E81A11F3033E}"/>
          </ac:picMkLst>
        </pc:pic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11" creationId="{0B4B1CBB-81C1-C2B4-28A9-B91CF1CADB6D}"/>
          </ac:picMkLst>
        </pc:picChg>
        <pc:picChg chg="del">
          <ac:chgData name="Richard Chalk" userId="287f8aa4f4de1d19" providerId="LiveId" clId="{103D4D0D-2636-4B14-BB9E-BCF0BDD320F5}" dt="2024-01-20T13:16:56.583" v="4863" actId="478"/>
          <ac:picMkLst>
            <pc:docMk/>
            <pc:sldMk cId="3873481902" sldId="655"/>
            <ac:picMk id="17" creationId="{361C9870-525E-C37D-4DFF-1C816F6185A5}"/>
          </ac:picMkLst>
        </pc:picChg>
        <pc:picChg chg="mod">
          <ac:chgData name="Richard Chalk" userId="287f8aa4f4de1d19" providerId="LiveId" clId="{103D4D0D-2636-4B14-BB9E-BCF0BDD320F5}" dt="2024-01-20T13:40:33.565" v="5464" actId="1036"/>
          <ac:picMkLst>
            <pc:docMk/>
            <pc:sldMk cId="3873481902" sldId="655"/>
            <ac:picMk id="19" creationId="{4D0D01C5-2529-3D4D-00D4-5ACBA1DA109C}"/>
          </ac:picMkLst>
        </pc:picChg>
        <pc:picChg chg="mod">
          <ac:chgData name="Richard Chalk" userId="287f8aa4f4de1d19" providerId="LiveId" clId="{103D4D0D-2636-4B14-BB9E-BCF0BDD320F5}" dt="2024-01-20T13:40:33.565" v="5464" actId="1036"/>
          <ac:picMkLst>
            <pc:docMk/>
            <pc:sldMk cId="3873481902" sldId="655"/>
            <ac:picMk id="20" creationId="{335DB146-EE19-4A41-B610-43BDE1E00B81}"/>
          </ac:picMkLst>
        </pc:pic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1026" creationId="{8ABE1902-72F5-5297-14EF-AC0C19975DA8}"/>
          </ac:picMkLst>
        </pc:picChg>
        <pc:picChg chg="del">
          <ac:chgData name="Richard Chalk" userId="287f8aa4f4de1d19" providerId="LiveId" clId="{103D4D0D-2636-4B14-BB9E-BCF0BDD320F5}" dt="2024-01-20T13:16:55.188" v="4862" actId="478"/>
          <ac:picMkLst>
            <pc:docMk/>
            <pc:sldMk cId="3873481902" sldId="655"/>
            <ac:picMk id="1028" creationId="{33110470-13F9-675C-8AF8-B086F990BF8E}"/>
          </ac:picMkLst>
        </pc:picChg>
      </pc:sldChg>
      <pc:sldChg chg="addSp delSp modSp add mod modNotesTx">
        <pc:chgData name="Richard Chalk" userId="287f8aa4f4de1d19" providerId="LiveId" clId="{103D4D0D-2636-4B14-BB9E-BCF0BDD320F5}" dt="2024-01-21T14:22:38.835" v="6211" actId="207"/>
        <pc:sldMkLst>
          <pc:docMk/>
          <pc:sldMk cId="357116688" sldId="656"/>
        </pc:sldMkLst>
        <pc:spChg chg="mod">
          <ac:chgData name="Richard Chalk" userId="287f8aa4f4de1d19" providerId="LiveId" clId="{103D4D0D-2636-4B14-BB9E-BCF0BDD320F5}" dt="2024-01-21T14:22:38.835" v="6211" actId="207"/>
          <ac:spMkLst>
            <pc:docMk/>
            <pc:sldMk cId="357116688" sldId="656"/>
            <ac:spMk id="2" creationId="{2CED0939-2445-F1A3-21AE-0A535344DD5D}"/>
          </ac:spMkLst>
        </pc:spChg>
        <pc:spChg chg="add del mod">
          <ac:chgData name="Richard Chalk" userId="287f8aa4f4de1d19" providerId="LiveId" clId="{103D4D0D-2636-4B14-BB9E-BCF0BDD320F5}" dt="2024-01-20T13:44:53.965" v="5566" actId="478"/>
          <ac:spMkLst>
            <pc:docMk/>
            <pc:sldMk cId="357116688" sldId="656"/>
            <ac:spMk id="3" creationId="{D3A5E700-CDA5-FA12-3F21-A2D1A3E958CE}"/>
          </ac:spMkLst>
        </pc:spChg>
        <pc:spChg chg="mod">
          <ac:chgData name="Richard Chalk" userId="287f8aa4f4de1d19" providerId="LiveId" clId="{103D4D0D-2636-4B14-BB9E-BCF0BDD320F5}" dt="2024-01-20T13:44:58.569" v="5572" actId="20577"/>
          <ac:spMkLst>
            <pc:docMk/>
            <pc:sldMk cId="357116688" sldId="656"/>
            <ac:spMk id="7" creationId="{EBD62573-4B50-EAD6-8C7E-C3AE6A9F45B4}"/>
          </ac:spMkLst>
        </pc:spChg>
        <pc:spChg chg="mod">
          <ac:chgData name="Richard Chalk" userId="287f8aa4f4de1d19" providerId="LiveId" clId="{103D4D0D-2636-4B14-BB9E-BCF0BDD320F5}" dt="2024-01-20T13:49:56.372" v="5981" actId="207"/>
          <ac:spMkLst>
            <pc:docMk/>
            <pc:sldMk cId="357116688" sldId="656"/>
            <ac:spMk id="9" creationId="{A306DD1A-A4A6-8DF6-A6C6-456DF9359A05}"/>
          </ac:spMkLst>
        </pc:spChg>
        <pc:picChg chg="del">
          <ac:chgData name="Richard Chalk" userId="287f8aa4f4de1d19" providerId="LiveId" clId="{103D4D0D-2636-4B14-BB9E-BCF0BDD320F5}" dt="2024-01-20T13:46:13.226" v="5654" actId="478"/>
          <ac:picMkLst>
            <pc:docMk/>
            <pc:sldMk cId="357116688" sldId="656"/>
            <ac:picMk id="10" creationId="{A03577F9-4D06-1874-805B-80D4AC376853}"/>
          </ac:picMkLst>
        </pc:picChg>
        <pc:picChg chg="add mod">
          <ac:chgData name="Richard Chalk" userId="287f8aa4f4de1d19" providerId="LiveId" clId="{103D4D0D-2636-4B14-BB9E-BCF0BDD320F5}" dt="2024-01-20T13:45:51.016" v="5648" actId="554"/>
          <ac:picMkLst>
            <pc:docMk/>
            <pc:sldMk cId="357116688" sldId="656"/>
            <ac:picMk id="11" creationId="{C1CE83DC-DB65-E173-05C4-FC926E0BA846}"/>
          </ac:picMkLst>
        </pc:picChg>
        <pc:picChg chg="add mod">
          <ac:chgData name="Richard Chalk" userId="287f8aa4f4de1d19" providerId="LiveId" clId="{103D4D0D-2636-4B14-BB9E-BCF0BDD320F5}" dt="2024-01-20T13:45:51.016" v="5648" actId="554"/>
          <ac:picMkLst>
            <pc:docMk/>
            <pc:sldMk cId="357116688" sldId="656"/>
            <ac:picMk id="12" creationId="{DE88B1CB-C331-3EF0-5B0A-0FFE094537F5}"/>
          </ac:picMkLst>
        </pc:picChg>
        <pc:picChg chg="del">
          <ac:chgData name="Richard Chalk" userId="287f8aa4f4de1d19" providerId="LiveId" clId="{103D4D0D-2636-4B14-BB9E-BCF0BDD320F5}" dt="2024-01-20T13:45:01.002" v="5573" actId="478"/>
          <ac:picMkLst>
            <pc:docMk/>
            <pc:sldMk cId="357116688" sldId="656"/>
            <ac:picMk id="13" creationId="{0915A7CD-4714-F576-59B8-EA8CCDF2BD5B}"/>
          </ac:picMkLst>
        </pc:picChg>
        <pc:picChg chg="del">
          <ac:chgData name="Richard Chalk" userId="287f8aa4f4de1d19" providerId="LiveId" clId="{103D4D0D-2636-4B14-BB9E-BCF0BDD320F5}" dt="2024-01-20T13:49:50.965" v="5979" actId="478"/>
          <ac:picMkLst>
            <pc:docMk/>
            <pc:sldMk cId="357116688" sldId="656"/>
            <ac:picMk id="14" creationId="{BCDAE066-B28E-6F9E-1608-ED8955AD7CA7}"/>
          </ac:picMkLst>
        </pc:picChg>
        <pc:picChg chg="add mod">
          <ac:chgData name="Richard Chalk" userId="287f8aa4f4de1d19" providerId="LiveId" clId="{103D4D0D-2636-4B14-BB9E-BCF0BDD320F5}" dt="2024-01-20T13:46:08.044" v="5652" actId="1076"/>
          <ac:picMkLst>
            <pc:docMk/>
            <pc:sldMk cId="357116688" sldId="656"/>
            <ac:picMk id="15" creationId="{61027CEC-34C2-BEC9-62E5-89DDF43CBB30}"/>
          </ac:picMkLst>
        </pc:picChg>
        <pc:picChg chg="add mod">
          <ac:chgData name="Richard Chalk" userId="287f8aa4f4de1d19" providerId="LiveId" clId="{103D4D0D-2636-4B14-BB9E-BCF0BDD320F5}" dt="2024-01-20T13:47:31.524" v="5876" actId="1036"/>
          <ac:picMkLst>
            <pc:docMk/>
            <pc:sldMk cId="357116688" sldId="656"/>
            <ac:picMk id="16" creationId="{304FDC4A-F025-0F9D-6BBE-518A5F087F38}"/>
          </ac:picMkLst>
        </pc:picChg>
        <pc:picChg chg="add mod">
          <ac:chgData name="Richard Chalk" userId="287f8aa4f4de1d19" providerId="LiveId" clId="{103D4D0D-2636-4B14-BB9E-BCF0BDD320F5}" dt="2024-01-20T13:50:09.770" v="5986" actId="1036"/>
          <ac:picMkLst>
            <pc:docMk/>
            <pc:sldMk cId="357116688" sldId="656"/>
            <ac:picMk id="17" creationId="{CCFEA7FA-F5E9-38C0-8D65-44D11C8FAD0F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5934C323-F763-4CD3-BAEF-A45943A9FCF0}"/>
    <pc:docChg chg="undo custSel addSld delSld modSld sldOrd">
      <pc:chgData name="Richard Chalk" userId="287f8aa4f4de1d19" providerId="LiveId" clId="{5934C323-F763-4CD3-BAEF-A45943A9FCF0}" dt="2023-08-22T05:25:14.959" v="7045" actId="20577"/>
      <pc:docMkLst>
        <pc:docMk/>
      </pc:docMkLst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398895" sldId="2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77349605" sldId="26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56632380" sldId="265"/>
        </pc:sldMkLst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243450459" sldId="26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071777541" sldId="26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99"/>
        </pc:sldMkLst>
      </pc:sldChg>
      <pc:sldChg chg="modSp mod">
        <pc:chgData name="Richard Chalk" userId="287f8aa4f4de1d19" providerId="LiveId" clId="{5934C323-F763-4CD3-BAEF-A45943A9FCF0}" dt="2023-08-21T10:56:35.501" v="9" actId="20577"/>
        <pc:sldMkLst>
          <pc:docMk/>
          <pc:sldMk cId="3213385662" sldId="309"/>
        </pc:sldMkLst>
        <pc:spChg chg="mod">
          <ac:chgData name="Richard Chalk" userId="287f8aa4f4de1d19" providerId="LiveId" clId="{5934C323-F763-4CD3-BAEF-A45943A9FCF0}" dt="2023-08-21T10:56:35.501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3673019826" sldId="51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30383919" sldId="52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0650027" sldId="52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58803931" sldId="52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774553520" sldId="52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38680033" sldId="52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33208413" sldId="52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60914246" sldId="52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335650728" sldId="52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21538142" sldId="529"/>
        </pc:sldMkLst>
      </pc:sldChg>
      <pc:sldChg chg="addSp modSp mod modNotesTx">
        <pc:chgData name="Richard Chalk" userId="287f8aa4f4de1d19" providerId="LiveId" clId="{5934C323-F763-4CD3-BAEF-A45943A9FCF0}" dt="2023-08-22T05:06:01.477" v="6781" actId="113"/>
        <pc:sldMkLst>
          <pc:docMk/>
          <pc:sldMk cId="2331944968" sldId="530"/>
        </pc:sldMkLst>
        <pc:spChg chg="add mod">
          <ac:chgData name="Richard Chalk" userId="287f8aa4f4de1d19" providerId="LiveId" clId="{5934C323-F763-4CD3-BAEF-A45943A9FCF0}" dt="2023-08-22T05:06:01.477" v="6781" actId="113"/>
          <ac:spMkLst>
            <pc:docMk/>
            <pc:sldMk cId="2331944968" sldId="530"/>
            <ac:spMk id="10" creationId="{24A7D9D7-D6DE-4EDE-91E7-124B2A9E6261}"/>
          </ac:spMkLst>
        </pc:spChg>
        <pc:spChg chg="mod">
          <ac:chgData name="Richard Chalk" userId="287f8aa4f4de1d19" providerId="LiveId" clId="{5934C323-F763-4CD3-BAEF-A45943A9FCF0}" dt="2023-08-21T10:58:15.317" v="26" actId="113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5934C323-F763-4CD3-BAEF-A45943A9FCF0}" dt="2023-08-21T11:57:07.064" v="1451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5934C323-F763-4CD3-BAEF-A45943A9FCF0}" dt="2023-08-21T11:00:57.465" v="106" actId="1035"/>
          <ac:picMkLst>
            <pc:docMk/>
            <pc:sldMk cId="2331944968" sldId="530"/>
            <ac:picMk id="4" creationId="{0BCEACFA-CB23-6CE5-A425-AA82ECF8E9BE}"/>
          </ac:picMkLst>
        </pc:picChg>
        <pc:picChg chg="add mod">
          <ac:chgData name="Richard Chalk" userId="287f8aa4f4de1d19" providerId="LiveId" clId="{5934C323-F763-4CD3-BAEF-A45943A9FCF0}" dt="2023-08-21T11:40:42.140" v="983" actId="1036"/>
          <ac:picMkLst>
            <pc:docMk/>
            <pc:sldMk cId="2331944968" sldId="530"/>
            <ac:picMk id="11" creationId="{E79B11C4-BB81-6E36-779E-B994CE962663}"/>
          </ac:picMkLst>
        </pc:picChg>
        <pc:cxnChg chg="mod">
          <ac:chgData name="Richard Chalk" userId="287f8aa4f4de1d19" providerId="LiveId" clId="{5934C323-F763-4CD3-BAEF-A45943A9FCF0}" dt="2023-08-21T10:58:26.143" v="85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5934C323-F763-4CD3-BAEF-A45943A9FCF0}" dt="2023-08-21T10:56:44.581" v="11" actId="47"/>
        <pc:sldMkLst>
          <pc:docMk/>
          <pc:sldMk cId="387256291" sldId="53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30755218" sldId="53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502136373" sldId="53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35889856" sldId="53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14032141" sldId="53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64049909" sldId="53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90169108" sldId="53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01188176" sldId="53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98859915" sldId="53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36339194" sldId="54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65289972" sldId="54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410027342" sldId="54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521131524" sldId="54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19555501" sldId="54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863898324" sldId="54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4902601" sldId="54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31557522" sldId="54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0264255" sldId="54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5777693" sldId="54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86993142" sldId="55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87867057" sldId="55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386524637" sldId="55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9899895" sldId="55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1833812" sldId="55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41276947" sldId="55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06989772" sldId="55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49149061" sldId="5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5349838" sldId="5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24119429" sldId="55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70896009" sldId="560"/>
        </pc:sldMkLst>
      </pc:sldChg>
      <pc:sldChg chg="addSp delSp modSp new del mod">
        <pc:chgData name="Richard Chalk" userId="287f8aa4f4de1d19" providerId="LiveId" clId="{5934C323-F763-4CD3-BAEF-A45943A9FCF0}" dt="2023-08-21T13:38:41.565" v="3707" actId="47"/>
        <pc:sldMkLst>
          <pc:docMk/>
          <pc:sldMk cId="3806593959" sldId="561"/>
        </pc:sldMkLst>
        <pc:spChg chg="del">
          <ac:chgData name="Richard Chalk" userId="287f8aa4f4de1d19" providerId="LiveId" clId="{5934C323-F763-4CD3-BAEF-A45943A9FCF0}" dt="2023-08-21T12:06:43.641" v="1579" actId="478"/>
          <ac:spMkLst>
            <pc:docMk/>
            <pc:sldMk cId="3806593959" sldId="561"/>
            <ac:spMk id="2" creationId="{8B1E9CF2-8441-7537-FE15-7F5BE4937D0C}"/>
          </ac:spMkLst>
        </pc:spChg>
        <pc:spChg chg="del">
          <ac:chgData name="Richard Chalk" userId="287f8aa4f4de1d19" providerId="LiveId" clId="{5934C323-F763-4CD3-BAEF-A45943A9FCF0}" dt="2023-08-21T12:06:40.643" v="1577" actId="478"/>
          <ac:spMkLst>
            <pc:docMk/>
            <pc:sldMk cId="3806593959" sldId="561"/>
            <ac:spMk id="3" creationId="{9CE17B36-AF1D-9DD1-E279-84C2032B58C3}"/>
          </ac:spMkLst>
        </pc:spChg>
        <pc:picChg chg="add mod">
          <ac:chgData name="Richard Chalk" userId="287f8aa4f4de1d19" providerId="LiveId" clId="{5934C323-F763-4CD3-BAEF-A45943A9FCF0}" dt="2023-08-21T12:06:41.964" v="1578"/>
          <ac:picMkLst>
            <pc:docMk/>
            <pc:sldMk cId="3806593959" sldId="561"/>
            <ac:picMk id="4" creationId="{40FD3CF5-96AE-8919-FB66-F60E27A5D565}"/>
          </ac:picMkLst>
        </pc:picChg>
        <pc:picChg chg="add del mod">
          <ac:chgData name="Richard Chalk" userId="287f8aa4f4de1d19" providerId="LiveId" clId="{5934C323-F763-4CD3-BAEF-A45943A9FCF0}" dt="2023-08-21T12:36:51.354" v="2706" actId="478"/>
          <ac:picMkLst>
            <pc:docMk/>
            <pc:sldMk cId="3806593959" sldId="561"/>
            <ac:picMk id="5" creationId="{6888E970-7194-7079-DFAF-9716331AF0E5}"/>
          </ac:picMkLst>
        </pc:picChg>
        <pc:picChg chg="add del mod">
          <ac:chgData name="Richard Chalk" userId="287f8aa4f4de1d19" providerId="LiveId" clId="{5934C323-F763-4CD3-BAEF-A45943A9FCF0}" dt="2023-08-21T12:55:29.379" v="2986" actId="478"/>
          <ac:picMkLst>
            <pc:docMk/>
            <pc:sldMk cId="3806593959" sldId="561"/>
            <ac:picMk id="6" creationId="{1FFDA97C-30B0-6292-2BC7-B048BFC9D160}"/>
          </ac:picMkLst>
        </pc:picChg>
        <pc:picChg chg="add mod">
          <ac:chgData name="Richard Chalk" userId="287f8aa4f4de1d19" providerId="LiveId" clId="{5934C323-F763-4CD3-BAEF-A45943A9FCF0}" dt="2023-08-21T12:55:32.577" v="2989" actId="1076"/>
          <ac:picMkLst>
            <pc:docMk/>
            <pc:sldMk cId="3806593959" sldId="561"/>
            <ac:picMk id="7" creationId="{F1E67B82-1159-D3C5-9D6F-E5551E152214}"/>
          </ac:picMkLst>
        </pc:picChg>
        <pc:picChg chg="add del mod">
          <ac:chgData name="Richard Chalk" userId="287f8aa4f4de1d19" providerId="LiveId" clId="{5934C323-F763-4CD3-BAEF-A45943A9FCF0}" dt="2023-08-21T12:06:38.698" v="1576" actId="478"/>
          <ac:picMkLst>
            <pc:docMk/>
            <pc:sldMk cId="3806593959" sldId="561"/>
            <ac:picMk id="7170" creationId="{5721FB43-CCA3-94E5-9BE2-E0D822DA241E}"/>
          </ac:picMkLst>
        </pc:picChg>
      </pc:sldChg>
      <pc:sldChg chg="addSp delSp modSp add mod">
        <pc:chgData name="Richard Chalk" userId="287f8aa4f4de1d19" providerId="LiveId" clId="{5934C323-F763-4CD3-BAEF-A45943A9FCF0}" dt="2023-08-21T11:57:59.921" v="1458" actId="6549"/>
        <pc:sldMkLst>
          <pc:docMk/>
          <pc:sldMk cId="2234091364" sldId="562"/>
        </pc:sldMkLst>
        <pc:spChg chg="mod">
          <ac:chgData name="Richard Chalk" userId="287f8aa4f4de1d19" providerId="LiveId" clId="{5934C323-F763-4CD3-BAEF-A45943A9FCF0}" dt="2023-08-21T11:57:59.921" v="1458" actId="6549"/>
          <ac:spMkLst>
            <pc:docMk/>
            <pc:sldMk cId="2234091364" sldId="562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3:08.176" v="271" actId="167"/>
          <ac:spMkLst>
            <pc:docMk/>
            <pc:sldMk cId="2234091364" sldId="56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01:49.780" v="124" actId="20577"/>
          <ac:spMkLst>
            <pc:docMk/>
            <pc:sldMk cId="2234091364" sldId="56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1:05:24.441" v="160" actId="478"/>
          <ac:spMkLst>
            <pc:docMk/>
            <pc:sldMk cId="2234091364" sldId="562"/>
            <ac:spMk id="11" creationId="{289240D9-2B35-5205-24FE-A65573DEA281}"/>
          </ac:spMkLst>
        </pc:spChg>
        <pc:spChg chg="add del mod">
          <ac:chgData name="Richard Chalk" userId="287f8aa4f4de1d19" providerId="LiveId" clId="{5934C323-F763-4CD3-BAEF-A45943A9FCF0}" dt="2023-08-21T11:02:24.478" v="130" actId="478"/>
          <ac:spMkLst>
            <pc:docMk/>
            <pc:sldMk cId="2234091364" sldId="562"/>
            <ac:spMk id="13" creationId="{BE93BD13-817A-5BFE-79C0-A78526F1D243}"/>
          </ac:spMkLst>
        </pc:spChg>
        <pc:spChg chg="add del">
          <ac:chgData name="Richard Chalk" userId="287f8aa4f4de1d19" providerId="LiveId" clId="{5934C323-F763-4CD3-BAEF-A45943A9FCF0}" dt="2023-08-21T11:02:30.976" v="132" actId="478"/>
          <ac:spMkLst>
            <pc:docMk/>
            <pc:sldMk cId="2234091364" sldId="562"/>
            <ac:spMk id="14" creationId="{2156D205-26AB-24FA-0E35-3169A6C1419E}"/>
          </ac:spMkLst>
        </pc:spChg>
        <pc:spChg chg="add del">
          <ac:chgData name="Richard Chalk" userId="287f8aa4f4de1d19" providerId="LiveId" clId="{5934C323-F763-4CD3-BAEF-A45943A9FCF0}" dt="2023-08-21T11:02:32.084" v="134" actId="478"/>
          <ac:spMkLst>
            <pc:docMk/>
            <pc:sldMk cId="2234091364" sldId="562"/>
            <ac:spMk id="15" creationId="{E96E5D32-05F8-B289-CE22-2410612B8DF6}"/>
          </ac:spMkLst>
        </pc:spChg>
        <pc:spChg chg="add del">
          <ac:chgData name="Richard Chalk" userId="287f8aa4f4de1d19" providerId="LiveId" clId="{5934C323-F763-4CD3-BAEF-A45943A9FCF0}" dt="2023-08-21T11:02:43.996" v="136" actId="478"/>
          <ac:spMkLst>
            <pc:docMk/>
            <pc:sldMk cId="2234091364" sldId="562"/>
            <ac:spMk id="16" creationId="{74E3F57C-5D8C-69A4-781C-152EB53B873F}"/>
          </ac:spMkLst>
        </pc:spChg>
        <pc:spChg chg="add del">
          <ac:chgData name="Richard Chalk" userId="287f8aa4f4de1d19" providerId="LiveId" clId="{5934C323-F763-4CD3-BAEF-A45943A9FCF0}" dt="2023-08-21T11:02:45.220" v="138" actId="478"/>
          <ac:spMkLst>
            <pc:docMk/>
            <pc:sldMk cId="2234091364" sldId="562"/>
            <ac:spMk id="17" creationId="{A39C35D1-98CC-2EB3-6F6E-2C6B00B111B9}"/>
          </ac:spMkLst>
        </pc:spChg>
        <pc:spChg chg="add del">
          <ac:chgData name="Richard Chalk" userId="287f8aa4f4de1d19" providerId="LiveId" clId="{5934C323-F763-4CD3-BAEF-A45943A9FCF0}" dt="2023-08-21T11:03:01.173" v="140" actId="478"/>
          <ac:spMkLst>
            <pc:docMk/>
            <pc:sldMk cId="2234091364" sldId="562"/>
            <ac:spMk id="18" creationId="{9152F479-B75E-8636-1CF1-B52FCA919835}"/>
          </ac:spMkLst>
        </pc:spChg>
        <pc:spChg chg="add mod">
          <ac:chgData name="Richard Chalk" userId="287f8aa4f4de1d19" providerId="LiveId" clId="{5934C323-F763-4CD3-BAEF-A45943A9FCF0}" dt="2023-08-21T11:09:30.615" v="233" actId="1582"/>
          <ac:spMkLst>
            <pc:docMk/>
            <pc:sldMk cId="2234091364" sldId="562"/>
            <ac:spMk id="19" creationId="{4B6D9EBB-1171-226E-489F-FDC3A539EDFD}"/>
          </ac:spMkLst>
        </pc:spChg>
        <pc:spChg chg="add mod">
          <ac:chgData name="Richard Chalk" userId="287f8aa4f4de1d19" providerId="LiveId" clId="{5934C323-F763-4CD3-BAEF-A45943A9FCF0}" dt="2023-08-21T11:09:36.628" v="235" actId="1076"/>
          <ac:spMkLst>
            <pc:docMk/>
            <pc:sldMk cId="2234091364" sldId="562"/>
            <ac:spMk id="20" creationId="{475C2E44-0639-E3D8-16F8-3AF465B63B29}"/>
          </ac:spMkLst>
        </pc:spChg>
        <pc:spChg chg="add mod">
          <ac:chgData name="Richard Chalk" userId="287f8aa4f4de1d19" providerId="LiveId" clId="{5934C323-F763-4CD3-BAEF-A45943A9FCF0}" dt="2023-08-21T11:09:44.683" v="241" actId="1038"/>
          <ac:spMkLst>
            <pc:docMk/>
            <pc:sldMk cId="2234091364" sldId="562"/>
            <ac:spMk id="21" creationId="{958E1C7A-6523-CBE0-8E5B-58FEE3005B01}"/>
          </ac:spMkLst>
        </pc:spChg>
        <pc:spChg chg="add mod">
          <ac:chgData name="Richard Chalk" userId="287f8aa4f4de1d19" providerId="LiveId" clId="{5934C323-F763-4CD3-BAEF-A45943A9FCF0}" dt="2023-08-21T11:10:23.124" v="247" actId="1076"/>
          <ac:spMkLst>
            <pc:docMk/>
            <pc:sldMk cId="2234091364" sldId="562"/>
            <ac:spMk id="22" creationId="{B8557DC8-54C2-D2C2-F1B0-5A841E5D343B}"/>
          </ac:spMkLst>
        </pc:spChg>
        <pc:spChg chg="add mod">
          <ac:chgData name="Richard Chalk" userId="287f8aa4f4de1d19" providerId="LiveId" clId="{5934C323-F763-4CD3-BAEF-A45943A9FCF0}" dt="2023-08-21T11:10:29.750" v="251" actId="20577"/>
          <ac:spMkLst>
            <pc:docMk/>
            <pc:sldMk cId="2234091364" sldId="562"/>
            <ac:spMk id="23" creationId="{9A3C3841-2CB5-4F0E-5FAB-18DAB2B7B606}"/>
          </ac:spMkLst>
        </pc:sp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9" creationId="{3FD9DE2C-01D6-9D6D-26E4-DA2F4D182203}"/>
          </ac:picMkLst>
        </pc:pic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10" creationId="{432DAA5A-3895-79F7-7F4A-288A8280420A}"/>
          </ac:picMkLst>
        </pc:picChg>
        <pc:picChg chg="del">
          <ac:chgData name="Richard Chalk" userId="287f8aa4f4de1d19" providerId="LiveId" clId="{5934C323-F763-4CD3-BAEF-A45943A9FCF0}" dt="2023-08-21T11:05:23.307" v="159" actId="478"/>
          <ac:picMkLst>
            <pc:docMk/>
            <pc:sldMk cId="2234091364" sldId="562"/>
            <ac:picMk id="12" creationId="{50999DFC-D2F1-6677-CFF7-1B436CB93C24}"/>
          </ac:picMkLst>
        </pc:picChg>
        <pc:picChg chg="add mod">
          <ac:chgData name="Richard Chalk" userId="287f8aa4f4de1d19" providerId="LiveId" clId="{5934C323-F763-4CD3-BAEF-A45943A9FCF0}" dt="2023-08-21T11:07:42.823" v="197" actId="14100"/>
          <ac:picMkLst>
            <pc:docMk/>
            <pc:sldMk cId="2234091364" sldId="562"/>
            <ac:picMk id="2060" creationId="{CF379B05-B71A-8576-4557-CE0644E1B050}"/>
          </ac:picMkLst>
        </pc:picChg>
        <pc:picChg chg="add mod">
          <ac:chgData name="Richard Chalk" userId="287f8aa4f4de1d19" providerId="LiveId" clId="{5934C323-F763-4CD3-BAEF-A45943A9FCF0}" dt="2023-08-21T11:07:00.404" v="188" actId="1036"/>
          <ac:picMkLst>
            <pc:docMk/>
            <pc:sldMk cId="2234091364" sldId="562"/>
            <ac:picMk id="2062" creationId="{5FD46EC7-308B-4097-A2B3-5D00DF717A72}"/>
          </ac:picMkLst>
        </pc:picChg>
        <pc:picChg chg="add mod">
          <ac:chgData name="Richard Chalk" userId="287f8aa4f4de1d19" providerId="LiveId" clId="{5934C323-F763-4CD3-BAEF-A45943A9FCF0}" dt="2023-08-21T11:09:08.525" v="229" actId="167"/>
          <ac:picMkLst>
            <pc:docMk/>
            <pc:sldMk cId="2234091364" sldId="562"/>
            <ac:picMk id="2064" creationId="{E09E6D79-D9B9-EF64-DD45-C6394DE1F136}"/>
          </ac:picMkLst>
        </pc:picChg>
      </pc:sldChg>
      <pc:sldChg chg="addSp delSp modSp add mod">
        <pc:chgData name="Richard Chalk" userId="287f8aa4f4de1d19" providerId="LiveId" clId="{5934C323-F763-4CD3-BAEF-A45943A9FCF0}" dt="2023-08-21T11:59:02.982" v="1466" actId="1035"/>
        <pc:sldMkLst>
          <pc:docMk/>
          <pc:sldMk cId="827592025" sldId="563"/>
        </pc:sldMkLst>
        <pc:spChg chg="mod">
          <ac:chgData name="Richard Chalk" userId="287f8aa4f4de1d19" providerId="LiveId" clId="{5934C323-F763-4CD3-BAEF-A45943A9FCF0}" dt="2023-08-21T11:58:22.227" v="1459" actId="20577"/>
          <ac:spMkLst>
            <pc:docMk/>
            <pc:sldMk cId="827592025" sldId="56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9:38.104" v="482" actId="14100"/>
          <ac:spMkLst>
            <pc:docMk/>
            <pc:sldMk cId="827592025" sldId="56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9" creationId="{BF856757-7318-FD9C-4EF6-5C15AA5E57C8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0" creationId="{5F9CA859-3F1F-382C-BB61-9A5BBB31546A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1" creationId="{8707B1DF-41A2-22FE-DC75-451A2BDEC182}"/>
          </ac:spMkLst>
        </pc:spChg>
        <pc:spChg chg="add del">
          <ac:chgData name="Richard Chalk" userId="287f8aa4f4de1d19" providerId="LiveId" clId="{5934C323-F763-4CD3-BAEF-A45943A9FCF0}" dt="2023-08-21T11:13:48.543" v="287" actId="478"/>
          <ac:spMkLst>
            <pc:docMk/>
            <pc:sldMk cId="827592025" sldId="563"/>
            <ac:spMk id="12" creationId="{58BB43B0-77AB-BD9C-646A-F408875C1F63}"/>
          </ac:spMkLst>
        </pc:spChg>
        <pc:spChg chg="add del">
          <ac:chgData name="Richard Chalk" userId="287f8aa4f4de1d19" providerId="LiveId" clId="{5934C323-F763-4CD3-BAEF-A45943A9FCF0}" dt="2023-08-21T11:13:49.418" v="289" actId="478"/>
          <ac:spMkLst>
            <pc:docMk/>
            <pc:sldMk cId="827592025" sldId="563"/>
            <ac:spMk id="13" creationId="{37C589A7-15AC-27F8-1065-9780A14964BB}"/>
          </ac:spMkLst>
        </pc:spChg>
        <pc:spChg chg="add del">
          <ac:chgData name="Richard Chalk" userId="287f8aa4f4de1d19" providerId="LiveId" clId="{5934C323-F763-4CD3-BAEF-A45943A9FCF0}" dt="2023-08-21T11:13:50.503" v="291" actId="478"/>
          <ac:spMkLst>
            <pc:docMk/>
            <pc:sldMk cId="827592025" sldId="563"/>
            <ac:spMk id="14" creationId="{E807FC7B-66D4-26F5-C121-B78E57EE6F7D}"/>
          </ac:spMkLst>
        </pc:spChg>
        <pc:spChg chg="add del">
          <ac:chgData name="Richard Chalk" userId="287f8aa4f4de1d19" providerId="LiveId" clId="{5934C323-F763-4CD3-BAEF-A45943A9FCF0}" dt="2023-08-21T11:13:55.092" v="293" actId="478"/>
          <ac:spMkLst>
            <pc:docMk/>
            <pc:sldMk cId="827592025" sldId="563"/>
            <ac:spMk id="15" creationId="{28879D31-4B41-FDEA-6782-91782BD1AAFC}"/>
          </ac:spMkLst>
        </pc:spChg>
        <pc:spChg chg="add del">
          <ac:chgData name="Richard Chalk" userId="287f8aa4f4de1d19" providerId="LiveId" clId="{5934C323-F763-4CD3-BAEF-A45943A9FCF0}" dt="2023-08-21T11:14:12.358" v="297" actId="478"/>
          <ac:spMkLst>
            <pc:docMk/>
            <pc:sldMk cId="827592025" sldId="563"/>
            <ac:spMk id="16" creationId="{B7A45322-B376-36AD-7CB0-4D7AA4AA227C}"/>
          </ac:spMkLst>
        </pc:spChg>
        <pc:spChg chg="del">
          <ac:chgData name="Richard Chalk" userId="287f8aa4f4de1d19" providerId="LiveId" clId="{5934C323-F763-4CD3-BAEF-A45943A9FCF0}" dt="2023-08-21T11:11:06.418" v="260" actId="478"/>
          <ac:spMkLst>
            <pc:docMk/>
            <pc:sldMk cId="827592025" sldId="563"/>
            <ac:spMk id="19" creationId="{4B6D9EBB-1171-226E-489F-FDC3A539EDFD}"/>
          </ac:spMkLst>
        </pc:spChg>
        <pc:spChg chg="del">
          <ac:chgData name="Richard Chalk" userId="287f8aa4f4de1d19" providerId="LiveId" clId="{5934C323-F763-4CD3-BAEF-A45943A9FCF0}" dt="2023-08-21T11:11:07.048" v="261" actId="478"/>
          <ac:spMkLst>
            <pc:docMk/>
            <pc:sldMk cId="827592025" sldId="563"/>
            <ac:spMk id="20" creationId="{475C2E44-0639-E3D8-16F8-3AF465B63B29}"/>
          </ac:spMkLst>
        </pc:spChg>
        <pc:spChg chg="del">
          <ac:chgData name="Richard Chalk" userId="287f8aa4f4de1d19" providerId="LiveId" clId="{5934C323-F763-4CD3-BAEF-A45943A9FCF0}" dt="2023-08-21T11:11:09.317" v="262" actId="478"/>
          <ac:spMkLst>
            <pc:docMk/>
            <pc:sldMk cId="827592025" sldId="563"/>
            <ac:spMk id="21" creationId="{958E1C7A-6523-CBE0-8E5B-58FEE3005B01}"/>
          </ac:spMkLst>
        </pc:spChg>
        <pc:spChg chg="del">
          <ac:chgData name="Richard Chalk" userId="287f8aa4f4de1d19" providerId="LiveId" clId="{5934C323-F763-4CD3-BAEF-A45943A9FCF0}" dt="2023-08-21T11:10:53.626" v="255" actId="478"/>
          <ac:spMkLst>
            <pc:docMk/>
            <pc:sldMk cId="827592025" sldId="563"/>
            <ac:spMk id="22" creationId="{B8557DC8-54C2-D2C2-F1B0-5A841E5D343B}"/>
          </ac:spMkLst>
        </pc:spChg>
        <pc:spChg chg="del">
          <ac:chgData name="Richard Chalk" userId="287f8aa4f4de1d19" providerId="LiveId" clId="{5934C323-F763-4CD3-BAEF-A45943A9FCF0}" dt="2023-08-21T11:11:10.730" v="263" actId="478"/>
          <ac:spMkLst>
            <pc:docMk/>
            <pc:sldMk cId="827592025" sldId="563"/>
            <ac:spMk id="23" creationId="{9A3C3841-2CB5-4F0E-5FAB-18DAB2B7B606}"/>
          </ac:spMkLst>
        </pc:spChg>
        <pc:picChg chg="add mod">
          <ac:chgData name="Richard Chalk" userId="287f8aa4f4de1d19" providerId="LiveId" clId="{5934C323-F763-4CD3-BAEF-A45943A9FCF0}" dt="2023-08-21T11:58:36.584" v="1460" actId="167"/>
          <ac:picMkLst>
            <pc:docMk/>
            <pc:sldMk cId="827592025" sldId="563"/>
            <ac:picMk id="8" creationId="{185D4B02-F1DC-3EF6-17D9-6EB19C497103}"/>
          </ac:picMkLst>
        </pc:picChg>
        <pc:picChg chg="add mod">
          <ac:chgData name="Richard Chalk" userId="287f8aa4f4de1d19" providerId="LiveId" clId="{5934C323-F763-4CD3-BAEF-A45943A9FCF0}" dt="2023-08-21T11:14:37.614" v="304" actId="1076"/>
          <ac:picMkLst>
            <pc:docMk/>
            <pc:sldMk cId="827592025" sldId="563"/>
            <ac:picMk id="17" creationId="{2889FBE6-6944-2378-08C2-317EDBC1A8E3}"/>
          </ac:picMkLst>
        </pc:picChg>
        <pc:picChg chg="add mod">
          <ac:chgData name="Richard Chalk" userId="287f8aa4f4de1d19" providerId="LiveId" clId="{5934C323-F763-4CD3-BAEF-A45943A9FCF0}" dt="2023-08-21T11:14:42.059" v="306" actId="1076"/>
          <ac:picMkLst>
            <pc:docMk/>
            <pc:sldMk cId="827592025" sldId="563"/>
            <ac:picMk id="18" creationId="{46426172-C078-A84D-9FB1-83D374686A11}"/>
          </ac:picMkLst>
        </pc:picChg>
        <pc:picChg chg="add mod">
          <ac:chgData name="Richard Chalk" userId="287f8aa4f4de1d19" providerId="LiveId" clId="{5934C323-F763-4CD3-BAEF-A45943A9FCF0}" dt="2023-08-21T11:59:02.982" v="1466" actId="1035"/>
          <ac:picMkLst>
            <pc:docMk/>
            <pc:sldMk cId="827592025" sldId="563"/>
            <ac:picMk id="24" creationId="{B1D3A776-6DEF-F1C0-1C36-3F0F254D81A1}"/>
          </ac:picMkLst>
        </pc:picChg>
        <pc:picChg chg="mod">
          <ac:chgData name="Richard Chalk" userId="287f8aa4f4de1d19" providerId="LiveId" clId="{5934C323-F763-4CD3-BAEF-A45943A9FCF0}" dt="2023-08-21T11:17:04.806" v="328" actId="166"/>
          <ac:picMkLst>
            <pc:docMk/>
            <pc:sldMk cId="827592025" sldId="563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10:52.513" v="254" actId="478"/>
          <ac:picMkLst>
            <pc:docMk/>
            <pc:sldMk cId="827592025" sldId="563"/>
            <ac:picMk id="2062" creationId="{5FD46EC7-308B-4097-A2B3-5D00DF717A72}"/>
          </ac:picMkLst>
        </pc:picChg>
        <pc:picChg chg="del">
          <ac:chgData name="Richard Chalk" userId="287f8aa4f4de1d19" providerId="LiveId" clId="{5934C323-F763-4CD3-BAEF-A45943A9FCF0}" dt="2023-08-21T11:11:05.259" v="259" actId="478"/>
          <ac:picMkLst>
            <pc:docMk/>
            <pc:sldMk cId="827592025" sldId="563"/>
            <ac:picMk id="2064" creationId="{E09E6D79-D9B9-EF64-DD45-C6394DE1F136}"/>
          </ac:picMkLst>
        </pc:picChg>
        <pc:picChg chg="add del">
          <ac:chgData name="Richard Chalk" userId="287f8aa4f4de1d19" providerId="LiveId" clId="{5934C323-F763-4CD3-BAEF-A45943A9FCF0}" dt="2023-08-21T11:14:04.131" v="295" actId="478"/>
          <ac:picMkLst>
            <pc:docMk/>
            <pc:sldMk cId="827592025" sldId="563"/>
            <ac:picMk id="3082" creationId="{65F9A604-DFC3-4183-6487-62436D3DC416}"/>
          </ac:picMkLst>
        </pc:picChg>
        <pc:picChg chg="add mod">
          <ac:chgData name="Richard Chalk" userId="287f8aa4f4de1d19" providerId="LiveId" clId="{5934C323-F763-4CD3-BAEF-A45943A9FCF0}" dt="2023-08-21T11:14:31.569" v="302" actId="1037"/>
          <ac:picMkLst>
            <pc:docMk/>
            <pc:sldMk cId="827592025" sldId="563"/>
            <ac:picMk id="3086" creationId="{DA4BBC48-E9F7-567A-0EF2-8FDCB345C2D4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88" creationId="{A05563A3-9713-F9FA-0F66-942415AA5A53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90" creationId="{38252DF0-76C1-D61A-3C33-42D03337BA12}"/>
          </ac:picMkLst>
        </pc:picChg>
      </pc:sldChg>
      <pc:sldChg chg="addSp delSp modSp add mod">
        <pc:chgData name="Richard Chalk" userId="287f8aa4f4de1d19" providerId="LiveId" clId="{5934C323-F763-4CD3-BAEF-A45943A9FCF0}" dt="2023-08-21T11:21:16.778" v="526" actId="207"/>
        <pc:sldMkLst>
          <pc:docMk/>
          <pc:sldMk cId="547955543" sldId="564"/>
        </pc:sldMkLst>
        <pc:spChg chg="mod">
          <ac:chgData name="Richard Chalk" userId="287f8aa4f4de1d19" providerId="LiveId" clId="{5934C323-F763-4CD3-BAEF-A45943A9FCF0}" dt="2023-08-21T11:19:18.198" v="480" actId="14100"/>
          <ac:spMkLst>
            <pc:docMk/>
            <pc:sldMk cId="547955543" sldId="56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1:21:16.778" v="526" actId="207"/>
          <ac:spMkLst>
            <pc:docMk/>
            <pc:sldMk cId="547955543" sldId="564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9" creationId="{BF856757-7318-FD9C-4EF6-5C15AA5E57C8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0" creationId="{5F9CA859-3F1F-382C-BB61-9A5BBB31546A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1" creationId="{8707B1DF-41A2-22FE-DC75-451A2BDEC182}"/>
          </ac:spMkLst>
        </pc:spChg>
        <pc:picChg chg="del">
          <ac:chgData name="Richard Chalk" userId="287f8aa4f4de1d19" providerId="LiveId" clId="{5934C323-F763-4CD3-BAEF-A45943A9FCF0}" dt="2023-08-21T11:17:24.835" v="344" actId="478"/>
          <ac:picMkLst>
            <pc:docMk/>
            <pc:sldMk cId="547955543" sldId="564"/>
            <ac:picMk id="8" creationId="{185D4B02-F1DC-3EF6-17D9-6EB19C49710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7" creationId="{2889FBE6-6944-2378-08C2-317EDBC1A8E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8" creationId="{46426172-C078-A84D-9FB1-83D374686A11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3086" creationId="{DA4BBC48-E9F7-567A-0EF2-8FDCB345C2D4}"/>
          </ac:picMkLst>
        </pc:picChg>
        <pc:picChg chg="del">
          <ac:chgData name="Richard Chalk" userId="287f8aa4f4de1d19" providerId="LiveId" clId="{5934C323-F763-4CD3-BAEF-A45943A9FCF0}" dt="2023-08-21T11:17:28.792" v="346" actId="478"/>
          <ac:picMkLst>
            <pc:docMk/>
            <pc:sldMk cId="547955543" sldId="564"/>
            <ac:picMk id="3088" creationId="{A05563A3-9713-F9FA-0F66-942415AA5A53}"/>
          </ac:picMkLst>
        </pc:picChg>
        <pc:picChg chg="del">
          <ac:chgData name="Richard Chalk" userId="287f8aa4f4de1d19" providerId="LiveId" clId="{5934C323-F763-4CD3-BAEF-A45943A9FCF0}" dt="2023-08-21T11:17:29.284" v="347" actId="478"/>
          <ac:picMkLst>
            <pc:docMk/>
            <pc:sldMk cId="547955543" sldId="564"/>
            <ac:picMk id="3090" creationId="{38252DF0-76C1-D61A-3C33-42D03337BA12}"/>
          </ac:picMkLst>
        </pc:picChg>
        <pc:picChg chg="add mod">
          <ac:chgData name="Richard Chalk" userId="287f8aa4f4de1d19" providerId="LiveId" clId="{5934C323-F763-4CD3-BAEF-A45943A9FCF0}" dt="2023-08-21T11:19:02.611" v="384" actId="1036"/>
          <ac:picMkLst>
            <pc:docMk/>
            <pc:sldMk cId="547955543" sldId="564"/>
            <ac:picMk id="4098" creationId="{E0F7F001-7397-6250-9612-D1C2A42E8D9E}"/>
          </ac:picMkLst>
        </pc:picChg>
        <pc:picChg chg="add del">
          <ac:chgData name="Richard Chalk" userId="287f8aa4f4de1d19" providerId="LiveId" clId="{5934C323-F763-4CD3-BAEF-A45943A9FCF0}" dt="2023-08-21T11:20:36.120" v="505" actId="478"/>
          <ac:picMkLst>
            <pc:docMk/>
            <pc:sldMk cId="547955543" sldId="564"/>
            <ac:picMk id="4100" creationId="{0E779CA3-54A0-E1DA-B728-B011583B2BD6}"/>
          </ac:picMkLst>
        </pc:picChg>
        <pc:picChg chg="add mod">
          <ac:chgData name="Richard Chalk" userId="287f8aa4f4de1d19" providerId="LiveId" clId="{5934C323-F763-4CD3-BAEF-A45943A9FCF0}" dt="2023-08-21T11:21:03.037" v="520" actId="1038"/>
          <ac:picMkLst>
            <pc:docMk/>
            <pc:sldMk cId="547955543" sldId="564"/>
            <ac:picMk id="4102" creationId="{9D5FEE9C-E3DA-742C-2674-A0C09BC29F50}"/>
          </ac:picMkLst>
        </pc:picChg>
      </pc:sldChg>
      <pc:sldChg chg="addSp delSp modSp add mod">
        <pc:chgData name="Richard Chalk" userId="287f8aa4f4de1d19" providerId="LiveId" clId="{5934C323-F763-4CD3-BAEF-A45943A9FCF0}" dt="2023-08-22T05:07:55.577" v="6784" actId="207"/>
        <pc:sldMkLst>
          <pc:docMk/>
          <pc:sldMk cId="3368179677" sldId="565"/>
        </pc:sldMkLst>
        <pc:spChg chg="mod">
          <ac:chgData name="Richard Chalk" userId="287f8aa4f4de1d19" providerId="LiveId" clId="{5934C323-F763-4CD3-BAEF-A45943A9FCF0}" dt="2023-08-22T05:07:38.045" v="6783" actId="14100"/>
          <ac:spMkLst>
            <pc:docMk/>
            <pc:sldMk cId="3368179677" sldId="56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7:55.577" v="6784" actId="207"/>
          <ac:spMkLst>
            <pc:docMk/>
            <pc:sldMk cId="3368179677" sldId="565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24:01.262" v="580" actId="20577"/>
          <ac:spMkLst>
            <pc:docMk/>
            <pc:sldMk cId="3368179677" sldId="565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1:24:25.519" v="581" actId="478"/>
          <ac:picMkLst>
            <pc:docMk/>
            <pc:sldMk cId="3368179677" sldId="565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26:28.629" v="588" actId="478"/>
          <ac:picMkLst>
            <pc:docMk/>
            <pc:sldMk cId="3368179677" sldId="565"/>
            <ac:picMk id="4098" creationId="{E0F7F001-7397-6250-9612-D1C2A42E8D9E}"/>
          </ac:picMkLst>
        </pc:picChg>
        <pc:picChg chg="del">
          <ac:chgData name="Richard Chalk" userId="287f8aa4f4de1d19" providerId="LiveId" clId="{5934C323-F763-4CD3-BAEF-A45943A9FCF0}" dt="2023-08-21T11:27:59.712" v="612" actId="478"/>
          <ac:picMkLst>
            <pc:docMk/>
            <pc:sldMk cId="3368179677" sldId="565"/>
            <ac:picMk id="4102" creationId="{9D5FEE9C-E3DA-742C-2674-A0C09BC29F50}"/>
          </ac:picMkLst>
        </pc:picChg>
        <pc:picChg chg="add mod">
          <ac:chgData name="Richard Chalk" userId="287f8aa4f4de1d19" providerId="LiveId" clId="{5934C323-F763-4CD3-BAEF-A45943A9FCF0}" dt="2023-08-21T11:24:40.532" v="587" actId="14100"/>
          <ac:picMkLst>
            <pc:docMk/>
            <pc:sldMk cId="3368179677" sldId="565"/>
            <ac:picMk id="5122" creationId="{2A732D72-A9E1-1098-B04C-07E239879893}"/>
          </ac:picMkLst>
        </pc:picChg>
        <pc:picChg chg="add mod">
          <ac:chgData name="Richard Chalk" userId="287f8aa4f4de1d19" providerId="LiveId" clId="{5934C323-F763-4CD3-BAEF-A45943A9FCF0}" dt="2023-08-21T11:28:36.361" v="617" actId="1076"/>
          <ac:picMkLst>
            <pc:docMk/>
            <pc:sldMk cId="3368179677" sldId="565"/>
            <ac:picMk id="5124" creationId="{F03974BB-2EB7-A458-CC49-2804B644CEE3}"/>
          </ac:picMkLst>
        </pc:picChg>
        <pc:picChg chg="add del">
          <ac:chgData name="Richard Chalk" userId="287f8aa4f4de1d19" providerId="LiveId" clId="{5934C323-F763-4CD3-BAEF-A45943A9FCF0}" dt="2023-08-21T11:29:02.994" v="619"/>
          <ac:picMkLst>
            <pc:docMk/>
            <pc:sldMk cId="3368179677" sldId="565"/>
            <ac:picMk id="5126" creationId="{85ACCA5B-8B8A-FE4D-CB11-8F5356056D69}"/>
          </ac:picMkLst>
        </pc:picChg>
      </pc:sldChg>
      <pc:sldChg chg="addSp delSp modSp add mod">
        <pc:chgData name="Richard Chalk" userId="287f8aa4f4de1d19" providerId="LiveId" clId="{5934C323-F763-4CD3-BAEF-A45943A9FCF0}" dt="2023-08-22T05:08:55.920" v="6810" actId="6549"/>
        <pc:sldMkLst>
          <pc:docMk/>
          <pc:sldMk cId="76646686" sldId="566"/>
        </pc:sldMkLst>
        <pc:spChg chg="mod ord">
          <ac:chgData name="Richard Chalk" userId="287f8aa4f4de1d19" providerId="LiveId" clId="{5934C323-F763-4CD3-BAEF-A45943A9FCF0}" dt="2023-08-21T13:49:20.387" v="4436" actId="554"/>
          <ac:spMkLst>
            <pc:docMk/>
            <pc:sldMk cId="76646686" sldId="56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8:55.920" v="6810" actId="6549"/>
          <ac:spMkLst>
            <pc:docMk/>
            <pc:sldMk cId="76646686" sldId="566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33:10.464" v="697" actId="478"/>
          <ac:spMkLst>
            <pc:docMk/>
            <pc:sldMk cId="76646686" sldId="566"/>
            <ac:spMk id="6" creationId="{AA3DBEFE-0B36-E64D-9BC8-6CAB98AE791F}"/>
          </ac:spMkLst>
        </pc:spChg>
        <pc:spChg chg="add mod">
          <ac:chgData name="Richard Chalk" userId="287f8aa4f4de1d19" providerId="LiveId" clId="{5934C323-F763-4CD3-BAEF-A45943A9FCF0}" dt="2023-08-22T05:08:15.034" v="6786" actId="403"/>
          <ac:spMkLst>
            <pc:docMk/>
            <pc:sldMk cId="76646686" sldId="566"/>
            <ac:spMk id="12" creationId="{13E7B941-FBF5-D407-B245-E449A0F9F44B}"/>
          </ac:spMkLst>
        </pc:spChg>
        <pc:spChg chg="add mod">
          <ac:chgData name="Richard Chalk" userId="287f8aa4f4de1d19" providerId="LiveId" clId="{5934C323-F763-4CD3-BAEF-A45943A9FCF0}" dt="2023-08-21T11:33:21.377" v="700"/>
          <ac:spMkLst>
            <pc:docMk/>
            <pc:sldMk cId="76646686" sldId="566"/>
            <ac:spMk id="14" creationId="{9880C4C5-A9FC-042E-B55C-419B29BF01C7}"/>
          </ac:spMkLst>
        </pc:spChg>
        <pc:picChg chg="add del">
          <ac:chgData name="Richard Chalk" userId="287f8aa4f4de1d19" providerId="LiveId" clId="{5934C323-F763-4CD3-BAEF-A45943A9FCF0}" dt="2023-08-21T11:31:40.421" v="671" actId="478"/>
          <ac:picMkLst>
            <pc:docMk/>
            <pc:sldMk cId="76646686" sldId="566"/>
            <ac:picMk id="9" creationId="{C80AACAD-A67F-5493-5DC9-DA558CBF35C6}"/>
          </ac:picMkLst>
        </pc:picChg>
        <pc:picChg chg="add mod">
          <ac:chgData name="Richard Chalk" userId="287f8aa4f4de1d19" providerId="LiveId" clId="{5934C323-F763-4CD3-BAEF-A45943A9FCF0}" dt="2023-08-21T11:31:49.279" v="682" actId="1036"/>
          <ac:picMkLst>
            <pc:docMk/>
            <pc:sldMk cId="76646686" sldId="566"/>
            <ac:picMk id="11" creationId="{52DB56CE-0653-445C-2995-003193A0F725}"/>
          </ac:picMkLst>
        </pc:picChg>
        <pc:picChg chg="add mod">
          <ac:chgData name="Richard Chalk" userId="287f8aa4f4de1d19" providerId="LiveId" clId="{5934C323-F763-4CD3-BAEF-A45943A9FCF0}" dt="2023-08-22T05:08:12.690" v="6785" actId="1076"/>
          <ac:picMkLst>
            <pc:docMk/>
            <pc:sldMk cId="76646686" sldId="566"/>
            <ac:picMk id="13" creationId="{B443183C-DFA3-D935-593B-9680A806ADFD}"/>
          </ac:picMkLst>
        </pc:picChg>
        <pc:picChg chg="add mod">
          <ac:chgData name="Richard Chalk" userId="287f8aa4f4de1d19" providerId="LiveId" clId="{5934C323-F763-4CD3-BAEF-A45943A9FCF0}" dt="2023-08-21T11:35:28.277" v="849" actId="1036"/>
          <ac:picMkLst>
            <pc:docMk/>
            <pc:sldMk cId="76646686" sldId="566"/>
            <ac:picMk id="15" creationId="{C7D90CCC-643D-9A97-1B83-CECD2BCCC535}"/>
          </ac:picMkLst>
        </pc:picChg>
        <pc:picChg chg="del">
          <ac:chgData name="Richard Chalk" userId="287f8aa4f4de1d19" providerId="LiveId" clId="{5934C323-F763-4CD3-BAEF-A45943A9FCF0}" dt="2023-08-21T11:34:16.836" v="744" actId="478"/>
          <ac:picMkLst>
            <pc:docMk/>
            <pc:sldMk cId="76646686" sldId="566"/>
            <ac:picMk id="5124" creationId="{F03974BB-2EB7-A458-CC49-2804B644CEE3}"/>
          </ac:picMkLst>
        </pc:picChg>
        <pc:picChg chg="add del mod">
          <ac:chgData name="Richard Chalk" userId="287f8aa4f4de1d19" providerId="LiveId" clId="{5934C323-F763-4CD3-BAEF-A45943A9FCF0}" dt="2023-08-21T11:31:38.807" v="669" actId="478"/>
          <ac:picMkLst>
            <pc:docMk/>
            <pc:sldMk cId="76646686" sldId="566"/>
            <ac:picMk id="6146" creationId="{6751F7D9-0D78-3708-5A65-6FF7E287199B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09:19.857" v="6811" actId="20577"/>
        <pc:sldMkLst>
          <pc:docMk/>
          <pc:sldMk cId="2193612831" sldId="567"/>
        </pc:sldMkLst>
        <pc:spChg chg="mod">
          <ac:chgData name="Richard Chalk" userId="287f8aa4f4de1d19" providerId="LiveId" clId="{5934C323-F763-4CD3-BAEF-A45943A9FCF0}" dt="2023-08-21T11:52:53.119" v="1373" actId="554"/>
          <ac:spMkLst>
            <pc:docMk/>
            <pc:sldMk cId="2193612831" sldId="56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9:19.857" v="6811" actId="20577"/>
          <ac:spMkLst>
            <pc:docMk/>
            <pc:sldMk cId="2193612831" sldId="567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42:14.027" v="1007" actId="478"/>
          <ac:spMkLst>
            <pc:docMk/>
            <pc:sldMk cId="2193612831" sldId="567"/>
            <ac:spMk id="12" creationId="{13E7B941-FBF5-D407-B245-E449A0F9F44B}"/>
          </ac:spMkLst>
        </pc:spChg>
        <pc:spChg chg="add del">
          <ac:chgData name="Richard Chalk" userId="287f8aa4f4de1d19" providerId="LiveId" clId="{5934C323-F763-4CD3-BAEF-A45943A9FCF0}" dt="2023-08-21T11:50:58.152" v="1341" actId="478"/>
          <ac:spMkLst>
            <pc:docMk/>
            <pc:sldMk cId="2193612831" sldId="567"/>
            <ac:spMk id="16" creationId="{20B12BFE-9FB3-C090-5148-050AA752DBB5}"/>
          </ac:spMkLst>
        </pc:spChg>
        <pc:spChg chg="add del">
          <ac:chgData name="Richard Chalk" userId="287f8aa4f4de1d19" providerId="LiveId" clId="{5934C323-F763-4CD3-BAEF-A45943A9FCF0}" dt="2023-08-21T11:50:59.284" v="1343" actId="478"/>
          <ac:spMkLst>
            <pc:docMk/>
            <pc:sldMk cId="2193612831" sldId="567"/>
            <ac:spMk id="17" creationId="{846FC582-5CBF-5D9F-CC5F-16B297B94F84}"/>
          </ac:spMkLst>
        </pc:spChg>
        <pc:spChg chg="add del">
          <ac:chgData name="Richard Chalk" userId="287f8aa4f4de1d19" providerId="LiveId" clId="{5934C323-F763-4CD3-BAEF-A45943A9FCF0}" dt="2023-08-21T11:51:05.857" v="1345" actId="478"/>
          <ac:spMkLst>
            <pc:docMk/>
            <pc:sldMk cId="2193612831" sldId="567"/>
            <ac:spMk id="18" creationId="{4C4700E9-6100-1110-AA5B-BC53D1EDE4FB}"/>
          </ac:spMkLst>
        </pc:sp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6" creationId="{CC1DC0CA-6568-7F2D-C00A-CBEC1B6B817F}"/>
          </ac:picMkLst>
        </pc:pic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8" creationId="{E5E50703-BEEE-69B5-E0DC-27E151172110}"/>
          </ac:picMkLst>
        </pc:picChg>
        <pc:picChg chg="add mod">
          <ac:chgData name="Richard Chalk" userId="287f8aa4f4de1d19" providerId="LiveId" clId="{5934C323-F763-4CD3-BAEF-A45943A9FCF0}" dt="2023-08-21T11:48:22.632" v="1138" actId="1076"/>
          <ac:picMkLst>
            <pc:docMk/>
            <pc:sldMk cId="2193612831" sldId="567"/>
            <ac:picMk id="9" creationId="{534E56B0-ADF1-31B6-A315-FC889F85C5E0}"/>
          </ac:picMkLst>
        </pc:picChg>
        <pc:picChg chg="add mod">
          <ac:chgData name="Richard Chalk" userId="287f8aa4f4de1d19" providerId="LiveId" clId="{5934C323-F763-4CD3-BAEF-A45943A9FCF0}" dt="2023-08-21T11:48:53.570" v="1273" actId="1076"/>
          <ac:picMkLst>
            <pc:docMk/>
            <pc:sldMk cId="2193612831" sldId="567"/>
            <ac:picMk id="10" creationId="{A4CDF811-A158-1579-F806-61124CDB5F10}"/>
          </ac:picMkLst>
        </pc:picChg>
        <pc:picChg chg="del">
          <ac:chgData name="Richard Chalk" userId="287f8aa4f4de1d19" providerId="LiveId" clId="{5934C323-F763-4CD3-BAEF-A45943A9FCF0}" dt="2023-08-21T11:42:12.613" v="1006" actId="478"/>
          <ac:picMkLst>
            <pc:docMk/>
            <pc:sldMk cId="2193612831" sldId="567"/>
            <ac:picMk id="11" creationId="{52DB56CE-0653-445C-2995-003193A0F725}"/>
          </ac:picMkLst>
        </pc:picChg>
        <pc:picChg chg="del">
          <ac:chgData name="Richard Chalk" userId="287f8aa4f4de1d19" providerId="LiveId" clId="{5934C323-F763-4CD3-BAEF-A45943A9FCF0}" dt="2023-08-21T11:42:12.074" v="1005" actId="478"/>
          <ac:picMkLst>
            <pc:docMk/>
            <pc:sldMk cId="2193612831" sldId="567"/>
            <ac:picMk id="13" creationId="{B443183C-DFA3-D935-593B-9680A806ADFD}"/>
          </ac:picMkLst>
        </pc:picChg>
        <pc:picChg chg="del">
          <ac:chgData name="Richard Chalk" userId="287f8aa4f4de1d19" providerId="LiveId" clId="{5934C323-F763-4CD3-BAEF-A45943A9FCF0}" dt="2023-08-21T11:49:19.063" v="1274" actId="478"/>
          <ac:picMkLst>
            <pc:docMk/>
            <pc:sldMk cId="2193612831" sldId="567"/>
            <ac:picMk id="15" creationId="{C7D90CCC-643D-9A97-1B83-CECD2BCCC535}"/>
          </ac:picMkLst>
        </pc:picChg>
        <pc:picChg chg="add mod">
          <ac:chgData name="Richard Chalk" userId="287f8aa4f4de1d19" providerId="LiveId" clId="{5934C323-F763-4CD3-BAEF-A45943A9FCF0}" dt="2023-08-21T11:51:40.730" v="1352" actId="1037"/>
          <ac:picMkLst>
            <pc:docMk/>
            <pc:sldMk cId="2193612831" sldId="567"/>
            <ac:picMk id="20" creationId="{C82142F4-1FD0-EA64-8392-E03AE27BEDE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3:49:35.242" v="4437" actId="554"/>
        <pc:sldMkLst>
          <pc:docMk/>
          <pc:sldMk cId="2449342261" sldId="568"/>
        </pc:sldMkLst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1:53:26.262" v="1379" actId="478"/>
          <ac:picMkLst>
            <pc:docMk/>
            <pc:sldMk cId="2449342261" sldId="568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1:53:25.630" v="1378" actId="478"/>
          <ac:picMkLst>
            <pc:docMk/>
            <pc:sldMk cId="2449342261" sldId="568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1:53:24.185" v="1376" actId="478"/>
          <ac:picMkLst>
            <pc:docMk/>
            <pc:sldMk cId="2449342261" sldId="568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1:53:25.044" v="1377" actId="478"/>
          <ac:picMkLst>
            <pc:docMk/>
            <pc:sldMk cId="2449342261" sldId="568"/>
            <ac:picMk id="10" creationId="{A4CDF811-A158-1579-F806-61124CDB5F10}"/>
          </ac:picMkLst>
        </pc:picChg>
        <pc:picChg chg="add mod">
          <ac:chgData name="Richard Chalk" userId="287f8aa4f4de1d19" providerId="LiveId" clId="{5934C323-F763-4CD3-BAEF-A45943A9FCF0}" dt="2023-08-21T11:54:25.429" v="1389" actId="1076"/>
          <ac:picMkLst>
            <pc:docMk/>
            <pc:sldMk cId="2449342261" sldId="568"/>
            <ac:picMk id="11" creationId="{8DCF1379-5F4A-B061-716D-0EDE1094916F}"/>
          </ac:picMkLst>
        </pc:picChg>
        <pc:picChg chg="add mod">
          <ac:chgData name="Richard Chalk" userId="287f8aa4f4de1d19" providerId="LiveId" clId="{5934C323-F763-4CD3-BAEF-A45943A9FCF0}" dt="2023-08-21T11:54:41.807" v="1419" actId="1035"/>
          <ac:picMkLst>
            <pc:docMk/>
            <pc:sldMk cId="2449342261" sldId="568"/>
            <ac:picMk id="12" creationId="{9EDA03C5-26AE-5129-4CD4-F7D0A08FF34E}"/>
          </ac:picMkLst>
        </pc:picChg>
      </pc:sldChg>
      <pc:sldChg chg="modSp add mod">
        <pc:chgData name="Richard Chalk" userId="287f8aa4f4de1d19" providerId="LiveId" clId="{5934C323-F763-4CD3-BAEF-A45943A9FCF0}" dt="2023-08-21T12:02:45.388" v="1508" actId="20577"/>
        <pc:sldMkLst>
          <pc:docMk/>
          <pc:sldMk cId="153444568" sldId="569"/>
        </pc:sldMkLst>
        <pc:spChg chg="mod">
          <ac:chgData name="Richard Chalk" userId="287f8aa4f4de1d19" providerId="LiveId" clId="{5934C323-F763-4CD3-BAEF-A45943A9FCF0}" dt="2023-08-21T12:02:45.388" v="1508" actId="20577"/>
          <ac:spMkLst>
            <pc:docMk/>
            <pc:sldMk cId="153444568" sldId="56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5934C323-F763-4CD3-BAEF-A45943A9FCF0}" dt="2023-08-21T12:03:02.392" v="1518" actId="20577"/>
        <pc:sldMkLst>
          <pc:docMk/>
          <pc:sldMk cId="812984466" sldId="570"/>
        </pc:sldMkLst>
        <pc:spChg chg="mod">
          <ac:chgData name="Richard Chalk" userId="287f8aa4f4de1d19" providerId="LiveId" clId="{5934C323-F763-4CD3-BAEF-A45943A9FCF0}" dt="2023-08-21T12:03:02.392" v="1518" actId="20577"/>
          <ac:spMkLst>
            <pc:docMk/>
            <pc:sldMk cId="812984466" sldId="57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10:47.874" v="6813" actId="113"/>
        <pc:sldMkLst>
          <pc:docMk/>
          <pc:sldMk cId="3936792775" sldId="571"/>
        </pc:sldMkLst>
        <pc:spChg chg="mod">
          <ac:chgData name="Richard Chalk" userId="287f8aa4f4de1d19" providerId="LiveId" clId="{5934C323-F763-4CD3-BAEF-A45943A9FCF0}" dt="2023-08-22T05:10:28.151" v="6812" actId="20577"/>
          <ac:spMkLst>
            <pc:docMk/>
            <pc:sldMk cId="3936792775" sldId="57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10:47.874" v="6813" actId="113"/>
          <ac:spMkLst>
            <pc:docMk/>
            <pc:sldMk cId="3936792775" sldId="571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23.786" v="1966" actId="20577"/>
          <ac:spMkLst>
            <pc:docMk/>
            <pc:sldMk cId="3936792775" sldId="571"/>
            <ac:spMk id="7" creationId="{EBD62573-4B50-EAD6-8C7E-C3AE6A9F45B4}"/>
          </ac:spMkLst>
        </pc:spChg>
        <pc:spChg chg="add del">
          <ac:chgData name="Richard Chalk" userId="287f8aa4f4de1d19" providerId="LiveId" clId="{5934C323-F763-4CD3-BAEF-A45943A9FCF0}" dt="2023-08-21T12:10:03.284" v="1944" actId="478"/>
          <ac:spMkLst>
            <pc:docMk/>
            <pc:sldMk cId="3936792775" sldId="571"/>
            <ac:spMk id="17" creationId="{E3425341-4633-490A-DC4D-9EB26A562E5B}"/>
          </ac:spMkLst>
        </pc:spChg>
        <pc:spChg chg="add del">
          <ac:chgData name="Richard Chalk" userId="287f8aa4f4de1d19" providerId="LiveId" clId="{5934C323-F763-4CD3-BAEF-A45943A9FCF0}" dt="2023-08-21T12:10:04.323" v="1946" actId="478"/>
          <ac:spMkLst>
            <pc:docMk/>
            <pc:sldMk cId="3936792775" sldId="571"/>
            <ac:spMk id="18" creationId="{F9FDCF44-D343-DAC1-52FB-AE5D08DB4FC5}"/>
          </ac:spMkLst>
        </pc:spChg>
        <pc:spChg chg="add">
          <ac:chgData name="Richard Chalk" userId="287f8aa4f4de1d19" providerId="LiveId" clId="{5934C323-F763-4CD3-BAEF-A45943A9FCF0}" dt="2023-08-21T12:10:11.851" v="1947"/>
          <ac:spMkLst>
            <pc:docMk/>
            <pc:sldMk cId="3936792775" sldId="571"/>
            <ac:spMk id="19" creationId="{FF8B3153-59BE-A213-B158-67C46483CBD9}"/>
          </ac:spMkLst>
        </pc:sp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10" creationId="{A4CDF811-A158-1579-F806-61124CDB5F10}"/>
          </ac:picMkLst>
        </pc:picChg>
        <pc:picChg chg="add del">
          <ac:chgData name="Richard Chalk" userId="287f8aa4f4de1d19" providerId="LiveId" clId="{5934C323-F763-4CD3-BAEF-A45943A9FCF0}" dt="2023-08-21T12:06:56.340" v="1581" actId="478"/>
          <ac:picMkLst>
            <pc:docMk/>
            <pc:sldMk cId="3936792775" sldId="571"/>
            <ac:picMk id="12" creationId="{E8656101-6D78-8159-160E-FF7BD2A678B5}"/>
          </ac:picMkLst>
        </pc:picChg>
        <pc:picChg chg="add mod">
          <ac:chgData name="Richard Chalk" userId="287f8aa4f4de1d19" providerId="LiveId" clId="{5934C323-F763-4CD3-BAEF-A45943A9FCF0}" dt="2023-08-21T12:07:05.527" v="1583" actId="1076"/>
          <ac:picMkLst>
            <pc:docMk/>
            <pc:sldMk cId="3936792775" sldId="571"/>
            <ac:picMk id="15" creationId="{CC930430-2787-5FEC-2FDB-F88FE74415B8}"/>
          </ac:picMkLst>
        </pc:picChg>
        <pc:picChg chg="add mod">
          <ac:chgData name="Richard Chalk" userId="287f8aa4f4de1d19" providerId="LiveId" clId="{5934C323-F763-4CD3-BAEF-A45943A9FCF0}" dt="2023-08-21T12:09:35.607" v="1940" actId="1035"/>
          <ac:picMkLst>
            <pc:docMk/>
            <pc:sldMk cId="3936792775" sldId="571"/>
            <ac:picMk id="16" creationId="{F44601B6-AE61-86CB-EC0E-15465E82120E}"/>
          </ac:picMkLst>
        </pc:picChg>
        <pc:picChg chg="del">
          <ac:chgData name="Richard Chalk" userId="287f8aa4f4de1d19" providerId="LiveId" clId="{5934C323-F763-4CD3-BAEF-A45943A9FCF0}" dt="2023-08-21T12:03:12.959" v="1520" actId="478"/>
          <ac:picMkLst>
            <pc:docMk/>
            <pc:sldMk cId="3936792775" sldId="571"/>
            <ac:picMk id="20" creationId="{C82142F4-1FD0-EA64-8392-E03AE27BEDE8}"/>
          </ac:picMkLst>
        </pc:picChg>
        <pc:picChg chg="add del">
          <ac:chgData name="Richard Chalk" userId="287f8aa4f4de1d19" providerId="LiveId" clId="{5934C323-F763-4CD3-BAEF-A45943A9FCF0}" dt="2023-08-21T12:10:45.585" v="1954" actId="478"/>
          <ac:picMkLst>
            <pc:docMk/>
            <pc:sldMk cId="3936792775" sldId="571"/>
            <ac:picMk id="22" creationId="{494E9EDC-FC64-4B58-8D98-A71DA8D3FBED}"/>
          </ac:picMkLst>
        </pc:picChg>
        <pc:picChg chg="add mod">
          <ac:chgData name="Richard Chalk" userId="287f8aa4f4de1d19" providerId="LiveId" clId="{5934C323-F763-4CD3-BAEF-A45943A9FCF0}" dt="2023-08-21T12:10:51.633" v="1961" actId="1035"/>
          <ac:picMkLst>
            <pc:docMk/>
            <pc:sldMk cId="3936792775" sldId="571"/>
            <ac:picMk id="24" creationId="{84C80783-E38C-634D-6EFB-812834044248}"/>
          </ac:picMkLst>
        </pc:picChg>
        <pc:picChg chg="add mod">
          <ac:chgData name="Richard Chalk" userId="287f8aa4f4de1d19" providerId="LiveId" clId="{5934C323-F763-4CD3-BAEF-A45943A9FCF0}" dt="2023-08-21T12:33:12.893" v="2651" actId="1036"/>
          <ac:picMkLst>
            <pc:docMk/>
            <pc:sldMk cId="3936792775" sldId="571"/>
            <ac:picMk id="25" creationId="{178D9606-EDAC-F6BE-618E-703988EC7C23}"/>
          </ac:picMkLst>
        </pc:picChg>
        <pc:picChg chg="add mod">
          <ac:chgData name="Richard Chalk" userId="287f8aa4f4de1d19" providerId="LiveId" clId="{5934C323-F763-4CD3-BAEF-A45943A9FCF0}" dt="2023-08-21T12:33:10.851" v="2648" actId="1038"/>
          <ac:picMkLst>
            <pc:docMk/>
            <pc:sldMk cId="3936792775" sldId="571"/>
            <ac:picMk id="26" creationId="{3D1C4FCB-2BED-98A6-6F4E-EE8BBCCD8723}"/>
          </ac:picMkLst>
        </pc:picChg>
        <pc:picChg chg="del">
          <ac:chgData name="Richard Chalk" userId="287f8aa4f4de1d19" providerId="LiveId" clId="{5934C323-F763-4CD3-BAEF-A45943A9FCF0}" dt="2023-08-21T12:10:01.761" v="1942" actId="478"/>
          <ac:picMkLst>
            <pc:docMk/>
            <pc:sldMk cId="3936792775" sldId="571"/>
            <ac:picMk id="5122" creationId="{2A732D72-A9E1-1098-B04C-07E239879893}"/>
          </ac:picMkLst>
        </pc:picChg>
        <pc:picChg chg="add del mod">
          <ac:chgData name="Richard Chalk" userId="287f8aa4f4de1d19" providerId="LiveId" clId="{5934C323-F763-4CD3-BAEF-A45943A9FCF0}" dt="2023-08-21T12:06:36.300" v="1575" actId="21"/>
          <ac:picMkLst>
            <pc:docMk/>
            <pc:sldMk cId="3936792775" sldId="571"/>
            <ac:picMk id="9218" creationId="{0D886B6B-999B-8ED0-ED9B-8E85DA9AF636}"/>
          </ac:picMkLst>
        </pc:picChg>
        <pc:picChg chg="add del mod">
          <ac:chgData name="Richard Chalk" userId="287f8aa4f4de1d19" providerId="LiveId" clId="{5934C323-F763-4CD3-BAEF-A45943A9FCF0}" dt="2023-08-21T12:10:27.926" v="1950" actId="21"/>
          <ac:picMkLst>
            <pc:docMk/>
            <pc:sldMk cId="3936792775" sldId="571"/>
            <ac:picMk id="9226" creationId="{FBAEADC6-8E33-BB15-E3CB-ACF4179218DB}"/>
          </ac:picMkLst>
        </pc:picChg>
      </pc:sldChg>
      <pc:sldChg chg="addSp delSp modSp add mod">
        <pc:chgData name="Richard Chalk" userId="287f8aa4f4de1d19" providerId="LiveId" clId="{5934C323-F763-4CD3-BAEF-A45943A9FCF0}" dt="2023-08-21T12:14:39.554" v="2072" actId="6549"/>
        <pc:sldMkLst>
          <pc:docMk/>
          <pc:sldMk cId="1259080634" sldId="572"/>
        </pc:sldMkLst>
        <pc:spChg chg="mod">
          <ac:chgData name="Richard Chalk" userId="287f8aa4f4de1d19" providerId="LiveId" clId="{5934C323-F763-4CD3-BAEF-A45943A9FCF0}" dt="2023-08-21T12:14:39.554" v="2072" actId="6549"/>
          <ac:spMkLst>
            <pc:docMk/>
            <pc:sldMk cId="1259080634" sldId="57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4:35.635" v="2071" actId="14100"/>
          <ac:spMkLst>
            <pc:docMk/>
            <pc:sldMk cId="1259080634" sldId="57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19.201" v="1965" actId="20577"/>
          <ac:spMkLst>
            <pc:docMk/>
            <pc:sldMk cId="1259080634" sldId="572"/>
            <ac:spMk id="7" creationId="{EBD62573-4B50-EAD6-8C7E-C3AE6A9F45B4}"/>
          </ac:spMkLst>
        </pc:spChg>
        <pc:picChg chg="add del mod">
          <ac:chgData name="Richard Chalk" userId="287f8aa4f4de1d19" providerId="LiveId" clId="{5934C323-F763-4CD3-BAEF-A45943A9FCF0}" dt="2023-08-21T12:14:11.665" v="2008" actId="478"/>
          <ac:picMkLst>
            <pc:docMk/>
            <pc:sldMk cId="1259080634" sldId="572"/>
            <ac:picMk id="6" creationId="{DD503A82-CA1D-F49B-8F0F-7CB13A36E8E0}"/>
          </ac:picMkLst>
        </pc:picChg>
        <pc:picChg chg="add mod">
          <ac:chgData name="Richard Chalk" userId="287f8aa4f4de1d19" providerId="LiveId" clId="{5934C323-F763-4CD3-BAEF-A45943A9FCF0}" dt="2023-08-21T12:14:23.133" v="2027" actId="1037"/>
          <ac:picMkLst>
            <pc:docMk/>
            <pc:sldMk cId="1259080634" sldId="572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2:00.405" v="1969" actId="478"/>
          <ac:picMkLst>
            <pc:docMk/>
            <pc:sldMk cId="1259080634" sldId="572"/>
            <ac:picMk id="15" creationId="{CC930430-2787-5FEC-2FDB-F88FE74415B8}"/>
          </ac:picMkLst>
        </pc:picChg>
        <pc:picChg chg="del">
          <ac:chgData name="Richard Chalk" userId="287f8aa4f4de1d19" providerId="LiveId" clId="{5934C323-F763-4CD3-BAEF-A45943A9FCF0}" dt="2023-08-21T12:12:32.643" v="1978" actId="478"/>
          <ac:picMkLst>
            <pc:docMk/>
            <pc:sldMk cId="1259080634" sldId="572"/>
            <ac:picMk id="16" creationId="{F44601B6-AE61-86CB-EC0E-15465E82120E}"/>
          </ac:picMkLst>
        </pc:picChg>
        <pc:picChg chg="add mod">
          <ac:chgData name="Richard Chalk" userId="287f8aa4f4de1d19" providerId="LiveId" clId="{5934C323-F763-4CD3-BAEF-A45943A9FCF0}" dt="2023-08-21T12:13:34.275" v="1983" actId="1076"/>
          <ac:picMkLst>
            <pc:docMk/>
            <pc:sldMk cId="1259080634" sldId="572"/>
            <ac:picMk id="11266" creationId="{21113A39-F0AD-76CC-1A16-2991314366B0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2:09.359" v="6817" actId="20577"/>
        <pc:sldMkLst>
          <pc:docMk/>
          <pc:sldMk cId="3804433913" sldId="573"/>
        </pc:sldMkLst>
        <pc:spChg chg="mod">
          <ac:chgData name="Richard Chalk" userId="287f8aa4f4de1d19" providerId="LiveId" clId="{5934C323-F763-4CD3-BAEF-A45943A9FCF0}" dt="2023-08-22T05:11:35.557" v="6815" actId="114"/>
          <ac:spMkLst>
            <pc:docMk/>
            <pc:sldMk cId="3804433913" sldId="57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9:50.954" v="2184" actId="207"/>
          <ac:spMkLst>
            <pc:docMk/>
            <pc:sldMk cId="3804433913" sldId="573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5:30.717" v="2080" actId="6549"/>
          <ac:spMkLst>
            <pc:docMk/>
            <pc:sldMk cId="3804433913" sldId="573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17:13.327" v="2106" actId="478"/>
          <ac:spMkLst>
            <pc:docMk/>
            <pc:sldMk cId="3804433913" sldId="573"/>
            <ac:spMk id="14" creationId="{9880C4C5-A9FC-042E-B55C-419B29BF01C7}"/>
          </ac:spMkLst>
        </pc:spChg>
        <pc:picChg chg="del">
          <ac:chgData name="Richard Chalk" userId="287f8aa4f4de1d19" providerId="LiveId" clId="{5934C323-F763-4CD3-BAEF-A45943A9FCF0}" dt="2023-08-21T12:19:45.426" v="2181" actId="478"/>
          <ac:picMkLst>
            <pc:docMk/>
            <pc:sldMk cId="3804433913" sldId="573"/>
            <ac:picMk id="5" creationId="{6325E9FD-CB31-18CC-9788-1DF96F31E1FE}"/>
          </ac:picMkLst>
        </pc:picChg>
        <pc:picChg chg="mod">
          <ac:chgData name="Richard Chalk" userId="287f8aa4f4de1d19" providerId="LiveId" clId="{5934C323-F763-4CD3-BAEF-A45943A9FCF0}" dt="2023-08-21T12:19:54.281" v="2199" actId="1035"/>
          <ac:picMkLst>
            <pc:docMk/>
            <pc:sldMk cId="3804433913" sldId="573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5:47.258" v="2082" actId="478"/>
          <ac:picMkLst>
            <pc:docMk/>
            <pc:sldMk cId="3804433913" sldId="573"/>
            <ac:picMk id="11266" creationId="{21113A39-F0AD-76CC-1A16-2991314366B0}"/>
          </ac:picMkLst>
        </pc:picChg>
        <pc:picChg chg="add mod">
          <ac:chgData name="Richard Chalk" userId="287f8aa4f4de1d19" providerId="LiveId" clId="{5934C323-F763-4CD3-BAEF-A45943A9FCF0}" dt="2023-08-21T12:19:59.872" v="2223" actId="1035"/>
          <ac:picMkLst>
            <pc:docMk/>
            <pc:sldMk cId="3804433913" sldId="573"/>
            <ac:picMk id="12290" creationId="{2B640D0B-F076-6A63-CDF8-A6D76E4474D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14.234" v="6844" actId="20577"/>
        <pc:sldMkLst>
          <pc:docMk/>
          <pc:sldMk cId="310710140" sldId="574"/>
        </pc:sldMkLst>
        <pc:spChg chg="mod">
          <ac:chgData name="Richard Chalk" userId="287f8aa4f4de1d19" providerId="LiveId" clId="{5934C323-F763-4CD3-BAEF-A45943A9FCF0}" dt="2023-08-22T05:13:41.935" v="6822" actId="207"/>
          <ac:spMkLst>
            <pc:docMk/>
            <pc:sldMk cId="310710140" sldId="57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26:34.688" v="2486" actId="113"/>
          <ac:spMkLst>
            <pc:docMk/>
            <pc:sldMk cId="310710140" sldId="574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2T05:12:59.409" v="6820" actId="1076"/>
          <ac:spMkLst>
            <pc:docMk/>
            <pc:sldMk cId="310710140" sldId="574"/>
            <ac:spMk id="5" creationId="{AECBBA94-6814-21E1-B55C-2DE1D50DE994}"/>
          </ac:spMkLst>
        </pc:spChg>
        <pc:spChg chg="add del mod">
          <ac:chgData name="Richard Chalk" userId="287f8aa4f4de1d19" providerId="LiveId" clId="{5934C323-F763-4CD3-BAEF-A45943A9FCF0}" dt="2023-08-21T12:26:25.831" v="2485" actId="478"/>
          <ac:spMkLst>
            <pc:docMk/>
            <pc:sldMk cId="310710140" sldId="574"/>
            <ac:spMk id="5" creationId="{C9753DC4-469F-1F83-2F6B-4AE1C78DB956}"/>
          </ac:spMkLst>
        </pc:spChg>
        <pc:spChg chg="add mod">
          <ac:chgData name="Richard Chalk" userId="287f8aa4f4de1d19" providerId="LiveId" clId="{5934C323-F763-4CD3-BAEF-A45943A9FCF0}" dt="2023-08-21T12:28:27.379" v="2510"/>
          <ac:spMkLst>
            <pc:docMk/>
            <pc:sldMk cId="310710140" sldId="574"/>
            <ac:spMk id="6" creationId="{CE563A66-8BAF-0553-B35E-EB9CF268CD83}"/>
          </ac:spMkLst>
        </pc:spChg>
        <pc:spChg chg="mod">
          <ac:chgData name="Richard Chalk" userId="287f8aa4f4de1d19" providerId="LiveId" clId="{5934C323-F763-4CD3-BAEF-A45943A9FCF0}" dt="2023-08-21T13:50:02.205" v="4444" actId="6549"/>
          <ac:spMkLst>
            <pc:docMk/>
            <pc:sldMk cId="310710140" sldId="574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23:16.832" v="2331" actId="478"/>
          <ac:picMkLst>
            <pc:docMk/>
            <pc:sldMk cId="310710140" sldId="574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22:35.019" v="2288" actId="478"/>
          <ac:picMkLst>
            <pc:docMk/>
            <pc:sldMk cId="310710140" sldId="574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4:00.112" v="2336" actId="1076"/>
          <ac:picMkLst>
            <pc:docMk/>
            <pc:sldMk cId="310710140" sldId="574"/>
            <ac:picMk id="13314" creationId="{1CA9C92F-B575-13C3-C5FA-1DDBC40469C5}"/>
          </ac:picMkLst>
        </pc:picChg>
        <pc:picChg chg="add mod">
          <ac:chgData name="Richard Chalk" userId="287f8aa4f4de1d19" providerId="LiveId" clId="{5934C323-F763-4CD3-BAEF-A45943A9FCF0}" dt="2023-08-21T12:25:56.205" v="2481" actId="1036"/>
          <ac:picMkLst>
            <pc:docMk/>
            <pc:sldMk cId="310710140" sldId="574"/>
            <ac:picMk id="13316" creationId="{99BEF1CF-732D-7195-B00A-E06B1050BDC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50.607" v="6869" actId="1036"/>
        <pc:sldMkLst>
          <pc:docMk/>
          <pc:sldMk cId="2455627629" sldId="575"/>
        </pc:sldMkLst>
        <pc:spChg chg="mod">
          <ac:chgData name="Richard Chalk" userId="287f8aa4f4de1d19" providerId="LiveId" clId="{5934C323-F763-4CD3-BAEF-A45943A9FCF0}" dt="2023-08-22T05:14:45.964" v="6866" actId="20577"/>
          <ac:spMkLst>
            <pc:docMk/>
            <pc:sldMk cId="2455627629" sldId="57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2:08.702" v="2634" actId="207"/>
          <ac:spMkLst>
            <pc:docMk/>
            <pc:sldMk cId="2455627629" sldId="575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2:28:28.948" v="2511"/>
          <ac:spMkLst>
            <pc:docMk/>
            <pc:sldMk cId="2455627629" sldId="575"/>
            <ac:spMk id="5" creationId="{2662B042-98BC-8899-2541-ACA94D4619A7}"/>
          </ac:spMkLst>
        </pc:spChg>
        <pc:spChg chg="mod">
          <ac:chgData name="Richard Chalk" userId="287f8aa4f4de1d19" providerId="LiveId" clId="{5934C323-F763-4CD3-BAEF-A45943A9FCF0}" dt="2023-08-21T12:27:07.191" v="2495" actId="20577"/>
          <ac:spMkLst>
            <pc:docMk/>
            <pc:sldMk cId="2455627629" sldId="575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2:28:35.800" v="2512"/>
          <ac:picMkLst>
            <pc:docMk/>
            <pc:sldMk cId="2455627629" sldId="575"/>
            <ac:picMk id="6" creationId="{7681918F-C943-2033-58EF-9C4D26B0A932}"/>
          </ac:picMkLst>
        </pc:picChg>
        <pc:picChg chg="del">
          <ac:chgData name="Richard Chalk" userId="287f8aa4f4de1d19" providerId="LiveId" clId="{5934C323-F763-4CD3-BAEF-A45943A9FCF0}" dt="2023-08-21T12:27:45.478" v="2502" actId="478"/>
          <ac:picMkLst>
            <pc:docMk/>
            <pc:sldMk cId="2455627629" sldId="575"/>
            <ac:picMk id="8" creationId="{7DCEB5E4-BC77-447A-6B91-9B985237F0D3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9" creationId="{2E5E5433-840D-E364-3970-A26252AD734A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10" creationId="{4EF9FCAD-164A-D040-F1B8-59AFA3A57378}"/>
          </ac:picMkLst>
        </pc:picChg>
        <pc:picChg chg="add mod">
          <ac:chgData name="Richard Chalk" userId="287f8aa4f4de1d19" providerId="LiveId" clId="{5934C323-F763-4CD3-BAEF-A45943A9FCF0}" dt="2023-08-22T05:14:50.607" v="6869" actId="1036"/>
          <ac:picMkLst>
            <pc:docMk/>
            <pc:sldMk cId="2455627629" sldId="575"/>
            <ac:picMk id="1026" creationId="{C0C4D268-3E2E-4086-4601-9C0D9A91DDC2}"/>
          </ac:picMkLst>
        </pc:picChg>
        <pc:picChg chg="del">
          <ac:chgData name="Richard Chalk" userId="287f8aa4f4de1d19" providerId="LiveId" clId="{5934C323-F763-4CD3-BAEF-A45943A9FCF0}" dt="2023-08-21T12:27:43.836" v="2501" actId="478"/>
          <ac:picMkLst>
            <pc:docMk/>
            <pc:sldMk cId="2455627629" sldId="575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38" creationId="{4C75CEA3-9144-BA84-2B32-DAB6F0356329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40" creationId="{CE04105E-41FC-E6FF-E25F-97AAD9529C36}"/>
          </ac:picMkLst>
        </pc:picChg>
        <pc:picChg chg="add mod">
          <ac:chgData name="Richard Chalk" userId="287f8aa4f4de1d19" providerId="LiveId" clId="{5934C323-F763-4CD3-BAEF-A45943A9FCF0}" dt="2023-08-21T12:32:11.088" v="2635" actId="1076"/>
          <ac:picMkLst>
            <pc:docMk/>
            <pc:sldMk cId="2455627629" sldId="575"/>
            <ac:picMk id="14342" creationId="{21905C7D-D9B0-1025-A5B4-F7605176601F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7:06.800" v="6943" actId="1035"/>
        <pc:sldMkLst>
          <pc:docMk/>
          <pc:sldMk cId="115099994" sldId="576"/>
        </pc:sldMkLst>
        <pc:spChg chg="mod">
          <ac:chgData name="Richard Chalk" userId="287f8aa4f4de1d19" providerId="LiveId" clId="{5934C323-F763-4CD3-BAEF-A45943A9FCF0}" dt="2023-08-22T05:16:58.376" v="6925" actId="20577"/>
          <ac:spMkLst>
            <pc:docMk/>
            <pc:sldMk cId="115099994" sldId="57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7:33.468" v="2721" actId="207"/>
          <ac:spMkLst>
            <pc:docMk/>
            <pc:sldMk cId="115099994" sldId="57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4:16.891" v="2665" actId="20577"/>
          <ac:spMkLst>
            <pc:docMk/>
            <pc:sldMk cId="115099994" sldId="576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2:37:24.509" v="2719" actId="208"/>
          <ac:spMkLst>
            <pc:docMk/>
            <pc:sldMk cId="115099994" sldId="576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7:12.430" v="2713" actId="1076"/>
          <ac:picMkLst>
            <pc:docMk/>
            <pc:sldMk cId="115099994" sldId="576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2T05:17:06.800" v="6943" actId="1035"/>
          <ac:picMkLst>
            <pc:docMk/>
            <pc:sldMk cId="115099994" sldId="576"/>
            <ac:picMk id="2050" creationId="{FFDB36C3-4055-B1AB-4808-D5997E9E9245}"/>
          </ac:picMkLst>
        </pc:picChg>
        <pc:picChg chg="del">
          <ac:chgData name="Richard Chalk" userId="287f8aa4f4de1d19" providerId="LiveId" clId="{5934C323-F763-4CD3-BAEF-A45943A9FCF0}" dt="2023-08-21T12:34:22.468" v="2668" actId="478"/>
          <ac:picMkLst>
            <pc:docMk/>
            <pc:sldMk cId="115099994" sldId="576"/>
            <ac:picMk id="14338" creationId="{4C75CEA3-9144-BA84-2B32-DAB6F0356329}"/>
          </ac:picMkLst>
        </pc:picChg>
        <pc:picChg chg="del">
          <ac:chgData name="Richard Chalk" userId="287f8aa4f4de1d19" providerId="LiveId" clId="{5934C323-F763-4CD3-BAEF-A45943A9FCF0}" dt="2023-08-21T12:34:21.906" v="2667" actId="478"/>
          <ac:picMkLst>
            <pc:docMk/>
            <pc:sldMk cId="115099994" sldId="576"/>
            <ac:picMk id="14340" creationId="{CE04105E-41FC-E6FF-E25F-97AAD9529C36}"/>
          </ac:picMkLst>
        </pc:picChg>
        <pc:picChg chg="del">
          <ac:chgData name="Richard Chalk" userId="287f8aa4f4de1d19" providerId="LiveId" clId="{5934C323-F763-4CD3-BAEF-A45943A9FCF0}" dt="2023-08-21T12:34:21.299" v="2666" actId="478"/>
          <ac:picMkLst>
            <pc:docMk/>
            <pc:sldMk cId="115099994" sldId="576"/>
            <ac:picMk id="14342" creationId="{21905C7D-D9B0-1025-A5B4-F7605176601F}"/>
          </ac:picMkLst>
        </pc:picChg>
        <pc:picChg chg="add del mod">
          <ac:chgData name="Richard Chalk" userId="287f8aa4f4de1d19" providerId="LiveId" clId="{5934C323-F763-4CD3-BAEF-A45943A9FCF0}" dt="2023-08-21T12:36:48.778" v="2705" actId="21"/>
          <ac:picMkLst>
            <pc:docMk/>
            <pc:sldMk cId="115099994" sldId="576"/>
            <ac:picMk id="15362" creationId="{C537DC39-5D20-D428-95A6-2CFEF156494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0:48.388" v="2899" actId="20577"/>
        <pc:sldMkLst>
          <pc:docMk/>
          <pc:sldMk cId="1505778862" sldId="577"/>
        </pc:sldMkLst>
        <pc:spChg chg="mod">
          <ac:chgData name="Richard Chalk" userId="287f8aa4f4de1d19" providerId="LiveId" clId="{5934C323-F763-4CD3-BAEF-A45943A9FCF0}" dt="2023-08-21T12:45:27.726" v="2834" actId="207"/>
          <ac:spMkLst>
            <pc:docMk/>
            <pc:sldMk cId="1505778862" sldId="57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49:39.845" v="2879" actId="207"/>
          <ac:spMkLst>
            <pc:docMk/>
            <pc:sldMk cId="1505778862" sldId="57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9:08.025" v="2730" actId="6549"/>
          <ac:spMkLst>
            <pc:docMk/>
            <pc:sldMk cId="1505778862" sldId="577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40:22.331" v="2746" actId="478"/>
          <ac:spMkLst>
            <pc:docMk/>
            <pc:sldMk cId="1505778862" sldId="577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9:55.966" v="2738" actId="1076"/>
          <ac:picMkLst>
            <pc:docMk/>
            <pc:sldMk cId="1505778862" sldId="577"/>
            <ac:picMk id="8" creationId="{34A99942-90B1-F4D1-BA8C-8EF89B9D067D}"/>
          </ac:picMkLst>
        </pc:picChg>
        <pc:picChg chg="del">
          <ac:chgData name="Richard Chalk" userId="287f8aa4f4de1d19" providerId="LiveId" clId="{5934C323-F763-4CD3-BAEF-A45943A9FCF0}" dt="2023-08-21T12:39:09.593" v="2731" actId="478"/>
          <ac:picMkLst>
            <pc:docMk/>
            <pc:sldMk cId="1505778862" sldId="577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39:58.666" v="2739" actId="1076"/>
          <ac:picMkLst>
            <pc:docMk/>
            <pc:sldMk cId="1505778862" sldId="577"/>
            <ac:picMk id="11" creationId="{A7E498F9-3857-82E7-ABD2-BE85F4429358}"/>
          </ac:picMkLst>
        </pc:picChg>
        <pc:picChg chg="add mod">
          <ac:chgData name="Richard Chalk" userId="287f8aa4f4de1d19" providerId="LiveId" clId="{5934C323-F763-4CD3-BAEF-A45943A9FCF0}" dt="2023-08-21T12:44:05.306" v="2814" actId="1076"/>
          <ac:picMkLst>
            <pc:docMk/>
            <pc:sldMk cId="1505778862" sldId="577"/>
            <ac:picMk id="16386" creationId="{49428704-4AC7-184D-1378-C16414DDD74C}"/>
          </ac:picMkLst>
        </pc:picChg>
        <pc:picChg chg="add mod">
          <ac:chgData name="Richard Chalk" userId="287f8aa4f4de1d19" providerId="LiveId" clId="{5934C323-F763-4CD3-BAEF-A45943A9FCF0}" dt="2023-08-21T12:44:19.785" v="2818" actId="1076"/>
          <ac:picMkLst>
            <pc:docMk/>
            <pc:sldMk cId="1505778862" sldId="577"/>
            <ac:picMk id="16388" creationId="{7BB5EEDE-D9E3-D20E-D59E-8192B516486D}"/>
          </ac:picMkLst>
        </pc:picChg>
        <pc:picChg chg="add mod">
          <ac:chgData name="Richard Chalk" userId="287f8aa4f4de1d19" providerId="LiveId" clId="{5934C323-F763-4CD3-BAEF-A45943A9FCF0}" dt="2023-08-21T12:44:38.878" v="2821" actId="1076"/>
          <ac:picMkLst>
            <pc:docMk/>
            <pc:sldMk cId="1505778862" sldId="577"/>
            <ac:picMk id="16390" creationId="{FC0713E3-8577-0307-2108-FB055904C0F1}"/>
          </ac:picMkLst>
        </pc:picChg>
        <pc:picChg chg="add mod">
          <ac:chgData name="Richard Chalk" userId="287f8aa4f4de1d19" providerId="LiveId" clId="{5934C323-F763-4CD3-BAEF-A45943A9FCF0}" dt="2023-08-21T12:45:06.685" v="2828" actId="1076"/>
          <ac:picMkLst>
            <pc:docMk/>
            <pc:sldMk cId="1505778862" sldId="577"/>
            <ac:picMk id="16392" creationId="{7B797AA5-19E3-CA25-FE12-C053BE455D2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7:01.844" v="3025" actId="20577"/>
        <pc:sldMkLst>
          <pc:docMk/>
          <pc:sldMk cId="2430921688" sldId="578"/>
        </pc:sldMkLst>
        <pc:spChg chg="mod">
          <ac:chgData name="Richard Chalk" userId="287f8aa4f4de1d19" providerId="LiveId" clId="{5934C323-F763-4CD3-BAEF-A45943A9FCF0}" dt="2023-08-21T12:57:01.844" v="3025" actId="20577"/>
          <ac:spMkLst>
            <pc:docMk/>
            <pc:sldMk cId="2430921688" sldId="57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55:50.990" v="2994" actId="20577"/>
          <ac:spMkLst>
            <pc:docMk/>
            <pc:sldMk cId="2430921688" sldId="57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6:40.584" v="3002" actId="6549"/>
          <ac:spMkLst>
            <pc:docMk/>
            <pc:sldMk cId="2430921688" sldId="578"/>
            <ac:spMk id="7" creationId="{EBD62573-4B50-EAD6-8C7E-C3AE6A9F45B4}"/>
          </ac:spMkLst>
        </pc:spChg>
        <pc:spChg chg="add del mod">
          <ac:chgData name="Richard Chalk" userId="287f8aa4f4de1d19" providerId="LiveId" clId="{5934C323-F763-4CD3-BAEF-A45943A9FCF0}" dt="2023-08-21T12:55:17.557" v="2979" actId="478"/>
          <ac:spMkLst>
            <pc:docMk/>
            <pc:sldMk cId="2430921688" sldId="578"/>
            <ac:spMk id="8" creationId="{FAE67129-4186-7EB1-B666-D9D9E641B37E}"/>
          </ac:spMkLst>
        </pc:spChg>
        <pc:spChg chg="del">
          <ac:chgData name="Richard Chalk" userId="287f8aa4f4de1d19" providerId="LiveId" clId="{5934C323-F763-4CD3-BAEF-A45943A9FCF0}" dt="2023-08-21T12:51:46.011" v="2902" actId="478"/>
          <ac:spMkLst>
            <pc:docMk/>
            <pc:sldMk cId="2430921688" sldId="578"/>
            <ac:spMk id="10" creationId="{2321D519-3DB3-C002-A060-405ADF9D2012}"/>
          </ac:spMkLst>
        </pc:spChg>
        <pc:spChg chg="add del mod">
          <ac:chgData name="Richard Chalk" userId="287f8aa4f4de1d19" providerId="LiveId" clId="{5934C323-F763-4CD3-BAEF-A45943A9FCF0}" dt="2023-08-21T12:55:18.387" v="2981" actId="478"/>
          <ac:spMkLst>
            <pc:docMk/>
            <pc:sldMk cId="2430921688" sldId="578"/>
            <ac:spMk id="11" creationId="{89344E4F-B40D-97BC-3B81-FBC484FC072C}"/>
          </ac:spMkLst>
        </pc:spChg>
        <pc:spChg chg="add del mod">
          <ac:chgData name="Richard Chalk" userId="287f8aa4f4de1d19" providerId="LiveId" clId="{5934C323-F763-4CD3-BAEF-A45943A9FCF0}" dt="2023-08-21T12:55:19.218" v="2983" actId="478"/>
          <ac:spMkLst>
            <pc:docMk/>
            <pc:sldMk cId="2430921688" sldId="578"/>
            <ac:spMk id="12" creationId="{CB37DDCB-937A-37FA-BA6B-D1048EDA0D96}"/>
          </ac:spMkLst>
        </pc:spChg>
        <pc:picChg chg="del">
          <ac:chgData name="Richard Chalk" userId="287f8aa4f4de1d19" providerId="LiveId" clId="{5934C323-F763-4CD3-BAEF-A45943A9FCF0}" dt="2023-08-21T12:51:50.631" v="2904" actId="478"/>
          <ac:picMkLst>
            <pc:docMk/>
            <pc:sldMk cId="2430921688" sldId="578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56:09.354" v="2998" actId="1076"/>
          <ac:picMkLst>
            <pc:docMk/>
            <pc:sldMk cId="2430921688" sldId="578"/>
            <ac:picMk id="14" creationId="{485781EF-8EA8-EAE2-C0E0-89A413972A3B}"/>
          </ac:picMkLst>
        </pc:picChg>
        <pc:picChg chg="add mod">
          <ac:chgData name="Richard Chalk" userId="287f8aa4f4de1d19" providerId="LiveId" clId="{5934C323-F763-4CD3-BAEF-A45943A9FCF0}" dt="2023-08-21T12:53:32.968" v="2947" actId="1076"/>
          <ac:picMkLst>
            <pc:docMk/>
            <pc:sldMk cId="2430921688" sldId="578"/>
            <ac:picMk id="17410" creationId="{47C3B78F-DC29-72C1-DFD1-34C7BE66DE53}"/>
          </ac:picMkLst>
        </pc:picChg>
        <pc:picChg chg="add mod">
          <ac:chgData name="Richard Chalk" userId="287f8aa4f4de1d19" providerId="LiveId" clId="{5934C323-F763-4CD3-BAEF-A45943A9FCF0}" dt="2023-08-21T12:53:52.002" v="2950" actId="1076"/>
          <ac:picMkLst>
            <pc:docMk/>
            <pc:sldMk cId="2430921688" sldId="578"/>
            <ac:picMk id="17412" creationId="{516CAC53-CFFF-C6AD-0EE2-AB45791BE22E}"/>
          </ac:picMkLst>
        </pc:picChg>
        <pc:picChg chg="add mod">
          <ac:chgData name="Richard Chalk" userId="287f8aa4f4de1d19" providerId="LiveId" clId="{5934C323-F763-4CD3-BAEF-A45943A9FCF0}" dt="2023-08-21T12:54:11.098" v="2953" actId="1076"/>
          <ac:picMkLst>
            <pc:docMk/>
            <pc:sldMk cId="2430921688" sldId="578"/>
            <ac:picMk id="17414" creationId="{16BDF96D-5F4C-2299-5941-D27C48DCB29D}"/>
          </ac:picMkLst>
        </pc:picChg>
        <pc:picChg chg="add del">
          <ac:chgData name="Richard Chalk" userId="287f8aa4f4de1d19" providerId="LiveId" clId="{5934C323-F763-4CD3-BAEF-A45943A9FCF0}" dt="2023-08-21T12:55:27.098" v="2985" actId="21"/>
          <ac:picMkLst>
            <pc:docMk/>
            <pc:sldMk cId="2430921688" sldId="578"/>
            <ac:picMk id="17422" creationId="{3C9412A8-72E2-6A49-5F3B-6392FDF687DD}"/>
          </ac:picMkLst>
        </pc:picChg>
        <pc:picChg chg="add mod">
          <ac:chgData name="Richard Chalk" userId="287f8aa4f4de1d19" providerId="LiveId" clId="{5934C323-F763-4CD3-BAEF-A45943A9FCF0}" dt="2023-08-21T12:56:07.553" v="2997" actId="1076"/>
          <ac:picMkLst>
            <pc:docMk/>
            <pc:sldMk cId="2430921688" sldId="578"/>
            <ac:picMk id="17424" creationId="{A3D87BC3-502E-C406-75C2-5C1241F12F81}"/>
          </ac:picMkLst>
        </pc:picChg>
        <pc:picChg chg="add mod">
          <ac:chgData name="Richard Chalk" userId="287f8aa4f4de1d19" providerId="LiveId" clId="{5934C323-F763-4CD3-BAEF-A45943A9FCF0}" dt="2023-08-21T12:56:34.433" v="3001" actId="1076"/>
          <ac:picMkLst>
            <pc:docMk/>
            <pc:sldMk cId="2430921688" sldId="578"/>
            <ac:picMk id="17426" creationId="{A62E7B66-B8B9-4281-1C06-8EDF0C6F911D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20:01.105" v="6949" actId="207"/>
        <pc:sldMkLst>
          <pc:docMk/>
          <pc:sldMk cId="2043739831" sldId="579"/>
        </pc:sldMkLst>
        <pc:spChg chg="mod">
          <ac:chgData name="Richard Chalk" userId="287f8aa4f4de1d19" providerId="LiveId" clId="{5934C323-F763-4CD3-BAEF-A45943A9FCF0}" dt="2023-08-22T05:19:42.415" v="6944" actId="113"/>
          <ac:spMkLst>
            <pc:docMk/>
            <pc:sldMk cId="2043739831" sldId="579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01.105" v="6949" actId="207"/>
          <ac:spMkLst>
            <pc:docMk/>
            <pc:sldMk cId="2043739831" sldId="57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7:54.191" v="3044" actId="20577"/>
          <ac:spMkLst>
            <pc:docMk/>
            <pc:sldMk cId="2043739831" sldId="579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58:02.284" v="3048" actId="478"/>
          <ac:picMkLst>
            <pc:docMk/>
            <pc:sldMk cId="2043739831" sldId="579"/>
            <ac:picMk id="14" creationId="{485781EF-8EA8-EAE2-C0E0-89A413972A3B}"/>
          </ac:picMkLst>
        </pc:picChg>
        <pc:picChg chg="del">
          <ac:chgData name="Richard Chalk" userId="287f8aa4f4de1d19" providerId="LiveId" clId="{5934C323-F763-4CD3-BAEF-A45943A9FCF0}" dt="2023-08-21T12:58:01.400" v="3047" actId="478"/>
          <ac:picMkLst>
            <pc:docMk/>
            <pc:sldMk cId="2043739831" sldId="579"/>
            <ac:picMk id="17410" creationId="{47C3B78F-DC29-72C1-DFD1-34C7BE66DE53}"/>
          </ac:picMkLst>
        </pc:picChg>
        <pc:picChg chg="del">
          <ac:chgData name="Richard Chalk" userId="287f8aa4f4de1d19" providerId="LiveId" clId="{5934C323-F763-4CD3-BAEF-A45943A9FCF0}" dt="2023-08-21T12:58:00.885" v="3046" actId="478"/>
          <ac:picMkLst>
            <pc:docMk/>
            <pc:sldMk cId="2043739831" sldId="579"/>
            <ac:picMk id="17412" creationId="{516CAC53-CFFF-C6AD-0EE2-AB45791BE22E}"/>
          </ac:picMkLst>
        </pc:picChg>
        <pc:picChg chg="del">
          <ac:chgData name="Richard Chalk" userId="287f8aa4f4de1d19" providerId="LiveId" clId="{5934C323-F763-4CD3-BAEF-A45943A9FCF0}" dt="2023-08-21T12:58:00.210" v="3045" actId="478"/>
          <ac:picMkLst>
            <pc:docMk/>
            <pc:sldMk cId="2043739831" sldId="579"/>
            <ac:picMk id="17414" creationId="{16BDF96D-5F4C-2299-5941-D27C48DCB29D}"/>
          </ac:picMkLst>
        </pc:picChg>
        <pc:picChg chg="del">
          <ac:chgData name="Richard Chalk" userId="287f8aa4f4de1d19" providerId="LiveId" clId="{5934C323-F763-4CD3-BAEF-A45943A9FCF0}" dt="2023-08-21T12:58:02.778" v="3049" actId="478"/>
          <ac:picMkLst>
            <pc:docMk/>
            <pc:sldMk cId="2043739831" sldId="579"/>
            <ac:picMk id="17424" creationId="{A3D87BC3-502E-C406-75C2-5C1241F12F81}"/>
          </ac:picMkLst>
        </pc:picChg>
        <pc:picChg chg="del">
          <ac:chgData name="Richard Chalk" userId="287f8aa4f4de1d19" providerId="LiveId" clId="{5934C323-F763-4CD3-BAEF-A45943A9FCF0}" dt="2023-08-21T12:58:03.316" v="3050" actId="478"/>
          <ac:picMkLst>
            <pc:docMk/>
            <pc:sldMk cId="2043739831" sldId="579"/>
            <ac:picMk id="17426" creationId="{A62E7B66-B8B9-4281-1C06-8EDF0C6F911D}"/>
          </ac:picMkLst>
        </pc:picChg>
        <pc:picChg chg="add mod">
          <ac:chgData name="Richard Chalk" userId="287f8aa4f4de1d19" providerId="LiveId" clId="{5934C323-F763-4CD3-BAEF-A45943A9FCF0}" dt="2023-08-21T13:02:36.116" v="3117" actId="1035"/>
          <ac:picMkLst>
            <pc:docMk/>
            <pc:sldMk cId="2043739831" sldId="579"/>
            <ac:picMk id="18434" creationId="{726EE0D4-10BB-AAA8-AE8F-A5078ED24EA3}"/>
          </ac:picMkLst>
        </pc:picChg>
        <pc:picChg chg="add del mod">
          <ac:chgData name="Richard Chalk" userId="287f8aa4f4de1d19" providerId="LiveId" clId="{5934C323-F763-4CD3-BAEF-A45943A9FCF0}" dt="2023-08-21T13:00:31.712" v="3096" actId="478"/>
          <ac:picMkLst>
            <pc:docMk/>
            <pc:sldMk cId="2043739831" sldId="579"/>
            <ac:picMk id="18436" creationId="{356170DE-C7D3-151B-5D79-0D9AFF475870}"/>
          </ac:picMkLst>
        </pc:picChg>
        <pc:picChg chg="add mod">
          <ac:chgData name="Richard Chalk" userId="287f8aa4f4de1d19" providerId="LiveId" clId="{5934C323-F763-4CD3-BAEF-A45943A9FCF0}" dt="2023-08-21T13:03:40.382" v="3155" actId="1035"/>
          <ac:picMkLst>
            <pc:docMk/>
            <pc:sldMk cId="2043739831" sldId="579"/>
            <ac:picMk id="18438" creationId="{4E48D11D-0ACF-5608-2109-C607B7D14391}"/>
          </ac:picMkLst>
        </pc:picChg>
        <pc:picChg chg="add mod">
          <ac:chgData name="Richard Chalk" userId="287f8aa4f4de1d19" providerId="LiveId" clId="{5934C323-F763-4CD3-BAEF-A45943A9FCF0}" dt="2023-08-21T13:05:11.071" v="3223" actId="1036"/>
          <ac:picMkLst>
            <pc:docMk/>
            <pc:sldMk cId="2043739831" sldId="579"/>
            <ac:picMk id="18440" creationId="{21563430-53DA-5250-7904-D83A2BD10799}"/>
          </ac:picMkLst>
        </pc:picChg>
      </pc:sldChg>
      <pc:sldChg chg="addSp delSp modSp add mod">
        <pc:chgData name="Richard Chalk" userId="287f8aa4f4de1d19" providerId="LiveId" clId="{5934C323-F763-4CD3-BAEF-A45943A9FCF0}" dt="2023-08-22T05:21:03.735" v="6957" actId="1076"/>
        <pc:sldMkLst>
          <pc:docMk/>
          <pc:sldMk cId="3666566581" sldId="580"/>
        </pc:sldMkLst>
        <pc:spChg chg="mod">
          <ac:chgData name="Richard Chalk" userId="287f8aa4f4de1d19" providerId="LiveId" clId="{5934C323-F763-4CD3-BAEF-A45943A9FCF0}" dt="2023-08-21T13:10:53.815" v="3321" actId="14100"/>
          <ac:spMkLst>
            <pc:docMk/>
            <pc:sldMk cId="3666566581" sldId="580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47.591" v="6954" actId="207"/>
          <ac:spMkLst>
            <pc:docMk/>
            <pc:sldMk cId="3666566581" sldId="580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50:22.867" v="4449" actId="20577"/>
          <ac:spMkLst>
            <pc:docMk/>
            <pc:sldMk cId="3666566581" sldId="580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2T05:21:03.735" v="6957" actId="1076"/>
          <ac:spMkLst>
            <pc:docMk/>
            <pc:sldMk cId="3666566581" sldId="580"/>
            <ac:spMk id="8" creationId="{1995A102-2697-5123-664B-F4E0BCEAEF8F}"/>
          </ac:spMkLst>
        </pc:spChg>
        <pc:picChg chg="add mod">
          <ac:chgData name="Richard Chalk" userId="287f8aa4f4de1d19" providerId="LiveId" clId="{5934C323-F763-4CD3-BAEF-A45943A9FCF0}" dt="2023-08-22T05:21:03.735" v="6957" actId="1076"/>
          <ac:picMkLst>
            <pc:docMk/>
            <pc:sldMk cId="3666566581" sldId="580"/>
            <ac:picMk id="9" creationId="{B8BEB7F3-13A9-FDC8-94D4-9690433FC4E8}"/>
          </ac:picMkLst>
        </pc:picChg>
        <pc:picChg chg="del">
          <ac:chgData name="Richard Chalk" userId="287f8aa4f4de1d19" providerId="LiveId" clId="{5934C323-F763-4CD3-BAEF-A45943A9FCF0}" dt="2023-08-21T13:06:53.414" v="3270" actId="478"/>
          <ac:picMkLst>
            <pc:docMk/>
            <pc:sldMk cId="3666566581" sldId="580"/>
            <ac:picMk id="18434" creationId="{726EE0D4-10BB-AAA8-AE8F-A5078ED24EA3}"/>
          </ac:picMkLst>
        </pc:picChg>
        <pc:picChg chg="del">
          <ac:chgData name="Richard Chalk" userId="287f8aa4f4de1d19" providerId="LiveId" clId="{5934C323-F763-4CD3-BAEF-A45943A9FCF0}" dt="2023-08-21T13:06:50.771" v="3268" actId="478"/>
          <ac:picMkLst>
            <pc:docMk/>
            <pc:sldMk cId="3666566581" sldId="580"/>
            <ac:picMk id="18438" creationId="{4E48D11D-0ACF-5608-2109-C607B7D14391}"/>
          </ac:picMkLst>
        </pc:picChg>
        <pc:picChg chg="del">
          <ac:chgData name="Richard Chalk" userId="287f8aa4f4de1d19" providerId="LiveId" clId="{5934C323-F763-4CD3-BAEF-A45943A9FCF0}" dt="2023-08-21T13:06:52.735" v="3269" actId="478"/>
          <ac:picMkLst>
            <pc:docMk/>
            <pc:sldMk cId="3666566581" sldId="580"/>
            <ac:picMk id="18440" creationId="{21563430-53DA-5250-7904-D83A2BD10799}"/>
          </ac:picMkLst>
        </pc:picChg>
        <pc:picChg chg="add mod">
          <ac:chgData name="Richard Chalk" userId="287f8aa4f4de1d19" providerId="LiveId" clId="{5934C323-F763-4CD3-BAEF-A45943A9FCF0}" dt="2023-08-21T13:10:59.349" v="3324" actId="1076"/>
          <ac:picMkLst>
            <pc:docMk/>
            <pc:sldMk cId="3666566581" sldId="580"/>
            <ac:picMk id="19458" creationId="{6B02D2C3-8229-5A1E-A5AF-55A8AA4AE50A}"/>
          </ac:picMkLst>
        </pc:picChg>
      </pc:sldChg>
      <pc:sldChg chg="modSp add mod">
        <pc:chgData name="Richard Chalk" userId="287f8aa4f4de1d19" providerId="LiveId" clId="{5934C323-F763-4CD3-BAEF-A45943A9FCF0}" dt="2023-08-21T13:12:09.409" v="3338" actId="20577"/>
        <pc:sldMkLst>
          <pc:docMk/>
          <pc:sldMk cId="389484842" sldId="581"/>
        </pc:sldMkLst>
        <pc:spChg chg="mod">
          <ac:chgData name="Richard Chalk" userId="287f8aa4f4de1d19" providerId="LiveId" clId="{5934C323-F763-4CD3-BAEF-A45943A9FCF0}" dt="2023-08-21T13:12:09.409" v="3338" actId="20577"/>
          <ac:spMkLst>
            <pc:docMk/>
            <pc:sldMk cId="389484842" sldId="58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8:57:54.440" v="6492" actId="1036"/>
        <pc:sldMkLst>
          <pc:docMk/>
          <pc:sldMk cId="1972126245" sldId="582"/>
        </pc:sldMkLst>
        <pc:spChg chg="mod">
          <ac:chgData name="Richard Chalk" userId="287f8aa4f4de1d19" providerId="LiveId" clId="{5934C323-F763-4CD3-BAEF-A45943A9FCF0}" dt="2023-08-21T18:57:41.739" v="6464" actId="403"/>
          <ac:spMkLst>
            <pc:docMk/>
            <pc:sldMk cId="1972126245" sldId="58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7:51.009" v="6483" actId="403"/>
          <ac:spMkLst>
            <pc:docMk/>
            <pc:sldMk cId="1972126245" sldId="58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27:47.630" v="3359" actId="20577"/>
          <ac:spMkLst>
            <pc:docMk/>
            <pc:sldMk cId="1972126245" sldId="58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3:27:32.904" v="3347" actId="478"/>
          <ac:spMkLst>
            <pc:docMk/>
            <pc:sldMk cId="1972126245" sldId="582"/>
            <ac:spMk id="8" creationId="{1995A102-2697-5123-664B-F4E0BCEAEF8F}"/>
          </ac:spMkLst>
        </pc:spChg>
        <pc:spChg chg="add mod">
          <ac:chgData name="Richard Chalk" userId="287f8aa4f4de1d19" providerId="LiveId" clId="{5934C323-F763-4CD3-BAEF-A45943A9FCF0}" dt="2023-08-21T18:57:10.911" v="6461" actId="1076"/>
          <ac:spMkLst>
            <pc:docMk/>
            <pc:sldMk cId="1972126245" sldId="582"/>
            <ac:spMk id="9" creationId="{693B85FD-09BE-9564-7D28-5A6227928681}"/>
          </ac:spMkLst>
        </pc:spChg>
        <pc:spChg chg="add del">
          <ac:chgData name="Richard Chalk" userId="287f8aa4f4de1d19" providerId="LiveId" clId="{5934C323-F763-4CD3-BAEF-A45943A9FCF0}" dt="2023-08-21T13:26:35.963" v="3341" actId="478"/>
          <ac:spMkLst>
            <pc:docMk/>
            <pc:sldMk cId="1972126245" sldId="582"/>
            <ac:spMk id="10" creationId="{AB35883E-BBE4-6417-D1A8-ED843464383B}"/>
          </ac:spMkLst>
        </pc:spChg>
        <pc:picChg chg="add mod">
          <ac:chgData name="Richard Chalk" userId="287f8aa4f4de1d19" providerId="LiveId" clId="{5934C323-F763-4CD3-BAEF-A45943A9FCF0}" dt="2023-08-21T17:31:03.758" v="4559" actId="1035"/>
          <ac:picMkLst>
            <pc:docMk/>
            <pc:sldMk cId="1972126245" sldId="582"/>
            <ac:picMk id="8" creationId="{7BBC5B68-6038-F2BA-A831-FB6A156DD6E8}"/>
          </ac:picMkLst>
        </pc:picChg>
        <pc:picChg chg="del">
          <ac:chgData name="Richard Chalk" userId="287f8aa4f4de1d19" providerId="LiveId" clId="{5934C323-F763-4CD3-BAEF-A45943A9FCF0}" dt="2023-08-21T13:27:31.375" v="3346" actId="478"/>
          <ac:picMkLst>
            <pc:docMk/>
            <pc:sldMk cId="1972126245" sldId="582"/>
            <ac:picMk id="9" creationId="{B8BEB7F3-13A9-FDC8-94D4-9690433FC4E8}"/>
          </ac:picMkLst>
        </pc:picChg>
        <pc:picChg chg="add mod">
          <ac:chgData name="Richard Chalk" userId="287f8aa4f4de1d19" providerId="LiveId" clId="{5934C323-F763-4CD3-BAEF-A45943A9FCF0}" dt="2023-08-21T13:28:52.218" v="3379" actId="1036"/>
          <ac:picMkLst>
            <pc:docMk/>
            <pc:sldMk cId="1972126245" sldId="582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8:57:47.231" v="6481" actId="1035"/>
          <ac:picMkLst>
            <pc:docMk/>
            <pc:sldMk cId="1972126245" sldId="582"/>
            <ac:picMk id="12" creationId="{1E8625BE-8E4A-201D-A6CF-5275A8CA577A}"/>
          </ac:picMkLst>
        </pc:picChg>
        <pc:picChg chg="add mod">
          <ac:chgData name="Richard Chalk" userId="287f8aa4f4de1d19" providerId="LiveId" clId="{5934C323-F763-4CD3-BAEF-A45943A9FCF0}" dt="2023-08-21T18:57:54.440" v="6492" actId="1036"/>
          <ac:picMkLst>
            <pc:docMk/>
            <pc:sldMk cId="1972126245" sldId="582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3:27:00.523" v="3342" actId="478"/>
          <ac:picMkLst>
            <pc:docMk/>
            <pc:sldMk cId="1972126245" sldId="582"/>
            <ac:picMk id="24" creationId="{84C80783-E38C-634D-6EFB-812834044248}"/>
          </ac:picMkLst>
        </pc:picChg>
        <pc:picChg chg="del">
          <ac:chgData name="Richard Chalk" userId="287f8aa4f4de1d19" providerId="LiveId" clId="{5934C323-F763-4CD3-BAEF-A45943A9FCF0}" dt="2023-08-21T13:27:49.670" v="3360" actId="478"/>
          <ac:picMkLst>
            <pc:docMk/>
            <pc:sldMk cId="1972126245" sldId="582"/>
            <ac:picMk id="19458" creationId="{6B02D2C3-8229-5A1E-A5AF-55A8AA4AE50A}"/>
          </ac:picMkLst>
        </pc:picChg>
        <pc:picChg chg="add del mod">
          <ac:chgData name="Richard Chalk" userId="287f8aa4f4de1d19" providerId="LiveId" clId="{5934C323-F763-4CD3-BAEF-A45943A9FCF0}" dt="2023-08-21T17:30:55.540" v="4537" actId="478"/>
          <ac:picMkLst>
            <pc:docMk/>
            <pc:sldMk cId="1972126245" sldId="582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8:01.299" v="6494" actId="403"/>
        <pc:sldMkLst>
          <pc:docMk/>
          <pc:sldMk cId="932619517" sldId="583"/>
        </pc:sldMkLst>
        <pc:spChg chg="mod">
          <ac:chgData name="Richard Chalk" userId="287f8aa4f4de1d19" providerId="LiveId" clId="{5934C323-F763-4CD3-BAEF-A45943A9FCF0}" dt="2023-08-21T13:35:06.649" v="3625" actId="6549"/>
          <ac:spMkLst>
            <pc:docMk/>
            <pc:sldMk cId="932619517" sldId="58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8:01.299" v="6494" actId="403"/>
          <ac:spMkLst>
            <pc:docMk/>
            <pc:sldMk cId="932619517" sldId="58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8:57:17.440" v="6462"/>
          <ac:spMkLst>
            <pc:docMk/>
            <pc:sldMk cId="932619517" sldId="583"/>
            <ac:spMk id="9" creationId="{BA90811B-FD80-96A0-0612-4D39DEF99466}"/>
          </ac:spMkLst>
        </pc:spChg>
        <pc:picChg chg="add mod">
          <ac:chgData name="Richard Chalk" userId="287f8aa4f4de1d19" providerId="LiveId" clId="{5934C323-F763-4CD3-BAEF-A45943A9FCF0}" dt="2023-08-21T17:31:08.383" v="4561"/>
          <ac:picMkLst>
            <pc:docMk/>
            <pc:sldMk cId="932619517" sldId="583"/>
            <ac:picMk id="8" creationId="{B13D3626-12F5-1EA3-01F7-B6BBED31658F}"/>
          </ac:picMkLst>
        </pc:picChg>
        <pc:picChg chg="mod">
          <ac:chgData name="Richard Chalk" userId="287f8aa4f4de1d19" providerId="LiveId" clId="{5934C323-F763-4CD3-BAEF-A45943A9FCF0}" dt="2023-08-21T13:31:34.288" v="3516" actId="1037"/>
          <ac:picMkLst>
            <pc:docMk/>
            <pc:sldMk cId="932619517" sldId="583"/>
            <ac:picMk id="11" creationId="{E3649C5A-3555-53B6-2B3B-712EC7C691E8}"/>
          </ac:picMkLst>
        </pc:picChg>
        <pc:picChg chg="del">
          <ac:chgData name="Richard Chalk" userId="287f8aa4f4de1d19" providerId="LiveId" clId="{5934C323-F763-4CD3-BAEF-A45943A9FCF0}" dt="2023-08-21T13:31:51.939" v="3543" actId="478"/>
          <ac:picMkLst>
            <pc:docMk/>
            <pc:sldMk cId="932619517" sldId="583"/>
            <ac:picMk id="12" creationId="{1E8625BE-8E4A-201D-A6CF-5275A8CA577A}"/>
          </ac:picMkLst>
        </pc:picChg>
        <pc:picChg chg="del">
          <ac:chgData name="Richard Chalk" userId="287f8aa4f4de1d19" providerId="LiveId" clId="{5934C323-F763-4CD3-BAEF-A45943A9FCF0}" dt="2023-08-21T13:35:40.408" v="3636" actId="478"/>
          <ac:picMkLst>
            <pc:docMk/>
            <pc:sldMk cId="932619517" sldId="583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7:31:07.916" v="4560" actId="478"/>
          <ac:picMkLst>
            <pc:docMk/>
            <pc:sldMk cId="932619517" sldId="583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4:56.370" v="6432" actId="113"/>
        <pc:sldMkLst>
          <pc:docMk/>
          <pc:sldMk cId="2056719165" sldId="584"/>
        </pc:sldMkLst>
        <pc:spChg chg="mod">
          <ac:chgData name="Richard Chalk" userId="287f8aa4f4de1d19" providerId="LiveId" clId="{5934C323-F763-4CD3-BAEF-A45943A9FCF0}" dt="2023-08-21T17:29:14.884" v="4535" actId="20577"/>
          <ac:spMkLst>
            <pc:docMk/>
            <pc:sldMk cId="2056719165" sldId="58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4:56.370" v="6432" actId="113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1T17:28:53.726" v="4518" actId="1037"/>
          <ac:spMkLst>
            <pc:docMk/>
            <pc:sldMk cId="2056719165" sldId="584"/>
            <ac:spMk id="12" creationId="{0F47BC57-5C51-0D45-F0AF-DF977E1D8B04}"/>
          </ac:spMkLst>
        </pc:spChg>
        <pc:picChg chg="add mod">
          <ac:chgData name="Richard Chalk" userId="287f8aa4f4de1d19" providerId="LiveId" clId="{5934C323-F763-4CD3-BAEF-A45943A9FCF0}" dt="2023-08-21T17:28:42.549" v="4492" actId="1076"/>
          <ac:picMkLst>
            <pc:docMk/>
            <pc:sldMk cId="2056719165" sldId="584"/>
            <ac:picMk id="1026" creationId="{76183A66-65B6-3BC2-2C67-FCC7C9C20361}"/>
          </ac:picMkLst>
        </pc:picChg>
        <pc:picChg chg="del">
          <ac:chgData name="Richard Chalk" userId="287f8aa4f4de1d19" providerId="LiveId" clId="{5934C323-F763-4CD3-BAEF-A45943A9FCF0}" dt="2023-08-21T13:44:21.869" v="4150" actId="478"/>
          <ac:picMkLst>
            <pc:docMk/>
            <pc:sldMk cId="2056719165" sldId="584"/>
            <ac:picMk id="6146" creationId="{E8467F65-5A75-AC94-9752-587D7A7F4816}"/>
          </ac:picMkLst>
        </pc:picChg>
        <pc:picChg chg="del">
          <ac:chgData name="Richard Chalk" userId="287f8aa4f4de1d19" providerId="LiveId" clId="{5934C323-F763-4CD3-BAEF-A45943A9FCF0}" dt="2023-08-21T13:44:23.564" v="4152" actId="478"/>
          <ac:picMkLst>
            <pc:docMk/>
            <pc:sldMk cId="2056719165" sldId="584"/>
            <ac:picMk id="6148" creationId="{58864DC8-EDBB-83FB-5E13-28DFFCED493D}"/>
          </ac:picMkLst>
        </pc:picChg>
        <pc:picChg chg="del">
          <ac:chgData name="Richard Chalk" userId="287f8aa4f4de1d19" providerId="LiveId" clId="{5934C323-F763-4CD3-BAEF-A45943A9FCF0}" dt="2023-08-21T13:44:22.681" v="4151" actId="478"/>
          <ac:picMkLst>
            <pc:docMk/>
            <pc:sldMk cId="2056719165" sldId="584"/>
            <ac:picMk id="6152" creationId="{6FD94AB1-8DA1-A380-8181-F7892E15942F}"/>
          </ac:picMkLst>
        </pc:picChg>
        <pc:picChg chg="del">
          <ac:chgData name="Richard Chalk" userId="287f8aa4f4de1d19" providerId="LiveId" clId="{5934C323-F763-4CD3-BAEF-A45943A9FCF0}" dt="2023-08-21T13:44:24.242" v="4153" actId="478"/>
          <ac:picMkLst>
            <pc:docMk/>
            <pc:sldMk cId="2056719165" sldId="584"/>
            <ac:picMk id="6158" creationId="{D0D0F5D9-E089-6829-6E34-488DAB23E6A0}"/>
          </ac:picMkLst>
        </pc:picChg>
        <pc:picChg chg="add mod">
          <ac:chgData name="Richard Chalk" userId="287f8aa4f4de1d19" providerId="LiveId" clId="{5934C323-F763-4CD3-BAEF-A45943A9FCF0}" dt="2023-08-21T13:45:42.844" v="4169" actId="1076"/>
          <ac:picMkLst>
            <pc:docMk/>
            <pc:sldMk cId="2056719165" sldId="584"/>
            <ac:picMk id="21506" creationId="{111204AC-4AB0-9459-9E73-12B044C0A4BD}"/>
          </ac:picMkLst>
        </pc:picChg>
        <pc:picChg chg="add mod">
          <ac:chgData name="Richard Chalk" userId="287f8aa4f4de1d19" providerId="LiveId" clId="{5934C323-F763-4CD3-BAEF-A45943A9FCF0}" dt="2023-08-21T13:45:38.394" v="4167" actId="1076"/>
          <ac:picMkLst>
            <pc:docMk/>
            <pc:sldMk cId="2056719165" sldId="584"/>
            <ac:picMk id="21508" creationId="{B9315BDC-612E-0674-C75C-E75E237A6158}"/>
          </ac:picMkLst>
        </pc:picChg>
        <pc:picChg chg="add mod">
          <ac:chgData name="Richard Chalk" userId="287f8aa4f4de1d19" providerId="LiveId" clId="{5934C323-F763-4CD3-BAEF-A45943A9FCF0}" dt="2023-08-21T13:45:18.366" v="4162" actId="1076"/>
          <ac:picMkLst>
            <pc:docMk/>
            <pc:sldMk cId="2056719165" sldId="584"/>
            <ac:picMk id="21510" creationId="{99C11063-3AA3-D051-6403-77DE23B11848}"/>
          </ac:picMkLst>
        </pc:picChg>
        <pc:picChg chg="add mod">
          <ac:chgData name="Richard Chalk" userId="287f8aa4f4de1d19" providerId="LiveId" clId="{5934C323-F763-4CD3-BAEF-A45943A9FCF0}" dt="2023-08-21T13:45:46.181" v="4171" actId="1035"/>
          <ac:picMkLst>
            <pc:docMk/>
            <pc:sldMk cId="2056719165" sldId="584"/>
            <ac:picMk id="21512" creationId="{EECB9095-9221-BD12-08F1-F114B3CAA19F}"/>
          </ac:picMkLst>
        </pc:picChg>
        <pc:picChg chg="add mod">
          <ac:chgData name="Richard Chalk" userId="287f8aa4f4de1d19" providerId="LiveId" clId="{5934C323-F763-4CD3-BAEF-A45943A9FCF0}" dt="2023-08-21T13:46:04.517" v="4176" actId="1076"/>
          <ac:picMkLst>
            <pc:docMk/>
            <pc:sldMk cId="2056719165" sldId="584"/>
            <ac:picMk id="21514" creationId="{F4752FF5-F6EF-2D78-D776-A897C6149227}"/>
          </ac:picMkLst>
        </pc:picChg>
      </pc:sldChg>
      <pc:sldChg chg="modSp add mod ord">
        <pc:chgData name="Richard Chalk" userId="287f8aa4f4de1d19" providerId="LiveId" clId="{5934C323-F763-4CD3-BAEF-A45943A9FCF0}" dt="2023-08-21T17:55:43.727" v="4911" actId="20577"/>
        <pc:sldMkLst>
          <pc:docMk/>
          <pc:sldMk cId="314543341" sldId="585"/>
        </pc:sldMkLst>
        <pc:spChg chg="mod">
          <ac:chgData name="Richard Chalk" userId="287f8aa4f4de1d19" providerId="LiveId" clId="{5934C323-F763-4CD3-BAEF-A45943A9FCF0}" dt="2023-08-21T17:55:43.727" v="4911" actId="20577"/>
          <ac:spMkLst>
            <pc:docMk/>
            <pc:sldMk cId="314543341" sldId="585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5934C323-F763-4CD3-BAEF-A45943A9FCF0}" dt="2023-08-21T17:30:27.701" v="4536" actId="47"/>
        <pc:sldMkLst>
          <pc:docMk/>
          <pc:sldMk cId="882952650" sldId="585"/>
        </pc:sldMkLst>
        <pc:spChg chg="mod">
          <ac:chgData name="Richard Chalk" userId="287f8aa4f4de1d19" providerId="LiveId" clId="{5934C323-F763-4CD3-BAEF-A45943A9FCF0}" dt="2023-08-21T13:38:34.102" v="3706" actId="20577"/>
          <ac:spMkLst>
            <pc:docMk/>
            <pc:sldMk cId="882952650" sldId="585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7:55:58.767" v="4913" actId="207"/>
        <pc:sldMkLst>
          <pc:docMk/>
          <pc:sldMk cId="1602901148" sldId="586"/>
        </pc:sldMkLst>
        <pc:spChg chg="mod">
          <ac:chgData name="Richard Chalk" userId="287f8aa4f4de1d19" providerId="LiveId" clId="{5934C323-F763-4CD3-BAEF-A45943A9FCF0}" dt="2023-08-21T17:55:58.767" v="4913" actId="207"/>
          <ac:spMkLst>
            <pc:docMk/>
            <pc:sldMk cId="1602901148" sldId="58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7:43:40.332" v="4734" actId="14100"/>
          <ac:spMkLst>
            <pc:docMk/>
            <pc:sldMk cId="1602901148" sldId="58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38:16.363" v="4615" actId="20577"/>
          <ac:spMkLst>
            <pc:docMk/>
            <pc:sldMk cId="1602901148" sldId="586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7:36:45.622" v="4613" actId="478"/>
          <ac:picMkLst>
            <pc:docMk/>
            <pc:sldMk cId="1602901148" sldId="586"/>
            <ac:picMk id="8" creationId="{B13D3626-12F5-1EA3-01F7-B6BBED31658F}"/>
          </ac:picMkLst>
        </pc:picChg>
        <pc:picChg chg="del">
          <ac:chgData name="Richard Chalk" userId="287f8aa4f4de1d19" providerId="LiveId" clId="{5934C323-F763-4CD3-BAEF-A45943A9FCF0}" dt="2023-08-21T17:38:31.132" v="4616" actId="478"/>
          <ac:picMkLst>
            <pc:docMk/>
            <pc:sldMk cId="1602901148" sldId="586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7:44:25.627" v="4752" actId="1038"/>
          <ac:picMkLst>
            <pc:docMk/>
            <pc:sldMk cId="1602901148" sldId="586"/>
            <ac:picMk id="1026" creationId="{28F826B8-3AC3-276C-F97D-5938436BE330}"/>
          </ac:picMkLst>
        </pc:picChg>
      </pc:sldChg>
      <pc:sldChg chg="addSp modSp add mod modNotesTx">
        <pc:chgData name="Richard Chalk" userId="287f8aa4f4de1d19" providerId="LiveId" clId="{5934C323-F763-4CD3-BAEF-A45943A9FCF0}" dt="2023-08-21T18:00:17.236" v="4944" actId="1038"/>
        <pc:sldMkLst>
          <pc:docMk/>
          <pc:sldMk cId="1792503660" sldId="587"/>
        </pc:sldMkLst>
        <pc:spChg chg="mod">
          <ac:chgData name="Richard Chalk" userId="287f8aa4f4de1d19" providerId="LiveId" clId="{5934C323-F763-4CD3-BAEF-A45943A9FCF0}" dt="2023-08-21T17:49:02.387" v="4830" actId="207"/>
          <ac:spMkLst>
            <pc:docMk/>
            <pc:sldMk cId="1792503660" sldId="58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0:12.523" v="4936" actId="6549"/>
          <ac:spMkLst>
            <pc:docMk/>
            <pc:sldMk cId="1792503660" sldId="58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44:40.267" v="4755" actId="6549"/>
          <ac:spMkLst>
            <pc:docMk/>
            <pc:sldMk cId="1792503660" sldId="587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7:49:58.829" v="4843" actId="1036"/>
          <ac:picMkLst>
            <pc:docMk/>
            <pc:sldMk cId="1792503660" sldId="587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17.236" v="4944" actId="1038"/>
          <ac:picMkLst>
            <pc:docMk/>
            <pc:sldMk cId="1792503660" sldId="587"/>
            <ac:picMk id="9" creationId="{3881512D-E337-2422-1E3E-9CCAD18F2EF7}"/>
          </ac:picMkLst>
        </pc:picChg>
      </pc:sldChg>
      <pc:sldChg chg="addSp delSp modSp add mod">
        <pc:chgData name="Richard Chalk" userId="287f8aa4f4de1d19" providerId="LiveId" clId="{5934C323-F763-4CD3-BAEF-A45943A9FCF0}" dt="2023-08-21T18:03:28.082" v="5035" actId="207"/>
        <pc:sldMkLst>
          <pc:docMk/>
          <pc:sldMk cId="2179093385" sldId="588"/>
        </pc:sldMkLst>
        <pc:spChg chg="mod">
          <ac:chgData name="Richard Chalk" userId="287f8aa4f4de1d19" providerId="LiveId" clId="{5934C323-F763-4CD3-BAEF-A45943A9FCF0}" dt="2023-08-21T18:00:37.751" v="4947" actId="14100"/>
          <ac:spMkLst>
            <pc:docMk/>
            <pc:sldMk cId="2179093385" sldId="58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3:28.082" v="5035" actId="207"/>
          <ac:spMkLst>
            <pc:docMk/>
            <pc:sldMk cId="2179093385" sldId="58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50:38.143" v="4866" actId="6549"/>
          <ac:spMkLst>
            <pc:docMk/>
            <pc:sldMk cId="2179093385" sldId="588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01:43.304" v="5020" actId="1036"/>
          <ac:spMkLst>
            <pc:docMk/>
            <pc:sldMk cId="2179093385" sldId="588"/>
            <ac:spMk id="9" creationId="{FE7AB174-1066-F7AC-8816-3BEA032DC877}"/>
          </ac:spMkLst>
        </pc:spChg>
        <pc:picChg chg="del">
          <ac:chgData name="Richard Chalk" userId="287f8aa4f4de1d19" providerId="LiveId" clId="{5934C323-F763-4CD3-BAEF-A45943A9FCF0}" dt="2023-08-21T17:52:18.069" v="4897" actId="478"/>
          <ac:picMkLst>
            <pc:docMk/>
            <pc:sldMk cId="2179093385" sldId="588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59.484" v="4950" actId="1076"/>
          <ac:picMkLst>
            <pc:docMk/>
            <pc:sldMk cId="2179093385" sldId="588"/>
            <ac:picMk id="2050" creationId="{5658FA61-473F-8214-DE12-32378A3E3E17}"/>
          </ac:picMkLst>
        </pc:picChg>
        <pc:picChg chg="add mod">
          <ac:chgData name="Richard Chalk" userId="287f8aa4f4de1d19" providerId="LiveId" clId="{5934C323-F763-4CD3-BAEF-A45943A9FCF0}" dt="2023-08-21T18:01:32.779" v="5009" actId="1035"/>
          <ac:picMkLst>
            <pc:docMk/>
            <pc:sldMk cId="2179093385" sldId="588"/>
            <ac:picMk id="2052" creationId="{8964F4B3-5836-D177-FAC9-47F159B6091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18:58.309" v="5378"/>
        <pc:sldMkLst>
          <pc:docMk/>
          <pc:sldMk cId="3814449958" sldId="589"/>
        </pc:sldMkLst>
        <pc:spChg chg="mod">
          <ac:chgData name="Richard Chalk" userId="287f8aa4f4de1d19" providerId="LiveId" clId="{5934C323-F763-4CD3-BAEF-A45943A9FCF0}" dt="2023-08-21T18:16:24.179" v="5326" actId="14100"/>
          <ac:spMkLst>
            <pc:docMk/>
            <pc:sldMk cId="3814449958" sldId="589"/>
            <ac:spMk id="2" creationId="{2CED0939-2445-F1A3-21AE-0A535344DD5D}"/>
          </ac:spMkLst>
        </pc:spChg>
        <pc:spChg chg="del">
          <ac:chgData name="Richard Chalk" userId="287f8aa4f4de1d19" providerId="LiveId" clId="{5934C323-F763-4CD3-BAEF-A45943A9FCF0}" dt="2023-08-21T18:08:28.569" v="5073" actId="478"/>
          <ac:spMkLst>
            <pc:docMk/>
            <pc:sldMk cId="3814449958" sldId="58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8:05:24.611" v="5045" actId="113"/>
          <ac:spMkLst>
            <pc:docMk/>
            <pc:sldMk cId="3814449958" sldId="589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8:03:55.922" v="5038" actId="478"/>
          <ac:spMkLst>
            <pc:docMk/>
            <pc:sldMk cId="3814449958" sldId="589"/>
            <ac:spMk id="9" creationId="{FE7AB174-1066-F7AC-8816-3BEA032DC877}"/>
          </ac:spMkLst>
        </pc:spChg>
        <pc:spChg chg="add mod">
          <ac:chgData name="Richard Chalk" userId="287f8aa4f4de1d19" providerId="LiveId" clId="{5934C323-F763-4CD3-BAEF-A45943A9FCF0}" dt="2023-08-21T18:09:47.431" v="5146" actId="20577"/>
          <ac:spMkLst>
            <pc:docMk/>
            <pc:sldMk cId="3814449958" sldId="589"/>
            <ac:spMk id="11" creationId="{7DE09999-6D64-0D0E-0CB2-562F8BDA67FF}"/>
          </ac:spMkLst>
        </pc:spChg>
        <pc:picChg chg="add mod">
          <ac:chgData name="Richard Chalk" userId="287f8aa4f4de1d19" providerId="LiveId" clId="{5934C323-F763-4CD3-BAEF-A45943A9FCF0}" dt="2023-08-21T18:10:13.442" v="5188" actId="1036"/>
          <ac:picMkLst>
            <pc:docMk/>
            <pc:sldMk cId="3814449958" sldId="589"/>
            <ac:picMk id="12" creationId="{111A85F3-A3A6-477D-7872-A2C828DB2AA1}"/>
          </ac:picMkLst>
        </pc:picChg>
        <pc:picChg chg="add mod">
          <ac:chgData name="Richard Chalk" userId="287f8aa4f4de1d19" providerId="LiveId" clId="{5934C323-F763-4CD3-BAEF-A45943A9FCF0}" dt="2023-08-21T18:10:08.056" v="5156" actId="1076"/>
          <ac:picMkLst>
            <pc:docMk/>
            <pc:sldMk cId="3814449958" sldId="589"/>
            <ac:picMk id="13" creationId="{2731005D-D616-8003-3535-F68B17997BD0}"/>
          </ac:picMkLst>
        </pc:picChg>
        <pc:picChg chg="add del">
          <ac:chgData name="Richard Chalk" userId="287f8aa4f4de1d19" providerId="LiveId" clId="{5934C323-F763-4CD3-BAEF-A45943A9FCF0}" dt="2023-08-21T18:15:49.117" v="5205" actId="478"/>
          <ac:picMkLst>
            <pc:docMk/>
            <pc:sldMk cId="3814449958" sldId="589"/>
            <ac:picMk id="15" creationId="{7B3DF556-E2E8-773B-082C-55A9D87B50AF}"/>
          </ac:picMkLst>
        </pc:picChg>
        <pc:picChg chg="add mod">
          <ac:chgData name="Richard Chalk" userId="287f8aa4f4de1d19" providerId="LiveId" clId="{5934C323-F763-4CD3-BAEF-A45943A9FCF0}" dt="2023-08-21T18:16:34.844" v="5360" actId="1036"/>
          <ac:picMkLst>
            <pc:docMk/>
            <pc:sldMk cId="3814449958" sldId="589"/>
            <ac:picMk id="17" creationId="{882205B3-43FE-BFEA-D758-E8180F9EF803}"/>
          </ac:picMkLst>
        </pc:picChg>
        <pc:picChg chg="del">
          <ac:chgData name="Richard Chalk" userId="287f8aa4f4de1d19" providerId="LiveId" clId="{5934C323-F763-4CD3-BAEF-A45943A9FCF0}" dt="2023-08-21T18:05:18.997" v="5044" actId="478"/>
          <ac:picMkLst>
            <pc:docMk/>
            <pc:sldMk cId="3814449958" sldId="589"/>
            <ac:picMk id="1026" creationId="{28F826B8-3AC3-276C-F97D-5938436BE330}"/>
          </ac:picMkLst>
        </pc:picChg>
        <pc:picChg chg="del">
          <ac:chgData name="Richard Chalk" userId="287f8aa4f4de1d19" providerId="LiveId" clId="{5934C323-F763-4CD3-BAEF-A45943A9FCF0}" dt="2023-08-21T18:03:55.060" v="5037" actId="478"/>
          <ac:picMkLst>
            <pc:docMk/>
            <pc:sldMk cId="3814449958" sldId="589"/>
            <ac:picMk id="2050" creationId="{5658FA61-473F-8214-DE12-32378A3E3E17}"/>
          </ac:picMkLst>
        </pc:picChg>
        <pc:picChg chg="del">
          <ac:chgData name="Richard Chalk" userId="287f8aa4f4de1d19" providerId="LiveId" clId="{5934C323-F763-4CD3-BAEF-A45943A9FCF0}" dt="2023-08-21T18:03:56.484" v="5039" actId="478"/>
          <ac:picMkLst>
            <pc:docMk/>
            <pc:sldMk cId="3814449958" sldId="589"/>
            <ac:picMk id="2052" creationId="{8964F4B3-5836-D177-FAC9-47F159B60918}"/>
          </ac:picMkLst>
        </pc:picChg>
        <pc:picChg chg="add del mod">
          <ac:chgData name="Richard Chalk" userId="287f8aa4f4de1d19" providerId="LiveId" clId="{5934C323-F763-4CD3-BAEF-A45943A9FCF0}" dt="2023-08-21T18:07:48.039" v="5072" actId="478"/>
          <ac:picMkLst>
            <pc:docMk/>
            <pc:sldMk cId="3814449958" sldId="589"/>
            <ac:picMk id="4098" creationId="{2511BCC3-199B-D425-4014-E7695F124CA5}"/>
          </ac:picMkLst>
        </pc:picChg>
        <pc:picChg chg="add mod">
          <ac:chgData name="Richard Chalk" userId="287f8aa4f4de1d19" providerId="LiveId" clId="{5934C323-F763-4CD3-BAEF-A45943A9FCF0}" dt="2023-08-21T18:08:45.226" v="5078" actId="1076"/>
          <ac:picMkLst>
            <pc:docMk/>
            <pc:sldMk cId="3814449958" sldId="589"/>
            <ac:picMk id="4100" creationId="{3E062D7E-12AE-D4AF-6F50-B2A03F9F05DE}"/>
          </ac:picMkLst>
        </pc:picChg>
        <pc:picChg chg="add del mod">
          <ac:chgData name="Richard Chalk" userId="287f8aa4f4de1d19" providerId="LiveId" clId="{5934C323-F763-4CD3-BAEF-A45943A9FCF0}" dt="2023-08-21T18:11:59.420" v="5201" actId="21"/>
          <ac:picMkLst>
            <pc:docMk/>
            <pc:sldMk cId="3814449958" sldId="589"/>
            <ac:picMk id="4102" creationId="{DE3F4849-4B47-209E-BEF4-C0AA75B16D48}"/>
          </ac:picMkLst>
        </pc:picChg>
        <pc:cxnChg chg="mod">
          <ac:chgData name="Richard Chalk" userId="287f8aa4f4de1d19" providerId="LiveId" clId="{5934C323-F763-4CD3-BAEF-A45943A9FCF0}" dt="2023-08-21T18:08:48.438" v="5079" actId="14100"/>
          <ac:cxnSpMkLst>
            <pc:docMk/>
            <pc:sldMk cId="3814449958" sldId="589"/>
            <ac:cxnSpMk id="4" creationId="{8E10E644-46F5-F891-B4EC-377F5D56B5D8}"/>
          </ac:cxnSpMkLst>
        </pc:cxnChg>
      </pc:sldChg>
      <pc:sldChg chg="addSp delSp modSp new del mod">
        <pc:chgData name="Richard Chalk" userId="287f8aa4f4de1d19" providerId="LiveId" clId="{5934C323-F763-4CD3-BAEF-A45943A9FCF0}" dt="2023-08-21T18:53:03.288" v="6413" actId="47"/>
        <pc:sldMkLst>
          <pc:docMk/>
          <pc:sldMk cId="977859495" sldId="590"/>
        </pc:sldMkLst>
        <pc:spChg chg="del">
          <ac:chgData name="Richard Chalk" userId="287f8aa4f4de1d19" providerId="LiveId" clId="{5934C323-F763-4CD3-BAEF-A45943A9FCF0}" dt="2023-08-21T18:11:56.561" v="5200" actId="478"/>
          <ac:spMkLst>
            <pc:docMk/>
            <pc:sldMk cId="977859495" sldId="590"/>
            <ac:spMk id="2" creationId="{63DA45CF-0236-C15D-DD37-CF727421AB40}"/>
          </ac:spMkLst>
        </pc:spChg>
        <pc:spChg chg="del">
          <ac:chgData name="Richard Chalk" userId="287f8aa4f4de1d19" providerId="LiveId" clId="{5934C323-F763-4CD3-BAEF-A45943A9FCF0}" dt="2023-08-21T18:11:55.516" v="5199" actId="478"/>
          <ac:spMkLst>
            <pc:docMk/>
            <pc:sldMk cId="977859495" sldId="590"/>
            <ac:spMk id="3" creationId="{B41B7E9F-BD96-7ACB-DC21-D0DBCBF6E341}"/>
          </ac:spMkLst>
        </pc:spChg>
        <pc:picChg chg="add mod">
          <ac:chgData name="Richard Chalk" userId="287f8aa4f4de1d19" providerId="LiveId" clId="{5934C323-F763-4CD3-BAEF-A45943A9FCF0}" dt="2023-08-21T18:12:03.274" v="5203" actId="1076"/>
          <ac:picMkLst>
            <pc:docMk/>
            <pc:sldMk cId="977859495" sldId="590"/>
            <ac:picMk id="4" creationId="{6719DE71-223B-6DB8-FD25-6ABF56AC6F15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27:48.918" v="6000" actId="6549"/>
        <pc:sldMkLst>
          <pc:docMk/>
          <pc:sldMk cId="1822320657" sldId="591"/>
        </pc:sldMkLst>
        <pc:spChg chg="mod">
          <ac:chgData name="Richard Chalk" userId="287f8aa4f4de1d19" providerId="LiveId" clId="{5934C323-F763-4CD3-BAEF-A45943A9FCF0}" dt="2023-08-21T18:25:51.855" v="5982" actId="6549"/>
          <ac:spMkLst>
            <pc:docMk/>
            <pc:sldMk cId="1822320657" sldId="59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27:48.918" v="6000" actId="6549"/>
          <ac:spMkLst>
            <pc:docMk/>
            <pc:sldMk cId="1822320657" sldId="591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8:17:21.892" v="5362" actId="478"/>
          <ac:spMkLst>
            <pc:docMk/>
            <pc:sldMk cId="1822320657" sldId="591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17:22.223" v="5363"/>
          <ac:spMkLst>
            <pc:docMk/>
            <pc:sldMk cId="1822320657" sldId="591"/>
            <ac:spMk id="8" creationId="{2CF4B672-D675-8E45-0A9B-9620C89C8330}"/>
          </ac:spMkLst>
        </pc:spChg>
        <pc:picChg chg="del">
          <ac:chgData name="Richard Chalk" userId="287f8aa4f4de1d19" providerId="LiveId" clId="{5934C323-F763-4CD3-BAEF-A45943A9FCF0}" dt="2023-08-21T18:17:24.198" v="5364" actId="478"/>
          <ac:picMkLst>
            <pc:docMk/>
            <pc:sldMk cId="1822320657" sldId="591"/>
            <ac:picMk id="1026" creationId="{28F826B8-3AC3-276C-F97D-5938436BE330}"/>
          </ac:picMkLst>
        </pc:picChg>
        <pc:picChg chg="add del">
          <ac:chgData name="Richard Chalk" userId="287f8aa4f4de1d19" providerId="LiveId" clId="{5934C323-F763-4CD3-BAEF-A45943A9FCF0}" dt="2023-08-21T18:19:47.487" v="5380" actId="478"/>
          <ac:picMkLst>
            <pc:docMk/>
            <pc:sldMk cId="1822320657" sldId="591"/>
            <ac:picMk id="5122" creationId="{E3203909-DAE0-17C6-7F24-10D597C5CAA8}"/>
          </ac:picMkLst>
        </pc:picChg>
        <pc:picChg chg="add del">
          <ac:chgData name="Richard Chalk" userId="287f8aa4f4de1d19" providerId="LiveId" clId="{5934C323-F763-4CD3-BAEF-A45943A9FCF0}" dt="2023-08-21T18:20:01.699" v="5382" actId="478"/>
          <ac:picMkLst>
            <pc:docMk/>
            <pc:sldMk cId="1822320657" sldId="591"/>
            <ac:picMk id="5124" creationId="{D20A946C-784B-4F12-5C0C-BAF08CFCE269}"/>
          </ac:picMkLst>
        </pc:picChg>
        <pc:picChg chg="add del">
          <ac:chgData name="Richard Chalk" userId="287f8aa4f4de1d19" providerId="LiveId" clId="{5934C323-F763-4CD3-BAEF-A45943A9FCF0}" dt="2023-08-21T18:20:37.296" v="5384" actId="478"/>
          <ac:picMkLst>
            <pc:docMk/>
            <pc:sldMk cId="1822320657" sldId="591"/>
            <ac:picMk id="5126" creationId="{AA079DA9-2208-CE59-726C-D38EBAFD53F5}"/>
          </ac:picMkLst>
        </pc:picChg>
        <pc:picChg chg="add del mod">
          <ac:chgData name="Richard Chalk" userId="287f8aa4f4de1d19" providerId="LiveId" clId="{5934C323-F763-4CD3-BAEF-A45943A9FCF0}" dt="2023-08-21T18:22:07.730" v="5673" actId="478"/>
          <ac:picMkLst>
            <pc:docMk/>
            <pc:sldMk cId="1822320657" sldId="591"/>
            <ac:picMk id="5128" creationId="{3069AD97-DC16-15C4-686A-72866C4811E8}"/>
          </ac:picMkLst>
        </pc:picChg>
        <pc:picChg chg="add mod">
          <ac:chgData name="Richard Chalk" userId="287f8aa4f4de1d19" providerId="LiveId" clId="{5934C323-F763-4CD3-BAEF-A45943A9FCF0}" dt="2023-08-21T18:23:05.043" v="5866" actId="1036"/>
          <ac:picMkLst>
            <pc:docMk/>
            <pc:sldMk cId="1822320657" sldId="591"/>
            <ac:picMk id="5130" creationId="{3EB59B5C-9091-ABCD-34C1-132D5EBB9784}"/>
          </ac:picMkLst>
        </pc:picChg>
        <pc:picChg chg="add mod">
          <ac:chgData name="Richard Chalk" userId="287f8aa4f4de1d19" providerId="LiveId" clId="{5934C323-F763-4CD3-BAEF-A45943A9FCF0}" dt="2023-08-21T18:24:44.333" v="5970" actId="1036"/>
          <ac:picMkLst>
            <pc:docMk/>
            <pc:sldMk cId="1822320657" sldId="591"/>
            <ac:picMk id="5132" creationId="{87713AB4-6DC4-3C84-0DD0-145A5CC9B4DA}"/>
          </ac:picMkLst>
        </pc:picChg>
        <pc:picChg chg="add mod">
          <ac:chgData name="Richard Chalk" userId="287f8aa4f4de1d19" providerId="LiveId" clId="{5934C323-F763-4CD3-BAEF-A45943A9FCF0}" dt="2023-08-21T18:27:45.203" v="5998" actId="1035"/>
          <ac:picMkLst>
            <pc:docMk/>
            <pc:sldMk cId="1822320657" sldId="591"/>
            <ac:picMk id="5134" creationId="{F443B36A-D852-0A05-8CCB-FC625F817AA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36:36.382" v="6163" actId="113"/>
        <pc:sldMkLst>
          <pc:docMk/>
          <pc:sldMk cId="3326316476" sldId="592"/>
        </pc:sldMkLst>
        <pc:spChg chg="mod">
          <ac:chgData name="Richard Chalk" userId="287f8aa4f4de1d19" providerId="LiveId" clId="{5934C323-F763-4CD3-BAEF-A45943A9FCF0}" dt="2023-08-21T18:35:57.800" v="6162" actId="20577"/>
          <ac:spMkLst>
            <pc:docMk/>
            <pc:sldMk cId="3326316476" sldId="59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36:36.382" v="6163" actId="113"/>
          <ac:spMkLst>
            <pc:docMk/>
            <pc:sldMk cId="3326316476" sldId="592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8:28:39.180" v="6008" actId="478"/>
          <ac:picMkLst>
            <pc:docMk/>
            <pc:sldMk cId="3326316476" sldId="592"/>
            <ac:picMk id="5130" creationId="{3EB59B5C-9091-ABCD-34C1-132D5EBB9784}"/>
          </ac:picMkLst>
        </pc:picChg>
        <pc:picChg chg="del">
          <ac:chgData name="Richard Chalk" userId="287f8aa4f4de1d19" providerId="LiveId" clId="{5934C323-F763-4CD3-BAEF-A45943A9FCF0}" dt="2023-08-21T18:28:37.781" v="6006" actId="478"/>
          <ac:picMkLst>
            <pc:docMk/>
            <pc:sldMk cId="3326316476" sldId="592"/>
            <ac:picMk id="5132" creationId="{87713AB4-6DC4-3C84-0DD0-145A5CC9B4DA}"/>
          </ac:picMkLst>
        </pc:picChg>
        <pc:picChg chg="del">
          <ac:chgData name="Richard Chalk" userId="287f8aa4f4de1d19" providerId="LiveId" clId="{5934C323-F763-4CD3-BAEF-A45943A9FCF0}" dt="2023-08-21T18:28:38.527" v="6007" actId="478"/>
          <ac:picMkLst>
            <pc:docMk/>
            <pc:sldMk cId="3326316476" sldId="592"/>
            <ac:picMk id="5134" creationId="{F443B36A-D852-0A05-8CCB-FC625F817AA0}"/>
          </ac:picMkLst>
        </pc:picChg>
        <pc:picChg chg="add mod">
          <ac:chgData name="Richard Chalk" userId="287f8aa4f4de1d19" providerId="LiveId" clId="{5934C323-F763-4CD3-BAEF-A45943A9FCF0}" dt="2023-08-21T18:33:12.433" v="6089" actId="1076"/>
          <ac:picMkLst>
            <pc:docMk/>
            <pc:sldMk cId="3326316476" sldId="592"/>
            <ac:picMk id="7170" creationId="{EBB461CA-69A5-EE7B-C695-FB8110DA8626}"/>
          </ac:picMkLst>
        </pc:picChg>
        <pc:picChg chg="add mod">
          <ac:chgData name="Richard Chalk" userId="287f8aa4f4de1d19" providerId="LiveId" clId="{5934C323-F763-4CD3-BAEF-A45943A9FCF0}" dt="2023-08-21T18:35:52.537" v="6160" actId="1038"/>
          <ac:picMkLst>
            <pc:docMk/>
            <pc:sldMk cId="3326316476" sldId="592"/>
            <ac:picMk id="7172" creationId="{628430A9-3624-9F14-0DF0-7AC9F30AEC44}"/>
          </ac:picMkLst>
        </pc:picChg>
      </pc:sldChg>
      <pc:sldChg chg="addSp delSp modSp add mod ord modNotesTx">
        <pc:chgData name="Richard Chalk" userId="287f8aa4f4de1d19" providerId="LiveId" clId="{5934C323-F763-4CD3-BAEF-A45943A9FCF0}" dt="2023-08-22T05:25:04.574" v="7036"/>
        <pc:sldMkLst>
          <pc:docMk/>
          <pc:sldMk cId="2360885169" sldId="593"/>
        </pc:sldMkLst>
        <pc:spChg chg="mod">
          <ac:chgData name="Richard Chalk" userId="287f8aa4f4de1d19" providerId="LiveId" clId="{5934C323-F763-4CD3-BAEF-A45943A9FCF0}" dt="2023-08-22T05:24:14.296" v="7034" actId="6549"/>
          <ac:spMkLst>
            <pc:docMk/>
            <pc:sldMk cId="2360885169" sldId="59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2T05:23:46.962" v="6971" actId="167"/>
          <ac:spMkLst>
            <pc:docMk/>
            <pc:sldMk cId="2360885169" sldId="593"/>
            <ac:spMk id="7" creationId="{EBD62573-4B50-EAD6-8C7E-C3AE6A9F45B4}"/>
          </ac:spMkLst>
        </pc:spChg>
        <pc:spChg chg="add mod ord">
          <ac:chgData name="Richard Chalk" userId="287f8aa4f4de1d19" providerId="LiveId" clId="{5934C323-F763-4CD3-BAEF-A45943A9FCF0}" dt="2023-08-21T18:52:51.432" v="6410" actId="14100"/>
          <ac:spMkLst>
            <pc:docMk/>
            <pc:sldMk cId="2360885169" sldId="593"/>
            <ac:spMk id="9" creationId="{DD605CF6-1579-03B0-FB10-C9802505F49F}"/>
          </ac:spMkLst>
        </pc:spChg>
        <pc:spChg chg="del">
          <ac:chgData name="Richard Chalk" userId="287f8aa4f4de1d19" providerId="LiveId" clId="{5934C323-F763-4CD3-BAEF-A45943A9FCF0}" dt="2023-08-21T18:47:03.376" v="6185" actId="478"/>
          <ac:spMkLst>
            <pc:docMk/>
            <pc:sldMk cId="2360885169" sldId="593"/>
            <ac:spMk id="10" creationId="{20F146F1-1B27-9D07-DCD0-2A2DFC9885D3}"/>
          </ac:spMkLst>
        </pc:spChg>
        <pc:spChg chg="del">
          <ac:chgData name="Richard Chalk" userId="287f8aa4f4de1d19" providerId="LiveId" clId="{5934C323-F763-4CD3-BAEF-A45943A9FCF0}" dt="2023-08-21T18:47:02.170" v="6184" actId="478"/>
          <ac:spMkLst>
            <pc:docMk/>
            <pc:sldMk cId="2360885169" sldId="593"/>
            <ac:spMk id="12" creationId="{0F47BC57-5C51-0D45-F0AF-DF977E1D8B04}"/>
          </ac:spMkLst>
        </pc:spChg>
        <pc:picChg chg="del">
          <ac:chgData name="Richard Chalk" userId="287f8aa4f4de1d19" providerId="LiveId" clId="{5934C323-F763-4CD3-BAEF-A45943A9FCF0}" dt="2023-08-21T18:44:09.475" v="6170" actId="478"/>
          <ac:picMkLst>
            <pc:docMk/>
            <pc:sldMk cId="2360885169" sldId="593"/>
            <ac:picMk id="3" creationId="{A78A0620-E6F9-BC1A-F1E5-E0D0E7E2B772}"/>
          </ac:picMkLst>
        </pc:picChg>
        <pc:picChg chg="del">
          <ac:chgData name="Richard Chalk" userId="287f8aa4f4de1d19" providerId="LiveId" clId="{5934C323-F763-4CD3-BAEF-A45943A9FCF0}" dt="2023-08-21T18:49:22.887" v="6311" actId="478"/>
          <ac:picMkLst>
            <pc:docMk/>
            <pc:sldMk cId="2360885169" sldId="593"/>
            <ac:picMk id="5" creationId="{6325E9FD-CB31-18CC-9788-1DF96F31E1FE}"/>
          </ac:picMkLst>
        </pc:picChg>
        <pc:picChg chg="add mod">
          <ac:chgData name="Richard Chalk" userId="287f8aa4f4de1d19" providerId="LiveId" clId="{5934C323-F763-4CD3-BAEF-A45943A9FCF0}" dt="2023-08-21T18:52:57.161" v="6411" actId="1076"/>
          <ac:picMkLst>
            <pc:docMk/>
            <pc:sldMk cId="2360885169" sldId="593"/>
            <ac:picMk id="8" creationId="{84032B04-C679-85D5-0D07-DFE356BA2B62}"/>
          </ac:picMkLst>
        </pc:picChg>
        <pc:picChg chg="mod">
          <ac:chgData name="Richard Chalk" userId="287f8aa4f4de1d19" providerId="LiveId" clId="{5934C323-F763-4CD3-BAEF-A45943A9FCF0}" dt="2023-08-21T18:52:59.606" v="6412" actId="1076"/>
          <ac:picMkLst>
            <pc:docMk/>
            <pc:sldMk cId="2360885169" sldId="593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5:23:51.912" v="7012" actId="1038"/>
          <ac:picMkLst>
            <pc:docMk/>
            <pc:sldMk cId="2360885169" sldId="593"/>
            <ac:picMk id="13" creationId="{E5E6D180-F765-0C69-D36D-9D1B14063076}"/>
          </ac:picMkLst>
        </pc:picChg>
        <pc:picChg chg="del">
          <ac:chgData name="Richard Chalk" userId="287f8aa4f4de1d19" providerId="LiveId" clId="{5934C323-F763-4CD3-BAEF-A45943A9FCF0}" dt="2023-08-21T18:47:04.143" v="6186" actId="478"/>
          <ac:picMkLst>
            <pc:docMk/>
            <pc:sldMk cId="2360885169" sldId="593"/>
            <ac:picMk id="1026" creationId="{76183A66-65B6-3BC2-2C67-FCC7C9C20361}"/>
          </ac:picMkLst>
        </pc:picChg>
        <pc:picChg chg="add mod">
          <ac:chgData name="Richard Chalk" userId="287f8aa4f4de1d19" providerId="LiveId" clId="{5934C323-F763-4CD3-BAEF-A45943A9FCF0}" dt="2023-08-21T18:54:47.319" v="6431" actId="14100"/>
          <ac:picMkLst>
            <pc:docMk/>
            <pc:sldMk cId="2360885169" sldId="593"/>
            <ac:picMk id="8194" creationId="{906F6ED9-8749-01B4-3D5F-F5FD9091BA75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6" creationId="{111204AC-4AB0-9459-9E73-12B044C0A4BD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8" creationId="{B9315BDC-612E-0674-C75C-E75E237A615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0" creationId="{99C11063-3AA3-D051-6403-77DE23B1184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2" creationId="{EECB9095-9221-BD12-08F1-F114B3CAA19F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4" creationId="{F4752FF5-F6EF-2D78-D776-A897C6149227}"/>
          </ac:picMkLst>
        </pc:picChg>
      </pc:sldChg>
      <pc:sldChg chg="modSp add mod">
        <pc:chgData name="Richard Chalk" userId="287f8aa4f4de1d19" providerId="LiveId" clId="{5934C323-F763-4CD3-BAEF-A45943A9FCF0}" dt="2023-08-22T04:56:53.389" v="6499" actId="20577"/>
        <pc:sldMkLst>
          <pc:docMk/>
          <pc:sldMk cId="2902942770" sldId="594"/>
        </pc:sldMkLst>
        <pc:spChg chg="mod">
          <ac:chgData name="Richard Chalk" userId="287f8aa4f4de1d19" providerId="LiveId" clId="{5934C323-F763-4CD3-BAEF-A45943A9FCF0}" dt="2023-08-22T04:56:53.389" v="6499" actId="20577"/>
          <ac:spMkLst>
            <pc:docMk/>
            <pc:sldMk cId="2902942770" sldId="59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04:48.657" v="6780" actId="113"/>
        <pc:sldMkLst>
          <pc:docMk/>
          <pc:sldMk cId="2670814064" sldId="595"/>
        </pc:sldMkLst>
        <pc:spChg chg="mod">
          <ac:chgData name="Richard Chalk" userId="287f8aa4f4de1d19" providerId="LiveId" clId="{5934C323-F763-4CD3-BAEF-A45943A9FCF0}" dt="2023-08-22T05:03:08.554" v="6747" actId="14100"/>
          <ac:spMkLst>
            <pc:docMk/>
            <pc:sldMk cId="2670814064" sldId="595"/>
            <ac:spMk id="2" creationId="{2CED0939-2445-F1A3-21AE-0A535344DD5D}"/>
          </ac:spMkLst>
        </pc:spChg>
        <pc:spChg chg="add mod">
          <ac:chgData name="Richard Chalk" userId="287f8aa4f4de1d19" providerId="LiveId" clId="{5934C323-F763-4CD3-BAEF-A45943A9FCF0}" dt="2023-08-22T04:59:41.301" v="6692" actId="14100"/>
          <ac:spMkLst>
            <pc:docMk/>
            <pc:sldMk cId="2670814064" sldId="595"/>
            <ac:spMk id="5" creationId="{B4D4AB91-606A-5D97-0798-AE69B65F334E}"/>
          </ac:spMkLst>
        </pc:spChg>
        <pc:spChg chg="mod">
          <ac:chgData name="Richard Chalk" userId="287f8aa4f4de1d19" providerId="LiveId" clId="{5934C323-F763-4CD3-BAEF-A45943A9FCF0}" dt="2023-08-22T05:01:17.839" v="6719" actId="113"/>
          <ac:spMkLst>
            <pc:docMk/>
            <pc:sldMk cId="2670814064" sldId="595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2T05:04:01.255" v="6764" actId="14100"/>
          <ac:spMkLst>
            <pc:docMk/>
            <pc:sldMk cId="2670814064" sldId="595"/>
            <ac:spMk id="9" creationId="{DD605CF6-1579-03B0-FB10-C9802505F49F}"/>
          </ac:spMkLst>
        </pc:spChg>
        <pc:picChg chg="del">
          <ac:chgData name="Richard Chalk" userId="287f8aa4f4de1d19" providerId="LiveId" clId="{5934C323-F763-4CD3-BAEF-A45943A9FCF0}" dt="2023-08-22T04:57:28.710" v="6523" actId="478"/>
          <ac:picMkLst>
            <pc:docMk/>
            <pc:sldMk cId="2670814064" sldId="595"/>
            <ac:picMk id="8" creationId="{84032B04-C679-85D5-0D07-DFE356BA2B62}"/>
          </ac:picMkLst>
        </pc:picChg>
        <pc:picChg chg="del">
          <ac:chgData name="Richard Chalk" userId="287f8aa4f4de1d19" providerId="LiveId" clId="{5934C323-F763-4CD3-BAEF-A45943A9FCF0}" dt="2023-08-22T04:57:28.080" v="6522" actId="478"/>
          <ac:picMkLst>
            <pc:docMk/>
            <pc:sldMk cId="2670814064" sldId="595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4:59:48.906" v="6709" actId="1035"/>
          <ac:picMkLst>
            <pc:docMk/>
            <pc:sldMk cId="2670814064" sldId="595"/>
            <ac:picMk id="12" creationId="{3206972B-8F03-3655-EA47-97961433EA6C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13" creationId="{E5E6D180-F765-0C69-D36D-9D1B14063076}"/>
          </ac:picMkLst>
        </pc:picChg>
        <pc:picChg chg="add mod">
          <ac:chgData name="Richard Chalk" userId="287f8aa4f4de1d19" providerId="LiveId" clId="{5934C323-F763-4CD3-BAEF-A45943A9FCF0}" dt="2023-08-22T04:59:44.805" v="6698" actId="1035"/>
          <ac:picMkLst>
            <pc:docMk/>
            <pc:sldMk cId="2670814064" sldId="595"/>
            <ac:picMk id="14" creationId="{9C090E65-9AD9-263B-4F31-79FE7E061338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8194" creationId="{906F6ED9-8749-01B4-3D5F-F5FD9091BA75}"/>
          </ac:picMkLst>
        </pc:picChg>
        <pc:cxnChg chg="mod">
          <ac:chgData name="Richard Chalk" userId="287f8aa4f4de1d19" providerId="LiveId" clId="{5934C323-F763-4CD3-BAEF-A45943A9FCF0}" dt="2023-08-22T04:58:44.494" v="6615" actId="1038"/>
          <ac:cxnSpMkLst>
            <pc:docMk/>
            <pc:sldMk cId="2670814064" sldId="595"/>
            <ac:cxnSpMk id="4" creationId="{8E10E644-46F5-F891-B4EC-377F5D56B5D8}"/>
          </ac:cxnSpMkLst>
        </pc:cxnChg>
      </pc:sldChg>
      <pc:sldChg chg="modSp add mod">
        <pc:chgData name="Richard Chalk" userId="287f8aa4f4de1d19" providerId="LiveId" clId="{5934C323-F763-4CD3-BAEF-A45943A9FCF0}" dt="2023-08-22T05:25:14.959" v="7045" actId="20577"/>
        <pc:sldMkLst>
          <pc:docMk/>
          <pc:sldMk cId="3592761595" sldId="596"/>
        </pc:sldMkLst>
        <pc:spChg chg="mod">
          <ac:chgData name="Richard Chalk" userId="287f8aa4f4de1d19" providerId="LiveId" clId="{5934C323-F763-4CD3-BAEF-A45943A9FCF0}" dt="2023-08-22T05:25:14.959" v="7045" actId="20577"/>
          <ac:spMkLst>
            <pc:docMk/>
            <pc:sldMk cId="3592761595" sldId="596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Ni tittar på YT videon som hemläxa!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610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* Mer om CI/CD på nästa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slide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5829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 Vanligtvis innefattar CI automatiska tester som körs för att säkerställa att den nya koden inte bryter något i programmet.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54565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8655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4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https://github.com/RichardChalk/MavenReadsExcelFacit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750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https://github.com/RichardChalk/03MavenReadsExcelConcatNameFacit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106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SaBmXFym30&amp;ab_channel=Simplilearn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st.github.com/RichardChalk/f5ffd7ac72784b92be47a9fdad03d682" TargetMode="External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hub.com/RichardChalk/MavenReadsExcel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jpe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Transformering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a Clean Home Says About You - Mopheads">
            <a:extLst>
              <a:ext uri="{FF2B5EF4-FFF2-40B4-BE49-F238E27FC236}">
                <a16:creationId xmlns:a16="http://schemas.microsoft.com/office/drawing/2014/main" id="{7DDEB97F-F471-DFEC-881D-A4181485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222" y="1175451"/>
            <a:ext cx="3272662" cy="53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4"/>
          <p:cNvSpPr/>
          <p:nvPr/>
        </p:nvSpPr>
        <p:spPr>
          <a:xfrm>
            <a:off x="852841" y="2921931"/>
            <a:ext cx="7054542" cy="365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MAVEN mall (ofta kallad en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archetyp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 ger en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grundläggande struktur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för ett Java-projekt.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inkluderar vanligtvis standardmappar och filer, som en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pom.xml 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fil (Project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Model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som definierar projektets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konfiguration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beroenden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andra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bygginställningar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Genom att använda en mall kan utvecklare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snabbt starta nya projekt utan att behöva konfigurera allting från grunden.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 är ett verktyg i Java-utveckling som används för att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skapa en fördefinierad projektstruktur</a:t>
            </a:r>
            <a:endParaRPr lang="sv-SE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9" y="18072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67959" y="181916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59" y="154923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10652033" y="764668"/>
            <a:ext cx="1226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56631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6AC0F56-1B0F-48DF-E573-1F885BA8D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58" y="5225465"/>
            <a:ext cx="853514" cy="876376"/>
          </a:xfrm>
          <a:prstGeom prst="rect">
            <a:avLst/>
          </a:prstGeom>
        </p:spPr>
      </p:pic>
      <p:pic>
        <p:nvPicPr>
          <p:cNvPr id="2052" name="Picture 4" descr="What is Maven 🤔❓. Definition: | by Prem Singh Rathore | Medium">
            <a:extLst>
              <a:ext uri="{FF2B5EF4-FFF2-40B4-BE49-F238E27FC236}">
                <a16:creationId xmlns:a16="http://schemas.microsoft.com/office/drawing/2014/main" id="{55CA0EEB-62F6-4335-A31A-5099DC0C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811" y="3060580"/>
            <a:ext cx="4114394" cy="201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logo and symbol, meaning, history, PNG">
            <a:extLst>
              <a:ext uri="{FF2B5EF4-FFF2-40B4-BE49-F238E27FC236}">
                <a16:creationId xmlns:a16="http://schemas.microsoft.com/office/drawing/2014/main" id="{5A144AD5-CDE7-D10A-9C51-0DB50730E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588" y="4688674"/>
            <a:ext cx="2742840" cy="17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Benefits. Or advantages concept, word blocks on white background , #ad,  #concept, #advantages, #Benefits, #word, #ba… | Stock illustration, Word  block, Illustration">
            <a:extLst>
              <a:ext uri="{FF2B5EF4-FFF2-40B4-BE49-F238E27FC236}">
                <a16:creationId xmlns:a16="http://schemas.microsoft.com/office/drawing/2014/main" id="{122CC66E-99B2-3717-CA88-27C55C43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534533"/>
            <a:ext cx="3809999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Standardiserad projektstruktur: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standardiserad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katalogstruktur och byggprocess. Detta gör det enklare för nya utvecklare att förstå och bidra till projektet.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Beroendehantering: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Hanterar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automatiskt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projektberoenden. Du specificerar beroenden i pom.xml-filen, och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Maven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laddar ner och integrerar dem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Projektmodellering: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pom.xml-filen ger en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klar översikt av projektet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(beroenden,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plugins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versioner osv.).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50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 Möjlighet till kontinuerlig integration: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kompatibel med olika verktyg för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ontinuous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ntegration (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CI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), som Jenkins, vilket möjliggör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automatisk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byggning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testning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distribution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kod.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 Bred gemenskap och stöd: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Är väl etablerat och har en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stor </a:t>
            </a:r>
            <a:r>
              <a:rPr lang="sv-SE" sz="24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användarbas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Centraliserat lagringsutrymme: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Central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Repository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ger en centraliserad plats för att lagra och hämta Java-bibliotek och ramverk, vilket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underlättar hanteringen av externa bibliotek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What is Maven 🤔❓. Definition: | by Prem Singh Rathore | Medium">
            <a:extLst>
              <a:ext uri="{FF2B5EF4-FFF2-40B4-BE49-F238E27FC236}">
                <a16:creationId xmlns:a16="http://schemas.microsoft.com/office/drawing/2014/main" id="{7E955619-C69B-171B-FA56-FA6A4F28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27" y="0"/>
            <a:ext cx="2420982" cy="11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2311046"/>
            <a:ext cx="5547961" cy="418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CI: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Kontinuerligt integrera kodändringar i ett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huvudrepo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Tänk dig att ett team av utvecklare arbetar på olika delar av en mjukvara. Så fort en utvecklare är klar med en uppgift, integreras denna nya kod med huvudkoden.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Detta gör att eventuella fel eller problem kan upptäckas och åtgärdas snabbt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*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2318089"/>
            <a:ext cx="5680372" cy="4195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CD: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Varje godkänd ändring som passerar genom CI automatiskt distribueras till produktionen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så att användarna kan se dessa förändringar direkt.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CD innebär att de godkända ändringarna göras redo för att skickas till produktion, men kräver inte ett manuellt steg för att faktiskt genomföra implementeringen.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2455817"/>
            <a:ext cx="0" cy="394498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90499B-F8E4-6827-C666-7857046BCA5A}"/>
              </a:ext>
            </a:extLst>
          </p:cNvPr>
          <p:cNvSpPr txBox="1"/>
          <p:nvPr/>
        </p:nvSpPr>
        <p:spPr>
          <a:xfrm>
            <a:off x="984070" y="1606408"/>
            <a:ext cx="9849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CI/CD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står för "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sv-SE" sz="28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ntegration/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sv-SE" sz="28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lang="sv-SE" sz="28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sv-SE" sz="28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eployment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sv-SE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This Week: Reminder —">
            <a:extLst>
              <a:ext uri="{FF2B5EF4-FFF2-40B4-BE49-F238E27FC236}">
                <a16:creationId xmlns:a16="http://schemas.microsoft.com/office/drawing/2014/main" id="{28B86BC0-FDA6-F704-0D7A-D0A425E0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9" y="1624401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This Week: Reminder —">
            <a:extLst>
              <a:ext uri="{FF2B5EF4-FFF2-40B4-BE49-F238E27FC236}">
                <a16:creationId xmlns:a16="http://schemas.microsoft.com/office/drawing/2014/main" id="{728755E7-4268-C928-88C2-EFC9BD8C9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85676" y="1636279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at Is CI/CD and How Does It Work? | Synopsys">
            <a:extLst>
              <a:ext uri="{FF2B5EF4-FFF2-40B4-BE49-F238E27FC236}">
                <a16:creationId xmlns:a16="http://schemas.microsoft.com/office/drawing/2014/main" id="{37443E9F-D81C-CBEB-BA82-92B5441E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171" y="92262"/>
            <a:ext cx="2729840" cy="13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EEB7E3-DF45-82BA-2235-EF115BAA8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76" y="493323"/>
            <a:ext cx="3095606" cy="86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 ska tillsammans skapa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Apache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Maven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VS </a:t>
            </a:r>
            <a:r>
              <a:rPr lang="sv-SE" sz="26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Code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Appen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kommer att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läsa in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Excelfil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och sedan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listar ut all information till terminalen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Vi ska använda ett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externt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bibliotek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men tack vare Apache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Maven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vi enkelt integrera det i vårt projekt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utan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importera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jar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filer!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7665" y="5660013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Importera Excel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50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Denna uppgift kan upplevas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ganska krångligt för en så enkel uppgift!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Sanningen är att det är så här man mappar från filer, SQL databaser osv. i </a:t>
            </a: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flesta språk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skapar en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som motsvarar de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 information vi behöver… sedan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mappar vi från källdata till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object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av den klassen vi nyss skapade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vår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Vi följer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guide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Visual Studio Code - Wikiversity">
            <a:extLst>
              <a:ext uri="{FF2B5EF4-FFF2-40B4-BE49-F238E27FC236}">
                <a16:creationId xmlns:a16="http://schemas.microsoft.com/office/drawing/2014/main" id="{B0E9C026-1C47-B8F0-D88F-13BF9B6D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654" y="2328464"/>
            <a:ext cx="398938" cy="3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701620F-B5C4-3E8F-C649-A6EDF520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09" y="3201502"/>
            <a:ext cx="692013" cy="6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What is Maven 🤔❓. Definition: | by Prem Singh Rathore | Medium">
            <a:extLst>
              <a:ext uri="{FF2B5EF4-FFF2-40B4-BE49-F238E27FC236}">
                <a16:creationId xmlns:a16="http://schemas.microsoft.com/office/drawing/2014/main" id="{F781AEBE-FCED-83CE-5AA4-C658993F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727" y="0"/>
            <a:ext cx="2420982" cy="118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86057EE-69E5-5B8B-5E40-7A6123B102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62" y="4743763"/>
            <a:ext cx="713060" cy="713060"/>
          </a:xfrm>
          <a:prstGeom prst="rect">
            <a:avLst/>
          </a:prstGeom>
        </p:spPr>
      </p:pic>
      <p:pic>
        <p:nvPicPr>
          <p:cNvPr id="8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BC8D8460-F778-3946-14DA-151D0527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12" y="1454040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4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7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sv-SE" sz="440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620532" cy="3466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7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Kunden vill ha mer data! Skriv om   </a:t>
            </a:r>
          </a:p>
          <a:p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appen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så att </a:t>
            </a:r>
            <a:r>
              <a:rPr lang="sv-SE" sz="27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även dessa kolumner </a:t>
            </a:r>
          </a:p>
          <a:p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inkluderas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Paying Customer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Do_Not_Contact</a:t>
            </a:r>
            <a:endParaRPr lang="en-US" sz="28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dataposter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inclusive dessa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terminalen</a:t>
            </a:r>
            <a:endParaRPr lang="en-US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700" strike="noStrik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E7A55FDF-1544-A667-48E0-56E84426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3039297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6BE-AF47-5E07-E9B5-8B065C93AA5A}"/>
              </a:ext>
            </a:extLst>
          </p:cNvPr>
          <p:cNvSpPr txBox="1"/>
          <p:nvPr/>
        </p:nvSpPr>
        <p:spPr>
          <a:xfrm rot="21480000">
            <a:off x="10103118" y="307731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Bradley Hand ITC" panose="03070402050302030203" pitchFamily="66" charset="0"/>
              </a:rPr>
              <a:t>Excel import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C006-ABA4-751A-1D1D-38F9CE21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69" y="151269"/>
            <a:ext cx="2461473" cy="929721"/>
          </a:xfrm>
          <a:prstGeom prst="rect">
            <a:avLst/>
          </a:prstGeom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A306DD1A-A4A6-8DF6-A6C6-456DF9359A05}"/>
              </a:ext>
            </a:extLst>
          </p:cNvPr>
          <p:cNvSpPr/>
          <p:nvPr/>
        </p:nvSpPr>
        <p:spPr>
          <a:xfrm>
            <a:off x="6691936" y="1454040"/>
            <a:ext cx="5251024" cy="101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TODO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Ni kan börja med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denna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kod</a:t>
            </a:r>
          </a:p>
        </p:txBody>
      </p:sp>
      <p:pic>
        <p:nvPicPr>
          <p:cNvPr id="12" name="Picture 2" descr="30 Minute Timer – 123Timer">
            <a:extLst>
              <a:ext uri="{FF2B5EF4-FFF2-40B4-BE49-F238E27FC236}">
                <a16:creationId xmlns:a16="http://schemas.microsoft.com/office/drawing/2014/main" id="{DE88B1CB-C331-3EF0-5B0A-0FFE0945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962" y="487739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61027CEC-34C2-BEC9-62E5-89DDF43C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929" y="5349205"/>
            <a:ext cx="1857653" cy="12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CFEA7FA-F5E9-38C0-8D65-44D11C8FAD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94" y="1535520"/>
            <a:ext cx="1012674" cy="1012674"/>
          </a:xfrm>
          <a:prstGeom prst="rect">
            <a:avLst/>
          </a:prstGeom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DD88625C-3CFA-A4AA-3397-7C36D4CB125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82;p21">
            <a:extLst>
              <a:ext uri="{FF2B5EF4-FFF2-40B4-BE49-F238E27FC236}">
                <a16:creationId xmlns:a16="http://schemas.microsoft.com/office/drawing/2014/main" id="{B6DAED56-29EA-AFA3-2A8B-159DD410F5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714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620532" cy="304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7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Nu ska ni göra lite transformering! </a:t>
            </a:r>
          </a:p>
          <a:p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Concatinate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7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förnamnet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och </a:t>
            </a: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efternamnet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till en ny property </a:t>
            </a: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heter </a:t>
            </a:r>
            <a:r>
              <a:rPr lang="sv-SE" sz="27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Full_Name</a:t>
            </a:r>
            <a:endParaRPr lang="sv-SE" sz="27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Spara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om till en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helt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Excelfil</a:t>
            </a:r>
            <a:r>
              <a:rPr lang="en-US" sz="28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och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inkluderar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den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nya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kolumnen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Full_Name</a:t>
            </a:r>
            <a:endParaRPr lang="en-US" sz="2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7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E7A55FDF-1544-A667-48E0-56E84426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3039297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6BE-AF47-5E07-E9B5-8B065C93AA5A}"/>
              </a:ext>
            </a:extLst>
          </p:cNvPr>
          <p:cNvSpPr txBox="1"/>
          <p:nvPr/>
        </p:nvSpPr>
        <p:spPr>
          <a:xfrm rot="21480000">
            <a:off x="9921979" y="307731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Bradley Hand ITC" panose="03070402050302030203" pitchFamily="66" charset="0"/>
              </a:rPr>
              <a:t>Excel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C006-ABA4-751A-1D1D-38F9CE21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69" y="151269"/>
            <a:ext cx="2461473" cy="929721"/>
          </a:xfrm>
          <a:prstGeom prst="rect">
            <a:avLst/>
          </a:prstGeom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A306DD1A-A4A6-8DF6-A6C6-456DF9359A05}"/>
              </a:ext>
            </a:extLst>
          </p:cNvPr>
          <p:cNvSpPr/>
          <p:nvPr/>
        </p:nvSpPr>
        <p:spPr>
          <a:xfrm>
            <a:off x="6691936" y="1454040"/>
            <a:ext cx="5251024" cy="101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	En frivillig får visa upp sin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 i nästa lektion kanske?</a:t>
            </a:r>
          </a:p>
        </p:txBody>
      </p:sp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61027CEC-34C2-BEC9-62E5-89DDF43C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8" y="4858895"/>
            <a:ext cx="1729338" cy="115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CFEA7FA-F5E9-38C0-8D65-44D11C8FA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94" y="1535520"/>
            <a:ext cx="1012674" cy="1012674"/>
          </a:xfrm>
          <a:prstGeom prst="rect">
            <a:avLst/>
          </a:prstGeom>
        </p:spPr>
      </p:pic>
      <p:pic>
        <p:nvPicPr>
          <p:cNvPr id="10" name="Google Shape;481;p21">
            <a:extLst>
              <a:ext uri="{FF2B5EF4-FFF2-40B4-BE49-F238E27FC236}">
                <a16:creationId xmlns:a16="http://schemas.microsoft.com/office/drawing/2014/main" id="{DD88625C-3CFA-A4AA-3397-7C36D4CB125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82;p21">
            <a:extLst>
              <a:ext uri="{FF2B5EF4-FFF2-40B4-BE49-F238E27FC236}">
                <a16:creationId xmlns:a16="http://schemas.microsoft.com/office/drawing/2014/main" id="{B6DAED56-29EA-AFA3-2A8B-159DD410F5BD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Homework &amp; Spelling Tasks | Blakedown Primary School">
            <a:extLst>
              <a:ext uri="{FF2B5EF4-FFF2-40B4-BE49-F238E27FC236}">
                <a16:creationId xmlns:a16="http://schemas.microsoft.com/office/drawing/2014/main" id="{A3CCB57D-4D05-23BD-18EC-01CD3F99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59" y="552996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5D1FA8-B43C-2ED8-C958-BD1BCFDF9375}"/>
              </a:ext>
            </a:extLst>
          </p:cNvPr>
          <p:cNvSpPr txBox="1"/>
          <p:nvPr/>
        </p:nvSpPr>
        <p:spPr>
          <a:xfrm>
            <a:off x="609600" y="4696999"/>
            <a:ext cx="3879651" cy="1384995"/>
          </a:xfrm>
          <a:custGeom>
            <a:avLst/>
            <a:gdLst>
              <a:gd name="connsiteX0" fmla="*/ 0 w 3879651"/>
              <a:gd name="connsiteY0" fmla="*/ 0 h 1384995"/>
              <a:gd name="connsiteX1" fmla="*/ 3879651 w 3879651"/>
              <a:gd name="connsiteY1" fmla="*/ 0 h 1384995"/>
              <a:gd name="connsiteX2" fmla="*/ 3879651 w 3879651"/>
              <a:gd name="connsiteY2" fmla="*/ 1384995 h 1384995"/>
              <a:gd name="connsiteX3" fmla="*/ 0 w 3879651"/>
              <a:gd name="connsiteY3" fmla="*/ 1384995 h 1384995"/>
              <a:gd name="connsiteX4" fmla="*/ 0 w 3879651"/>
              <a:gd name="connsiteY4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9651" h="1384995" fill="none" extrusionOk="0">
                <a:moveTo>
                  <a:pt x="0" y="0"/>
                </a:moveTo>
                <a:cubicBezTo>
                  <a:pt x="898324" y="102978"/>
                  <a:pt x="3246472" y="101137"/>
                  <a:pt x="3879651" y="0"/>
                </a:cubicBezTo>
                <a:cubicBezTo>
                  <a:pt x="3769609" y="604627"/>
                  <a:pt x="3773969" y="1136691"/>
                  <a:pt x="3879651" y="1384995"/>
                </a:cubicBezTo>
                <a:cubicBezTo>
                  <a:pt x="2183715" y="1449502"/>
                  <a:pt x="1139362" y="1374010"/>
                  <a:pt x="0" y="1384995"/>
                </a:cubicBezTo>
                <a:cubicBezTo>
                  <a:pt x="83855" y="769129"/>
                  <a:pt x="-105963" y="175264"/>
                  <a:pt x="0" y="0"/>
                </a:cubicBezTo>
                <a:close/>
              </a:path>
              <a:path w="3879651" h="1384995" stroke="0" extrusionOk="0">
                <a:moveTo>
                  <a:pt x="0" y="0"/>
                </a:moveTo>
                <a:cubicBezTo>
                  <a:pt x="942884" y="-951"/>
                  <a:pt x="3286490" y="36535"/>
                  <a:pt x="3879651" y="0"/>
                </a:cubicBezTo>
                <a:cubicBezTo>
                  <a:pt x="3844611" y="210175"/>
                  <a:pt x="3898219" y="1012062"/>
                  <a:pt x="3879651" y="1384995"/>
                </a:cubicBezTo>
                <a:cubicBezTo>
                  <a:pt x="3230496" y="1447316"/>
                  <a:pt x="1635269" y="1420503"/>
                  <a:pt x="0" y="1384995"/>
                </a:cubicBezTo>
                <a:cubicBezTo>
                  <a:pt x="-115892" y="1221200"/>
                  <a:pt x="-70641" y="67818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Denna övning är lite </a:t>
            </a:r>
            <a:r>
              <a:rPr lang="sv-SE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svårare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 får så klart använda Google som hjälpmedel! </a:t>
            </a:r>
            <a:r>
              <a:rPr lang="sv-S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sv-S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TIPS: Ni behöver endast uppdatera 2 klasser.</a:t>
            </a:r>
          </a:p>
          <a:p>
            <a:pPr marL="342900" indent="-342900">
              <a:buFont typeface="+mj-lt"/>
              <a:buAutoNum type="arabicPeriod"/>
            </a:pP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Customer.java</a:t>
            </a:r>
          </a:p>
          <a:p>
            <a:pPr marL="342900" indent="-342900">
              <a:buFont typeface="+mj-lt"/>
              <a:buAutoNum type="arabicPeriod"/>
            </a:pPr>
            <a:r>
              <a:rPr lang="sv-SE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ExcelReader.java</a:t>
            </a:r>
            <a:endParaRPr lang="sv-SE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9D61814A-B0E4-B620-81FC-753CC3C8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39" y="4177314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0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750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Bradley Hand ITC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2024-01-26T20:19:12Z</dcterms:modified>
</cp:coreProperties>
</file>