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519" r:id="rId4"/>
    <p:sldId id="521" r:id="rId5"/>
    <p:sldId id="520" r:id="rId6"/>
    <p:sldId id="264" r:id="rId7"/>
    <p:sldId id="265" r:id="rId8"/>
    <p:sldId id="266" r:id="rId9"/>
    <p:sldId id="267" r:id="rId10"/>
    <p:sldId id="268" r:id="rId11"/>
    <p:sldId id="283" r:id="rId12"/>
    <p:sldId id="270" r:id="rId13"/>
    <p:sldId id="269" r:id="rId14"/>
    <p:sldId id="271" r:id="rId15"/>
    <p:sldId id="280" r:id="rId16"/>
    <p:sldId id="282" r:id="rId17"/>
    <p:sldId id="279" r:id="rId18"/>
    <p:sldId id="284" r:id="rId19"/>
    <p:sldId id="286" r:id="rId20"/>
    <p:sldId id="287" r:id="rId21"/>
    <p:sldId id="288" r:id="rId22"/>
    <p:sldId id="289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290" r:id="rId33"/>
    <p:sldId id="301" r:id="rId34"/>
    <p:sldId id="302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A2C02-C084-4743-ABC7-C92DC0A7D296}" v="78" dt="2024-01-31T07:33:19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83" autoAdjust="0"/>
  </p:normalViewPr>
  <p:slideViewPr>
    <p:cSldViewPr snapToGrid="0">
      <p:cViewPr varScale="1">
        <p:scale>
          <a:sx n="70" d="100"/>
          <a:sy n="70" d="100"/>
        </p:scale>
        <p:origin x="97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46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31T18:37:24.260" v="8435" actId="1038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0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0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0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0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0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0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0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0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0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0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0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8:49:22.902" v="7764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add mod">
          <ac:chgData name="Richard Chalk" userId="287f8aa4f4de1d19" providerId="LiveId" clId="{404ACD4A-D5E2-4191-B481-235526E58B99}" dt="2023-05-08T18:49:22.902" v="7764"/>
          <ac:spMkLst>
            <pc:docMk/>
            <pc:sldMk cId="1075608736" sldId="265"/>
            <ac:spMk id="4" creationId="{2C770CF6-DE01-7854-0525-6D512017ADAA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22.345" v="7763" actId="478"/>
          <ac:spMkLst>
            <pc:docMk/>
            <pc:sldMk cId="1075608736" sldId="265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49:22.902" v="7764"/>
          <ac:picMkLst>
            <pc:docMk/>
            <pc:sldMk cId="1075608736" sldId="265"/>
            <ac:picMk id="2" creationId="{7F168FE2-43F8-7BAB-AA08-00C1F38577EF}"/>
          </ac:picMkLst>
        </pc:pic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8:49:29.823" v="7766"/>
        <pc:sldMkLst>
          <pc:docMk/>
          <pc:sldMk cId="3785578434" sldId="266"/>
        </pc:sldMkLst>
        <pc:spChg chg="add mod">
          <ac:chgData name="Richard Chalk" userId="287f8aa4f4de1d19" providerId="LiveId" clId="{404ACD4A-D5E2-4191-B481-235526E58B99}" dt="2023-05-08T18:49:29.823" v="7766"/>
          <ac:spMkLst>
            <pc:docMk/>
            <pc:sldMk cId="3785578434" sldId="266"/>
            <ac:spMk id="3" creationId="{E4207505-69BF-FDEC-8DB3-9B17B8AFE717}"/>
          </ac:spMkLst>
        </pc:spChg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29.311" v="7765" actId="478"/>
          <ac:spMkLst>
            <pc:docMk/>
            <pc:sldMk cId="3785578434" sldId="266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49:29.823" v="7766"/>
          <ac:picMkLst>
            <pc:docMk/>
            <pc:sldMk cId="3785578434" sldId="266"/>
            <ac:picMk id="2" creationId="{C9DB7D13-956D-AEBA-5416-2A84F50D3521}"/>
          </ac:picMkLst>
        </pc:pic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8:49:33.564" v="7768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18:49:33.564" v="7768"/>
          <ac:spMkLst>
            <pc:docMk/>
            <pc:sldMk cId="2913995376" sldId="267"/>
            <ac:spMk id="5" creationId="{BA4E1FD4-0E31-3B8B-027E-74AF6FE61EBC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33.213" v="7767" actId="478"/>
          <ac:spMkLst>
            <pc:docMk/>
            <pc:sldMk cId="2913995376" sldId="267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49:33.564" v="7768"/>
          <ac:picMkLst>
            <pc:docMk/>
            <pc:sldMk cId="2913995376" sldId="267"/>
            <ac:picMk id="3" creationId="{BAFB4C31-895E-782A-59CB-B808040BCAAC}"/>
          </ac:picMkLst>
        </pc:pic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18:49:36.568" v="7770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add mod">
          <ac:chgData name="Richard Chalk" userId="287f8aa4f4de1d19" providerId="LiveId" clId="{404ACD4A-D5E2-4191-B481-235526E58B99}" dt="2023-05-08T18:49:36.568" v="7770"/>
          <ac:spMkLst>
            <pc:docMk/>
            <pc:sldMk cId="1175204052" sldId="268"/>
            <ac:spMk id="4" creationId="{44AF369D-44CA-5666-5763-F6BC3038A151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36.240" v="7769" actId="478"/>
          <ac:spMkLst>
            <pc:docMk/>
            <pc:sldMk cId="1175204052" sldId="268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49:36.568" v="7770"/>
          <ac:picMkLst>
            <pc:docMk/>
            <pc:sldMk cId="1175204052" sldId="268"/>
            <ac:picMk id="3" creationId="{15E2A6B8-3BF6-8AB8-661C-47B037AF43E3}"/>
          </ac:picMkLst>
        </pc:pic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8:49:41.239" v="7772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18:49:41.239" v="7772"/>
          <ac:spMkLst>
            <pc:docMk/>
            <pc:sldMk cId="607423208" sldId="269"/>
            <ac:spMk id="6" creationId="{086E6AFE-F008-D6AB-6BDC-6280FCC0076A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40.842" v="7771" actId="478"/>
          <ac:spMkLst>
            <pc:docMk/>
            <pc:sldMk cId="607423208" sldId="269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18:49:41.239" v="7772"/>
          <ac:picMkLst>
            <pc:docMk/>
            <pc:sldMk cId="607423208" sldId="269"/>
            <ac:picMk id="3" creationId="{EC449CE4-559D-ECC3-5542-35D9F44F5CDA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8:49:44.520" v="7775"/>
        <pc:sldMkLst>
          <pc:docMk/>
          <pc:sldMk cId="1350979902" sldId="270"/>
        </pc:sldMkLst>
        <pc:spChg chg="add mod">
          <ac:chgData name="Richard Chalk" userId="287f8aa4f4de1d19" providerId="LiveId" clId="{404ACD4A-D5E2-4191-B481-235526E58B99}" dt="2023-05-08T18:49:44.520" v="7775"/>
          <ac:spMkLst>
            <pc:docMk/>
            <pc:sldMk cId="1350979902" sldId="270"/>
            <ac:spMk id="4" creationId="{0A0A1E3D-D50B-4F88-13EE-A567481A1A61}"/>
          </ac:spMkLst>
        </pc:spChg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18:49:44.054" v="7774" actId="478"/>
          <ac:spMkLst>
            <pc:docMk/>
            <pc:sldMk cId="1350979902" sldId="270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49:44.520" v="7775"/>
          <ac:picMkLst>
            <pc:docMk/>
            <pc:sldMk cId="1350979902" sldId="270"/>
            <ac:picMk id="3" creationId="{651E0EA7-1E7F-A147-4885-56D00C011F3F}"/>
          </ac:picMkLst>
        </pc:pic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8:49:48.054" v="7777"/>
        <pc:sldMkLst>
          <pc:docMk/>
          <pc:sldMk cId="1502058788" sldId="271"/>
        </pc:sldMkLst>
        <pc:spChg chg="add mod">
          <ac:chgData name="Richard Chalk" userId="287f8aa4f4de1d19" providerId="LiveId" clId="{404ACD4A-D5E2-4191-B481-235526E58B99}" dt="2023-05-08T18:49:48.054" v="7777"/>
          <ac:spMkLst>
            <pc:docMk/>
            <pc:sldMk cId="1502058788" sldId="271"/>
            <ac:spMk id="3" creationId="{2114755D-7FEE-B2F9-F181-D9C487B362D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47.611" v="7776" actId="478"/>
          <ac:spMkLst>
            <pc:docMk/>
            <pc:sldMk cId="1502058788" sldId="271"/>
            <ac:spMk id="129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49:48.054" v="7777"/>
          <ac:picMkLst>
            <pc:docMk/>
            <pc:sldMk cId="1502058788" sldId="271"/>
            <ac:picMk id="2" creationId="{91674161-83E3-5877-0424-CB210F3B7A5C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31T18:29:53.422" v="7968" actId="207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31T18:29:53.422" v="7968" actId="207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add del mod">
          <ac:chgData name="Richard Chalk" userId="287f8aa4f4de1d19" providerId="LiveId" clId="{404ACD4A-D5E2-4191-B481-235526E58B99}" dt="2023-05-08T18:50:01.842" v="7781" actId="478"/>
          <ac:spMkLst>
            <pc:docMk/>
            <pc:sldMk cId="3273922519" sldId="279"/>
            <ac:spMk id="19" creationId="{56862E9D-74E1-CF9B-E5CC-C65A4584EEC7}"/>
          </ac:spMkLst>
        </pc:spChg>
        <pc:spChg chg="add del mod">
          <ac:chgData name="Richard Chalk" userId="287f8aa4f4de1d19" providerId="LiveId" clId="{404ACD4A-D5E2-4191-B481-235526E58B99}" dt="2023-05-08T18:50:08.116" v="7783" actId="478"/>
          <ac:spMkLst>
            <pc:docMk/>
            <pc:sldMk cId="3273922519" sldId="279"/>
            <ac:spMk id="22" creationId="{3E6DF204-BA17-D897-60F6-0C37FC3F3F60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18:50:01.842" v="7781" actId="478"/>
          <ac:picMkLst>
            <pc:docMk/>
            <pc:sldMk cId="3273922519" sldId="279"/>
            <ac:picMk id="2" creationId="{DEC2EEF9-91E5-AB52-A6EC-9106F8C8466D}"/>
          </ac:picMkLst>
        </pc:pic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18:50:04.895" v="7782"/>
          <ac:picMkLst>
            <pc:docMk/>
            <pc:sldMk cId="3273922519" sldId="279"/>
            <ac:picMk id="20" creationId="{E1AB70DF-ADDD-CF85-D129-63AE46156EB5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31T18:29:38.761" v="7966" actId="113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add mod">
          <ac:chgData name="Richard Chalk" userId="287f8aa4f4de1d19" providerId="LiveId" clId="{404ACD4A-D5E2-4191-B481-235526E58B99}" dt="2023-05-08T18:49:55.003" v="7779"/>
          <ac:spMkLst>
            <pc:docMk/>
            <pc:sldMk cId="2015735665" sldId="282"/>
            <ac:spMk id="4" creationId="{FBC8BE9A-17C7-A0A5-2CBA-EE433B5EF48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31T18:29:38.761" v="7966" actId="113"/>
          <ac:spMkLst>
            <pc:docMk/>
            <pc:sldMk cId="2015735665" sldId="282"/>
            <ac:spMk id="127" creationId="{00000000-0000-0000-0000-000000000000}"/>
          </ac:spMkLst>
        </pc:spChg>
        <pc:spChg chg="del">
          <ac:chgData name="Richard Chalk" userId="287f8aa4f4de1d19" providerId="LiveId" clId="{404ACD4A-D5E2-4191-B481-235526E58B99}" dt="2023-05-08T18:49:54.584" v="7778" actId="478"/>
          <ac:spMkLst>
            <pc:docMk/>
            <pc:sldMk cId="2015735665" sldId="282"/>
            <ac:spMk id="129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18:49:55.003" v="7779"/>
          <ac:picMkLst>
            <pc:docMk/>
            <pc:sldMk cId="2015735665" sldId="282"/>
            <ac:picMk id="3" creationId="{D975B638-0DF4-E32F-9A2B-A903FD990E45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8:50:15.157" v="7785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add mod">
          <ac:chgData name="Richard Chalk" userId="287f8aa4f4de1d19" providerId="LiveId" clId="{404ACD4A-D5E2-4191-B481-235526E58B99}" dt="2023-05-08T18:50:15.157" v="7785"/>
          <ac:spMkLst>
            <pc:docMk/>
            <pc:sldMk cId="0" sldId="286"/>
            <ac:spMk id="10" creationId="{75748A2D-35D1-6428-F266-52075762C1BD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50:15.157" v="7785"/>
          <ac:picMkLst>
            <pc:docMk/>
            <pc:sldMk cId="0" sldId="286"/>
            <ac:picMk id="2" creationId="{7B9CAA3A-F283-8EB5-B352-51021584B974}"/>
          </ac:picMkLst>
        </pc:pic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del mod">
          <ac:chgData name="Richard Chalk" userId="287f8aa4f4de1d19" providerId="LiveId" clId="{404ACD4A-D5E2-4191-B481-235526E58B99}" dt="2023-05-08T18:50:14.737" v="7784" actId="478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8:50:28.682" v="7800" actId="1035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18:50:28.682" v="7800" actId="1035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del modNotes">
        <pc:chgData name="Richard Chalk" userId="287f8aa4f4de1d19" providerId="LiveId" clId="{404ACD4A-D5E2-4191-B481-235526E58B99}" dt="2023-05-08T17:38:37.980" v="7634" actId="47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delSp modSp add mod ord modNotes modNotesTx">
        <pc:chgData name="Richard Chalk" userId="287f8aa4f4de1d19" providerId="LiveId" clId="{404ACD4A-D5E2-4191-B481-235526E58B99}" dt="2023-05-08T18:50:34.708" v="7801"/>
        <pc:sldMkLst>
          <pc:docMk/>
          <pc:sldMk cId="0" sldId="300"/>
        </pc:sldMkLst>
        <pc:spChg chg="add del mod">
          <ac:chgData name="Richard Chalk" userId="287f8aa4f4de1d19" providerId="LiveId" clId="{404ACD4A-D5E2-4191-B481-235526E58B99}" dt="2023-05-08T17:38:43.295" v="7635" actId="478"/>
          <ac:spMkLst>
            <pc:docMk/>
            <pc:sldMk cId="0" sldId="300"/>
            <ac:spMk id="2" creationId="{B4819245-4329-76A9-2AA2-39F62299A7AA}"/>
          </ac:spMkLst>
        </pc:spChg>
        <pc:spChg chg="add mod">
          <ac:chgData name="Richard Chalk" userId="287f8aa4f4de1d19" providerId="LiveId" clId="{404ACD4A-D5E2-4191-B481-235526E58B99}" dt="2023-05-08T17:38:57.450" v="7645" actId="20577"/>
          <ac:spMkLst>
            <pc:docMk/>
            <pc:sldMk cId="0" sldId="300"/>
            <ac:spMk id="3" creationId="{11103DBD-07BE-DB06-A67C-A49B4A0B73BE}"/>
          </ac:spMkLst>
        </pc:spChg>
        <pc:spChg chg="add mod">
          <ac:chgData name="Richard Chalk" userId="287f8aa4f4de1d19" providerId="LiveId" clId="{404ACD4A-D5E2-4191-B481-235526E58B99}" dt="2023-05-08T18:50:34.708" v="7801"/>
          <ac:spMkLst>
            <pc:docMk/>
            <pc:sldMk cId="0" sldId="300"/>
            <ac:spMk id="5" creationId="{088B258E-E786-B931-38F7-AB587D0A6047}"/>
          </ac:spMkLst>
        </pc:spChg>
        <pc:spChg chg="del">
          <ac:chgData name="Richard Chalk" userId="287f8aa4f4de1d19" providerId="LiveId" clId="{404ACD4A-D5E2-4191-B481-235526E58B99}" dt="2023-05-08T17:38:52.149" v="7636" actId="478"/>
          <ac:spMkLst>
            <pc:docMk/>
            <pc:sldMk cId="0" sldId="300"/>
            <ac:spMk id="66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8:50:34.708" v="7801"/>
          <ac:picMkLst>
            <pc:docMk/>
            <pc:sldMk cId="0" sldId="300"/>
            <ac:picMk id="2" creationId="{C4773963-388E-DB89-CA31-59473F6EC5E6}"/>
          </ac:picMkLst>
        </pc:picChg>
        <pc:picChg chg="add mod">
          <ac:chgData name="Richard Chalk" userId="287f8aa4f4de1d19" providerId="LiveId" clId="{404ACD4A-D5E2-4191-B481-235526E58B99}" dt="2023-05-08T17:39:32.500" v="7695" actId="14100"/>
          <ac:picMkLst>
            <pc:docMk/>
            <pc:sldMk cId="0" sldId="300"/>
            <ac:picMk id="4" creationId="{4179DF40-F27B-20B4-4300-91A7304CE9A9}"/>
          </ac:picMkLst>
        </pc:picChg>
        <pc:picChg chg="mod">
          <ac:chgData name="Richard Chalk" userId="287f8aa4f4de1d19" providerId="LiveId" clId="{404ACD4A-D5E2-4191-B481-235526E58B99}" dt="2023-05-08T17:39:26.008" v="7675" actId="1036"/>
          <ac:picMkLst>
            <pc:docMk/>
            <pc:sldMk cId="0" sldId="300"/>
            <ac:picMk id="666" creationId="{00000000-0000-0000-0000-000000000000}"/>
          </ac:picMkLst>
        </pc:picChg>
      </pc:sldChg>
      <pc:sldChg chg="add del ord modNotes">
        <pc:chgData name="Richard Chalk" userId="287f8aa4f4de1d19" providerId="LiveId" clId="{404ACD4A-D5E2-4191-B481-235526E58B99}" dt="2023-05-08T17:39:40.237" v="7696" actId="47"/>
        <pc:sldMkLst>
          <pc:docMk/>
          <pc:sldMk cId="1624744836" sldId="301"/>
        </pc:sldMkLst>
        <pc:spChg chg="mod">
          <ac:chgData name="Richard Chalk" userId="287f8aa4f4de1d19" providerId="LiveId" clId="{404ACD4A-D5E2-4191-B481-235526E58B99}" dt="2023-05-31T18:24:58.359" v="7806" actId="20577"/>
          <ac:spMkLst>
            <pc:docMk/>
            <pc:sldMk cId="1624744836" sldId="30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31T18:37:24.260" v="8435" actId="1038"/>
        <pc:sldMkLst>
          <pc:docMk/>
          <pc:sldMk cId="228043942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228043942" sldId="302"/>
            <ac:spMk id="3" creationId="{5A30C94A-1158-C617-35E0-EAFD9DF40DA2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6" creationId="{41FE17EE-9C63-9167-1487-C9354E12FA4A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7" creationId="{0BD3DF68-8C7E-5947-4745-F8DE430515D3}"/>
          </ac:spMkLst>
        </pc:spChg>
        <pc:spChg chg="del">
          <ac:chgData name="Richard Chalk" userId="287f8aa4f4de1d19" providerId="LiveId" clId="{404ACD4A-D5E2-4191-B481-235526E58B99}" dt="2023-05-31T18:25:43.263" v="7827" actId="478"/>
          <ac:spMkLst>
            <pc:docMk/>
            <pc:sldMk cId="228043942" sldId="302"/>
            <ac:spMk id="9" creationId="{8CA20D26-B083-DCDE-3E31-1D1EA64F9029}"/>
          </ac:spMkLst>
        </pc:spChg>
        <pc:spChg chg="del">
          <ac:chgData name="Richard Chalk" userId="287f8aa4f4de1d19" providerId="LiveId" clId="{404ACD4A-D5E2-4191-B481-235526E58B99}" dt="2023-05-31T18:25:45.047" v="7828" actId="478"/>
          <ac:spMkLst>
            <pc:docMk/>
            <pc:sldMk cId="228043942" sldId="302"/>
            <ac:spMk id="11" creationId="{6A1CE1D1-3B73-92B2-55A2-F2E446A93B8D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12" creationId="{C71B0DEA-73CA-F0F7-4062-0154FA63E948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13" creationId="{CA4790C6-9AD8-3461-4A87-02B945BCC42F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14" creationId="{4292780D-E522-323F-CA6A-CC45E4EEC8C6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15" creationId="{92DEBD9A-9635-FF45-80DD-13236FB65ABE}"/>
          </ac:spMkLst>
        </pc:spChg>
        <pc:spChg chg="add mod">
          <ac:chgData name="Richard Chalk" userId="287f8aa4f4de1d19" providerId="LiveId" clId="{404ACD4A-D5E2-4191-B481-235526E58B99}" dt="2023-05-31T18:37:24.260" v="8435" actId="1038"/>
          <ac:spMkLst>
            <pc:docMk/>
            <pc:sldMk cId="228043942" sldId="302"/>
            <ac:spMk id="16" creationId="{DA04A95A-B3C7-52FF-EDC8-C5FC8EF26168}"/>
          </ac:spMkLst>
        </pc:spChg>
        <pc:spChg chg="mod">
          <ac:chgData name="Richard Chalk" userId="287f8aa4f4de1d19" providerId="LiveId" clId="{404ACD4A-D5E2-4191-B481-235526E58B99}" dt="2023-05-31T18:25:28.053" v="7825" actId="20577"/>
          <ac:spMkLst>
            <pc:docMk/>
            <pc:sldMk cId="228043942" sldId="302"/>
            <ac:spMk id="126" creationId="{00000000-0000-0000-0000-000000000000}"/>
          </ac:spMkLst>
        </pc:spChg>
        <pc:spChg chg="del">
          <ac:chgData name="Richard Chalk" userId="287f8aa4f4de1d19" providerId="LiveId" clId="{404ACD4A-D5E2-4191-B481-235526E58B99}" dt="2023-05-31T18:25:40.674" v="7826" actId="478"/>
          <ac:spMkLst>
            <pc:docMk/>
            <pc:sldMk cId="228043942" sldId="302"/>
            <ac:spMk id="127" creationId="{00000000-0000-0000-0000-000000000000}"/>
          </ac:spMkLst>
        </pc:spChg>
        <pc:graphicFrameChg chg="add mod modGraphic">
          <ac:chgData name="Richard Chalk" userId="287f8aa4f4de1d19" providerId="LiveId" clId="{404ACD4A-D5E2-4191-B481-235526E58B99}" dt="2023-05-31T18:35:47.130" v="8206" actId="20577"/>
          <ac:graphicFrameMkLst>
            <pc:docMk/>
            <pc:sldMk cId="228043942" sldId="302"/>
            <ac:graphicFrameMk id="3" creationId="{D21E1332-D287-A749-6D6B-5836A4E7F7E6}"/>
          </ac:graphicFrameMkLst>
        </pc:graphicFrame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228043942" sldId="302"/>
            <ac:picMk id="2" creationId="{C06C7205-4E60-71BA-9919-42FB592564D5}"/>
          </ac:picMkLst>
        </pc:picChg>
        <pc:picChg chg="del">
          <ac:chgData name="Richard Chalk" userId="287f8aa4f4de1d19" providerId="LiveId" clId="{404ACD4A-D5E2-4191-B481-235526E58B99}" dt="2023-05-31T18:25:19.652" v="7811" actId="478"/>
          <ac:picMkLst>
            <pc:docMk/>
            <pc:sldMk cId="228043942" sldId="30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31T18:25:14.671" v="7808" actId="478"/>
          <ac:picMkLst>
            <pc:docMk/>
            <pc:sldMk cId="228043942" sldId="302"/>
            <ac:picMk id="8" creationId="{976E7A5A-3D80-09CA-C401-D6BFB4806EF1}"/>
          </ac:picMkLst>
        </pc:picChg>
        <pc:picChg chg="del">
          <ac:chgData name="Richard Chalk" userId="287f8aa4f4de1d19" providerId="LiveId" clId="{404ACD4A-D5E2-4191-B481-235526E58B99}" dt="2023-05-31T18:25:21.481" v="7812" actId="478"/>
          <ac:picMkLst>
            <pc:docMk/>
            <pc:sldMk cId="228043942" sldId="302"/>
            <ac:picMk id="10" creationId="{CE448479-1EA7-8432-C6C8-48A10365D4BD}"/>
          </ac:picMkLst>
        </pc:picChg>
        <pc:picChg chg="add mod">
          <ac:chgData name="Richard Chalk" userId="287f8aa4f4de1d19" providerId="LiveId" clId="{404ACD4A-D5E2-4191-B481-235526E58B99}" dt="2023-05-31T18:25:17.798" v="7810" actId="1076"/>
          <ac:picMkLst>
            <pc:docMk/>
            <pc:sldMk cId="228043942" sldId="302"/>
            <ac:picMk id="1026" creationId="{2AAE3660-683D-193D-A7E6-378D93109F2A}"/>
          </ac:picMkLst>
        </pc:picChg>
      </pc:sldChg>
      <pc:sldChg chg="add del">
        <pc:chgData name="Richard Chalk" userId="287f8aa4f4de1d19" providerId="LiveId" clId="{404ACD4A-D5E2-4191-B481-235526E58B99}" dt="2023-05-08T17:38:37.980" v="7634" actId="47"/>
        <pc:sldMkLst>
          <pc:docMk/>
          <pc:sldMk cId="3949611291" sldId="303"/>
        </pc:sldMkLst>
      </pc:sldChg>
      <pc:sldChg chg="add del">
        <pc:chgData name="Richard Chalk" userId="287f8aa4f4de1d19" providerId="LiveId" clId="{404ACD4A-D5E2-4191-B481-235526E58B99}" dt="2023-05-08T17:38:37.980" v="7634" actId="47"/>
        <pc:sldMkLst>
          <pc:docMk/>
          <pc:sldMk cId="0" sldId="304"/>
        </pc:sldMkLst>
      </pc:sldChg>
      <pc:sldChg chg="add del">
        <pc:chgData name="Richard Chalk" userId="287f8aa4f4de1d19" providerId="LiveId" clId="{404ACD4A-D5E2-4191-B481-235526E58B99}" dt="2023-05-08T17:38:37.980" v="7634" actId="47"/>
        <pc:sldMkLst>
          <pc:docMk/>
          <pc:sldMk cId="0" sldId="305"/>
        </pc:sldMkLst>
      </pc:sldChg>
      <pc:sldChg chg="add del ord modNotes">
        <pc:chgData name="Richard Chalk" userId="287f8aa4f4de1d19" providerId="LiveId" clId="{404ACD4A-D5E2-4191-B481-235526E58B99}" dt="2023-05-08T17:38:37.980" v="7634" actId="47"/>
        <pc:sldMkLst>
          <pc:docMk/>
          <pc:sldMk cId="0" sldId="306"/>
        </pc:sldMkLst>
      </pc:sldChg>
      <pc:sldChg chg="addSp delSp modSp add del mod modNotes">
        <pc:chgData name="Richard Chalk" userId="287f8aa4f4de1d19" providerId="LiveId" clId="{404ACD4A-D5E2-4191-B481-235526E58B99}" dt="2023-05-08T17:38:37.980" v="7634" actId="47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del mod">
        <pc:chgData name="Richard Chalk" userId="287f8aa4f4de1d19" providerId="LiveId" clId="{404ACD4A-D5E2-4191-B481-235526E58B99}" dt="2023-05-08T17:38:37.980" v="7634" actId="47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del mod">
        <pc:chgData name="Richard Chalk" userId="287f8aa4f4de1d19" providerId="LiveId" clId="{404ACD4A-D5E2-4191-B481-235526E58B99}" dt="2023-05-08T17:38:37.980" v="7634" actId="4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404ACD4A-D5E2-4191-B481-235526E58B99}" dt="2023-05-08T17:38:37.980" v="7634" actId="4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EC7A2C02-C084-4743-ABC7-C92DC0A7D296}"/>
    <pc:docChg chg="custSel modSld">
      <pc:chgData name="Richard Chalk" userId="287f8aa4f4de1d19" providerId="LiveId" clId="{EC7A2C02-C084-4743-ABC7-C92DC0A7D296}" dt="2024-01-31T07:33:19.925" v="124" actId="1037"/>
      <pc:docMkLst>
        <pc:docMk/>
      </pc:docMkLst>
      <pc:sldChg chg="modSp mod">
        <pc:chgData name="Richard Chalk" userId="287f8aa4f4de1d19" providerId="LiveId" clId="{EC7A2C02-C084-4743-ABC7-C92DC0A7D296}" dt="2024-01-30T19:49:43.208" v="4" actId="1038"/>
        <pc:sldMkLst>
          <pc:docMk/>
          <pc:sldMk cId="1502058788" sldId="271"/>
        </pc:sldMkLst>
        <pc:spChg chg="mod">
          <ac:chgData name="Richard Chalk" userId="287f8aa4f4de1d19" providerId="LiveId" clId="{EC7A2C02-C084-4743-ABC7-C92DC0A7D296}" dt="2024-01-30T19:49:43.208" v="4" actId="1038"/>
          <ac:spMkLst>
            <pc:docMk/>
            <pc:sldMk cId="1502058788" sldId="271"/>
            <ac:spMk id="9" creationId="{D399832B-AF83-717C-F79D-4B379CF968B3}"/>
          </ac:spMkLst>
        </pc:spChg>
      </pc:sldChg>
      <pc:sldChg chg="addSp delSp modSp mod">
        <pc:chgData name="Richard Chalk" userId="287f8aa4f4de1d19" providerId="LiveId" clId="{EC7A2C02-C084-4743-ABC7-C92DC0A7D296}" dt="2024-01-31T07:33:19.925" v="124" actId="1037"/>
        <pc:sldMkLst>
          <pc:docMk/>
          <pc:sldMk cId="0" sldId="286"/>
        </pc:sldMkLst>
        <pc:spChg chg="mod ord">
          <ac:chgData name="Richard Chalk" userId="287f8aa4f4de1d19" providerId="LiveId" clId="{EC7A2C02-C084-4743-ABC7-C92DC0A7D296}" dt="2024-01-31T07:32:47.341" v="48" actId="167"/>
          <ac:spMkLst>
            <pc:docMk/>
            <pc:sldMk cId="0" sldId="286"/>
            <ac:spMk id="3" creationId="{252DAE51-C83E-9F48-791E-C98508B01C9C}"/>
          </ac:spMkLst>
        </pc:spChg>
        <pc:spChg chg="del">
          <ac:chgData name="Richard Chalk" userId="287f8aa4f4de1d19" providerId="LiveId" clId="{EC7A2C02-C084-4743-ABC7-C92DC0A7D296}" dt="2024-01-31T07:32:02.879" v="39" actId="478"/>
          <ac:spMkLst>
            <pc:docMk/>
            <pc:sldMk cId="0" sldId="286"/>
            <ac:spMk id="12" creationId="{BBBFB406-3D99-97E5-A598-588DE232AAB9}"/>
          </ac:spMkLst>
        </pc:spChg>
        <pc:spChg chg="add mod ord">
          <ac:chgData name="Richard Chalk" userId="287f8aa4f4de1d19" providerId="LiveId" clId="{EC7A2C02-C084-4743-ABC7-C92DC0A7D296}" dt="2024-01-31T07:33:15.150" v="102" actId="167"/>
          <ac:spMkLst>
            <pc:docMk/>
            <pc:sldMk cId="0" sldId="286"/>
            <ac:spMk id="13" creationId="{C0033141-32ED-9D22-E7B3-39B1C60EAA3C}"/>
          </ac:spMkLst>
        </pc:spChg>
        <pc:picChg chg="add mod">
          <ac:chgData name="Richard Chalk" userId="287f8aa4f4de1d19" providerId="LiveId" clId="{EC7A2C02-C084-4743-ABC7-C92DC0A7D296}" dt="2024-01-31T07:32:41.415" v="47" actId="1076"/>
          <ac:picMkLst>
            <pc:docMk/>
            <pc:sldMk cId="0" sldId="286"/>
            <ac:picMk id="4" creationId="{2F989FD7-7496-4316-B17F-AC5D8E3117C5}"/>
          </ac:picMkLst>
        </pc:picChg>
        <pc:picChg chg="del">
          <ac:chgData name="Richard Chalk" userId="287f8aa4f4de1d19" providerId="LiveId" clId="{EC7A2C02-C084-4743-ABC7-C92DC0A7D296}" dt="2024-01-31T07:31:36.443" v="10" actId="478"/>
          <ac:picMkLst>
            <pc:docMk/>
            <pc:sldMk cId="0" sldId="286"/>
            <ac:picMk id="9" creationId="{F6C3284B-0802-F257-838F-CDE09F8E935D}"/>
          </ac:picMkLst>
        </pc:picChg>
        <pc:picChg chg="del">
          <ac:chgData name="Richard Chalk" userId="287f8aa4f4de1d19" providerId="LiveId" clId="{EC7A2C02-C084-4743-ABC7-C92DC0A7D296}" dt="2024-01-31T07:32:00.327" v="38" actId="478"/>
          <ac:picMkLst>
            <pc:docMk/>
            <pc:sldMk cId="0" sldId="286"/>
            <ac:picMk id="11" creationId="{3E13FE40-4454-DDA7-93F8-73462D8F4BB0}"/>
          </ac:picMkLst>
        </pc:picChg>
        <pc:picChg chg="add mod">
          <ac:chgData name="Richard Chalk" userId="287f8aa4f4de1d19" providerId="LiveId" clId="{EC7A2C02-C084-4743-ABC7-C92DC0A7D296}" dt="2024-01-31T07:33:19.925" v="124" actId="1037"/>
          <ac:picMkLst>
            <pc:docMk/>
            <pc:sldMk cId="0" sldId="286"/>
            <ac:picMk id="1026" creationId="{9E525E36-E64A-F0E2-ADCC-8D4B943D653A}"/>
          </ac:picMkLst>
        </pc:picChg>
      </pc:sldChg>
      <pc:sldChg chg="modNotesTx">
        <pc:chgData name="Richard Chalk" userId="287f8aa4f4de1d19" providerId="LiveId" clId="{EC7A2C02-C084-4743-ABC7-C92DC0A7D296}" dt="2024-01-30T19:55:21.458" v="5" actId="20577"/>
        <pc:sldMkLst>
          <pc:docMk/>
          <pc:sldMk cId="1363437650" sldId="292"/>
        </pc:sldMkLst>
      </pc:sldChg>
      <pc:sldChg chg="modSp mod">
        <pc:chgData name="Richard Chalk" userId="287f8aa4f4de1d19" providerId="LiveId" clId="{EC7A2C02-C084-4743-ABC7-C92DC0A7D296}" dt="2024-01-30T19:57:45.378" v="7" actId="14100"/>
        <pc:sldMkLst>
          <pc:docMk/>
          <pc:sldMk cId="1928615260" sldId="298"/>
        </pc:sldMkLst>
        <pc:spChg chg="mod">
          <ac:chgData name="Richard Chalk" userId="287f8aa4f4de1d19" providerId="LiveId" clId="{EC7A2C02-C084-4743-ABC7-C92DC0A7D296}" dt="2024-01-30T19:57:45.378" v="7" actId="14100"/>
          <ac:spMkLst>
            <pc:docMk/>
            <pc:sldMk cId="1928615260" sldId="298"/>
            <ac:spMk id="4" creationId="{DF70D83C-F9B3-572A-E005-46D94D645517}"/>
          </ac:spMkLst>
        </pc:spChg>
      </pc:sldChg>
    </pc:docChg>
  </pc:docChgLst>
  <pc:docChgLst>
    <pc:chgData name="Richard Chalk" userId="287f8aa4f4de1d19" providerId="LiveId" clId="{EE655D4E-508E-400F-B9C2-5BF716D798A6}"/>
    <pc:docChg chg="undo custSel addSld modSld">
      <pc:chgData name="Richard Chalk" userId="287f8aa4f4de1d19" providerId="LiveId" clId="{EE655D4E-508E-400F-B9C2-5BF716D798A6}" dt="2023-09-05T05:18:59.828" v="121" actId="20577"/>
      <pc:docMkLst>
        <pc:docMk/>
      </pc:docMkLst>
      <pc:sldChg chg="addSp modSp mod">
        <pc:chgData name="Richard Chalk" userId="287f8aa4f4de1d19" providerId="LiveId" clId="{EE655D4E-508E-400F-B9C2-5BF716D798A6}" dt="2023-09-05T05:12:38.848" v="102"/>
        <pc:sldMkLst>
          <pc:docMk/>
          <pc:sldMk cId="0" sldId="257"/>
        </pc:sldMkLst>
        <pc:spChg chg="mod">
          <ac:chgData name="Richard Chalk" userId="287f8aa4f4de1d19" providerId="LiveId" clId="{EE655D4E-508E-400F-B9C2-5BF716D798A6}" dt="2023-09-05T05:11:23.076" v="44" actId="1037"/>
          <ac:spMkLst>
            <pc:docMk/>
            <pc:sldMk cId="0" sldId="257"/>
            <ac:spMk id="5" creationId="{0DDCE4B4-4224-8917-2248-73908592F547}"/>
          </ac:spMkLst>
        </pc:spChg>
        <pc:spChg chg="mod">
          <ac:chgData name="Richard Chalk" userId="287f8aa4f4de1d19" providerId="LiveId" clId="{EE655D4E-508E-400F-B9C2-5BF716D798A6}" dt="2023-09-05T05:12:35.198" v="101" actId="1035"/>
          <ac:spMkLst>
            <pc:docMk/>
            <pc:sldMk cId="0" sldId="257"/>
            <ac:spMk id="6" creationId="{C2BE871E-865B-8380-B8AE-83C5FF091EB2}"/>
          </ac:spMkLst>
        </pc:spChg>
        <pc:spChg chg="mod">
          <ac:chgData name="Richard Chalk" userId="287f8aa4f4de1d19" providerId="LiveId" clId="{EE655D4E-508E-400F-B9C2-5BF716D798A6}" dt="2023-09-05T05:12:35.198" v="101" actId="1035"/>
          <ac:spMkLst>
            <pc:docMk/>
            <pc:sldMk cId="0" sldId="257"/>
            <ac:spMk id="7" creationId="{55342F01-0376-4682-7BD4-1CAA5E7AE571}"/>
          </ac:spMkLst>
        </pc:spChg>
        <pc:spChg chg="mod">
          <ac:chgData name="Richard Chalk" userId="287f8aa4f4de1d19" providerId="LiveId" clId="{EE655D4E-508E-400F-B9C2-5BF716D798A6}" dt="2023-09-05T05:11:23.076" v="44" actId="1037"/>
          <ac:spMkLst>
            <pc:docMk/>
            <pc:sldMk cId="0" sldId="257"/>
            <ac:spMk id="127" creationId="{00000000-0000-0000-0000-000000000000}"/>
          </ac:spMkLst>
        </pc:spChg>
        <pc:picChg chg="add mod">
          <ac:chgData name="Richard Chalk" userId="287f8aa4f4de1d19" providerId="LiveId" clId="{EE655D4E-508E-400F-B9C2-5BF716D798A6}" dt="2023-09-05T05:11:31.369" v="60" actId="1038"/>
          <ac:picMkLst>
            <pc:docMk/>
            <pc:sldMk cId="0" sldId="257"/>
            <ac:picMk id="2" creationId="{30BB9CEB-19E9-CCFB-3162-B4F642CF5F02}"/>
          </ac:picMkLst>
        </pc:picChg>
        <pc:picChg chg="add mod">
          <ac:chgData name="Richard Chalk" userId="287f8aa4f4de1d19" providerId="LiveId" clId="{EE655D4E-508E-400F-B9C2-5BF716D798A6}" dt="2023-09-05T05:11:37.434" v="62" actId="1076"/>
          <ac:picMkLst>
            <pc:docMk/>
            <pc:sldMk cId="0" sldId="257"/>
            <ac:picMk id="3" creationId="{1D4E9B72-B28B-03A2-6B52-CE66EC29DE4A}"/>
          </ac:picMkLst>
        </pc:picChg>
        <pc:picChg chg="mod">
          <ac:chgData name="Richard Chalk" userId="287f8aa4f4de1d19" providerId="LiveId" clId="{EE655D4E-508E-400F-B9C2-5BF716D798A6}" dt="2023-09-05T05:12:35.198" v="101" actId="1035"/>
          <ac:picMkLst>
            <pc:docMk/>
            <pc:sldMk cId="0" sldId="257"/>
            <ac:picMk id="4" creationId="{17CA0E32-CFD0-6C61-DED8-9E64D4967CE7}"/>
          </ac:picMkLst>
        </pc:picChg>
        <pc:picChg chg="add mod">
          <ac:chgData name="Richard Chalk" userId="287f8aa4f4de1d19" providerId="LiveId" clId="{EE655D4E-508E-400F-B9C2-5BF716D798A6}" dt="2023-09-05T05:12:38.848" v="102"/>
          <ac:picMkLst>
            <pc:docMk/>
            <pc:sldMk cId="0" sldId="257"/>
            <ac:picMk id="8" creationId="{478D2A98-B00D-1926-D6C1-87A0A32DF700}"/>
          </ac:picMkLst>
        </pc:picChg>
      </pc:sldChg>
      <pc:sldChg chg="addSp modSp mod">
        <pc:chgData name="Richard Chalk" userId="287f8aa4f4de1d19" providerId="LiveId" clId="{EE655D4E-508E-400F-B9C2-5BF716D798A6}" dt="2023-09-05T05:17:30.853" v="116" actId="1038"/>
        <pc:sldMkLst>
          <pc:docMk/>
          <pc:sldMk cId="3057935187" sldId="294"/>
        </pc:sldMkLst>
        <pc:spChg chg="add mod">
          <ac:chgData name="Richard Chalk" userId="287f8aa4f4de1d19" providerId="LiveId" clId="{EE655D4E-508E-400F-B9C2-5BF716D798A6}" dt="2023-09-05T05:17:10.082" v="107" actId="208"/>
          <ac:spMkLst>
            <pc:docMk/>
            <pc:sldMk cId="3057935187" sldId="294"/>
            <ac:spMk id="3" creationId="{6C802DC3-EE01-500A-2239-029729E17F14}"/>
          </ac:spMkLst>
        </pc:spChg>
        <pc:picChg chg="add mod">
          <ac:chgData name="Richard Chalk" userId="287f8aa4f4de1d19" providerId="LiveId" clId="{EE655D4E-508E-400F-B9C2-5BF716D798A6}" dt="2023-09-05T05:17:30.853" v="116" actId="1038"/>
          <ac:picMkLst>
            <pc:docMk/>
            <pc:sldMk cId="3057935187" sldId="294"/>
            <ac:picMk id="2050" creationId="{B8A5A71C-543C-316D-38CF-B821A3579304}"/>
          </ac:picMkLst>
        </pc:picChg>
      </pc:sldChg>
      <pc:sldChg chg="addSp delSp modSp mod">
        <pc:chgData name="Richard Chalk" userId="287f8aa4f4de1d19" providerId="LiveId" clId="{EE655D4E-508E-400F-B9C2-5BF716D798A6}" dt="2023-09-05T05:18:59.828" v="121" actId="20577"/>
        <pc:sldMkLst>
          <pc:docMk/>
          <pc:sldMk cId="228043942" sldId="302"/>
        </pc:sldMkLst>
        <pc:spChg chg="add del">
          <ac:chgData name="Richard Chalk" userId="287f8aa4f4de1d19" providerId="LiveId" clId="{EE655D4E-508E-400F-B9C2-5BF716D798A6}" dt="2023-09-05T05:18:50.760" v="118" actId="478"/>
          <ac:spMkLst>
            <pc:docMk/>
            <pc:sldMk cId="228043942" sldId="302"/>
            <ac:spMk id="13" creationId="{CA4790C6-9AD8-3461-4A87-02B945BCC42F}"/>
          </ac:spMkLst>
        </pc:spChg>
        <pc:graphicFrameChg chg="modGraphic">
          <ac:chgData name="Richard Chalk" userId="287f8aa4f4de1d19" providerId="LiveId" clId="{EE655D4E-508E-400F-B9C2-5BF716D798A6}" dt="2023-09-05T05:18:59.828" v="121" actId="20577"/>
          <ac:graphicFrameMkLst>
            <pc:docMk/>
            <pc:sldMk cId="228043942" sldId="302"/>
            <ac:graphicFrameMk id="3" creationId="{D21E1332-D287-A749-6D6B-5836A4E7F7E6}"/>
          </ac:graphicFrameMkLst>
        </pc:graphicFrameChg>
      </pc:sldChg>
      <pc:sldChg chg="add">
        <pc:chgData name="Richard Chalk" userId="287f8aa4f4de1d19" providerId="LiveId" clId="{EE655D4E-508E-400F-B9C2-5BF716D798A6}" dt="2023-09-05T05:12:01.326" v="63"/>
        <pc:sldMkLst>
          <pc:docMk/>
          <pc:sldMk cId="3673019826" sldId="519"/>
        </pc:sldMkLst>
      </pc:sldChg>
    </pc:docChg>
  </pc:docChgLst>
  <pc:docChgLst>
    <pc:chgData name="Richard Chalk" userId="287f8aa4f4de1d19" providerId="LiveId" clId="{95B25105-099E-448F-B086-10EA61F07DF8}"/>
    <pc:docChg chg="undo custSel modSld sldOrd">
      <pc:chgData name="Richard Chalk" userId="287f8aa4f4de1d19" providerId="LiveId" clId="{95B25105-099E-448F-B086-10EA61F07DF8}" dt="2023-05-12T05:32:35.158" v="11" actId="20577"/>
      <pc:docMkLst>
        <pc:docMk/>
      </pc:docMkLst>
      <pc:sldChg chg="modSp mod">
        <pc:chgData name="Richard Chalk" userId="287f8aa4f4de1d19" providerId="LiveId" clId="{95B25105-099E-448F-B086-10EA61F07DF8}" dt="2023-05-12T05:26:44.728" v="0" actId="113"/>
        <pc:sldMkLst>
          <pc:docMk/>
          <pc:sldMk cId="2913995376" sldId="267"/>
        </pc:sldMkLst>
        <pc:spChg chg="mod">
          <ac:chgData name="Richard Chalk" userId="287f8aa4f4de1d19" providerId="LiveId" clId="{95B25105-099E-448F-B086-10EA61F07DF8}" dt="2023-05-12T05:26:44.728" v="0" actId="113"/>
          <ac:spMkLst>
            <pc:docMk/>
            <pc:sldMk cId="2913995376" sldId="267"/>
            <ac:spMk id="127" creationId="{00000000-0000-0000-0000-000000000000}"/>
          </ac:spMkLst>
        </pc:spChg>
      </pc:sldChg>
      <pc:sldChg chg="ord">
        <pc:chgData name="Richard Chalk" userId="287f8aa4f4de1d19" providerId="LiveId" clId="{95B25105-099E-448F-B086-10EA61F07DF8}" dt="2023-05-12T05:27:59.106" v="2"/>
        <pc:sldMkLst>
          <pc:docMk/>
          <pc:sldMk cId="1350979902" sldId="270"/>
        </pc:sldMkLst>
      </pc:sldChg>
      <pc:sldChg chg="addSp delSp mod">
        <pc:chgData name="Richard Chalk" userId="287f8aa4f4de1d19" providerId="LiveId" clId="{95B25105-099E-448F-B086-10EA61F07DF8}" dt="2023-05-12T05:28:48.458" v="4" actId="478"/>
        <pc:sldMkLst>
          <pc:docMk/>
          <pc:sldMk cId="2015735665" sldId="282"/>
        </pc:sldMkLst>
        <pc:spChg chg="add del">
          <ac:chgData name="Richard Chalk" userId="287f8aa4f4de1d19" providerId="LiveId" clId="{95B25105-099E-448F-B086-10EA61F07DF8}" dt="2023-05-12T05:28:48.458" v="4" actId="478"/>
          <ac:spMkLst>
            <pc:docMk/>
            <pc:sldMk cId="2015735665" sldId="282"/>
            <ac:spMk id="35" creationId="{B296ACDA-3B6B-7FC7-6D44-5A456A7C13CA}"/>
          </ac:spMkLst>
        </pc:spChg>
      </pc:sldChg>
      <pc:sldChg chg="modSp mod ord modNotesTx">
        <pc:chgData name="Richard Chalk" userId="287f8aa4f4de1d19" providerId="LiveId" clId="{95B25105-099E-448F-B086-10EA61F07DF8}" dt="2023-05-12T05:32:35.158" v="11" actId="20577"/>
        <pc:sldMkLst>
          <pc:docMk/>
          <pc:sldMk cId="1483189853" sldId="290"/>
        </pc:sldMkLst>
        <pc:spChg chg="mod">
          <ac:chgData name="Richard Chalk" userId="287f8aa4f4de1d19" providerId="LiveId" clId="{95B25105-099E-448F-B086-10EA61F07DF8}" dt="2023-05-12T05:32:35.158" v="11" actId="20577"/>
          <ac:spMkLst>
            <pc:docMk/>
            <pc:sldMk cId="1483189853" sldId="290"/>
            <ac:spMk id="9" creationId="{8CA20D26-B083-DCDE-3E31-1D1EA64F9029}"/>
          </ac:spMkLst>
        </pc:spChg>
      </pc:sldChg>
      <pc:sldChg chg="modSp mod">
        <pc:chgData name="Richard Chalk" userId="287f8aa4f4de1d19" providerId="LiveId" clId="{95B25105-099E-448F-B086-10EA61F07DF8}" dt="2023-05-12T05:32:25.457" v="9" actId="20577"/>
        <pc:sldMkLst>
          <pc:docMk/>
          <pc:sldMk cId="3619287749" sldId="293"/>
        </pc:sldMkLst>
        <pc:spChg chg="mod">
          <ac:chgData name="Richard Chalk" userId="287f8aa4f4de1d19" providerId="LiveId" clId="{95B25105-099E-448F-B086-10EA61F07DF8}" dt="2023-05-12T05:32:25.457" v="9" actId="20577"/>
          <ac:spMkLst>
            <pc:docMk/>
            <pc:sldMk cId="3619287749" sldId="293"/>
            <ac:spMk id="126" creationId="{00000000-0000-0000-0000-000000000000}"/>
          </ac:spMkLst>
        </pc:spChg>
      </pc:sldChg>
    </pc:docChg>
  </pc:docChgLst>
  <pc:docChgLst>
    <pc:chgData name="Richard Chalk" userId="287f8aa4f4de1d19" providerId="LiveId" clId="{9C8500D1-8FEB-455A-93DF-8284C214FDC7}"/>
    <pc:docChg chg="undo custSel addSld delSld modSld sldOrd">
      <pc:chgData name="Richard Chalk" userId="287f8aa4f4de1d19" providerId="LiveId" clId="{9C8500D1-8FEB-455A-93DF-8284C214FDC7}" dt="2024-01-07T09:38:57.136" v="2814" actId="47"/>
      <pc:docMkLst>
        <pc:docMk/>
      </pc:docMkLst>
      <pc:sldChg chg="modSp mod">
        <pc:chgData name="Richard Chalk" userId="287f8aa4f4de1d19" providerId="LiveId" clId="{9C8500D1-8FEB-455A-93DF-8284C214FDC7}" dt="2024-01-06T18:57:22.243" v="94" actId="20577"/>
        <pc:sldMkLst>
          <pc:docMk/>
          <pc:sldMk cId="0" sldId="256"/>
        </pc:sldMkLst>
        <pc:spChg chg="mod">
          <ac:chgData name="Richard Chalk" userId="287f8aa4f4de1d19" providerId="LiveId" clId="{9C8500D1-8FEB-455A-93DF-8284C214FDC7}" dt="2024-01-06T18:57:22.243" v="94" actId="2057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del mod">
        <pc:chgData name="Richard Chalk" userId="287f8aa4f4de1d19" providerId="LiveId" clId="{9C8500D1-8FEB-455A-93DF-8284C214FDC7}" dt="2024-01-06T19:08:19.555" v="260" actId="47"/>
        <pc:sldMkLst>
          <pc:docMk/>
          <pc:sldMk cId="0" sldId="257"/>
        </pc:sldMkLst>
        <pc:spChg chg="del">
          <ac:chgData name="Richard Chalk" userId="287f8aa4f4de1d19" providerId="LiveId" clId="{9C8500D1-8FEB-455A-93DF-8284C214FDC7}" dt="2024-01-06T18:57:46.074" v="96" actId="478"/>
          <ac:spMkLst>
            <pc:docMk/>
            <pc:sldMk cId="0" sldId="257"/>
            <ac:spMk id="6" creationId="{C2BE871E-865B-8380-B8AE-83C5FF091EB2}"/>
          </ac:spMkLst>
        </pc:spChg>
        <pc:spChg chg="del">
          <ac:chgData name="Richard Chalk" userId="287f8aa4f4de1d19" providerId="LiveId" clId="{9C8500D1-8FEB-455A-93DF-8284C214FDC7}" dt="2024-01-06T18:57:47.994" v="97" actId="478"/>
          <ac:spMkLst>
            <pc:docMk/>
            <pc:sldMk cId="0" sldId="257"/>
            <ac:spMk id="7" creationId="{55342F01-0376-4682-7BD4-1CAA5E7AE571}"/>
          </ac:spMkLst>
        </pc:spChg>
        <pc:spChg chg="add del mod">
          <ac:chgData name="Richard Chalk" userId="287f8aa4f4de1d19" providerId="LiveId" clId="{9C8500D1-8FEB-455A-93DF-8284C214FDC7}" dt="2024-01-05T21:06:07.639" v="10" actId="478"/>
          <ac:spMkLst>
            <pc:docMk/>
            <pc:sldMk cId="0" sldId="257"/>
            <ac:spMk id="9" creationId="{DAAD0F75-DC77-353F-D698-C9843CF9C01A}"/>
          </ac:spMkLst>
        </pc:spChg>
        <pc:spChg chg="mod">
          <ac:chgData name="Richard Chalk" userId="287f8aa4f4de1d19" providerId="LiveId" clId="{9C8500D1-8FEB-455A-93DF-8284C214FDC7}" dt="2024-01-06T19:02:40.587" v="160" actId="6549"/>
          <ac:spMkLst>
            <pc:docMk/>
            <pc:sldMk cId="0" sldId="257"/>
            <ac:spMk id="127" creationId="{00000000-0000-0000-0000-000000000000}"/>
          </ac:spMkLst>
        </pc:spChg>
        <pc:picChg chg="del">
          <ac:chgData name="Richard Chalk" userId="287f8aa4f4de1d19" providerId="LiveId" clId="{9C8500D1-8FEB-455A-93DF-8284C214FDC7}" dt="2024-01-06T18:57:43.932" v="95" actId="478"/>
          <ac:picMkLst>
            <pc:docMk/>
            <pc:sldMk cId="0" sldId="257"/>
            <ac:picMk id="4" creationId="{17CA0E32-CFD0-6C61-DED8-9E64D4967CE7}"/>
          </ac:picMkLst>
        </pc:picChg>
        <pc:picChg chg="add mod">
          <ac:chgData name="Richard Chalk" userId="287f8aa4f4de1d19" providerId="LiveId" clId="{9C8500D1-8FEB-455A-93DF-8284C214FDC7}" dt="2024-01-06T19:02:02.280" v="150" actId="1038"/>
          <ac:picMkLst>
            <pc:docMk/>
            <pc:sldMk cId="0" sldId="257"/>
            <ac:picMk id="9" creationId="{FB85214D-1CF1-6E9B-F140-F820A1DBB877}"/>
          </ac:picMkLst>
        </pc:picChg>
        <pc:picChg chg="add mod">
          <ac:chgData name="Richard Chalk" userId="287f8aa4f4de1d19" providerId="LiveId" clId="{9C8500D1-8FEB-455A-93DF-8284C214FDC7}" dt="2024-01-06T19:01:57.563" v="128" actId="1037"/>
          <ac:picMkLst>
            <pc:docMk/>
            <pc:sldMk cId="0" sldId="257"/>
            <ac:picMk id="10" creationId="{7AAAA7D7-4C78-8232-424C-9AEA00312DE9}"/>
          </ac:picMkLst>
        </pc:picChg>
        <pc:picChg chg="del">
          <ac:chgData name="Richard Chalk" userId="287f8aa4f4de1d19" providerId="LiveId" clId="{9C8500D1-8FEB-455A-93DF-8284C214FDC7}" dt="2024-01-06T18:57:57.197" v="98" actId="478"/>
          <ac:picMkLst>
            <pc:docMk/>
            <pc:sldMk cId="0" sldId="257"/>
            <ac:picMk id="1026" creationId="{78B40E09-3300-4168-84E4-07634E372E62}"/>
          </ac:picMkLst>
        </pc:picChg>
        <pc:picChg chg="del">
          <ac:chgData name="Richard Chalk" userId="287f8aa4f4de1d19" providerId="LiveId" clId="{9C8500D1-8FEB-455A-93DF-8284C214FDC7}" dt="2024-01-06T19:01:49.595" v="113" actId="478"/>
          <ac:picMkLst>
            <pc:docMk/>
            <pc:sldMk cId="0" sldId="257"/>
            <ac:picMk id="1028" creationId="{6EECFAD7-5812-C8DB-8D98-B2BF2AA9ACD5}"/>
          </ac:picMkLst>
        </pc:picChg>
        <pc:picChg chg="mod">
          <ac:chgData name="Richard Chalk" userId="287f8aa4f4de1d19" providerId="LiveId" clId="{9C8500D1-8FEB-455A-93DF-8284C214FDC7}" dt="2024-01-06T19:02:02.280" v="150" actId="1038"/>
          <ac:picMkLst>
            <pc:docMk/>
            <pc:sldMk cId="0" sldId="257"/>
            <ac:picMk id="1030" creationId="{FC5F5384-DCBE-689F-9E55-918B4E1984B3}"/>
          </ac:picMkLst>
        </pc:picChg>
      </pc:sldChg>
      <pc:sldChg chg="addSp modSp mod">
        <pc:chgData name="Richard Chalk" userId="287f8aa4f4de1d19" providerId="LiveId" clId="{9C8500D1-8FEB-455A-93DF-8284C214FDC7}" dt="2024-01-06T19:18:04.544" v="631" actId="207"/>
        <pc:sldMkLst>
          <pc:docMk/>
          <pc:sldMk cId="1075608736" sldId="265"/>
        </pc:sldMkLst>
        <pc:spChg chg="mod">
          <ac:chgData name="Richard Chalk" userId="287f8aa4f4de1d19" providerId="LiveId" clId="{9C8500D1-8FEB-455A-93DF-8284C214FDC7}" dt="2024-01-06T19:18:04.544" v="631" actId="207"/>
          <ac:spMkLst>
            <pc:docMk/>
            <pc:sldMk cId="1075608736" sldId="265"/>
            <ac:spMk id="127" creationId="{00000000-0000-0000-0000-000000000000}"/>
          </ac:spMkLst>
        </pc:spChg>
        <pc:grpChg chg="add mod">
          <ac:chgData name="Richard Chalk" userId="287f8aa4f4de1d19" providerId="LiveId" clId="{9C8500D1-8FEB-455A-93DF-8284C214FDC7}" dt="2024-01-06T19:17:50.602" v="629"/>
          <ac:grpSpMkLst>
            <pc:docMk/>
            <pc:sldMk cId="1075608736" sldId="265"/>
            <ac:grpSpMk id="5" creationId="{8E05645E-BA9D-D11B-2ECA-4D083DC88716}"/>
          </ac:grpSpMkLst>
        </pc:grpChg>
        <pc:picChg chg="mod">
          <ac:chgData name="Richard Chalk" userId="287f8aa4f4de1d19" providerId="LiveId" clId="{9C8500D1-8FEB-455A-93DF-8284C214FDC7}" dt="2024-01-06T19:17:50.602" v="629"/>
          <ac:picMkLst>
            <pc:docMk/>
            <pc:sldMk cId="1075608736" sldId="265"/>
            <ac:picMk id="6" creationId="{DF88A8CE-9563-7649-18DE-0F282A66AA95}"/>
          </ac:picMkLst>
        </pc:picChg>
        <pc:picChg chg="mod">
          <ac:chgData name="Richard Chalk" userId="287f8aa4f4de1d19" providerId="LiveId" clId="{9C8500D1-8FEB-455A-93DF-8284C214FDC7}" dt="2024-01-06T19:17:50.602" v="629"/>
          <ac:picMkLst>
            <pc:docMk/>
            <pc:sldMk cId="1075608736" sldId="265"/>
            <ac:picMk id="7" creationId="{289EB42D-3455-3FC5-3735-D9B8D428E930}"/>
          </ac:picMkLst>
        </pc:picChg>
        <pc:picChg chg="mod">
          <ac:chgData name="Richard Chalk" userId="287f8aa4f4de1d19" providerId="LiveId" clId="{9C8500D1-8FEB-455A-93DF-8284C214FDC7}" dt="2024-01-06T19:17:50.602" v="629"/>
          <ac:picMkLst>
            <pc:docMk/>
            <pc:sldMk cId="1075608736" sldId="265"/>
            <ac:picMk id="10" creationId="{B7782591-B961-70B6-6218-C50C3D93741C}"/>
          </ac:picMkLst>
        </pc:picChg>
      </pc:sldChg>
      <pc:sldChg chg="addSp modSp">
        <pc:chgData name="Richard Chalk" userId="287f8aa4f4de1d19" providerId="LiveId" clId="{9C8500D1-8FEB-455A-93DF-8284C214FDC7}" dt="2024-01-06T19:18:32.791" v="633"/>
        <pc:sldMkLst>
          <pc:docMk/>
          <pc:sldMk cId="3785578434" sldId="266"/>
        </pc:sldMkLst>
        <pc:grpChg chg="add mod">
          <ac:chgData name="Richard Chalk" userId="287f8aa4f4de1d19" providerId="LiveId" clId="{9C8500D1-8FEB-455A-93DF-8284C214FDC7}" dt="2024-01-06T19:18:32.791" v="633"/>
          <ac:grpSpMkLst>
            <pc:docMk/>
            <pc:sldMk cId="3785578434" sldId="266"/>
            <ac:grpSpMk id="4" creationId="{F8DEF502-B166-3D9F-680C-1F43BCDAA3D4}"/>
          </ac:grpSpMkLst>
        </pc:grpChg>
        <pc:picChg chg="mod">
          <ac:chgData name="Richard Chalk" userId="287f8aa4f4de1d19" providerId="LiveId" clId="{9C8500D1-8FEB-455A-93DF-8284C214FDC7}" dt="2024-01-06T19:18:32.791" v="633"/>
          <ac:picMkLst>
            <pc:docMk/>
            <pc:sldMk cId="3785578434" sldId="266"/>
            <ac:picMk id="5" creationId="{245A8517-7977-CA4B-00D9-92ABF6375DB6}"/>
          </ac:picMkLst>
        </pc:picChg>
        <pc:picChg chg="mod">
          <ac:chgData name="Richard Chalk" userId="287f8aa4f4de1d19" providerId="LiveId" clId="{9C8500D1-8FEB-455A-93DF-8284C214FDC7}" dt="2024-01-06T19:18:32.791" v="633"/>
          <ac:picMkLst>
            <pc:docMk/>
            <pc:sldMk cId="3785578434" sldId="266"/>
            <ac:picMk id="6" creationId="{4CE74B25-A77A-8A64-9A7D-75C24585403E}"/>
          </ac:picMkLst>
        </pc:picChg>
        <pc:picChg chg="mod">
          <ac:chgData name="Richard Chalk" userId="287f8aa4f4de1d19" providerId="LiveId" clId="{9C8500D1-8FEB-455A-93DF-8284C214FDC7}" dt="2024-01-06T19:18:32.791" v="633"/>
          <ac:picMkLst>
            <pc:docMk/>
            <pc:sldMk cId="3785578434" sldId="266"/>
            <ac:picMk id="7" creationId="{BFA98A51-8CDB-4653-0725-B561F9E4F1D8}"/>
          </ac:picMkLst>
        </pc:picChg>
        <pc:picChg chg="mod">
          <ac:chgData name="Richard Chalk" userId="287f8aa4f4de1d19" providerId="LiveId" clId="{9C8500D1-8FEB-455A-93DF-8284C214FDC7}" dt="2024-01-06T19:18:29.727" v="632" actId="1076"/>
          <ac:picMkLst>
            <pc:docMk/>
            <pc:sldMk cId="3785578434" sldId="266"/>
            <ac:picMk id="3074" creationId="{9AC3688F-8929-C660-3A52-3EEEE39712B4}"/>
          </ac:picMkLst>
        </pc:picChg>
      </pc:sldChg>
      <pc:sldChg chg="addSp modSp mod">
        <pc:chgData name="Richard Chalk" userId="287f8aa4f4de1d19" providerId="LiveId" clId="{9C8500D1-8FEB-455A-93DF-8284C214FDC7}" dt="2024-01-07T09:26:33.195" v="2290" actId="207"/>
        <pc:sldMkLst>
          <pc:docMk/>
          <pc:sldMk cId="2913995376" sldId="267"/>
        </pc:sldMkLst>
        <pc:spChg chg="mod">
          <ac:chgData name="Richard Chalk" userId="287f8aa4f4de1d19" providerId="LiveId" clId="{9C8500D1-8FEB-455A-93DF-8284C214FDC7}" dt="2024-01-07T09:26:33.195" v="2290" actId="207"/>
          <ac:spMkLst>
            <pc:docMk/>
            <pc:sldMk cId="2913995376" sldId="267"/>
            <ac:spMk id="2" creationId="{8776158E-4A81-D400-3926-D73C3B71E9F5}"/>
          </ac:spMkLst>
        </pc:spChg>
        <pc:spChg chg="mod">
          <ac:chgData name="Richard Chalk" userId="287f8aa4f4de1d19" providerId="LiveId" clId="{9C8500D1-8FEB-455A-93DF-8284C214FDC7}" dt="2024-01-06T19:19:01.761" v="636" actId="1076"/>
          <ac:spMkLst>
            <pc:docMk/>
            <pc:sldMk cId="2913995376" sldId="267"/>
            <ac:spMk id="6" creationId="{EDFC00C2-2C4C-1F24-7BF9-A455406DF998}"/>
          </ac:spMkLst>
        </pc:spChg>
        <pc:grpChg chg="add mod">
          <ac:chgData name="Richard Chalk" userId="287f8aa4f4de1d19" providerId="LiveId" clId="{9C8500D1-8FEB-455A-93DF-8284C214FDC7}" dt="2024-01-06T19:18:53.103" v="635"/>
          <ac:grpSpMkLst>
            <pc:docMk/>
            <pc:sldMk cId="2913995376" sldId="267"/>
            <ac:grpSpMk id="8" creationId="{F66D0D9D-EC8E-93A5-D5A2-330CBE0721F9}"/>
          </ac:grpSpMkLst>
        </pc:grpChg>
        <pc:picChg chg="mod">
          <ac:chgData name="Richard Chalk" userId="287f8aa4f4de1d19" providerId="LiveId" clId="{9C8500D1-8FEB-455A-93DF-8284C214FDC7}" dt="2024-01-06T19:19:01.761" v="636" actId="1076"/>
          <ac:picMkLst>
            <pc:docMk/>
            <pc:sldMk cId="2913995376" sldId="267"/>
            <ac:picMk id="7" creationId="{8D759FF8-F602-D888-CF85-4CFD1BDF3D78}"/>
          </ac:picMkLst>
        </pc:picChg>
        <pc:picChg chg="mod">
          <ac:chgData name="Richard Chalk" userId="287f8aa4f4de1d19" providerId="LiveId" clId="{9C8500D1-8FEB-455A-93DF-8284C214FDC7}" dt="2024-01-06T19:18:53.103" v="635"/>
          <ac:picMkLst>
            <pc:docMk/>
            <pc:sldMk cId="2913995376" sldId="267"/>
            <ac:picMk id="9" creationId="{B824292B-5F77-9A5B-C3A2-4658177385C4}"/>
          </ac:picMkLst>
        </pc:picChg>
        <pc:picChg chg="mod">
          <ac:chgData name="Richard Chalk" userId="287f8aa4f4de1d19" providerId="LiveId" clId="{9C8500D1-8FEB-455A-93DF-8284C214FDC7}" dt="2024-01-06T19:18:53.103" v="635"/>
          <ac:picMkLst>
            <pc:docMk/>
            <pc:sldMk cId="2913995376" sldId="267"/>
            <ac:picMk id="10" creationId="{1D210B25-B66E-25B4-5B0C-7B5DDA6A7B9F}"/>
          </ac:picMkLst>
        </pc:picChg>
        <pc:picChg chg="mod">
          <ac:chgData name="Richard Chalk" userId="287f8aa4f4de1d19" providerId="LiveId" clId="{9C8500D1-8FEB-455A-93DF-8284C214FDC7}" dt="2024-01-06T19:18:53.103" v="635"/>
          <ac:picMkLst>
            <pc:docMk/>
            <pc:sldMk cId="2913995376" sldId="267"/>
            <ac:picMk id="11" creationId="{0ED316CA-04CA-C388-3F5D-960DACCA4B53}"/>
          </ac:picMkLst>
        </pc:picChg>
      </pc:sldChg>
      <pc:sldChg chg="addSp modSp">
        <pc:chgData name="Richard Chalk" userId="287f8aa4f4de1d19" providerId="LiveId" clId="{9C8500D1-8FEB-455A-93DF-8284C214FDC7}" dt="2024-01-06T19:19:42.446" v="641" actId="1076"/>
        <pc:sldMkLst>
          <pc:docMk/>
          <pc:sldMk cId="1175204052" sldId="268"/>
        </pc:sldMkLst>
        <pc:grpChg chg="add mod">
          <ac:chgData name="Richard Chalk" userId="287f8aa4f4de1d19" providerId="LiveId" clId="{9C8500D1-8FEB-455A-93DF-8284C214FDC7}" dt="2024-01-06T19:19:29.166" v="638"/>
          <ac:grpSpMkLst>
            <pc:docMk/>
            <pc:sldMk cId="1175204052" sldId="268"/>
            <ac:grpSpMk id="5" creationId="{703822AE-7D6B-4AB6-95EB-476867B2851D}"/>
          </ac:grpSpMkLst>
        </pc:grpChg>
        <pc:picChg chg="mod">
          <ac:chgData name="Richard Chalk" userId="287f8aa4f4de1d19" providerId="LiveId" clId="{9C8500D1-8FEB-455A-93DF-8284C214FDC7}" dt="2024-01-06T19:19:29.166" v="638"/>
          <ac:picMkLst>
            <pc:docMk/>
            <pc:sldMk cId="1175204052" sldId="268"/>
            <ac:picMk id="6" creationId="{176F81A6-5260-CD79-1274-1C95B73E48FC}"/>
          </ac:picMkLst>
        </pc:picChg>
        <pc:picChg chg="mod">
          <ac:chgData name="Richard Chalk" userId="287f8aa4f4de1d19" providerId="LiveId" clId="{9C8500D1-8FEB-455A-93DF-8284C214FDC7}" dt="2024-01-06T19:19:29.166" v="638"/>
          <ac:picMkLst>
            <pc:docMk/>
            <pc:sldMk cId="1175204052" sldId="268"/>
            <ac:picMk id="7" creationId="{FDFFCD03-9D26-3EE3-0BFE-98460B791813}"/>
          </ac:picMkLst>
        </pc:picChg>
        <pc:picChg chg="mod">
          <ac:chgData name="Richard Chalk" userId="287f8aa4f4de1d19" providerId="LiveId" clId="{9C8500D1-8FEB-455A-93DF-8284C214FDC7}" dt="2024-01-06T19:19:29.166" v="638"/>
          <ac:picMkLst>
            <pc:docMk/>
            <pc:sldMk cId="1175204052" sldId="268"/>
            <ac:picMk id="8" creationId="{F0335F4F-497E-2B0B-68EF-4E6394AC0871}"/>
          </ac:picMkLst>
        </pc:picChg>
        <pc:picChg chg="mod">
          <ac:chgData name="Richard Chalk" userId="287f8aa4f4de1d19" providerId="LiveId" clId="{9C8500D1-8FEB-455A-93DF-8284C214FDC7}" dt="2024-01-06T19:19:42.446" v="641" actId="1076"/>
          <ac:picMkLst>
            <pc:docMk/>
            <pc:sldMk cId="1175204052" sldId="268"/>
            <ac:picMk id="4098" creationId="{4B58C1A8-56D3-D6F1-50E4-F0A666820944}"/>
          </ac:picMkLst>
        </pc:picChg>
      </pc:sldChg>
      <pc:sldChg chg="addSp modSp mod">
        <pc:chgData name="Richard Chalk" userId="287f8aa4f4de1d19" providerId="LiveId" clId="{9C8500D1-8FEB-455A-93DF-8284C214FDC7}" dt="2024-01-06T19:23:58.097" v="822" actId="207"/>
        <pc:sldMkLst>
          <pc:docMk/>
          <pc:sldMk cId="607423208" sldId="269"/>
        </pc:sldMkLst>
        <pc:spChg chg="mod">
          <ac:chgData name="Richard Chalk" userId="287f8aa4f4de1d19" providerId="LiveId" clId="{9C8500D1-8FEB-455A-93DF-8284C214FDC7}" dt="2024-01-06T19:23:43.712" v="819" actId="1035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9C8500D1-8FEB-455A-93DF-8284C214FDC7}" dt="2024-01-06T19:23:58.097" v="822" actId="207"/>
          <ac:spMkLst>
            <pc:docMk/>
            <pc:sldMk cId="607423208" sldId="269"/>
            <ac:spMk id="127" creationId="{00000000-0000-0000-0000-000000000000}"/>
          </ac:spMkLst>
        </pc:spChg>
        <pc:picChg chg="mod">
          <ac:chgData name="Richard Chalk" userId="287f8aa4f4de1d19" providerId="LiveId" clId="{9C8500D1-8FEB-455A-93DF-8284C214FDC7}" dt="2024-01-06T19:23:43.712" v="819" actId="1035"/>
          <ac:picMkLst>
            <pc:docMk/>
            <pc:sldMk cId="607423208" sldId="269"/>
            <ac:picMk id="5" creationId="{29EADFE8-09A1-B198-0DDA-BE73BAD7192D}"/>
          </ac:picMkLst>
        </pc:picChg>
        <pc:picChg chg="add mod">
          <ac:chgData name="Richard Chalk" userId="287f8aa4f4de1d19" providerId="LiveId" clId="{9C8500D1-8FEB-455A-93DF-8284C214FDC7}" dt="2024-01-06T19:23:31.741" v="683" actId="1076"/>
          <ac:picMkLst>
            <pc:docMk/>
            <pc:sldMk cId="607423208" sldId="269"/>
            <ac:picMk id="7" creationId="{659F8D6A-ABD5-BAA6-2FB6-E68840D479FF}"/>
          </ac:picMkLst>
        </pc:picChg>
        <pc:picChg chg="add mod">
          <ac:chgData name="Richard Chalk" userId="287f8aa4f4de1d19" providerId="LiveId" clId="{9C8500D1-8FEB-455A-93DF-8284C214FDC7}" dt="2024-01-06T19:23:40.363" v="807" actId="1038"/>
          <ac:picMkLst>
            <pc:docMk/>
            <pc:sldMk cId="607423208" sldId="269"/>
            <ac:picMk id="8" creationId="{C154D881-4298-B0B4-10B5-3B8338BABD07}"/>
          </ac:picMkLst>
        </pc:picChg>
      </pc:sldChg>
      <pc:sldChg chg="addSp delSp modSp mod modNotesTx">
        <pc:chgData name="Richard Chalk" userId="287f8aa4f4de1d19" providerId="LiveId" clId="{9C8500D1-8FEB-455A-93DF-8284C214FDC7}" dt="2024-01-06T19:22:57.259" v="679" actId="20577"/>
        <pc:sldMkLst>
          <pc:docMk/>
          <pc:sldMk cId="1350979902" sldId="270"/>
        </pc:sldMkLst>
        <pc:spChg chg="mod">
          <ac:chgData name="Richard Chalk" userId="287f8aa4f4de1d19" providerId="LiveId" clId="{9C8500D1-8FEB-455A-93DF-8284C214FDC7}" dt="2024-01-06T19:22:43.293" v="673" actId="207"/>
          <ac:spMkLst>
            <pc:docMk/>
            <pc:sldMk cId="1350979902" sldId="270"/>
            <ac:spMk id="6" creationId="{922EE5EF-7215-8E14-BF73-6B4A2625A832}"/>
          </ac:spMkLst>
        </pc:spChg>
        <pc:picChg chg="add mod">
          <ac:chgData name="Richard Chalk" userId="287f8aa4f4de1d19" providerId="LiveId" clId="{9C8500D1-8FEB-455A-93DF-8284C214FDC7}" dt="2024-01-06T19:20:20.001" v="646" actId="1076"/>
          <ac:picMkLst>
            <pc:docMk/>
            <pc:sldMk cId="1350979902" sldId="270"/>
            <ac:picMk id="5" creationId="{0F293760-AD0A-2350-991A-7E176F0DDB5F}"/>
          </ac:picMkLst>
        </pc:picChg>
        <pc:picChg chg="del">
          <ac:chgData name="Richard Chalk" userId="287f8aa4f4de1d19" providerId="LiveId" clId="{9C8500D1-8FEB-455A-93DF-8284C214FDC7}" dt="2024-01-06T19:20:09.594" v="642" actId="478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mod">
        <pc:chgData name="Richard Chalk" userId="287f8aa4f4de1d19" providerId="LiveId" clId="{9C8500D1-8FEB-455A-93DF-8284C214FDC7}" dt="2024-01-07T09:27:46.641" v="2315" actId="1036"/>
        <pc:sldMkLst>
          <pc:docMk/>
          <pc:sldMk cId="1502058788" sldId="271"/>
        </pc:sldMkLst>
        <pc:spChg chg="add del">
          <ac:chgData name="Richard Chalk" userId="287f8aa4f4de1d19" providerId="LiveId" clId="{9C8500D1-8FEB-455A-93DF-8284C214FDC7}" dt="2024-01-07T09:27:11.835" v="2292" actId="11529"/>
          <ac:spMkLst>
            <pc:docMk/>
            <pc:sldMk cId="1502058788" sldId="271"/>
            <ac:spMk id="8" creationId="{96194E4A-8A64-DDFA-3451-F89892B8EE36}"/>
          </ac:spMkLst>
        </pc:spChg>
        <pc:spChg chg="add mod">
          <ac:chgData name="Richard Chalk" userId="287f8aa4f4de1d19" providerId="LiveId" clId="{9C8500D1-8FEB-455A-93DF-8284C214FDC7}" dt="2024-01-07T09:27:46.641" v="2315" actId="1036"/>
          <ac:spMkLst>
            <pc:docMk/>
            <pc:sldMk cId="1502058788" sldId="271"/>
            <ac:spMk id="9" creationId="{D399832B-AF83-717C-F79D-4B379CF968B3}"/>
          </ac:spMkLst>
        </pc:spChg>
        <pc:picChg chg="add del mod">
          <ac:chgData name="Richard Chalk" userId="287f8aa4f4de1d19" providerId="LiveId" clId="{9C8500D1-8FEB-455A-93DF-8284C214FDC7}" dt="2024-01-06T19:28:12.072" v="831" actId="478"/>
          <ac:picMkLst>
            <pc:docMk/>
            <pc:sldMk cId="1502058788" sldId="271"/>
            <ac:picMk id="4" creationId="{020A613D-EE5E-0253-02A1-15E34C17F1A7}"/>
          </ac:picMkLst>
        </pc:picChg>
        <pc:picChg chg="add del mod">
          <ac:chgData name="Richard Chalk" userId="287f8aa4f4de1d19" providerId="LiveId" clId="{9C8500D1-8FEB-455A-93DF-8284C214FDC7}" dt="2024-01-06T19:28:12.072" v="831" actId="478"/>
          <ac:picMkLst>
            <pc:docMk/>
            <pc:sldMk cId="1502058788" sldId="271"/>
            <ac:picMk id="5" creationId="{4EA693B7-7505-DAAD-97AF-37F0972181CE}"/>
          </ac:picMkLst>
        </pc:picChg>
        <pc:picChg chg="add del mod">
          <ac:chgData name="Richard Chalk" userId="287f8aa4f4de1d19" providerId="LiveId" clId="{9C8500D1-8FEB-455A-93DF-8284C214FDC7}" dt="2024-01-06T19:28:12.072" v="831" actId="478"/>
          <ac:picMkLst>
            <pc:docMk/>
            <pc:sldMk cId="1502058788" sldId="271"/>
            <ac:picMk id="6" creationId="{A5EEE2BE-7573-4343-2918-DF5A98C641BE}"/>
          </ac:picMkLst>
        </pc:picChg>
        <pc:picChg chg="add mod">
          <ac:chgData name="Richard Chalk" userId="287f8aa4f4de1d19" providerId="LiveId" clId="{9C8500D1-8FEB-455A-93DF-8284C214FDC7}" dt="2024-01-06T19:28:16.978" v="845" actId="1038"/>
          <ac:picMkLst>
            <pc:docMk/>
            <pc:sldMk cId="1502058788" sldId="271"/>
            <ac:picMk id="7" creationId="{59EA974E-EF28-92E0-3C0F-2D0C7BE3D6A0}"/>
          </ac:picMkLst>
        </pc:picChg>
        <pc:picChg chg="mod">
          <ac:chgData name="Richard Chalk" userId="287f8aa4f4de1d19" providerId="LiveId" clId="{9C8500D1-8FEB-455A-93DF-8284C214FDC7}" dt="2024-01-07T09:27:41.210" v="2310" actId="1035"/>
          <ac:picMkLst>
            <pc:docMk/>
            <pc:sldMk cId="1502058788" sldId="271"/>
            <ac:picMk id="25" creationId="{04150706-1121-DC95-DC6E-49D97F0D9CE1}"/>
          </ac:picMkLst>
        </pc:picChg>
      </pc:sldChg>
      <pc:sldChg chg="del">
        <pc:chgData name="Richard Chalk" userId="287f8aa4f4de1d19" providerId="LiveId" clId="{9C8500D1-8FEB-455A-93DF-8284C214FDC7}" dt="2024-01-06T19:28:40.131" v="848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9C8500D1-8FEB-455A-93DF-8284C214FDC7}" dt="2024-01-07T09:38:49.965" v="2813" actId="207"/>
        <pc:sldMkLst>
          <pc:docMk/>
          <pc:sldMk cId="3273922519" sldId="279"/>
        </pc:sldMkLst>
        <pc:spChg chg="add mod">
          <ac:chgData name="Richard Chalk" userId="287f8aa4f4de1d19" providerId="LiveId" clId="{9C8500D1-8FEB-455A-93DF-8284C214FDC7}" dt="2024-01-06T19:29:03.136" v="856"/>
          <ac:spMkLst>
            <pc:docMk/>
            <pc:sldMk cId="3273922519" sldId="279"/>
            <ac:spMk id="2" creationId="{0D62563B-EC33-97FA-406C-DBF1E0768A0A}"/>
          </ac:spMkLst>
        </pc:spChg>
        <pc:spChg chg="del">
          <ac:chgData name="Richard Chalk" userId="287f8aa4f4de1d19" providerId="LiveId" clId="{9C8500D1-8FEB-455A-93DF-8284C214FDC7}" dt="2024-01-06T19:29:13.246" v="861" actId="478"/>
          <ac:spMkLst>
            <pc:docMk/>
            <pc:sldMk cId="3273922519" sldId="279"/>
            <ac:spMk id="3" creationId="{0678447A-F2B1-01C6-B436-D938CC98716B}"/>
          </ac:spMkLst>
        </pc:spChg>
        <pc:spChg chg="del">
          <ac:chgData name="Richard Chalk" userId="287f8aa4f4de1d19" providerId="LiveId" clId="{9C8500D1-8FEB-455A-93DF-8284C214FDC7}" dt="2024-01-06T19:29:14.623" v="862" actId="478"/>
          <ac:spMkLst>
            <pc:docMk/>
            <pc:sldMk cId="3273922519" sldId="279"/>
            <ac:spMk id="4" creationId="{752A7E4C-1BF0-9508-DBE9-8B287553264D}"/>
          </ac:spMkLst>
        </pc:spChg>
        <pc:spChg chg="del">
          <ac:chgData name="Richard Chalk" userId="287f8aa4f4de1d19" providerId="LiveId" clId="{9C8500D1-8FEB-455A-93DF-8284C214FDC7}" dt="2024-01-06T19:29:05.472" v="857" actId="478"/>
          <ac:spMkLst>
            <pc:docMk/>
            <pc:sldMk cId="3273922519" sldId="279"/>
            <ac:spMk id="5" creationId="{B9CEF1E7-BD13-22A5-53BF-874778F82FC5}"/>
          </ac:spMkLst>
        </pc:spChg>
        <pc:spChg chg="del">
          <ac:chgData name="Richard Chalk" userId="287f8aa4f4de1d19" providerId="LiveId" clId="{9C8500D1-8FEB-455A-93DF-8284C214FDC7}" dt="2024-01-06T19:29:05.472" v="857" actId="478"/>
          <ac:spMkLst>
            <pc:docMk/>
            <pc:sldMk cId="3273922519" sldId="279"/>
            <ac:spMk id="6" creationId="{2D8AB07D-A2D1-E748-4D30-2B18772A78B2}"/>
          </ac:spMkLst>
        </pc:spChg>
        <pc:spChg chg="del">
          <ac:chgData name="Richard Chalk" userId="287f8aa4f4de1d19" providerId="LiveId" clId="{9C8500D1-8FEB-455A-93DF-8284C214FDC7}" dt="2024-01-06T19:29:05.472" v="857" actId="478"/>
          <ac:spMkLst>
            <pc:docMk/>
            <pc:sldMk cId="3273922519" sldId="279"/>
            <ac:spMk id="7" creationId="{6F117F48-3A31-DAD1-38B8-C8533CA759D4}"/>
          </ac:spMkLst>
        </pc:spChg>
        <pc:spChg chg="del">
          <ac:chgData name="Richard Chalk" userId="287f8aa4f4de1d19" providerId="LiveId" clId="{9C8500D1-8FEB-455A-93DF-8284C214FDC7}" dt="2024-01-06T19:29:05.472" v="857" actId="478"/>
          <ac:spMkLst>
            <pc:docMk/>
            <pc:sldMk cId="3273922519" sldId="279"/>
            <ac:spMk id="8" creationId="{049141C8-37FC-433E-599C-4AAC94891E09}"/>
          </ac:spMkLst>
        </pc:spChg>
        <pc:spChg chg="del">
          <ac:chgData name="Richard Chalk" userId="287f8aa4f4de1d19" providerId="LiveId" clId="{9C8500D1-8FEB-455A-93DF-8284C214FDC7}" dt="2024-01-06T19:29:05.472" v="857" actId="478"/>
          <ac:spMkLst>
            <pc:docMk/>
            <pc:sldMk cId="3273922519" sldId="279"/>
            <ac:spMk id="9" creationId="{82864FA9-E5E2-6DCD-2B38-2A7D904D6285}"/>
          </ac:spMkLst>
        </pc:spChg>
        <pc:spChg chg="del">
          <ac:chgData name="Richard Chalk" userId="287f8aa4f4de1d19" providerId="LiveId" clId="{9C8500D1-8FEB-455A-93DF-8284C214FDC7}" dt="2024-01-06T19:29:05.472" v="857" actId="478"/>
          <ac:spMkLst>
            <pc:docMk/>
            <pc:sldMk cId="3273922519" sldId="279"/>
            <ac:spMk id="10" creationId="{C7E486CA-7308-3D5B-7F6C-7F40B108C6CB}"/>
          </ac:spMkLst>
        </pc:spChg>
        <pc:spChg chg="del">
          <ac:chgData name="Richard Chalk" userId="287f8aa4f4de1d19" providerId="LiveId" clId="{9C8500D1-8FEB-455A-93DF-8284C214FDC7}" dt="2024-01-06T19:29:05.472" v="857" actId="478"/>
          <ac:spMkLst>
            <pc:docMk/>
            <pc:sldMk cId="3273922519" sldId="279"/>
            <ac:spMk id="11" creationId="{0F7146D5-BB7F-4009-0BDF-8CA442A8FA81}"/>
          </ac:spMkLst>
        </pc:spChg>
        <pc:spChg chg="del">
          <ac:chgData name="Richard Chalk" userId="287f8aa4f4de1d19" providerId="LiveId" clId="{9C8500D1-8FEB-455A-93DF-8284C214FDC7}" dt="2024-01-06T19:28:50.123" v="853" actId="478"/>
          <ac:spMkLst>
            <pc:docMk/>
            <pc:sldMk cId="3273922519" sldId="279"/>
            <ac:spMk id="12" creationId="{245F9747-5289-23A5-FF1C-CBB8F3F6F3E1}"/>
          </ac:spMkLst>
        </pc:spChg>
        <pc:spChg chg="add mod">
          <ac:chgData name="Richard Chalk" userId="287f8aa4f4de1d19" providerId="LiveId" clId="{9C8500D1-8FEB-455A-93DF-8284C214FDC7}" dt="2024-01-07T09:38:49.965" v="2813" actId="207"/>
          <ac:spMkLst>
            <pc:docMk/>
            <pc:sldMk cId="3273922519" sldId="279"/>
            <ac:spMk id="19" creationId="{9DD0F492-6745-40E7-AE83-E1D331FF148A}"/>
          </ac:spMkLst>
        </pc:spChg>
        <pc:spChg chg="add mod">
          <ac:chgData name="Richard Chalk" userId="287f8aa4f4de1d19" providerId="LiveId" clId="{9C8500D1-8FEB-455A-93DF-8284C214FDC7}" dt="2024-01-06T19:40:34.758" v="1087" actId="113"/>
          <ac:spMkLst>
            <pc:docMk/>
            <pc:sldMk cId="3273922519" sldId="279"/>
            <ac:spMk id="22" creationId="{7217201C-AAA4-A46B-A2C6-B865C4FA7174}"/>
          </ac:spMkLst>
        </pc:spChg>
        <pc:spChg chg="add del mod">
          <ac:chgData name="Richard Chalk" userId="287f8aa4f4de1d19" providerId="LiveId" clId="{9C8500D1-8FEB-455A-93DF-8284C214FDC7}" dt="2024-01-06T19:38:06.434" v="959"/>
          <ac:spMkLst>
            <pc:docMk/>
            <pc:sldMk cId="3273922519" sldId="279"/>
            <ac:spMk id="26" creationId="{BB1B927C-A951-0C14-ABD6-4265C69C0800}"/>
          </ac:spMkLst>
        </pc:spChg>
        <pc:spChg chg="add mod">
          <ac:chgData name="Richard Chalk" userId="287f8aa4f4de1d19" providerId="LiveId" clId="{9C8500D1-8FEB-455A-93DF-8284C214FDC7}" dt="2024-01-06T19:38:35.386" v="1022" actId="1076"/>
          <ac:spMkLst>
            <pc:docMk/>
            <pc:sldMk cId="3273922519" sldId="279"/>
            <ac:spMk id="27" creationId="{86428D0B-024D-EA89-E3C5-40C916FF5630}"/>
          </ac:spMkLst>
        </pc:spChg>
        <pc:spChg chg="add mod">
          <ac:chgData name="Richard Chalk" userId="287f8aa4f4de1d19" providerId="LiveId" clId="{9C8500D1-8FEB-455A-93DF-8284C214FDC7}" dt="2024-01-06T19:40:20.225" v="1083" actId="113"/>
          <ac:spMkLst>
            <pc:docMk/>
            <pc:sldMk cId="3273922519" sldId="279"/>
            <ac:spMk id="30" creationId="{30AD9B70-3B97-3D0D-29AF-0381F7707B9C}"/>
          </ac:spMkLst>
        </pc:spChg>
        <pc:spChg chg="del">
          <ac:chgData name="Richard Chalk" userId="287f8aa4f4de1d19" providerId="LiveId" clId="{9C8500D1-8FEB-455A-93DF-8284C214FDC7}" dt="2024-01-06T19:28:55.693" v="855" actId="478"/>
          <ac:spMkLst>
            <pc:docMk/>
            <pc:sldMk cId="3273922519" sldId="279"/>
            <ac:spMk id="91" creationId="{00000000-0000-0000-0000-000000000000}"/>
          </ac:spMkLst>
        </pc:spChg>
        <pc:spChg chg="mod">
          <ac:chgData name="Richard Chalk" userId="287f8aa4f4de1d19" providerId="LiveId" clId="{9C8500D1-8FEB-455A-93DF-8284C214FDC7}" dt="2024-01-06T19:28:45.643" v="852" actId="20577"/>
          <ac:spMkLst>
            <pc:docMk/>
            <pc:sldMk cId="3273922519" sldId="279"/>
            <ac:spMk id="92" creationId="{00000000-0000-0000-0000-000000000000}"/>
          </ac:spMkLst>
        </pc:spChg>
        <pc:picChg chg="del">
          <ac:chgData name="Richard Chalk" userId="287f8aa4f4de1d19" providerId="LiveId" clId="{9C8500D1-8FEB-455A-93DF-8284C214FDC7}" dt="2024-01-06T19:28:50.123" v="853" actId="478"/>
          <ac:picMkLst>
            <pc:docMk/>
            <pc:sldMk cId="3273922519" sldId="279"/>
            <ac:picMk id="13" creationId="{E2326C78-7BE3-8493-B930-5CAB7E057ACA}"/>
          </ac:picMkLst>
        </pc:picChg>
        <pc:picChg chg="del">
          <ac:chgData name="Richard Chalk" userId="287f8aa4f4de1d19" providerId="LiveId" clId="{9C8500D1-8FEB-455A-93DF-8284C214FDC7}" dt="2024-01-06T19:29:08.219" v="858" actId="478"/>
          <ac:picMkLst>
            <pc:docMk/>
            <pc:sldMk cId="3273922519" sldId="279"/>
            <ac:picMk id="14" creationId="{FB4CC24F-BE05-6A2E-1EDC-F496D4F499C5}"/>
          </ac:picMkLst>
        </pc:picChg>
        <pc:picChg chg="del">
          <ac:chgData name="Richard Chalk" userId="287f8aa4f4de1d19" providerId="LiveId" clId="{9C8500D1-8FEB-455A-93DF-8284C214FDC7}" dt="2024-01-06T19:29:08.219" v="858" actId="478"/>
          <ac:picMkLst>
            <pc:docMk/>
            <pc:sldMk cId="3273922519" sldId="279"/>
            <ac:picMk id="15" creationId="{3B898625-29E3-1B9D-2DFE-24922AC2643D}"/>
          </ac:picMkLst>
        </pc:picChg>
        <pc:picChg chg="del">
          <ac:chgData name="Richard Chalk" userId="287f8aa4f4de1d19" providerId="LiveId" clId="{9C8500D1-8FEB-455A-93DF-8284C214FDC7}" dt="2024-01-06T19:29:08.219" v="858" actId="478"/>
          <ac:picMkLst>
            <pc:docMk/>
            <pc:sldMk cId="3273922519" sldId="279"/>
            <ac:picMk id="16" creationId="{AE5D6704-7D01-B781-31B6-D6C1686BBCD2}"/>
          </ac:picMkLst>
        </pc:picChg>
        <pc:picChg chg="del">
          <ac:chgData name="Richard Chalk" userId="287f8aa4f4de1d19" providerId="LiveId" clId="{9C8500D1-8FEB-455A-93DF-8284C214FDC7}" dt="2024-01-06T19:29:08.219" v="858" actId="478"/>
          <ac:picMkLst>
            <pc:docMk/>
            <pc:sldMk cId="3273922519" sldId="279"/>
            <ac:picMk id="17" creationId="{98677367-44ED-311D-F396-9462ADC552B6}"/>
          </ac:picMkLst>
        </pc:picChg>
        <pc:picChg chg="del">
          <ac:chgData name="Richard Chalk" userId="287f8aa4f4de1d19" providerId="LiveId" clId="{9C8500D1-8FEB-455A-93DF-8284C214FDC7}" dt="2024-01-06T19:29:05.472" v="857" actId="478"/>
          <ac:picMkLst>
            <pc:docMk/>
            <pc:sldMk cId="3273922519" sldId="279"/>
            <ac:picMk id="21" creationId="{B986B258-1AE5-46F5-E44D-355CFECF4825}"/>
          </ac:picMkLst>
        </pc:picChg>
        <pc:picChg chg="add mod">
          <ac:chgData name="Richard Chalk" userId="287f8aa4f4de1d19" providerId="LiveId" clId="{9C8500D1-8FEB-455A-93DF-8284C214FDC7}" dt="2024-01-06T19:38:35.386" v="1022" actId="1076"/>
          <ac:picMkLst>
            <pc:docMk/>
            <pc:sldMk cId="3273922519" sldId="279"/>
            <ac:picMk id="28" creationId="{24BD2C32-3F55-61B5-F453-D9653BDE60FD}"/>
          </ac:picMkLst>
        </pc:picChg>
        <pc:picChg chg="add mod">
          <ac:chgData name="Richard Chalk" userId="287f8aa4f4de1d19" providerId="LiveId" clId="{9C8500D1-8FEB-455A-93DF-8284C214FDC7}" dt="2024-01-06T19:38:22.975" v="1019" actId="1037"/>
          <ac:picMkLst>
            <pc:docMk/>
            <pc:sldMk cId="3273922519" sldId="279"/>
            <ac:picMk id="29" creationId="{09903630-8CB9-75EC-688E-083A63A89113}"/>
          </ac:picMkLst>
        </pc:picChg>
        <pc:picChg chg="add mod">
          <ac:chgData name="Richard Chalk" userId="287f8aa4f4de1d19" providerId="LiveId" clId="{9C8500D1-8FEB-455A-93DF-8284C214FDC7}" dt="2024-01-06T19:40:11.549" v="1080" actId="1076"/>
          <ac:picMkLst>
            <pc:docMk/>
            <pc:sldMk cId="3273922519" sldId="279"/>
            <ac:picMk id="31" creationId="{81F2202A-8216-B48A-5BED-3BBA7F4831A1}"/>
          </ac:picMkLst>
        </pc:picChg>
        <pc:picChg chg="del">
          <ac:chgData name="Richard Chalk" userId="287f8aa4f4de1d19" providerId="LiveId" clId="{9C8500D1-8FEB-455A-93DF-8284C214FDC7}" dt="2024-01-06T19:29:10.208" v="859" actId="478"/>
          <ac:picMkLst>
            <pc:docMk/>
            <pc:sldMk cId="3273922519" sldId="279"/>
            <ac:picMk id="1026" creationId="{4A375B15-9116-6A3C-CC44-B1592D39E539}"/>
          </ac:picMkLst>
        </pc:picChg>
        <pc:picChg chg="del">
          <ac:chgData name="Richard Chalk" userId="287f8aa4f4de1d19" providerId="LiveId" clId="{9C8500D1-8FEB-455A-93DF-8284C214FDC7}" dt="2024-01-06T19:29:11.146" v="860" actId="478"/>
          <ac:picMkLst>
            <pc:docMk/>
            <pc:sldMk cId="3273922519" sldId="279"/>
            <ac:picMk id="1028" creationId="{76935A8C-E054-AA8F-22EF-2C06707ACA4C}"/>
          </ac:picMkLst>
        </pc:picChg>
        <pc:picChg chg="del">
          <ac:chgData name="Richard Chalk" userId="287f8aa4f4de1d19" providerId="LiveId" clId="{9C8500D1-8FEB-455A-93DF-8284C214FDC7}" dt="2024-01-06T19:29:05.472" v="857" actId="478"/>
          <ac:picMkLst>
            <pc:docMk/>
            <pc:sldMk cId="3273922519" sldId="279"/>
            <ac:picMk id="1030" creationId="{AD4A3FC4-FE39-378A-1CCF-5B7D9219E3C2}"/>
          </ac:picMkLst>
        </pc:picChg>
        <pc:picChg chg="del">
          <ac:chgData name="Richard Chalk" userId="287f8aa4f4de1d19" providerId="LiveId" clId="{9C8500D1-8FEB-455A-93DF-8284C214FDC7}" dt="2024-01-06T19:29:08.219" v="858" actId="478"/>
          <ac:picMkLst>
            <pc:docMk/>
            <pc:sldMk cId="3273922519" sldId="279"/>
            <ac:picMk id="13314" creationId="{E5DF1012-F6C3-6713-ACFB-C23E903B0BCA}"/>
          </ac:picMkLst>
        </pc:picChg>
        <pc:cxnChg chg="del">
          <ac:chgData name="Richard Chalk" userId="287f8aa4f4de1d19" providerId="LiveId" clId="{9C8500D1-8FEB-455A-93DF-8284C214FDC7}" dt="2024-01-06T19:29:08.219" v="858" actId="478"/>
          <ac:cxnSpMkLst>
            <pc:docMk/>
            <pc:sldMk cId="3273922519" sldId="279"/>
            <ac:cxnSpMk id="18" creationId="{1B17966C-FAA1-55B8-71C5-673A003A0FF8}"/>
          </ac:cxnSpMkLst>
        </pc:cxnChg>
        <pc:cxnChg chg="add mod">
          <ac:chgData name="Richard Chalk" userId="287f8aa4f4de1d19" providerId="LiveId" clId="{9C8500D1-8FEB-455A-93DF-8284C214FDC7}" dt="2024-01-06T19:33:26.623" v="875" actId="1582"/>
          <ac:cxnSpMkLst>
            <pc:docMk/>
            <pc:sldMk cId="3273922519" sldId="279"/>
            <ac:cxnSpMk id="24" creationId="{410F525C-0FDA-15D5-7119-D52716E6B01A}"/>
          </ac:cxnSpMkLst>
        </pc:cxnChg>
      </pc:sldChg>
      <pc:sldChg chg="addSp delSp modSp mod">
        <pc:chgData name="Richard Chalk" userId="287f8aa4f4de1d19" providerId="LiveId" clId="{9C8500D1-8FEB-455A-93DF-8284C214FDC7}" dt="2024-01-06T19:28:19.236" v="846"/>
        <pc:sldMkLst>
          <pc:docMk/>
          <pc:sldMk cId="2955502535" sldId="280"/>
        </pc:sldMkLst>
        <pc:spChg chg="add mod">
          <ac:chgData name="Richard Chalk" userId="287f8aa4f4de1d19" providerId="LiveId" clId="{9C8500D1-8FEB-455A-93DF-8284C214FDC7}" dt="2024-01-06T19:27:26.508" v="828" actId="14100"/>
          <ac:spMkLst>
            <pc:docMk/>
            <pc:sldMk cId="2955502535" sldId="280"/>
            <ac:spMk id="2" creationId="{56AE0E82-BDB7-3904-40D4-7BFBA0212AB7}"/>
          </ac:spMkLst>
        </pc:spChg>
        <pc:spChg chg="del">
          <ac:chgData name="Richard Chalk" userId="287f8aa4f4de1d19" providerId="LiveId" clId="{9C8500D1-8FEB-455A-93DF-8284C214FDC7}" dt="2024-01-06T19:27:17.729" v="824" actId="478"/>
          <ac:spMkLst>
            <pc:docMk/>
            <pc:sldMk cId="2955502535" sldId="280"/>
            <ac:spMk id="6" creationId="{922EE5EF-7215-8E14-BF73-6B4A2625A832}"/>
          </ac:spMkLst>
        </pc:spChg>
        <pc:picChg chg="del">
          <ac:chgData name="Richard Chalk" userId="287f8aa4f4de1d19" providerId="LiveId" clId="{9C8500D1-8FEB-455A-93DF-8284C214FDC7}" dt="2024-01-06T19:27:17.729" v="824" actId="478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9C8500D1-8FEB-455A-93DF-8284C214FDC7}" dt="2024-01-06T19:27:37.081" v="830" actId="1076"/>
          <ac:picMkLst>
            <pc:docMk/>
            <pc:sldMk cId="2955502535" sldId="280"/>
            <ac:picMk id="9" creationId="{3581E47E-961D-AC28-7525-0BBEAA8011A6}"/>
          </ac:picMkLst>
        </pc:picChg>
        <pc:picChg chg="add mod">
          <ac:chgData name="Richard Chalk" userId="287f8aa4f4de1d19" providerId="LiveId" clId="{9C8500D1-8FEB-455A-93DF-8284C214FDC7}" dt="2024-01-06T19:28:19.236" v="846"/>
          <ac:picMkLst>
            <pc:docMk/>
            <pc:sldMk cId="2955502535" sldId="280"/>
            <ac:picMk id="10" creationId="{097BD018-8723-6DF7-2685-BC664C805B7C}"/>
          </ac:picMkLst>
        </pc:picChg>
      </pc:sldChg>
      <pc:sldChg chg="addSp modSp">
        <pc:chgData name="Richard Chalk" userId="287f8aa4f4de1d19" providerId="LiveId" clId="{9C8500D1-8FEB-455A-93DF-8284C214FDC7}" dt="2024-01-06T19:28:20.442" v="847"/>
        <pc:sldMkLst>
          <pc:docMk/>
          <pc:sldMk cId="2015735665" sldId="282"/>
        </pc:sldMkLst>
        <pc:picChg chg="add mod">
          <ac:chgData name="Richard Chalk" userId="287f8aa4f4de1d19" providerId="LiveId" clId="{9C8500D1-8FEB-455A-93DF-8284C214FDC7}" dt="2024-01-06T19:28:20.442" v="847"/>
          <ac:picMkLst>
            <pc:docMk/>
            <pc:sldMk cId="2015735665" sldId="282"/>
            <ac:picMk id="5" creationId="{779D5EA4-445C-A019-A76D-5C3847B133C5}"/>
          </ac:picMkLst>
        </pc:picChg>
      </pc:sldChg>
      <pc:sldChg chg="del">
        <pc:chgData name="Richard Chalk" userId="287f8aa4f4de1d19" providerId="LiveId" clId="{9C8500D1-8FEB-455A-93DF-8284C214FDC7}" dt="2024-01-07T06:11:41.934" v="1423" actId="47"/>
        <pc:sldMkLst>
          <pc:docMk/>
          <pc:sldMk cId="2880876226" sldId="285"/>
        </pc:sldMkLst>
      </pc:sldChg>
      <pc:sldChg chg="addSp delSp modSp mod modNotesTx">
        <pc:chgData name="Richard Chalk" userId="287f8aa4f4de1d19" providerId="LiveId" clId="{9C8500D1-8FEB-455A-93DF-8284C214FDC7}" dt="2024-01-07T06:14:11.733" v="1424"/>
        <pc:sldMkLst>
          <pc:docMk/>
          <pc:sldMk cId="0" sldId="286"/>
        </pc:sldMkLst>
        <pc:spChg chg="mod">
          <ac:chgData name="Richard Chalk" userId="287f8aa4f4de1d19" providerId="LiveId" clId="{9C8500D1-8FEB-455A-93DF-8284C214FDC7}" dt="2024-01-07T05:44:09.918" v="1099" actId="21"/>
          <ac:spMkLst>
            <pc:docMk/>
            <pc:sldMk cId="0" sldId="286"/>
            <ac:spMk id="3" creationId="{252DAE51-C83E-9F48-791E-C98508B01C9C}"/>
          </ac:spMkLst>
        </pc:spChg>
        <pc:spChg chg="mod">
          <ac:chgData name="Richard Chalk" userId="287f8aa4f4de1d19" providerId="LiveId" clId="{9C8500D1-8FEB-455A-93DF-8284C214FDC7}" dt="2024-01-07T05:56:26.337" v="1292" actId="1076"/>
          <ac:spMkLst>
            <pc:docMk/>
            <pc:sldMk cId="0" sldId="286"/>
            <ac:spMk id="6" creationId="{26740D0F-DFD4-795F-29FC-6725F5174900}"/>
          </ac:spMkLst>
        </pc:spChg>
        <pc:spChg chg="add mod">
          <ac:chgData name="Richard Chalk" userId="287f8aa4f4de1d19" providerId="LiveId" clId="{9C8500D1-8FEB-455A-93DF-8284C214FDC7}" dt="2024-01-07T05:45:36.025" v="1155" actId="1076"/>
          <ac:spMkLst>
            <pc:docMk/>
            <pc:sldMk cId="0" sldId="286"/>
            <ac:spMk id="12" creationId="{BBBFB406-3D99-97E5-A598-588DE232AAB9}"/>
          </ac:spMkLst>
        </pc:spChg>
        <pc:spChg chg="mod">
          <ac:chgData name="Richard Chalk" userId="287f8aa4f4de1d19" providerId="LiveId" clId="{9C8500D1-8FEB-455A-93DF-8284C214FDC7}" dt="2024-01-07T06:04:10.403" v="1422" actId="207"/>
          <ac:spMkLst>
            <pc:docMk/>
            <pc:sldMk cId="0" sldId="286"/>
            <ac:spMk id="510" creationId="{00000000-0000-0000-0000-000000000000}"/>
          </ac:spMkLst>
        </pc:spChg>
        <pc:picChg chg="del">
          <ac:chgData name="Richard Chalk" userId="287f8aa4f4de1d19" providerId="LiveId" clId="{9C8500D1-8FEB-455A-93DF-8284C214FDC7}" dt="2024-01-07T05:51:07.292" v="1156" actId="478"/>
          <ac:picMkLst>
            <pc:docMk/>
            <pc:sldMk cId="0" sldId="286"/>
            <ac:picMk id="4" creationId="{2B2D194C-EB6B-AF17-F600-D1622A659D3E}"/>
          </ac:picMkLst>
        </pc:picChg>
        <pc:picChg chg="mod">
          <ac:chgData name="Richard Chalk" userId="287f8aa4f4de1d19" providerId="LiveId" clId="{9C8500D1-8FEB-455A-93DF-8284C214FDC7}" dt="2024-01-07T05:56:26.337" v="1292" actId="1076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9C8500D1-8FEB-455A-93DF-8284C214FDC7}" dt="2024-01-07T05:44:16.964" v="1153" actId="1038"/>
          <ac:picMkLst>
            <pc:docMk/>
            <pc:sldMk cId="0" sldId="286"/>
            <ac:picMk id="9" creationId="{F6C3284B-0802-F257-838F-CDE09F8E935D}"/>
          </ac:picMkLst>
        </pc:picChg>
        <pc:picChg chg="add mod">
          <ac:chgData name="Richard Chalk" userId="287f8aa4f4de1d19" providerId="LiveId" clId="{9C8500D1-8FEB-455A-93DF-8284C214FDC7}" dt="2024-01-07T05:45:36.025" v="1155" actId="1076"/>
          <ac:picMkLst>
            <pc:docMk/>
            <pc:sldMk cId="0" sldId="286"/>
            <ac:picMk id="11" creationId="{3E13FE40-4454-DDA7-93F8-73462D8F4BB0}"/>
          </ac:picMkLst>
        </pc:picChg>
        <pc:picChg chg="add del mod">
          <ac:chgData name="Richard Chalk" userId="287f8aa4f4de1d19" providerId="LiveId" clId="{9C8500D1-8FEB-455A-93DF-8284C214FDC7}" dt="2024-01-07T06:00:01.247" v="1367" actId="478"/>
          <ac:picMkLst>
            <pc:docMk/>
            <pc:sldMk cId="0" sldId="286"/>
            <ac:picMk id="14" creationId="{13DDEF8C-C6AE-BAA8-0341-E3C242B7184D}"/>
          </ac:picMkLst>
        </pc:picChg>
        <pc:picChg chg="add mod">
          <ac:chgData name="Richard Chalk" userId="287f8aa4f4de1d19" providerId="LiveId" clId="{9C8500D1-8FEB-455A-93DF-8284C214FDC7}" dt="2024-01-07T06:00:04.796" v="1369" actId="1076"/>
          <ac:picMkLst>
            <pc:docMk/>
            <pc:sldMk cId="0" sldId="286"/>
            <ac:picMk id="16" creationId="{93067E48-E8EA-1ABC-1D7A-A6A645D4D9D9}"/>
          </ac:picMkLst>
        </pc:picChg>
      </pc:sldChg>
      <pc:sldChg chg="addSp modSp mod">
        <pc:chgData name="Richard Chalk" userId="287f8aa4f4de1d19" providerId="LiveId" clId="{9C8500D1-8FEB-455A-93DF-8284C214FDC7}" dt="2024-01-07T06:24:28.064" v="1537" actId="1076"/>
        <pc:sldMkLst>
          <pc:docMk/>
          <pc:sldMk cId="897587156" sldId="288"/>
        </pc:sldMkLst>
        <pc:spChg chg="mod">
          <ac:chgData name="Richard Chalk" userId="287f8aa4f4de1d19" providerId="LiveId" clId="{9C8500D1-8FEB-455A-93DF-8284C214FDC7}" dt="2024-01-07T06:24:28.064" v="1537" actId="1076"/>
          <ac:spMkLst>
            <pc:docMk/>
            <pc:sldMk cId="897587156" sldId="288"/>
            <ac:spMk id="11" creationId="{60C51CF5-63DD-2232-E038-8E89D46DCE20}"/>
          </ac:spMkLst>
        </pc:spChg>
        <pc:spChg chg="mod">
          <ac:chgData name="Richard Chalk" userId="287f8aa4f4de1d19" providerId="LiveId" clId="{9C8500D1-8FEB-455A-93DF-8284C214FDC7}" dt="2024-01-07T06:18:41.684" v="1471" actId="113"/>
          <ac:spMkLst>
            <pc:docMk/>
            <pc:sldMk cId="897587156" sldId="288"/>
            <ac:spMk id="127" creationId="{00000000-0000-0000-0000-000000000000}"/>
          </ac:spMkLst>
        </pc:spChg>
        <pc:grpChg chg="add mod">
          <ac:chgData name="Richard Chalk" userId="287f8aa4f4de1d19" providerId="LiveId" clId="{9C8500D1-8FEB-455A-93DF-8284C214FDC7}" dt="2024-01-07T06:24:28.064" v="1537" actId="1076"/>
          <ac:grpSpMkLst>
            <pc:docMk/>
            <pc:sldMk cId="897587156" sldId="288"/>
            <ac:grpSpMk id="9" creationId="{487CA085-149A-DFCF-7525-664F9BD8B4A8}"/>
          </ac:grpSpMkLst>
        </pc:grpChg>
        <pc:picChg chg="add mod">
          <ac:chgData name="Richard Chalk" userId="287f8aa4f4de1d19" providerId="LiveId" clId="{9C8500D1-8FEB-455A-93DF-8284C214FDC7}" dt="2024-01-07T06:15:58.657" v="1428" actId="1076"/>
          <ac:picMkLst>
            <pc:docMk/>
            <pc:sldMk cId="897587156" sldId="288"/>
            <ac:picMk id="8" creationId="{C4DED107-C3E7-E716-492C-F4F8B94762D7}"/>
          </ac:picMkLst>
        </pc:picChg>
        <pc:picChg chg="mod">
          <ac:chgData name="Richard Chalk" userId="287f8aa4f4de1d19" providerId="LiveId" clId="{9C8500D1-8FEB-455A-93DF-8284C214FDC7}" dt="2024-01-07T06:24:28.064" v="1537" actId="1076"/>
          <ac:picMkLst>
            <pc:docMk/>
            <pc:sldMk cId="897587156" sldId="288"/>
            <ac:picMk id="10" creationId="{D13C0CA2-3EA5-ADEB-AC88-0E548B439169}"/>
          </ac:picMkLst>
        </pc:picChg>
        <pc:picChg chg="mod">
          <ac:chgData name="Richard Chalk" userId="287f8aa4f4de1d19" providerId="LiveId" clId="{9C8500D1-8FEB-455A-93DF-8284C214FDC7}" dt="2024-01-07T06:24:28.064" v="1537" actId="1076"/>
          <ac:picMkLst>
            <pc:docMk/>
            <pc:sldMk cId="897587156" sldId="288"/>
            <ac:picMk id="12" creationId="{FE34EBEE-E9AB-A82C-E68F-9805CDDB66FF}"/>
          </ac:picMkLst>
        </pc:picChg>
        <pc:picChg chg="mod">
          <ac:chgData name="Richard Chalk" userId="287f8aa4f4de1d19" providerId="LiveId" clId="{9C8500D1-8FEB-455A-93DF-8284C214FDC7}" dt="2024-01-07T06:24:28.064" v="1537" actId="1076"/>
          <ac:picMkLst>
            <pc:docMk/>
            <pc:sldMk cId="897587156" sldId="288"/>
            <ac:picMk id="13" creationId="{44AE1FEB-55B3-7327-5ED7-59B504A2AEAC}"/>
          </ac:picMkLst>
        </pc:picChg>
      </pc:sldChg>
      <pc:sldChg chg="addSp modSp mod modNotesTx">
        <pc:chgData name="Richard Chalk" userId="287f8aa4f4de1d19" providerId="LiveId" clId="{9C8500D1-8FEB-455A-93DF-8284C214FDC7}" dt="2024-01-07T09:29:14.472" v="2330" actId="1036"/>
        <pc:sldMkLst>
          <pc:docMk/>
          <pc:sldMk cId="1608595304" sldId="289"/>
        </pc:sldMkLst>
        <pc:spChg chg="add mod">
          <ac:chgData name="Richard Chalk" userId="287f8aa4f4de1d19" providerId="LiveId" clId="{9C8500D1-8FEB-455A-93DF-8284C214FDC7}" dt="2024-01-07T09:29:14.472" v="2330" actId="1036"/>
          <ac:spMkLst>
            <pc:docMk/>
            <pc:sldMk cId="1608595304" sldId="289"/>
            <ac:spMk id="8" creationId="{085B3A59-BDA3-87DF-CE3F-E630782A5BC7}"/>
          </ac:spMkLst>
        </pc:spChg>
        <pc:spChg chg="mod">
          <ac:chgData name="Richard Chalk" userId="287f8aa4f4de1d19" providerId="LiveId" clId="{9C8500D1-8FEB-455A-93DF-8284C214FDC7}" dt="2024-01-07T06:24:30.638" v="1538"/>
          <ac:spMkLst>
            <pc:docMk/>
            <pc:sldMk cId="1608595304" sldId="289"/>
            <ac:spMk id="12" creationId="{8AC7AA95-BB5C-BCF2-1A09-DBB73EBED080}"/>
          </ac:spMkLst>
        </pc:spChg>
        <pc:spChg chg="mod">
          <ac:chgData name="Richard Chalk" userId="287f8aa4f4de1d19" providerId="LiveId" clId="{9C8500D1-8FEB-455A-93DF-8284C214FDC7}" dt="2024-01-07T06:22:54.940" v="1490" actId="20577"/>
          <ac:spMkLst>
            <pc:docMk/>
            <pc:sldMk cId="1608595304" sldId="289"/>
            <ac:spMk id="127" creationId="{00000000-0000-0000-0000-000000000000}"/>
          </ac:spMkLst>
        </pc:spChg>
        <pc:grpChg chg="add mod">
          <ac:chgData name="Richard Chalk" userId="287f8aa4f4de1d19" providerId="LiveId" clId="{9C8500D1-8FEB-455A-93DF-8284C214FDC7}" dt="2024-01-07T06:24:30.638" v="1538"/>
          <ac:grpSpMkLst>
            <pc:docMk/>
            <pc:sldMk cId="1608595304" sldId="289"/>
            <ac:grpSpMk id="10" creationId="{8E748937-71D1-2A66-376D-F437937D5FB6}"/>
          </ac:grpSpMkLst>
        </pc:grpChg>
        <pc:picChg chg="add mod">
          <ac:chgData name="Richard Chalk" userId="287f8aa4f4de1d19" providerId="LiveId" clId="{9C8500D1-8FEB-455A-93DF-8284C214FDC7}" dt="2024-01-07T09:29:14.472" v="2330" actId="1036"/>
          <ac:picMkLst>
            <pc:docMk/>
            <pc:sldMk cId="1608595304" sldId="289"/>
            <ac:picMk id="9" creationId="{2A3E324C-E11A-B9E5-E675-9116C9101081}"/>
          </ac:picMkLst>
        </pc:picChg>
        <pc:picChg chg="mod">
          <ac:chgData name="Richard Chalk" userId="287f8aa4f4de1d19" providerId="LiveId" clId="{9C8500D1-8FEB-455A-93DF-8284C214FDC7}" dt="2024-01-07T06:24:30.638" v="1538"/>
          <ac:picMkLst>
            <pc:docMk/>
            <pc:sldMk cId="1608595304" sldId="289"/>
            <ac:picMk id="11" creationId="{7882DCC7-6D6C-8C95-D578-8CB6F08D1A0D}"/>
          </ac:picMkLst>
        </pc:picChg>
        <pc:picChg chg="mod">
          <ac:chgData name="Richard Chalk" userId="287f8aa4f4de1d19" providerId="LiveId" clId="{9C8500D1-8FEB-455A-93DF-8284C214FDC7}" dt="2024-01-07T06:24:30.638" v="1538"/>
          <ac:picMkLst>
            <pc:docMk/>
            <pc:sldMk cId="1608595304" sldId="289"/>
            <ac:picMk id="13" creationId="{7EFE54F3-482C-707E-0517-7A89A688229C}"/>
          </ac:picMkLst>
        </pc:picChg>
        <pc:picChg chg="mod">
          <ac:chgData name="Richard Chalk" userId="287f8aa4f4de1d19" providerId="LiveId" clId="{9C8500D1-8FEB-455A-93DF-8284C214FDC7}" dt="2024-01-07T06:24:30.638" v="1538"/>
          <ac:picMkLst>
            <pc:docMk/>
            <pc:sldMk cId="1608595304" sldId="289"/>
            <ac:picMk id="14" creationId="{D46C6A60-E8C6-1404-64BC-93476FEC1BFB}"/>
          </ac:picMkLst>
        </pc:picChg>
      </pc:sldChg>
      <pc:sldChg chg="addSp delSp modSp mod modNotesTx">
        <pc:chgData name="Richard Chalk" userId="287f8aa4f4de1d19" providerId="LiveId" clId="{9C8500D1-8FEB-455A-93DF-8284C214FDC7}" dt="2024-01-07T09:36:25.166" v="2747" actId="207"/>
        <pc:sldMkLst>
          <pc:docMk/>
          <pc:sldMk cId="1483189853" sldId="290"/>
        </pc:sldMkLst>
        <pc:spChg chg="del">
          <ac:chgData name="Richard Chalk" userId="287f8aa4f4de1d19" providerId="LiveId" clId="{9C8500D1-8FEB-455A-93DF-8284C214FDC7}" dt="2024-01-07T09:32:19.817" v="2420" actId="478"/>
          <ac:spMkLst>
            <pc:docMk/>
            <pc:sldMk cId="1483189853" sldId="290"/>
            <ac:spMk id="9" creationId="{8CA20D26-B083-DCDE-3E31-1D1EA64F9029}"/>
          </ac:spMkLst>
        </pc:spChg>
        <pc:spChg chg="del">
          <ac:chgData name="Richard Chalk" userId="287f8aa4f4de1d19" providerId="LiveId" clId="{9C8500D1-8FEB-455A-93DF-8284C214FDC7}" dt="2024-01-07T09:32:29.116" v="2421" actId="478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9C8500D1-8FEB-455A-93DF-8284C214FDC7}" dt="2024-01-07T09:32:16.527" v="2419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9C8500D1-8FEB-455A-93DF-8284C214FDC7}" dt="2024-01-07T09:36:25.166" v="2747" actId="207"/>
          <ac:spMkLst>
            <pc:docMk/>
            <pc:sldMk cId="1483189853" sldId="290"/>
            <ac:spMk id="127" creationId="{00000000-0000-0000-0000-000000000000}"/>
          </ac:spMkLst>
        </pc:spChg>
        <pc:picChg chg="add mod">
          <ac:chgData name="Richard Chalk" userId="287f8aa4f4de1d19" providerId="LiveId" clId="{9C8500D1-8FEB-455A-93DF-8284C214FDC7}" dt="2024-01-07T09:23:32.919" v="2227" actId="1037"/>
          <ac:picMkLst>
            <pc:docMk/>
            <pc:sldMk cId="1483189853" sldId="290"/>
            <ac:picMk id="3" creationId="{F39C0F11-0BBD-B102-BFF6-DFDDE319B6AB}"/>
          </ac:picMkLst>
        </pc:picChg>
        <pc:picChg chg="add mod">
          <ac:chgData name="Richard Chalk" userId="287f8aa4f4de1d19" providerId="LiveId" clId="{9C8500D1-8FEB-455A-93DF-8284C214FDC7}" dt="2024-01-07T09:34:54.251" v="2726" actId="1076"/>
          <ac:picMkLst>
            <pc:docMk/>
            <pc:sldMk cId="1483189853" sldId="290"/>
            <ac:picMk id="6" creationId="{18EF086E-E41A-08D7-9BDB-C9FEE4AF2744}"/>
          </ac:picMkLst>
        </pc:picChg>
        <pc:picChg chg="del">
          <ac:chgData name="Richard Chalk" userId="287f8aa4f4de1d19" providerId="LiveId" clId="{9C8500D1-8FEB-455A-93DF-8284C214FDC7}" dt="2024-01-07T09:35:57.647" v="2733" actId="478"/>
          <ac:picMkLst>
            <pc:docMk/>
            <pc:sldMk cId="1483189853" sldId="290"/>
            <ac:picMk id="8" creationId="{976E7A5A-3D80-09CA-C401-D6BFB4806EF1}"/>
          </ac:picMkLst>
        </pc:picChg>
        <pc:picChg chg="mod">
          <ac:chgData name="Richard Chalk" userId="287f8aa4f4de1d19" providerId="LiveId" clId="{9C8500D1-8FEB-455A-93DF-8284C214FDC7}" dt="2024-01-07T09:34:56.250" v="2727" actId="1076"/>
          <ac:picMkLst>
            <pc:docMk/>
            <pc:sldMk cId="1483189853" sldId="290"/>
            <ac:picMk id="10" creationId="{CE448479-1EA7-8432-C6C8-48A10365D4BD}"/>
          </ac:picMkLst>
        </pc:picChg>
        <pc:picChg chg="add mod">
          <ac:chgData name="Richard Chalk" userId="287f8aa4f4de1d19" providerId="LiveId" clId="{9C8500D1-8FEB-455A-93DF-8284C214FDC7}" dt="2024-01-07T09:36:08.212" v="2745" actId="1036"/>
          <ac:picMkLst>
            <pc:docMk/>
            <pc:sldMk cId="1483189853" sldId="290"/>
            <ac:picMk id="13314" creationId="{6CB2AB13-7F28-5FF8-F8E3-764B47FCA8C2}"/>
          </ac:picMkLst>
        </pc:picChg>
      </pc:sldChg>
      <pc:sldChg chg="addSp modSp modNotesTx">
        <pc:chgData name="Richard Chalk" userId="287f8aa4f4de1d19" providerId="LiveId" clId="{9C8500D1-8FEB-455A-93DF-8284C214FDC7}" dt="2024-01-07T09:23:01.516" v="2165" actId="1037"/>
        <pc:sldMkLst>
          <pc:docMk/>
          <pc:sldMk cId="1363437650" sldId="292"/>
        </pc:sldMkLst>
        <pc:picChg chg="add mod">
          <ac:chgData name="Richard Chalk" userId="287f8aa4f4de1d19" providerId="LiveId" clId="{9C8500D1-8FEB-455A-93DF-8284C214FDC7}" dt="2024-01-07T09:23:01.516" v="2165" actId="1037"/>
          <ac:picMkLst>
            <pc:docMk/>
            <pc:sldMk cId="1363437650" sldId="292"/>
            <ac:picMk id="3" creationId="{6656F894-56EC-B462-0F33-80652DF38355}"/>
          </ac:picMkLst>
        </pc:picChg>
      </pc:sldChg>
      <pc:sldChg chg="addSp delSp modSp mod modNotesTx">
        <pc:chgData name="Richard Chalk" userId="287f8aa4f4de1d19" providerId="LiveId" clId="{9C8500D1-8FEB-455A-93DF-8284C214FDC7}" dt="2024-01-07T06:39:35.686" v="1813" actId="6549"/>
        <pc:sldMkLst>
          <pc:docMk/>
          <pc:sldMk cId="3619287749" sldId="293"/>
        </pc:sldMkLst>
        <pc:spChg chg="mod">
          <ac:chgData name="Richard Chalk" userId="287f8aa4f4de1d19" providerId="LiveId" clId="{9C8500D1-8FEB-455A-93DF-8284C214FDC7}" dt="2024-01-07T06:32:41.888" v="1654" actId="1076"/>
          <ac:spMkLst>
            <pc:docMk/>
            <pc:sldMk cId="3619287749" sldId="293"/>
            <ac:spMk id="9" creationId="{B7E94379-A071-7429-4A33-29B58BF05085}"/>
          </ac:spMkLst>
        </pc:spChg>
        <pc:spChg chg="add mod topLvl">
          <ac:chgData name="Richard Chalk" userId="287f8aa4f4de1d19" providerId="LiveId" clId="{9C8500D1-8FEB-455A-93DF-8284C214FDC7}" dt="2024-01-07T06:38:32.827" v="1793" actId="1036"/>
          <ac:spMkLst>
            <pc:docMk/>
            <pc:sldMk cId="3619287749" sldId="293"/>
            <ac:spMk id="16" creationId="{14330889-3FCB-2C9C-30DB-3F8A279C2345}"/>
          </ac:spMkLst>
        </pc:spChg>
        <pc:spChg chg="mod">
          <ac:chgData name="Richard Chalk" userId="287f8aa4f4de1d19" providerId="LiveId" clId="{9C8500D1-8FEB-455A-93DF-8284C214FDC7}" dt="2024-01-07T06:35:25.745" v="1715" actId="113"/>
          <ac:spMkLst>
            <pc:docMk/>
            <pc:sldMk cId="3619287749" sldId="293"/>
            <ac:spMk id="127" creationId="{00000000-0000-0000-0000-000000000000}"/>
          </ac:spMkLst>
        </pc:spChg>
        <pc:grpChg chg="add mod">
          <ac:chgData name="Richard Chalk" userId="287f8aa4f4de1d19" providerId="LiveId" clId="{9C8500D1-8FEB-455A-93DF-8284C214FDC7}" dt="2024-01-07T06:32:41.888" v="1654" actId="1076"/>
          <ac:grpSpMkLst>
            <pc:docMk/>
            <pc:sldMk cId="3619287749" sldId="293"/>
            <ac:grpSpMk id="6" creationId="{77C4BCF6-2DB9-2505-2F67-6C486B46AC73}"/>
          </ac:grpSpMkLst>
        </pc:grpChg>
        <pc:grpChg chg="add del mod">
          <ac:chgData name="Richard Chalk" userId="287f8aa4f4de1d19" providerId="LiveId" clId="{9C8500D1-8FEB-455A-93DF-8284C214FDC7}" dt="2024-01-07T06:38:14.428" v="1758" actId="165"/>
          <ac:grpSpMkLst>
            <pc:docMk/>
            <pc:sldMk cId="3619287749" sldId="293"/>
            <ac:grpSpMk id="17" creationId="{90308422-0FF7-0146-B135-812FA9795CAC}"/>
          </ac:grpSpMkLst>
        </pc:grpChg>
        <pc:grpChg chg="add mod">
          <ac:chgData name="Richard Chalk" userId="287f8aa4f4de1d19" providerId="LiveId" clId="{9C8500D1-8FEB-455A-93DF-8284C214FDC7}" dt="2024-01-07T06:38:32.827" v="1793" actId="1036"/>
          <ac:grpSpMkLst>
            <pc:docMk/>
            <pc:sldMk cId="3619287749" sldId="293"/>
            <ac:grpSpMk id="18" creationId="{BC9C6DB8-1BCB-782F-ECCE-BC2534F942F0}"/>
          </ac:grpSpMkLst>
        </pc:grpChg>
        <pc:picChg chg="add del mod">
          <ac:chgData name="Richard Chalk" userId="287f8aa4f4de1d19" providerId="LiveId" clId="{9C8500D1-8FEB-455A-93DF-8284C214FDC7}" dt="2024-01-07T06:32:38.851" v="1652" actId="478"/>
          <ac:picMkLst>
            <pc:docMk/>
            <pc:sldMk cId="3619287749" sldId="293"/>
            <ac:picMk id="4" creationId="{09FCA044-3209-C07D-35EE-26096632E66D}"/>
          </ac:picMkLst>
        </pc:picChg>
        <pc:picChg chg="mod">
          <ac:chgData name="Richard Chalk" userId="287f8aa4f4de1d19" providerId="LiveId" clId="{9C8500D1-8FEB-455A-93DF-8284C214FDC7}" dt="2024-01-07T06:32:41.888" v="1654" actId="1076"/>
          <ac:picMkLst>
            <pc:docMk/>
            <pc:sldMk cId="3619287749" sldId="293"/>
            <ac:picMk id="8" creationId="{7AE5A68E-D905-E58F-4811-7BE9B1139F71}"/>
          </ac:picMkLst>
        </pc:picChg>
        <pc:picChg chg="mod">
          <ac:chgData name="Richard Chalk" userId="287f8aa4f4de1d19" providerId="LiveId" clId="{9C8500D1-8FEB-455A-93DF-8284C214FDC7}" dt="2024-01-07T06:32:41.888" v="1654" actId="1076"/>
          <ac:picMkLst>
            <pc:docMk/>
            <pc:sldMk cId="3619287749" sldId="293"/>
            <ac:picMk id="11" creationId="{4DE546F1-D64C-0317-4ECC-DF74B21F7303}"/>
          </ac:picMkLst>
        </pc:picChg>
        <pc:picChg chg="mod">
          <ac:chgData name="Richard Chalk" userId="287f8aa4f4de1d19" providerId="LiveId" clId="{9C8500D1-8FEB-455A-93DF-8284C214FDC7}" dt="2024-01-07T06:32:41.888" v="1654" actId="1076"/>
          <ac:picMkLst>
            <pc:docMk/>
            <pc:sldMk cId="3619287749" sldId="293"/>
            <ac:picMk id="12" creationId="{743C09C0-F9DE-9AEE-2C4B-75C44354FCE0}"/>
          </ac:picMkLst>
        </pc:picChg>
        <pc:picChg chg="add mod topLvl">
          <ac:chgData name="Richard Chalk" userId="287f8aa4f4de1d19" providerId="LiveId" clId="{9C8500D1-8FEB-455A-93DF-8284C214FDC7}" dt="2024-01-07T06:38:32.827" v="1793" actId="1036"/>
          <ac:picMkLst>
            <pc:docMk/>
            <pc:sldMk cId="3619287749" sldId="293"/>
            <ac:picMk id="14" creationId="{5A90EE7C-D473-547B-18A5-371387710CE3}"/>
          </ac:picMkLst>
        </pc:picChg>
        <pc:picChg chg="add mod topLvl">
          <ac:chgData name="Richard Chalk" userId="287f8aa4f4de1d19" providerId="LiveId" clId="{9C8500D1-8FEB-455A-93DF-8284C214FDC7}" dt="2024-01-07T06:38:32.827" v="1793" actId="1036"/>
          <ac:picMkLst>
            <pc:docMk/>
            <pc:sldMk cId="3619287749" sldId="293"/>
            <ac:picMk id="15" creationId="{BC47B0BE-8C4F-8BA9-00F2-3015B484ABF1}"/>
          </ac:picMkLst>
        </pc:picChg>
        <pc:picChg chg="add mod">
          <ac:chgData name="Richard Chalk" userId="287f8aa4f4de1d19" providerId="LiveId" clId="{9C8500D1-8FEB-455A-93DF-8284C214FDC7}" dt="2024-01-07T06:33:07.652" v="1658" actId="1036"/>
          <ac:picMkLst>
            <pc:docMk/>
            <pc:sldMk cId="3619287749" sldId="293"/>
            <ac:picMk id="4098" creationId="{A750B4A0-D226-322F-6BFB-6D75E905F45E}"/>
          </ac:picMkLst>
        </pc:picChg>
        <pc:picChg chg="add del">
          <ac:chgData name="Richard Chalk" userId="287f8aa4f4de1d19" providerId="LiveId" clId="{9C8500D1-8FEB-455A-93DF-8284C214FDC7}" dt="2024-01-07T06:33:35.502" v="1660" actId="478"/>
          <ac:picMkLst>
            <pc:docMk/>
            <pc:sldMk cId="3619287749" sldId="293"/>
            <ac:picMk id="4100" creationId="{4262EAC2-97EE-EE52-1C77-8A853049153B}"/>
          </ac:picMkLst>
        </pc:picChg>
      </pc:sldChg>
      <pc:sldChg chg="addSp delSp modSp mod">
        <pc:chgData name="Richard Chalk" userId="287f8aa4f4de1d19" providerId="LiveId" clId="{9C8500D1-8FEB-455A-93DF-8284C214FDC7}" dt="2024-01-07T06:38:43.676" v="1807" actId="1035"/>
        <pc:sldMkLst>
          <pc:docMk/>
          <pc:sldMk cId="3057935187" sldId="294"/>
        </pc:sldMkLst>
        <pc:spChg chg="mod">
          <ac:chgData name="Richard Chalk" userId="287f8aa4f4de1d19" providerId="LiveId" clId="{9C8500D1-8FEB-455A-93DF-8284C214FDC7}" dt="2024-01-07T06:34:22.213" v="1685" actId="1037"/>
          <ac:spMkLst>
            <pc:docMk/>
            <pc:sldMk cId="3057935187" sldId="294"/>
            <ac:spMk id="3" creationId="{6C802DC3-EE01-500A-2239-029729E17F14}"/>
          </ac:spMkLst>
        </pc:spChg>
        <pc:spChg chg="del mod">
          <ac:chgData name="Richard Chalk" userId="287f8aa4f4de1d19" providerId="LiveId" clId="{9C8500D1-8FEB-455A-93DF-8284C214FDC7}" dt="2024-01-07T06:34:27.847" v="1687" actId="478"/>
          <ac:spMkLst>
            <pc:docMk/>
            <pc:sldMk cId="3057935187" sldId="294"/>
            <ac:spMk id="5" creationId="{38E3D0ED-9D91-52EF-3045-04F55B2C41E6}"/>
          </ac:spMkLst>
        </pc:spChg>
        <pc:spChg chg="del mod">
          <ac:chgData name="Richard Chalk" userId="287f8aa4f4de1d19" providerId="LiveId" clId="{9C8500D1-8FEB-455A-93DF-8284C214FDC7}" dt="2024-01-07T06:34:26.969" v="1686" actId="478"/>
          <ac:spMkLst>
            <pc:docMk/>
            <pc:sldMk cId="3057935187" sldId="294"/>
            <ac:spMk id="7" creationId="{4477D5B8-0271-B704-FB42-AA157C6D9A12}"/>
          </ac:spMkLst>
        </pc:spChg>
        <pc:spChg chg="mod">
          <ac:chgData name="Richard Chalk" userId="287f8aa4f4de1d19" providerId="LiveId" clId="{9C8500D1-8FEB-455A-93DF-8284C214FDC7}" dt="2024-01-07T06:34:17.389" v="1672" actId="1076"/>
          <ac:spMkLst>
            <pc:docMk/>
            <pc:sldMk cId="3057935187" sldId="294"/>
            <ac:spMk id="11" creationId="{BBD36BCF-5C77-5240-90A1-32B1910EBF9A}"/>
          </ac:spMkLst>
        </pc:spChg>
        <pc:spChg chg="mod">
          <ac:chgData name="Richard Chalk" userId="287f8aa4f4de1d19" providerId="LiveId" clId="{9C8500D1-8FEB-455A-93DF-8284C214FDC7}" dt="2024-01-07T06:34:56.469" v="1706" actId="1076"/>
          <ac:spMkLst>
            <pc:docMk/>
            <pc:sldMk cId="3057935187" sldId="294"/>
            <ac:spMk id="15" creationId="{25F1C8B6-9C8E-8C68-93B7-8F615B4323F2}"/>
          </ac:spMkLst>
        </pc:spChg>
        <pc:spChg chg="mod">
          <ac:chgData name="Richard Chalk" userId="287f8aa4f4de1d19" providerId="LiveId" clId="{9C8500D1-8FEB-455A-93DF-8284C214FDC7}" dt="2024-01-07T06:35:08.844" v="1709"/>
          <ac:spMkLst>
            <pc:docMk/>
            <pc:sldMk cId="3057935187" sldId="294"/>
            <ac:spMk id="21" creationId="{4D9412BD-81B6-6229-D047-E18CF231547B}"/>
          </ac:spMkLst>
        </pc:spChg>
        <pc:spChg chg="mod">
          <ac:chgData name="Richard Chalk" userId="287f8aa4f4de1d19" providerId="LiveId" clId="{9C8500D1-8FEB-455A-93DF-8284C214FDC7}" dt="2024-01-07T06:38:43.676" v="1807" actId="1035"/>
          <ac:spMkLst>
            <pc:docMk/>
            <pc:sldMk cId="3057935187" sldId="294"/>
            <ac:spMk id="28" creationId="{9239A763-1E9E-4B39-13B7-D9902A24B5B0}"/>
          </ac:spMkLst>
        </pc:spChg>
        <pc:spChg chg="mod">
          <ac:chgData name="Richard Chalk" userId="287f8aa4f4de1d19" providerId="LiveId" clId="{9C8500D1-8FEB-455A-93DF-8284C214FDC7}" dt="2024-01-07T06:37:06.352" v="1743" actId="6549"/>
          <ac:spMkLst>
            <pc:docMk/>
            <pc:sldMk cId="3057935187" sldId="294"/>
            <ac:spMk id="127" creationId="{00000000-0000-0000-0000-000000000000}"/>
          </ac:spMkLst>
        </pc:spChg>
        <pc:grpChg chg="add del mod">
          <ac:chgData name="Richard Chalk" userId="287f8aa4f4de1d19" providerId="LiveId" clId="{9C8500D1-8FEB-455A-93DF-8284C214FDC7}" dt="2024-01-07T06:38:35.588" v="1794" actId="478"/>
          <ac:grpSpMkLst>
            <pc:docMk/>
            <pc:sldMk cId="3057935187" sldId="294"/>
            <ac:grpSpMk id="6" creationId="{0CE9FFBE-713A-C888-AB7F-D97F46C58270}"/>
          </ac:grpSpMkLst>
        </pc:grpChg>
        <pc:grpChg chg="add del mod">
          <ac:chgData name="Richard Chalk" userId="287f8aa4f4de1d19" providerId="LiveId" clId="{9C8500D1-8FEB-455A-93DF-8284C214FDC7}" dt="2024-01-07T06:35:07.319" v="1707" actId="478"/>
          <ac:grpSpMkLst>
            <pc:docMk/>
            <pc:sldMk cId="3057935187" sldId="294"/>
            <ac:grpSpMk id="13" creationId="{B9CFB6F4-4BCE-6381-915F-46E9A419DD19}"/>
          </ac:grpSpMkLst>
        </pc:grpChg>
        <pc:grpChg chg="add mod">
          <ac:chgData name="Richard Chalk" userId="287f8aa4f4de1d19" providerId="LiveId" clId="{9C8500D1-8FEB-455A-93DF-8284C214FDC7}" dt="2024-01-07T06:35:08.844" v="1709"/>
          <ac:grpSpMkLst>
            <pc:docMk/>
            <pc:sldMk cId="3057935187" sldId="294"/>
            <ac:grpSpMk id="19" creationId="{B7B40988-1B31-E8FA-46BD-5CBD02984544}"/>
          </ac:grpSpMkLst>
        </pc:grpChg>
        <pc:grpChg chg="add mod">
          <ac:chgData name="Richard Chalk" userId="287f8aa4f4de1d19" providerId="LiveId" clId="{9C8500D1-8FEB-455A-93DF-8284C214FDC7}" dt="2024-01-07T06:38:43.676" v="1807" actId="1035"/>
          <ac:grpSpMkLst>
            <pc:docMk/>
            <pc:sldMk cId="3057935187" sldId="294"/>
            <ac:grpSpMk id="25" creationId="{91057643-ED87-9F58-7DA1-E84AEAF7EC4D}"/>
          </ac:grpSpMkLst>
        </pc:grpChg>
        <pc:picChg chg="del">
          <ac:chgData name="Richard Chalk" userId="287f8aa4f4de1d19" providerId="LiveId" clId="{9C8500D1-8FEB-455A-93DF-8284C214FDC7}" dt="2024-01-07T06:35:07.906" v="1708" actId="478"/>
          <ac:picMkLst>
            <pc:docMk/>
            <pc:sldMk cId="3057935187" sldId="294"/>
            <ac:picMk id="4" creationId="{1DF112CC-7DA6-51DC-84CF-5C3A75A17B85}"/>
          </ac:picMkLst>
        </pc:picChg>
        <pc:picChg chg="mod">
          <ac:chgData name="Richard Chalk" userId="287f8aa4f4de1d19" providerId="LiveId" clId="{9C8500D1-8FEB-455A-93DF-8284C214FDC7}" dt="2024-01-07T06:34:22.213" v="1685" actId="1037"/>
          <ac:picMkLst>
            <pc:docMk/>
            <pc:sldMk cId="3057935187" sldId="294"/>
            <ac:picMk id="8" creationId="{C92C8598-7AA0-C350-4971-2FA305D5528F}"/>
          </ac:picMkLst>
        </pc:picChg>
        <pc:picChg chg="mod">
          <ac:chgData name="Richard Chalk" userId="287f8aa4f4de1d19" providerId="LiveId" clId="{9C8500D1-8FEB-455A-93DF-8284C214FDC7}" dt="2024-01-07T06:34:17.389" v="1672" actId="1076"/>
          <ac:picMkLst>
            <pc:docMk/>
            <pc:sldMk cId="3057935187" sldId="294"/>
            <ac:picMk id="9" creationId="{83AC1AB6-19F1-D33B-0737-832533386188}"/>
          </ac:picMkLst>
        </pc:picChg>
        <pc:picChg chg="mod">
          <ac:chgData name="Richard Chalk" userId="287f8aa4f4de1d19" providerId="LiveId" clId="{9C8500D1-8FEB-455A-93DF-8284C214FDC7}" dt="2024-01-07T06:34:17.389" v="1672" actId="1076"/>
          <ac:picMkLst>
            <pc:docMk/>
            <pc:sldMk cId="3057935187" sldId="294"/>
            <ac:picMk id="10" creationId="{34F137F9-7EBD-72EA-3958-384E217662D4}"/>
          </ac:picMkLst>
        </pc:picChg>
        <pc:picChg chg="add del mod">
          <ac:chgData name="Richard Chalk" userId="287f8aa4f4de1d19" providerId="LiveId" clId="{9C8500D1-8FEB-455A-93DF-8284C214FDC7}" dt="2024-01-07T06:34:47.479" v="1704" actId="478"/>
          <ac:picMkLst>
            <pc:docMk/>
            <pc:sldMk cId="3057935187" sldId="294"/>
            <ac:picMk id="12" creationId="{35FA0064-A733-C6D8-9F6D-E345A61F765D}"/>
          </ac:picMkLst>
        </pc:picChg>
        <pc:picChg chg="mod">
          <ac:chgData name="Richard Chalk" userId="287f8aa4f4de1d19" providerId="LiveId" clId="{9C8500D1-8FEB-455A-93DF-8284C214FDC7}" dt="2024-01-07T06:34:56.469" v="1706" actId="1076"/>
          <ac:picMkLst>
            <pc:docMk/>
            <pc:sldMk cId="3057935187" sldId="294"/>
            <ac:picMk id="14" creationId="{4D6A2D5B-AD45-9FC7-F585-A9D670363E29}"/>
          </ac:picMkLst>
        </pc:picChg>
        <pc:picChg chg="mod">
          <ac:chgData name="Richard Chalk" userId="287f8aa4f4de1d19" providerId="LiveId" clId="{9C8500D1-8FEB-455A-93DF-8284C214FDC7}" dt="2024-01-07T06:34:56.469" v="1706" actId="1076"/>
          <ac:picMkLst>
            <pc:docMk/>
            <pc:sldMk cId="3057935187" sldId="294"/>
            <ac:picMk id="16" creationId="{D86C4C92-EFF6-A07E-5380-F438F5B02E18}"/>
          </ac:picMkLst>
        </pc:picChg>
        <pc:picChg chg="mod">
          <ac:chgData name="Richard Chalk" userId="287f8aa4f4de1d19" providerId="LiveId" clId="{9C8500D1-8FEB-455A-93DF-8284C214FDC7}" dt="2024-01-07T06:34:56.469" v="1706" actId="1076"/>
          <ac:picMkLst>
            <pc:docMk/>
            <pc:sldMk cId="3057935187" sldId="294"/>
            <ac:picMk id="17" creationId="{8EB27CB3-675F-511B-CA63-BC037C23E328}"/>
          </ac:picMkLst>
        </pc:picChg>
        <pc:picChg chg="add mod">
          <ac:chgData name="Richard Chalk" userId="287f8aa4f4de1d19" providerId="LiveId" clId="{9C8500D1-8FEB-455A-93DF-8284C214FDC7}" dt="2024-01-07T06:35:08.844" v="1709"/>
          <ac:picMkLst>
            <pc:docMk/>
            <pc:sldMk cId="3057935187" sldId="294"/>
            <ac:picMk id="18" creationId="{85E62869-7D17-8676-EFD0-06CE3693E4EC}"/>
          </ac:picMkLst>
        </pc:picChg>
        <pc:picChg chg="mod">
          <ac:chgData name="Richard Chalk" userId="287f8aa4f4de1d19" providerId="LiveId" clId="{9C8500D1-8FEB-455A-93DF-8284C214FDC7}" dt="2024-01-07T06:35:08.844" v="1709"/>
          <ac:picMkLst>
            <pc:docMk/>
            <pc:sldMk cId="3057935187" sldId="294"/>
            <ac:picMk id="20" creationId="{E37B8095-F0D9-B8CF-3061-BB1B3FD0ADAF}"/>
          </ac:picMkLst>
        </pc:picChg>
        <pc:picChg chg="mod">
          <ac:chgData name="Richard Chalk" userId="287f8aa4f4de1d19" providerId="LiveId" clId="{9C8500D1-8FEB-455A-93DF-8284C214FDC7}" dt="2024-01-07T06:35:08.844" v="1709"/>
          <ac:picMkLst>
            <pc:docMk/>
            <pc:sldMk cId="3057935187" sldId="294"/>
            <ac:picMk id="22" creationId="{5066361A-2010-4E7F-FA36-79B1D918CAD4}"/>
          </ac:picMkLst>
        </pc:picChg>
        <pc:picChg chg="mod">
          <ac:chgData name="Richard Chalk" userId="287f8aa4f4de1d19" providerId="LiveId" clId="{9C8500D1-8FEB-455A-93DF-8284C214FDC7}" dt="2024-01-07T06:35:08.844" v="1709"/>
          <ac:picMkLst>
            <pc:docMk/>
            <pc:sldMk cId="3057935187" sldId="294"/>
            <ac:picMk id="23" creationId="{A80E26E3-BA4F-D5E8-D41E-3B3460B64178}"/>
          </ac:picMkLst>
        </pc:picChg>
        <pc:picChg chg="add mod">
          <ac:chgData name="Richard Chalk" userId="287f8aa4f4de1d19" providerId="LiveId" clId="{9C8500D1-8FEB-455A-93DF-8284C214FDC7}" dt="2024-01-07T06:37:11.013" v="1746" actId="1036"/>
          <ac:picMkLst>
            <pc:docMk/>
            <pc:sldMk cId="3057935187" sldId="294"/>
            <ac:picMk id="24" creationId="{F36CD604-0069-2E23-A57A-DBADBB909239}"/>
          </ac:picMkLst>
        </pc:picChg>
        <pc:picChg chg="mod">
          <ac:chgData name="Richard Chalk" userId="287f8aa4f4de1d19" providerId="LiveId" clId="{9C8500D1-8FEB-455A-93DF-8284C214FDC7}" dt="2024-01-07T06:38:43.676" v="1807" actId="1035"/>
          <ac:picMkLst>
            <pc:docMk/>
            <pc:sldMk cId="3057935187" sldId="294"/>
            <ac:picMk id="26" creationId="{1E223E66-F4FC-66DF-6294-5E3D43CDBF7F}"/>
          </ac:picMkLst>
        </pc:picChg>
        <pc:picChg chg="mod">
          <ac:chgData name="Richard Chalk" userId="287f8aa4f4de1d19" providerId="LiveId" clId="{9C8500D1-8FEB-455A-93DF-8284C214FDC7}" dt="2024-01-07T06:38:43.676" v="1807" actId="1035"/>
          <ac:picMkLst>
            <pc:docMk/>
            <pc:sldMk cId="3057935187" sldId="294"/>
            <ac:picMk id="27" creationId="{CF28D2DF-5C88-23C0-745A-E0CF4BF18E44}"/>
          </ac:picMkLst>
        </pc:picChg>
        <pc:picChg chg="mod">
          <ac:chgData name="Richard Chalk" userId="287f8aa4f4de1d19" providerId="LiveId" clId="{9C8500D1-8FEB-455A-93DF-8284C214FDC7}" dt="2024-01-07T06:34:30.742" v="1702" actId="1037"/>
          <ac:picMkLst>
            <pc:docMk/>
            <pc:sldMk cId="3057935187" sldId="294"/>
            <ac:picMk id="2050" creationId="{B8A5A71C-543C-316D-38CF-B821A3579304}"/>
          </ac:picMkLst>
        </pc:picChg>
      </pc:sldChg>
      <pc:sldChg chg="addSp modSp mod">
        <pc:chgData name="Richard Chalk" userId="287f8aa4f4de1d19" providerId="LiveId" clId="{9C8500D1-8FEB-455A-93DF-8284C214FDC7}" dt="2024-01-07T06:48:21.867" v="2030" actId="167"/>
        <pc:sldMkLst>
          <pc:docMk/>
          <pc:sldMk cId="1028571296" sldId="295"/>
        </pc:sldMkLst>
        <pc:spChg chg="mod ord">
          <ac:chgData name="Richard Chalk" userId="287f8aa4f4de1d19" providerId="LiveId" clId="{9C8500D1-8FEB-455A-93DF-8284C214FDC7}" dt="2024-01-07T06:47:55.920" v="2023" actId="167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9C8500D1-8FEB-455A-93DF-8284C214FDC7}" dt="2024-01-07T06:43:25.609" v="1833" actId="113"/>
          <ac:spMkLst>
            <pc:docMk/>
            <pc:sldMk cId="1028571296" sldId="295"/>
            <ac:spMk id="126" creationId="{00000000-0000-0000-0000-000000000000}"/>
          </ac:spMkLst>
        </pc:spChg>
        <pc:spChg chg="mod ord">
          <ac:chgData name="Richard Chalk" userId="287f8aa4f4de1d19" providerId="LiveId" clId="{9C8500D1-8FEB-455A-93DF-8284C214FDC7}" dt="2024-01-07T06:48:17.116" v="2029" actId="166"/>
          <ac:spMkLst>
            <pc:docMk/>
            <pc:sldMk cId="1028571296" sldId="295"/>
            <ac:spMk id="127" creationId="{00000000-0000-0000-0000-000000000000}"/>
          </ac:spMkLst>
        </pc:spChg>
        <pc:picChg chg="add mod">
          <ac:chgData name="Richard Chalk" userId="287f8aa4f4de1d19" providerId="LiveId" clId="{9C8500D1-8FEB-455A-93DF-8284C214FDC7}" dt="2024-01-07T06:37:46.929" v="1753" actId="1035"/>
          <ac:picMkLst>
            <pc:docMk/>
            <pc:sldMk cId="1028571296" sldId="295"/>
            <ac:picMk id="3" creationId="{B787C24F-55A5-5600-DF9C-6D3B8F63E480}"/>
          </ac:picMkLst>
        </pc:picChg>
        <pc:picChg chg="add mod">
          <ac:chgData name="Richard Chalk" userId="287f8aa4f4de1d19" providerId="LiveId" clId="{9C8500D1-8FEB-455A-93DF-8284C214FDC7}" dt="2024-01-07T06:44:06.212" v="1841" actId="1076"/>
          <ac:picMkLst>
            <pc:docMk/>
            <pc:sldMk cId="1028571296" sldId="295"/>
            <ac:picMk id="5" creationId="{B2AC7676-819F-8D44-9C09-70434116167A}"/>
          </ac:picMkLst>
        </pc:picChg>
        <pc:picChg chg="mod">
          <ac:chgData name="Richard Chalk" userId="287f8aa4f4de1d19" providerId="LiveId" clId="{9C8500D1-8FEB-455A-93DF-8284C214FDC7}" dt="2024-01-07T06:48:21.867" v="2030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delSp modSp mod">
        <pc:chgData name="Richard Chalk" userId="287f8aa4f4de1d19" providerId="LiveId" clId="{9C8500D1-8FEB-455A-93DF-8284C214FDC7}" dt="2024-01-07T09:30:06.726" v="2333"/>
        <pc:sldMkLst>
          <pc:docMk/>
          <pc:sldMk cId="813653697" sldId="296"/>
        </pc:sldMkLst>
        <pc:spChg chg="del">
          <ac:chgData name="Richard Chalk" userId="287f8aa4f4de1d19" providerId="LiveId" clId="{9C8500D1-8FEB-455A-93DF-8284C214FDC7}" dt="2024-01-07T06:48:04.667" v="2024" actId="478"/>
          <ac:spMkLst>
            <pc:docMk/>
            <pc:sldMk cId="813653697" sldId="296"/>
            <ac:spMk id="4" creationId="{F3FF1DED-8200-5F77-7C48-B8DE53F8AE58}"/>
          </ac:spMkLst>
        </pc:spChg>
        <pc:spChg chg="add del mod">
          <ac:chgData name="Richard Chalk" userId="287f8aa4f4de1d19" providerId="LiveId" clId="{9C8500D1-8FEB-455A-93DF-8284C214FDC7}" dt="2024-01-07T06:48:42.430" v="2033" actId="478"/>
          <ac:spMkLst>
            <pc:docMk/>
            <pc:sldMk cId="813653697" sldId="296"/>
            <ac:spMk id="7" creationId="{2EAFBF99-CB5A-8A32-A495-794377B766BD}"/>
          </ac:spMkLst>
        </pc:spChg>
        <pc:spChg chg="add mod">
          <ac:chgData name="Richard Chalk" userId="287f8aa4f4de1d19" providerId="LiveId" clId="{9C8500D1-8FEB-455A-93DF-8284C214FDC7}" dt="2024-01-07T09:30:02.750" v="2332" actId="167"/>
          <ac:spMkLst>
            <pc:docMk/>
            <pc:sldMk cId="813653697" sldId="296"/>
            <ac:spMk id="8" creationId="{5A7FFFBE-BEAA-FBEF-2DB7-19C809A9B945}"/>
          </ac:spMkLst>
        </pc:spChg>
        <pc:spChg chg="mod">
          <ac:chgData name="Richard Chalk" userId="287f8aa4f4de1d19" providerId="LiveId" clId="{9C8500D1-8FEB-455A-93DF-8284C214FDC7}" dt="2024-01-07T06:44:53.368" v="1938" actId="207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9C8500D1-8FEB-455A-93DF-8284C214FDC7}" dt="2024-01-07T06:52:52.175" v="2090" actId="1076"/>
          <ac:spMkLst>
            <pc:docMk/>
            <pc:sldMk cId="813653697" sldId="296"/>
            <ac:spMk id="127" creationId="{00000000-0000-0000-0000-000000000000}"/>
          </ac:spMkLst>
        </pc:spChg>
        <pc:picChg chg="del">
          <ac:chgData name="Richard Chalk" userId="287f8aa4f4de1d19" providerId="LiveId" clId="{9C8500D1-8FEB-455A-93DF-8284C214FDC7}" dt="2024-01-07T06:48:04.667" v="2024" actId="478"/>
          <ac:picMkLst>
            <pc:docMk/>
            <pc:sldMk cId="813653697" sldId="296"/>
            <ac:picMk id="3" creationId="{128B4801-90B9-386F-C048-5D7E630C9CC4}"/>
          </ac:picMkLst>
        </pc:picChg>
        <pc:picChg chg="add mod">
          <ac:chgData name="Richard Chalk" userId="287f8aa4f4de1d19" providerId="LiveId" clId="{9C8500D1-8FEB-455A-93DF-8284C214FDC7}" dt="2024-01-07T06:52:55.446" v="2091" actId="1076"/>
          <ac:picMkLst>
            <pc:docMk/>
            <pc:sldMk cId="813653697" sldId="296"/>
            <ac:picMk id="6" creationId="{4F89A50A-9FB2-5E1C-D6FC-83EBEA7F7A67}"/>
          </ac:picMkLst>
        </pc:picChg>
        <pc:picChg chg="add mod">
          <ac:chgData name="Richard Chalk" userId="287f8aa4f4de1d19" providerId="LiveId" clId="{9C8500D1-8FEB-455A-93DF-8284C214FDC7}" dt="2024-01-07T09:30:02.750" v="2332" actId="167"/>
          <ac:picMkLst>
            <pc:docMk/>
            <pc:sldMk cId="813653697" sldId="296"/>
            <ac:picMk id="9" creationId="{3F0A8E71-A9BE-F90D-E9D0-594C3C987796}"/>
          </ac:picMkLst>
        </pc:picChg>
        <pc:picChg chg="add mod">
          <ac:chgData name="Richard Chalk" userId="287f8aa4f4de1d19" providerId="LiveId" clId="{9C8500D1-8FEB-455A-93DF-8284C214FDC7}" dt="2024-01-07T09:30:06.726" v="2333"/>
          <ac:picMkLst>
            <pc:docMk/>
            <pc:sldMk cId="813653697" sldId="296"/>
            <ac:picMk id="10" creationId="{BCF0F4BC-E941-556E-F6F6-6F399B02A2EB}"/>
          </ac:picMkLst>
        </pc:picChg>
      </pc:sldChg>
      <pc:sldChg chg="addSp modSp mod">
        <pc:chgData name="Richard Chalk" userId="287f8aa4f4de1d19" providerId="LiveId" clId="{9C8500D1-8FEB-455A-93DF-8284C214FDC7}" dt="2024-01-07T09:31:31.362" v="2418" actId="20577"/>
        <pc:sldMkLst>
          <pc:docMk/>
          <pc:sldMk cId="1928615260" sldId="298"/>
        </pc:sldMkLst>
        <pc:spChg chg="mod">
          <ac:chgData name="Richard Chalk" userId="287f8aa4f4de1d19" providerId="LiveId" clId="{9C8500D1-8FEB-455A-93DF-8284C214FDC7}" dt="2024-01-07T09:20:53.061" v="2124" actId="6549"/>
          <ac:spMkLst>
            <pc:docMk/>
            <pc:sldMk cId="1928615260" sldId="298"/>
            <ac:spMk id="4" creationId="{DF70D83C-F9B3-572A-E005-46D94D645517}"/>
          </ac:spMkLst>
        </pc:spChg>
        <pc:spChg chg="add mod">
          <ac:chgData name="Richard Chalk" userId="287f8aa4f4de1d19" providerId="LiveId" clId="{9C8500D1-8FEB-455A-93DF-8284C214FDC7}" dt="2024-01-07T09:31:31.362" v="2418" actId="20577"/>
          <ac:spMkLst>
            <pc:docMk/>
            <pc:sldMk cId="1928615260" sldId="298"/>
            <ac:spMk id="6" creationId="{9BD9A2C3-4D70-E26E-A40C-D487AD3212A9}"/>
          </ac:spMkLst>
        </pc:spChg>
        <pc:spChg chg="mod">
          <ac:chgData name="Richard Chalk" userId="287f8aa4f4de1d19" providerId="LiveId" clId="{9C8500D1-8FEB-455A-93DF-8284C214FDC7}" dt="2024-01-07T09:30:28.640" v="2349" actId="1035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9C8500D1-8FEB-455A-93DF-8284C214FDC7}" dt="2024-01-07T09:23:21.008" v="2171" actId="1076"/>
          <ac:spMkLst>
            <pc:docMk/>
            <pc:sldMk cId="1928615260" sldId="298"/>
            <ac:spMk id="126" creationId="{00000000-0000-0000-0000-000000000000}"/>
          </ac:spMkLst>
        </pc:spChg>
        <pc:picChg chg="mod">
          <ac:chgData name="Richard Chalk" userId="287f8aa4f4de1d19" providerId="LiveId" clId="{9C8500D1-8FEB-455A-93DF-8284C214FDC7}" dt="2024-01-07T09:20:29.761" v="2122" actId="14100"/>
          <ac:picMkLst>
            <pc:docMk/>
            <pc:sldMk cId="1928615260" sldId="298"/>
            <ac:picMk id="3" creationId="{7D2D9FE5-FF26-1D71-1635-54A73637416C}"/>
          </ac:picMkLst>
        </pc:picChg>
        <pc:picChg chg="add mod">
          <ac:chgData name="Richard Chalk" userId="287f8aa4f4de1d19" providerId="LiveId" clId="{9C8500D1-8FEB-455A-93DF-8284C214FDC7}" dt="2024-01-07T09:23:18.013" v="2169"/>
          <ac:picMkLst>
            <pc:docMk/>
            <pc:sldMk cId="1928615260" sldId="298"/>
            <ac:picMk id="5" creationId="{6CFCF03B-2BAA-75F4-D688-AE65390978D0}"/>
          </ac:picMkLst>
        </pc:picChg>
        <pc:picChg chg="add mod">
          <ac:chgData name="Richard Chalk" userId="287f8aa4f4de1d19" providerId="LiveId" clId="{9C8500D1-8FEB-455A-93DF-8284C214FDC7}" dt="2024-01-07T09:31:25.706" v="2416" actId="1037"/>
          <ac:picMkLst>
            <pc:docMk/>
            <pc:sldMk cId="1928615260" sldId="298"/>
            <ac:picMk id="7" creationId="{632262BA-64BD-24C4-F09A-FFD926241F4A}"/>
          </ac:picMkLst>
        </pc:picChg>
        <pc:picChg chg="mod">
          <ac:chgData name="Richard Chalk" userId="287f8aa4f4de1d19" providerId="LiveId" clId="{9C8500D1-8FEB-455A-93DF-8284C214FDC7}" dt="2024-01-07T09:30:28.640" v="2349" actId="1035"/>
          <ac:picMkLst>
            <pc:docMk/>
            <pc:sldMk cId="1928615260" sldId="298"/>
            <ac:picMk id="10" creationId="{52BBE65E-7041-77B6-0C42-A7F15E46A5A4}"/>
          </ac:picMkLst>
        </pc:picChg>
      </pc:sldChg>
      <pc:sldChg chg="addSp modSp modNotesTx">
        <pc:chgData name="Richard Chalk" userId="287f8aa4f4de1d19" providerId="LiveId" clId="{9C8500D1-8FEB-455A-93DF-8284C214FDC7}" dt="2024-01-07T09:23:29.446" v="2192"/>
        <pc:sldMkLst>
          <pc:docMk/>
          <pc:sldMk cId="0" sldId="300"/>
        </pc:sldMkLst>
        <pc:picChg chg="add mod">
          <ac:chgData name="Richard Chalk" userId="287f8aa4f4de1d19" providerId="LiveId" clId="{9C8500D1-8FEB-455A-93DF-8284C214FDC7}" dt="2024-01-07T09:23:29.446" v="2192"/>
          <ac:picMkLst>
            <pc:docMk/>
            <pc:sldMk cId="0" sldId="300"/>
            <ac:picMk id="6" creationId="{90E37DF1-74C8-2B71-7E33-744D44EFDBD3}"/>
          </ac:picMkLst>
        </pc:picChg>
      </pc:sldChg>
      <pc:sldChg chg="addSp delSp modSp mod">
        <pc:chgData name="Richard Chalk" userId="287f8aa4f4de1d19" providerId="LiveId" clId="{9C8500D1-8FEB-455A-93DF-8284C214FDC7}" dt="2024-01-07T09:38:31.640" v="2811" actId="478"/>
        <pc:sldMkLst>
          <pc:docMk/>
          <pc:sldMk cId="228043942" sldId="302"/>
        </pc:sldMkLst>
        <pc:spChg chg="mod">
          <ac:chgData name="Richard Chalk" userId="287f8aa4f4de1d19" providerId="LiveId" clId="{9C8500D1-8FEB-455A-93DF-8284C214FDC7}" dt="2024-01-07T09:37:52.324" v="2807" actId="1037"/>
          <ac:spMkLst>
            <pc:docMk/>
            <pc:sldMk cId="228043942" sldId="302"/>
            <ac:spMk id="6" creationId="{41FE17EE-9C63-9167-1487-C9354E12FA4A}"/>
          </ac:spMkLst>
        </pc:spChg>
        <pc:spChg chg="add del mod">
          <ac:chgData name="Richard Chalk" userId="287f8aa4f4de1d19" providerId="LiveId" clId="{9C8500D1-8FEB-455A-93DF-8284C214FDC7}" dt="2024-01-07T09:37:52.324" v="2807" actId="1037"/>
          <ac:spMkLst>
            <pc:docMk/>
            <pc:sldMk cId="228043942" sldId="302"/>
            <ac:spMk id="7" creationId="{0BD3DF68-8C7E-5947-4745-F8DE430515D3}"/>
          </ac:spMkLst>
        </pc:spChg>
        <pc:spChg chg="add del mod">
          <ac:chgData name="Richard Chalk" userId="287f8aa4f4de1d19" providerId="LiveId" clId="{9C8500D1-8FEB-455A-93DF-8284C214FDC7}" dt="2024-01-07T09:37:52.324" v="2807" actId="1037"/>
          <ac:spMkLst>
            <pc:docMk/>
            <pc:sldMk cId="228043942" sldId="302"/>
            <ac:spMk id="12" creationId="{C71B0DEA-73CA-F0F7-4062-0154FA63E948}"/>
          </ac:spMkLst>
        </pc:spChg>
        <pc:spChg chg="mod">
          <ac:chgData name="Richard Chalk" userId="287f8aa4f4de1d19" providerId="LiveId" clId="{9C8500D1-8FEB-455A-93DF-8284C214FDC7}" dt="2024-01-07T09:37:52.324" v="2807" actId="1037"/>
          <ac:spMkLst>
            <pc:docMk/>
            <pc:sldMk cId="228043942" sldId="302"/>
            <ac:spMk id="13" creationId="{CA4790C6-9AD8-3461-4A87-02B945BCC42F}"/>
          </ac:spMkLst>
        </pc:spChg>
        <pc:spChg chg="add del mod">
          <ac:chgData name="Richard Chalk" userId="287f8aa4f4de1d19" providerId="LiveId" clId="{9C8500D1-8FEB-455A-93DF-8284C214FDC7}" dt="2024-01-07T09:38:31.640" v="2811" actId="478"/>
          <ac:spMkLst>
            <pc:docMk/>
            <pc:sldMk cId="228043942" sldId="302"/>
            <ac:spMk id="14" creationId="{4292780D-E522-323F-CA6A-CC45E4EEC8C6}"/>
          </ac:spMkLst>
        </pc:spChg>
        <pc:spChg chg="add del mod">
          <ac:chgData name="Richard Chalk" userId="287f8aa4f4de1d19" providerId="LiveId" clId="{9C8500D1-8FEB-455A-93DF-8284C214FDC7}" dt="2024-01-07T09:37:52.324" v="2807" actId="1037"/>
          <ac:spMkLst>
            <pc:docMk/>
            <pc:sldMk cId="228043942" sldId="302"/>
            <ac:spMk id="15" creationId="{92DEBD9A-9635-FF45-80DD-13236FB65ABE}"/>
          </ac:spMkLst>
        </pc:spChg>
        <pc:spChg chg="add del mod">
          <ac:chgData name="Richard Chalk" userId="287f8aa4f4de1d19" providerId="LiveId" clId="{9C8500D1-8FEB-455A-93DF-8284C214FDC7}" dt="2024-01-07T09:37:52.324" v="2807" actId="1037"/>
          <ac:spMkLst>
            <pc:docMk/>
            <pc:sldMk cId="228043942" sldId="302"/>
            <ac:spMk id="16" creationId="{DA04A95A-B3C7-52FF-EDC8-C5FC8EF26168}"/>
          </ac:spMkLst>
        </pc:spChg>
        <pc:graphicFrameChg chg="mod modGraphic">
          <ac:chgData name="Richard Chalk" userId="287f8aa4f4de1d19" providerId="LiveId" clId="{9C8500D1-8FEB-455A-93DF-8284C214FDC7}" dt="2024-01-07T09:38:02.964" v="2809" actId="207"/>
          <ac:graphicFrameMkLst>
            <pc:docMk/>
            <pc:sldMk cId="228043942" sldId="302"/>
            <ac:graphicFrameMk id="3" creationId="{D21E1332-D287-A749-6D6B-5836A4E7F7E6}"/>
          </ac:graphicFrameMkLst>
        </pc:graphicFrameChg>
      </pc:sldChg>
      <pc:sldChg chg="addSp delSp modSp add mod modNotesTx">
        <pc:chgData name="Richard Chalk" userId="287f8aa4f4de1d19" providerId="LiveId" clId="{9C8500D1-8FEB-455A-93DF-8284C214FDC7}" dt="2024-01-07T09:25:13.388" v="2243" actId="6549"/>
        <pc:sldMkLst>
          <pc:docMk/>
          <pc:sldMk cId="3534194093" sldId="520"/>
        </pc:sldMkLst>
        <pc:spChg chg="del">
          <ac:chgData name="Richard Chalk" userId="287f8aa4f4de1d19" providerId="LiveId" clId="{9C8500D1-8FEB-455A-93DF-8284C214FDC7}" dt="2024-01-06T19:13:46.694" v="519" actId="478"/>
          <ac:spMkLst>
            <pc:docMk/>
            <pc:sldMk cId="3534194093" sldId="520"/>
            <ac:spMk id="5" creationId="{0DDCE4B4-4224-8917-2248-73908592F547}"/>
          </ac:spMkLst>
        </pc:spChg>
        <pc:spChg chg="del">
          <ac:chgData name="Richard Chalk" userId="287f8aa4f4de1d19" providerId="LiveId" clId="{9C8500D1-8FEB-455A-93DF-8284C214FDC7}" dt="2024-01-06T19:12:51.506" v="509" actId="478"/>
          <ac:spMkLst>
            <pc:docMk/>
            <pc:sldMk cId="3534194093" sldId="520"/>
            <ac:spMk id="6" creationId="{C2BE871E-865B-8380-B8AE-83C5FF091EB2}"/>
          </ac:spMkLst>
        </pc:spChg>
        <pc:spChg chg="del">
          <ac:chgData name="Richard Chalk" userId="287f8aa4f4de1d19" providerId="LiveId" clId="{9C8500D1-8FEB-455A-93DF-8284C214FDC7}" dt="2024-01-06T19:12:51.506" v="509" actId="478"/>
          <ac:spMkLst>
            <pc:docMk/>
            <pc:sldMk cId="3534194093" sldId="520"/>
            <ac:spMk id="7" creationId="{55342F01-0376-4682-7BD4-1CAA5E7AE571}"/>
          </ac:spMkLst>
        </pc:spChg>
        <pc:spChg chg="del mod">
          <ac:chgData name="Richard Chalk" userId="287f8aa4f4de1d19" providerId="LiveId" clId="{9C8500D1-8FEB-455A-93DF-8284C214FDC7}" dt="2024-01-06T19:13:28.381" v="515" actId="478"/>
          <ac:spMkLst>
            <pc:docMk/>
            <pc:sldMk cId="3534194093" sldId="520"/>
            <ac:spMk id="9" creationId="{DAAD0F75-DC77-353F-D698-C9843CF9C01A}"/>
          </ac:spMkLst>
        </pc:spChg>
        <pc:spChg chg="add mod ord">
          <ac:chgData name="Richard Chalk" userId="287f8aa4f4de1d19" providerId="LiveId" clId="{9C8500D1-8FEB-455A-93DF-8284C214FDC7}" dt="2024-01-06T19:16:28.962" v="605" actId="20577"/>
          <ac:spMkLst>
            <pc:docMk/>
            <pc:sldMk cId="3534194093" sldId="520"/>
            <ac:spMk id="14" creationId="{59584599-5E74-4EEA-3269-DC06E324C039}"/>
          </ac:spMkLst>
        </pc:spChg>
        <pc:spChg chg="mod">
          <ac:chgData name="Richard Chalk" userId="287f8aa4f4de1d19" providerId="LiveId" clId="{9C8500D1-8FEB-455A-93DF-8284C214FDC7}" dt="2024-01-06T19:15:09.688" v="559" actId="6549"/>
          <ac:spMkLst>
            <pc:docMk/>
            <pc:sldMk cId="3534194093" sldId="520"/>
            <ac:spMk id="126" creationId="{00000000-0000-0000-0000-000000000000}"/>
          </ac:spMkLst>
        </pc:spChg>
        <pc:spChg chg="del">
          <ac:chgData name="Richard Chalk" userId="287f8aa4f4de1d19" providerId="LiveId" clId="{9C8500D1-8FEB-455A-93DF-8284C214FDC7}" dt="2024-01-06T19:11:01.480" v="286" actId="478"/>
          <ac:spMkLst>
            <pc:docMk/>
            <pc:sldMk cId="3534194093" sldId="520"/>
            <ac:spMk id="127" creationId="{00000000-0000-0000-0000-000000000000}"/>
          </ac:spMkLst>
        </pc:spChg>
        <pc:grpChg chg="add mod">
          <ac:chgData name="Richard Chalk" userId="287f8aa4f4de1d19" providerId="LiveId" clId="{9C8500D1-8FEB-455A-93DF-8284C214FDC7}" dt="2024-01-06T19:10:46.244" v="281" actId="1038"/>
          <ac:grpSpMkLst>
            <pc:docMk/>
            <pc:sldMk cId="3534194093" sldId="520"/>
            <ac:grpSpMk id="13" creationId="{9608ECA7-ED03-A004-4805-DF78AC53EDB8}"/>
          </ac:grpSpMkLst>
        </pc:grpChg>
        <pc:picChg chg="del">
          <ac:chgData name="Richard Chalk" userId="287f8aa4f4de1d19" providerId="LiveId" clId="{9C8500D1-8FEB-455A-93DF-8284C214FDC7}" dt="2024-01-06T19:10:53.950" v="284" actId="478"/>
          <ac:picMkLst>
            <pc:docMk/>
            <pc:sldMk cId="3534194093" sldId="520"/>
            <ac:picMk id="2" creationId="{30BB9CEB-19E9-CCFB-3162-B4F642CF5F02}"/>
          </ac:picMkLst>
        </pc:picChg>
        <pc:picChg chg="del">
          <ac:chgData name="Richard Chalk" userId="287f8aa4f4de1d19" providerId="LiveId" clId="{9C8500D1-8FEB-455A-93DF-8284C214FDC7}" dt="2024-01-06T19:10:54.837" v="285" actId="478"/>
          <ac:picMkLst>
            <pc:docMk/>
            <pc:sldMk cId="3534194093" sldId="520"/>
            <ac:picMk id="3" creationId="{1D4E9B72-B28B-03A2-6B52-CE66EC29DE4A}"/>
          </ac:picMkLst>
        </pc:picChg>
        <pc:picChg chg="del">
          <ac:chgData name="Richard Chalk" userId="287f8aa4f4de1d19" providerId="LiveId" clId="{9C8500D1-8FEB-455A-93DF-8284C214FDC7}" dt="2024-01-06T19:12:46.593" v="506" actId="478"/>
          <ac:picMkLst>
            <pc:docMk/>
            <pc:sldMk cId="3534194093" sldId="520"/>
            <ac:picMk id="4" creationId="{17CA0E32-CFD0-6C61-DED8-9E64D4967CE7}"/>
          </ac:picMkLst>
        </pc:picChg>
        <pc:picChg chg="mod">
          <ac:chgData name="Richard Chalk" userId="287f8aa4f4de1d19" providerId="LiveId" clId="{9C8500D1-8FEB-455A-93DF-8284C214FDC7}" dt="2024-01-06T19:12:49.294" v="508" actId="1076"/>
          <ac:picMkLst>
            <pc:docMk/>
            <pc:sldMk cId="3534194093" sldId="520"/>
            <ac:picMk id="8" creationId="{478D2A98-B00D-1926-D6C1-87A0A32DF700}"/>
          </ac:picMkLst>
        </pc:picChg>
        <pc:picChg chg="add mod">
          <ac:chgData name="Richard Chalk" userId="287f8aa4f4de1d19" providerId="LiveId" clId="{9C8500D1-8FEB-455A-93DF-8284C214FDC7}" dt="2024-01-06T19:10:46.244" v="281" actId="1038"/>
          <ac:picMkLst>
            <pc:docMk/>
            <pc:sldMk cId="3534194093" sldId="520"/>
            <ac:picMk id="10" creationId="{341EA523-20A2-BF05-586A-67F38B9A8E04}"/>
          </ac:picMkLst>
        </pc:picChg>
        <pc:picChg chg="add mod">
          <ac:chgData name="Richard Chalk" userId="287f8aa4f4de1d19" providerId="LiveId" clId="{9C8500D1-8FEB-455A-93DF-8284C214FDC7}" dt="2024-01-06T19:10:46.244" v="281" actId="1038"/>
          <ac:picMkLst>
            <pc:docMk/>
            <pc:sldMk cId="3534194093" sldId="520"/>
            <ac:picMk id="11" creationId="{AA096293-BA5D-AFB2-F989-71CADBA14A03}"/>
          </ac:picMkLst>
        </pc:picChg>
        <pc:picChg chg="add mod">
          <ac:chgData name="Richard Chalk" userId="287f8aa4f4de1d19" providerId="LiveId" clId="{9C8500D1-8FEB-455A-93DF-8284C214FDC7}" dt="2024-01-06T19:10:46.244" v="281" actId="1038"/>
          <ac:picMkLst>
            <pc:docMk/>
            <pc:sldMk cId="3534194093" sldId="520"/>
            <ac:picMk id="12" creationId="{6F251F16-0395-BB5F-4CB9-4197D89E3B05}"/>
          </ac:picMkLst>
        </pc:picChg>
        <pc:picChg chg="add mod">
          <ac:chgData name="Richard Chalk" userId="287f8aa4f4de1d19" providerId="LiveId" clId="{9C8500D1-8FEB-455A-93DF-8284C214FDC7}" dt="2024-01-06T19:16:31.908" v="613" actId="1037"/>
          <ac:picMkLst>
            <pc:docMk/>
            <pc:sldMk cId="3534194093" sldId="520"/>
            <ac:picMk id="15" creationId="{803F17CC-7105-6AEB-6A08-E943BF80AA06}"/>
          </ac:picMkLst>
        </pc:picChg>
        <pc:picChg chg="add mod">
          <ac:chgData name="Richard Chalk" userId="287f8aa4f4de1d19" providerId="LiveId" clId="{9C8500D1-8FEB-455A-93DF-8284C214FDC7}" dt="2024-01-06T19:17:04.069" v="618" actId="1076"/>
          <ac:picMkLst>
            <pc:docMk/>
            <pc:sldMk cId="3534194093" sldId="520"/>
            <ac:picMk id="16" creationId="{522391F1-E815-FFC9-10C6-C748084E9730}"/>
          </ac:picMkLst>
        </pc:picChg>
        <pc:picChg chg="add mod">
          <ac:chgData name="Richard Chalk" userId="287f8aa4f4de1d19" providerId="LiveId" clId="{9C8500D1-8FEB-455A-93DF-8284C214FDC7}" dt="2024-01-06T19:17:02.419" v="617" actId="1076"/>
          <ac:picMkLst>
            <pc:docMk/>
            <pc:sldMk cId="3534194093" sldId="520"/>
            <ac:picMk id="17" creationId="{CB3E8581-B4C4-DE57-6B9D-939B2196365D}"/>
          </ac:picMkLst>
        </pc:picChg>
        <pc:picChg chg="del">
          <ac:chgData name="Richard Chalk" userId="287f8aa4f4de1d19" providerId="LiveId" clId="{9C8500D1-8FEB-455A-93DF-8284C214FDC7}" dt="2024-01-06T19:10:39.072" v="269" actId="478"/>
          <ac:picMkLst>
            <pc:docMk/>
            <pc:sldMk cId="3534194093" sldId="520"/>
            <ac:picMk id="1026" creationId="{78B40E09-3300-4168-84E4-07634E372E62}"/>
          </ac:picMkLst>
        </pc:picChg>
        <pc:picChg chg="del">
          <ac:chgData name="Richard Chalk" userId="287f8aa4f4de1d19" providerId="LiveId" clId="{9C8500D1-8FEB-455A-93DF-8284C214FDC7}" dt="2024-01-06T19:10:39.072" v="269" actId="478"/>
          <ac:picMkLst>
            <pc:docMk/>
            <pc:sldMk cId="3534194093" sldId="520"/>
            <ac:picMk id="1028" creationId="{6EECFAD7-5812-C8DB-8D98-B2BF2AA9ACD5}"/>
          </ac:picMkLst>
        </pc:picChg>
        <pc:picChg chg="del">
          <ac:chgData name="Richard Chalk" userId="287f8aa4f4de1d19" providerId="LiveId" clId="{9C8500D1-8FEB-455A-93DF-8284C214FDC7}" dt="2024-01-06T19:10:39.072" v="269" actId="478"/>
          <ac:picMkLst>
            <pc:docMk/>
            <pc:sldMk cId="3534194093" sldId="520"/>
            <ac:picMk id="1030" creationId="{FC5F5384-DCBE-689F-9E55-918B4E1984B3}"/>
          </ac:picMkLst>
        </pc:picChg>
        <pc:picChg chg="add mod">
          <ac:chgData name="Richard Chalk" userId="287f8aa4f4de1d19" providerId="LiveId" clId="{9C8500D1-8FEB-455A-93DF-8284C214FDC7}" dt="2024-01-06T19:14:52.210" v="556" actId="1076"/>
          <ac:picMkLst>
            <pc:docMk/>
            <pc:sldMk cId="3534194093" sldId="520"/>
            <ac:picMk id="2050" creationId="{85EA0A07-84B6-995F-500F-B25527E3B9DA}"/>
          </ac:picMkLst>
        </pc:picChg>
        <pc:picChg chg="add mod">
          <ac:chgData name="Richard Chalk" userId="287f8aa4f4de1d19" providerId="LiveId" clId="{9C8500D1-8FEB-455A-93DF-8284C214FDC7}" dt="2024-01-06T19:15:13.547" v="564" actId="1035"/>
          <ac:picMkLst>
            <pc:docMk/>
            <pc:sldMk cId="3534194093" sldId="520"/>
            <ac:picMk id="2052" creationId="{3BDECE29-6540-B5E3-553E-09530A6D688F}"/>
          </ac:picMkLst>
        </pc:picChg>
        <pc:picChg chg="add mod">
          <ac:chgData name="Richard Chalk" userId="287f8aa4f4de1d19" providerId="LiveId" clId="{9C8500D1-8FEB-455A-93DF-8284C214FDC7}" dt="2024-01-06T19:15:59.882" v="585" actId="1038"/>
          <ac:picMkLst>
            <pc:docMk/>
            <pc:sldMk cId="3534194093" sldId="520"/>
            <ac:picMk id="2054" creationId="{6F64FDF4-784B-5EC8-FE77-BA19DEC93752}"/>
          </ac:picMkLst>
        </pc:picChg>
      </pc:sldChg>
      <pc:sldChg chg="addSp delSp modSp add mod modNotesTx">
        <pc:chgData name="Richard Chalk" userId="287f8aa4f4de1d19" providerId="LiveId" clId="{9C8500D1-8FEB-455A-93DF-8284C214FDC7}" dt="2024-01-06T19:17:36.065" v="628" actId="5793"/>
        <pc:sldMkLst>
          <pc:docMk/>
          <pc:sldMk cId="243450459" sldId="521"/>
        </pc:sldMkLst>
        <pc:spChg chg="del">
          <ac:chgData name="Richard Chalk" userId="287f8aa4f4de1d19" providerId="LiveId" clId="{9C8500D1-8FEB-455A-93DF-8284C214FDC7}" dt="2024-01-06T19:07:47.466" v="252" actId="478"/>
          <ac:spMkLst>
            <pc:docMk/>
            <pc:sldMk cId="243450459" sldId="521"/>
            <ac:spMk id="5" creationId="{A45F2297-5057-CBF7-2574-7C0283C46FDF}"/>
          </ac:spMkLst>
        </pc:spChg>
        <pc:spChg chg="mod">
          <ac:chgData name="Richard Chalk" userId="287f8aa4f4de1d19" providerId="LiveId" clId="{9C8500D1-8FEB-455A-93DF-8284C214FDC7}" dt="2024-01-06T19:17:36.065" v="628" actId="5793"/>
          <ac:spMkLst>
            <pc:docMk/>
            <pc:sldMk cId="243450459" sldId="521"/>
            <ac:spMk id="159" creationId="{00000000-0000-0000-0000-000000000000}"/>
          </ac:spMkLst>
        </pc:spChg>
        <pc:grpChg chg="add mod">
          <ac:chgData name="Richard Chalk" userId="287f8aa4f4de1d19" providerId="LiveId" clId="{9C8500D1-8FEB-455A-93DF-8284C214FDC7}" dt="2024-01-06T19:10:49.822" v="283"/>
          <ac:grpSpMkLst>
            <pc:docMk/>
            <pc:sldMk cId="243450459" sldId="521"/>
            <ac:grpSpMk id="12" creationId="{858B1E54-8376-E53D-6EC5-838B7BECCFD5}"/>
          </ac:grpSpMkLst>
        </pc:grpChg>
        <pc:picChg chg="del">
          <ac:chgData name="Richard Chalk" userId="287f8aa4f4de1d19" providerId="LiveId" clId="{9C8500D1-8FEB-455A-93DF-8284C214FDC7}" dt="2024-01-06T19:04:28.750" v="175" actId="478"/>
          <ac:picMkLst>
            <pc:docMk/>
            <pc:sldMk cId="243450459" sldId="521"/>
            <ac:picMk id="2" creationId="{8933D7E2-9A3E-E1C6-422A-590AA9E26097}"/>
          </ac:picMkLst>
        </pc:picChg>
        <pc:picChg chg="del">
          <ac:chgData name="Richard Chalk" userId="287f8aa4f4de1d19" providerId="LiveId" clId="{9C8500D1-8FEB-455A-93DF-8284C214FDC7}" dt="2024-01-06T19:04:15.974" v="169" actId="478"/>
          <ac:picMkLst>
            <pc:docMk/>
            <pc:sldMk cId="243450459" sldId="521"/>
            <ac:picMk id="6" creationId="{07F2DC4B-E614-4048-8B14-41E82FB0B615}"/>
          </ac:picMkLst>
        </pc:picChg>
        <pc:picChg chg="add del mod">
          <ac:chgData name="Richard Chalk" userId="287f8aa4f4de1d19" providerId="LiveId" clId="{9C8500D1-8FEB-455A-93DF-8284C214FDC7}" dt="2024-01-06T19:10:49.458" v="282" actId="478"/>
          <ac:picMkLst>
            <pc:docMk/>
            <pc:sldMk cId="243450459" sldId="521"/>
            <ac:picMk id="7" creationId="{4764E6C5-4896-E1E8-CF38-40716BB8A206}"/>
          </ac:picMkLst>
        </pc:picChg>
        <pc:picChg chg="add del mod">
          <ac:chgData name="Richard Chalk" userId="287f8aa4f4de1d19" providerId="LiveId" clId="{9C8500D1-8FEB-455A-93DF-8284C214FDC7}" dt="2024-01-06T19:10:49.458" v="282" actId="478"/>
          <ac:picMkLst>
            <pc:docMk/>
            <pc:sldMk cId="243450459" sldId="521"/>
            <ac:picMk id="8" creationId="{4075BEFE-A4FA-0390-C753-EFD83461B254}"/>
          </ac:picMkLst>
        </pc:picChg>
        <pc:picChg chg="del">
          <ac:chgData name="Richard Chalk" userId="287f8aa4f4de1d19" providerId="LiveId" clId="{9C8500D1-8FEB-455A-93DF-8284C214FDC7}" dt="2024-01-06T19:04:20.668" v="171" actId="478"/>
          <ac:picMkLst>
            <pc:docMk/>
            <pc:sldMk cId="243450459" sldId="521"/>
            <ac:picMk id="9" creationId="{A103321C-EB55-F089-9220-D1D739B87204}"/>
          </ac:picMkLst>
        </pc:picChg>
        <pc:picChg chg="add del mod">
          <ac:chgData name="Richard Chalk" userId="287f8aa4f4de1d19" providerId="LiveId" clId="{9C8500D1-8FEB-455A-93DF-8284C214FDC7}" dt="2024-01-06T19:10:49.458" v="282" actId="478"/>
          <ac:picMkLst>
            <pc:docMk/>
            <pc:sldMk cId="243450459" sldId="521"/>
            <ac:picMk id="10" creationId="{53E9FC10-72AD-AF72-8764-BD8D608BBA03}"/>
          </ac:picMkLst>
        </pc:picChg>
        <pc:picChg chg="add mod">
          <ac:chgData name="Richard Chalk" userId="287f8aa4f4de1d19" providerId="LiveId" clId="{9C8500D1-8FEB-455A-93DF-8284C214FDC7}" dt="2024-01-06T19:09:44.309" v="267" actId="1076"/>
          <ac:picMkLst>
            <pc:docMk/>
            <pc:sldMk cId="243450459" sldId="521"/>
            <ac:picMk id="11" creationId="{3F56C9F1-2909-52C2-FEBF-E31DFA485759}"/>
          </ac:picMkLst>
        </pc:picChg>
        <pc:picChg chg="mod">
          <ac:chgData name="Richard Chalk" userId="287f8aa4f4de1d19" providerId="LiveId" clId="{9C8500D1-8FEB-455A-93DF-8284C214FDC7}" dt="2024-01-06T19:10:49.822" v="283"/>
          <ac:picMkLst>
            <pc:docMk/>
            <pc:sldMk cId="243450459" sldId="521"/>
            <ac:picMk id="13" creationId="{D254331F-1737-0DEB-B6DC-E50A0D90E1A3}"/>
          </ac:picMkLst>
        </pc:picChg>
        <pc:picChg chg="mod">
          <ac:chgData name="Richard Chalk" userId="287f8aa4f4de1d19" providerId="LiveId" clId="{9C8500D1-8FEB-455A-93DF-8284C214FDC7}" dt="2024-01-06T19:10:49.822" v="283"/>
          <ac:picMkLst>
            <pc:docMk/>
            <pc:sldMk cId="243450459" sldId="521"/>
            <ac:picMk id="14" creationId="{BBC48F0B-A57D-B99F-BAA5-975A72306EB7}"/>
          </ac:picMkLst>
        </pc:picChg>
        <pc:picChg chg="mod">
          <ac:chgData name="Richard Chalk" userId="287f8aa4f4de1d19" providerId="LiveId" clId="{9C8500D1-8FEB-455A-93DF-8284C214FDC7}" dt="2024-01-06T19:10:49.822" v="283"/>
          <ac:picMkLst>
            <pc:docMk/>
            <pc:sldMk cId="243450459" sldId="521"/>
            <ac:picMk id="15" creationId="{F577D284-2D52-4257-25CA-2E4167C815A8}"/>
          </ac:picMkLst>
        </pc:picChg>
        <pc:picChg chg="del">
          <ac:chgData name="Richard Chalk" userId="287f8aa4f4de1d19" providerId="LiveId" clId="{9C8500D1-8FEB-455A-93DF-8284C214FDC7}" dt="2024-01-06T19:04:27.929" v="174" actId="478"/>
          <ac:picMkLst>
            <pc:docMk/>
            <pc:sldMk cId="243450459" sldId="521"/>
            <ac:picMk id="1026" creationId="{8F48B1C5-57E9-C585-43A6-9F792779B24C}"/>
          </ac:picMkLst>
        </pc:picChg>
      </pc:sldChg>
      <pc:sldChg chg="addSp delSp modSp new del mod ord">
        <pc:chgData name="Richard Chalk" userId="287f8aa4f4de1d19" providerId="LiveId" clId="{9C8500D1-8FEB-455A-93DF-8284C214FDC7}" dt="2024-01-07T09:38:57.136" v="2814" actId="47"/>
        <pc:sldMkLst>
          <pc:docMk/>
          <pc:sldMk cId="226558251" sldId="522"/>
        </pc:sldMkLst>
        <pc:spChg chg="add del">
          <ac:chgData name="Richard Chalk" userId="287f8aa4f4de1d19" providerId="LiveId" clId="{9C8500D1-8FEB-455A-93DF-8284C214FDC7}" dt="2024-01-07T06:43:39.433" v="1834" actId="478"/>
          <ac:spMkLst>
            <pc:docMk/>
            <pc:sldMk cId="226558251" sldId="522"/>
            <ac:spMk id="4" creationId="{CFA7F569-3A09-EAF0-0D74-AC2AB81CB58A}"/>
          </ac:spMkLst>
        </pc:spChg>
        <pc:spChg chg="add">
          <ac:chgData name="Richard Chalk" userId="287f8aa4f4de1d19" providerId="LiveId" clId="{9C8500D1-8FEB-455A-93DF-8284C214FDC7}" dt="2024-01-07T06:46:48.236" v="2015" actId="11529"/>
          <ac:spMkLst>
            <pc:docMk/>
            <pc:sldMk cId="226558251" sldId="522"/>
            <ac:spMk id="5" creationId="{E325C71C-2DFC-6C6E-7B0A-6839AE42C3FF}"/>
          </ac:spMkLst>
        </pc:spChg>
        <pc:picChg chg="add del mod">
          <ac:chgData name="Richard Chalk" userId="287f8aa4f4de1d19" providerId="LiveId" clId="{9C8500D1-8FEB-455A-93DF-8284C214FDC7}" dt="2024-01-07T06:44:43.873" v="1935" actId="478"/>
          <ac:picMkLst>
            <pc:docMk/>
            <pc:sldMk cId="226558251" sldId="522"/>
            <ac:picMk id="11266" creationId="{D70100F9-9AE5-1831-B9CC-8B769991C6E7}"/>
          </ac:picMkLst>
        </pc:picChg>
        <pc:picChg chg="add del mod">
          <ac:chgData name="Richard Chalk" userId="287f8aa4f4de1d19" providerId="LiveId" clId="{9C8500D1-8FEB-455A-93DF-8284C214FDC7}" dt="2024-01-07T06:46:44.608" v="2014" actId="478"/>
          <ac:picMkLst>
            <pc:docMk/>
            <pc:sldMk cId="226558251" sldId="522"/>
            <ac:picMk id="11268" creationId="{CA986060-B4B0-51A6-D3B7-542B22FB94C1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0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0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0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0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0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0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0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0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0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0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0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0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51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Prata om Java </a:t>
            </a:r>
            <a:r>
              <a:rPr lang="en-US" dirty="0" err="1"/>
              <a:t>koden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här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Keywords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Symboler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Syntax osv.</a:t>
            </a: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724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90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to bottom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C#, 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C++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Assembly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Machine code (binary)</a:t>
            </a: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91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935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Rita </a:t>
            </a:r>
            <a:r>
              <a:rPr lang="en-US" dirty="0" err="1"/>
              <a:t>på</a:t>
            </a:r>
            <a:r>
              <a:rPr lang="en-US" dirty="0"/>
              <a:t> whiteboard….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Fråga</a:t>
            </a:r>
            <a:r>
              <a:rPr lang="en-US" dirty="0"/>
              <a:t> </a:t>
            </a:r>
            <a:r>
              <a:rPr lang="en-US" dirty="0" err="1"/>
              <a:t>eleverna</a:t>
            </a:r>
            <a:r>
              <a:rPr lang="en-US" dirty="0"/>
              <a:t> om en </a:t>
            </a:r>
            <a:r>
              <a:rPr lang="en-US" dirty="0" err="1"/>
              <a:t>voläntär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komma</a:t>
            </a:r>
            <a:r>
              <a:rPr lang="en-US" dirty="0"/>
              <a:t> till whiteboard och </a:t>
            </a:r>
            <a:r>
              <a:rPr lang="en-US" dirty="0" err="1"/>
              <a:t>skriver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465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3FF1B-91F1-49A9-A937-D87AE2016E83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9040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101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Viktigt</a:t>
            </a:r>
            <a:r>
              <a:rPr lang="en-US" dirty="0"/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Prata om VAR ska man </a:t>
            </a:r>
            <a:r>
              <a:rPr lang="en-US" dirty="0" err="1"/>
              <a:t>spara</a:t>
            </a:r>
            <a:r>
              <a:rPr lang="en-US" dirty="0"/>
              <a:t> </a:t>
            </a:r>
            <a:r>
              <a:rPr lang="en-US" dirty="0" err="1"/>
              <a:t>sina</a:t>
            </a:r>
            <a:r>
              <a:rPr lang="en-US" dirty="0"/>
              <a:t> filer?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Skapa en </a:t>
            </a:r>
            <a:r>
              <a:rPr lang="en-US" dirty="0" err="1"/>
              <a:t>mapp</a:t>
            </a:r>
            <a:r>
              <a:rPr lang="en-US" dirty="0"/>
              <a:t> med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vettigt</a:t>
            </a:r>
            <a:r>
              <a:rPr lang="en-US" dirty="0"/>
              <a:t> </a:t>
            </a:r>
            <a:r>
              <a:rPr lang="en-US" dirty="0" err="1"/>
              <a:t>namn</a:t>
            </a:r>
            <a:r>
              <a:rPr lang="en-US" dirty="0"/>
              <a:t>! (INTE Downloads!)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Don’t Cheat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========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https://gist.github.com/RichardChalk/0ae5192aac9b9b1db37186a8084e3a43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55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190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Denna rad skapa en syntax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sv-SE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 Varför? (kolla noggrann på </a:t>
            </a:r>
            <a:r>
              <a:rPr lang="sv-SE" sz="11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fnuttarna</a:t>
            </a:r>
            <a:r>
              <a:rPr lang="sv-SE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11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sv-SE" sz="11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11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sv-SE" sz="11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11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sv-SE" sz="1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sv-SE" sz="11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sv-SE" sz="11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2023-12-24</a:t>
            </a:r>
            <a:r>
              <a:rPr lang="sv-SE" sz="11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sv-SE" sz="11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042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6528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Skapa dessa </a:t>
            </a:r>
            <a:r>
              <a:rPr lang="en-US" dirty="0" err="1"/>
              <a:t>variabler</a:t>
            </a: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 en Java 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</a:t>
            </a:r>
            <a:r>
              <a:rPr lang="en-US" dirty="0" err="1"/>
              <a:t>kod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======</a:t>
            </a:r>
            <a:endParaRPr lang="sv-SE" b="0" dirty="0">
              <a:solidFill>
                <a:srgbClr val="4EC9B0"/>
              </a:solidFill>
              <a:effectLst/>
              <a:latin typeface="Fira Code" panose="020B080905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b="0" dirty="0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sv-SE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sv-S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sv-SE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"Bob"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b="0" dirty="0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Boolean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sv-SE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winner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sv-S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sv-SE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true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Integer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sv-SE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score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sv-SE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sv-SE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35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System</a:t>
            </a:r>
            <a:r>
              <a:rPr lang="sv-SE" b="0" dirty="0" err="1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sv-SE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sv-SE" b="0" dirty="0" err="1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sv-SE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sv-SE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System</a:t>
            </a:r>
            <a:r>
              <a:rPr lang="sv-SE" b="0" dirty="0" err="1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sv-SE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sv-SE" b="0" dirty="0" err="1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sv-SE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sv-SE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winner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b="0" dirty="0" err="1">
                <a:solidFill>
                  <a:srgbClr val="4EC9B0"/>
                </a:solidFill>
                <a:effectLst/>
                <a:latin typeface="Fira Code" panose="020B0809050000020004" pitchFamily="49" charset="0"/>
              </a:rPr>
              <a:t>System</a:t>
            </a:r>
            <a:r>
              <a:rPr lang="sv-SE" b="0" dirty="0" err="1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sv-SE" b="0" dirty="0" err="1">
                <a:solidFill>
                  <a:srgbClr val="4FC1FF"/>
                </a:solidFill>
                <a:effectLst/>
                <a:latin typeface="Fira Code" panose="020B0809050000020004" pitchFamily="49" charset="0"/>
              </a:rPr>
              <a:t>out</a:t>
            </a:r>
            <a:r>
              <a:rPr lang="sv-SE" b="0" dirty="0" err="1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sv-SE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sv-SE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score</a:t>
            </a:r>
            <a:r>
              <a:rPr lang="sv-SE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7269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eleverna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gjort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Fråga</a:t>
            </a:r>
            <a:r>
              <a:rPr lang="en-US" dirty="0"/>
              <a:t> dem.. Vad </a:t>
            </a:r>
            <a:r>
              <a:rPr lang="en-US" dirty="0" err="1"/>
              <a:t>har</a:t>
            </a:r>
            <a:r>
              <a:rPr lang="en-US" dirty="0"/>
              <a:t> vi </a:t>
            </a:r>
            <a:r>
              <a:rPr lang="en-US" dirty="0" err="1"/>
              <a:t>vunnit</a:t>
            </a:r>
            <a:r>
              <a:rPr lang="en-US" dirty="0"/>
              <a:t> </a:t>
            </a:r>
            <a:r>
              <a:rPr lang="en-US" dirty="0" err="1"/>
              <a:t>egentligen</a:t>
            </a:r>
            <a:r>
              <a:rPr lang="en-US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Don’t Cheat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=========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 err="1"/>
              <a:t>int</a:t>
            </a:r>
            <a:r>
              <a:rPr lang="sv-SE" dirty="0"/>
              <a:t> </a:t>
            </a:r>
            <a:r>
              <a:rPr lang="sv-SE" dirty="0" err="1"/>
              <a:t>numberOfDays</a:t>
            </a:r>
            <a:r>
              <a:rPr lang="sv-SE" dirty="0"/>
              <a:t> = 20;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 err="1"/>
              <a:t>System.out.print</a:t>
            </a:r>
            <a:r>
              <a:rPr lang="sv-SE" dirty="0"/>
              <a:t>("Den här kursen är 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 err="1"/>
              <a:t>System.out.print</a:t>
            </a:r>
            <a:r>
              <a:rPr lang="sv-SE" dirty="0"/>
              <a:t>(</a:t>
            </a:r>
            <a:r>
              <a:rPr lang="sv-SE" dirty="0" err="1"/>
              <a:t>numberOfDays</a:t>
            </a:r>
            <a:r>
              <a:rPr lang="sv-SE" dirty="0"/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 err="1"/>
              <a:t>System.out.println</a:t>
            </a:r>
            <a:r>
              <a:rPr lang="sv-SE" dirty="0"/>
              <a:t>(" dagar. \</a:t>
            </a:r>
            <a:r>
              <a:rPr lang="sv-SE" dirty="0" err="1"/>
              <a:t>nAlldeles</a:t>
            </a:r>
            <a:r>
              <a:rPr lang="sv-SE" dirty="0"/>
              <a:t> för kort för det är SÅÅÅ kul!");</a:t>
            </a: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9270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Eleverna</a:t>
            </a:r>
            <a:r>
              <a:rPr lang="en-US" dirty="0"/>
              <a:t> </a:t>
            </a:r>
            <a:r>
              <a:rPr lang="en-US" dirty="0" err="1"/>
              <a:t>skriver</a:t>
            </a:r>
            <a:r>
              <a:rPr lang="en-US" dirty="0"/>
              <a:t> av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exempel</a:t>
            </a:r>
            <a:r>
              <a:rPr lang="en-US" dirty="0"/>
              <a:t>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Vänta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klara</a:t>
            </a:r>
            <a:r>
              <a:rPr lang="en-US" dirty="0"/>
              <a:t> med </a:t>
            </a:r>
            <a:r>
              <a:rPr lang="en-US" dirty="0" err="1"/>
              <a:t>uppgiften</a:t>
            </a: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5369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2349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792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39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59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F5763-C847-4A98-96B6-97026B6D624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212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5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5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5556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2064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06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34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7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sv-SE" sz="28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Instruktioner till dator att utföra uppgifter, tex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143000" marR="0" lvl="1" indent="-46224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Calibri"/>
              <a:buChar char="●"/>
            </a:pPr>
            <a:r>
              <a:rPr lang="sv-SE" sz="23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Kopiera en bild på hårddisken till d:</a:t>
            </a:r>
            <a:endParaRPr lang="sv-SE" sz="23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143000" marR="0" lvl="1" indent="-4622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Calibri"/>
              <a:buChar char="●"/>
            </a:pPr>
            <a:r>
              <a:rPr lang="sv-SE" sz="23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Räkna hur stor den är i MB</a:t>
            </a:r>
            <a:endParaRPr lang="sv-SE" sz="23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143000" marR="0" lvl="1" indent="-46224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Calibri"/>
              <a:buChar char="●"/>
            </a:pPr>
            <a:r>
              <a:rPr lang="sv-SE" sz="23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Skriv ut svaret på skärmen</a:t>
            </a:r>
            <a:endParaRPr lang="sv-SE" sz="23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60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653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960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”Programmera” mig. Ge mig instruktioner</a:t>
            </a:r>
          </a:p>
          <a:p>
            <a:pPr marL="3960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</a:t>
            </a:r>
            <a:endParaRPr lang="sv-SE"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lang="sv-SE"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latin typeface="Arial"/>
                <a:ea typeface="Arial"/>
                <a:cs typeface="Arial"/>
                <a:sym typeface="Arial"/>
              </a:rPr>
              <a:t>Jag rör mig runt klassrummet…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	</a:t>
            </a: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Jag ska: resa mig från stolen,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Gå till ett bord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Plocka upp en mus, penna eller nåt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Gå tillbaka till mitt bord</a:t>
            </a:r>
            <a:endParaRPr lang="sv-SE" sz="2400" b="0" i="0" u="none" strike="noStrike" cap="none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lang="sv-SE" sz="2400" b="0" i="0" u="none" strike="noStrike" cap="none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Hur – vilka kommandon kan jag förstå?  (programmeringsspråket)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Jag får en instruktion på Grekiska…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Det förstår inte jag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Nu ”kraschar” jag! Eftersom jag förstår bara Svenska (C#)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endParaRPr lang="sv-SE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Jag får en ny instruktion att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hämta en </a:t>
            </a:r>
            <a:r>
              <a:rPr lang="sv-SE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donut</a:t>
            </a: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från det andra bordet i klassrummet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det finns INGEN </a:t>
            </a:r>
            <a:r>
              <a:rPr lang="sv-SE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donut</a:t>
            </a: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Hur hanterar jag det? Objektet är NULL…. </a:t>
            </a:r>
            <a:r>
              <a:rPr lang="sv-SE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sv-SE"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93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193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v.wikipedia.org/wiki/Programspr%C3%A5k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9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38.jpe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9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jpe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0.png"/><Relationship Id="rId4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9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49.png"/><Relationship Id="rId10" Type="http://schemas.openxmlformats.org/officeDocument/2006/relationships/image" Target="../media/image51.png"/><Relationship Id="rId4" Type="http://schemas.openxmlformats.org/officeDocument/2006/relationships/image" Target="../media/image43.pn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11" Type="http://schemas.openxmlformats.org/officeDocument/2006/relationships/image" Target="../media/image51.png"/><Relationship Id="rId5" Type="http://schemas.openxmlformats.org/officeDocument/2006/relationships/image" Target="../media/image53.jpeg"/><Relationship Id="rId10" Type="http://schemas.openxmlformats.org/officeDocument/2006/relationships/image" Target="../media/image18.png"/><Relationship Id="rId4" Type="http://schemas.openxmlformats.org/officeDocument/2006/relationships/image" Target="../media/image52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hyperlink" Target="https://www.w3schools.com/java/java_data_types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data_types.asp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hyperlink" Target="https://www.w3schools.com/java/java_operators.asp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ownload.oracle.com/java/21/latest/jdk-21_windows-x64_bin.msi" TargetMode="External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youtube.com/watch?v=BB0gZFpukJU&amp;ab_channel=KennyYipCoding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8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60" y="1306080"/>
            <a:ext cx="5478120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Programmeringsspråk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86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Java Comparison Operators | Developer.com">
            <a:extLst>
              <a:ext uri="{FF2B5EF4-FFF2-40B4-BE49-F238E27FC236}">
                <a16:creationId xmlns:a16="http://schemas.microsoft.com/office/drawing/2014/main" id="{4DE448AF-B804-9B3A-04C7-6CF04F7C0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918" y="231905"/>
            <a:ext cx="1783082" cy="11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Programmeringsspråk?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8" y="1825560"/>
            <a:ext cx="10187475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Datorn förstår 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inte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våra mänskliga språk såsom Engelska eller Svenska.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För att skriva instruktioner som datorn förstår måste vi talar ett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programmeringsspråk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Samtidigt måste vi människor förstår hur vi ska skriva dessa instruktioner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Språk definieras av: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Alphabet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Vilka symboler/tecken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Lexis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De olika orden (</a:t>
            </a:r>
            <a:r>
              <a:rPr lang="sv-SE" sz="2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Hur kan orden kombineras (regler) </a:t>
            </a:r>
          </a:p>
        </p:txBody>
      </p:sp>
      <p:pic>
        <p:nvPicPr>
          <p:cNvPr id="2" name="Picture 2" descr="C Sharp (C#) Logo PNG Vector (SVG) Free Download">
            <a:extLst>
              <a:ext uri="{FF2B5EF4-FFF2-40B4-BE49-F238E27FC236}">
                <a16:creationId xmlns:a16="http://schemas.microsoft.com/office/drawing/2014/main" id="{C1D74A97-2715-D8EB-0932-5D07AC19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60" y="298015"/>
            <a:ext cx="939164" cy="105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BF8B77D-433D-BFA8-FD0F-5FDE56D12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478" y="298014"/>
            <a:ext cx="1054343" cy="105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EE5EF-7215-8E14-BF73-6B4A2625A832}"/>
              </a:ext>
            </a:extLst>
          </p:cNvPr>
          <p:cNvSpPr txBox="1"/>
          <p:nvPr/>
        </p:nvSpPr>
        <p:spPr>
          <a:xfrm>
            <a:off x="7863985" y="4675238"/>
            <a:ext cx="43309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b="1" dirty="0">
                <a:solidFill>
                  <a:srgbClr val="0070C0"/>
                </a:solidFill>
                <a:latin typeface="+mj-lt"/>
              </a:rPr>
              <a:t>public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b="1" dirty="0" err="1">
                <a:solidFill>
                  <a:srgbClr val="0070C0"/>
                </a:solidFill>
                <a:latin typeface="+mj-lt"/>
              </a:rPr>
              <a:t>static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b="1" dirty="0" err="1">
                <a:solidFill>
                  <a:srgbClr val="0070C0"/>
                </a:solidFill>
                <a:latin typeface="+mj-lt"/>
              </a:rPr>
              <a:t>void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main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(String[] args) {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1800" dirty="0" err="1">
                <a:solidFill>
                  <a:srgbClr val="000000"/>
                </a:solidFill>
                <a:latin typeface="+mj-lt"/>
              </a:rPr>
              <a:t>System.out.println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("</a:t>
            </a:r>
            <a:r>
              <a:rPr lang="sv-SE" sz="1800" b="1" dirty="0">
                <a:solidFill>
                  <a:srgbClr val="C00000"/>
                </a:solidFill>
                <a:latin typeface="+mj-lt"/>
              </a:rPr>
              <a:t>Hello, World</a:t>
            </a:r>
            <a:r>
              <a:rPr lang="sv-SE" sz="1800" dirty="0">
                <a:solidFill>
                  <a:srgbClr val="000000"/>
                </a:solidFill>
                <a:latin typeface="+mj-lt"/>
              </a:rPr>
              <a:t>!");</a:t>
            </a:r>
          </a:p>
          <a:p>
            <a:r>
              <a:rPr lang="sv-SE" sz="18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endParaRPr lang="sv-SE" sz="1800" dirty="0">
              <a:latin typeface="+mj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14DEC07-4155-1F06-BED5-165EBC05551F}"/>
              </a:ext>
            </a:extLst>
          </p:cNvPr>
          <p:cNvSpPr/>
          <p:nvPr/>
        </p:nvSpPr>
        <p:spPr>
          <a:xfrm>
            <a:off x="6954716" y="5077797"/>
            <a:ext cx="923192" cy="324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Google Shape;481;p21">
            <a:extLst>
              <a:ext uri="{FF2B5EF4-FFF2-40B4-BE49-F238E27FC236}">
                <a16:creationId xmlns:a16="http://schemas.microsoft.com/office/drawing/2014/main" id="{651E0EA7-1E7F-A147-4885-56D00C011F3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0A0A1E3D-D50B-4F88-13EE-A567481A1A61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Java Comparison Operators | Developer.com">
            <a:extLst>
              <a:ext uri="{FF2B5EF4-FFF2-40B4-BE49-F238E27FC236}">
                <a16:creationId xmlns:a16="http://schemas.microsoft.com/office/drawing/2014/main" id="{0F293760-AD0A-2350-991A-7E176F0DD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13" y="3894753"/>
            <a:ext cx="1114502" cy="7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97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Java Comparison Operators | Developer.com">
            <a:extLst>
              <a:ext uri="{FF2B5EF4-FFF2-40B4-BE49-F238E27FC236}">
                <a16:creationId xmlns:a16="http://schemas.microsoft.com/office/drawing/2014/main" id="{4DE448AF-B804-9B3A-04C7-6CF04F7C0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918" y="231905"/>
            <a:ext cx="1783082" cy="11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Varför olika språk?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8" y="1825560"/>
            <a:ext cx="10187475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6000" b="1" i="1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Det finns olika datorspråk eftersom varje språk är utformat för att lösa en specifik uppsättning problem eller uppnå specifika mål.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6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Utformade för att vara lätta att lära sig och använda, vilket gör dem bra för nybörjare eller för att snabbt skapa små program. 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6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Utformade för komplexa system och kräver en djupare förståelse för programmeringskoncept för att användas effektivt. 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6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Vissa språk specifikt utformade för webbutveckling, medan andra är bättre för vetenskaplig beräkning eller dataanalys. </a:t>
            </a: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6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Utvecklas också för att dra nytta av nya teknologier, förbättra prestanda eller förenkla programmeringsuppgifter. </a:t>
            </a:r>
          </a:p>
        </p:txBody>
      </p:sp>
      <p:pic>
        <p:nvPicPr>
          <p:cNvPr id="2" name="Picture 2" descr="C Sharp (C#) Logo PNG Vector (SVG) Free Download">
            <a:extLst>
              <a:ext uri="{FF2B5EF4-FFF2-40B4-BE49-F238E27FC236}">
                <a16:creationId xmlns:a16="http://schemas.microsoft.com/office/drawing/2014/main" id="{C1D74A97-2715-D8EB-0932-5D07AC19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60" y="298015"/>
            <a:ext cx="939164" cy="105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BF8B77D-433D-BFA8-FD0F-5FDE56D12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478" y="298014"/>
            <a:ext cx="1054343" cy="105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F6E6FC-13EB-5D0E-DDBE-9DFC5BAD01DE}"/>
              </a:ext>
            </a:extLst>
          </p:cNvPr>
          <p:cNvSpPr txBox="1"/>
          <p:nvPr/>
        </p:nvSpPr>
        <p:spPr>
          <a:xfrm>
            <a:off x="9284677" y="5754462"/>
            <a:ext cx="26915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Check Me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out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!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Web, online, internet, global Icon in Business Pack 1">
            <a:extLst>
              <a:ext uri="{FF2B5EF4-FFF2-40B4-BE49-F238E27FC236}">
                <a16:creationId xmlns:a16="http://schemas.microsoft.com/office/drawing/2014/main" id="{29EADFE8-09A1-B198-0DDA-BE73BAD7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162" y="5417640"/>
            <a:ext cx="1202968" cy="120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481;p21">
            <a:extLst>
              <a:ext uri="{FF2B5EF4-FFF2-40B4-BE49-F238E27FC236}">
                <a16:creationId xmlns:a16="http://schemas.microsoft.com/office/drawing/2014/main" id="{EC449CE4-559D-ECC3-5542-35D9F44F5CD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86E6AFE-F008-D6AB-6BDC-6280FCC0076A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2" descr="This Week: Reminder —">
            <a:extLst>
              <a:ext uri="{FF2B5EF4-FFF2-40B4-BE49-F238E27FC236}">
                <a16:creationId xmlns:a16="http://schemas.microsoft.com/office/drawing/2014/main" id="{659F8D6A-ABD5-BAA6-2FB6-E68840D47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08" y="2050729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is Week: Reminder —">
            <a:extLst>
              <a:ext uri="{FF2B5EF4-FFF2-40B4-BE49-F238E27FC236}">
                <a16:creationId xmlns:a16="http://schemas.microsoft.com/office/drawing/2014/main" id="{C154D881-4298-B0B4-10B5-3B8338BAB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675649" y="2050730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42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Hög/Lågnivå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8" y="1825560"/>
            <a:ext cx="5123107" cy="430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Högnivåspråk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…är lättare att läsa och skriva, med högre abstraktionsnivå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Lågnivåspråk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 mer kontroll över datorns hårdvara men kräver mer kunskap om datorarkitektur</a:t>
            </a:r>
          </a:p>
        </p:txBody>
      </p:sp>
      <p:sp>
        <p:nvSpPr>
          <p:cNvPr id="12" name="Google Shape;421;p16">
            <a:extLst>
              <a:ext uri="{FF2B5EF4-FFF2-40B4-BE49-F238E27FC236}">
                <a16:creationId xmlns:a16="http://schemas.microsoft.com/office/drawing/2014/main" id="{87D0DFB6-7BB6-C1A8-A6E4-767DC68E2D51}"/>
              </a:ext>
            </a:extLst>
          </p:cNvPr>
          <p:cNvSpPr/>
          <p:nvPr/>
        </p:nvSpPr>
        <p:spPr>
          <a:xfrm>
            <a:off x="6532468" y="2600920"/>
            <a:ext cx="947357" cy="28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Högnivå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22;p16">
            <a:extLst>
              <a:ext uri="{FF2B5EF4-FFF2-40B4-BE49-F238E27FC236}">
                <a16:creationId xmlns:a16="http://schemas.microsoft.com/office/drawing/2014/main" id="{9903F38B-703C-0D32-831E-9D07A862B5F8}"/>
              </a:ext>
            </a:extLst>
          </p:cNvPr>
          <p:cNvSpPr/>
          <p:nvPr/>
        </p:nvSpPr>
        <p:spPr>
          <a:xfrm>
            <a:off x="6535794" y="4804200"/>
            <a:ext cx="856704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Lågnivå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26;p16">
            <a:extLst>
              <a:ext uri="{FF2B5EF4-FFF2-40B4-BE49-F238E27FC236}">
                <a16:creationId xmlns:a16="http://schemas.microsoft.com/office/drawing/2014/main" id="{8D87A7C8-DB6C-0036-8442-9C367A0931D3}"/>
              </a:ext>
            </a:extLst>
          </p:cNvPr>
          <p:cNvSpPr/>
          <p:nvPr/>
        </p:nvSpPr>
        <p:spPr>
          <a:xfrm>
            <a:off x="9317047" y="4727519"/>
            <a:ext cx="2291718" cy="96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Behöver mer kunskap </a:t>
            </a:r>
          </a:p>
          <a:p>
            <a:pPr marL="12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 hur datorn fungerar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427;p16">
            <a:extLst>
              <a:ext uri="{FF2B5EF4-FFF2-40B4-BE49-F238E27FC236}">
                <a16:creationId xmlns:a16="http://schemas.microsoft.com/office/drawing/2014/main" id="{68B96F5E-E9CA-0A8A-D376-FA68459C4AE9}"/>
              </a:ext>
            </a:extLst>
          </p:cNvPr>
          <p:cNvSpPr/>
          <p:nvPr/>
        </p:nvSpPr>
        <p:spPr>
          <a:xfrm>
            <a:off x="9320773" y="2407399"/>
            <a:ext cx="2060200" cy="6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00" rIns="0" bIns="0" anchor="t" anchorCtr="0">
            <a:noAutofit/>
          </a:bodyPr>
          <a:lstStyle/>
          <a:p>
            <a:pPr marL="12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Datorn är mer abstrakt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F73CD3-40A2-9923-B430-882A2A43977F}"/>
              </a:ext>
            </a:extLst>
          </p:cNvPr>
          <p:cNvCxnSpPr/>
          <p:nvPr/>
        </p:nvCxnSpPr>
        <p:spPr>
          <a:xfrm flipH="1" flipV="1">
            <a:off x="6095700" y="1690200"/>
            <a:ext cx="300" cy="46226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Up 22">
            <a:extLst>
              <a:ext uri="{FF2B5EF4-FFF2-40B4-BE49-F238E27FC236}">
                <a16:creationId xmlns:a16="http://schemas.microsoft.com/office/drawing/2014/main" id="{F3B0AF7E-96A9-B81F-DF6A-A70DC50AD27D}"/>
              </a:ext>
            </a:extLst>
          </p:cNvPr>
          <p:cNvSpPr/>
          <p:nvPr/>
        </p:nvSpPr>
        <p:spPr>
          <a:xfrm>
            <a:off x="6857998" y="3039120"/>
            <a:ext cx="209815" cy="155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9220DA62-89FB-7D57-0758-C69CC88FAB69}"/>
              </a:ext>
            </a:extLst>
          </p:cNvPr>
          <p:cNvSpPr/>
          <p:nvPr/>
        </p:nvSpPr>
        <p:spPr>
          <a:xfrm>
            <a:off x="10245966" y="3033259"/>
            <a:ext cx="209815" cy="155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5" name="Picture 4" descr="Java Comparison Operators | Developer.com">
            <a:extLst>
              <a:ext uri="{FF2B5EF4-FFF2-40B4-BE49-F238E27FC236}">
                <a16:creationId xmlns:a16="http://schemas.microsoft.com/office/drawing/2014/main" id="{04150706-1121-DC95-DC6E-49D97F0D9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126" y="2613182"/>
            <a:ext cx="1059916" cy="7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 Sharp (C#) Logo PNG Vector (SVG) Free Download">
            <a:extLst>
              <a:ext uri="{FF2B5EF4-FFF2-40B4-BE49-F238E27FC236}">
                <a16:creationId xmlns:a16="http://schemas.microsoft.com/office/drawing/2014/main" id="{1A487673-89AA-E7CC-C8A6-5C748128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263" y="2678637"/>
            <a:ext cx="548834" cy="61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CD1079C-599F-977C-43E7-2CBEB972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10" y="3383963"/>
            <a:ext cx="548834" cy="61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E0EAFDB-76D4-6F45-E761-117C8786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810" y="4111043"/>
            <a:ext cx="530644" cy="59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D80C28AF-9D62-8BE0-DAC0-5FDF5525D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15" y="1913765"/>
            <a:ext cx="570805" cy="62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Learn Assembly Language - Most Upvoted Assembly Language Tutorials |  Hackr.io">
            <a:extLst>
              <a:ext uri="{FF2B5EF4-FFF2-40B4-BE49-F238E27FC236}">
                <a16:creationId xmlns:a16="http://schemas.microsoft.com/office/drawing/2014/main" id="{BFF67E33-7D7D-05A0-1EC8-0E79D7A6D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59" y="4844563"/>
            <a:ext cx="528602" cy="5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MACHINE LANGUAGE Icon - Free PNG &amp; SVG 2161856 - Noun Project">
            <a:extLst>
              <a:ext uri="{FF2B5EF4-FFF2-40B4-BE49-F238E27FC236}">
                <a16:creationId xmlns:a16="http://schemas.microsoft.com/office/drawing/2014/main" id="{C0517EE5-D580-E718-6A67-06048A3C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58" y="5510962"/>
            <a:ext cx="617086" cy="61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91674161-83E3-5877-0424-CB210F3B7A5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82;p21">
            <a:extLst>
              <a:ext uri="{FF2B5EF4-FFF2-40B4-BE49-F238E27FC236}">
                <a16:creationId xmlns:a16="http://schemas.microsoft.com/office/drawing/2014/main" id="{2114755D-7FEE-B2F9-F181-D9C487B362D9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A974E-EF28-92E0-3C0F-2D0C7BE3D6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51939" y="96593"/>
            <a:ext cx="3095606" cy="86383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99832B-AF83-717C-F79D-4B379CF968B3}"/>
              </a:ext>
            </a:extLst>
          </p:cNvPr>
          <p:cNvSpPr/>
          <p:nvPr/>
        </p:nvSpPr>
        <p:spPr>
          <a:xfrm>
            <a:off x="8765809" y="2566960"/>
            <a:ext cx="751383" cy="80419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205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Maskinkod?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9" y="1825560"/>
            <a:ext cx="5615476" cy="354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Maskinkod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är ett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lågnivåspråk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som består av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binära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instruktioner som kan direkt exekveras av datorns CPU.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 är det enda språket som datorn kan direkt förstå och exekvera, men används sällan direkt av programmerare.</a:t>
            </a: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14DEC07-4155-1F06-BED5-165EBC05551F}"/>
              </a:ext>
            </a:extLst>
          </p:cNvPr>
          <p:cNvSpPr/>
          <p:nvPr/>
        </p:nvSpPr>
        <p:spPr>
          <a:xfrm rot="5400000">
            <a:off x="9676258" y="3433214"/>
            <a:ext cx="923192" cy="324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Google Shape;449;p17">
            <a:extLst>
              <a:ext uri="{FF2B5EF4-FFF2-40B4-BE49-F238E27FC236}">
                <a16:creationId xmlns:a16="http://schemas.microsoft.com/office/drawing/2014/main" id="{412B5447-793B-F298-1FD8-EE6DF96B89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6315" y="4204440"/>
            <a:ext cx="3574440" cy="2246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4845E9-C559-F2F6-9C6D-EB58D76034DC}"/>
              </a:ext>
            </a:extLst>
          </p:cNvPr>
          <p:cNvSpPr txBox="1"/>
          <p:nvPr/>
        </p:nvSpPr>
        <p:spPr>
          <a:xfrm>
            <a:off x="4028291" y="4995013"/>
            <a:ext cx="3411416" cy="1600438"/>
          </a:xfrm>
          <a:custGeom>
            <a:avLst/>
            <a:gdLst>
              <a:gd name="connsiteX0" fmla="*/ 0 w 3411416"/>
              <a:gd name="connsiteY0" fmla="*/ 0 h 1600438"/>
              <a:gd name="connsiteX1" fmla="*/ 3411416 w 3411416"/>
              <a:gd name="connsiteY1" fmla="*/ 0 h 1600438"/>
              <a:gd name="connsiteX2" fmla="*/ 3411416 w 3411416"/>
              <a:gd name="connsiteY2" fmla="*/ 1600438 h 1600438"/>
              <a:gd name="connsiteX3" fmla="*/ 0 w 3411416"/>
              <a:gd name="connsiteY3" fmla="*/ 1600438 h 1600438"/>
              <a:gd name="connsiteX4" fmla="*/ 0 w 3411416"/>
              <a:gd name="connsiteY4" fmla="*/ 0 h 16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1600438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02523" y="246616"/>
                  <a:pt x="3362850" y="1061462"/>
                  <a:pt x="3411416" y="1600438"/>
                </a:cubicBezTo>
                <a:cubicBezTo>
                  <a:pt x="2216678" y="1664945"/>
                  <a:pt x="369085" y="1589453"/>
                  <a:pt x="0" y="1600438"/>
                </a:cubicBezTo>
                <a:cubicBezTo>
                  <a:pt x="53410" y="1194402"/>
                  <a:pt x="46787" y="539047"/>
                  <a:pt x="0" y="0"/>
                </a:cubicBezTo>
                <a:close/>
              </a:path>
              <a:path w="3411416" h="1600438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356155" y="552519"/>
                  <a:pt x="3304770" y="1354520"/>
                  <a:pt x="3411416" y="1600438"/>
                </a:cubicBezTo>
                <a:cubicBezTo>
                  <a:pt x="1737831" y="1662759"/>
                  <a:pt x="945290" y="1635946"/>
                  <a:pt x="0" y="1600438"/>
                </a:cubicBezTo>
                <a:cubicBezTo>
                  <a:pt x="142563" y="1021072"/>
                  <a:pt x="-101032" y="61127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Datorer kan endast läsa binär 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eftersom de är byggda med elektroniska kretsar som kan vara i ett av två tillstånd: </a:t>
            </a:r>
          </a:p>
          <a:p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eller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Dessa tillstånd representeras av binära siffrorna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C8DB123-3CF7-51B6-1163-0FA84898A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31" y="4593539"/>
            <a:ext cx="713060" cy="713060"/>
          </a:xfrm>
          <a:prstGeom prst="rect">
            <a:avLst/>
          </a:prstGeom>
        </p:spPr>
      </p:pic>
      <p:pic>
        <p:nvPicPr>
          <p:cNvPr id="1026" name="Picture 2" descr="Led Icon On Off Images – Browse 8,009 Stock Photos, Vectors, and Video |  Adobe Stock">
            <a:extLst>
              <a:ext uri="{FF2B5EF4-FFF2-40B4-BE49-F238E27FC236}">
                <a16:creationId xmlns:a16="http://schemas.microsoft.com/office/drawing/2014/main" id="{A3A3593D-9303-F1C4-D607-0E785E5B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68" y="5444958"/>
            <a:ext cx="1846384" cy="92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AE0E82-BDB7-3904-40D4-7BFBA0212AB7}"/>
              </a:ext>
            </a:extLst>
          </p:cNvPr>
          <p:cNvSpPr txBox="1"/>
          <p:nvPr/>
        </p:nvSpPr>
        <p:spPr>
          <a:xfrm>
            <a:off x="7209693" y="1940108"/>
            <a:ext cx="4862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b="1" dirty="0">
                <a:solidFill>
                  <a:srgbClr val="0070C0"/>
                </a:solidFill>
                <a:latin typeface="+mj-lt"/>
              </a:rPr>
              <a:t>public</a:t>
            </a:r>
            <a:r>
              <a:rPr lang="sv-SE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2000" b="1" dirty="0" err="1">
                <a:solidFill>
                  <a:srgbClr val="0070C0"/>
                </a:solidFill>
                <a:latin typeface="+mj-lt"/>
              </a:rPr>
              <a:t>static</a:t>
            </a:r>
            <a:r>
              <a:rPr lang="sv-SE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2000" b="1" dirty="0" err="1">
                <a:solidFill>
                  <a:srgbClr val="0070C0"/>
                </a:solidFill>
                <a:latin typeface="+mj-lt"/>
              </a:rPr>
              <a:t>void</a:t>
            </a:r>
            <a:r>
              <a:rPr lang="sv-SE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sv-SE" sz="2000" dirty="0" err="1">
                <a:solidFill>
                  <a:srgbClr val="000000"/>
                </a:solidFill>
                <a:latin typeface="+mj-lt"/>
              </a:rPr>
              <a:t>main</a:t>
            </a:r>
            <a:r>
              <a:rPr lang="sv-SE" sz="2000" dirty="0">
                <a:solidFill>
                  <a:srgbClr val="000000"/>
                </a:solidFill>
                <a:latin typeface="+mj-lt"/>
              </a:rPr>
              <a:t>(String[] args) {</a:t>
            </a:r>
          </a:p>
          <a:p>
            <a:r>
              <a:rPr lang="sv-SE" sz="2000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sv-SE" sz="2000" dirty="0" err="1">
                <a:solidFill>
                  <a:srgbClr val="000000"/>
                </a:solidFill>
                <a:latin typeface="+mj-lt"/>
              </a:rPr>
              <a:t>System.out.println</a:t>
            </a:r>
            <a:r>
              <a:rPr lang="sv-SE" sz="2000" dirty="0">
                <a:solidFill>
                  <a:srgbClr val="000000"/>
                </a:solidFill>
                <a:latin typeface="+mj-lt"/>
              </a:rPr>
              <a:t>("</a:t>
            </a:r>
            <a:r>
              <a:rPr lang="sv-SE" sz="2000" b="1" dirty="0">
                <a:solidFill>
                  <a:srgbClr val="C00000"/>
                </a:solidFill>
                <a:latin typeface="+mj-lt"/>
              </a:rPr>
              <a:t>Hello, World</a:t>
            </a:r>
            <a:r>
              <a:rPr lang="sv-SE" sz="2000" dirty="0">
                <a:solidFill>
                  <a:srgbClr val="000000"/>
                </a:solidFill>
                <a:latin typeface="+mj-lt"/>
              </a:rPr>
              <a:t>!");</a:t>
            </a:r>
          </a:p>
          <a:p>
            <a:r>
              <a:rPr lang="sv-SE" sz="20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endParaRPr lang="sv-SE" sz="2000" dirty="0">
              <a:latin typeface="+mj-lt"/>
            </a:endParaRPr>
          </a:p>
        </p:txBody>
      </p:sp>
      <p:pic>
        <p:nvPicPr>
          <p:cNvPr id="9" name="Picture 8" descr="Java Comparison Operators | Developer.com">
            <a:extLst>
              <a:ext uri="{FF2B5EF4-FFF2-40B4-BE49-F238E27FC236}">
                <a16:creationId xmlns:a16="http://schemas.microsoft.com/office/drawing/2014/main" id="{3581E47E-961D-AC28-7525-0BBEAA80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931" y="864958"/>
            <a:ext cx="1615664" cy="10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BD018-8723-6DF7-2685-BC664C805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1939" y="96593"/>
            <a:ext cx="3095606" cy="8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Binärkod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9" y="1825560"/>
            <a:ext cx="4835890" cy="354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Till vardags använder vi människor det decimala systemet för att räkna (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10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Datorer använder det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binära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systemet (</a:t>
            </a: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Base 2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pic>
        <p:nvPicPr>
          <p:cNvPr id="10242" name="Picture 2" descr="The Binary System">
            <a:extLst>
              <a:ext uri="{FF2B5EF4-FFF2-40B4-BE49-F238E27FC236}">
                <a16:creationId xmlns:a16="http://schemas.microsoft.com/office/drawing/2014/main" id="{5BAC7CAE-7F23-9C92-107A-BDF128D8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69" y="1649716"/>
            <a:ext cx="6151685" cy="37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CF55A3-A758-6A69-BC44-6E5F4717B578}"/>
              </a:ext>
            </a:extLst>
          </p:cNvPr>
          <p:cNvSpPr txBox="1"/>
          <p:nvPr/>
        </p:nvSpPr>
        <p:spPr>
          <a:xfrm>
            <a:off x="2479432" y="5145366"/>
            <a:ext cx="2225582" cy="738664"/>
          </a:xfrm>
          <a:custGeom>
            <a:avLst/>
            <a:gdLst>
              <a:gd name="connsiteX0" fmla="*/ 0 w 2225582"/>
              <a:gd name="connsiteY0" fmla="*/ 0 h 738664"/>
              <a:gd name="connsiteX1" fmla="*/ 2225582 w 2225582"/>
              <a:gd name="connsiteY1" fmla="*/ 0 h 738664"/>
              <a:gd name="connsiteX2" fmla="*/ 2225582 w 2225582"/>
              <a:gd name="connsiteY2" fmla="*/ 738664 h 738664"/>
              <a:gd name="connsiteX3" fmla="*/ 0 w 2225582"/>
              <a:gd name="connsiteY3" fmla="*/ 738664 h 738664"/>
              <a:gd name="connsiteX4" fmla="*/ 0 w 2225582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5582" h="738664" fill="none" extrusionOk="0">
                <a:moveTo>
                  <a:pt x="0" y="0"/>
                </a:moveTo>
                <a:cubicBezTo>
                  <a:pt x="257567" y="102978"/>
                  <a:pt x="1696149" y="101137"/>
                  <a:pt x="2225582" y="0"/>
                </a:cubicBezTo>
                <a:cubicBezTo>
                  <a:pt x="2173710" y="350324"/>
                  <a:pt x="2277789" y="477015"/>
                  <a:pt x="2225582" y="738664"/>
                </a:cubicBezTo>
                <a:cubicBezTo>
                  <a:pt x="1368738" y="803171"/>
                  <a:pt x="895253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2225582" h="738664" stroke="0" extrusionOk="0">
                <a:moveTo>
                  <a:pt x="0" y="0"/>
                </a:moveTo>
                <a:cubicBezTo>
                  <a:pt x="460627" y="-951"/>
                  <a:pt x="1855976" y="36535"/>
                  <a:pt x="2225582" y="0"/>
                </a:cubicBezTo>
                <a:cubicBezTo>
                  <a:pt x="2248712" y="217702"/>
                  <a:pt x="2219220" y="428383"/>
                  <a:pt x="2225582" y="738664"/>
                </a:cubicBezTo>
                <a:cubicBezTo>
                  <a:pt x="1456300" y="800985"/>
                  <a:pt x="546892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Radera boxarna </a:t>
            </a:r>
          </a:p>
          <a:p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höger för att se svaret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6C35D-C453-1168-17DB-FC7D4BB2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110" y="4691909"/>
            <a:ext cx="853514" cy="87637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DEEF34-3D24-1262-A42D-7E428CE118B3}"/>
              </a:ext>
            </a:extLst>
          </p:cNvPr>
          <p:cNvSpPr/>
          <p:nvPr/>
        </p:nvSpPr>
        <p:spPr>
          <a:xfrm rot="19053135">
            <a:off x="5031065" y="4741481"/>
            <a:ext cx="573710" cy="348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23B6E-7CEA-F559-19AC-EEC6D542828E}"/>
              </a:ext>
            </a:extLst>
          </p:cNvPr>
          <p:cNvSpPr txBox="1"/>
          <p:nvPr/>
        </p:nvSpPr>
        <p:spPr>
          <a:xfrm>
            <a:off x="8135814" y="35171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527F5-FDEA-E0BA-5492-24309C764384}"/>
              </a:ext>
            </a:extLst>
          </p:cNvPr>
          <p:cNvSpPr txBox="1"/>
          <p:nvPr/>
        </p:nvSpPr>
        <p:spPr>
          <a:xfrm>
            <a:off x="8741789" y="35173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8857BB-4C8D-F9E7-2D6D-086A99F41431}"/>
              </a:ext>
            </a:extLst>
          </p:cNvPr>
          <p:cNvSpPr txBox="1"/>
          <p:nvPr/>
        </p:nvSpPr>
        <p:spPr>
          <a:xfrm>
            <a:off x="10597659" y="35171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8C615-2BAD-8D79-7D5C-5DECE2C85323}"/>
              </a:ext>
            </a:extLst>
          </p:cNvPr>
          <p:cNvSpPr txBox="1"/>
          <p:nvPr/>
        </p:nvSpPr>
        <p:spPr>
          <a:xfrm>
            <a:off x="11211656" y="35171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58C70-32D9-22E3-59E1-649D0FB1D792}"/>
              </a:ext>
            </a:extLst>
          </p:cNvPr>
          <p:cNvSpPr txBox="1"/>
          <p:nvPr/>
        </p:nvSpPr>
        <p:spPr>
          <a:xfrm>
            <a:off x="9366736" y="35171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C8267-6655-5E40-D552-E5056843DA39}"/>
              </a:ext>
            </a:extLst>
          </p:cNvPr>
          <p:cNvSpPr txBox="1"/>
          <p:nvPr/>
        </p:nvSpPr>
        <p:spPr>
          <a:xfrm>
            <a:off x="9991683" y="351715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2B7609-FF42-CE57-1EAE-C7C9FBF2D642}"/>
              </a:ext>
            </a:extLst>
          </p:cNvPr>
          <p:cNvSpPr txBox="1"/>
          <p:nvPr/>
        </p:nvSpPr>
        <p:spPr>
          <a:xfrm>
            <a:off x="8752738" y="39601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649A0F-E463-6CF3-A384-3593478351BE}"/>
              </a:ext>
            </a:extLst>
          </p:cNvPr>
          <p:cNvSpPr txBox="1"/>
          <p:nvPr/>
        </p:nvSpPr>
        <p:spPr>
          <a:xfrm>
            <a:off x="10606115" y="39600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114037-C217-D6AC-CB30-65B4801F8053}"/>
              </a:ext>
            </a:extLst>
          </p:cNvPr>
          <p:cNvSpPr txBox="1"/>
          <p:nvPr/>
        </p:nvSpPr>
        <p:spPr>
          <a:xfrm>
            <a:off x="11205804" y="39600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10CD6-A082-37FE-797A-41C50D65486A}"/>
              </a:ext>
            </a:extLst>
          </p:cNvPr>
          <p:cNvSpPr txBox="1"/>
          <p:nvPr/>
        </p:nvSpPr>
        <p:spPr>
          <a:xfrm>
            <a:off x="9352427" y="39424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8FEA60-429E-1C08-BDA7-3A33CDA1F183}"/>
              </a:ext>
            </a:extLst>
          </p:cNvPr>
          <p:cNvSpPr txBox="1"/>
          <p:nvPr/>
        </p:nvSpPr>
        <p:spPr>
          <a:xfrm>
            <a:off x="9988164" y="39600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115D60-075A-8235-8D32-867B7463A63B}"/>
              </a:ext>
            </a:extLst>
          </p:cNvPr>
          <p:cNvSpPr txBox="1"/>
          <p:nvPr/>
        </p:nvSpPr>
        <p:spPr>
          <a:xfrm>
            <a:off x="8752296" y="43925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FD0C65-CE1A-AA4A-CE06-5AE327A6AC86}"/>
              </a:ext>
            </a:extLst>
          </p:cNvPr>
          <p:cNvSpPr txBox="1"/>
          <p:nvPr/>
        </p:nvSpPr>
        <p:spPr>
          <a:xfrm>
            <a:off x="9345977" y="43925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98D764-DE49-BD75-73F9-364A56B71399}"/>
              </a:ext>
            </a:extLst>
          </p:cNvPr>
          <p:cNvSpPr txBox="1"/>
          <p:nvPr/>
        </p:nvSpPr>
        <p:spPr>
          <a:xfrm>
            <a:off x="10597659" y="43925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61C7D4-29A2-A688-F86A-64DAE48945B6}"/>
              </a:ext>
            </a:extLst>
          </p:cNvPr>
          <p:cNvSpPr txBox="1"/>
          <p:nvPr/>
        </p:nvSpPr>
        <p:spPr>
          <a:xfrm>
            <a:off x="11215610" y="439251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ACA51-C7F1-A9A6-ACAB-7BD9D5425CB0}"/>
              </a:ext>
            </a:extLst>
          </p:cNvPr>
          <p:cNvSpPr txBox="1"/>
          <p:nvPr/>
        </p:nvSpPr>
        <p:spPr>
          <a:xfrm>
            <a:off x="10003978" y="438435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EB5772-8F5D-A64C-EE68-1D6F8EC7931B}"/>
              </a:ext>
            </a:extLst>
          </p:cNvPr>
          <p:cNvSpPr txBox="1"/>
          <p:nvPr/>
        </p:nvSpPr>
        <p:spPr>
          <a:xfrm>
            <a:off x="9991430" y="48436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660AEC-A038-4EF7-4A54-93F4FCD6C8F6}"/>
              </a:ext>
            </a:extLst>
          </p:cNvPr>
          <p:cNvSpPr txBox="1"/>
          <p:nvPr/>
        </p:nvSpPr>
        <p:spPr>
          <a:xfrm>
            <a:off x="10598939" y="48436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E6E5CD-EF3C-A9BE-7685-1C5F1005B5C5}"/>
              </a:ext>
            </a:extLst>
          </p:cNvPr>
          <p:cNvSpPr txBox="1"/>
          <p:nvPr/>
        </p:nvSpPr>
        <p:spPr>
          <a:xfrm>
            <a:off x="11211016" y="48436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6ACDA-3B6B-7FC7-6D44-5A456A7C13CA}"/>
              </a:ext>
            </a:extLst>
          </p:cNvPr>
          <p:cNvSpPr/>
          <p:nvPr/>
        </p:nvSpPr>
        <p:spPr>
          <a:xfrm>
            <a:off x="7465728" y="3598830"/>
            <a:ext cx="4178834" cy="16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ME!</a:t>
            </a:r>
          </a:p>
        </p:txBody>
      </p:sp>
      <p:pic>
        <p:nvPicPr>
          <p:cNvPr id="3" name="Google Shape;481;p21">
            <a:extLst>
              <a:ext uri="{FF2B5EF4-FFF2-40B4-BE49-F238E27FC236}">
                <a16:creationId xmlns:a16="http://schemas.microsoft.com/office/drawing/2014/main" id="{D975B638-0DF4-E32F-9A2B-A903FD990E4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FBC8BE9A-17C7-A0A5-2CBA-EE433B5EF482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D5EA4-445C-A019-A76D-5C3847B13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1939" y="96593"/>
            <a:ext cx="3095606" cy="8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3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/>
          <p:cNvSpPr txBox="1"/>
          <p:nvPr/>
        </p:nvSpPr>
        <p:spPr>
          <a:xfrm>
            <a:off x="540000" y="540000"/>
            <a:ext cx="9360000" cy="100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GB" sz="4400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endParaRPr lang="sv-SE" sz="4400" b="0" strike="noStrike" spc="-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Google Shape;481;p21">
            <a:extLst>
              <a:ext uri="{FF2B5EF4-FFF2-40B4-BE49-F238E27FC236}">
                <a16:creationId xmlns:a16="http://schemas.microsoft.com/office/drawing/2014/main" id="{E1AB70DF-ADDD-CF85-D129-63AE46156E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82;p21">
            <a:extLst>
              <a:ext uri="{FF2B5EF4-FFF2-40B4-BE49-F238E27FC236}">
                <a16:creationId xmlns:a16="http://schemas.microsoft.com/office/drawing/2014/main" id="{0D62563B-EC33-97FA-406C-DBF1E0768A0A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7;p2">
            <a:extLst>
              <a:ext uri="{FF2B5EF4-FFF2-40B4-BE49-F238E27FC236}">
                <a16:creationId xmlns:a16="http://schemas.microsoft.com/office/drawing/2014/main" id="{9DD0F492-6745-40E7-AE83-E1D331FF148A}"/>
              </a:ext>
            </a:extLst>
          </p:cNvPr>
          <p:cNvSpPr txBox="1"/>
          <p:nvPr/>
        </p:nvSpPr>
        <p:spPr>
          <a:xfrm>
            <a:off x="838079" y="1825560"/>
            <a:ext cx="4788998" cy="44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Java är ett populärt programmerings-språk som skapades 1995 och ägs av Oracle och körs på över </a:t>
            </a:r>
            <a:r>
              <a:rPr lang="sv-SE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 miljarder enheter världen över</a:t>
            </a:r>
            <a:r>
              <a:rPr lang="sv-SE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Java används för många olika syften, som </a:t>
            </a:r>
            <a:r>
              <a:rPr lang="sv-SE" sz="2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mobilappar</a:t>
            </a:r>
            <a:r>
              <a:rPr lang="sv-SE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v-SE" sz="2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skrivbordsappar</a:t>
            </a:r>
            <a:r>
              <a:rPr lang="sv-SE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v-SE" sz="24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webbappar</a:t>
            </a:r>
            <a:r>
              <a:rPr lang="sv-SE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v-SE" sz="2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spel</a:t>
            </a:r>
            <a:r>
              <a:rPr lang="sv-SE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och mycket mer.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Java är dess </a:t>
            </a:r>
            <a:r>
              <a:rPr lang="sv-SE" sz="2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plattformsoberoende</a:t>
            </a:r>
            <a:r>
              <a:rPr lang="sv-SE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vilket innebär att kod skriven i Java </a:t>
            </a:r>
            <a:r>
              <a:rPr lang="sv-SE" sz="2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kan köras på olika operativsystem </a:t>
            </a:r>
            <a:r>
              <a:rPr lang="sv-SE" sz="24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utan att behöva ändras eller kompileras om för varje ny plattform</a:t>
            </a:r>
          </a:p>
        </p:txBody>
      </p:sp>
      <p:sp>
        <p:nvSpPr>
          <p:cNvPr id="22" name="Google Shape;127;p2">
            <a:extLst>
              <a:ext uri="{FF2B5EF4-FFF2-40B4-BE49-F238E27FC236}">
                <a16:creationId xmlns:a16="http://schemas.microsoft.com/office/drawing/2014/main" id="{7217201C-AAA4-A46B-A2C6-B865C4FA7174}"/>
              </a:ext>
            </a:extLst>
          </p:cNvPr>
          <p:cNvSpPr txBox="1"/>
          <p:nvPr/>
        </p:nvSpPr>
        <p:spPr>
          <a:xfrm>
            <a:off x="6304085" y="1825560"/>
            <a:ext cx="5556738" cy="281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Ett </a:t>
            </a:r>
            <a:r>
              <a:rPr lang="sv-SE" sz="22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objektorienterat</a:t>
            </a:r>
            <a:r>
              <a:rPr lang="sv-SE" sz="2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klassbaserat språk.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Det låter programmerare skriva kod en gång för att sedan kunna köra den var som helst (</a:t>
            </a:r>
            <a:r>
              <a:rPr lang="sv-SE" sz="22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WORA</a:t>
            </a:r>
            <a:r>
              <a:rPr lang="sv-SE" sz="2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sv-SE" sz="22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sv-SE" sz="2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2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Once</a:t>
            </a:r>
            <a:r>
              <a:rPr lang="sv-SE" sz="2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v-SE" sz="22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sv-SE" sz="2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2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Anywhere</a:t>
            </a:r>
            <a:r>
              <a:rPr lang="sv-SE" sz="22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), vilket betyder att kompilerad Java-kod kan köras på alla plattformar som stöder Java utan behov av omkompilering.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0F525C-0FDA-15D5-7119-D52716E6B01A}"/>
              </a:ext>
            </a:extLst>
          </p:cNvPr>
          <p:cNvCxnSpPr/>
          <p:nvPr/>
        </p:nvCxnSpPr>
        <p:spPr>
          <a:xfrm>
            <a:off x="6005146" y="1825560"/>
            <a:ext cx="0" cy="449244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28D0B-024D-EA89-E3C5-40C916FF5630}"/>
              </a:ext>
            </a:extLst>
          </p:cNvPr>
          <p:cNvSpPr txBox="1"/>
          <p:nvPr/>
        </p:nvSpPr>
        <p:spPr>
          <a:xfrm>
            <a:off x="4636342" y="705425"/>
            <a:ext cx="3411416" cy="738664"/>
          </a:xfrm>
          <a:custGeom>
            <a:avLst/>
            <a:gdLst>
              <a:gd name="connsiteX0" fmla="*/ 0 w 3411416"/>
              <a:gd name="connsiteY0" fmla="*/ 0 h 738664"/>
              <a:gd name="connsiteX1" fmla="*/ 3411416 w 3411416"/>
              <a:gd name="connsiteY1" fmla="*/ 0 h 738664"/>
              <a:gd name="connsiteX2" fmla="*/ 3411416 w 3411416"/>
              <a:gd name="connsiteY2" fmla="*/ 738664 h 738664"/>
              <a:gd name="connsiteX3" fmla="*/ 0 w 3411416"/>
              <a:gd name="connsiteY3" fmla="*/ 738664 h 738664"/>
              <a:gd name="connsiteX4" fmla="*/ 0 w 3411416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738664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59544" y="350324"/>
                  <a:pt x="3463623" y="477015"/>
                  <a:pt x="3411416" y="738664"/>
                </a:cubicBezTo>
                <a:cubicBezTo>
                  <a:pt x="2216678" y="803171"/>
                  <a:pt x="369085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3411416" h="738664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34546" y="217702"/>
                  <a:pt x="3405054" y="428383"/>
                  <a:pt x="3411416" y="738664"/>
                </a:cubicBezTo>
                <a:cubicBezTo>
                  <a:pt x="1737831" y="800985"/>
                  <a:pt x="945290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var det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tredje mest populära 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programmeringsspråket enligt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2022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4BD2C32-3F55-61B5-F453-D9653BDE6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150" y="303951"/>
            <a:ext cx="713060" cy="713060"/>
          </a:xfrm>
          <a:prstGeom prst="rect">
            <a:avLst/>
          </a:prstGeom>
        </p:spPr>
      </p:pic>
      <p:pic>
        <p:nvPicPr>
          <p:cNvPr id="29" name="Picture 2" descr="27,796 Java Icons - Free in SVG, PNG, ICO - IconScout">
            <a:extLst>
              <a:ext uri="{FF2B5EF4-FFF2-40B4-BE49-F238E27FC236}">
                <a16:creationId xmlns:a16="http://schemas.microsoft.com/office/drawing/2014/main" id="{09903630-8CB9-75EC-688E-083A63A89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491" y="61544"/>
            <a:ext cx="1464626" cy="14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0AD9B70-3B97-3D0D-29AF-0381F7707B9C}"/>
              </a:ext>
            </a:extLst>
          </p:cNvPr>
          <p:cNvSpPr txBox="1"/>
          <p:nvPr/>
        </p:nvSpPr>
        <p:spPr>
          <a:xfrm>
            <a:off x="7382504" y="5025457"/>
            <a:ext cx="3122399" cy="1015663"/>
          </a:xfrm>
          <a:custGeom>
            <a:avLst/>
            <a:gdLst>
              <a:gd name="connsiteX0" fmla="*/ 0 w 3122399"/>
              <a:gd name="connsiteY0" fmla="*/ 0 h 1015663"/>
              <a:gd name="connsiteX1" fmla="*/ 3122399 w 3122399"/>
              <a:gd name="connsiteY1" fmla="*/ 0 h 1015663"/>
              <a:gd name="connsiteX2" fmla="*/ 3122399 w 3122399"/>
              <a:gd name="connsiteY2" fmla="*/ 1015663 h 1015663"/>
              <a:gd name="connsiteX3" fmla="*/ 0 w 3122399"/>
              <a:gd name="connsiteY3" fmla="*/ 1015663 h 1015663"/>
              <a:gd name="connsiteX4" fmla="*/ 0 w 3122399"/>
              <a:gd name="connsiteY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2399" h="1015663" fill="none" extrusionOk="0">
                <a:moveTo>
                  <a:pt x="0" y="0"/>
                </a:moveTo>
                <a:cubicBezTo>
                  <a:pt x="618662" y="102978"/>
                  <a:pt x="2433757" y="101137"/>
                  <a:pt x="3122399" y="0"/>
                </a:cubicBezTo>
                <a:cubicBezTo>
                  <a:pt x="3112077" y="122415"/>
                  <a:pt x="3049957" y="544050"/>
                  <a:pt x="3122399" y="1015663"/>
                </a:cubicBezTo>
                <a:cubicBezTo>
                  <a:pt x="2767206" y="1080170"/>
                  <a:pt x="1112900" y="1004678"/>
                  <a:pt x="0" y="1015663"/>
                </a:cubicBezTo>
                <a:cubicBezTo>
                  <a:pt x="33995" y="845520"/>
                  <a:pt x="-6243" y="288523"/>
                  <a:pt x="0" y="0"/>
                </a:cubicBezTo>
                <a:close/>
              </a:path>
              <a:path w="3122399" h="1015663" stroke="0" extrusionOk="0">
                <a:moveTo>
                  <a:pt x="0" y="0"/>
                </a:moveTo>
                <a:cubicBezTo>
                  <a:pt x="1554885" y="-951"/>
                  <a:pt x="1679330" y="36535"/>
                  <a:pt x="3122399" y="0"/>
                </a:cubicBezTo>
                <a:cubicBezTo>
                  <a:pt x="3120599" y="209465"/>
                  <a:pt x="3107727" y="789639"/>
                  <a:pt x="3122399" y="1015663"/>
                </a:cubicBezTo>
                <a:cubicBezTo>
                  <a:pt x="1622898" y="1077984"/>
                  <a:pt x="367930" y="1051171"/>
                  <a:pt x="0" y="1015663"/>
                </a:cubicBezTo>
                <a:cubicBezTo>
                  <a:pt x="50308" y="778072"/>
                  <a:pt x="78938" y="34805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ingenting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 </a:t>
            </a:r>
            <a:r>
              <a:rPr lang="sv-SE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 göra!</a:t>
            </a:r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1F2202A-8216-B48A-5BED-3BBA7F483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0000" y="4572000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22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55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0033141-32ED-9D22-E7B3-39B1C60EAA3C}"/>
              </a:ext>
            </a:extLst>
          </p:cNvPr>
          <p:cNvSpPr txBox="1"/>
          <p:nvPr/>
        </p:nvSpPr>
        <p:spPr>
          <a:xfrm>
            <a:off x="5838092" y="611554"/>
            <a:ext cx="3760807" cy="954107"/>
          </a:xfrm>
          <a:custGeom>
            <a:avLst/>
            <a:gdLst>
              <a:gd name="connsiteX0" fmla="*/ 0 w 3760807"/>
              <a:gd name="connsiteY0" fmla="*/ 0 h 954107"/>
              <a:gd name="connsiteX1" fmla="*/ 3760807 w 3760807"/>
              <a:gd name="connsiteY1" fmla="*/ 0 h 954107"/>
              <a:gd name="connsiteX2" fmla="*/ 3760807 w 3760807"/>
              <a:gd name="connsiteY2" fmla="*/ 954107 h 954107"/>
              <a:gd name="connsiteX3" fmla="*/ 0 w 3760807"/>
              <a:gd name="connsiteY3" fmla="*/ 954107 h 954107"/>
              <a:gd name="connsiteX4" fmla="*/ 0 w 3760807"/>
              <a:gd name="connsiteY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0807" h="954107" extrusionOk="0">
                <a:moveTo>
                  <a:pt x="0" y="0"/>
                </a:moveTo>
                <a:cubicBezTo>
                  <a:pt x="1679894" y="-951"/>
                  <a:pt x="2315595" y="36535"/>
                  <a:pt x="3760807" y="0"/>
                </a:cubicBezTo>
                <a:cubicBezTo>
                  <a:pt x="3846252" y="413182"/>
                  <a:pt x="3728569" y="796472"/>
                  <a:pt x="3760807" y="954107"/>
                </a:cubicBezTo>
                <a:cubicBezTo>
                  <a:pt x="3222393" y="1016428"/>
                  <a:pt x="1484554" y="989615"/>
                  <a:pt x="0" y="954107"/>
                </a:cubicBezTo>
                <a:cubicBezTo>
                  <a:pt x="-70154" y="636435"/>
                  <a:pt x="23670" y="401587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26;p2">
            <a:extLst>
              <a:ext uri="{FF2B5EF4-FFF2-40B4-BE49-F238E27FC236}">
                <a16:creationId xmlns:a16="http://schemas.microsoft.com/office/drawing/2014/main" id="{252DAE51-C83E-9F48-791E-C98508B01C9C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User Input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/>
          <p:nvPr/>
        </p:nvSpPr>
        <p:spPr>
          <a:xfrm>
            <a:off x="920520" y="1618199"/>
            <a:ext cx="10790834" cy="4993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3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sv-SE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Jag visar hur man bygger en väldigt enkel </a:t>
            </a:r>
            <a:r>
              <a:rPr lang="sv-SE" sz="24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som be om användarens information</a:t>
            </a:r>
          </a:p>
          <a:p>
            <a:pPr marL="385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85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Scanner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klassen i Java används för att få </a:t>
            </a:r>
          </a:p>
          <a:p>
            <a:pPr marL="385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input från användaren. </a:t>
            </a:r>
          </a:p>
          <a:p>
            <a:pPr marL="385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Den ingår i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java.util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paketet.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 läsa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in… </a:t>
            </a:r>
          </a:p>
          <a:p>
            <a:pPr marL="38142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 panose="020B0604020202020204" pitchFamily="34" charset="0"/>
              <a:buChar char="•"/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Strängar</a:t>
            </a:r>
          </a:p>
          <a:p>
            <a:pPr marL="38142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Primitiva datatyper (som 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float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, etc.) </a:t>
            </a:r>
          </a:p>
          <a:p>
            <a:pPr marL="385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85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System.out.print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är en metod i Java som används för att skriva ut text.</a:t>
            </a:r>
          </a:p>
          <a:p>
            <a:pPr marL="385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anligtvis en terminal. Den är en del av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Java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Standardbiblioteket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och är </a:t>
            </a:r>
          </a:p>
          <a:p>
            <a:pPr marL="385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tillgänglig utan att behöva importera något extra </a:t>
            </a:r>
          </a:p>
          <a:p>
            <a:pPr marL="3852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bibliotek.</a:t>
            </a:r>
            <a:endParaRPr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42273D16-D95B-4DC6-E3B6-69893A19D5B0}"/>
              </a:ext>
            </a:extLst>
          </p:cNvPr>
          <p:cNvSpPr txBox="1"/>
          <p:nvPr/>
        </p:nvSpPr>
        <p:spPr>
          <a:xfrm>
            <a:off x="7120272" y="2648155"/>
            <a:ext cx="2656774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Hello World!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40D0F-DFD4-795F-29FC-6725F5174900}"/>
              </a:ext>
            </a:extLst>
          </p:cNvPr>
          <p:cNvSpPr txBox="1"/>
          <p:nvPr/>
        </p:nvSpPr>
        <p:spPr>
          <a:xfrm>
            <a:off x="8301422" y="5429341"/>
            <a:ext cx="3411416" cy="738664"/>
          </a:xfrm>
          <a:custGeom>
            <a:avLst/>
            <a:gdLst>
              <a:gd name="connsiteX0" fmla="*/ 0 w 3411416"/>
              <a:gd name="connsiteY0" fmla="*/ 0 h 738664"/>
              <a:gd name="connsiteX1" fmla="*/ 3411416 w 3411416"/>
              <a:gd name="connsiteY1" fmla="*/ 0 h 738664"/>
              <a:gd name="connsiteX2" fmla="*/ 3411416 w 3411416"/>
              <a:gd name="connsiteY2" fmla="*/ 738664 h 738664"/>
              <a:gd name="connsiteX3" fmla="*/ 0 w 3411416"/>
              <a:gd name="connsiteY3" fmla="*/ 738664 h 738664"/>
              <a:gd name="connsiteX4" fmla="*/ 0 w 3411416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738664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59544" y="350324"/>
                  <a:pt x="3463623" y="477015"/>
                  <a:pt x="3411416" y="738664"/>
                </a:cubicBezTo>
                <a:cubicBezTo>
                  <a:pt x="2216678" y="803171"/>
                  <a:pt x="369085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3411416" h="738664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34546" y="217702"/>
                  <a:pt x="3405054" y="428383"/>
                  <a:pt x="3411416" y="738664"/>
                </a:cubicBezTo>
                <a:cubicBezTo>
                  <a:pt x="1737831" y="800985"/>
                  <a:pt x="945290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Egentligen är en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 av char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 det är kanske lite väl avancerad ;)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6A5094F-6910-941F-D0EB-46CE9E652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062" y="5027867"/>
            <a:ext cx="713060" cy="713060"/>
          </a:xfrm>
          <a:prstGeom prst="rect">
            <a:avLst/>
          </a:prstGeom>
        </p:spPr>
      </p:pic>
      <p:pic>
        <p:nvPicPr>
          <p:cNvPr id="8" name="Picture 2" descr="Demo - Free computer icons">
            <a:extLst>
              <a:ext uri="{FF2B5EF4-FFF2-40B4-BE49-F238E27FC236}">
                <a16:creationId xmlns:a16="http://schemas.microsoft.com/office/drawing/2014/main" id="{10D82F70-717C-32C3-0985-CC66610A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43" y="107986"/>
            <a:ext cx="1424354" cy="14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7B9CAA3A-F283-8EB5-B352-51021584B97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82;p21">
            <a:extLst>
              <a:ext uri="{FF2B5EF4-FFF2-40B4-BE49-F238E27FC236}">
                <a16:creationId xmlns:a16="http://schemas.microsoft.com/office/drawing/2014/main" id="{75748A2D-35D1-6428-F266-52075762C1B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067E48-E8EA-1ABC-1D7A-A6A645D4D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588" y="2514225"/>
            <a:ext cx="5646909" cy="1752752"/>
          </a:xfrm>
          <a:prstGeom prst="rect">
            <a:avLst/>
          </a:prstGeom>
        </p:spPr>
      </p:pic>
      <p:pic>
        <p:nvPicPr>
          <p:cNvPr id="1026" name="Picture 2" descr="VS Code Keyboard Shortcuts for Mac, Linux &amp; Windows">
            <a:extLst>
              <a:ext uri="{FF2B5EF4-FFF2-40B4-BE49-F238E27FC236}">
                <a16:creationId xmlns:a16="http://schemas.microsoft.com/office/drawing/2014/main" id="{9E525E36-E64A-F0E2-ADCC-8D4B943D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09" y="719668"/>
            <a:ext cx="2890350" cy="7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989FD7-7496-4316-B17F-AC5D8E311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2142" y="99158"/>
            <a:ext cx="853514" cy="8763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Labbuppgifter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85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0" descr="Should You Hire Male House Cleaners? | How to start a residential cleaning  business">
            <a:extLst>
              <a:ext uri="{FF2B5EF4-FFF2-40B4-BE49-F238E27FC236}">
                <a16:creationId xmlns:a16="http://schemas.microsoft.com/office/drawing/2014/main" id="{E0350921-933B-009C-D549-2620752C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9" y="4564379"/>
            <a:ext cx="1284241" cy="22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The Benefits of Hiring a House Cleaning Services - July - 2023">
            <a:extLst>
              <a:ext uri="{FF2B5EF4-FFF2-40B4-BE49-F238E27FC236}">
                <a16:creationId xmlns:a16="http://schemas.microsoft.com/office/drawing/2014/main" id="{E84C8B1E-142C-53AC-5DCE-B545D210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4483727"/>
            <a:ext cx="2537180" cy="237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Hushållsarbete…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01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8" y="1825559"/>
            <a:ext cx="5677021" cy="443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1a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Gör ett (nytt) program som först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skriver ut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Hejsan hoppsan</a:t>
            </a:r>
            <a:endParaRPr lang="sv-SE" sz="2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1b.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Sen på ny rad skriver ut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sv-SE" sz="2800" b="1" dirty="0">
                <a:latin typeface="Calibri"/>
                <a:ea typeface="Calibri"/>
                <a:cs typeface="Calibri"/>
                <a:sym typeface="Calibri"/>
              </a:rPr>
              <a:t>Jag programmerar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1c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Skapa ett till nytt program.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 ska du göra ett program som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skriver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ditt namn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och vilket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år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är – på två rader.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b="1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LocalDate</a:t>
            </a:r>
            <a:r>
              <a:rPr lang="sv-SE" sz="2800" dirty="0" err="1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now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() + </a:t>
            </a:r>
            <a:r>
              <a:rPr lang="sv-SE" sz="2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getYear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sv-SE" sz="2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Labbuppgifter #1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artoon Scientist stock vector. Illustration of character - 28615459">
            <a:extLst>
              <a:ext uri="{FF2B5EF4-FFF2-40B4-BE49-F238E27FC236}">
                <a16:creationId xmlns:a16="http://schemas.microsoft.com/office/drawing/2014/main" id="{125F7134-8E07-9696-709E-126A55B1E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900" y="146332"/>
            <a:ext cx="1320230" cy="17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et - Is it possible to build a Console app that does not display a console  Window when double-clicked? - Stack Overflow">
            <a:extLst>
              <a:ext uri="{FF2B5EF4-FFF2-40B4-BE49-F238E27FC236}">
                <a16:creationId xmlns:a16="http://schemas.microsoft.com/office/drawing/2014/main" id="{837B6141-5FCF-480F-8D46-C462B4D4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30" y="2360492"/>
            <a:ext cx="4631801" cy="19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38E3D0ED-9D91-52EF-3045-04F55B2C41E6}"/>
              </a:ext>
            </a:extLst>
          </p:cNvPr>
          <p:cNvSpPr txBox="1"/>
          <p:nvPr/>
        </p:nvSpPr>
        <p:spPr>
          <a:xfrm>
            <a:off x="7120272" y="2648155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Hejsan hoppsan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Jag programmerar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net - Is it possible to build a Console app that does not display a console  Window when double-clicked? - Stack Overflow">
            <a:extLst>
              <a:ext uri="{FF2B5EF4-FFF2-40B4-BE49-F238E27FC236}">
                <a16:creationId xmlns:a16="http://schemas.microsoft.com/office/drawing/2014/main" id="{CF36C53C-2C6D-C716-5B2E-2072C94E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54" y="4508745"/>
            <a:ext cx="4631801" cy="19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7;p2">
            <a:extLst>
              <a:ext uri="{FF2B5EF4-FFF2-40B4-BE49-F238E27FC236}">
                <a16:creationId xmlns:a16="http://schemas.microsoft.com/office/drawing/2014/main" id="{4477D5B8-0271-B704-FB42-AA157C6D9A12}"/>
              </a:ext>
            </a:extLst>
          </p:cNvPr>
          <p:cNvSpPr txBox="1"/>
          <p:nvPr/>
        </p:nvSpPr>
        <p:spPr>
          <a:xfrm>
            <a:off x="7131996" y="4796408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Richard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ED107-C3E7-E716-492C-F4F8B9476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10" y="5573744"/>
            <a:ext cx="853514" cy="87637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87CA085-149A-DFCF-7525-664F9BD8B4A8}"/>
              </a:ext>
            </a:extLst>
          </p:cNvPr>
          <p:cNvGrpSpPr/>
          <p:nvPr/>
        </p:nvGrpSpPr>
        <p:grpSpPr>
          <a:xfrm>
            <a:off x="9124300" y="241257"/>
            <a:ext cx="1572724" cy="1572724"/>
            <a:chOff x="595028" y="4560803"/>
            <a:chExt cx="1572724" cy="1572724"/>
          </a:xfrm>
        </p:grpSpPr>
        <p:pic>
          <p:nvPicPr>
            <p:cNvPr id="10" name="Picture 2" descr="15 Minute Timer – 123Timer">
              <a:extLst>
                <a:ext uri="{FF2B5EF4-FFF2-40B4-BE49-F238E27FC236}">
                  <a16:creationId xmlns:a16="http://schemas.microsoft.com/office/drawing/2014/main" id="{D13C0CA2-3EA5-ADEB-AC88-0E548B439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28" y="4560803"/>
              <a:ext cx="1572724" cy="157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C51CF5-63DD-2232-E038-8E89D46DCE20}"/>
                </a:ext>
              </a:extLst>
            </p:cNvPr>
            <p:cNvSpPr/>
            <p:nvPr/>
          </p:nvSpPr>
          <p:spPr>
            <a:xfrm>
              <a:off x="1030224" y="4967022"/>
              <a:ext cx="727656" cy="80271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34EBEE-E9AB-A82C-E68F-9805CDDB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11488" y="4974044"/>
              <a:ext cx="326860" cy="58962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AE1FEB-55B3-7327-5ED7-59B504A2A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98616" y="5555972"/>
              <a:ext cx="527994" cy="211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758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8" y="1605752"/>
            <a:ext cx="6099052" cy="489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Datatyper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2a.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Är det skillnad på?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sv-SE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sv-SE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println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//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 </a:t>
            </a:r>
            <a:r>
              <a:rPr lang="sv-SE" sz="2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fnuttar</a:t>
            </a:r>
            <a:endParaRPr lang="sv-SE" sz="2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sv-SE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sv-SE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println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(2023);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//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utan </a:t>
            </a:r>
            <a:r>
              <a:rPr lang="sv-SE" sz="2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fnuttar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2b.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Är det skillnad på?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sv-SE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sv-SE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2023-12-24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//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 </a:t>
            </a:r>
            <a:r>
              <a:rPr lang="sv-SE" sz="2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fnuttar</a:t>
            </a:r>
            <a:endParaRPr lang="sv-SE" sz="2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sv-SE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sv-SE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sv-SE" sz="2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(2023-12-24);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//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utan </a:t>
            </a:r>
            <a:r>
              <a:rPr lang="sv-SE" sz="2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fnuttar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Labbuppgifter #2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artoon Scientist stock vector. Illustration of character - 28615459">
            <a:extLst>
              <a:ext uri="{FF2B5EF4-FFF2-40B4-BE49-F238E27FC236}">
                <a16:creationId xmlns:a16="http://schemas.microsoft.com/office/drawing/2014/main" id="{125F7134-8E07-9696-709E-126A55B1E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900" y="146332"/>
            <a:ext cx="1320230" cy="17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et - Is it possible to build a Console app that does not display a console  Window when double-clicked? - Stack Overflow">
            <a:extLst>
              <a:ext uri="{FF2B5EF4-FFF2-40B4-BE49-F238E27FC236}">
                <a16:creationId xmlns:a16="http://schemas.microsoft.com/office/drawing/2014/main" id="{837B6141-5FCF-480F-8D46-C462B4D4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30" y="2360492"/>
            <a:ext cx="4631801" cy="19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38E3D0ED-9D91-52EF-3045-04F55B2C41E6}"/>
              </a:ext>
            </a:extLst>
          </p:cNvPr>
          <p:cNvSpPr txBox="1"/>
          <p:nvPr/>
        </p:nvSpPr>
        <p:spPr>
          <a:xfrm>
            <a:off x="7120272" y="2648155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net - Is it possible to build a Console app that does not display a console  Window when double-clicked? - Stack Overflow">
            <a:extLst>
              <a:ext uri="{FF2B5EF4-FFF2-40B4-BE49-F238E27FC236}">
                <a16:creationId xmlns:a16="http://schemas.microsoft.com/office/drawing/2014/main" id="{CF36C53C-2C6D-C716-5B2E-2072C94E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54" y="4508745"/>
            <a:ext cx="4631801" cy="19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7;p2">
            <a:extLst>
              <a:ext uri="{FF2B5EF4-FFF2-40B4-BE49-F238E27FC236}">
                <a16:creationId xmlns:a16="http://schemas.microsoft.com/office/drawing/2014/main" id="{4477D5B8-0271-B704-FB42-AA157C6D9A12}"/>
              </a:ext>
            </a:extLst>
          </p:cNvPr>
          <p:cNvSpPr txBox="1"/>
          <p:nvPr/>
        </p:nvSpPr>
        <p:spPr>
          <a:xfrm>
            <a:off x="7131996" y="4796408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2023-12-24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2023-12-24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B3A59-BDA3-87DF-CE3F-E630782A5BC7}"/>
              </a:ext>
            </a:extLst>
          </p:cNvPr>
          <p:cNvSpPr txBox="1"/>
          <p:nvPr/>
        </p:nvSpPr>
        <p:spPr>
          <a:xfrm>
            <a:off x="5882054" y="818890"/>
            <a:ext cx="2655106" cy="707886"/>
          </a:xfrm>
          <a:custGeom>
            <a:avLst/>
            <a:gdLst>
              <a:gd name="connsiteX0" fmla="*/ 0 w 2655106"/>
              <a:gd name="connsiteY0" fmla="*/ 0 h 707886"/>
              <a:gd name="connsiteX1" fmla="*/ 2655106 w 2655106"/>
              <a:gd name="connsiteY1" fmla="*/ 0 h 707886"/>
              <a:gd name="connsiteX2" fmla="*/ 2655106 w 2655106"/>
              <a:gd name="connsiteY2" fmla="*/ 707886 h 707886"/>
              <a:gd name="connsiteX3" fmla="*/ 0 w 2655106"/>
              <a:gd name="connsiteY3" fmla="*/ 707886 h 707886"/>
              <a:gd name="connsiteX4" fmla="*/ 0 w 2655106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5106" h="707886" fill="none" extrusionOk="0">
                <a:moveTo>
                  <a:pt x="0" y="0"/>
                </a:moveTo>
                <a:cubicBezTo>
                  <a:pt x="953695" y="102978"/>
                  <a:pt x="2274208" y="101137"/>
                  <a:pt x="2655106" y="0"/>
                </a:cubicBezTo>
                <a:cubicBezTo>
                  <a:pt x="2681731" y="89739"/>
                  <a:pt x="2603633" y="450158"/>
                  <a:pt x="2655106" y="707886"/>
                </a:cubicBezTo>
                <a:cubicBezTo>
                  <a:pt x="1474868" y="772393"/>
                  <a:pt x="801495" y="696901"/>
                  <a:pt x="0" y="707886"/>
                </a:cubicBezTo>
                <a:cubicBezTo>
                  <a:pt x="-26917" y="386159"/>
                  <a:pt x="27449" y="136880"/>
                  <a:pt x="0" y="0"/>
                </a:cubicBezTo>
                <a:close/>
              </a:path>
              <a:path w="2655106" h="707886" stroke="0" extrusionOk="0">
                <a:moveTo>
                  <a:pt x="0" y="0"/>
                </a:moveTo>
                <a:cubicBezTo>
                  <a:pt x="823608" y="-951"/>
                  <a:pt x="1735058" y="36535"/>
                  <a:pt x="2655106" y="0"/>
                </a:cubicBezTo>
                <a:cubicBezTo>
                  <a:pt x="2702226" y="202663"/>
                  <a:pt x="2645336" y="561133"/>
                  <a:pt x="2655106" y="707886"/>
                </a:cubicBezTo>
                <a:cubicBezTo>
                  <a:pt x="1642639" y="770207"/>
                  <a:pt x="702045" y="743394"/>
                  <a:pt x="0" y="707886"/>
                </a:cubicBezTo>
                <a:cubicBezTo>
                  <a:pt x="-53996" y="476516"/>
                  <a:pt x="-4073" y="12237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print()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A3E324C-E11A-B9E5-E675-9116C910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398" y="507303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E748937-71D1-2A66-376D-F437937D5FB6}"/>
              </a:ext>
            </a:extLst>
          </p:cNvPr>
          <p:cNvGrpSpPr/>
          <p:nvPr/>
        </p:nvGrpSpPr>
        <p:grpSpPr>
          <a:xfrm>
            <a:off x="9124300" y="241257"/>
            <a:ext cx="1572724" cy="1572724"/>
            <a:chOff x="595028" y="4560803"/>
            <a:chExt cx="1572724" cy="1572724"/>
          </a:xfrm>
        </p:grpSpPr>
        <p:pic>
          <p:nvPicPr>
            <p:cNvPr id="11" name="Picture 2" descr="15 Minute Timer – 123Timer">
              <a:extLst>
                <a:ext uri="{FF2B5EF4-FFF2-40B4-BE49-F238E27FC236}">
                  <a16:creationId xmlns:a16="http://schemas.microsoft.com/office/drawing/2014/main" id="{7882DCC7-6D6C-8C95-D578-8CB6F08D1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28" y="4560803"/>
              <a:ext cx="1572724" cy="157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C7AA95-BB5C-BCF2-1A09-DBB73EBED080}"/>
                </a:ext>
              </a:extLst>
            </p:cNvPr>
            <p:cNvSpPr/>
            <p:nvPr/>
          </p:nvSpPr>
          <p:spPr>
            <a:xfrm>
              <a:off x="1030224" y="4967022"/>
              <a:ext cx="727656" cy="80271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FE54F3-482C-707E-0517-7A89A6882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11488" y="4974044"/>
              <a:ext cx="326860" cy="58962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6C6A60-E8C6-1404-64BC-93476FEC1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98616" y="5555972"/>
              <a:ext cx="527994" cy="211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59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350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7" y="1825560"/>
            <a:ext cx="5257923" cy="202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Variabler finns i 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ALLA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språk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Tänk på det som en 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LÅDA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där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du kan lägga nåt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Lådan har ett 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namn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(som du bestämmer) 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Variabler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" descr="Variables — UCL BBC micro:bit tutorial">
            <a:extLst>
              <a:ext uri="{FF2B5EF4-FFF2-40B4-BE49-F238E27FC236}">
                <a16:creationId xmlns:a16="http://schemas.microsoft.com/office/drawing/2014/main" id="{5A4A729C-66E4-C61D-8416-E63C163F3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920346"/>
            <a:ext cx="4875101" cy="25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7;p2">
            <a:extLst>
              <a:ext uri="{FF2B5EF4-FFF2-40B4-BE49-F238E27FC236}">
                <a16:creationId xmlns:a16="http://schemas.microsoft.com/office/drawing/2014/main" id="{983B9055-71D5-8FBF-AAA7-48438816D5D4}"/>
              </a:ext>
            </a:extLst>
          </p:cNvPr>
          <p:cNvSpPr txBox="1"/>
          <p:nvPr/>
        </p:nvSpPr>
        <p:spPr>
          <a:xfrm>
            <a:off x="6907699" y="1690200"/>
            <a:ext cx="5606685" cy="443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För att använda det som ligger i lådan för utskrift/beräkning osv. så kan vi få dess värde genom lådans </a:t>
            </a: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namn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(typ som en adress)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 mig värdet i lådan med namnet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1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=&gt; Bob</a:t>
            </a:r>
          </a:p>
          <a:p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 mig värdet i lådan med namnet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1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winner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=&gt; </a:t>
            </a:r>
            <a:r>
              <a:rPr lang="sv-SE" sz="2800" b="1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lang="sv-SE" sz="28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 mig värdet i lådan med namnet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score =&gt; 35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2" descr="Demo - Free computer icons">
            <a:extLst>
              <a:ext uri="{FF2B5EF4-FFF2-40B4-BE49-F238E27FC236}">
                <a16:creationId xmlns:a16="http://schemas.microsoft.com/office/drawing/2014/main" id="{2D275FE6-218B-0EF1-431D-A4D555A8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43" y="107986"/>
            <a:ext cx="1424354" cy="14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27,796 Java Icons - Free in SVG, PNG, ICO - IconScout">
            <a:extLst>
              <a:ext uri="{FF2B5EF4-FFF2-40B4-BE49-F238E27FC236}">
                <a16:creationId xmlns:a16="http://schemas.microsoft.com/office/drawing/2014/main" id="{6656F894-56EC-B462-0F33-80652DF38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138" y="61544"/>
            <a:ext cx="1464626" cy="14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37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8" y="1605753"/>
            <a:ext cx="10750184" cy="158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Variabler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4a.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Få detta att funka i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OBS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Detta är skriven i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 V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 blir resultatet?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Labbuppgifter #3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artoon Scientist stock vector. Illustration of character - 28615459">
            <a:extLst>
              <a:ext uri="{FF2B5EF4-FFF2-40B4-BE49-F238E27FC236}">
                <a16:creationId xmlns:a16="http://schemas.microsoft.com/office/drawing/2014/main" id="{125F7134-8E07-9696-709E-126A55B1E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900" y="146332"/>
            <a:ext cx="1320230" cy="17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38E3D0ED-9D91-52EF-3045-04F55B2C41E6}"/>
              </a:ext>
            </a:extLst>
          </p:cNvPr>
          <p:cNvSpPr txBox="1"/>
          <p:nvPr/>
        </p:nvSpPr>
        <p:spPr>
          <a:xfrm>
            <a:off x="7120272" y="2648155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27;p2">
            <a:extLst>
              <a:ext uri="{FF2B5EF4-FFF2-40B4-BE49-F238E27FC236}">
                <a16:creationId xmlns:a16="http://schemas.microsoft.com/office/drawing/2014/main" id="{4477D5B8-0271-B704-FB42-AA157C6D9A12}"/>
              </a:ext>
            </a:extLst>
          </p:cNvPr>
          <p:cNvSpPr txBox="1"/>
          <p:nvPr/>
        </p:nvSpPr>
        <p:spPr>
          <a:xfrm>
            <a:off x="7131996" y="4796408"/>
            <a:ext cx="3671628" cy="73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2023-12-24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2023-12-24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35E67B-5633-B2A9-49F4-03D826E0D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019" y="3586428"/>
            <a:ext cx="10103573" cy="176257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C4BCF6-2DB9-2505-2F67-6C486B46AC73}"/>
              </a:ext>
            </a:extLst>
          </p:cNvPr>
          <p:cNvGrpSpPr/>
          <p:nvPr/>
        </p:nvGrpSpPr>
        <p:grpSpPr>
          <a:xfrm>
            <a:off x="9111705" y="241257"/>
            <a:ext cx="1572724" cy="1572724"/>
            <a:chOff x="595028" y="4560803"/>
            <a:chExt cx="1572724" cy="1572724"/>
          </a:xfrm>
        </p:grpSpPr>
        <p:pic>
          <p:nvPicPr>
            <p:cNvPr id="8" name="Picture 2" descr="15 Minute Timer – 123Timer">
              <a:extLst>
                <a:ext uri="{FF2B5EF4-FFF2-40B4-BE49-F238E27FC236}">
                  <a16:creationId xmlns:a16="http://schemas.microsoft.com/office/drawing/2014/main" id="{7AE5A68E-D905-E58F-4811-7BE9B1139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28" y="4560803"/>
              <a:ext cx="1572724" cy="157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7E94379-A071-7429-4A33-29B58BF05085}"/>
                </a:ext>
              </a:extLst>
            </p:cNvPr>
            <p:cNvSpPr/>
            <p:nvPr/>
          </p:nvSpPr>
          <p:spPr>
            <a:xfrm>
              <a:off x="1030224" y="4967022"/>
              <a:ext cx="727656" cy="80271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DE546F1-D64C-0317-4ECC-DF74B21F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1488" y="4974044"/>
              <a:ext cx="326860" cy="5896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3C09C0-F9DE-9AEE-2C4B-75C44354F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8616" y="5555972"/>
              <a:ext cx="527994" cy="211198"/>
            </a:xfrm>
            <a:prstGeom prst="rect">
              <a:avLst/>
            </a:prstGeom>
          </p:spPr>
        </p:pic>
      </p:grpSp>
      <p:pic>
        <p:nvPicPr>
          <p:cNvPr id="4098" name="Picture 2" descr="C Sharp (C#) Logo PNG Vector (SVG) Free Download">
            <a:extLst>
              <a:ext uri="{FF2B5EF4-FFF2-40B4-BE49-F238E27FC236}">
                <a16:creationId xmlns:a16="http://schemas.microsoft.com/office/drawing/2014/main" id="{A750B4A0-D226-322F-6BFB-6D75E905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38" y="1969755"/>
            <a:ext cx="565272" cy="6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C9C6DB8-1BCB-782F-ECCE-BC2534F942F0}"/>
              </a:ext>
            </a:extLst>
          </p:cNvPr>
          <p:cNvGrpSpPr/>
          <p:nvPr/>
        </p:nvGrpSpPr>
        <p:grpSpPr>
          <a:xfrm>
            <a:off x="9250465" y="2982990"/>
            <a:ext cx="2195275" cy="1251906"/>
            <a:chOff x="9874720" y="2780767"/>
            <a:chExt cx="2195275" cy="12519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90EE7C-D473-547B-18A5-371387710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340706" y="2780767"/>
              <a:ext cx="729289" cy="1251906"/>
            </a:xfrm>
            <a:prstGeom prst="rect">
              <a:avLst/>
            </a:prstGeom>
          </p:spPr>
        </p:pic>
        <p:pic>
          <p:nvPicPr>
            <p:cNvPr id="15" name="Picture 2" descr="C Sharp (C#) Logo PNG Vector (SVG) Free Download">
              <a:extLst>
                <a:ext uri="{FF2B5EF4-FFF2-40B4-BE49-F238E27FC236}">
                  <a16:creationId xmlns:a16="http://schemas.microsoft.com/office/drawing/2014/main" id="{BC47B0BE-8C4F-8BA9-00F2-3015B484A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720" y="3156924"/>
              <a:ext cx="565272" cy="635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4330889-3FCB-2C9C-30DB-3F8A279C2345}"/>
                </a:ext>
              </a:extLst>
            </p:cNvPr>
            <p:cNvSpPr/>
            <p:nvPr/>
          </p:nvSpPr>
          <p:spPr>
            <a:xfrm>
              <a:off x="10674169" y="3249304"/>
              <a:ext cx="489701" cy="4682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619287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8" y="1605753"/>
            <a:ext cx="10515240" cy="158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Vi får möjlighet att 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ändra på innehållet i lådan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om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 vill. Värdet i lådan är </a:t>
            </a: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varierande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 alltså en </a:t>
            </a: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variabel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Så vad var poängen?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C8598-7AA0-C350-4971-2FA305D55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676" y="2759478"/>
            <a:ext cx="8093086" cy="33456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802DC3-EE01-500A-2239-029729E17F14}"/>
              </a:ext>
            </a:extLst>
          </p:cNvPr>
          <p:cNvSpPr/>
          <p:nvPr/>
        </p:nvSpPr>
        <p:spPr>
          <a:xfrm>
            <a:off x="1657676" y="4237892"/>
            <a:ext cx="8093086" cy="10143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50" name="Picture 2" descr="new - Phoenixville Community Health Foundation : Phoenixville Community  Health Foundation">
            <a:extLst>
              <a:ext uri="{FF2B5EF4-FFF2-40B4-BE49-F238E27FC236}">
                <a16:creationId xmlns:a16="http://schemas.microsoft.com/office/drawing/2014/main" id="{B8A5A71C-543C-316D-38CF-B821A3579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" y="3935713"/>
            <a:ext cx="1585856" cy="158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Cartoon Scientist stock vector. Illustration of character - 28615459">
            <a:extLst>
              <a:ext uri="{FF2B5EF4-FFF2-40B4-BE49-F238E27FC236}">
                <a16:creationId xmlns:a16="http://schemas.microsoft.com/office/drawing/2014/main" id="{85E62869-7D17-8676-EFD0-06CE3693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900" y="146332"/>
            <a:ext cx="1320230" cy="17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7B40988-1B31-E8FA-46BD-5CBD02984544}"/>
              </a:ext>
            </a:extLst>
          </p:cNvPr>
          <p:cNvGrpSpPr/>
          <p:nvPr/>
        </p:nvGrpSpPr>
        <p:grpSpPr>
          <a:xfrm>
            <a:off x="9111705" y="241257"/>
            <a:ext cx="1572724" cy="1572724"/>
            <a:chOff x="595028" y="4560803"/>
            <a:chExt cx="1572724" cy="1572724"/>
          </a:xfrm>
        </p:grpSpPr>
        <p:pic>
          <p:nvPicPr>
            <p:cNvPr id="20" name="Picture 2" descr="15 Minute Timer – 123Timer">
              <a:extLst>
                <a:ext uri="{FF2B5EF4-FFF2-40B4-BE49-F238E27FC236}">
                  <a16:creationId xmlns:a16="http://schemas.microsoft.com/office/drawing/2014/main" id="{E37B8095-F0D9-B8CF-3061-BB1B3FD0A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28" y="4560803"/>
              <a:ext cx="1572724" cy="157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9412BD-81B6-6229-D047-E18CF231547B}"/>
                </a:ext>
              </a:extLst>
            </p:cNvPr>
            <p:cNvSpPr/>
            <p:nvPr/>
          </p:nvSpPr>
          <p:spPr>
            <a:xfrm>
              <a:off x="1030224" y="4967022"/>
              <a:ext cx="727656" cy="80271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66361A-2010-4E7F-FA36-79B1D918C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11488" y="4974044"/>
              <a:ext cx="326860" cy="58962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80E26E3-BA4F-D5E8-D41E-3B3460B6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98616" y="5555972"/>
              <a:ext cx="527994" cy="211198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36CD604-0069-2E23-A57A-DBADBB9092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394" y="1650440"/>
            <a:ext cx="853514" cy="87637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1057643-ED87-9F58-7DA1-E84AEAF7EC4D}"/>
              </a:ext>
            </a:extLst>
          </p:cNvPr>
          <p:cNvGrpSpPr/>
          <p:nvPr/>
        </p:nvGrpSpPr>
        <p:grpSpPr>
          <a:xfrm>
            <a:off x="9879290" y="4034869"/>
            <a:ext cx="2195275" cy="1251906"/>
            <a:chOff x="9874720" y="2780767"/>
            <a:chExt cx="2195275" cy="125190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E223E66-F4FC-66DF-6294-5E3D43CD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40706" y="2780767"/>
              <a:ext cx="729289" cy="1251906"/>
            </a:xfrm>
            <a:prstGeom prst="rect">
              <a:avLst/>
            </a:prstGeom>
          </p:spPr>
        </p:pic>
        <p:pic>
          <p:nvPicPr>
            <p:cNvPr id="27" name="Picture 2" descr="C Sharp (C#) Logo PNG Vector (SVG) Free Download">
              <a:extLst>
                <a:ext uri="{FF2B5EF4-FFF2-40B4-BE49-F238E27FC236}">
                  <a16:creationId xmlns:a16="http://schemas.microsoft.com/office/drawing/2014/main" id="{CF28D2DF-5C88-23C0-745A-E0CF4BF18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720" y="3156924"/>
              <a:ext cx="565272" cy="635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239A763-1E9E-4B39-13B7-D9902A24B5B0}"/>
                </a:ext>
              </a:extLst>
            </p:cNvPr>
            <p:cNvSpPr/>
            <p:nvPr/>
          </p:nvSpPr>
          <p:spPr>
            <a:xfrm>
              <a:off x="10674169" y="3249304"/>
              <a:ext cx="489701" cy="4682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057935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b, online, internet, global Icon in Business Pack 1">
            <a:extLst>
              <a:ext uri="{FF2B5EF4-FFF2-40B4-BE49-F238E27FC236}">
                <a16:creationId xmlns:a16="http://schemas.microsoft.com/office/drawing/2014/main" id="{52BBE65E-7041-77B6-0C42-A7F15E46A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745" y="2984360"/>
            <a:ext cx="1231073" cy="123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B9B0FE-9788-EF7B-BE23-ADC599D6C9E9}"/>
              </a:ext>
            </a:extLst>
          </p:cNvPr>
          <p:cNvSpPr txBox="1"/>
          <p:nvPr/>
        </p:nvSpPr>
        <p:spPr>
          <a:xfrm>
            <a:off x="10121231" y="3851770"/>
            <a:ext cx="1619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Datatyper i Java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Datatyper - </a:t>
            </a:r>
            <a:r>
              <a:rPr lang="sv-SE" sz="44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Primitive</a:t>
            </a:r>
            <a:endParaRPr sz="4400" b="1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87C24F-55A5-5600-DF9C-6D3B8F63E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377" y="114442"/>
            <a:ext cx="3095606" cy="863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AC7676-819F-8D44-9C09-704341161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15" y="1690200"/>
            <a:ext cx="1596201" cy="1616343"/>
          </a:xfrm>
          <a:prstGeom prst="rect">
            <a:avLst/>
          </a:prstGeom>
        </p:spPr>
      </p:pic>
      <p:sp>
        <p:nvSpPr>
          <p:cNvPr id="127" name="Google Shape;127;p2"/>
          <p:cNvSpPr txBox="1"/>
          <p:nvPr/>
        </p:nvSpPr>
        <p:spPr>
          <a:xfrm>
            <a:off x="838078" y="1605752"/>
            <a:ext cx="10515240" cy="484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 Primitiva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datatyper är de grundläggande byggstenarna i alla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programmeringsspråk. De är de enklaste datatyperna som kan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representeras i ett programmeringsspråk och brukar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tillhandahållas som en del av själva programmeringsspråket.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Några exempel av 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primitiva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datatyperna är: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representerar hela tal (t.ex. 1, 2, -3, 0)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Float/Double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representerar flyttal med decimaler (t.ex. 3,14)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representerar sant eller falskt (t.ex. </a:t>
            </a:r>
            <a:r>
              <a:rPr lang="sv-SE" sz="2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v-SE" sz="280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representerar en enskild tecken (t.ex. 'a', 'b', '1’)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representerar hela tal (-128 to 127)</a:t>
            </a:r>
          </a:p>
        </p:txBody>
      </p:sp>
    </p:spTree>
    <p:extLst>
      <p:ext uri="{BB962C8B-B14F-4D97-AF65-F5344CB8AC3E}">
        <p14:creationId xmlns:p14="http://schemas.microsoft.com/office/powerpoint/2010/main" val="1028571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7FFFBE-BEAA-FBEF-2DB7-19C809A9B945}"/>
              </a:ext>
            </a:extLst>
          </p:cNvPr>
          <p:cNvSpPr txBox="1"/>
          <p:nvPr/>
        </p:nvSpPr>
        <p:spPr>
          <a:xfrm>
            <a:off x="6676613" y="5749600"/>
            <a:ext cx="1619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Datatyper i Java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Web, online, internet, global Icon in Business Pack 1">
            <a:extLst>
              <a:ext uri="{FF2B5EF4-FFF2-40B4-BE49-F238E27FC236}">
                <a16:creationId xmlns:a16="http://schemas.microsoft.com/office/drawing/2014/main" id="{3F0A8E71-A9BE-F90D-E9D0-594C3C987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073" y="5493727"/>
            <a:ext cx="1231073" cy="123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Google Shape;127;p2"/>
          <p:cNvSpPr txBox="1"/>
          <p:nvPr/>
        </p:nvSpPr>
        <p:spPr>
          <a:xfrm>
            <a:off x="838078" y="1605752"/>
            <a:ext cx="11325242" cy="484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Dessa datatyper är vanligtvis mer komplexa och kräver mer minne än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600" dirty="0"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primitiva datatyper. Några exempel på </a:t>
            </a:r>
            <a:r>
              <a:rPr lang="sv-SE" sz="2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icke-primitiva</a:t>
            </a: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datatyper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600" dirty="0"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inkluderar: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         Arrays/Lists</a:t>
            </a: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en samling av dataobjekt som är av samma typ och lagras i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dirty="0"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sammanhängande block av minne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6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Klasser</a:t>
            </a: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en ritning för att skapa objekt som definierar deras struktur och beteende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Objekt</a:t>
            </a: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en komplex datatyp som representerar en enhet i programmet med sina egna egenskaper och metoder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6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Enumerations</a:t>
            </a:r>
            <a:r>
              <a:rPr lang="sv-SE" sz="26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en lista med namngivna konstanter som representerar en uppsättning möjliga värden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Datatyper – </a:t>
            </a:r>
            <a:r>
              <a:rPr lang="sv-SE" sz="4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NON</a:t>
            </a: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44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Primitive</a:t>
            </a:r>
            <a:endParaRPr sz="4400" b="1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9A50A-9FB2-5E1C-D6FC-83EBEA7F7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15" y="1605391"/>
            <a:ext cx="1171872" cy="2041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F0F4BC-E941-556E-F6F6-6F399B02A2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7377" y="114442"/>
            <a:ext cx="3095606" cy="8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53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Operatorer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389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eb, online, internet, global Icon in Business Pack 1">
            <a:extLst>
              <a:ext uri="{FF2B5EF4-FFF2-40B4-BE49-F238E27FC236}">
                <a16:creationId xmlns:a16="http://schemas.microsoft.com/office/drawing/2014/main" id="{52BBE65E-7041-77B6-0C42-A7F15E46A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95" y="-3752"/>
            <a:ext cx="1231073" cy="123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Google Shape;127;p2"/>
          <p:cNvSpPr txBox="1"/>
          <p:nvPr/>
        </p:nvSpPr>
        <p:spPr>
          <a:xfrm>
            <a:off x="838078" y="1605752"/>
            <a:ext cx="3668153" cy="43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Används tillsammans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med tal för att utföra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något.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Fungerar precis som i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Matematiken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tecknet används även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för att 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konkatenera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Metematiska</a:t>
            </a: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Operatorer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B9B0FE-9788-EF7B-BE23-ADC599D6C9E9}"/>
              </a:ext>
            </a:extLst>
          </p:cNvPr>
          <p:cNvSpPr txBox="1"/>
          <p:nvPr/>
        </p:nvSpPr>
        <p:spPr>
          <a:xfrm>
            <a:off x="7910968" y="840014"/>
            <a:ext cx="23739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Operatorer </a:t>
            </a:r>
          </a:p>
          <a:p>
            <a:pPr algn="ctr"/>
            <a:r>
              <a:rPr lang="sv-S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i Java</a:t>
            </a:r>
            <a:endParaRPr lang="sv-S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oogle Shape;622;p39">
            <a:extLst>
              <a:ext uri="{FF2B5EF4-FFF2-40B4-BE49-F238E27FC236}">
                <a16:creationId xmlns:a16="http://schemas.microsoft.com/office/drawing/2014/main" id="{7D2D9FE5-FF26-1D71-1635-54A7363741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06231" y="1779228"/>
            <a:ext cx="6660000" cy="1478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30;p40">
            <a:extLst>
              <a:ext uri="{FF2B5EF4-FFF2-40B4-BE49-F238E27FC236}">
                <a16:creationId xmlns:a16="http://schemas.microsoft.com/office/drawing/2014/main" id="{DF70D83C-F9B3-572A-E005-46D94D645517}"/>
              </a:ext>
            </a:extLst>
          </p:cNvPr>
          <p:cNvSpPr/>
          <p:nvPr/>
        </p:nvSpPr>
        <p:spPr>
          <a:xfrm>
            <a:off x="4506231" y="3456706"/>
            <a:ext cx="5815938" cy="291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 err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sv-SE" sz="2000" b="0" strike="noStrike" dirty="0">
                <a:solidFill>
                  <a:srgbClr val="80008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sv-SE" sz="2000" b="0" strike="noStrik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minInteger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 2;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minInteger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++ ;  		</a:t>
            </a:r>
            <a:r>
              <a:rPr lang="sv-SE" sz="2000" b="0" strike="noStrike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// Ger värdet 3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minInteger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-- ; 		</a:t>
            </a:r>
            <a:r>
              <a:rPr lang="sv-SE" sz="2000" b="0" strike="noStrike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// Ger värdet 1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String </a:t>
            </a:r>
            <a:r>
              <a:rPr lang="sv-SE" sz="2000" b="0" strike="noStrik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minString1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"Jag studerar hos ";</a:t>
            </a: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sv-SE" sz="2000" b="0" strike="noStrike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tring </a:t>
            </a:r>
            <a:r>
              <a:rPr lang="sv-SE" sz="2000" b="0" strike="noStrik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minString2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= "Richard";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sv-SE" sz="2000" b="0" strike="noStrike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tring </a:t>
            </a:r>
            <a:r>
              <a:rPr lang="sv-SE" sz="2000" b="0" strike="noStrike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totalString</a:t>
            </a:r>
            <a:r>
              <a:rPr lang="sv-SE" sz="2000" b="0" strike="noStrik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sv-SE" sz="2000" b="0" strike="noStrik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minString1</a:t>
            </a:r>
            <a:r>
              <a:rPr lang="sv-SE" sz="2000" b="0" strike="no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+ ” " + </a:t>
            </a:r>
            <a:r>
              <a:rPr lang="sv-SE" sz="2000" b="0" strike="noStrik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minString2 ;       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solidFill>
                  <a:srgbClr val="009900"/>
                </a:solidFill>
                <a:latin typeface="Lato"/>
                <a:ea typeface="Lato"/>
                <a:cs typeface="Lato"/>
                <a:sym typeface="Lato"/>
              </a:rPr>
              <a:t>//Ger värdet - Jag studerar hos Richard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dirty="0" err="1">
                <a:solidFill>
                  <a:srgbClr val="0000FF"/>
                </a:solidFill>
                <a:latin typeface="Lato"/>
                <a:ea typeface="Lato"/>
                <a:cs typeface="Lato"/>
              </a:rPr>
              <a:t>System</a:t>
            </a:r>
            <a:r>
              <a:rPr lang="sv-SE" sz="2000" b="0" strike="noStrike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.out.println</a:t>
            </a:r>
            <a:r>
              <a:rPr lang="sv-SE" sz="20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(</a:t>
            </a:r>
            <a:r>
              <a:rPr lang="sv-SE" sz="2000" b="0" strike="noStrike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totalString</a:t>
            </a:r>
            <a:r>
              <a:rPr lang="sv-SE" sz="20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);</a:t>
            </a:r>
            <a:endParaRPr sz="200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pic>
        <p:nvPicPr>
          <p:cNvPr id="5" name="Picture 2" descr="27,796 Java Icons - Free in SVG, PNG, ICO - IconScout">
            <a:extLst>
              <a:ext uri="{FF2B5EF4-FFF2-40B4-BE49-F238E27FC236}">
                <a16:creationId xmlns:a16="http://schemas.microsoft.com/office/drawing/2014/main" id="{6CFCF03B-2BAA-75F4-D688-AE653909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491" y="61544"/>
            <a:ext cx="1464626" cy="14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D9A2C3-4D70-E26E-A40C-D487AD3212A9}"/>
              </a:ext>
            </a:extLst>
          </p:cNvPr>
          <p:cNvSpPr txBox="1"/>
          <p:nvPr/>
        </p:nvSpPr>
        <p:spPr>
          <a:xfrm>
            <a:off x="9671538" y="3953474"/>
            <a:ext cx="1504391" cy="954107"/>
          </a:xfrm>
          <a:custGeom>
            <a:avLst/>
            <a:gdLst>
              <a:gd name="connsiteX0" fmla="*/ 0 w 1504391"/>
              <a:gd name="connsiteY0" fmla="*/ 0 h 954107"/>
              <a:gd name="connsiteX1" fmla="*/ 1504391 w 1504391"/>
              <a:gd name="connsiteY1" fmla="*/ 0 h 954107"/>
              <a:gd name="connsiteX2" fmla="*/ 1504391 w 1504391"/>
              <a:gd name="connsiteY2" fmla="*/ 954107 h 954107"/>
              <a:gd name="connsiteX3" fmla="*/ 0 w 1504391"/>
              <a:gd name="connsiteY3" fmla="*/ 954107 h 954107"/>
              <a:gd name="connsiteX4" fmla="*/ 0 w 1504391"/>
              <a:gd name="connsiteY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391" h="954107" fill="none" extrusionOk="0">
                <a:moveTo>
                  <a:pt x="0" y="0"/>
                </a:moveTo>
                <a:cubicBezTo>
                  <a:pt x="304991" y="17007"/>
                  <a:pt x="1268023" y="-3181"/>
                  <a:pt x="1504391" y="0"/>
                </a:cubicBezTo>
                <a:cubicBezTo>
                  <a:pt x="1469190" y="130281"/>
                  <a:pt x="1563141" y="625477"/>
                  <a:pt x="1504391" y="954107"/>
                </a:cubicBezTo>
                <a:cubicBezTo>
                  <a:pt x="849481" y="1078050"/>
                  <a:pt x="203457" y="953815"/>
                  <a:pt x="0" y="954107"/>
                </a:cubicBezTo>
                <a:cubicBezTo>
                  <a:pt x="34036" y="517199"/>
                  <a:pt x="-38812" y="243411"/>
                  <a:pt x="0" y="0"/>
                </a:cubicBezTo>
                <a:close/>
              </a:path>
              <a:path w="1504391" h="954107" stroke="0" extrusionOk="0">
                <a:moveTo>
                  <a:pt x="0" y="0"/>
                </a:moveTo>
                <a:cubicBezTo>
                  <a:pt x="737630" y="56249"/>
                  <a:pt x="1298473" y="94432"/>
                  <a:pt x="1504391" y="0"/>
                </a:cubicBezTo>
                <a:cubicBezTo>
                  <a:pt x="1589836" y="413182"/>
                  <a:pt x="1472153" y="796472"/>
                  <a:pt x="1504391" y="954107"/>
                </a:cubicBezTo>
                <a:cubicBezTo>
                  <a:pt x="1056696" y="943967"/>
                  <a:pt x="221701" y="1077075"/>
                  <a:pt x="0" y="954107"/>
                </a:cubicBezTo>
                <a:cubicBezTo>
                  <a:pt x="-70154" y="636435"/>
                  <a:pt x="23670" y="40158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Skillnad?</a:t>
            </a:r>
          </a:p>
          <a:p>
            <a:r>
              <a:rPr lang="sv-S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minInteger</a:t>
            </a:r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++</a:t>
            </a:r>
          </a:p>
          <a:p>
            <a:r>
              <a:rPr lang="sv-S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++</a:t>
            </a:r>
            <a:r>
              <a:rPr lang="sv-S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minInteger</a:t>
            </a:r>
            <a:endParaRPr lang="sv-S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32262BA-64BD-24C4-F09A-FFD92624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68" y="3641887"/>
            <a:ext cx="623173" cy="62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1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y Tools-foton och fler bilder på Arbetsverktyg - Arbetsverktyg,  Verktygslåda, Mekaniker - iStock">
            <a:extLst>
              <a:ext uri="{FF2B5EF4-FFF2-40B4-BE49-F238E27FC236}">
                <a16:creationId xmlns:a16="http://schemas.microsoft.com/office/drawing/2014/main" id="{568AE11D-750F-3F14-DB96-006110CA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96" y="3909314"/>
            <a:ext cx="4971803" cy="294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oogle Shape;374;gdb9646ebe9_0_8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 anchor="t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Tools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55" name="Google Shape;377;gdb9646ebe9_0_8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58" name="Google Shape;380;gdb9646ebe9_0_8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9CD09BD-EEB1-4569-A0C3-A04C134DB82B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lang="sv-SE" sz="1200" b="0" strike="noStrike" spc="-1">
              <a:latin typeface="Arial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13001" y="1666080"/>
            <a:ext cx="11597567" cy="47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Först behöver vi några verktyg. Vi sätter igång nedladdningarna redan nu eftersom vissa är rätt stora.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Installation </a:t>
            </a:r>
            <a:r>
              <a:rPr lang="sv-SE" sz="28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sv-SE" sz="2800" strike="noStrike" spc="-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(laddas ner till </a:t>
            </a:r>
            <a:r>
              <a:rPr lang="sv-SE" sz="2800" strike="noStrike" spc="-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Downloads</a:t>
            </a:r>
            <a:r>
              <a:rPr lang="sv-SE" sz="2800" strike="noStrike" spc="-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mappen)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8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4"/>
              </a:rPr>
              <a:t>https://download.oracle.com/java/21/latest/jdk-21_windows-x64_bin.msi</a:t>
            </a:r>
            <a:endParaRPr lang="sv-SE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1" spc="-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Installera</a:t>
            </a:r>
            <a:r>
              <a:rPr lang="en-US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2800" b="1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Visual Studio Code IDE</a:t>
            </a:r>
            <a:endParaRPr lang="en-US" sz="2800" b="1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u="sng" strike="noStrike" dirty="0">
                <a:solidFill>
                  <a:srgbClr val="0563C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Arial"/>
                <a:hlinkClick r:id="rId5"/>
              </a:rPr>
              <a:t>https://code.visualstudio.com/download</a:t>
            </a:r>
            <a:endParaRPr lang="en-US" sz="2800" b="0" u="sng" strike="noStrike" dirty="0">
              <a:solidFill>
                <a:srgbClr val="0563C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lang="sv-SE" sz="2800" b="1" strike="noStrike" spc="-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28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VS </a:t>
            </a:r>
            <a:r>
              <a:rPr lang="sv-SE" sz="2800" b="1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sv-SE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installera extension…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8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sv-SE" sz="28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Expansion pack for Java</a:t>
            </a:r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0" u="sng" strike="noStrike" dirty="0">
              <a:solidFill>
                <a:srgbClr val="0563C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u="sng" dirty="0">
              <a:solidFill>
                <a:srgbClr val="0563C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0" u="sng" strike="noStrike" dirty="0">
              <a:solidFill>
                <a:srgbClr val="0563C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0" strike="noStrik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6BD36A82-48C0-9F5F-D3FB-7C79C5900B66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2" descr="Free PNG transparent image download, size: 3300x2550px">
            <a:extLst>
              <a:ext uri="{FF2B5EF4-FFF2-40B4-BE49-F238E27FC236}">
                <a16:creationId xmlns:a16="http://schemas.microsoft.com/office/drawing/2014/main" id="{3F56C9F1-2909-52C2-FEBF-E31DFA485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165" y="3633148"/>
            <a:ext cx="2339115" cy="180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58B1E54-8376-E53D-6EC5-838B7BECCFD5}"/>
              </a:ext>
            </a:extLst>
          </p:cNvPr>
          <p:cNvGrpSpPr/>
          <p:nvPr/>
        </p:nvGrpSpPr>
        <p:grpSpPr>
          <a:xfrm>
            <a:off x="8661049" y="61544"/>
            <a:ext cx="3475895" cy="1464626"/>
            <a:chOff x="8634673" y="0"/>
            <a:chExt cx="3475895" cy="1464626"/>
          </a:xfrm>
        </p:grpSpPr>
        <p:pic>
          <p:nvPicPr>
            <p:cNvPr id="13" name="Picture 12" descr="Plus Icon PNG Images Free Download - Free Transparent PNG Logos">
              <a:extLst>
                <a:ext uri="{FF2B5EF4-FFF2-40B4-BE49-F238E27FC236}">
                  <a16:creationId xmlns:a16="http://schemas.microsoft.com/office/drawing/2014/main" id="{D254331F-1737-0DEB-B6DC-E50A0D90E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6785" y="598265"/>
              <a:ext cx="409208" cy="407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27,796 Java Icons - Free in SVG, PNG, ICO - IconScout">
              <a:extLst>
                <a:ext uri="{FF2B5EF4-FFF2-40B4-BE49-F238E27FC236}">
                  <a16:creationId xmlns:a16="http://schemas.microsoft.com/office/drawing/2014/main" id="{BBC48F0B-A57D-B99F-BAA5-975A72306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4673" y="0"/>
              <a:ext cx="1464626" cy="146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Visual Studio Code full logo transparent PNG - StickPNG">
              <a:extLst>
                <a:ext uri="{FF2B5EF4-FFF2-40B4-BE49-F238E27FC236}">
                  <a16:creationId xmlns:a16="http://schemas.microsoft.com/office/drawing/2014/main" id="{F577D284-2D52-4257-25CA-2E4167C815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0253" y="285605"/>
              <a:ext cx="2230315" cy="114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450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5"/>
          <p:cNvSpPr/>
          <p:nvPr/>
        </p:nvSpPr>
        <p:spPr>
          <a:xfrm>
            <a:off x="1019160" y="1774440"/>
            <a:ext cx="10707120" cy="157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6" name="Google Shape;66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8040" y="1843074"/>
            <a:ext cx="8133120" cy="271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6;p2">
            <a:extLst>
              <a:ext uri="{FF2B5EF4-FFF2-40B4-BE49-F238E27FC236}">
                <a16:creationId xmlns:a16="http://schemas.microsoft.com/office/drawing/2014/main" id="{11103DBD-07BE-DB06-A67C-A49B4A0B73BE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Operatorer forts.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674;p46">
            <a:extLst>
              <a:ext uri="{FF2B5EF4-FFF2-40B4-BE49-F238E27FC236}">
                <a16:creationId xmlns:a16="http://schemas.microsoft.com/office/drawing/2014/main" id="{4179DF40-F27B-20B4-4300-91A7304CE9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8040" y="4820634"/>
            <a:ext cx="8133120" cy="160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C4773963-388E-DB89-CA31-59473F6EC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82;p21">
            <a:extLst>
              <a:ext uri="{FF2B5EF4-FFF2-40B4-BE49-F238E27FC236}">
                <a16:creationId xmlns:a16="http://schemas.microsoft.com/office/drawing/2014/main" id="{088B258E-E786-B931-38F7-AB587D0A6047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2" descr="27,796 Java Icons - Free in SVG, PNG, ICO - IconScout">
            <a:extLst>
              <a:ext uri="{FF2B5EF4-FFF2-40B4-BE49-F238E27FC236}">
                <a16:creationId xmlns:a16="http://schemas.microsoft.com/office/drawing/2014/main" id="{90E37DF1-74C8-2B71-7E33-744D44EF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491" y="61544"/>
            <a:ext cx="1464626" cy="14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38078" y="1825559"/>
            <a:ext cx="5896830" cy="455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Programmet ska fråga vad du heter.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Sedan skriva ut 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Hejsan &lt;ditt namn&gt;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Sedan fråga efter din </a:t>
            </a:r>
            <a:r>
              <a:rPr lang="sv-SE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ålder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sv-SE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Om du är </a:t>
            </a: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över 20 </a:t>
            </a: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får du handlar på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Systemet (fyll en variabel av typen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sv-SE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sv-SE" sz="2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Med hjälp av din </a:t>
            </a:r>
            <a:r>
              <a:rPr lang="sv-SE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Booleansk</a:t>
            </a: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variabel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skriv till </a:t>
            </a:r>
            <a:r>
              <a:rPr lang="sv-SE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teminalen</a:t>
            </a: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om du </a:t>
            </a:r>
            <a:r>
              <a:rPr lang="sv-SE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får handla </a:t>
            </a:r>
          </a:p>
          <a:p>
            <a:r>
              <a:rPr lang="sv-SE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på Systemet eller </a:t>
            </a: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inte</a:t>
            </a:r>
            <a:endParaRPr lang="sv-SE" sz="28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v-SE" sz="28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Labbuppgifter #4</a:t>
            </a:r>
            <a:endParaRPr lang="sv-SE"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net - Is it possible to build a Console app that does not display a console  Window when double-clicked? - Stack Overflow">
            <a:extLst>
              <a:ext uri="{FF2B5EF4-FFF2-40B4-BE49-F238E27FC236}">
                <a16:creationId xmlns:a16="http://schemas.microsoft.com/office/drawing/2014/main" id="{837B6141-5FCF-480F-8D46-C462B4D48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30" y="1736237"/>
            <a:ext cx="4631801" cy="19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38E3D0ED-9D91-52EF-3045-04F55B2C41E6}"/>
              </a:ext>
            </a:extLst>
          </p:cNvPr>
          <p:cNvSpPr txBox="1"/>
          <p:nvPr/>
        </p:nvSpPr>
        <p:spPr>
          <a:xfrm>
            <a:off x="7120272" y="2023899"/>
            <a:ext cx="3671628" cy="11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Vad heter du?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Richard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Hejsan Richard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Cartoon Scientist stock vector. Illustration of character - 28615459">
            <a:extLst>
              <a:ext uri="{FF2B5EF4-FFF2-40B4-BE49-F238E27FC236}">
                <a16:creationId xmlns:a16="http://schemas.microsoft.com/office/drawing/2014/main" id="{CE448479-1EA7-8432-C6C8-48A10365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45" y="4170984"/>
            <a:ext cx="1320230" cy="17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27,796 Java Icons - Free in SVG, PNG, ICO - IconScout">
            <a:extLst>
              <a:ext uri="{FF2B5EF4-FFF2-40B4-BE49-F238E27FC236}">
                <a16:creationId xmlns:a16="http://schemas.microsoft.com/office/drawing/2014/main" id="{F39C0F11-0BBD-B102-BFF6-DFDDE319B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99" y="61544"/>
            <a:ext cx="1464626" cy="14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15 Minute Timer – 123Timer">
            <a:extLst>
              <a:ext uri="{FF2B5EF4-FFF2-40B4-BE49-F238E27FC236}">
                <a16:creationId xmlns:a16="http://schemas.microsoft.com/office/drawing/2014/main" id="{18EF086E-E41A-08D7-9BDB-C9FEE4AF2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134" y="4265910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Systembolaget - Entré i Malmö">
            <a:extLst>
              <a:ext uri="{FF2B5EF4-FFF2-40B4-BE49-F238E27FC236}">
                <a16:creationId xmlns:a16="http://schemas.microsoft.com/office/drawing/2014/main" id="{6CB2AB13-7F28-5FF8-F8E3-764B47FC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825" y="314237"/>
            <a:ext cx="1570200" cy="9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89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744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Vad minns du?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43C86121-7DEC-4C89-FB35-94C68E5087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38E3D0ED-9D91-52EF-3045-04F55B2C41E6}"/>
              </a:ext>
            </a:extLst>
          </p:cNvPr>
          <p:cNvSpPr txBox="1"/>
          <p:nvPr/>
        </p:nvSpPr>
        <p:spPr>
          <a:xfrm>
            <a:off x="7120272" y="2023899"/>
            <a:ext cx="3671628" cy="11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Vad heter du?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Richard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chemeClr val="bg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Hejsan Richard</a:t>
            </a:r>
            <a:endParaRPr lang="sv-SE" sz="2800" i="0" u="none" strike="noStrike" cap="none" dirty="0">
              <a:solidFill>
                <a:schemeClr val="bg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Quiz Koncept Quiz Ord Vektorillustration-vektorgrafik och fler bilder på  Frågesportskväll - Frågesportskväll, Popkonst, Affisch - iStock">
            <a:extLst>
              <a:ext uri="{FF2B5EF4-FFF2-40B4-BE49-F238E27FC236}">
                <a16:creationId xmlns:a16="http://schemas.microsoft.com/office/drawing/2014/main" id="{2AAE3660-683D-193D-A7E6-378D9310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80" y="112675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21E1332-D287-A749-6D6B-5836A4E7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35255"/>
              </p:ext>
            </p:extLst>
          </p:nvPr>
        </p:nvGraphicFramePr>
        <p:xfrm>
          <a:off x="1072663" y="1997340"/>
          <a:ext cx="971400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346">
                  <a:extLst>
                    <a:ext uri="{9D8B030D-6E8A-4147-A177-3AD203B41FA5}">
                      <a16:colId xmlns:a16="http://schemas.microsoft.com/office/drawing/2014/main" val="1497135778"/>
                    </a:ext>
                  </a:extLst>
                </a:gridCol>
                <a:gridCol w="3763656">
                  <a:extLst>
                    <a:ext uri="{9D8B030D-6E8A-4147-A177-3AD203B41FA5}">
                      <a16:colId xmlns:a16="http://schemas.microsoft.com/office/drawing/2014/main" val="2409448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3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Fråga</a:t>
                      </a:r>
                      <a:endParaRPr lang="sv-S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3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Svar</a:t>
                      </a:r>
                      <a:endParaRPr lang="sv-SE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4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4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Ett annat ord för att </a:t>
                      </a:r>
                      <a:r>
                        <a:rPr lang="sv-SE" sz="24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loopa</a:t>
                      </a:r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8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4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</a:t>
                      </a:r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 är ett högnivå språk?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3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4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</a:t>
                      </a:r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Vad består maskinkod av?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Binärkod (1 eller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55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4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</a:t>
                      </a:r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 uppfanns i 80 talet?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Falskt! 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1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4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</a:t>
                      </a:r>
                      <a:r>
                        <a:rPr lang="sv-SE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</a:t>
                      </a:r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fungerar på Mac, Linux och Windows?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66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4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 </a:t>
                      </a:r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CRUD står för?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Create</a:t>
                      </a:r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Read </a:t>
                      </a:r>
                      <a:r>
                        <a:rPr lang="sv-SE" sz="24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Update</a:t>
                      </a:r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sv-SE" sz="24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Delete</a:t>
                      </a:r>
                      <a:endParaRPr lang="sv-SE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9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400" b="1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 </a:t>
                      </a:r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 variabel behöver inte ett namn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6971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FE17EE-9C63-9167-1487-C9354E12FA4A}"/>
              </a:ext>
            </a:extLst>
          </p:cNvPr>
          <p:cNvSpPr txBox="1"/>
          <p:nvPr/>
        </p:nvSpPr>
        <p:spPr>
          <a:xfrm>
            <a:off x="7112755" y="2658937"/>
            <a:ext cx="3496631" cy="307731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sv-SE" dirty="0"/>
              <a:t>*********************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3DF68-8C7E-5947-4745-F8DE430515D3}"/>
              </a:ext>
            </a:extLst>
          </p:cNvPr>
          <p:cNvSpPr txBox="1"/>
          <p:nvPr/>
        </p:nvSpPr>
        <p:spPr>
          <a:xfrm>
            <a:off x="7112755" y="3101482"/>
            <a:ext cx="3496631" cy="307731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sv-SE" dirty="0"/>
              <a:t>*********************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B0DEA-73CA-F0F7-4062-0154FA63E948}"/>
              </a:ext>
            </a:extLst>
          </p:cNvPr>
          <p:cNvSpPr txBox="1"/>
          <p:nvPr/>
        </p:nvSpPr>
        <p:spPr>
          <a:xfrm>
            <a:off x="7112755" y="3579196"/>
            <a:ext cx="3496631" cy="307731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sv-SE" dirty="0"/>
              <a:t>*********************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790C6-9AD8-3461-4A87-02B945BCC42F}"/>
              </a:ext>
            </a:extLst>
          </p:cNvPr>
          <p:cNvSpPr txBox="1"/>
          <p:nvPr/>
        </p:nvSpPr>
        <p:spPr>
          <a:xfrm>
            <a:off x="7109855" y="4018495"/>
            <a:ext cx="3496631" cy="307731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sv-SE" dirty="0"/>
              <a:t>*********************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2780D-E522-323F-CA6A-CC45E4EEC8C6}"/>
              </a:ext>
            </a:extLst>
          </p:cNvPr>
          <p:cNvSpPr txBox="1"/>
          <p:nvPr/>
        </p:nvSpPr>
        <p:spPr>
          <a:xfrm>
            <a:off x="7112755" y="4490663"/>
            <a:ext cx="3496631" cy="307731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sv-SE" dirty="0"/>
              <a:t>*********************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EBD9A-9635-FF45-80DD-13236FB65ABE}"/>
              </a:ext>
            </a:extLst>
          </p:cNvPr>
          <p:cNvSpPr txBox="1"/>
          <p:nvPr/>
        </p:nvSpPr>
        <p:spPr>
          <a:xfrm>
            <a:off x="7112755" y="4942000"/>
            <a:ext cx="3496631" cy="307731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sv-SE" dirty="0"/>
              <a:t>*********************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4A95A-B3C7-52FF-EDC8-C5FC8EF26168}"/>
              </a:ext>
            </a:extLst>
          </p:cNvPr>
          <p:cNvSpPr txBox="1"/>
          <p:nvPr/>
        </p:nvSpPr>
        <p:spPr>
          <a:xfrm>
            <a:off x="7112755" y="5402128"/>
            <a:ext cx="3496631" cy="307731"/>
          </a:xfrm>
          <a:prstGeom prst="rect">
            <a:avLst/>
          </a:prstGeom>
          <a:solidFill>
            <a:srgbClr val="F7F7F7"/>
          </a:solidFill>
        </p:spPr>
        <p:txBody>
          <a:bodyPr wrap="square" rtlCol="0">
            <a:spAutoFit/>
          </a:bodyPr>
          <a:lstStyle/>
          <a:p>
            <a:r>
              <a:rPr lang="sv-SE" dirty="0"/>
              <a:t>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22804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7;p2">
            <a:extLst>
              <a:ext uri="{FF2B5EF4-FFF2-40B4-BE49-F238E27FC236}">
                <a16:creationId xmlns:a16="http://schemas.microsoft.com/office/drawing/2014/main" id="{59584599-5E74-4EEA-3269-DC06E324C039}"/>
              </a:ext>
            </a:extLst>
          </p:cNvPr>
          <p:cNvSpPr txBox="1"/>
          <p:nvPr/>
        </p:nvSpPr>
        <p:spPr>
          <a:xfrm>
            <a:off x="838079" y="1825560"/>
            <a:ext cx="9308244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är ofta det första programmet man skapar när man ska lära sig ett nytt språk.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sv-SE" sz="2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VS </a:t>
            </a:r>
            <a:r>
              <a:rPr lang="sv-SE" sz="2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skapa ett nytt 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Projekt.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Kör programmet och se till att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sv-SE" sz="2800" b="1" i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Hello World 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   …skrivs till </a:t>
            </a:r>
            <a:r>
              <a:rPr lang="sv-SE" sz="2800" dirty="0" err="1">
                <a:latin typeface="Calibri"/>
                <a:ea typeface="Calibri"/>
                <a:cs typeface="Calibri"/>
                <a:sym typeface="Calibri"/>
              </a:rPr>
              <a:t>termialen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0000"/>
              </a:lnSpc>
            </a:pP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Check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me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 </a:t>
            </a:r>
            <a:r>
              <a:rPr lang="sv-SE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out</a:t>
            </a:r>
            <a:r>
              <a:rPr lang="sv-S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!</a:t>
            </a:r>
            <a:endParaRPr lang="sv-SE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- Hello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481;p21">
            <a:extLst>
              <a:ext uri="{FF2B5EF4-FFF2-40B4-BE49-F238E27FC236}">
                <a16:creationId xmlns:a16="http://schemas.microsoft.com/office/drawing/2014/main" id="{478D2A98-B00D-1926-D6C1-87A0A32DF7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608ECA7-ED03-A004-4805-DF78AC53EDB8}"/>
              </a:ext>
            </a:extLst>
          </p:cNvPr>
          <p:cNvGrpSpPr/>
          <p:nvPr/>
        </p:nvGrpSpPr>
        <p:grpSpPr>
          <a:xfrm>
            <a:off x="8661049" y="61544"/>
            <a:ext cx="3475895" cy="1464626"/>
            <a:chOff x="8634673" y="0"/>
            <a:chExt cx="3475895" cy="1464626"/>
          </a:xfrm>
        </p:grpSpPr>
        <p:pic>
          <p:nvPicPr>
            <p:cNvPr id="10" name="Picture 9" descr="Plus Icon PNG Images Free Download - Free Transparent PNG Logos">
              <a:extLst>
                <a:ext uri="{FF2B5EF4-FFF2-40B4-BE49-F238E27FC236}">
                  <a16:creationId xmlns:a16="http://schemas.microsoft.com/office/drawing/2014/main" id="{341EA523-20A2-BF05-586A-67F38B9A8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6785" y="598265"/>
              <a:ext cx="409208" cy="407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27,796 Java Icons - Free in SVG, PNG, ICO - IconScout">
              <a:extLst>
                <a:ext uri="{FF2B5EF4-FFF2-40B4-BE49-F238E27FC236}">
                  <a16:creationId xmlns:a16="http://schemas.microsoft.com/office/drawing/2014/main" id="{AA096293-BA5D-AFB2-F989-71CADBA14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4673" y="0"/>
              <a:ext cx="1464626" cy="146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Visual Studio Code full logo transparent PNG - StickPNG">
              <a:extLst>
                <a:ext uri="{FF2B5EF4-FFF2-40B4-BE49-F238E27FC236}">
                  <a16:creationId xmlns:a16="http://schemas.microsoft.com/office/drawing/2014/main" id="{6F251F16-0395-BB5F-4CB9-4197D89E3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0253" y="285605"/>
              <a:ext cx="2230315" cy="114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EA0A07-84B6-995F-500F-B25527E3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98" y="5423095"/>
            <a:ext cx="2130401" cy="8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earn all about our world, amazing planet Earth - It's Our Planet Too">
            <a:extLst>
              <a:ext uri="{FF2B5EF4-FFF2-40B4-BE49-F238E27FC236}">
                <a16:creationId xmlns:a16="http://schemas.microsoft.com/office/drawing/2014/main" id="{3BDECE29-6540-B5E3-553E-09530A6D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123" y="425240"/>
            <a:ext cx="1227992" cy="122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F64FDF4-784B-5EC8-FE77-BA19DEC9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02" y="3326728"/>
            <a:ext cx="408241" cy="40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27,796 Java Icons - Free in SVG, PNG, ICO - IconScout">
            <a:extLst>
              <a:ext uri="{FF2B5EF4-FFF2-40B4-BE49-F238E27FC236}">
                <a16:creationId xmlns:a16="http://schemas.microsoft.com/office/drawing/2014/main" id="{803F17CC-7105-6AEB-6A08-E943BF80A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11" y="3109858"/>
            <a:ext cx="673452" cy="67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15 Minute Timer – 123Timer">
            <a:extLst>
              <a:ext uri="{FF2B5EF4-FFF2-40B4-BE49-F238E27FC236}">
                <a16:creationId xmlns:a16="http://schemas.microsoft.com/office/drawing/2014/main" id="{522391F1-E815-FFC9-10C6-C748084E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94" y="4636733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CB3E8581-B4C4-DE57-6B9D-939B2196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018" y="4592297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9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60" y="1306080"/>
            <a:ext cx="5478120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Vad är programmering?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0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Programmering?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9" y="1825560"/>
            <a:ext cx="9308244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Datorprogrammering är processen att </a:t>
            </a:r>
            <a:r>
              <a:rPr lang="sv-SE" sz="24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skapa instruktioner som datorer kan förstå och utföra</a:t>
            </a: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Dessa instruktioner skrivs i ett programmeringsspråk och används för att utföra specifika uppgifter eller lösa problem.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kan variera från enkla skript som automatiserar repetitiva uppgifter till komplexa programvarusystem som driver företag och organisationer.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 lära sig programmering innebär att förstå grunderna i 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hur datorer fungerar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välja ett programmeringsspråk att lära sig</a:t>
            </a: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dirty="0">
                <a:latin typeface="Calibri"/>
                <a:ea typeface="Calibri"/>
                <a:cs typeface="Calibri"/>
                <a:sym typeface="Calibri"/>
              </a:rPr>
              <a:t>och till slut </a:t>
            </a: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behärska syntaxen och strukturen i det språket för </a:t>
            </a:r>
          </a:p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att skapa användbara program. </a:t>
            </a:r>
          </a:p>
        </p:txBody>
      </p:sp>
      <p:pic>
        <p:nvPicPr>
          <p:cNvPr id="3" name="Google Shape;357;p9">
            <a:extLst>
              <a:ext uri="{FF2B5EF4-FFF2-40B4-BE49-F238E27FC236}">
                <a16:creationId xmlns:a16="http://schemas.microsoft.com/office/drawing/2014/main" id="{6B243C0F-2248-9561-5F65-8744092F8B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5183" y="3733570"/>
            <a:ext cx="1403169" cy="10726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ADC30B-9391-0A69-5D72-55F8ACD24075}"/>
              </a:ext>
            </a:extLst>
          </p:cNvPr>
          <p:cNvSpPr txBox="1"/>
          <p:nvPr/>
        </p:nvSpPr>
        <p:spPr>
          <a:xfrm>
            <a:off x="8496600" y="5006969"/>
            <a:ext cx="3140337" cy="1169551"/>
          </a:xfrm>
          <a:custGeom>
            <a:avLst/>
            <a:gdLst>
              <a:gd name="connsiteX0" fmla="*/ 0 w 3140337"/>
              <a:gd name="connsiteY0" fmla="*/ 0 h 1169551"/>
              <a:gd name="connsiteX1" fmla="*/ 3140337 w 3140337"/>
              <a:gd name="connsiteY1" fmla="*/ 0 h 1169551"/>
              <a:gd name="connsiteX2" fmla="*/ 3140337 w 3140337"/>
              <a:gd name="connsiteY2" fmla="*/ 1169551 h 1169551"/>
              <a:gd name="connsiteX3" fmla="*/ 0 w 3140337"/>
              <a:gd name="connsiteY3" fmla="*/ 1169551 h 1169551"/>
              <a:gd name="connsiteX4" fmla="*/ 0 w 3140337"/>
              <a:gd name="connsiteY4" fmla="*/ 0 h 11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337" h="1169551" fill="none" extrusionOk="0">
                <a:moveTo>
                  <a:pt x="0" y="0"/>
                </a:moveTo>
                <a:cubicBezTo>
                  <a:pt x="1446555" y="102978"/>
                  <a:pt x="1749111" y="101137"/>
                  <a:pt x="3140337" y="0"/>
                </a:cubicBezTo>
                <a:cubicBezTo>
                  <a:pt x="3225856" y="176666"/>
                  <a:pt x="3208443" y="671823"/>
                  <a:pt x="3140337" y="1169551"/>
                </a:cubicBezTo>
                <a:cubicBezTo>
                  <a:pt x="2592988" y="1234058"/>
                  <a:pt x="970276" y="1158566"/>
                  <a:pt x="0" y="1169551"/>
                </a:cubicBezTo>
                <a:cubicBezTo>
                  <a:pt x="70022" y="760078"/>
                  <a:pt x="-3199" y="153897"/>
                  <a:pt x="0" y="0"/>
                </a:cubicBezTo>
                <a:close/>
              </a:path>
              <a:path w="3140337" h="1169551" stroke="0" extrusionOk="0">
                <a:moveTo>
                  <a:pt x="0" y="0"/>
                </a:moveTo>
                <a:cubicBezTo>
                  <a:pt x="1131400" y="-951"/>
                  <a:pt x="2020224" y="36535"/>
                  <a:pt x="3140337" y="0"/>
                </a:cubicBezTo>
                <a:cubicBezTo>
                  <a:pt x="3090878" y="287067"/>
                  <a:pt x="3139129" y="842724"/>
                  <a:pt x="3140337" y="1169551"/>
                </a:cubicBezTo>
                <a:cubicBezTo>
                  <a:pt x="2112168" y="1231872"/>
                  <a:pt x="885900" y="1205059"/>
                  <a:pt x="0" y="1169551"/>
                </a:cubicBezTo>
                <a:cubicBezTo>
                  <a:pt x="81356" y="978061"/>
                  <a:pt x="81762" y="5213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Utan program är en dator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oanvändbar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är bara en pryl </a:t>
            </a:r>
          </a:p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 ett piano ifall ingen spelar på det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19636EE-482F-27C7-5682-B90510CE2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162" y="4605495"/>
            <a:ext cx="713060" cy="713060"/>
          </a:xfrm>
          <a:prstGeom prst="rect">
            <a:avLst/>
          </a:prstGeom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7F168FE2-43F8-7BAB-AA08-00C1F38577E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2C770CF6-DE01-7854-0525-6D512017ADAA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05645E-BA9D-D11B-2ECA-4D083DC88716}"/>
              </a:ext>
            </a:extLst>
          </p:cNvPr>
          <p:cNvGrpSpPr/>
          <p:nvPr/>
        </p:nvGrpSpPr>
        <p:grpSpPr>
          <a:xfrm>
            <a:off x="8661049" y="61544"/>
            <a:ext cx="3475895" cy="1464626"/>
            <a:chOff x="8634673" y="0"/>
            <a:chExt cx="3475895" cy="1464626"/>
          </a:xfrm>
        </p:grpSpPr>
        <p:pic>
          <p:nvPicPr>
            <p:cNvPr id="6" name="Picture 5" descr="Plus Icon PNG Images Free Download - Free Transparent PNG Logos">
              <a:extLst>
                <a:ext uri="{FF2B5EF4-FFF2-40B4-BE49-F238E27FC236}">
                  <a16:creationId xmlns:a16="http://schemas.microsoft.com/office/drawing/2014/main" id="{DF88A8CE-9563-7649-18DE-0F282A66A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6785" y="598265"/>
              <a:ext cx="409208" cy="407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27,796 Java Icons - Free in SVG, PNG, ICO - IconScout">
              <a:extLst>
                <a:ext uri="{FF2B5EF4-FFF2-40B4-BE49-F238E27FC236}">
                  <a16:creationId xmlns:a16="http://schemas.microsoft.com/office/drawing/2014/main" id="{289EB42D-3455-3FC5-3735-D9B8D428E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4673" y="0"/>
              <a:ext cx="1464626" cy="146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Visual Studio Code full logo transparent PNG - StickPNG">
              <a:extLst>
                <a:ext uri="{FF2B5EF4-FFF2-40B4-BE49-F238E27FC236}">
                  <a16:creationId xmlns:a16="http://schemas.microsoft.com/office/drawing/2014/main" id="{B7782591-B961-70B6-6218-C50C3D937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0253" y="285605"/>
              <a:ext cx="2230315" cy="114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560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Ett Program?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9" y="1825560"/>
            <a:ext cx="9308244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Tänk dig att du åkt på en resa idag. Du vet…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…hur många kilometer du har åkt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…hur lång tid det tog.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latin typeface="Calibri"/>
                <a:ea typeface="Calibri"/>
                <a:cs typeface="Calibri"/>
                <a:sym typeface="Calibri"/>
              </a:rPr>
              <a:t>(4) 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 vill du veta medelhastigheten.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dator kan beräkna detta, men förstår inga koncept som hastighet eller avstånd.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 skriver en rad instruktioner (ett </a:t>
            </a:r>
            <a:r>
              <a:rPr lang="sv-SE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lang="sv-SE" sz="28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som…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matar in ett tal som ska representera antal kilometer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matar in ett till tal som ska representera antal minuter resan tog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beräkna medelhastigheten och lagra i minnet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skriv ut resultatet i ett läsbart format</a:t>
            </a:r>
            <a:endParaRPr lang="sv-SE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peedometer – Appar på Google Play">
            <a:extLst>
              <a:ext uri="{FF2B5EF4-FFF2-40B4-BE49-F238E27FC236}">
                <a16:creationId xmlns:a16="http://schemas.microsoft.com/office/drawing/2014/main" id="{9AC3688F-8929-C660-3A52-3EEEE3971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46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481;p21">
            <a:extLst>
              <a:ext uri="{FF2B5EF4-FFF2-40B4-BE49-F238E27FC236}">
                <a16:creationId xmlns:a16="http://schemas.microsoft.com/office/drawing/2014/main" id="{C9DB7D13-956D-AEBA-5416-2A84F50D352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82;p21">
            <a:extLst>
              <a:ext uri="{FF2B5EF4-FFF2-40B4-BE49-F238E27FC236}">
                <a16:creationId xmlns:a16="http://schemas.microsoft.com/office/drawing/2014/main" id="{E4207505-69BF-FDEC-8DB3-9B17B8AFE717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DEF502-B166-3D9F-680C-1F43BCDAA3D4}"/>
              </a:ext>
            </a:extLst>
          </p:cNvPr>
          <p:cNvGrpSpPr/>
          <p:nvPr/>
        </p:nvGrpSpPr>
        <p:grpSpPr>
          <a:xfrm>
            <a:off x="8661049" y="61544"/>
            <a:ext cx="3475895" cy="1464626"/>
            <a:chOff x="8634673" y="0"/>
            <a:chExt cx="3475895" cy="1464626"/>
          </a:xfrm>
        </p:grpSpPr>
        <p:pic>
          <p:nvPicPr>
            <p:cNvPr id="5" name="Picture 4" descr="Plus Icon PNG Images Free Download - Free Transparent PNG Logos">
              <a:extLst>
                <a:ext uri="{FF2B5EF4-FFF2-40B4-BE49-F238E27FC236}">
                  <a16:creationId xmlns:a16="http://schemas.microsoft.com/office/drawing/2014/main" id="{245A8517-7977-CA4B-00D9-92ABF6375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6785" y="598265"/>
              <a:ext cx="409208" cy="407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27,796 Java Icons - Free in SVG, PNG, ICO - IconScout">
              <a:extLst>
                <a:ext uri="{FF2B5EF4-FFF2-40B4-BE49-F238E27FC236}">
                  <a16:creationId xmlns:a16="http://schemas.microsoft.com/office/drawing/2014/main" id="{4CE74B25-A77A-8A64-9A7D-75C245854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4673" y="0"/>
              <a:ext cx="1464626" cy="146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Visual Studio Code full logo transparent PNG - StickPNG">
              <a:extLst>
                <a:ext uri="{FF2B5EF4-FFF2-40B4-BE49-F238E27FC236}">
                  <a16:creationId xmlns:a16="http://schemas.microsoft.com/office/drawing/2014/main" id="{BFA98A51-8CDB-4653-0725-B561F9E4F1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0253" y="285605"/>
              <a:ext cx="2230315" cy="114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557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Begrepp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9" y="1825560"/>
            <a:ext cx="4490059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Sekvens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Instruktionerna i ett program körs i en sekvens. Vi som programmerare kan bestämma sekvensen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1" i="0" u="none" strike="noStrike" cap="none" dirty="0">
              <a:solidFill>
                <a:srgbClr val="1D9A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For/</a:t>
            </a: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-Loop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Att </a:t>
            </a:r>
            <a:r>
              <a:rPr lang="sv-SE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loopa</a:t>
            </a: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(iteration) ett antal gånger genom en viss kodsnutt. </a:t>
            </a:r>
            <a:r>
              <a:rPr lang="sv-SE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Bestämda villkor bestämmer antalet i loopen</a:t>
            </a:r>
            <a:endParaRPr lang="sv-SE"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7;p2">
            <a:extLst>
              <a:ext uri="{FF2B5EF4-FFF2-40B4-BE49-F238E27FC236}">
                <a16:creationId xmlns:a16="http://schemas.microsoft.com/office/drawing/2014/main" id="{8776158E-4A81-D400-3926-D73C3B71E9F5}"/>
              </a:ext>
            </a:extLst>
          </p:cNvPr>
          <p:cNvSpPr txBox="1"/>
          <p:nvPr/>
        </p:nvSpPr>
        <p:spPr>
          <a:xfrm>
            <a:off x="6717623" y="1837284"/>
            <a:ext cx="5418721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(så länge)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Att </a:t>
            </a:r>
            <a:r>
              <a:rPr lang="sv-SE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loopa</a:t>
            </a: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(iteration) ett antal gånger genom en viss kodsnutt </a:t>
            </a:r>
            <a:r>
              <a:rPr lang="sv-SE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så länge en viss villkor uppfylls</a:t>
            </a:r>
            <a:endParaRPr lang="sv-SE"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If sats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(val/villkor)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Tänk dig ett spel som Mario…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Mario ser ett hinder…hoppa!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Annars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gå som vanligt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sv-SE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sv-SE" sz="2800" b="1" dirty="0" err="1">
                <a:latin typeface="Calibri"/>
                <a:ea typeface="Calibri"/>
                <a:cs typeface="Calibri"/>
                <a:sym typeface="Calibri"/>
              </a:rPr>
              <a:t>reate</a:t>
            </a:r>
            <a:r>
              <a:rPr lang="sv-SE" sz="2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sv-SE" sz="2800" b="1" dirty="0">
                <a:latin typeface="Calibri"/>
                <a:ea typeface="Calibri"/>
                <a:cs typeface="Calibri"/>
                <a:sym typeface="Calibri"/>
              </a:rPr>
              <a:t>ead </a:t>
            </a:r>
            <a:r>
              <a:rPr lang="sv-SE" sz="2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sv-SE" sz="2800" b="1" dirty="0" err="1">
                <a:latin typeface="Calibri"/>
                <a:ea typeface="Calibri"/>
                <a:cs typeface="Calibri"/>
                <a:sym typeface="Calibri"/>
              </a:rPr>
              <a:t>pdate</a:t>
            </a:r>
            <a:r>
              <a:rPr lang="sv-SE" sz="2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2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sv-SE" sz="2800" b="1" dirty="0" err="1">
                <a:latin typeface="Calibri"/>
                <a:ea typeface="Calibri"/>
                <a:cs typeface="Calibri"/>
                <a:sym typeface="Calibri"/>
              </a:rPr>
              <a:t>elete</a:t>
            </a:r>
            <a:endParaRPr lang="sv-SE" sz="2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A58D75-6EF2-FB36-3740-D225180AC4F5}"/>
              </a:ext>
            </a:extLst>
          </p:cNvPr>
          <p:cNvCxnSpPr>
            <a:endCxn id="126" idx="2"/>
          </p:cNvCxnSpPr>
          <p:nvPr/>
        </p:nvCxnSpPr>
        <p:spPr>
          <a:xfrm flipH="1" flipV="1">
            <a:off x="6095700" y="1690200"/>
            <a:ext cx="300" cy="46226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FC00C2-2C4C-1F24-7BF9-A455406DF998}"/>
              </a:ext>
            </a:extLst>
          </p:cNvPr>
          <p:cNvSpPr txBox="1"/>
          <p:nvPr/>
        </p:nvSpPr>
        <p:spPr>
          <a:xfrm>
            <a:off x="4644156" y="671413"/>
            <a:ext cx="3411416" cy="738664"/>
          </a:xfrm>
          <a:custGeom>
            <a:avLst/>
            <a:gdLst>
              <a:gd name="connsiteX0" fmla="*/ 0 w 3411416"/>
              <a:gd name="connsiteY0" fmla="*/ 0 h 738664"/>
              <a:gd name="connsiteX1" fmla="*/ 3411416 w 3411416"/>
              <a:gd name="connsiteY1" fmla="*/ 0 h 738664"/>
              <a:gd name="connsiteX2" fmla="*/ 3411416 w 3411416"/>
              <a:gd name="connsiteY2" fmla="*/ 738664 h 738664"/>
              <a:gd name="connsiteX3" fmla="*/ 0 w 3411416"/>
              <a:gd name="connsiteY3" fmla="*/ 738664 h 738664"/>
              <a:gd name="connsiteX4" fmla="*/ 0 w 3411416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738664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59544" y="350324"/>
                  <a:pt x="3463623" y="477015"/>
                  <a:pt x="3411416" y="738664"/>
                </a:cubicBezTo>
                <a:cubicBezTo>
                  <a:pt x="2216678" y="803171"/>
                  <a:pt x="369085" y="727679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3411416" h="738664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34546" y="217702"/>
                  <a:pt x="3405054" y="428383"/>
                  <a:pt x="3411416" y="738664"/>
                </a:cubicBezTo>
                <a:cubicBezTo>
                  <a:pt x="1737831" y="800985"/>
                  <a:pt x="945290" y="774172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Iteration, val, sekvens.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Allt man behöver kunna...i teorin i alla fall...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59FF8-F602-D888-CF85-4CFD1BDF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68" y="217956"/>
            <a:ext cx="853514" cy="876376"/>
          </a:xfrm>
          <a:prstGeom prst="rect">
            <a:avLst/>
          </a:prstGeom>
        </p:spPr>
      </p:pic>
      <p:pic>
        <p:nvPicPr>
          <p:cNvPr id="3" name="Google Shape;481;p21">
            <a:extLst>
              <a:ext uri="{FF2B5EF4-FFF2-40B4-BE49-F238E27FC236}">
                <a16:creationId xmlns:a16="http://schemas.microsoft.com/office/drawing/2014/main" id="{BAFB4C31-895E-782A-59CB-B808040BCA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82;p21">
            <a:extLst>
              <a:ext uri="{FF2B5EF4-FFF2-40B4-BE49-F238E27FC236}">
                <a16:creationId xmlns:a16="http://schemas.microsoft.com/office/drawing/2014/main" id="{BA4E1FD4-0E31-3B8B-027E-74AF6FE61EB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D0D9D-EC8E-93A5-D5A2-330CBE0721F9}"/>
              </a:ext>
            </a:extLst>
          </p:cNvPr>
          <p:cNvGrpSpPr/>
          <p:nvPr/>
        </p:nvGrpSpPr>
        <p:grpSpPr>
          <a:xfrm>
            <a:off x="8661049" y="61544"/>
            <a:ext cx="3475895" cy="1464626"/>
            <a:chOff x="8634673" y="0"/>
            <a:chExt cx="3475895" cy="1464626"/>
          </a:xfrm>
        </p:grpSpPr>
        <p:pic>
          <p:nvPicPr>
            <p:cNvPr id="9" name="Picture 8" descr="Plus Icon PNG Images Free Download - Free Transparent PNG Logos">
              <a:extLst>
                <a:ext uri="{FF2B5EF4-FFF2-40B4-BE49-F238E27FC236}">
                  <a16:creationId xmlns:a16="http://schemas.microsoft.com/office/drawing/2014/main" id="{B824292B-5F77-9A5B-C3A2-465817738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6785" y="598265"/>
              <a:ext cx="409208" cy="407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27,796 Java Icons - Free in SVG, PNG, ICO - IconScout">
              <a:extLst>
                <a:ext uri="{FF2B5EF4-FFF2-40B4-BE49-F238E27FC236}">
                  <a16:creationId xmlns:a16="http://schemas.microsoft.com/office/drawing/2014/main" id="{1D210B25-B66E-25B4-5B0C-7B5DDA6A7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4673" y="0"/>
              <a:ext cx="1464626" cy="146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Visual Studio Code full logo transparent PNG - StickPNG">
              <a:extLst>
                <a:ext uri="{FF2B5EF4-FFF2-40B4-BE49-F238E27FC236}">
                  <a16:creationId xmlns:a16="http://schemas.microsoft.com/office/drawing/2014/main" id="{0ED316CA-04CA-C388-3F5D-960DACCA4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0253" y="285605"/>
              <a:ext cx="2230315" cy="114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399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2" name="Picture 16" descr="Handla Färsk Standardmjölk 3%, 1 l från Arla Ko online på Mathem">
            <a:extLst>
              <a:ext uri="{FF2B5EF4-FFF2-40B4-BE49-F238E27FC236}">
                <a16:creationId xmlns:a16="http://schemas.microsoft.com/office/drawing/2014/main" id="{464F6A67-E739-CB7E-BD6D-277E3605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09" y="4424252"/>
            <a:ext cx="1204018" cy="120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int Salt Med Jod Falksalt - Falksalt - Coop">
            <a:extLst>
              <a:ext uri="{FF2B5EF4-FFF2-40B4-BE49-F238E27FC236}">
                <a16:creationId xmlns:a16="http://schemas.microsoft.com/office/drawing/2014/main" id="{74319650-B5A5-2668-45BC-964CB4D8B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664" y="3870867"/>
            <a:ext cx="1031336" cy="103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Google Shape;126;p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Matrecept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838079" y="1825560"/>
            <a:ext cx="4490059" cy="225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Instruktioner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serie </a:t>
            </a:r>
            <a:r>
              <a:rPr lang="sv-SE" sz="2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instruktioner</a:t>
            </a: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som ska följas för att nå ett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lyckat resultat</a:t>
            </a:r>
          </a:p>
        </p:txBody>
      </p:sp>
      <p:sp>
        <p:nvSpPr>
          <p:cNvPr id="2" name="Google Shape;127;p2">
            <a:extLst>
              <a:ext uri="{FF2B5EF4-FFF2-40B4-BE49-F238E27FC236}">
                <a16:creationId xmlns:a16="http://schemas.microsoft.com/office/drawing/2014/main" id="{8776158E-4A81-D400-3926-D73C3B71E9F5}"/>
              </a:ext>
            </a:extLst>
          </p:cNvPr>
          <p:cNvSpPr txBox="1"/>
          <p:nvPr/>
        </p:nvSpPr>
        <p:spPr>
          <a:xfrm>
            <a:off x="6969244" y="1837284"/>
            <a:ext cx="4490059" cy="190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800" b="1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Variabler (Properties)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sv-SE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saker</a:t>
            </a:r>
            <a:r>
              <a:rPr lang="sv-SE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som behövs </a:t>
            </a:r>
          </a:p>
          <a:p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för att nå ett lyckat </a:t>
            </a:r>
          </a:p>
          <a:p>
            <a:r>
              <a:rPr lang="sv-SE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A4543-E87E-E1CB-7AAC-91D853C54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561" y="3614465"/>
            <a:ext cx="3772856" cy="2600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410B15-174B-0D9A-A854-4F8850147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512" y="3589491"/>
            <a:ext cx="2225525" cy="26254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AD086B-3D8A-76D3-E585-ADC9C6855087}"/>
              </a:ext>
            </a:extLst>
          </p:cNvPr>
          <p:cNvCxnSpPr/>
          <p:nvPr/>
        </p:nvCxnSpPr>
        <p:spPr>
          <a:xfrm flipH="1" flipV="1">
            <a:off x="6095700" y="1690200"/>
            <a:ext cx="300" cy="46226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Keto Pancakes (Fluffy Low Carb Pancakes) - Wholesome Yum">
            <a:extLst>
              <a:ext uri="{FF2B5EF4-FFF2-40B4-BE49-F238E27FC236}">
                <a16:creationId xmlns:a16="http://schemas.microsoft.com/office/drawing/2014/main" id="{4B58C1A8-56D3-D6F1-50E4-F0A66682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04" y="4121399"/>
            <a:ext cx="1530976" cy="153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4A3081-0B86-BE15-44F0-7247CB23C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5182" y="2952595"/>
            <a:ext cx="1234547" cy="1150720"/>
          </a:xfrm>
          <a:prstGeom prst="rect">
            <a:avLst/>
          </a:prstGeom>
        </p:spPr>
      </p:pic>
      <p:pic>
        <p:nvPicPr>
          <p:cNvPr id="4106" name="Picture 10" descr="Amazon.com : King Arthur, All Purpose Unbleached Flour, Non-GMO Project  Verified, Certified Kosher, No Preservatives, 2 Pounds (Pack of 12) :  Everything Else">
            <a:extLst>
              <a:ext uri="{FF2B5EF4-FFF2-40B4-BE49-F238E27FC236}">
                <a16:creationId xmlns:a16="http://schemas.microsoft.com/office/drawing/2014/main" id="{5892758E-09A7-418E-917B-553E7853E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392" y="3025173"/>
            <a:ext cx="786079" cy="11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481;p21">
            <a:extLst>
              <a:ext uri="{FF2B5EF4-FFF2-40B4-BE49-F238E27FC236}">
                <a16:creationId xmlns:a16="http://schemas.microsoft.com/office/drawing/2014/main" id="{15E2A6B8-3BF6-8AB8-661C-47B037AF43E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44AF369D-44CA-5666-5763-F6BC3038A151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3822AE-7D6B-4AB6-95EB-476867B2851D}"/>
              </a:ext>
            </a:extLst>
          </p:cNvPr>
          <p:cNvGrpSpPr/>
          <p:nvPr/>
        </p:nvGrpSpPr>
        <p:grpSpPr>
          <a:xfrm>
            <a:off x="8661049" y="61544"/>
            <a:ext cx="3475895" cy="1464626"/>
            <a:chOff x="8634673" y="0"/>
            <a:chExt cx="3475895" cy="1464626"/>
          </a:xfrm>
        </p:grpSpPr>
        <p:pic>
          <p:nvPicPr>
            <p:cNvPr id="6" name="Picture 5" descr="Plus Icon PNG Images Free Download - Free Transparent PNG Logos">
              <a:extLst>
                <a:ext uri="{FF2B5EF4-FFF2-40B4-BE49-F238E27FC236}">
                  <a16:creationId xmlns:a16="http://schemas.microsoft.com/office/drawing/2014/main" id="{176F81A6-5260-CD79-1274-1C95B73E4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6785" y="598265"/>
              <a:ext cx="409208" cy="407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27,796 Java Icons - Free in SVG, PNG, ICO - IconScout">
              <a:extLst>
                <a:ext uri="{FF2B5EF4-FFF2-40B4-BE49-F238E27FC236}">
                  <a16:creationId xmlns:a16="http://schemas.microsoft.com/office/drawing/2014/main" id="{FDFFCD03-9D26-3EE3-0BFE-98460B791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4673" y="0"/>
              <a:ext cx="1464626" cy="146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Visual Studio Code full logo transparent PNG - StickPNG">
              <a:extLst>
                <a:ext uri="{FF2B5EF4-FFF2-40B4-BE49-F238E27FC236}">
                  <a16:creationId xmlns:a16="http://schemas.microsoft.com/office/drawing/2014/main" id="{F0335F4F-497E-2B0B-68EF-4E6394AC0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0253" y="285605"/>
              <a:ext cx="2230315" cy="1143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520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2536</Words>
  <Application>Microsoft Office PowerPoint</Application>
  <PresentationFormat>Widescreen</PresentationFormat>
  <Paragraphs>465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Fira Code</vt:lpstr>
      <vt:lpstr>Lato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2024-01-31T07:33:23Z</dcterms:modified>
</cp:coreProperties>
</file>